
<file path=[Content_Types].xml><?xml version="1.0" encoding="utf-8"?>
<Types xmlns="http://schemas.openxmlformats.org/package/2006/content-types">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62" r:id="rId5"/>
    <p:sldId id="278" r:id="rId6"/>
    <p:sldId id="285" r:id="rId7"/>
    <p:sldId id="284" r:id="rId8"/>
    <p:sldId id="289" r:id="rId9"/>
    <p:sldId id="266" r:id="rId10"/>
    <p:sldId id="290" r:id="rId11"/>
    <p:sldId id="275" r:id="rId12"/>
    <p:sldId id="270" r:id="rId13"/>
    <p:sldId id="272" r:id="rId14"/>
    <p:sldId id="297" r:id="rId15"/>
    <p:sldId id="271" r:id="rId16"/>
    <p:sldId id="279" r:id="rId17"/>
    <p:sldId id="280" r:id="rId18"/>
    <p:sldId id="276" r:id="rId19"/>
    <p:sldId id="277" r:id="rId20"/>
    <p:sldId id="286" r:id="rId21"/>
    <p:sldId id="287" r:id="rId22"/>
    <p:sldId id="293" r:id="rId23"/>
    <p:sldId id="295" r:id="rId24"/>
    <p:sldId id="300" r:id="rId25"/>
    <p:sldId id="302" r:id="rId26"/>
    <p:sldId id="301" r:id="rId27"/>
    <p:sldId id="303" r:id="rId28"/>
    <p:sldId id="305" r:id="rId29"/>
    <p:sldId id="304" r:id="rId30"/>
    <p:sldId id="306" r:id="rId31"/>
    <p:sldId id="307"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4" orient="horz" pos="346" userDrawn="1">
          <p15:clr>
            <a:srgbClr val="A4A3A4"/>
          </p15:clr>
        </p15:guide>
        <p15:guide id="5" orient="horz" pos="3952" userDrawn="1">
          <p15:clr>
            <a:srgbClr val="A4A3A4"/>
          </p15:clr>
        </p15:guide>
        <p15:guide id="6" pos="325" userDrawn="1">
          <p15:clr>
            <a:srgbClr val="A4A3A4"/>
          </p15:clr>
        </p15:guide>
        <p15:guide id="7" pos="735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CE39C"/>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434" autoAdjust="0"/>
    <p:restoredTop sz="94660"/>
  </p:normalViewPr>
  <p:slideViewPr>
    <p:cSldViewPr snapToGrid="0" showGuides="1">
      <p:cViewPr varScale="1">
        <p:scale>
          <a:sx n="122" d="100"/>
          <a:sy n="122" d="100"/>
        </p:scale>
        <p:origin x="264" y="82"/>
      </p:cViewPr>
      <p:guideLst>
        <p:guide orient="horz" pos="2160"/>
        <p:guide pos="3840"/>
        <p:guide orient="horz" pos="346"/>
        <p:guide orient="horz" pos="3952"/>
        <p:guide pos="325"/>
        <p:guide pos="7355"/>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9322-4D0B-B979-B682F60D0969}"/>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9322-4D0B-B979-B682F60D096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9322-4D0B-B979-B682F60D096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9322-4D0B-B979-B682F60D0969}"/>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9322-4D0B-B979-B682F60D096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lumMod val="60000"/>
                  <a:lumOff val="40000"/>
                </a:schemeClr>
              </a:solidFill>
              <a:ln w="19050">
                <a:noFill/>
              </a:ln>
              <a:effectLst/>
            </c:spPr>
            <c:extLst>
              <c:ext xmlns:c16="http://schemas.microsoft.com/office/drawing/2014/chart" uri="{C3380CC4-5D6E-409C-BE32-E72D297353CC}">
                <c16:uniqueId val="{00000001-5F9C-4135-8288-8406C4F75A03}"/>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F9C-4135-8288-8406C4F75A0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F9C-4135-8288-8406C4F75A0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F9C-4135-8288-8406C4F75A03}"/>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5F9C-4135-8288-8406C4F75A0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BCEA-483C-AD25-EBDFEF2F4751}"/>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BCEA-483C-AD25-EBDFEF2F475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CEA-483C-AD25-EBDFEF2F475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CEA-483C-AD25-EBDFEF2F4751}"/>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BCEA-483C-AD25-EBDFEF2F4751}"/>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3</c:v>
                </c:pt>
                <c:pt idx="1">
                  <c:v>5.0999999999999996</c:v>
                </c:pt>
              </c:numCache>
            </c:numRef>
          </c:val>
          <c:extLst>
            <c:ext xmlns:c16="http://schemas.microsoft.com/office/drawing/2014/chart" uri="{C3380CC4-5D6E-409C-BE32-E72D297353CC}">
              <c16:uniqueId val="{00000000-83FC-4D26-84EB-0B2309A47307}"/>
            </c:ext>
          </c:extLst>
        </c:ser>
        <c:ser>
          <c:idx val="1"/>
          <c:order val="1"/>
          <c:tx>
            <c:strRef>
              <c:f>Sheet1!$C$1</c:f>
              <c:strCache>
                <c:ptCount val="1"/>
                <c:pt idx="0">
                  <c:v>Series 2</c:v>
                </c:pt>
              </c:strCache>
            </c:strRef>
          </c:tx>
          <c:spPr>
            <a:solidFill>
              <a:schemeClr val="accent1">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83FC-4D26-84EB-0B2309A4730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7EF3-4336-A154-BBA9BEFC16D6}"/>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7EF3-4336-A154-BBA9BEFC16D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7EF3-4336-A154-BBA9BEFC16D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7EF3-4336-A154-BBA9BEFC16D6}"/>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7EF3-4336-A154-BBA9BEFC16D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2"/>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6</c:v>
                </c:pt>
                <c:pt idx="1">
                  <c:v>4</c:v>
                </c:pt>
              </c:numCache>
            </c:numRef>
          </c:val>
          <c:extLst>
            <c:ext xmlns:c16="http://schemas.microsoft.com/office/drawing/2014/chart" uri="{C3380CC4-5D6E-409C-BE32-E72D297353CC}">
              <c16:uniqueId val="{00000000-BB34-4459-8267-1191ECC60797}"/>
            </c:ext>
          </c:extLst>
        </c:ser>
        <c:ser>
          <c:idx val="1"/>
          <c:order val="1"/>
          <c:tx>
            <c:strRef>
              <c:f>Sheet1!$C$1</c:f>
              <c:strCache>
                <c:ptCount val="1"/>
                <c:pt idx="0">
                  <c:v>Series 2</c:v>
                </c:pt>
              </c:strCache>
            </c:strRef>
          </c:tx>
          <c:spPr>
            <a:solidFill>
              <a:schemeClr val="accent2">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BB34-4459-8267-1191ECC6079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E38A-4B54-9D46-E62B3A28F74D}"/>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E38A-4B54-9D46-E62B3A28F74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8A-4B54-9D46-E62B3A28F74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8A-4B54-9D46-E62B3A28F74D}"/>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E38A-4B54-9D46-E62B3A28F74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D4D4-4BFE-8528-9CBA16BAF5BD}"/>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D4D4-4BFE-8528-9CBA16BAF5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D4D4-4BFE-8528-9CBA16BAF5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D4D4-4BFE-8528-9CBA16BAF5BD}"/>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D4D4-4BFE-8528-9CBA16BAF5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BE6D-4C63-90CB-F0D2F2A65DBD}"/>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BE6D-4C63-90CB-F0D2F2A65D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E6D-4C63-90CB-F0D2F2A65D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E6D-4C63-90CB-F0D2F2A65DBD}"/>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E6D-4C63-90CB-F0D2F2A65D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3F74-4FA4-A3FD-BBD548DECBE7}"/>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3F74-4FA4-A3FD-BBD548DECBE7}"/>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3F74-4FA4-A3FD-BBD548DECBE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3F74-4FA4-A3FD-BBD548DECBE7}"/>
              </c:ext>
            </c:extLst>
          </c:dPt>
          <c:cat>
            <c:strRef>
              <c:f>Sheet1!$A$2:$A$5</c:f>
              <c:strCache>
                <c:ptCount val="2"/>
                <c:pt idx="0">
                  <c:v>1st Qtr</c:v>
                </c:pt>
                <c:pt idx="1">
                  <c:v>2nd Qtr</c:v>
                </c:pt>
              </c:strCache>
            </c:strRef>
          </c:cat>
          <c:val>
            <c:numRef>
              <c:f>Sheet1!$B$2:$B$5</c:f>
              <c:numCache>
                <c:formatCode>General</c:formatCode>
                <c:ptCount val="4"/>
                <c:pt idx="0">
                  <c:v>65</c:v>
                </c:pt>
                <c:pt idx="1">
                  <c:v>35</c:v>
                </c:pt>
              </c:numCache>
            </c:numRef>
          </c:val>
          <c:extLst>
            <c:ext xmlns:c16="http://schemas.microsoft.com/office/drawing/2014/chart" uri="{C3380CC4-5D6E-409C-BE32-E72D297353CC}">
              <c16:uniqueId val="{00000008-3F74-4FA4-A3FD-BBD548DECBE7}"/>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F13E-49D2-86D7-96D0F527C555}"/>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F13E-49D2-86D7-96D0F527C5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13E-49D2-86D7-96D0F527C5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13E-49D2-86D7-96D0F527C555}"/>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F13E-49D2-86D7-96D0F527C555}"/>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28DB-45E4-8E86-9310C4438659}"/>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28DB-45E4-8E86-9310C443865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8DB-45E4-8E86-9310C443865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8DB-45E4-8E86-9310C4438659}"/>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28DB-45E4-8E86-9310C443865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E3E-44DF-AAEB-8C725214152F}"/>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5E3E-44DF-AAEB-8C725214152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E3E-44DF-AAEB-8C725214152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E3E-44DF-AAEB-8C725214152F}"/>
              </c:ext>
            </c:extLst>
          </c:dPt>
          <c:cat>
            <c:strRef>
              <c:f>Sheet1!$A$2:$A$5</c:f>
              <c:strCache>
                <c:ptCount val="2"/>
                <c:pt idx="0">
                  <c:v>1st Qtr</c:v>
                </c:pt>
                <c:pt idx="1">
                  <c:v>2nd Qtr</c:v>
                </c:pt>
              </c:strCache>
            </c:strRef>
          </c:cat>
          <c:val>
            <c:numRef>
              <c:f>Sheet1!$B$2:$B$5</c:f>
              <c:numCache>
                <c:formatCode>General</c:formatCode>
                <c:ptCount val="4"/>
                <c:pt idx="0">
                  <c:v>88</c:v>
                </c:pt>
                <c:pt idx="1">
                  <c:v>12</c:v>
                </c:pt>
              </c:numCache>
            </c:numRef>
          </c:val>
          <c:extLst>
            <c:ext xmlns:c16="http://schemas.microsoft.com/office/drawing/2014/chart" uri="{C3380CC4-5D6E-409C-BE32-E72D297353CC}">
              <c16:uniqueId val="{00000008-5E3E-44DF-AAEB-8C725214152F}"/>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80</c:v>
                </c:pt>
                <c:pt idx="1">
                  <c:v>75</c:v>
                </c:pt>
                <c:pt idx="2">
                  <c:v>90</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90</c:v>
                </c:pt>
                <c:pt idx="1">
                  <c:v>80</c:v>
                </c:pt>
                <c:pt idx="2">
                  <c:v>75</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0E55-43AD-9177-216234B810C0}"/>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0E55-43AD-9177-216234B810C0}"/>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E55-43AD-9177-216234B810C0}"/>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0E55-43AD-9177-216234B810C0}"/>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0E55-43AD-9177-216234B810C0}"/>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extLst>
              <c:ext xmlns:c16="http://schemas.microsoft.com/office/drawing/2014/chart" uri="{C3380CC4-5D6E-409C-BE32-E72D297353CC}">
                <c16:uniqueId val="{00000001-F58E-46F0-AC87-A7A003C5193B}"/>
              </c:ext>
            </c:extLst>
          </c:dPt>
          <c:dPt>
            <c:idx val="1"/>
            <c:bubble3D val="0"/>
            <c:spPr>
              <a:solidFill>
                <a:schemeClr val="accent4">
                  <a:lumMod val="40000"/>
                  <a:lumOff val="60000"/>
                </a:schemeClr>
              </a:solidFill>
              <a:ln w="19050">
                <a:noFill/>
              </a:ln>
              <a:effectLst/>
            </c:spPr>
            <c:extLst>
              <c:ext xmlns:c16="http://schemas.microsoft.com/office/drawing/2014/chart" uri="{C3380CC4-5D6E-409C-BE32-E72D297353CC}">
                <c16:uniqueId val="{00000003-F58E-46F0-AC87-A7A003C5193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58E-46F0-AC87-A7A003C5193B}"/>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58E-46F0-AC87-A7A003C5193B}"/>
              </c:ext>
            </c:extLst>
          </c:dPt>
          <c:cat>
            <c:strRef>
              <c:f>Sheet1!$A$2:$A$5</c:f>
              <c:strCache>
                <c:ptCount val="2"/>
                <c:pt idx="0">
                  <c:v>1st Qtr</c:v>
                </c:pt>
                <c:pt idx="1">
                  <c:v>2nd Qtr</c:v>
                </c:pt>
              </c:strCache>
            </c:strRef>
          </c:cat>
          <c:val>
            <c:numRef>
              <c:f>Sheet1!$B$2:$B$5</c:f>
              <c:numCache>
                <c:formatCode>General</c:formatCode>
                <c:ptCount val="4"/>
                <c:pt idx="0">
                  <c:v>70</c:v>
                </c:pt>
                <c:pt idx="1">
                  <c:v>30</c:v>
                </c:pt>
              </c:numCache>
            </c:numRef>
          </c:val>
          <c:extLst>
            <c:ext xmlns:c16="http://schemas.microsoft.com/office/drawing/2014/chart" uri="{C3380CC4-5D6E-409C-BE32-E72D297353CC}">
              <c16:uniqueId val="{00000008-F58E-46F0-AC87-A7A003C5193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8AAC-43BE-9621-AEF7AE0E07C6}"/>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AAC-43BE-9621-AEF7AE0E07C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AAC-43BE-9621-AEF7AE0E07C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AAC-43BE-9621-AEF7AE0E07C6}"/>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8AAC-43BE-9621-AEF7AE0E07C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lumMod val="60000"/>
                  <a:lumOff val="40000"/>
                </a:schemeClr>
              </a:solidFill>
              <a:ln w="19050">
                <a:noFill/>
              </a:ln>
              <a:effectLst/>
            </c:spPr>
            <c:extLst>
              <c:ext xmlns:c16="http://schemas.microsoft.com/office/drawing/2014/chart" uri="{C3380CC4-5D6E-409C-BE32-E72D297353CC}">
                <c16:uniqueId val="{00000001-B74B-45CC-BBE9-9610B0159474}"/>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B74B-45CC-BBE9-9610B015947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74B-45CC-BBE9-9610B015947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74B-45CC-BBE9-9610B0159474}"/>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74B-45CC-BBE9-9610B0159474}"/>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8C4F-4254-9D8E-29A4A2D125DB}"/>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C4F-4254-9D8E-29A4A2D125D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8C4F-4254-9D8E-29A4A2D125D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lumMod val="60000"/>
                  <a:lumOff val="40000"/>
                </a:schemeClr>
              </a:solidFill>
              <a:ln w="19050">
                <a:noFill/>
              </a:ln>
              <a:effectLst/>
            </c:spPr>
            <c:extLst>
              <c:ext xmlns:c16="http://schemas.microsoft.com/office/drawing/2014/chart" uri="{C3380CC4-5D6E-409C-BE32-E72D297353CC}">
                <c16:uniqueId val="{00000001-E34D-450C-B219-1F319F85D061}"/>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E34D-450C-B219-1F319F85D06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4D-450C-B219-1F319F85D06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4D-450C-B219-1F319F85D061}"/>
              </c:ext>
            </c:extLst>
          </c:dPt>
          <c:cat>
            <c:strRef>
              <c:f>Sheet1!$A$2:$A$5</c:f>
              <c:strCache>
                <c:ptCount val="2"/>
                <c:pt idx="0">
                  <c:v>1st Qtr</c:v>
                </c:pt>
                <c:pt idx="1">
                  <c:v>2nd Qtr</c:v>
                </c:pt>
              </c:strCache>
            </c:strRef>
          </c:cat>
          <c:val>
            <c:numRef>
              <c:f>Sheet1!$B$2:$B$5</c:f>
              <c:numCache>
                <c:formatCode>General</c:formatCode>
                <c:ptCount val="4"/>
                <c:pt idx="0">
                  <c:v>50</c:v>
                </c:pt>
                <c:pt idx="1">
                  <c:v>50</c:v>
                </c:pt>
              </c:numCache>
            </c:numRef>
          </c:val>
          <c:extLst>
            <c:ext xmlns:c16="http://schemas.microsoft.com/office/drawing/2014/chart" uri="{C3380CC4-5D6E-409C-BE32-E72D297353CC}">
              <c16:uniqueId val="{00000008-E34D-450C-B219-1F319F85D061}"/>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7FF-4720-BA00-8A6AE3E6666E}"/>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7FF-4720-BA00-8A6AE3E6666E}"/>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7FF-4720-BA00-8A6AE3E6666E}"/>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7FF-4720-BA00-8A6AE3E6666E}"/>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57FF-4720-BA00-8A6AE3E6666E}"/>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82739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EB8A5C30-6A22-4885-ABA6-3F9B97268C58}"/>
              </a:ext>
            </a:extLst>
          </p:cNvPr>
          <p:cNvSpPr>
            <a:spLocks noGrp="1"/>
          </p:cNvSpPr>
          <p:nvPr>
            <p:ph type="pic" sz="quarter" idx="10"/>
          </p:nvPr>
        </p:nvSpPr>
        <p:spPr>
          <a:xfrm>
            <a:off x="3952577" y="1551843"/>
            <a:ext cx="1431902" cy="1431902"/>
          </a:xfrm>
          <a:prstGeom prst="ellipse">
            <a:avLst/>
          </a:prstGeom>
          <a:solidFill>
            <a:schemeClr val="bg2">
              <a:lumMod val="85000"/>
            </a:schemeClr>
          </a:solidFill>
        </p:spPr>
        <p:txBody>
          <a:bodyPr wrap="square">
            <a:noAutofit/>
          </a:bodyPr>
          <a:lstStyle/>
          <a:p>
            <a:endParaRPr lang="en-ID"/>
          </a:p>
        </p:txBody>
      </p:sp>
      <p:sp>
        <p:nvSpPr>
          <p:cNvPr id="9" name="Picture Placeholder 8">
            <a:extLst>
              <a:ext uri="{FF2B5EF4-FFF2-40B4-BE49-F238E27FC236}">
                <a16:creationId xmlns:a16="http://schemas.microsoft.com/office/drawing/2014/main" id="{5EFDC6AA-3671-4235-81DF-968AB790A3AE}"/>
              </a:ext>
            </a:extLst>
          </p:cNvPr>
          <p:cNvSpPr>
            <a:spLocks noGrp="1"/>
          </p:cNvSpPr>
          <p:nvPr>
            <p:ph type="pic" sz="quarter" idx="11"/>
          </p:nvPr>
        </p:nvSpPr>
        <p:spPr>
          <a:xfrm>
            <a:off x="6820906" y="1593336"/>
            <a:ext cx="1431902" cy="1431902"/>
          </a:xfrm>
          <a:prstGeom prst="ellipse">
            <a:avLst/>
          </a:pr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11147023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620714" y="188686"/>
            <a:ext cx="8105775" cy="1407885"/>
          </a:xfrm>
          <a:prstGeom prst="rect">
            <a:avLst/>
          </a:prstGeom>
        </p:spPr>
        <p:txBody>
          <a:bodyPr>
            <a:normAutofit/>
          </a:bodyPr>
          <a:lstStyle>
            <a:lvl1pPr algn="l">
              <a:defRPr sz="3600" b="1">
                <a:solidFill>
                  <a:schemeClr val="tx1"/>
                </a:solidFill>
              </a:defRPr>
            </a:lvl1pPr>
          </a:lstStyle>
          <a:p>
            <a:endParaRPr lang="en-ID"/>
          </a:p>
        </p:txBody>
      </p:sp>
    </p:spTree>
    <p:extLst>
      <p:ext uri="{BB962C8B-B14F-4D97-AF65-F5344CB8AC3E}">
        <p14:creationId xmlns:p14="http://schemas.microsoft.com/office/powerpoint/2010/main" val="9497969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12" name="Picture Placeholder 11">
            <a:extLst>
              <a:ext uri="{FF2B5EF4-FFF2-40B4-BE49-F238E27FC236}">
                <a16:creationId xmlns:a16="http://schemas.microsoft.com/office/drawing/2014/main" id="{D955072B-34C2-4B53-BCFC-EF44F36651D4}"/>
              </a:ext>
            </a:extLst>
          </p:cNvPr>
          <p:cNvSpPr>
            <a:spLocks noGrp="1"/>
          </p:cNvSpPr>
          <p:nvPr>
            <p:ph type="pic" sz="quarter" idx="10"/>
          </p:nvPr>
        </p:nvSpPr>
        <p:spPr>
          <a:xfrm>
            <a:off x="3873217" y="2029993"/>
            <a:ext cx="1778566" cy="3704057"/>
          </a:xfrm>
          <a:custGeom>
            <a:avLst/>
            <a:gdLst>
              <a:gd name="connsiteX0" fmla="*/ 134513 w 1778566"/>
              <a:gd name="connsiteY0" fmla="*/ 0 h 3704057"/>
              <a:gd name="connsiteX1" fmla="*/ 1644053 w 1778566"/>
              <a:gd name="connsiteY1" fmla="*/ 0 h 3704057"/>
              <a:gd name="connsiteX2" fmla="*/ 1778566 w 1778566"/>
              <a:gd name="connsiteY2" fmla="*/ 134513 h 3704057"/>
              <a:gd name="connsiteX3" fmla="*/ 1778566 w 1778566"/>
              <a:gd name="connsiteY3" fmla="*/ 3569544 h 3704057"/>
              <a:gd name="connsiteX4" fmla="*/ 1644053 w 1778566"/>
              <a:gd name="connsiteY4" fmla="*/ 3704057 h 3704057"/>
              <a:gd name="connsiteX5" fmla="*/ 134513 w 1778566"/>
              <a:gd name="connsiteY5" fmla="*/ 3704057 h 3704057"/>
              <a:gd name="connsiteX6" fmla="*/ 0 w 1778566"/>
              <a:gd name="connsiteY6" fmla="*/ 3569544 h 3704057"/>
              <a:gd name="connsiteX7" fmla="*/ 0 w 1778566"/>
              <a:gd name="connsiteY7" fmla="*/ 134513 h 3704057"/>
              <a:gd name="connsiteX8" fmla="*/ 134513 w 1778566"/>
              <a:gd name="connsiteY8" fmla="*/ 0 h 370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566" h="3704057">
                <a:moveTo>
                  <a:pt x="134513" y="0"/>
                </a:moveTo>
                <a:lnTo>
                  <a:pt x="1644053" y="0"/>
                </a:lnTo>
                <a:cubicBezTo>
                  <a:pt x="1718342" y="0"/>
                  <a:pt x="1778566" y="60224"/>
                  <a:pt x="1778566" y="134513"/>
                </a:cubicBezTo>
                <a:lnTo>
                  <a:pt x="1778566" y="3569544"/>
                </a:lnTo>
                <a:cubicBezTo>
                  <a:pt x="1778566" y="3643833"/>
                  <a:pt x="1718342" y="3704057"/>
                  <a:pt x="1644053" y="3704057"/>
                </a:cubicBezTo>
                <a:lnTo>
                  <a:pt x="134513" y="3704057"/>
                </a:lnTo>
                <a:cubicBezTo>
                  <a:pt x="60224" y="3704057"/>
                  <a:pt x="0" y="3643833"/>
                  <a:pt x="0" y="3569544"/>
                </a:cubicBezTo>
                <a:lnTo>
                  <a:pt x="0" y="134513"/>
                </a:lnTo>
                <a:cubicBezTo>
                  <a:pt x="0" y="60224"/>
                  <a:pt x="60224" y="0"/>
                  <a:pt x="134513" y="0"/>
                </a:cubicBezTo>
                <a:close/>
              </a:path>
            </a:pathLst>
          </a:custGeom>
          <a:solidFill>
            <a:schemeClr val="bg2">
              <a:lumMod val="75000"/>
            </a:schemeClr>
          </a:solidFill>
        </p:spPr>
        <p:txBody>
          <a:bodyPr wrap="square">
            <a:noAutofit/>
          </a:bodyPr>
          <a:lstStyle/>
          <a:p>
            <a:endParaRPr lang="en-ID"/>
          </a:p>
        </p:txBody>
      </p:sp>
      <p:sp>
        <p:nvSpPr>
          <p:cNvPr id="11" name="Picture Placeholder 10">
            <a:extLst>
              <a:ext uri="{FF2B5EF4-FFF2-40B4-BE49-F238E27FC236}">
                <a16:creationId xmlns:a16="http://schemas.microsoft.com/office/drawing/2014/main" id="{EAE8C0C2-A768-4F6E-827E-88D5F1C8AAE0}"/>
              </a:ext>
            </a:extLst>
          </p:cNvPr>
          <p:cNvSpPr>
            <a:spLocks noGrp="1"/>
          </p:cNvSpPr>
          <p:nvPr>
            <p:ph type="pic" sz="quarter" idx="11"/>
          </p:nvPr>
        </p:nvSpPr>
        <p:spPr>
          <a:xfrm>
            <a:off x="6540218" y="2029993"/>
            <a:ext cx="1778566" cy="3704057"/>
          </a:xfrm>
          <a:custGeom>
            <a:avLst/>
            <a:gdLst>
              <a:gd name="connsiteX0" fmla="*/ 134513 w 1778566"/>
              <a:gd name="connsiteY0" fmla="*/ 0 h 3704057"/>
              <a:gd name="connsiteX1" fmla="*/ 1644053 w 1778566"/>
              <a:gd name="connsiteY1" fmla="*/ 0 h 3704057"/>
              <a:gd name="connsiteX2" fmla="*/ 1778566 w 1778566"/>
              <a:gd name="connsiteY2" fmla="*/ 134513 h 3704057"/>
              <a:gd name="connsiteX3" fmla="*/ 1778566 w 1778566"/>
              <a:gd name="connsiteY3" fmla="*/ 3569544 h 3704057"/>
              <a:gd name="connsiteX4" fmla="*/ 1644053 w 1778566"/>
              <a:gd name="connsiteY4" fmla="*/ 3704057 h 3704057"/>
              <a:gd name="connsiteX5" fmla="*/ 134513 w 1778566"/>
              <a:gd name="connsiteY5" fmla="*/ 3704057 h 3704057"/>
              <a:gd name="connsiteX6" fmla="*/ 0 w 1778566"/>
              <a:gd name="connsiteY6" fmla="*/ 3569544 h 3704057"/>
              <a:gd name="connsiteX7" fmla="*/ 0 w 1778566"/>
              <a:gd name="connsiteY7" fmla="*/ 134513 h 3704057"/>
              <a:gd name="connsiteX8" fmla="*/ 134513 w 1778566"/>
              <a:gd name="connsiteY8" fmla="*/ 0 h 370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566" h="3704057">
                <a:moveTo>
                  <a:pt x="134513" y="0"/>
                </a:moveTo>
                <a:lnTo>
                  <a:pt x="1644053" y="0"/>
                </a:lnTo>
                <a:cubicBezTo>
                  <a:pt x="1718342" y="0"/>
                  <a:pt x="1778566" y="60224"/>
                  <a:pt x="1778566" y="134513"/>
                </a:cubicBezTo>
                <a:lnTo>
                  <a:pt x="1778566" y="3569544"/>
                </a:lnTo>
                <a:cubicBezTo>
                  <a:pt x="1778566" y="3643833"/>
                  <a:pt x="1718342" y="3704057"/>
                  <a:pt x="1644053" y="3704057"/>
                </a:cubicBezTo>
                <a:lnTo>
                  <a:pt x="134513" y="3704057"/>
                </a:lnTo>
                <a:cubicBezTo>
                  <a:pt x="60224" y="3704057"/>
                  <a:pt x="0" y="3643833"/>
                  <a:pt x="0" y="3569544"/>
                </a:cubicBezTo>
                <a:lnTo>
                  <a:pt x="0" y="134513"/>
                </a:lnTo>
                <a:cubicBezTo>
                  <a:pt x="0" y="60224"/>
                  <a:pt x="60224" y="0"/>
                  <a:pt x="134513" y="0"/>
                </a:cubicBezTo>
                <a:close/>
              </a:path>
            </a:pathLst>
          </a:cu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1661000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7" name="Picture Placeholder 6">
            <a:extLst>
              <a:ext uri="{FF2B5EF4-FFF2-40B4-BE49-F238E27FC236}">
                <a16:creationId xmlns:a16="http://schemas.microsoft.com/office/drawing/2014/main" id="{A9331482-85E2-4E5C-A306-C97B91C237F6}"/>
              </a:ext>
            </a:extLst>
          </p:cNvPr>
          <p:cNvSpPr>
            <a:spLocks noGrp="1"/>
          </p:cNvSpPr>
          <p:nvPr>
            <p:ph type="pic" sz="quarter" idx="10"/>
          </p:nvPr>
        </p:nvSpPr>
        <p:spPr>
          <a:xfrm>
            <a:off x="5216525" y="2067266"/>
            <a:ext cx="1758950" cy="3746500"/>
          </a:xfrm>
          <a:custGeom>
            <a:avLst/>
            <a:gdLst>
              <a:gd name="connsiteX0" fmla="*/ 109020 w 1758950"/>
              <a:gd name="connsiteY0" fmla="*/ 0 h 3746500"/>
              <a:gd name="connsiteX1" fmla="*/ 1649930 w 1758950"/>
              <a:gd name="connsiteY1" fmla="*/ 0 h 3746500"/>
              <a:gd name="connsiteX2" fmla="*/ 1758950 w 1758950"/>
              <a:gd name="connsiteY2" fmla="*/ 109020 h 3746500"/>
              <a:gd name="connsiteX3" fmla="*/ 1758950 w 1758950"/>
              <a:gd name="connsiteY3" fmla="*/ 3637480 h 3746500"/>
              <a:gd name="connsiteX4" fmla="*/ 1649930 w 1758950"/>
              <a:gd name="connsiteY4" fmla="*/ 3746500 h 3746500"/>
              <a:gd name="connsiteX5" fmla="*/ 109020 w 1758950"/>
              <a:gd name="connsiteY5" fmla="*/ 3746500 h 3746500"/>
              <a:gd name="connsiteX6" fmla="*/ 0 w 1758950"/>
              <a:gd name="connsiteY6" fmla="*/ 3637480 h 3746500"/>
              <a:gd name="connsiteX7" fmla="*/ 0 w 1758950"/>
              <a:gd name="connsiteY7" fmla="*/ 109020 h 3746500"/>
              <a:gd name="connsiteX8" fmla="*/ 109020 w 1758950"/>
              <a:gd name="connsiteY8" fmla="*/ 0 h 374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8950" h="3746500">
                <a:moveTo>
                  <a:pt x="109020" y="0"/>
                </a:moveTo>
                <a:lnTo>
                  <a:pt x="1649930" y="0"/>
                </a:lnTo>
                <a:cubicBezTo>
                  <a:pt x="1710140" y="0"/>
                  <a:pt x="1758950" y="48810"/>
                  <a:pt x="1758950" y="109020"/>
                </a:cubicBezTo>
                <a:lnTo>
                  <a:pt x="1758950" y="3637480"/>
                </a:lnTo>
                <a:cubicBezTo>
                  <a:pt x="1758950" y="3697690"/>
                  <a:pt x="1710140" y="3746500"/>
                  <a:pt x="1649930" y="3746500"/>
                </a:cubicBezTo>
                <a:lnTo>
                  <a:pt x="109020" y="3746500"/>
                </a:lnTo>
                <a:cubicBezTo>
                  <a:pt x="48810" y="3746500"/>
                  <a:pt x="0" y="3697690"/>
                  <a:pt x="0" y="3637480"/>
                </a:cubicBezTo>
                <a:lnTo>
                  <a:pt x="0" y="109020"/>
                </a:lnTo>
                <a:cubicBezTo>
                  <a:pt x="0" y="48810"/>
                  <a:pt x="48810" y="0"/>
                  <a:pt x="109020" y="0"/>
                </a:cubicBezTo>
                <a:close/>
              </a:path>
            </a:pathLst>
          </a:cu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24834039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42350581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1E5E4197-EF36-481C-ACEF-302135E5A909}"/>
              </a:ext>
            </a:extLst>
          </p:cNvPr>
          <p:cNvSpPr>
            <a:spLocks noGrp="1"/>
          </p:cNvSpPr>
          <p:nvPr>
            <p:ph type="pic" sz="quarter" idx="10"/>
          </p:nvPr>
        </p:nvSpPr>
        <p:spPr>
          <a:xfrm>
            <a:off x="515938" y="2012386"/>
            <a:ext cx="2209796" cy="2209796"/>
          </a:xfrm>
          <a:prstGeom prst="ellipse">
            <a:avLst/>
          </a:prstGeom>
          <a:solidFill>
            <a:schemeClr val="bg2">
              <a:lumMod val="85000"/>
            </a:schemeClr>
          </a:solidFill>
        </p:spPr>
        <p:txBody>
          <a:bodyPr wrap="square">
            <a:noAutofit/>
          </a:bodyPr>
          <a:lstStyle/>
          <a:p>
            <a:endParaRPr lang="en-ID"/>
          </a:p>
        </p:txBody>
      </p:sp>
      <p:sp>
        <p:nvSpPr>
          <p:cNvPr id="10" name="Picture Placeholder 9">
            <a:extLst>
              <a:ext uri="{FF2B5EF4-FFF2-40B4-BE49-F238E27FC236}">
                <a16:creationId xmlns:a16="http://schemas.microsoft.com/office/drawing/2014/main" id="{A5355F98-8845-4D2A-A80F-2C470B85F056}"/>
              </a:ext>
            </a:extLst>
          </p:cNvPr>
          <p:cNvSpPr>
            <a:spLocks noGrp="1"/>
          </p:cNvSpPr>
          <p:nvPr>
            <p:ph type="pic" sz="quarter" idx="11"/>
          </p:nvPr>
        </p:nvSpPr>
        <p:spPr>
          <a:xfrm>
            <a:off x="6142040" y="2012386"/>
            <a:ext cx="2209796" cy="2209796"/>
          </a:xfrm>
          <a:prstGeom prst="ellipse">
            <a:avLst/>
          </a:pr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15843436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EBDE7417-397C-44CB-9FE3-893CDA917ACE}"/>
              </a:ext>
            </a:extLst>
          </p:cNvPr>
          <p:cNvSpPr>
            <a:spLocks noGrp="1"/>
          </p:cNvSpPr>
          <p:nvPr>
            <p:ph type="pic" sz="quarter" idx="10"/>
          </p:nvPr>
        </p:nvSpPr>
        <p:spPr>
          <a:xfrm>
            <a:off x="4142376" y="1793535"/>
            <a:ext cx="1161144" cy="1161144"/>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9924B6FD-7CE7-4E03-BE99-8B54D88AFD99}"/>
              </a:ext>
            </a:extLst>
          </p:cNvPr>
          <p:cNvSpPr>
            <a:spLocks noGrp="1"/>
          </p:cNvSpPr>
          <p:nvPr>
            <p:ph type="pic" sz="quarter" idx="11"/>
          </p:nvPr>
        </p:nvSpPr>
        <p:spPr>
          <a:xfrm>
            <a:off x="6888478" y="1793535"/>
            <a:ext cx="1161144" cy="116114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2829743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34210477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292ACF61-74DC-49E6-98F6-D22C2695BAAD}"/>
              </a:ext>
            </a:extLst>
          </p:cNvPr>
          <p:cNvSpPr>
            <a:spLocks noGrp="1"/>
          </p:cNvSpPr>
          <p:nvPr>
            <p:ph type="pic" sz="quarter" idx="10"/>
          </p:nvPr>
        </p:nvSpPr>
        <p:spPr>
          <a:xfrm>
            <a:off x="1257302" y="1744834"/>
            <a:ext cx="1740918" cy="1740918"/>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994EEB39-2F5E-4468-B1C5-83F8588AF39E}"/>
              </a:ext>
            </a:extLst>
          </p:cNvPr>
          <p:cNvSpPr>
            <a:spLocks noGrp="1"/>
          </p:cNvSpPr>
          <p:nvPr>
            <p:ph type="pic" sz="quarter" idx="11"/>
          </p:nvPr>
        </p:nvSpPr>
        <p:spPr>
          <a:xfrm>
            <a:off x="9193782" y="1744834"/>
            <a:ext cx="1740918" cy="1740918"/>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28194792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D55EBAFC-B04A-4FC2-8E88-E1967E8399FA}"/>
              </a:ext>
            </a:extLst>
          </p:cNvPr>
          <p:cNvSpPr>
            <a:spLocks noGrp="1"/>
          </p:cNvSpPr>
          <p:nvPr>
            <p:ph type="pic" sz="quarter" idx="10"/>
          </p:nvPr>
        </p:nvSpPr>
        <p:spPr>
          <a:xfrm>
            <a:off x="4000500" y="0"/>
            <a:ext cx="4191000" cy="6858000"/>
          </a:xfrm>
          <a:custGeom>
            <a:avLst/>
            <a:gdLst>
              <a:gd name="connsiteX0" fmla="*/ 0 w 4495800"/>
              <a:gd name="connsiteY0" fmla="*/ 0 h 6858000"/>
              <a:gd name="connsiteX1" fmla="*/ 4495800 w 4495800"/>
              <a:gd name="connsiteY1" fmla="*/ 0 h 6858000"/>
              <a:gd name="connsiteX2" fmla="*/ 4495800 w 4495800"/>
              <a:gd name="connsiteY2" fmla="*/ 6858000 h 6858000"/>
              <a:gd name="connsiteX3" fmla="*/ 0 w 44958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495800" h="6858000">
                <a:moveTo>
                  <a:pt x="0" y="0"/>
                </a:moveTo>
                <a:lnTo>
                  <a:pt x="4495800" y="0"/>
                </a:lnTo>
                <a:lnTo>
                  <a:pt x="4495800" y="6858000"/>
                </a:lnTo>
                <a:lnTo>
                  <a:pt x="0" y="6858000"/>
                </a:lnTo>
                <a:close/>
              </a:path>
            </a:pathLst>
          </a:custGeom>
          <a:solidFill>
            <a:schemeClr val="bg2">
              <a:lumMod val="85000"/>
            </a:schemeClr>
          </a:solidFill>
          <a:ln>
            <a:noFill/>
          </a:ln>
        </p:spPr>
        <p:txBody>
          <a:bodyPr wrap="square">
            <a:noAutofit/>
          </a:bodyPr>
          <a:lstStyle/>
          <a:p>
            <a:endParaRPr lang="en-ID"/>
          </a:p>
        </p:txBody>
      </p:sp>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24366129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97991826-2EA3-4EBE-A370-54600ED428D2}"/>
              </a:ext>
            </a:extLst>
          </p:cNvPr>
          <p:cNvSpPr>
            <a:spLocks noGrp="1"/>
          </p:cNvSpPr>
          <p:nvPr>
            <p:ph type="pic" sz="quarter" idx="10"/>
          </p:nvPr>
        </p:nvSpPr>
        <p:spPr>
          <a:xfrm>
            <a:off x="631371" y="1828800"/>
            <a:ext cx="1597794" cy="1597794"/>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63E9C68F-C386-4127-B89B-7908157F7C67}"/>
              </a:ext>
            </a:extLst>
          </p:cNvPr>
          <p:cNvSpPr>
            <a:spLocks noGrp="1"/>
          </p:cNvSpPr>
          <p:nvPr>
            <p:ph type="pic" sz="quarter" idx="11"/>
          </p:nvPr>
        </p:nvSpPr>
        <p:spPr>
          <a:xfrm>
            <a:off x="6418469" y="1828800"/>
            <a:ext cx="1597794" cy="159779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12361245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25349E6A-AE19-4649-BB95-44A75EEAF5C6}"/>
              </a:ext>
            </a:extLst>
          </p:cNvPr>
          <p:cNvSpPr>
            <a:spLocks noGrp="1"/>
          </p:cNvSpPr>
          <p:nvPr>
            <p:ph type="pic" sz="quarter" idx="10"/>
          </p:nvPr>
        </p:nvSpPr>
        <p:spPr>
          <a:xfrm>
            <a:off x="972683" y="1612016"/>
            <a:ext cx="1571554" cy="1571554"/>
          </a:xfrm>
          <a:prstGeom prst="ellipse">
            <a:avLst/>
          </a:prstGeom>
          <a:solidFill>
            <a:schemeClr val="bg2">
              <a:lumMod val="75000"/>
            </a:schemeClr>
          </a:solidFill>
        </p:spPr>
        <p:txBody>
          <a:bodyPr wrap="square">
            <a:noAutofit/>
          </a:bodyPr>
          <a:lstStyle/>
          <a:p>
            <a:endParaRPr lang="en-ID"/>
          </a:p>
        </p:txBody>
      </p:sp>
      <p:sp>
        <p:nvSpPr>
          <p:cNvPr id="9" name="Picture Placeholder 8">
            <a:extLst>
              <a:ext uri="{FF2B5EF4-FFF2-40B4-BE49-F238E27FC236}">
                <a16:creationId xmlns:a16="http://schemas.microsoft.com/office/drawing/2014/main" id="{EB34F8B2-B12B-4D5F-8E1E-75A24542CD2C}"/>
              </a:ext>
            </a:extLst>
          </p:cNvPr>
          <p:cNvSpPr>
            <a:spLocks noGrp="1"/>
          </p:cNvSpPr>
          <p:nvPr>
            <p:ph type="pic" sz="quarter" idx="11"/>
          </p:nvPr>
        </p:nvSpPr>
        <p:spPr>
          <a:xfrm>
            <a:off x="9647763" y="1612016"/>
            <a:ext cx="1571554" cy="157155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36096433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0FB71A-0960-489F-AECD-A4C0C697AA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a:extLst>
              <a:ext uri="{FF2B5EF4-FFF2-40B4-BE49-F238E27FC236}">
                <a16:creationId xmlns:a16="http://schemas.microsoft.com/office/drawing/2014/main" id="{7E15EA41-9CD5-4BD7-80D3-F454F7951F7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EF2576E7-A721-4BAC-8FDC-CF38E08584C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06BC54-77F5-4B0E-B85C-E1A013BADE1E}" type="datetimeFigureOut">
              <a:rPr lang="en-ID" smtClean="0"/>
              <a:t>30/05/2020</a:t>
            </a:fld>
            <a:endParaRPr lang="en-ID"/>
          </a:p>
        </p:txBody>
      </p:sp>
      <p:sp>
        <p:nvSpPr>
          <p:cNvPr id="5" name="Footer Placeholder 4">
            <a:extLst>
              <a:ext uri="{FF2B5EF4-FFF2-40B4-BE49-F238E27FC236}">
                <a16:creationId xmlns:a16="http://schemas.microsoft.com/office/drawing/2014/main" id="{0D604DEA-0E8B-4821-8708-3518BCB7285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D"/>
          </a:p>
        </p:txBody>
      </p:sp>
      <p:sp>
        <p:nvSpPr>
          <p:cNvPr id="6" name="Slide Number Placeholder 5">
            <a:extLst>
              <a:ext uri="{FF2B5EF4-FFF2-40B4-BE49-F238E27FC236}">
                <a16:creationId xmlns:a16="http://schemas.microsoft.com/office/drawing/2014/main" id="{CC24BBB9-B491-407B-91A9-4605BC6512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F2A0EC8-ED9F-44FE-ACF5-D7C047208CA1}" type="slidenum">
              <a:rPr lang="en-ID" smtClean="0"/>
              <a:t>‹#›</a:t>
            </a:fld>
            <a:endParaRPr lang="en-ID"/>
          </a:p>
        </p:txBody>
      </p:sp>
    </p:spTree>
    <p:extLst>
      <p:ext uri="{BB962C8B-B14F-4D97-AF65-F5344CB8AC3E}">
        <p14:creationId xmlns:p14="http://schemas.microsoft.com/office/powerpoint/2010/main" val="380938432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1"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chart" Target="../charts/chart21.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 Id="rId5" Type="http://schemas.openxmlformats.org/officeDocument/2006/relationships/chart" Target="../charts/chart4.xml"/><Relationship Id="rId4" Type="http://schemas.openxmlformats.org/officeDocument/2006/relationships/chart" Target="../charts/chart3.xml"/></Relationships>
</file>

<file path=ppt/slides/_rels/slide5.xml.rels><?xml version="1.0" encoding="UTF-8" standalone="yes"?>
<Relationships xmlns="http://schemas.openxmlformats.org/package/2006/relationships"><Relationship Id="rId3" Type="http://schemas.openxmlformats.org/officeDocument/2006/relationships/chart" Target="../charts/chart6.xml"/><Relationship Id="rId7" Type="http://schemas.openxmlformats.org/officeDocument/2006/relationships/chart" Target="../charts/chart10.xml"/><Relationship Id="rId2" Type="http://schemas.openxmlformats.org/officeDocument/2006/relationships/chart" Target="../charts/chart5.xml"/><Relationship Id="rId1" Type="http://schemas.openxmlformats.org/officeDocument/2006/relationships/slideLayout" Target="../slideLayouts/slideLayout2.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chart" Target="../charts/chart7.xml"/></Relationships>
</file>

<file path=ppt/slides/_rels/slide6.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5.xml"/><Relationship Id="rId5" Type="http://schemas.openxmlformats.org/officeDocument/2006/relationships/chart" Target="../charts/chart14.xml"/><Relationship Id="rId4" Type="http://schemas.openxmlformats.org/officeDocument/2006/relationships/chart" Target="../charts/char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16.xml"/><Relationship Id="rId7" Type="http://schemas.openxmlformats.org/officeDocument/2006/relationships/chart" Target="../charts/chart20.xml"/><Relationship Id="rId2" Type="http://schemas.openxmlformats.org/officeDocument/2006/relationships/chart" Target="../charts/chart15.xml"/><Relationship Id="rId1" Type="http://schemas.openxmlformats.org/officeDocument/2006/relationships/slideLayout" Target="../slideLayouts/slideLayout2.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90BDAF-87D9-4764-83DC-48350FA4CD4F}"/>
              </a:ext>
            </a:extLst>
          </p:cNvPr>
          <p:cNvSpPr>
            <a:spLocks noGrp="1"/>
          </p:cNvSpPr>
          <p:nvPr>
            <p:ph type="title"/>
          </p:nvPr>
        </p:nvSpPr>
        <p:spPr/>
        <p:txBody>
          <a:bodyPr/>
          <a:lstStyle/>
          <a:p>
            <a:r>
              <a:rPr lang="en-ID" dirty="0"/>
              <a:t>Comparison Chart</a:t>
            </a:r>
          </a:p>
        </p:txBody>
      </p:sp>
      <p:sp>
        <p:nvSpPr>
          <p:cNvPr id="10" name="Rectangle: Rounded Corners 9">
            <a:extLst>
              <a:ext uri="{FF2B5EF4-FFF2-40B4-BE49-F238E27FC236}">
                <a16:creationId xmlns:a16="http://schemas.microsoft.com/office/drawing/2014/main" id="{9018DC24-5DAC-4DB2-80B9-72FFAF712AA5}"/>
              </a:ext>
            </a:extLst>
          </p:cNvPr>
          <p:cNvSpPr/>
          <p:nvPr/>
        </p:nvSpPr>
        <p:spPr>
          <a:xfrm>
            <a:off x="6609065" y="3273334"/>
            <a:ext cx="4713510" cy="1188000"/>
          </a:xfrm>
          <a:prstGeom prst="roundRect">
            <a:avLst>
              <a:gd name="adj" fmla="val 6481"/>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3" name="Rectangle 22">
            <a:extLst>
              <a:ext uri="{FF2B5EF4-FFF2-40B4-BE49-F238E27FC236}">
                <a16:creationId xmlns:a16="http://schemas.microsoft.com/office/drawing/2014/main" id="{AD891951-BE86-4410-8A4D-DA85F31325F8}"/>
              </a:ext>
            </a:extLst>
          </p:cNvPr>
          <p:cNvSpPr/>
          <p:nvPr/>
        </p:nvSpPr>
        <p:spPr>
          <a:xfrm>
            <a:off x="6642632" y="3446240"/>
            <a:ext cx="3454087"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 name="Rectangle 11">
            <a:extLst>
              <a:ext uri="{FF2B5EF4-FFF2-40B4-BE49-F238E27FC236}">
                <a16:creationId xmlns:a16="http://schemas.microsoft.com/office/drawing/2014/main" id="{317E9C31-1ECC-4079-93C1-EF45D357F032}"/>
              </a:ext>
            </a:extLst>
          </p:cNvPr>
          <p:cNvSpPr/>
          <p:nvPr/>
        </p:nvSpPr>
        <p:spPr>
          <a:xfrm>
            <a:off x="6773555" y="3512673"/>
            <a:ext cx="2083487" cy="7048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61AD62C5-7595-44AA-9F75-D7402B07EB29}"/>
              </a:ext>
            </a:extLst>
          </p:cNvPr>
          <p:cNvSpPr/>
          <p:nvPr/>
        </p:nvSpPr>
        <p:spPr>
          <a:xfrm>
            <a:off x="6642632" y="3429478"/>
            <a:ext cx="3454088" cy="875712"/>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9" name="Rectangle: Rounded Corners 8">
            <a:extLst>
              <a:ext uri="{FF2B5EF4-FFF2-40B4-BE49-F238E27FC236}">
                <a16:creationId xmlns:a16="http://schemas.microsoft.com/office/drawing/2014/main" id="{0CEFBB86-6C25-4FF8-8C2A-1215921CBCC3}"/>
              </a:ext>
            </a:extLst>
          </p:cNvPr>
          <p:cNvSpPr/>
          <p:nvPr/>
        </p:nvSpPr>
        <p:spPr>
          <a:xfrm>
            <a:off x="849369" y="3273334"/>
            <a:ext cx="4713510" cy="1188000"/>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04B1A8B8-E60F-4A5E-83F4-295082AC3176}"/>
              </a:ext>
            </a:extLst>
          </p:cNvPr>
          <p:cNvSpPr/>
          <p:nvPr/>
        </p:nvSpPr>
        <p:spPr>
          <a:xfrm>
            <a:off x="867327" y="2151943"/>
            <a:ext cx="4677594" cy="894156"/>
          </a:xfrm>
          <a:prstGeom prst="rect">
            <a:avLst/>
          </a:prstGeom>
        </p:spPr>
        <p:txBody>
          <a:bodyPr wrap="square">
            <a:spAutoFit/>
          </a:bodyPr>
          <a:lstStyle/>
          <a:p>
            <a:pPr>
              <a:lnSpc>
                <a:spcPct val="150000"/>
              </a:lnSpc>
            </a:pPr>
            <a:r>
              <a:rPr lang="en-US" sz="1200" dirty="0">
                <a:ea typeface="Times New Roman" panose="02020603050405020304" pitchFamily="18" charset="0"/>
                <a:cs typeface="Raleway" panose="020B0503030101060003" pitchFamily="34" charset="0"/>
              </a:rPr>
              <a:t>Lorem ipsum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consectetur</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adipiscing</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Aenean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ultrices</a:t>
            </a:r>
            <a:r>
              <a:rPr lang="en-US" sz="1200" dirty="0">
                <a:ea typeface="Times New Roman" panose="02020603050405020304" pitchFamily="18" charset="0"/>
                <a:cs typeface="Raleway" panose="020B0503030101060003" pitchFamily="34" charset="0"/>
              </a:rPr>
              <a:t> sem. Donec non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eu</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tellus</a:t>
            </a:r>
            <a:r>
              <a:rPr lang="en-US" sz="1200" dirty="0">
                <a:ea typeface="Times New Roman" panose="02020603050405020304" pitchFamily="18" charset="0"/>
                <a:cs typeface="Raleway" panose="020B0503030101060003" pitchFamily="34" charset="0"/>
              </a:rPr>
              <a:t> lacinia </a:t>
            </a:r>
            <a:r>
              <a:rPr lang="en-US" sz="1200" dirty="0" err="1">
                <a:ea typeface="Times New Roman" panose="02020603050405020304" pitchFamily="18" charset="0"/>
                <a:cs typeface="Raleway" panose="020B0503030101060003" pitchFamily="34" charset="0"/>
              </a:rPr>
              <a:t>imperdiet</a:t>
            </a:r>
            <a:r>
              <a:rPr lang="en-US" sz="1200" dirty="0">
                <a:ea typeface="Times New Roman" panose="02020603050405020304" pitchFamily="18" charset="0"/>
                <a:cs typeface="Raleway" panose="020B0503030101060003" pitchFamily="34" charset="0"/>
              </a:rPr>
              <a:t> Lorem ipsum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dolor </a:t>
            </a:r>
            <a:r>
              <a:rPr lang="en-US" sz="1200" dirty="0" err="1">
                <a:ea typeface="Times New Roman" panose="02020603050405020304" pitchFamily="18" charset="0"/>
                <a:cs typeface="Raleway" panose="020B0503030101060003" pitchFamily="34" charset="0"/>
              </a:rPr>
              <a:t>conesctetur</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amet</a:t>
            </a:r>
            <a:endParaRPr lang="en-US" altLang="en-US" sz="1200" dirty="0">
              <a:ea typeface="Raleway"/>
              <a:cs typeface="Raleway"/>
            </a:endParaRPr>
          </a:p>
        </p:txBody>
      </p:sp>
      <p:sp>
        <p:nvSpPr>
          <p:cNvPr id="103" name="TextBox 102">
            <a:extLst>
              <a:ext uri="{FF2B5EF4-FFF2-40B4-BE49-F238E27FC236}">
                <a16:creationId xmlns:a16="http://schemas.microsoft.com/office/drawing/2014/main" id="{17E13D3E-2966-4B75-B6E2-16A07C7744F4}"/>
              </a:ext>
            </a:extLst>
          </p:cNvPr>
          <p:cNvSpPr txBox="1"/>
          <p:nvPr/>
        </p:nvSpPr>
        <p:spPr>
          <a:xfrm>
            <a:off x="867327"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04" name="Rectangle 103">
            <a:extLst>
              <a:ext uri="{FF2B5EF4-FFF2-40B4-BE49-F238E27FC236}">
                <a16:creationId xmlns:a16="http://schemas.microsoft.com/office/drawing/2014/main" id="{E41EBA04-29F9-437B-8EE9-E2A49AA19A44}"/>
              </a:ext>
            </a:extLst>
          </p:cNvPr>
          <p:cNvSpPr/>
          <p:nvPr/>
        </p:nvSpPr>
        <p:spPr>
          <a:xfrm>
            <a:off x="6627023" y="2151943"/>
            <a:ext cx="4677594" cy="894156"/>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dolor sit amet dolor conesctetur elit amet</a:t>
            </a:r>
            <a:endParaRPr lang="en-US" altLang="en-US" sz="1200">
              <a:ea typeface="Raleway"/>
              <a:cs typeface="Raleway"/>
            </a:endParaRPr>
          </a:p>
        </p:txBody>
      </p:sp>
      <p:sp>
        <p:nvSpPr>
          <p:cNvPr id="105" name="TextBox 104">
            <a:extLst>
              <a:ext uri="{FF2B5EF4-FFF2-40B4-BE49-F238E27FC236}">
                <a16:creationId xmlns:a16="http://schemas.microsoft.com/office/drawing/2014/main" id="{0BFC31E7-D590-433D-85C0-AE9CB9312F0D}"/>
              </a:ext>
            </a:extLst>
          </p:cNvPr>
          <p:cNvSpPr txBox="1"/>
          <p:nvPr/>
        </p:nvSpPr>
        <p:spPr>
          <a:xfrm>
            <a:off x="6627023"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 name="Rectangle 20">
            <a:extLst>
              <a:ext uri="{FF2B5EF4-FFF2-40B4-BE49-F238E27FC236}">
                <a16:creationId xmlns:a16="http://schemas.microsoft.com/office/drawing/2014/main" id="{3C1C12C1-4C1F-4D29-9204-4A49621565B5}"/>
              </a:ext>
            </a:extLst>
          </p:cNvPr>
          <p:cNvSpPr/>
          <p:nvPr/>
        </p:nvSpPr>
        <p:spPr>
          <a:xfrm>
            <a:off x="882932" y="3446240"/>
            <a:ext cx="3454091"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D0E87E4C-244E-4743-9E2E-E1096A41DBE4}"/>
              </a:ext>
            </a:extLst>
          </p:cNvPr>
          <p:cNvSpPr/>
          <p:nvPr/>
        </p:nvSpPr>
        <p:spPr>
          <a:xfrm>
            <a:off x="960200" y="3511857"/>
            <a:ext cx="2750598" cy="7109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 name="Freeform: Shape 4">
            <a:extLst>
              <a:ext uri="{FF2B5EF4-FFF2-40B4-BE49-F238E27FC236}">
                <a16:creationId xmlns:a16="http://schemas.microsoft.com/office/drawing/2014/main" id="{C2456D5D-A7BA-4076-B6CA-71C2CB663B5A}"/>
              </a:ext>
            </a:extLst>
          </p:cNvPr>
          <p:cNvSpPr/>
          <p:nvPr/>
        </p:nvSpPr>
        <p:spPr>
          <a:xfrm>
            <a:off x="882935" y="3446240"/>
            <a:ext cx="3454090" cy="842188"/>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24" name="TextBox 23">
            <a:extLst>
              <a:ext uri="{FF2B5EF4-FFF2-40B4-BE49-F238E27FC236}">
                <a16:creationId xmlns:a16="http://schemas.microsoft.com/office/drawing/2014/main" id="{141FABE1-4EBC-4DDA-A33A-331F8E064EAA}"/>
              </a:ext>
            </a:extLst>
          </p:cNvPr>
          <p:cNvSpPr txBox="1"/>
          <p:nvPr/>
        </p:nvSpPr>
        <p:spPr>
          <a:xfrm>
            <a:off x="4161810" y="3460676"/>
            <a:ext cx="1143262" cy="584775"/>
          </a:xfrm>
          <a:prstGeom prst="rect">
            <a:avLst/>
          </a:prstGeom>
          <a:noFill/>
        </p:spPr>
        <p:txBody>
          <a:bodyPr wrap="none" rtlCol="0">
            <a:spAutoFit/>
          </a:bodyPr>
          <a:lstStyle/>
          <a:p>
            <a:r>
              <a:rPr lang="en-US" sz="3200" b="1">
                <a:solidFill>
                  <a:schemeClr val="accent1"/>
                </a:solidFill>
                <a:latin typeface="+mj-lt"/>
              </a:rPr>
              <a:t>2,7M</a:t>
            </a:r>
            <a:endParaRPr lang="en-US" sz="3200" b="1" dirty="0">
              <a:solidFill>
                <a:schemeClr val="accent1"/>
              </a:solidFill>
              <a:latin typeface="+mj-lt"/>
            </a:endParaRPr>
          </a:p>
        </p:txBody>
      </p:sp>
      <p:sp>
        <p:nvSpPr>
          <p:cNvPr id="25" name="TextBox 24">
            <a:extLst>
              <a:ext uri="{FF2B5EF4-FFF2-40B4-BE49-F238E27FC236}">
                <a16:creationId xmlns:a16="http://schemas.microsoft.com/office/drawing/2014/main" id="{63EF48AC-25A1-419B-98ED-6C8A9C7617C6}"/>
              </a:ext>
            </a:extLst>
          </p:cNvPr>
          <p:cNvSpPr txBox="1"/>
          <p:nvPr/>
        </p:nvSpPr>
        <p:spPr>
          <a:xfrm>
            <a:off x="867327" y="4565051"/>
            <a:ext cx="995786" cy="584775"/>
          </a:xfrm>
          <a:prstGeom prst="rect">
            <a:avLst/>
          </a:prstGeom>
          <a:noFill/>
        </p:spPr>
        <p:txBody>
          <a:bodyPr wrap="none" rtlCol="0">
            <a:spAutoFit/>
          </a:bodyPr>
          <a:lstStyle/>
          <a:p>
            <a:r>
              <a:rPr lang="en-US" sz="3200" b="1">
                <a:solidFill>
                  <a:schemeClr val="accent1"/>
                </a:solidFill>
                <a:latin typeface="+mj-lt"/>
              </a:rPr>
              <a:t>91%</a:t>
            </a:r>
            <a:endParaRPr lang="en-US" sz="3200" b="1" dirty="0">
              <a:solidFill>
                <a:schemeClr val="accent1"/>
              </a:solidFill>
              <a:latin typeface="+mj-lt"/>
            </a:endParaRPr>
          </a:p>
        </p:txBody>
      </p:sp>
      <p:sp>
        <p:nvSpPr>
          <p:cNvPr id="28" name="TextBox 27">
            <a:extLst>
              <a:ext uri="{FF2B5EF4-FFF2-40B4-BE49-F238E27FC236}">
                <a16:creationId xmlns:a16="http://schemas.microsoft.com/office/drawing/2014/main" id="{0E2789A1-DECF-4609-BEF3-92C81C0BD1EF}"/>
              </a:ext>
            </a:extLst>
          </p:cNvPr>
          <p:cNvSpPr txBox="1"/>
          <p:nvPr/>
        </p:nvSpPr>
        <p:spPr>
          <a:xfrm>
            <a:off x="86732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9" name="Rectangle 28">
            <a:extLst>
              <a:ext uri="{FF2B5EF4-FFF2-40B4-BE49-F238E27FC236}">
                <a16:creationId xmlns:a16="http://schemas.microsoft.com/office/drawing/2014/main" id="{3F11BDB1-A929-4CCF-896D-EF22DCEDF34B}"/>
              </a:ext>
            </a:extLst>
          </p:cNvPr>
          <p:cNvSpPr/>
          <p:nvPr/>
        </p:nvSpPr>
        <p:spPr>
          <a:xfrm>
            <a:off x="867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3" name="TextBox 32">
            <a:extLst>
              <a:ext uri="{FF2B5EF4-FFF2-40B4-BE49-F238E27FC236}">
                <a16:creationId xmlns:a16="http://schemas.microsoft.com/office/drawing/2014/main" id="{24158F27-162E-48C0-81BC-DB9133ADFEFE}"/>
              </a:ext>
            </a:extLst>
          </p:cNvPr>
          <p:cNvSpPr txBox="1"/>
          <p:nvPr/>
        </p:nvSpPr>
        <p:spPr>
          <a:xfrm>
            <a:off x="3538327" y="4565051"/>
            <a:ext cx="758541" cy="584775"/>
          </a:xfrm>
          <a:prstGeom prst="rect">
            <a:avLst/>
          </a:prstGeom>
          <a:noFill/>
        </p:spPr>
        <p:txBody>
          <a:bodyPr wrap="none" rtlCol="0">
            <a:spAutoFit/>
          </a:bodyPr>
          <a:lstStyle/>
          <a:p>
            <a:r>
              <a:rPr lang="en-US" sz="3200" b="1">
                <a:solidFill>
                  <a:schemeClr val="bg2">
                    <a:lumMod val="75000"/>
                  </a:schemeClr>
                </a:solidFill>
                <a:latin typeface="+mj-lt"/>
              </a:rPr>
              <a:t>9%</a:t>
            </a:r>
            <a:endParaRPr lang="en-US" sz="3200" b="1" dirty="0">
              <a:solidFill>
                <a:schemeClr val="bg2">
                  <a:lumMod val="75000"/>
                </a:schemeClr>
              </a:solidFill>
              <a:latin typeface="+mj-lt"/>
            </a:endParaRPr>
          </a:p>
        </p:txBody>
      </p:sp>
      <p:sp>
        <p:nvSpPr>
          <p:cNvPr id="34" name="TextBox 33">
            <a:extLst>
              <a:ext uri="{FF2B5EF4-FFF2-40B4-BE49-F238E27FC236}">
                <a16:creationId xmlns:a16="http://schemas.microsoft.com/office/drawing/2014/main" id="{4FAE0293-B89B-442F-9116-DE4ADC3B5FA5}"/>
              </a:ext>
            </a:extLst>
          </p:cNvPr>
          <p:cNvSpPr txBox="1"/>
          <p:nvPr/>
        </p:nvSpPr>
        <p:spPr>
          <a:xfrm>
            <a:off x="3538328"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5" name="Rectangle 34">
            <a:extLst>
              <a:ext uri="{FF2B5EF4-FFF2-40B4-BE49-F238E27FC236}">
                <a16:creationId xmlns:a16="http://schemas.microsoft.com/office/drawing/2014/main" id="{C284CC4B-198D-45B0-A068-BC69C80F6DC7}"/>
              </a:ext>
            </a:extLst>
          </p:cNvPr>
          <p:cNvSpPr/>
          <p:nvPr/>
        </p:nvSpPr>
        <p:spPr>
          <a:xfrm>
            <a:off x="3538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11" name="Straight Connector 10">
            <a:extLst>
              <a:ext uri="{FF2B5EF4-FFF2-40B4-BE49-F238E27FC236}">
                <a16:creationId xmlns:a16="http://schemas.microsoft.com/office/drawing/2014/main" id="{96032393-A065-4775-932A-A80933AE2F46}"/>
              </a:ext>
            </a:extLst>
          </p:cNvPr>
          <p:cNvCxnSpPr>
            <a:cxnSpLocks/>
          </p:cNvCxnSpPr>
          <p:nvPr/>
        </p:nvCxnSpPr>
        <p:spPr>
          <a:xfrm>
            <a:off x="3255213"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5C485EE4-BDB2-4611-9E08-26F6ABBCAC73}"/>
              </a:ext>
            </a:extLst>
          </p:cNvPr>
          <p:cNvSpPr txBox="1"/>
          <p:nvPr/>
        </p:nvSpPr>
        <p:spPr>
          <a:xfrm>
            <a:off x="4138950"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27" name="TextBox 26">
            <a:extLst>
              <a:ext uri="{FF2B5EF4-FFF2-40B4-BE49-F238E27FC236}">
                <a16:creationId xmlns:a16="http://schemas.microsoft.com/office/drawing/2014/main" id="{63BFE6B1-5E88-43CC-AA50-23574B852D5A}"/>
              </a:ext>
            </a:extLst>
          </p:cNvPr>
          <p:cNvSpPr txBox="1"/>
          <p:nvPr/>
        </p:nvSpPr>
        <p:spPr>
          <a:xfrm>
            <a:off x="6606147" y="4565051"/>
            <a:ext cx="989373" cy="584775"/>
          </a:xfrm>
          <a:prstGeom prst="rect">
            <a:avLst/>
          </a:prstGeom>
          <a:noFill/>
        </p:spPr>
        <p:txBody>
          <a:bodyPr wrap="none" rtlCol="0">
            <a:spAutoFit/>
          </a:bodyPr>
          <a:lstStyle/>
          <a:p>
            <a:r>
              <a:rPr lang="en-US" sz="3200" b="1">
                <a:solidFill>
                  <a:schemeClr val="accent2"/>
                </a:solidFill>
                <a:latin typeface="+mj-lt"/>
              </a:rPr>
              <a:t>67%</a:t>
            </a:r>
            <a:endParaRPr lang="en-US" sz="3200" b="1" dirty="0">
              <a:solidFill>
                <a:schemeClr val="accent2"/>
              </a:solidFill>
              <a:latin typeface="+mj-lt"/>
            </a:endParaRPr>
          </a:p>
        </p:txBody>
      </p:sp>
      <p:sp>
        <p:nvSpPr>
          <p:cNvPr id="30" name="TextBox 29">
            <a:extLst>
              <a:ext uri="{FF2B5EF4-FFF2-40B4-BE49-F238E27FC236}">
                <a16:creationId xmlns:a16="http://schemas.microsoft.com/office/drawing/2014/main" id="{5288149E-53FD-43C5-A410-557FC1131780}"/>
              </a:ext>
            </a:extLst>
          </p:cNvPr>
          <p:cNvSpPr txBox="1"/>
          <p:nvPr/>
        </p:nvSpPr>
        <p:spPr>
          <a:xfrm>
            <a:off x="660614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1" name="Rectangle 30">
            <a:extLst>
              <a:ext uri="{FF2B5EF4-FFF2-40B4-BE49-F238E27FC236}">
                <a16:creationId xmlns:a16="http://schemas.microsoft.com/office/drawing/2014/main" id="{A6E059BC-116A-447A-8059-7668B6C2C965}"/>
              </a:ext>
            </a:extLst>
          </p:cNvPr>
          <p:cNvSpPr/>
          <p:nvPr/>
        </p:nvSpPr>
        <p:spPr>
          <a:xfrm>
            <a:off x="660614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2" name="TextBox 31">
            <a:extLst>
              <a:ext uri="{FF2B5EF4-FFF2-40B4-BE49-F238E27FC236}">
                <a16:creationId xmlns:a16="http://schemas.microsoft.com/office/drawing/2014/main" id="{CDEE5053-8CA9-431D-A829-AB0A048CB45C}"/>
              </a:ext>
            </a:extLst>
          </p:cNvPr>
          <p:cNvSpPr txBox="1"/>
          <p:nvPr/>
        </p:nvSpPr>
        <p:spPr>
          <a:xfrm>
            <a:off x="9187262" y="4565051"/>
            <a:ext cx="989373" cy="584775"/>
          </a:xfrm>
          <a:prstGeom prst="rect">
            <a:avLst/>
          </a:prstGeom>
          <a:noFill/>
        </p:spPr>
        <p:txBody>
          <a:bodyPr wrap="none" rtlCol="0">
            <a:spAutoFit/>
          </a:bodyPr>
          <a:lstStyle/>
          <a:p>
            <a:r>
              <a:rPr lang="en-US" sz="3200" b="1">
                <a:solidFill>
                  <a:schemeClr val="bg2">
                    <a:lumMod val="75000"/>
                  </a:schemeClr>
                </a:solidFill>
                <a:latin typeface="+mj-lt"/>
              </a:rPr>
              <a:t>33%</a:t>
            </a:r>
            <a:endParaRPr lang="en-US" sz="3200" b="1" dirty="0">
              <a:solidFill>
                <a:schemeClr val="bg2">
                  <a:lumMod val="75000"/>
                </a:schemeClr>
              </a:solidFill>
              <a:latin typeface="+mj-lt"/>
            </a:endParaRPr>
          </a:p>
        </p:txBody>
      </p:sp>
      <p:sp>
        <p:nvSpPr>
          <p:cNvPr id="36" name="TextBox 35">
            <a:extLst>
              <a:ext uri="{FF2B5EF4-FFF2-40B4-BE49-F238E27FC236}">
                <a16:creationId xmlns:a16="http://schemas.microsoft.com/office/drawing/2014/main" id="{EF8A4977-1E70-49E7-9478-5A53740BF6F7}"/>
              </a:ext>
            </a:extLst>
          </p:cNvPr>
          <p:cNvSpPr txBox="1"/>
          <p:nvPr/>
        </p:nvSpPr>
        <p:spPr>
          <a:xfrm>
            <a:off x="9187263"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Rectangle 36">
            <a:extLst>
              <a:ext uri="{FF2B5EF4-FFF2-40B4-BE49-F238E27FC236}">
                <a16:creationId xmlns:a16="http://schemas.microsoft.com/office/drawing/2014/main" id="{819CC63F-6D89-42C8-9C15-0D8A40287AFA}"/>
              </a:ext>
            </a:extLst>
          </p:cNvPr>
          <p:cNvSpPr/>
          <p:nvPr/>
        </p:nvSpPr>
        <p:spPr>
          <a:xfrm>
            <a:off x="9187262"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39" name="Straight Connector 38">
            <a:extLst>
              <a:ext uri="{FF2B5EF4-FFF2-40B4-BE49-F238E27FC236}">
                <a16:creationId xmlns:a16="http://schemas.microsoft.com/office/drawing/2014/main" id="{C096C95A-0266-42C4-8841-A85602038C3A}"/>
              </a:ext>
            </a:extLst>
          </p:cNvPr>
          <p:cNvCxnSpPr>
            <a:cxnSpLocks/>
          </p:cNvCxnSpPr>
          <p:nvPr/>
        </p:nvCxnSpPr>
        <p:spPr>
          <a:xfrm>
            <a:off x="8904148"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F61E07B6-1C05-4E7F-8363-45391CCA35FA}"/>
              </a:ext>
            </a:extLst>
          </p:cNvPr>
          <p:cNvSpPr txBox="1"/>
          <p:nvPr/>
        </p:nvSpPr>
        <p:spPr>
          <a:xfrm>
            <a:off x="9989345" y="3460676"/>
            <a:ext cx="1143262" cy="584775"/>
          </a:xfrm>
          <a:prstGeom prst="rect">
            <a:avLst/>
          </a:prstGeom>
          <a:noFill/>
        </p:spPr>
        <p:txBody>
          <a:bodyPr wrap="none" rtlCol="0">
            <a:spAutoFit/>
          </a:bodyPr>
          <a:lstStyle/>
          <a:p>
            <a:r>
              <a:rPr lang="en-US" sz="3200" b="1">
                <a:solidFill>
                  <a:schemeClr val="accent2"/>
                </a:solidFill>
                <a:latin typeface="+mj-lt"/>
              </a:rPr>
              <a:t>1,2M</a:t>
            </a:r>
            <a:endParaRPr lang="en-US" sz="3200" b="1" dirty="0">
              <a:solidFill>
                <a:schemeClr val="accent2"/>
              </a:solidFill>
              <a:latin typeface="+mj-lt"/>
            </a:endParaRPr>
          </a:p>
        </p:txBody>
      </p:sp>
      <p:sp>
        <p:nvSpPr>
          <p:cNvPr id="41" name="TextBox 40">
            <a:extLst>
              <a:ext uri="{FF2B5EF4-FFF2-40B4-BE49-F238E27FC236}">
                <a16:creationId xmlns:a16="http://schemas.microsoft.com/office/drawing/2014/main" id="{522DD384-556F-4DFC-9BAE-4F0F52B4DBB1}"/>
              </a:ext>
            </a:extLst>
          </p:cNvPr>
          <p:cNvSpPr txBox="1"/>
          <p:nvPr/>
        </p:nvSpPr>
        <p:spPr>
          <a:xfrm>
            <a:off x="10027445"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cxnSp>
        <p:nvCxnSpPr>
          <p:cNvPr id="42" name="Straight Connector 41">
            <a:extLst>
              <a:ext uri="{FF2B5EF4-FFF2-40B4-BE49-F238E27FC236}">
                <a16:creationId xmlns:a16="http://schemas.microsoft.com/office/drawing/2014/main" id="{7B143DAE-7E4F-4A40-9A4D-DEA41DBAD971}"/>
              </a:ext>
            </a:extLst>
          </p:cNvPr>
          <p:cNvCxnSpPr>
            <a:cxnSpLocks/>
          </p:cNvCxnSpPr>
          <p:nvPr/>
        </p:nvCxnSpPr>
        <p:spPr>
          <a:xfrm>
            <a:off x="6096000" y="1848774"/>
            <a:ext cx="0" cy="4063722"/>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075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barn(outHorizontal)">
                                      <p:cBhvr>
                                        <p:cTn id="11" dur="500"/>
                                        <p:tgtEl>
                                          <p:spTgt spid="4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03"/>
                                        </p:tgtEl>
                                        <p:attrNameLst>
                                          <p:attrName>style.visibility</p:attrName>
                                        </p:attrNameLst>
                                      </p:cBhvr>
                                      <p:to>
                                        <p:strVal val="visible"/>
                                      </p:to>
                                    </p:set>
                                    <p:animEffect transition="in" filter="fade">
                                      <p:cBhvr>
                                        <p:cTn id="15" dur="500"/>
                                        <p:tgtEl>
                                          <p:spTgt spid="10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5"/>
                                        </p:tgtEl>
                                        <p:attrNameLst>
                                          <p:attrName>style.visibility</p:attrName>
                                        </p:attrNameLst>
                                      </p:cBhvr>
                                      <p:to>
                                        <p:strVal val="visible"/>
                                      </p:to>
                                    </p:set>
                                    <p:animEffect transition="in" filter="fade">
                                      <p:cBhvr>
                                        <p:cTn id="18" dur="500"/>
                                        <p:tgtEl>
                                          <p:spTgt spid="105"/>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4"/>
                                        </p:tgtEl>
                                        <p:attrNameLst>
                                          <p:attrName>style.visibility</p:attrName>
                                        </p:attrNameLst>
                                      </p:cBhvr>
                                      <p:to>
                                        <p:strVal val="visible"/>
                                      </p:to>
                                    </p:set>
                                    <p:animEffect transition="in" filter="fade">
                                      <p:cBhvr>
                                        <p:cTn id="25" dur="500"/>
                                        <p:tgtEl>
                                          <p:spTgt spid="104"/>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250"/>
                                        <p:tgtEl>
                                          <p:spTgt spid="2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25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3000"/>
                            </p:stCondLst>
                            <p:childTnLst>
                              <p:par>
                                <p:cTn id="47" presetID="22" presetClass="entr" presetSubtype="8"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left)">
                                      <p:cBhvr>
                                        <p:cTn id="49" dur="500"/>
                                        <p:tgtEl>
                                          <p:spTgt spid="8"/>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wipe(left)">
                                      <p:cBhvr>
                                        <p:cTn id="52" dur="500"/>
                                        <p:tgtEl>
                                          <p:spTgt spid="12"/>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500"/>
                                        <p:tgtEl>
                                          <p:spTgt spid="2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fade">
                                      <p:cBhvr>
                                        <p:cTn id="59" dur="500"/>
                                        <p:tgtEl>
                                          <p:spTgt spid="3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500"/>
                                        <p:tgtEl>
                                          <p:spTgt spid="4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fade">
                                      <p:cBhvr>
                                        <p:cTn id="65" dur="500"/>
                                        <p:tgtEl>
                                          <p:spTgt spid="41"/>
                                        </p:tgtEl>
                                      </p:cBhvr>
                                    </p:animEffect>
                                  </p:childTnLst>
                                </p:cTn>
                              </p:par>
                            </p:childTnLst>
                          </p:cTn>
                        </p:par>
                        <p:par>
                          <p:cTn id="66" fill="hold">
                            <p:stCondLst>
                              <p:cond delay="4000"/>
                            </p:stCondLst>
                            <p:childTnLst>
                              <p:par>
                                <p:cTn id="67" presetID="16" presetClass="entr" presetSubtype="42"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barn(outHorizontal)">
                                      <p:cBhvr>
                                        <p:cTn id="69" dur="500"/>
                                        <p:tgtEl>
                                          <p:spTgt spid="11"/>
                                        </p:tgtEl>
                                      </p:cBhvr>
                                    </p:animEffect>
                                  </p:childTnLst>
                                </p:cTn>
                              </p:par>
                              <p:par>
                                <p:cTn id="70" presetID="16" presetClass="entr" presetSubtype="42"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barn(outHorizontal)">
                                      <p:cBhvr>
                                        <p:cTn id="72" dur="500"/>
                                        <p:tgtEl>
                                          <p:spTgt spid="39"/>
                                        </p:tgtEl>
                                      </p:cBhvr>
                                    </p:animEffect>
                                  </p:childTnLst>
                                </p:cTn>
                              </p:par>
                            </p:childTnLst>
                          </p:cTn>
                        </p:par>
                        <p:par>
                          <p:cTn id="73" fill="hold">
                            <p:stCondLst>
                              <p:cond delay="4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fade">
                                      <p:cBhvr>
                                        <p:cTn id="79" dur="500"/>
                                        <p:tgtEl>
                                          <p:spTgt spid="3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7"/>
                                        </p:tgtEl>
                                        <p:attrNameLst>
                                          <p:attrName>style.visibility</p:attrName>
                                        </p:attrNameLst>
                                      </p:cBhvr>
                                      <p:to>
                                        <p:strVal val="visible"/>
                                      </p:to>
                                    </p:set>
                                    <p:animEffect transition="in" filter="fade">
                                      <p:cBhvr>
                                        <p:cTn id="82" dur="500"/>
                                        <p:tgtEl>
                                          <p:spTgt spid="2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500"/>
                                        <p:tgtEl>
                                          <p:spTgt spid="32"/>
                                        </p:tgtEl>
                                      </p:cBhvr>
                                    </p:animEffect>
                                  </p:childTnLst>
                                </p:cTn>
                              </p:par>
                            </p:childTnLst>
                          </p:cTn>
                        </p:par>
                        <p:par>
                          <p:cTn id="86" fill="hold">
                            <p:stCondLst>
                              <p:cond delay="5000"/>
                            </p:stCondLst>
                            <p:childTnLst>
                              <p:par>
                                <p:cTn id="87" presetID="22" presetClass="entr" presetSubtype="8" fill="hold" grpId="0" nodeType="afterEffect">
                                  <p:stCondLst>
                                    <p:cond delay="0"/>
                                  </p:stCondLst>
                                  <p:childTnLst>
                                    <p:set>
                                      <p:cBhvr>
                                        <p:cTn id="88" dur="1" fill="hold">
                                          <p:stCondLst>
                                            <p:cond delay="0"/>
                                          </p:stCondLst>
                                        </p:cTn>
                                        <p:tgtEl>
                                          <p:spTgt spid="28"/>
                                        </p:tgtEl>
                                        <p:attrNameLst>
                                          <p:attrName>style.visibility</p:attrName>
                                        </p:attrNameLst>
                                      </p:cBhvr>
                                      <p:to>
                                        <p:strVal val="visible"/>
                                      </p:to>
                                    </p:set>
                                    <p:animEffect transition="in" filter="wipe(left)">
                                      <p:cBhvr>
                                        <p:cTn id="89" dur="500"/>
                                        <p:tgtEl>
                                          <p:spTgt spid="28"/>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wipe(left)">
                                      <p:cBhvr>
                                        <p:cTn id="92" dur="500"/>
                                        <p:tgtEl>
                                          <p:spTgt spid="34"/>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wipe(left)">
                                      <p:cBhvr>
                                        <p:cTn id="95" dur="500"/>
                                        <p:tgtEl>
                                          <p:spTgt spid="30"/>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36"/>
                                        </p:tgtEl>
                                        <p:attrNameLst>
                                          <p:attrName>style.visibility</p:attrName>
                                        </p:attrNameLst>
                                      </p:cBhvr>
                                      <p:to>
                                        <p:strVal val="visible"/>
                                      </p:to>
                                    </p:set>
                                    <p:animEffect transition="in" filter="wipe(left)">
                                      <p:cBhvr>
                                        <p:cTn id="98" dur="500"/>
                                        <p:tgtEl>
                                          <p:spTgt spid="36"/>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9"/>
                                        </p:tgtEl>
                                        <p:attrNameLst>
                                          <p:attrName>style.visibility</p:attrName>
                                        </p:attrNameLst>
                                      </p:cBhvr>
                                      <p:to>
                                        <p:strVal val="visible"/>
                                      </p:to>
                                    </p:set>
                                    <p:animEffect transition="in" filter="wipe(left)">
                                      <p:cBhvr>
                                        <p:cTn id="101" dur="500"/>
                                        <p:tgtEl>
                                          <p:spTgt spid="29"/>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35"/>
                                        </p:tgtEl>
                                        <p:attrNameLst>
                                          <p:attrName>style.visibility</p:attrName>
                                        </p:attrNameLst>
                                      </p:cBhvr>
                                      <p:to>
                                        <p:strVal val="visible"/>
                                      </p:to>
                                    </p:set>
                                    <p:animEffect transition="in" filter="wipe(left)">
                                      <p:cBhvr>
                                        <p:cTn id="104" dur="500"/>
                                        <p:tgtEl>
                                          <p:spTgt spid="35"/>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wipe(left)">
                                      <p:cBhvr>
                                        <p:cTn id="107" dur="500"/>
                                        <p:tgtEl>
                                          <p:spTgt spid="31"/>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37"/>
                                        </p:tgtEl>
                                        <p:attrNameLst>
                                          <p:attrName>style.visibility</p:attrName>
                                        </p:attrNameLst>
                                      </p:cBhvr>
                                      <p:to>
                                        <p:strVal val="visible"/>
                                      </p:to>
                                    </p:set>
                                    <p:animEffect transition="in" filter="wipe(left)">
                                      <p:cBhvr>
                                        <p:cTn id="11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23" grpId="0" animBg="1"/>
      <p:bldP spid="12" grpId="0" animBg="1"/>
      <p:bldP spid="7" grpId="0" animBg="1"/>
      <p:bldP spid="9" grpId="0" animBg="1"/>
      <p:bldP spid="102" grpId="0"/>
      <p:bldP spid="103" grpId="0"/>
      <p:bldP spid="104" grpId="0"/>
      <p:bldP spid="105" grpId="0"/>
      <p:bldP spid="21" grpId="0" animBg="1"/>
      <p:bldP spid="8" grpId="0" animBg="1"/>
      <p:bldP spid="5" grpId="0" animBg="1"/>
      <p:bldP spid="24" grpId="0"/>
      <p:bldP spid="25" grpId="0"/>
      <p:bldP spid="28" grpId="0"/>
      <p:bldP spid="29" grpId="0"/>
      <p:bldP spid="33" grpId="0"/>
      <p:bldP spid="34" grpId="0"/>
      <p:bldP spid="35" grpId="0"/>
      <p:bldP spid="38" grpId="0"/>
      <p:bldP spid="27" grpId="0"/>
      <p:bldP spid="30" grpId="0"/>
      <p:bldP spid="31" grpId="0"/>
      <p:bldP spid="32" grpId="0"/>
      <p:bldP spid="36" grpId="0"/>
      <p:bldP spid="37" grpId="0"/>
      <p:bldP spid="40" grpId="0"/>
      <p:bldP spid="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Title 141">
            <a:extLst>
              <a:ext uri="{FF2B5EF4-FFF2-40B4-BE49-F238E27FC236}">
                <a16:creationId xmlns:a16="http://schemas.microsoft.com/office/drawing/2014/main" id="{28AF12DE-B20E-4881-829C-A3B366BEB946}"/>
              </a:ext>
            </a:extLst>
          </p:cNvPr>
          <p:cNvSpPr>
            <a:spLocks noGrp="1"/>
          </p:cNvSpPr>
          <p:nvPr>
            <p:ph type="title"/>
          </p:nvPr>
        </p:nvSpPr>
        <p:spPr/>
        <p:txBody>
          <a:bodyPr/>
          <a:lstStyle/>
          <a:p>
            <a:r>
              <a:rPr lang="en-ID"/>
              <a:t>Comparison Chart </a:t>
            </a:r>
          </a:p>
        </p:txBody>
      </p:sp>
      <p:grpSp>
        <p:nvGrpSpPr>
          <p:cNvPr id="140" name="Group 139">
            <a:extLst>
              <a:ext uri="{FF2B5EF4-FFF2-40B4-BE49-F238E27FC236}">
                <a16:creationId xmlns:a16="http://schemas.microsoft.com/office/drawing/2014/main" id="{2E14FC82-E680-4225-849E-B4556822A367}"/>
              </a:ext>
            </a:extLst>
          </p:cNvPr>
          <p:cNvGrpSpPr/>
          <p:nvPr/>
        </p:nvGrpSpPr>
        <p:grpSpPr>
          <a:xfrm>
            <a:off x="620714" y="4093531"/>
            <a:ext cx="1757794" cy="1723840"/>
            <a:chOff x="6122669" y="2274569"/>
            <a:chExt cx="2366962" cy="2321242"/>
          </a:xfrm>
        </p:grpSpPr>
        <p:sp>
          <p:nvSpPr>
            <p:cNvPr id="6" name="Freeform: Shape 5">
              <a:extLst>
                <a:ext uri="{FF2B5EF4-FFF2-40B4-BE49-F238E27FC236}">
                  <a16:creationId xmlns:a16="http://schemas.microsoft.com/office/drawing/2014/main" id="{EECFF8FE-FC91-4159-BDA9-4A80FDBADDD6}"/>
                </a:ext>
              </a:extLst>
            </p:cNvPr>
            <p:cNvSpPr/>
            <p:nvPr/>
          </p:nvSpPr>
          <p:spPr>
            <a:xfrm>
              <a:off x="6122669" y="2274569"/>
              <a:ext cx="2366962" cy="2320289"/>
            </a:xfrm>
            <a:custGeom>
              <a:avLst/>
              <a:gdLst>
                <a:gd name="connsiteX0" fmla="*/ 2366962 w 2366962"/>
                <a:gd name="connsiteY0" fmla="*/ 1161098 h 2320289"/>
                <a:gd name="connsiteX1" fmla="*/ 1596390 w 2366962"/>
                <a:gd name="connsiteY1" fmla="*/ 2248853 h 2320289"/>
                <a:gd name="connsiteX2" fmla="*/ 1535430 w 2366962"/>
                <a:gd name="connsiteY2" fmla="*/ 2268855 h 2320289"/>
                <a:gd name="connsiteX3" fmla="*/ 1535430 w 2366962"/>
                <a:gd name="connsiteY3" fmla="*/ 2268855 h 2320289"/>
                <a:gd name="connsiteX4" fmla="*/ 1532573 w 2366962"/>
                <a:gd name="connsiteY4" fmla="*/ 2269808 h 2320289"/>
                <a:gd name="connsiteX5" fmla="*/ 1389698 w 2366962"/>
                <a:gd name="connsiteY5" fmla="*/ 2303145 h 2320289"/>
                <a:gd name="connsiteX6" fmla="*/ 1344930 w 2366962"/>
                <a:gd name="connsiteY6" fmla="*/ 2309813 h 2320289"/>
                <a:gd name="connsiteX7" fmla="*/ 1282065 w 2366962"/>
                <a:gd name="connsiteY7" fmla="*/ 2316480 h 2320289"/>
                <a:gd name="connsiteX8" fmla="*/ 1263015 w 2366962"/>
                <a:gd name="connsiteY8" fmla="*/ 2317433 h 2320289"/>
                <a:gd name="connsiteX9" fmla="*/ 1253490 w 2366962"/>
                <a:gd name="connsiteY9" fmla="*/ 2318385 h 2320289"/>
                <a:gd name="connsiteX10" fmla="*/ 1203960 w 2366962"/>
                <a:gd name="connsiteY10" fmla="*/ 2320290 h 2320289"/>
                <a:gd name="connsiteX11" fmla="*/ 1199198 w 2366962"/>
                <a:gd name="connsiteY11" fmla="*/ 2320290 h 2320289"/>
                <a:gd name="connsiteX12" fmla="*/ 1183005 w 2366962"/>
                <a:gd name="connsiteY12" fmla="*/ 2320290 h 2320289"/>
                <a:gd name="connsiteX13" fmla="*/ 1005840 w 2366962"/>
                <a:gd name="connsiteY13" fmla="*/ 2306955 h 2320289"/>
                <a:gd name="connsiteX14" fmla="*/ 973455 w 2366962"/>
                <a:gd name="connsiteY14" fmla="*/ 2302193 h 2320289"/>
                <a:gd name="connsiteX15" fmla="*/ 782002 w 2366962"/>
                <a:gd name="connsiteY15" fmla="*/ 2251710 h 2320289"/>
                <a:gd name="connsiteX16" fmla="*/ 712470 w 2366962"/>
                <a:gd name="connsiteY16" fmla="*/ 2225040 h 2320289"/>
                <a:gd name="connsiteX17" fmla="*/ 0 w 2366962"/>
                <a:gd name="connsiteY17" fmla="*/ 1160145 h 2320289"/>
                <a:gd name="connsiteX18" fmla="*/ 1183958 w 2366962"/>
                <a:gd name="connsiteY18" fmla="*/ 0 h 2320289"/>
                <a:gd name="connsiteX19" fmla="*/ 2366962 w 2366962"/>
                <a:gd name="connsiteY19" fmla="*/ 1161098 h 232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6962" h="2320289">
                  <a:moveTo>
                    <a:pt x="2366962" y="1161098"/>
                  </a:moveTo>
                  <a:cubicBezTo>
                    <a:pt x="2366962" y="1659255"/>
                    <a:pt x="2046923" y="2085023"/>
                    <a:pt x="1596390" y="2248853"/>
                  </a:cubicBezTo>
                  <a:cubicBezTo>
                    <a:pt x="1576387" y="2256473"/>
                    <a:pt x="1556385" y="2263140"/>
                    <a:pt x="1535430" y="2268855"/>
                  </a:cubicBezTo>
                  <a:lnTo>
                    <a:pt x="1535430" y="2268855"/>
                  </a:lnTo>
                  <a:cubicBezTo>
                    <a:pt x="1534477" y="2268855"/>
                    <a:pt x="1533525" y="2269808"/>
                    <a:pt x="1532573" y="2269808"/>
                  </a:cubicBezTo>
                  <a:cubicBezTo>
                    <a:pt x="1485900" y="2284095"/>
                    <a:pt x="1438275" y="2295525"/>
                    <a:pt x="1389698" y="2303145"/>
                  </a:cubicBezTo>
                  <a:cubicBezTo>
                    <a:pt x="1374458" y="2306003"/>
                    <a:pt x="1360170" y="2307908"/>
                    <a:pt x="1344930" y="2309813"/>
                  </a:cubicBezTo>
                  <a:cubicBezTo>
                    <a:pt x="1323975" y="2312670"/>
                    <a:pt x="1303020" y="2314575"/>
                    <a:pt x="1282065" y="2316480"/>
                  </a:cubicBezTo>
                  <a:cubicBezTo>
                    <a:pt x="1275398" y="2317433"/>
                    <a:pt x="1269683" y="2317433"/>
                    <a:pt x="1263015" y="2317433"/>
                  </a:cubicBezTo>
                  <a:cubicBezTo>
                    <a:pt x="1260158" y="2317433"/>
                    <a:pt x="1256348" y="2317433"/>
                    <a:pt x="1253490" y="2318385"/>
                  </a:cubicBezTo>
                  <a:cubicBezTo>
                    <a:pt x="1237298" y="2319338"/>
                    <a:pt x="1221105" y="2320290"/>
                    <a:pt x="1203960" y="2320290"/>
                  </a:cubicBezTo>
                  <a:cubicBezTo>
                    <a:pt x="1202055" y="2320290"/>
                    <a:pt x="1201102" y="2320290"/>
                    <a:pt x="1199198" y="2320290"/>
                  </a:cubicBezTo>
                  <a:cubicBezTo>
                    <a:pt x="1194435" y="2320290"/>
                    <a:pt x="1188720" y="2320290"/>
                    <a:pt x="1183005" y="2320290"/>
                  </a:cubicBezTo>
                  <a:cubicBezTo>
                    <a:pt x="1122998" y="2320290"/>
                    <a:pt x="1063943" y="2315528"/>
                    <a:pt x="1005840" y="2306955"/>
                  </a:cubicBezTo>
                  <a:cubicBezTo>
                    <a:pt x="995362" y="2305050"/>
                    <a:pt x="983933" y="2304098"/>
                    <a:pt x="973455" y="2302193"/>
                  </a:cubicBezTo>
                  <a:cubicBezTo>
                    <a:pt x="907733" y="2290763"/>
                    <a:pt x="843915" y="2273618"/>
                    <a:pt x="782002" y="2251710"/>
                  </a:cubicBezTo>
                  <a:cubicBezTo>
                    <a:pt x="758190" y="2243138"/>
                    <a:pt x="735330" y="2234565"/>
                    <a:pt x="712470" y="2225040"/>
                  </a:cubicBezTo>
                  <a:cubicBezTo>
                    <a:pt x="293370" y="2046923"/>
                    <a:pt x="0" y="1636395"/>
                    <a:pt x="0" y="1160145"/>
                  </a:cubicBezTo>
                  <a:cubicBezTo>
                    <a:pt x="952" y="520065"/>
                    <a:pt x="530543" y="0"/>
                    <a:pt x="1183958" y="0"/>
                  </a:cubicBezTo>
                  <a:cubicBezTo>
                    <a:pt x="1837373" y="0"/>
                    <a:pt x="2366962" y="520065"/>
                    <a:pt x="2366962" y="1161098"/>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73E2516F-DC05-4422-B969-FB2C1BB1F5A3}"/>
                </a:ext>
              </a:extLst>
            </p:cNvPr>
            <p:cNvSpPr/>
            <p:nvPr/>
          </p:nvSpPr>
          <p:spPr>
            <a:xfrm>
              <a:off x="6987539" y="4298632"/>
              <a:ext cx="364807" cy="202882"/>
            </a:xfrm>
            <a:custGeom>
              <a:avLst/>
              <a:gdLst>
                <a:gd name="connsiteX0" fmla="*/ 364807 w 364807"/>
                <a:gd name="connsiteY0" fmla="*/ 95250 h 202882"/>
                <a:gd name="connsiteX1" fmla="*/ 337185 w 364807"/>
                <a:gd name="connsiteY1" fmla="*/ 105727 h 202882"/>
                <a:gd name="connsiteX2" fmla="*/ 75247 w 364807"/>
                <a:gd name="connsiteY2" fmla="*/ 202883 h 202882"/>
                <a:gd name="connsiteX3" fmla="*/ 38100 w 364807"/>
                <a:gd name="connsiteY3" fmla="*/ 102870 h 202882"/>
                <a:gd name="connsiteX4" fmla="*/ 38100 w 364807"/>
                <a:gd name="connsiteY4" fmla="*/ 102870 h 202882"/>
                <a:gd name="connsiteX5" fmla="*/ 29528 w 364807"/>
                <a:gd name="connsiteY5" fmla="*/ 80963 h 202882"/>
                <a:gd name="connsiteX6" fmla="*/ 19050 w 364807"/>
                <a:gd name="connsiteY6" fmla="*/ 52388 h 202882"/>
                <a:gd name="connsiteX7" fmla="*/ 18097 w 364807"/>
                <a:gd name="connsiteY7" fmla="*/ 49530 h 202882"/>
                <a:gd name="connsiteX8" fmla="*/ 16192 w 364807"/>
                <a:gd name="connsiteY8" fmla="*/ 43815 h 202882"/>
                <a:gd name="connsiteX9" fmla="*/ 15240 w 364807"/>
                <a:gd name="connsiteY9" fmla="*/ 40958 h 202882"/>
                <a:gd name="connsiteX10" fmla="*/ 13335 w 364807"/>
                <a:gd name="connsiteY10" fmla="*/ 35242 h 202882"/>
                <a:gd name="connsiteX11" fmla="*/ 11430 w 364807"/>
                <a:gd name="connsiteY11" fmla="*/ 28575 h 202882"/>
                <a:gd name="connsiteX12" fmla="*/ 10478 w 364807"/>
                <a:gd name="connsiteY12" fmla="*/ 29527 h 202882"/>
                <a:gd name="connsiteX13" fmla="*/ 0 w 364807"/>
                <a:gd name="connsiteY13" fmla="*/ 0 h 202882"/>
                <a:gd name="connsiteX14" fmla="*/ 39053 w 364807"/>
                <a:gd name="connsiteY14" fmla="*/ 2858 h 202882"/>
                <a:gd name="connsiteX15" fmla="*/ 78105 w 364807"/>
                <a:gd name="connsiteY15" fmla="*/ 5715 h 202882"/>
                <a:gd name="connsiteX16" fmla="*/ 141922 w 364807"/>
                <a:gd name="connsiteY16" fmla="*/ 9525 h 202882"/>
                <a:gd name="connsiteX17" fmla="*/ 151447 w 364807"/>
                <a:gd name="connsiteY17" fmla="*/ 21908 h 202882"/>
                <a:gd name="connsiteX18" fmla="*/ 192405 w 364807"/>
                <a:gd name="connsiteY18" fmla="*/ 44767 h 202882"/>
                <a:gd name="connsiteX19" fmla="*/ 227647 w 364807"/>
                <a:gd name="connsiteY19" fmla="*/ 67627 h 202882"/>
                <a:gd name="connsiteX20" fmla="*/ 251460 w 364807"/>
                <a:gd name="connsiteY20" fmla="*/ 85725 h 202882"/>
                <a:gd name="connsiteX21" fmla="*/ 278130 w 364807"/>
                <a:gd name="connsiteY21" fmla="*/ 91440 h 202882"/>
                <a:gd name="connsiteX22" fmla="*/ 334328 w 364807"/>
                <a:gd name="connsiteY22" fmla="*/ 95250 h 202882"/>
                <a:gd name="connsiteX23" fmla="*/ 364807 w 364807"/>
                <a:gd name="connsiteY23" fmla="*/ 9525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4807" h="202882">
                  <a:moveTo>
                    <a:pt x="364807" y="95250"/>
                  </a:moveTo>
                  <a:lnTo>
                    <a:pt x="337185" y="105727"/>
                  </a:lnTo>
                  <a:lnTo>
                    <a:pt x="75247" y="202883"/>
                  </a:lnTo>
                  <a:lnTo>
                    <a:pt x="38100" y="102870"/>
                  </a:lnTo>
                  <a:cubicBezTo>
                    <a:pt x="38100" y="102870"/>
                    <a:pt x="38100" y="102870"/>
                    <a:pt x="38100" y="102870"/>
                  </a:cubicBezTo>
                  <a:lnTo>
                    <a:pt x="29528" y="80963"/>
                  </a:lnTo>
                  <a:lnTo>
                    <a:pt x="19050" y="52388"/>
                  </a:lnTo>
                  <a:cubicBezTo>
                    <a:pt x="19050" y="51435"/>
                    <a:pt x="18097" y="50483"/>
                    <a:pt x="18097" y="49530"/>
                  </a:cubicBezTo>
                  <a:cubicBezTo>
                    <a:pt x="17145" y="47625"/>
                    <a:pt x="17145" y="45720"/>
                    <a:pt x="16192" y="43815"/>
                  </a:cubicBezTo>
                  <a:cubicBezTo>
                    <a:pt x="16192" y="42863"/>
                    <a:pt x="15240" y="41910"/>
                    <a:pt x="15240" y="40958"/>
                  </a:cubicBezTo>
                  <a:cubicBezTo>
                    <a:pt x="14288" y="39052"/>
                    <a:pt x="14288" y="37147"/>
                    <a:pt x="13335" y="35242"/>
                  </a:cubicBezTo>
                  <a:cubicBezTo>
                    <a:pt x="12382" y="33338"/>
                    <a:pt x="12382" y="30480"/>
                    <a:pt x="11430" y="28575"/>
                  </a:cubicBezTo>
                  <a:cubicBezTo>
                    <a:pt x="11430" y="29527"/>
                    <a:pt x="10478" y="29527"/>
                    <a:pt x="10478" y="29527"/>
                  </a:cubicBezTo>
                  <a:lnTo>
                    <a:pt x="0" y="0"/>
                  </a:lnTo>
                  <a:cubicBezTo>
                    <a:pt x="13335" y="952"/>
                    <a:pt x="26670" y="1905"/>
                    <a:pt x="39053" y="2858"/>
                  </a:cubicBezTo>
                  <a:cubicBezTo>
                    <a:pt x="52388" y="3810"/>
                    <a:pt x="64770" y="4763"/>
                    <a:pt x="78105" y="5715"/>
                  </a:cubicBezTo>
                  <a:cubicBezTo>
                    <a:pt x="99060" y="6667"/>
                    <a:pt x="120967" y="8572"/>
                    <a:pt x="141922" y="9525"/>
                  </a:cubicBezTo>
                  <a:cubicBezTo>
                    <a:pt x="144780" y="14288"/>
                    <a:pt x="147638" y="18097"/>
                    <a:pt x="151447" y="21908"/>
                  </a:cubicBezTo>
                  <a:cubicBezTo>
                    <a:pt x="162878" y="33338"/>
                    <a:pt x="178117" y="38100"/>
                    <a:pt x="192405" y="44767"/>
                  </a:cubicBezTo>
                  <a:cubicBezTo>
                    <a:pt x="204788" y="50483"/>
                    <a:pt x="217170" y="59055"/>
                    <a:pt x="227647" y="67627"/>
                  </a:cubicBezTo>
                  <a:cubicBezTo>
                    <a:pt x="235267" y="74295"/>
                    <a:pt x="241935" y="81915"/>
                    <a:pt x="251460" y="85725"/>
                  </a:cubicBezTo>
                  <a:cubicBezTo>
                    <a:pt x="260032" y="89535"/>
                    <a:pt x="268605" y="90488"/>
                    <a:pt x="278130" y="91440"/>
                  </a:cubicBezTo>
                  <a:cubicBezTo>
                    <a:pt x="297180" y="93345"/>
                    <a:pt x="316230" y="94297"/>
                    <a:pt x="334328" y="95250"/>
                  </a:cubicBezTo>
                  <a:cubicBezTo>
                    <a:pt x="344805" y="94297"/>
                    <a:pt x="354330" y="95250"/>
                    <a:pt x="364807" y="95250"/>
                  </a:cubicBezTo>
                  <a:close/>
                </a:path>
              </a:pathLst>
            </a:custGeom>
            <a:solidFill>
              <a:srgbClr val="B6905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4B1D1E1F-D4C5-4C21-834E-0C5406D24C81}"/>
                </a:ext>
              </a:extLst>
            </p:cNvPr>
            <p:cNvSpPr/>
            <p:nvPr/>
          </p:nvSpPr>
          <p:spPr>
            <a:xfrm>
              <a:off x="6829424" y="3155870"/>
              <a:ext cx="898445" cy="885586"/>
            </a:xfrm>
            <a:custGeom>
              <a:avLst/>
              <a:gdLst>
                <a:gd name="connsiteX0" fmla="*/ 896303 w 898445"/>
                <a:gd name="connsiteY0" fmla="*/ 158829 h 885586"/>
                <a:gd name="connsiteX1" fmla="*/ 881063 w 898445"/>
                <a:gd name="connsiteY1" fmla="*/ 232172 h 885586"/>
                <a:gd name="connsiteX2" fmla="*/ 842963 w 898445"/>
                <a:gd name="connsiteY2" fmla="*/ 758904 h 885586"/>
                <a:gd name="connsiteX3" fmla="*/ 841057 w 898445"/>
                <a:gd name="connsiteY3" fmla="*/ 796052 h 885586"/>
                <a:gd name="connsiteX4" fmla="*/ 846772 w 898445"/>
                <a:gd name="connsiteY4" fmla="*/ 883682 h 885586"/>
                <a:gd name="connsiteX5" fmla="*/ 791528 w 898445"/>
                <a:gd name="connsiteY5" fmla="*/ 851297 h 885586"/>
                <a:gd name="connsiteX6" fmla="*/ 718185 w 898445"/>
                <a:gd name="connsiteY6" fmla="*/ 817959 h 885586"/>
                <a:gd name="connsiteX7" fmla="*/ 716280 w 898445"/>
                <a:gd name="connsiteY7" fmla="*/ 818912 h 885586"/>
                <a:gd name="connsiteX8" fmla="*/ 673418 w 898445"/>
                <a:gd name="connsiteY8" fmla="*/ 861774 h 885586"/>
                <a:gd name="connsiteX9" fmla="*/ 648653 w 898445"/>
                <a:gd name="connsiteY9" fmla="*/ 865584 h 885586"/>
                <a:gd name="connsiteX10" fmla="*/ 576263 w 898445"/>
                <a:gd name="connsiteY10" fmla="*/ 867489 h 885586"/>
                <a:gd name="connsiteX11" fmla="*/ 541020 w 898445"/>
                <a:gd name="connsiteY11" fmla="*/ 868442 h 885586"/>
                <a:gd name="connsiteX12" fmla="*/ 453390 w 898445"/>
                <a:gd name="connsiteY12" fmla="*/ 868442 h 885586"/>
                <a:gd name="connsiteX13" fmla="*/ 456247 w 898445"/>
                <a:gd name="connsiteY13" fmla="*/ 860822 h 885586"/>
                <a:gd name="connsiteX14" fmla="*/ 367665 w 898445"/>
                <a:gd name="connsiteY14" fmla="*/ 867489 h 885586"/>
                <a:gd name="connsiteX15" fmla="*/ 306705 w 898445"/>
                <a:gd name="connsiteY15" fmla="*/ 866537 h 885586"/>
                <a:gd name="connsiteX16" fmla="*/ 135255 w 898445"/>
                <a:gd name="connsiteY16" fmla="*/ 874157 h 885586"/>
                <a:gd name="connsiteX17" fmla="*/ 60007 w 898445"/>
                <a:gd name="connsiteY17" fmla="*/ 885587 h 885586"/>
                <a:gd name="connsiteX18" fmla="*/ 60007 w 898445"/>
                <a:gd name="connsiteY18" fmla="*/ 885587 h 885586"/>
                <a:gd name="connsiteX19" fmla="*/ 0 w 898445"/>
                <a:gd name="connsiteY19" fmla="*/ 106442 h 885586"/>
                <a:gd name="connsiteX20" fmla="*/ 10478 w 898445"/>
                <a:gd name="connsiteY20" fmla="*/ 103584 h 885586"/>
                <a:gd name="connsiteX21" fmla="*/ 216218 w 898445"/>
                <a:gd name="connsiteY21" fmla="*/ 16907 h 885586"/>
                <a:gd name="connsiteX22" fmla="*/ 260032 w 898445"/>
                <a:gd name="connsiteY22" fmla="*/ 714 h 885586"/>
                <a:gd name="connsiteX23" fmla="*/ 290513 w 898445"/>
                <a:gd name="connsiteY23" fmla="*/ 714 h 885586"/>
                <a:gd name="connsiteX24" fmla="*/ 544830 w 898445"/>
                <a:gd name="connsiteY24" fmla="*/ 19764 h 885586"/>
                <a:gd name="connsiteX25" fmla="*/ 634365 w 898445"/>
                <a:gd name="connsiteY25" fmla="*/ 39767 h 885586"/>
                <a:gd name="connsiteX26" fmla="*/ 641985 w 898445"/>
                <a:gd name="connsiteY26" fmla="*/ 41672 h 885586"/>
                <a:gd name="connsiteX27" fmla="*/ 811530 w 898445"/>
                <a:gd name="connsiteY27" fmla="*/ 102632 h 885586"/>
                <a:gd name="connsiteX28" fmla="*/ 865822 w 898445"/>
                <a:gd name="connsiteY28" fmla="*/ 117872 h 885586"/>
                <a:gd name="connsiteX29" fmla="*/ 896303 w 898445"/>
                <a:gd name="connsiteY29" fmla="*/ 133112 h 885586"/>
                <a:gd name="connsiteX30" fmla="*/ 896303 w 898445"/>
                <a:gd name="connsiteY30" fmla="*/ 134064 h 885586"/>
                <a:gd name="connsiteX31" fmla="*/ 896303 w 898445"/>
                <a:gd name="connsiteY31" fmla="*/ 158829 h 88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98445" h="885586">
                  <a:moveTo>
                    <a:pt x="896303" y="158829"/>
                  </a:moveTo>
                  <a:cubicBezTo>
                    <a:pt x="890588" y="183594"/>
                    <a:pt x="885825" y="207407"/>
                    <a:pt x="881063" y="232172"/>
                  </a:cubicBezTo>
                  <a:cubicBezTo>
                    <a:pt x="850582" y="402669"/>
                    <a:pt x="853440" y="574119"/>
                    <a:pt x="842963" y="758904"/>
                  </a:cubicBezTo>
                  <a:cubicBezTo>
                    <a:pt x="842963" y="762714"/>
                    <a:pt x="842010" y="777954"/>
                    <a:pt x="841057" y="796052"/>
                  </a:cubicBezTo>
                  <a:cubicBezTo>
                    <a:pt x="841057" y="796052"/>
                    <a:pt x="846772" y="883682"/>
                    <a:pt x="846772" y="883682"/>
                  </a:cubicBezTo>
                  <a:cubicBezTo>
                    <a:pt x="827722" y="892254"/>
                    <a:pt x="811530" y="855107"/>
                    <a:pt x="791528" y="851297"/>
                  </a:cubicBezTo>
                  <a:cubicBezTo>
                    <a:pt x="767715" y="847487"/>
                    <a:pt x="739140" y="797957"/>
                    <a:pt x="718185" y="817959"/>
                  </a:cubicBezTo>
                  <a:cubicBezTo>
                    <a:pt x="717232" y="817959"/>
                    <a:pt x="717232" y="818912"/>
                    <a:pt x="716280" y="818912"/>
                  </a:cubicBezTo>
                  <a:cubicBezTo>
                    <a:pt x="701993" y="833199"/>
                    <a:pt x="692468" y="854154"/>
                    <a:pt x="673418" y="861774"/>
                  </a:cubicBezTo>
                  <a:cubicBezTo>
                    <a:pt x="665797" y="864632"/>
                    <a:pt x="657225" y="864632"/>
                    <a:pt x="648653" y="865584"/>
                  </a:cubicBezTo>
                  <a:cubicBezTo>
                    <a:pt x="624840" y="866537"/>
                    <a:pt x="600075" y="866537"/>
                    <a:pt x="576263" y="867489"/>
                  </a:cubicBezTo>
                  <a:cubicBezTo>
                    <a:pt x="564832" y="867489"/>
                    <a:pt x="552450" y="867489"/>
                    <a:pt x="541020" y="868442"/>
                  </a:cubicBezTo>
                  <a:cubicBezTo>
                    <a:pt x="511493" y="868442"/>
                    <a:pt x="482918" y="868442"/>
                    <a:pt x="453390" y="868442"/>
                  </a:cubicBezTo>
                  <a:cubicBezTo>
                    <a:pt x="454343" y="865584"/>
                    <a:pt x="455295" y="863679"/>
                    <a:pt x="456247" y="860822"/>
                  </a:cubicBezTo>
                  <a:cubicBezTo>
                    <a:pt x="432435" y="860822"/>
                    <a:pt x="392430" y="868442"/>
                    <a:pt x="367665" y="867489"/>
                  </a:cubicBezTo>
                  <a:cubicBezTo>
                    <a:pt x="347663" y="867489"/>
                    <a:pt x="326707" y="866537"/>
                    <a:pt x="306705" y="866537"/>
                  </a:cubicBezTo>
                  <a:cubicBezTo>
                    <a:pt x="246697" y="864632"/>
                    <a:pt x="193357" y="861774"/>
                    <a:pt x="135255" y="874157"/>
                  </a:cubicBezTo>
                  <a:cubicBezTo>
                    <a:pt x="106680" y="877014"/>
                    <a:pt x="80010" y="880824"/>
                    <a:pt x="60007" y="885587"/>
                  </a:cubicBezTo>
                  <a:cubicBezTo>
                    <a:pt x="60007" y="885587"/>
                    <a:pt x="60007" y="885587"/>
                    <a:pt x="60007" y="885587"/>
                  </a:cubicBezTo>
                  <a:cubicBezTo>
                    <a:pt x="22860" y="627459"/>
                    <a:pt x="92393" y="351234"/>
                    <a:pt x="0" y="106442"/>
                  </a:cubicBezTo>
                  <a:cubicBezTo>
                    <a:pt x="3810" y="105489"/>
                    <a:pt x="7620" y="104537"/>
                    <a:pt x="10478" y="103584"/>
                  </a:cubicBezTo>
                  <a:cubicBezTo>
                    <a:pt x="82868" y="83582"/>
                    <a:pt x="149543" y="49292"/>
                    <a:pt x="216218" y="16907"/>
                  </a:cubicBezTo>
                  <a:cubicBezTo>
                    <a:pt x="230505" y="10239"/>
                    <a:pt x="244793" y="2619"/>
                    <a:pt x="260032" y="714"/>
                  </a:cubicBezTo>
                  <a:cubicBezTo>
                    <a:pt x="270510" y="-238"/>
                    <a:pt x="280035" y="-238"/>
                    <a:pt x="290513" y="714"/>
                  </a:cubicBezTo>
                  <a:cubicBezTo>
                    <a:pt x="375285" y="7382"/>
                    <a:pt x="460057" y="13097"/>
                    <a:pt x="544830" y="19764"/>
                  </a:cubicBezTo>
                  <a:cubicBezTo>
                    <a:pt x="574357" y="21669"/>
                    <a:pt x="604838" y="33099"/>
                    <a:pt x="634365" y="39767"/>
                  </a:cubicBezTo>
                  <a:cubicBezTo>
                    <a:pt x="637222" y="40719"/>
                    <a:pt x="640080" y="40719"/>
                    <a:pt x="641985" y="41672"/>
                  </a:cubicBezTo>
                  <a:cubicBezTo>
                    <a:pt x="669607" y="47387"/>
                    <a:pt x="747713" y="79772"/>
                    <a:pt x="811530" y="102632"/>
                  </a:cubicBezTo>
                  <a:cubicBezTo>
                    <a:pt x="840105" y="113109"/>
                    <a:pt x="848678" y="115014"/>
                    <a:pt x="865822" y="117872"/>
                  </a:cubicBezTo>
                  <a:cubicBezTo>
                    <a:pt x="876300" y="122634"/>
                    <a:pt x="886778" y="127397"/>
                    <a:pt x="896303" y="133112"/>
                  </a:cubicBezTo>
                  <a:cubicBezTo>
                    <a:pt x="896303" y="133112"/>
                    <a:pt x="896303" y="134064"/>
                    <a:pt x="896303" y="134064"/>
                  </a:cubicBezTo>
                  <a:cubicBezTo>
                    <a:pt x="899160" y="141684"/>
                    <a:pt x="899160" y="149304"/>
                    <a:pt x="896303" y="158829"/>
                  </a:cubicBezTo>
                  <a:close/>
                </a:path>
              </a:pathLst>
            </a:custGeom>
            <a:solidFill>
              <a:srgbClr val="68647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9EE19BB8-DF00-429D-A32F-4B03DFA69D72}"/>
                </a:ext>
              </a:extLst>
            </p:cNvPr>
            <p:cNvSpPr/>
            <p:nvPr/>
          </p:nvSpPr>
          <p:spPr>
            <a:xfrm>
              <a:off x="6993254" y="3278504"/>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7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2" y="200978"/>
                    <a:pt x="41910" y="182880"/>
                  </a:cubicBezTo>
                  <a:cubicBezTo>
                    <a:pt x="76200" y="161925"/>
                    <a:pt x="96202" y="140018"/>
                    <a:pt x="120967"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5733"/>
                    <a:pt x="203835" y="169545"/>
                    <a:pt x="208597" y="193358"/>
                  </a:cubicBezTo>
                  <a:close/>
                </a:path>
              </a:pathLst>
            </a:custGeom>
            <a:solidFill>
              <a:srgbClr val="38364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E2041681-3B1D-4EED-95CC-A4311B03DB93}"/>
                </a:ext>
              </a:extLst>
            </p:cNvPr>
            <p:cNvSpPr/>
            <p:nvPr/>
          </p:nvSpPr>
          <p:spPr>
            <a:xfrm>
              <a:off x="7509509" y="3288029"/>
              <a:ext cx="127634" cy="98502"/>
            </a:xfrm>
            <a:custGeom>
              <a:avLst/>
              <a:gdLst>
                <a:gd name="connsiteX0" fmla="*/ 42863 w 127634"/>
                <a:gd name="connsiteY0" fmla="*/ 0 h 98502"/>
                <a:gd name="connsiteX1" fmla="*/ 127635 w 127634"/>
                <a:gd name="connsiteY1" fmla="*/ 90488 h 98502"/>
                <a:gd name="connsiteX2" fmla="*/ 41910 w 127634"/>
                <a:gd name="connsiteY2" fmla="*/ 97155 h 98502"/>
                <a:gd name="connsiteX3" fmla="*/ 19050 w 127634"/>
                <a:gd name="connsiteY3" fmla="*/ 98108 h 98502"/>
                <a:gd name="connsiteX4" fmla="*/ 0 w 127634"/>
                <a:gd name="connsiteY4" fmla="*/ 86678 h 98502"/>
                <a:gd name="connsiteX5" fmla="*/ 42863 w 127634"/>
                <a:gd name="connsiteY5" fmla="*/ 0 h 9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34" h="98502">
                  <a:moveTo>
                    <a:pt x="42863" y="0"/>
                  </a:moveTo>
                  <a:cubicBezTo>
                    <a:pt x="68580" y="28575"/>
                    <a:pt x="101918" y="60960"/>
                    <a:pt x="127635" y="90488"/>
                  </a:cubicBezTo>
                  <a:cubicBezTo>
                    <a:pt x="94297" y="95250"/>
                    <a:pt x="75247" y="92393"/>
                    <a:pt x="41910" y="97155"/>
                  </a:cubicBezTo>
                  <a:cubicBezTo>
                    <a:pt x="34290" y="98108"/>
                    <a:pt x="26670" y="99060"/>
                    <a:pt x="19050" y="98108"/>
                  </a:cubicBezTo>
                  <a:cubicBezTo>
                    <a:pt x="11430" y="97155"/>
                    <a:pt x="3810" y="93345"/>
                    <a:pt x="0" y="86678"/>
                  </a:cubicBezTo>
                  <a:cubicBezTo>
                    <a:pt x="17145" y="53340"/>
                    <a:pt x="17145" y="25718"/>
                    <a:pt x="42863" y="0"/>
                  </a:cubicBezTo>
                  <a:close/>
                </a:path>
              </a:pathLst>
            </a:custGeom>
            <a:solidFill>
              <a:srgbClr val="383649"/>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0BC116C-D23B-4E34-A5EA-34656162D237}"/>
                </a:ext>
              </a:extLst>
            </p:cNvPr>
            <p:cNvSpPr/>
            <p:nvPr/>
          </p:nvSpPr>
          <p:spPr>
            <a:xfrm>
              <a:off x="7500234" y="3406139"/>
              <a:ext cx="117860" cy="292417"/>
            </a:xfrm>
            <a:custGeom>
              <a:avLst/>
              <a:gdLst>
                <a:gd name="connsiteX0" fmla="*/ 61663 w 117860"/>
                <a:gd name="connsiteY0" fmla="*/ 0 h 292417"/>
                <a:gd name="connsiteX1" fmla="*/ 117860 w 117860"/>
                <a:gd name="connsiteY1" fmla="*/ 33338 h 292417"/>
                <a:gd name="connsiteX2" fmla="*/ 4513 w 117860"/>
                <a:gd name="connsiteY2" fmla="*/ 292418 h 292417"/>
                <a:gd name="connsiteX3" fmla="*/ 11180 w 117860"/>
                <a:gd name="connsiteY3" fmla="*/ 11430 h 292417"/>
                <a:gd name="connsiteX4" fmla="*/ 61663 w 117860"/>
                <a:gd name="connsiteY4" fmla="*/ 0 h 292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60" h="292417">
                  <a:moveTo>
                    <a:pt x="61663" y="0"/>
                  </a:moveTo>
                  <a:cubicBezTo>
                    <a:pt x="78808" y="15240"/>
                    <a:pt x="102620" y="27623"/>
                    <a:pt x="117860" y="33338"/>
                  </a:cubicBezTo>
                  <a:cubicBezTo>
                    <a:pt x="42613" y="135255"/>
                    <a:pt x="21658" y="182880"/>
                    <a:pt x="4513" y="292418"/>
                  </a:cubicBezTo>
                  <a:cubicBezTo>
                    <a:pt x="-3107" y="199073"/>
                    <a:pt x="-1202" y="104775"/>
                    <a:pt x="11180" y="11430"/>
                  </a:cubicBezTo>
                  <a:cubicBezTo>
                    <a:pt x="14990" y="-9525"/>
                    <a:pt x="42613" y="8573"/>
                    <a:pt x="61663" y="0"/>
                  </a:cubicBezTo>
                  <a:close/>
                </a:path>
              </a:pathLst>
            </a:custGeom>
            <a:solidFill>
              <a:srgbClr val="383649"/>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F677CBE1-0251-4585-8B0B-3D5EB02127DF}"/>
                </a:ext>
              </a:extLst>
            </p:cNvPr>
            <p:cNvSpPr/>
            <p:nvPr/>
          </p:nvSpPr>
          <p:spPr>
            <a:xfrm>
              <a:off x="7407592" y="2845744"/>
              <a:ext cx="98741" cy="178442"/>
            </a:xfrm>
            <a:custGeom>
              <a:avLst/>
              <a:gdLst>
                <a:gd name="connsiteX0" fmla="*/ 71438 w 98741"/>
                <a:gd name="connsiteY0" fmla="*/ 107005 h 178442"/>
                <a:gd name="connsiteX1" fmla="*/ 55245 w 98741"/>
                <a:gd name="connsiteY1" fmla="*/ 146057 h 178442"/>
                <a:gd name="connsiteX2" fmla="*/ 32385 w 98741"/>
                <a:gd name="connsiteY2" fmla="*/ 173680 h 178442"/>
                <a:gd name="connsiteX3" fmla="*/ 28575 w 98741"/>
                <a:gd name="connsiteY3" fmla="*/ 177490 h 178442"/>
                <a:gd name="connsiteX4" fmla="*/ 22860 w 98741"/>
                <a:gd name="connsiteY4" fmla="*/ 178442 h 178442"/>
                <a:gd name="connsiteX5" fmla="*/ 0 w 98741"/>
                <a:gd name="connsiteY5" fmla="*/ 178442 h 178442"/>
                <a:gd name="connsiteX6" fmla="*/ 12382 w 98741"/>
                <a:gd name="connsiteY6" fmla="*/ 101290 h 178442"/>
                <a:gd name="connsiteX7" fmla="*/ 13335 w 98741"/>
                <a:gd name="connsiteY7" fmla="*/ 73667 h 178442"/>
                <a:gd name="connsiteX8" fmla="*/ 73342 w 98741"/>
                <a:gd name="connsiteY8" fmla="*/ 6992 h 178442"/>
                <a:gd name="connsiteX9" fmla="*/ 98107 w 98741"/>
                <a:gd name="connsiteY9" fmla="*/ 4135 h 178442"/>
                <a:gd name="connsiteX10" fmla="*/ 91440 w 98741"/>
                <a:gd name="connsiteY10" fmla="*/ 39377 h 178442"/>
                <a:gd name="connsiteX11" fmla="*/ 71438 w 98741"/>
                <a:gd name="connsiteY11" fmla="*/ 107005 h 17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741" h="178442">
                  <a:moveTo>
                    <a:pt x="71438" y="107005"/>
                  </a:moveTo>
                  <a:cubicBezTo>
                    <a:pt x="67627" y="120340"/>
                    <a:pt x="62865" y="134627"/>
                    <a:pt x="55245" y="146057"/>
                  </a:cubicBezTo>
                  <a:cubicBezTo>
                    <a:pt x="48577" y="156535"/>
                    <a:pt x="40957" y="165107"/>
                    <a:pt x="32385" y="173680"/>
                  </a:cubicBezTo>
                  <a:cubicBezTo>
                    <a:pt x="31432" y="174632"/>
                    <a:pt x="29527" y="176537"/>
                    <a:pt x="28575" y="177490"/>
                  </a:cubicBezTo>
                  <a:cubicBezTo>
                    <a:pt x="26670" y="178442"/>
                    <a:pt x="24765" y="178442"/>
                    <a:pt x="22860" y="178442"/>
                  </a:cubicBezTo>
                  <a:cubicBezTo>
                    <a:pt x="15240" y="178442"/>
                    <a:pt x="7620" y="178442"/>
                    <a:pt x="0" y="178442"/>
                  </a:cubicBezTo>
                  <a:cubicBezTo>
                    <a:pt x="13335" y="155582"/>
                    <a:pt x="13335" y="127960"/>
                    <a:pt x="12382" y="101290"/>
                  </a:cubicBezTo>
                  <a:cubicBezTo>
                    <a:pt x="12382" y="91765"/>
                    <a:pt x="12382" y="82240"/>
                    <a:pt x="13335" y="73667"/>
                  </a:cubicBezTo>
                  <a:cubicBezTo>
                    <a:pt x="19050" y="43187"/>
                    <a:pt x="45720" y="20327"/>
                    <a:pt x="73342" y="6992"/>
                  </a:cubicBezTo>
                  <a:cubicBezTo>
                    <a:pt x="80010" y="4135"/>
                    <a:pt x="95250" y="-5390"/>
                    <a:pt x="98107" y="4135"/>
                  </a:cubicBezTo>
                  <a:cubicBezTo>
                    <a:pt x="100965" y="12707"/>
                    <a:pt x="93345" y="30805"/>
                    <a:pt x="91440" y="39377"/>
                  </a:cubicBezTo>
                  <a:cubicBezTo>
                    <a:pt x="85725" y="61285"/>
                    <a:pt x="78105" y="84145"/>
                    <a:pt x="71438" y="107005"/>
                  </a:cubicBezTo>
                  <a:close/>
                </a:path>
              </a:pathLst>
            </a:custGeom>
            <a:solidFill>
              <a:srgbClr val="000000"/>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7BC51E5-AAB2-432A-9E67-41FB26F1CBA5}"/>
                </a:ext>
              </a:extLst>
            </p:cNvPr>
            <p:cNvSpPr/>
            <p:nvPr/>
          </p:nvSpPr>
          <p:spPr>
            <a:xfrm>
              <a:off x="7067299" y="2826994"/>
              <a:ext cx="125980" cy="202349"/>
            </a:xfrm>
            <a:custGeom>
              <a:avLst/>
              <a:gdLst>
                <a:gd name="connsiteX0" fmla="*/ 53590 w 125980"/>
                <a:gd name="connsiteY0" fmla="*/ 176237 h 202349"/>
                <a:gd name="connsiteX1" fmla="*/ 76450 w 125980"/>
                <a:gd name="connsiteY1" fmla="*/ 201955 h 202349"/>
                <a:gd name="connsiteX2" fmla="*/ 91690 w 125980"/>
                <a:gd name="connsiteY2" fmla="*/ 201002 h 202349"/>
                <a:gd name="connsiteX3" fmla="*/ 121218 w 125980"/>
                <a:gd name="connsiteY3" fmla="*/ 195287 h 202349"/>
                <a:gd name="connsiteX4" fmla="*/ 125028 w 125980"/>
                <a:gd name="connsiteY4" fmla="*/ 193382 h 202349"/>
                <a:gd name="connsiteX5" fmla="*/ 125980 w 125980"/>
                <a:gd name="connsiteY5" fmla="*/ 188620 h 202349"/>
                <a:gd name="connsiteX6" fmla="*/ 62163 w 125980"/>
                <a:gd name="connsiteY6" fmla="*/ 35267 h 202349"/>
                <a:gd name="connsiteX7" fmla="*/ 16443 w 125980"/>
                <a:gd name="connsiteY7" fmla="*/ 25 h 202349"/>
                <a:gd name="connsiteX8" fmla="*/ 5013 w 125980"/>
                <a:gd name="connsiteY8" fmla="*/ 40030 h 202349"/>
                <a:gd name="connsiteX9" fmla="*/ 53590 w 125980"/>
                <a:gd name="connsiteY9" fmla="*/ 176237 h 20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980" h="202349">
                  <a:moveTo>
                    <a:pt x="53590" y="176237"/>
                  </a:moveTo>
                  <a:cubicBezTo>
                    <a:pt x="58353" y="186715"/>
                    <a:pt x="65020" y="199097"/>
                    <a:pt x="76450" y="201955"/>
                  </a:cubicBezTo>
                  <a:cubicBezTo>
                    <a:pt x="81213" y="202907"/>
                    <a:pt x="86928" y="201955"/>
                    <a:pt x="91690" y="201002"/>
                  </a:cubicBezTo>
                  <a:cubicBezTo>
                    <a:pt x="101215" y="199097"/>
                    <a:pt x="111693" y="197192"/>
                    <a:pt x="121218" y="195287"/>
                  </a:cubicBezTo>
                  <a:cubicBezTo>
                    <a:pt x="123123" y="195287"/>
                    <a:pt x="124075" y="194335"/>
                    <a:pt x="125028" y="193382"/>
                  </a:cubicBezTo>
                  <a:cubicBezTo>
                    <a:pt x="125980" y="192430"/>
                    <a:pt x="125980" y="189572"/>
                    <a:pt x="125980" y="188620"/>
                  </a:cubicBezTo>
                  <a:cubicBezTo>
                    <a:pt x="116455" y="133375"/>
                    <a:pt x="94548" y="80987"/>
                    <a:pt x="62163" y="35267"/>
                  </a:cubicBezTo>
                  <a:cubicBezTo>
                    <a:pt x="51685" y="20980"/>
                    <a:pt x="36445" y="977"/>
                    <a:pt x="16443" y="25"/>
                  </a:cubicBezTo>
                  <a:cubicBezTo>
                    <a:pt x="-8322" y="-928"/>
                    <a:pt x="1203" y="25742"/>
                    <a:pt x="5013" y="40030"/>
                  </a:cubicBezTo>
                  <a:cubicBezTo>
                    <a:pt x="15490" y="87655"/>
                    <a:pt x="34540" y="132422"/>
                    <a:pt x="53590" y="176237"/>
                  </a:cubicBezTo>
                  <a:close/>
                </a:path>
              </a:pathLst>
            </a:custGeom>
            <a:solidFill>
              <a:srgbClr val="000000"/>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30DB48E-C3CB-4E66-9D5A-969BFC32AAFD}"/>
                </a:ext>
              </a:extLst>
            </p:cNvPr>
            <p:cNvSpPr/>
            <p:nvPr/>
          </p:nvSpPr>
          <p:spPr>
            <a:xfrm>
              <a:off x="6642734" y="3263264"/>
              <a:ext cx="641032" cy="1046187"/>
            </a:xfrm>
            <a:custGeom>
              <a:avLst/>
              <a:gdLst>
                <a:gd name="connsiteX0" fmla="*/ 641033 w 641032"/>
                <a:gd name="connsiteY0" fmla="*/ 753428 h 1046187"/>
                <a:gd name="connsiteX1" fmla="*/ 640080 w 641032"/>
                <a:gd name="connsiteY1" fmla="*/ 756285 h 1046187"/>
                <a:gd name="connsiteX2" fmla="*/ 638175 w 641032"/>
                <a:gd name="connsiteY2" fmla="*/ 762000 h 1046187"/>
                <a:gd name="connsiteX3" fmla="*/ 617220 w 641032"/>
                <a:gd name="connsiteY3" fmla="*/ 827723 h 1046187"/>
                <a:gd name="connsiteX4" fmla="*/ 615315 w 641032"/>
                <a:gd name="connsiteY4" fmla="*/ 833438 h 1046187"/>
                <a:gd name="connsiteX5" fmla="*/ 598170 w 641032"/>
                <a:gd name="connsiteY5" fmla="*/ 910590 h 1046187"/>
                <a:gd name="connsiteX6" fmla="*/ 591503 w 641032"/>
                <a:gd name="connsiteY6" fmla="*/ 969645 h 1046187"/>
                <a:gd name="connsiteX7" fmla="*/ 591503 w 641032"/>
                <a:gd name="connsiteY7" fmla="*/ 972503 h 1046187"/>
                <a:gd name="connsiteX8" fmla="*/ 595313 w 641032"/>
                <a:gd name="connsiteY8" fmla="*/ 1041082 h 1046187"/>
                <a:gd name="connsiteX9" fmla="*/ 591503 w 641032"/>
                <a:gd name="connsiteY9" fmla="*/ 1041082 h 1046187"/>
                <a:gd name="connsiteX10" fmla="*/ 588645 w 641032"/>
                <a:gd name="connsiteY10" fmla="*/ 1041082 h 1046187"/>
                <a:gd name="connsiteX11" fmla="*/ 485775 w 641032"/>
                <a:gd name="connsiteY11" fmla="*/ 1045845 h 1046187"/>
                <a:gd name="connsiteX12" fmla="*/ 421958 w 641032"/>
                <a:gd name="connsiteY12" fmla="*/ 1042035 h 1046187"/>
                <a:gd name="connsiteX13" fmla="*/ 382905 w 641032"/>
                <a:gd name="connsiteY13" fmla="*/ 1039178 h 1046187"/>
                <a:gd name="connsiteX14" fmla="*/ 312420 w 641032"/>
                <a:gd name="connsiteY14" fmla="*/ 1033463 h 1046187"/>
                <a:gd name="connsiteX15" fmla="*/ 220028 w 641032"/>
                <a:gd name="connsiteY15" fmla="*/ 1025843 h 1046187"/>
                <a:gd name="connsiteX16" fmla="*/ 219075 w 641032"/>
                <a:gd name="connsiteY16" fmla="*/ 1025843 h 1046187"/>
                <a:gd name="connsiteX17" fmla="*/ 218122 w 641032"/>
                <a:gd name="connsiteY17" fmla="*/ 1025843 h 1046187"/>
                <a:gd name="connsiteX18" fmla="*/ 126683 w 641032"/>
                <a:gd name="connsiteY18" fmla="*/ 1018223 h 1046187"/>
                <a:gd name="connsiteX19" fmla="*/ 112395 w 641032"/>
                <a:gd name="connsiteY19" fmla="*/ 1017270 h 1046187"/>
                <a:gd name="connsiteX20" fmla="*/ 59055 w 641032"/>
                <a:gd name="connsiteY20" fmla="*/ 1005840 h 1046187"/>
                <a:gd name="connsiteX21" fmla="*/ 38100 w 641032"/>
                <a:gd name="connsiteY21" fmla="*/ 991553 h 1046187"/>
                <a:gd name="connsiteX22" fmla="*/ 10478 w 641032"/>
                <a:gd name="connsiteY22" fmla="*/ 946785 h 1046187"/>
                <a:gd name="connsiteX23" fmla="*/ 0 w 641032"/>
                <a:gd name="connsiteY23" fmla="*/ 869632 h 1046187"/>
                <a:gd name="connsiteX24" fmla="*/ 15240 w 641032"/>
                <a:gd name="connsiteY24" fmla="*/ 678180 h 1046187"/>
                <a:gd name="connsiteX25" fmla="*/ 37147 w 641032"/>
                <a:gd name="connsiteY25" fmla="*/ 491490 h 1046187"/>
                <a:gd name="connsiteX26" fmla="*/ 52388 w 641032"/>
                <a:gd name="connsiteY26" fmla="*/ 267653 h 1046187"/>
                <a:gd name="connsiteX27" fmla="*/ 133350 w 641032"/>
                <a:gd name="connsiteY27" fmla="*/ 17145 h 1046187"/>
                <a:gd name="connsiteX28" fmla="*/ 165735 w 641032"/>
                <a:gd name="connsiteY28" fmla="*/ 3810 h 1046187"/>
                <a:gd name="connsiteX29" fmla="*/ 183833 w 641032"/>
                <a:gd name="connsiteY29" fmla="*/ 0 h 1046187"/>
                <a:gd name="connsiteX30" fmla="*/ 233363 w 641032"/>
                <a:gd name="connsiteY30" fmla="*/ 433388 h 1046187"/>
                <a:gd name="connsiteX31" fmla="*/ 231458 w 641032"/>
                <a:gd name="connsiteY31" fmla="*/ 561023 h 1046187"/>
                <a:gd name="connsiteX32" fmla="*/ 242888 w 641032"/>
                <a:gd name="connsiteY32" fmla="*/ 779145 h 1046187"/>
                <a:gd name="connsiteX33" fmla="*/ 242888 w 641032"/>
                <a:gd name="connsiteY33" fmla="*/ 779145 h 1046187"/>
                <a:gd name="connsiteX34" fmla="*/ 310515 w 641032"/>
                <a:gd name="connsiteY34" fmla="*/ 769620 h 1046187"/>
                <a:gd name="connsiteX35" fmla="*/ 318135 w 641032"/>
                <a:gd name="connsiteY35" fmla="*/ 767715 h 1046187"/>
                <a:gd name="connsiteX36" fmla="*/ 319088 w 641032"/>
                <a:gd name="connsiteY36" fmla="*/ 767715 h 1046187"/>
                <a:gd name="connsiteX37" fmla="*/ 344805 w 641032"/>
                <a:gd name="connsiteY37" fmla="*/ 762953 h 1046187"/>
                <a:gd name="connsiteX38" fmla="*/ 490538 w 641032"/>
                <a:gd name="connsiteY38" fmla="*/ 760095 h 1046187"/>
                <a:gd name="connsiteX39" fmla="*/ 551497 w 641032"/>
                <a:gd name="connsiteY39" fmla="*/ 761048 h 1046187"/>
                <a:gd name="connsiteX40" fmla="*/ 641033 w 641032"/>
                <a:gd name="connsiteY40" fmla="*/ 753428 h 10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41032" h="1046187">
                  <a:moveTo>
                    <a:pt x="641033" y="753428"/>
                  </a:moveTo>
                  <a:cubicBezTo>
                    <a:pt x="641033" y="754380"/>
                    <a:pt x="640080" y="755332"/>
                    <a:pt x="640080" y="756285"/>
                  </a:cubicBezTo>
                  <a:cubicBezTo>
                    <a:pt x="639128" y="758190"/>
                    <a:pt x="639128" y="760095"/>
                    <a:pt x="638175" y="762000"/>
                  </a:cubicBezTo>
                  <a:cubicBezTo>
                    <a:pt x="630555" y="783907"/>
                    <a:pt x="623888" y="805815"/>
                    <a:pt x="617220" y="827723"/>
                  </a:cubicBezTo>
                  <a:cubicBezTo>
                    <a:pt x="616268" y="829628"/>
                    <a:pt x="616268" y="831532"/>
                    <a:pt x="615315" y="833438"/>
                  </a:cubicBezTo>
                  <a:cubicBezTo>
                    <a:pt x="608647" y="859155"/>
                    <a:pt x="601980" y="884873"/>
                    <a:pt x="598170" y="910590"/>
                  </a:cubicBezTo>
                  <a:cubicBezTo>
                    <a:pt x="595313" y="930593"/>
                    <a:pt x="592455" y="949643"/>
                    <a:pt x="591503" y="969645"/>
                  </a:cubicBezTo>
                  <a:cubicBezTo>
                    <a:pt x="591503" y="970598"/>
                    <a:pt x="591503" y="971550"/>
                    <a:pt x="591503" y="972503"/>
                  </a:cubicBezTo>
                  <a:cubicBezTo>
                    <a:pt x="590550" y="995363"/>
                    <a:pt x="591503" y="1018223"/>
                    <a:pt x="595313" y="1041082"/>
                  </a:cubicBezTo>
                  <a:cubicBezTo>
                    <a:pt x="594360" y="1041082"/>
                    <a:pt x="592455" y="1041082"/>
                    <a:pt x="591503" y="1041082"/>
                  </a:cubicBezTo>
                  <a:cubicBezTo>
                    <a:pt x="590550" y="1041082"/>
                    <a:pt x="589597" y="1041082"/>
                    <a:pt x="588645" y="1041082"/>
                  </a:cubicBezTo>
                  <a:cubicBezTo>
                    <a:pt x="558165" y="1041082"/>
                    <a:pt x="515303" y="1047750"/>
                    <a:pt x="485775" y="1045845"/>
                  </a:cubicBezTo>
                  <a:cubicBezTo>
                    <a:pt x="464820" y="1044893"/>
                    <a:pt x="442913" y="1043940"/>
                    <a:pt x="421958" y="1042035"/>
                  </a:cubicBezTo>
                  <a:cubicBezTo>
                    <a:pt x="408622" y="1041082"/>
                    <a:pt x="396240" y="1040130"/>
                    <a:pt x="382905" y="1039178"/>
                  </a:cubicBezTo>
                  <a:cubicBezTo>
                    <a:pt x="359093" y="1037273"/>
                    <a:pt x="336233" y="1035368"/>
                    <a:pt x="312420" y="1033463"/>
                  </a:cubicBezTo>
                  <a:cubicBezTo>
                    <a:pt x="281940" y="1031557"/>
                    <a:pt x="250508" y="1028700"/>
                    <a:pt x="220028" y="1025843"/>
                  </a:cubicBezTo>
                  <a:cubicBezTo>
                    <a:pt x="220028" y="1025843"/>
                    <a:pt x="219075" y="1025843"/>
                    <a:pt x="219075" y="1025843"/>
                  </a:cubicBezTo>
                  <a:cubicBezTo>
                    <a:pt x="219075" y="1025843"/>
                    <a:pt x="218122" y="1025843"/>
                    <a:pt x="218122" y="1025843"/>
                  </a:cubicBezTo>
                  <a:cubicBezTo>
                    <a:pt x="187643" y="1022985"/>
                    <a:pt x="157163" y="1021080"/>
                    <a:pt x="126683" y="1018223"/>
                  </a:cubicBezTo>
                  <a:cubicBezTo>
                    <a:pt x="121920" y="1018223"/>
                    <a:pt x="117158" y="1017270"/>
                    <a:pt x="112395" y="1017270"/>
                  </a:cubicBezTo>
                  <a:cubicBezTo>
                    <a:pt x="94297" y="1015365"/>
                    <a:pt x="75247" y="1014413"/>
                    <a:pt x="59055" y="1005840"/>
                  </a:cubicBezTo>
                  <a:cubicBezTo>
                    <a:pt x="51435" y="1002030"/>
                    <a:pt x="44768" y="997268"/>
                    <a:pt x="38100" y="991553"/>
                  </a:cubicBezTo>
                  <a:cubicBezTo>
                    <a:pt x="25718" y="979170"/>
                    <a:pt x="16193" y="963930"/>
                    <a:pt x="10478" y="946785"/>
                  </a:cubicBezTo>
                  <a:cubicBezTo>
                    <a:pt x="1905" y="922020"/>
                    <a:pt x="0" y="895350"/>
                    <a:pt x="0" y="869632"/>
                  </a:cubicBezTo>
                  <a:cubicBezTo>
                    <a:pt x="0" y="805815"/>
                    <a:pt x="6668" y="741998"/>
                    <a:pt x="15240" y="678180"/>
                  </a:cubicBezTo>
                  <a:cubicBezTo>
                    <a:pt x="22860" y="616268"/>
                    <a:pt x="32385" y="553403"/>
                    <a:pt x="37147" y="491490"/>
                  </a:cubicBezTo>
                  <a:cubicBezTo>
                    <a:pt x="41910" y="417195"/>
                    <a:pt x="40958" y="341948"/>
                    <a:pt x="52388" y="267653"/>
                  </a:cubicBezTo>
                  <a:cubicBezTo>
                    <a:pt x="59055" y="226695"/>
                    <a:pt x="39053" y="71438"/>
                    <a:pt x="133350" y="17145"/>
                  </a:cubicBezTo>
                  <a:cubicBezTo>
                    <a:pt x="142875" y="11430"/>
                    <a:pt x="153353" y="6668"/>
                    <a:pt x="165735" y="3810"/>
                  </a:cubicBezTo>
                  <a:cubicBezTo>
                    <a:pt x="171450" y="1905"/>
                    <a:pt x="177165" y="952"/>
                    <a:pt x="183833" y="0"/>
                  </a:cubicBezTo>
                  <a:cubicBezTo>
                    <a:pt x="235268" y="137160"/>
                    <a:pt x="236220" y="284798"/>
                    <a:pt x="233363" y="433388"/>
                  </a:cubicBezTo>
                  <a:cubicBezTo>
                    <a:pt x="232410" y="476250"/>
                    <a:pt x="231458" y="518160"/>
                    <a:pt x="231458" y="561023"/>
                  </a:cubicBezTo>
                  <a:cubicBezTo>
                    <a:pt x="231458" y="634365"/>
                    <a:pt x="233363" y="707707"/>
                    <a:pt x="242888" y="779145"/>
                  </a:cubicBezTo>
                  <a:cubicBezTo>
                    <a:pt x="242888" y="779145"/>
                    <a:pt x="242888" y="779145"/>
                    <a:pt x="242888" y="779145"/>
                  </a:cubicBezTo>
                  <a:cubicBezTo>
                    <a:pt x="248603" y="778193"/>
                    <a:pt x="310515" y="769620"/>
                    <a:pt x="310515" y="769620"/>
                  </a:cubicBezTo>
                  <a:cubicBezTo>
                    <a:pt x="312420" y="768668"/>
                    <a:pt x="315278" y="768668"/>
                    <a:pt x="318135" y="767715"/>
                  </a:cubicBezTo>
                  <a:cubicBezTo>
                    <a:pt x="318135" y="767715"/>
                    <a:pt x="318135" y="767715"/>
                    <a:pt x="319088" y="767715"/>
                  </a:cubicBezTo>
                  <a:cubicBezTo>
                    <a:pt x="327660" y="765810"/>
                    <a:pt x="336233" y="763905"/>
                    <a:pt x="344805" y="762953"/>
                  </a:cubicBezTo>
                  <a:cubicBezTo>
                    <a:pt x="393383" y="756285"/>
                    <a:pt x="439103" y="759143"/>
                    <a:pt x="490538" y="760095"/>
                  </a:cubicBezTo>
                  <a:cubicBezTo>
                    <a:pt x="510540" y="761048"/>
                    <a:pt x="531495" y="761048"/>
                    <a:pt x="551497" y="761048"/>
                  </a:cubicBezTo>
                  <a:cubicBezTo>
                    <a:pt x="577215" y="760095"/>
                    <a:pt x="617220" y="752475"/>
                    <a:pt x="641033" y="753428"/>
                  </a:cubicBezTo>
                  <a:close/>
                </a:path>
              </a:pathLst>
            </a:custGeom>
            <a:solidFill>
              <a:srgbClr val="68647C"/>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0B2D9D92-FC84-4FDD-B877-73A0BB34839C}"/>
                </a:ext>
              </a:extLst>
            </p:cNvPr>
            <p:cNvSpPr/>
            <p:nvPr/>
          </p:nvSpPr>
          <p:spPr>
            <a:xfrm>
              <a:off x="6737031" y="3385184"/>
              <a:ext cx="940117" cy="1007744"/>
            </a:xfrm>
            <a:custGeom>
              <a:avLst/>
              <a:gdLst>
                <a:gd name="connsiteX0" fmla="*/ 932498 w 940117"/>
                <a:gd name="connsiteY0" fmla="*/ 841057 h 1007744"/>
                <a:gd name="connsiteX1" fmla="*/ 701040 w 940117"/>
                <a:gd name="connsiteY1" fmla="*/ 958215 h 1007744"/>
                <a:gd name="connsiteX2" fmla="*/ 703898 w 940117"/>
                <a:gd name="connsiteY2" fmla="*/ 962978 h 1007744"/>
                <a:gd name="connsiteX3" fmla="*/ 709613 w 940117"/>
                <a:gd name="connsiteY3" fmla="*/ 972503 h 1007744"/>
                <a:gd name="connsiteX4" fmla="*/ 614363 w 940117"/>
                <a:gd name="connsiteY4" fmla="*/ 1007745 h 1007744"/>
                <a:gd name="connsiteX5" fmla="*/ 584835 w 940117"/>
                <a:gd name="connsiteY5" fmla="*/ 1006793 h 1007744"/>
                <a:gd name="connsiteX6" fmla="*/ 528638 w 940117"/>
                <a:gd name="connsiteY6" fmla="*/ 1002982 h 1007744"/>
                <a:gd name="connsiteX7" fmla="*/ 501968 w 940117"/>
                <a:gd name="connsiteY7" fmla="*/ 997268 h 1007744"/>
                <a:gd name="connsiteX8" fmla="*/ 478155 w 940117"/>
                <a:gd name="connsiteY8" fmla="*/ 979170 h 1007744"/>
                <a:gd name="connsiteX9" fmla="*/ 442913 w 940117"/>
                <a:gd name="connsiteY9" fmla="*/ 956310 h 1007744"/>
                <a:gd name="connsiteX10" fmla="*/ 401955 w 940117"/>
                <a:gd name="connsiteY10" fmla="*/ 933450 h 1007744"/>
                <a:gd name="connsiteX11" fmla="*/ 392430 w 940117"/>
                <a:gd name="connsiteY11" fmla="*/ 921068 h 1007744"/>
                <a:gd name="connsiteX12" fmla="*/ 501968 w 940117"/>
                <a:gd name="connsiteY12" fmla="*/ 916305 h 1007744"/>
                <a:gd name="connsiteX13" fmla="*/ 498158 w 940117"/>
                <a:gd name="connsiteY13" fmla="*/ 845820 h 1007744"/>
                <a:gd name="connsiteX14" fmla="*/ 521970 w 940117"/>
                <a:gd name="connsiteY14" fmla="*/ 710565 h 1007744"/>
                <a:gd name="connsiteX15" fmla="*/ 521970 w 940117"/>
                <a:gd name="connsiteY15" fmla="*/ 709612 h 1007744"/>
                <a:gd name="connsiteX16" fmla="*/ 524828 w 940117"/>
                <a:gd name="connsiteY16" fmla="*/ 701040 h 1007744"/>
                <a:gd name="connsiteX17" fmla="*/ 524828 w 940117"/>
                <a:gd name="connsiteY17" fmla="*/ 700087 h 1007744"/>
                <a:gd name="connsiteX18" fmla="*/ 525780 w 940117"/>
                <a:gd name="connsiteY18" fmla="*/ 695325 h 1007744"/>
                <a:gd name="connsiteX19" fmla="*/ 525780 w 940117"/>
                <a:gd name="connsiteY19" fmla="*/ 694373 h 1007744"/>
                <a:gd name="connsiteX20" fmla="*/ 528638 w 940117"/>
                <a:gd name="connsiteY20" fmla="*/ 683895 h 1007744"/>
                <a:gd name="connsiteX21" fmla="*/ 542925 w 940117"/>
                <a:gd name="connsiteY21" fmla="*/ 639128 h 1007744"/>
                <a:gd name="connsiteX22" fmla="*/ 545783 w 940117"/>
                <a:gd name="connsiteY22" fmla="*/ 631507 h 1007744"/>
                <a:gd name="connsiteX23" fmla="*/ 457200 w 940117"/>
                <a:gd name="connsiteY23" fmla="*/ 638175 h 1007744"/>
                <a:gd name="connsiteX24" fmla="*/ 396240 w 940117"/>
                <a:gd name="connsiteY24" fmla="*/ 637223 h 1007744"/>
                <a:gd name="connsiteX25" fmla="*/ 368618 w 940117"/>
                <a:gd name="connsiteY25" fmla="*/ 636270 h 1007744"/>
                <a:gd name="connsiteX26" fmla="*/ 357188 w 940117"/>
                <a:gd name="connsiteY26" fmla="*/ 636270 h 1007744"/>
                <a:gd name="connsiteX27" fmla="*/ 340995 w 940117"/>
                <a:gd name="connsiteY27" fmla="*/ 636270 h 1007744"/>
                <a:gd name="connsiteX28" fmla="*/ 313373 w 940117"/>
                <a:gd name="connsiteY28" fmla="*/ 636270 h 1007744"/>
                <a:gd name="connsiteX29" fmla="*/ 302895 w 940117"/>
                <a:gd name="connsiteY29" fmla="*/ 636270 h 1007744"/>
                <a:gd name="connsiteX30" fmla="*/ 290513 w 940117"/>
                <a:gd name="connsiteY30" fmla="*/ 636270 h 1007744"/>
                <a:gd name="connsiteX31" fmla="*/ 283845 w 940117"/>
                <a:gd name="connsiteY31" fmla="*/ 636270 h 1007744"/>
                <a:gd name="connsiteX32" fmla="*/ 279083 w 940117"/>
                <a:gd name="connsiteY32" fmla="*/ 636270 h 1007744"/>
                <a:gd name="connsiteX33" fmla="*/ 275273 w 940117"/>
                <a:gd name="connsiteY33" fmla="*/ 636270 h 1007744"/>
                <a:gd name="connsiteX34" fmla="*/ 269558 w 940117"/>
                <a:gd name="connsiteY34" fmla="*/ 636270 h 1007744"/>
                <a:gd name="connsiteX35" fmla="*/ 262890 w 940117"/>
                <a:gd name="connsiteY35" fmla="*/ 637223 h 1007744"/>
                <a:gd name="connsiteX36" fmla="*/ 256223 w 940117"/>
                <a:gd name="connsiteY36" fmla="*/ 638175 h 1007744"/>
                <a:gd name="connsiteX37" fmla="*/ 249555 w 940117"/>
                <a:gd name="connsiteY37" fmla="*/ 639128 h 1007744"/>
                <a:gd name="connsiteX38" fmla="*/ 242888 w 940117"/>
                <a:gd name="connsiteY38" fmla="*/ 640080 h 1007744"/>
                <a:gd name="connsiteX39" fmla="*/ 222885 w 940117"/>
                <a:gd name="connsiteY39" fmla="*/ 643890 h 1007744"/>
                <a:gd name="connsiteX40" fmla="*/ 215265 w 940117"/>
                <a:gd name="connsiteY40" fmla="*/ 645795 h 1007744"/>
                <a:gd name="connsiteX41" fmla="*/ 207645 w 940117"/>
                <a:gd name="connsiteY41" fmla="*/ 646748 h 1007744"/>
                <a:gd name="connsiteX42" fmla="*/ 205740 w 940117"/>
                <a:gd name="connsiteY42" fmla="*/ 646748 h 1007744"/>
                <a:gd name="connsiteX43" fmla="*/ 189548 w 940117"/>
                <a:gd name="connsiteY43" fmla="*/ 648653 h 1007744"/>
                <a:gd name="connsiteX44" fmla="*/ 186690 w 940117"/>
                <a:gd name="connsiteY44" fmla="*/ 648653 h 1007744"/>
                <a:gd name="connsiteX45" fmla="*/ 180023 w 940117"/>
                <a:gd name="connsiteY45" fmla="*/ 649605 h 1007744"/>
                <a:gd name="connsiteX46" fmla="*/ 175260 w 940117"/>
                <a:gd name="connsiteY46" fmla="*/ 650557 h 1007744"/>
                <a:gd name="connsiteX47" fmla="*/ 175260 w 940117"/>
                <a:gd name="connsiteY47" fmla="*/ 650557 h 1007744"/>
                <a:gd name="connsiteX48" fmla="*/ 165735 w 940117"/>
                <a:gd name="connsiteY48" fmla="*/ 651510 h 1007744"/>
                <a:gd name="connsiteX49" fmla="*/ 160973 w 940117"/>
                <a:gd name="connsiteY49" fmla="*/ 652462 h 1007744"/>
                <a:gd name="connsiteX50" fmla="*/ 159068 w 940117"/>
                <a:gd name="connsiteY50" fmla="*/ 652462 h 1007744"/>
                <a:gd name="connsiteX51" fmla="*/ 152400 w 940117"/>
                <a:gd name="connsiteY51" fmla="*/ 653415 h 1007744"/>
                <a:gd name="connsiteX52" fmla="*/ 145733 w 940117"/>
                <a:gd name="connsiteY52" fmla="*/ 635318 h 1007744"/>
                <a:gd name="connsiteX53" fmla="*/ 82868 w 940117"/>
                <a:gd name="connsiteY53" fmla="*/ 464820 h 1007744"/>
                <a:gd name="connsiteX54" fmla="*/ 66675 w 940117"/>
                <a:gd name="connsiteY54" fmla="*/ 421957 h 1007744"/>
                <a:gd name="connsiteX55" fmla="*/ 0 w 940117"/>
                <a:gd name="connsiteY55" fmla="*/ 242887 h 1007744"/>
                <a:gd name="connsiteX56" fmla="*/ 86678 w 940117"/>
                <a:gd name="connsiteY56" fmla="*/ 210502 h 1007744"/>
                <a:gd name="connsiteX57" fmla="*/ 94298 w 940117"/>
                <a:gd name="connsiteY57" fmla="*/ 207645 h 1007744"/>
                <a:gd name="connsiteX58" fmla="*/ 138113 w 940117"/>
                <a:gd name="connsiteY58" fmla="*/ 191452 h 1007744"/>
                <a:gd name="connsiteX59" fmla="*/ 340995 w 940117"/>
                <a:gd name="connsiteY59" fmla="*/ 116205 h 1007744"/>
                <a:gd name="connsiteX60" fmla="*/ 463868 w 940117"/>
                <a:gd name="connsiteY60" fmla="*/ 70485 h 1007744"/>
                <a:gd name="connsiteX61" fmla="*/ 498158 w 940117"/>
                <a:gd name="connsiteY61" fmla="*/ 58102 h 1007744"/>
                <a:gd name="connsiteX62" fmla="*/ 546735 w 940117"/>
                <a:gd name="connsiteY62" fmla="*/ 40005 h 1007744"/>
                <a:gd name="connsiteX63" fmla="*/ 563880 w 940117"/>
                <a:gd name="connsiteY63" fmla="*/ 33338 h 1007744"/>
                <a:gd name="connsiteX64" fmla="*/ 606743 w 940117"/>
                <a:gd name="connsiteY64" fmla="*/ 17145 h 1007744"/>
                <a:gd name="connsiteX65" fmla="*/ 632460 w 940117"/>
                <a:gd name="connsiteY65" fmla="*/ 7620 h 1007744"/>
                <a:gd name="connsiteX66" fmla="*/ 653415 w 940117"/>
                <a:gd name="connsiteY66" fmla="*/ 0 h 1007744"/>
                <a:gd name="connsiteX67" fmla="*/ 697230 w 940117"/>
                <a:gd name="connsiteY67" fmla="*/ 117157 h 1007744"/>
                <a:gd name="connsiteX68" fmla="*/ 701040 w 940117"/>
                <a:gd name="connsiteY68" fmla="*/ 126682 h 1007744"/>
                <a:gd name="connsiteX69" fmla="*/ 767715 w 940117"/>
                <a:gd name="connsiteY69" fmla="*/ 305753 h 1007744"/>
                <a:gd name="connsiteX70" fmla="*/ 935355 w 940117"/>
                <a:gd name="connsiteY70" fmla="*/ 756285 h 1007744"/>
                <a:gd name="connsiteX71" fmla="*/ 935355 w 940117"/>
                <a:gd name="connsiteY71" fmla="*/ 756285 h 1007744"/>
                <a:gd name="connsiteX72" fmla="*/ 940118 w 940117"/>
                <a:gd name="connsiteY72" fmla="*/ 833437 h 1007744"/>
                <a:gd name="connsiteX73" fmla="*/ 932498 w 940117"/>
                <a:gd name="connsiteY73" fmla="*/ 841057 h 100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40117" h="1007744">
                  <a:moveTo>
                    <a:pt x="932498" y="841057"/>
                  </a:moveTo>
                  <a:cubicBezTo>
                    <a:pt x="856298" y="880110"/>
                    <a:pt x="778193" y="923925"/>
                    <a:pt x="701040" y="958215"/>
                  </a:cubicBezTo>
                  <a:cubicBezTo>
                    <a:pt x="701993" y="960120"/>
                    <a:pt x="702945" y="962025"/>
                    <a:pt x="703898" y="962978"/>
                  </a:cubicBezTo>
                  <a:cubicBezTo>
                    <a:pt x="705803" y="965835"/>
                    <a:pt x="707708" y="969645"/>
                    <a:pt x="709613" y="972503"/>
                  </a:cubicBezTo>
                  <a:lnTo>
                    <a:pt x="614363" y="1007745"/>
                  </a:lnTo>
                  <a:cubicBezTo>
                    <a:pt x="604838" y="1007745"/>
                    <a:pt x="594360" y="1006793"/>
                    <a:pt x="584835" y="1006793"/>
                  </a:cubicBezTo>
                  <a:cubicBezTo>
                    <a:pt x="565785" y="1005840"/>
                    <a:pt x="546735" y="1004887"/>
                    <a:pt x="528638" y="1002982"/>
                  </a:cubicBezTo>
                  <a:cubicBezTo>
                    <a:pt x="520065" y="1002030"/>
                    <a:pt x="510540" y="1001078"/>
                    <a:pt x="501968" y="997268"/>
                  </a:cubicBezTo>
                  <a:cubicBezTo>
                    <a:pt x="492443" y="993457"/>
                    <a:pt x="485775" y="985837"/>
                    <a:pt x="478155" y="979170"/>
                  </a:cubicBezTo>
                  <a:cubicBezTo>
                    <a:pt x="467678" y="969645"/>
                    <a:pt x="455295" y="962025"/>
                    <a:pt x="442913" y="956310"/>
                  </a:cubicBezTo>
                  <a:cubicBezTo>
                    <a:pt x="428625" y="949643"/>
                    <a:pt x="413385" y="944880"/>
                    <a:pt x="401955" y="933450"/>
                  </a:cubicBezTo>
                  <a:cubicBezTo>
                    <a:pt x="398145" y="929640"/>
                    <a:pt x="395288" y="925830"/>
                    <a:pt x="392430" y="921068"/>
                  </a:cubicBezTo>
                  <a:cubicBezTo>
                    <a:pt x="423863" y="922020"/>
                    <a:pt x="470535" y="915353"/>
                    <a:pt x="501968" y="916305"/>
                  </a:cubicBezTo>
                  <a:cubicBezTo>
                    <a:pt x="498158" y="892493"/>
                    <a:pt x="497205" y="868680"/>
                    <a:pt x="498158" y="845820"/>
                  </a:cubicBezTo>
                  <a:cubicBezTo>
                    <a:pt x="500063" y="800100"/>
                    <a:pt x="509588" y="754380"/>
                    <a:pt x="521970" y="710565"/>
                  </a:cubicBezTo>
                  <a:cubicBezTo>
                    <a:pt x="521970" y="710565"/>
                    <a:pt x="521970" y="710565"/>
                    <a:pt x="521970" y="709612"/>
                  </a:cubicBezTo>
                  <a:cubicBezTo>
                    <a:pt x="522923" y="706755"/>
                    <a:pt x="523875" y="703898"/>
                    <a:pt x="524828" y="701040"/>
                  </a:cubicBezTo>
                  <a:cubicBezTo>
                    <a:pt x="524828" y="701040"/>
                    <a:pt x="524828" y="700087"/>
                    <a:pt x="524828" y="700087"/>
                  </a:cubicBezTo>
                  <a:cubicBezTo>
                    <a:pt x="524828" y="698182"/>
                    <a:pt x="525780" y="697230"/>
                    <a:pt x="525780" y="695325"/>
                  </a:cubicBezTo>
                  <a:cubicBezTo>
                    <a:pt x="525780" y="695325"/>
                    <a:pt x="525780" y="694373"/>
                    <a:pt x="525780" y="694373"/>
                  </a:cubicBezTo>
                  <a:cubicBezTo>
                    <a:pt x="526733" y="690562"/>
                    <a:pt x="527685" y="687705"/>
                    <a:pt x="528638" y="683895"/>
                  </a:cubicBezTo>
                  <a:cubicBezTo>
                    <a:pt x="533400" y="668655"/>
                    <a:pt x="538163" y="654368"/>
                    <a:pt x="542925" y="639128"/>
                  </a:cubicBezTo>
                  <a:cubicBezTo>
                    <a:pt x="543878" y="636270"/>
                    <a:pt x="544830" y="634365"/>
                    <a:pt x="545783" y="631507"/>
                  </a:cubicBezTo>
                  <a:cubicBezTo>
                    <a:pt x="521970" y="631507"/>
                    <a:pt x="481965" y="639128"/>
                    <a:pt x="457200" y="638175"/>
                  </a:cubicBezTo>
                  <a:cubicBezTo>
                    <a:pt x="437198" y="638175"/>
                    <a:pt x="416243" y="637223"/>
                    <a:pt x="396240" y="637223"/>
                  </a:cubicBezTo>
                  <a:cubicBezTo>
                    <a:pt x="386715" y="637223"/>
                    <a:pt x="378143" y="636270"/>
                    <a:pt x="368618" y="636270"/>
                  </a:cubicBezTo>
                  <a:cubicBezTo>
                    <a:pt x="364808" y="636270"/>
                    <a:pt x="360998" y="636270"/>
                    <a:pt x="357188" y="636270"/>
                  </a:cubicBezTo>
                  <a:cubicBezTo>
                    <a:pt x="351473" y="636270"/>
                    <a:pt x="346710" y="636270"/>
                    <a:pt x="340995" y="636270"/>
                  </a:cubicBezTo>
                  <a:cubicBezTo>
                    <a:pt x="331470" y="636270"/>
                    <a:pt x="322898" y="636270"/>
                    <a:pt x="313373" y="636270"/>
                  </a:cubicBezTo>
                  <a:cubicBezTo>
                    <a:pt x="309563" y="636270"/>
                    <a:pt x="306705" y="636270"/>
                    <a:pt x="302895" y="636270"/>
                  </a:cubicBezTo>
                  <a:cubicBezTo>
                    <a:pt x="299085" y="636270"/>
                    <a:pt x="294323" y="636270"/>
                    <a:pt x="290513" y="636270"/>
                  </a:cubicBezTo>
                  <a:cubicBezTo>
                    <a:pt x="288608" y="636270"/>
                    <a:pt x="285750" y="636270"/>
                    <a:pt x="283845" y="636270"/>
                  </a:cubicBezTo>
                  <a:cubicBezTo>
                    <a:pt x="281940" y="636270"/>
                    <a:pt x="280035" y="636270"/>
                    <a:pt x="279083" y="636270"/>
                  </a:cubicBezTo>
                  <a:cubicBezTo>
                    <a:pt x="278130" y="636270"/>
                    <a:pt x="276225" y="636270"/>
                    <a:pt x="275273" y="636270"/>
                  </a:cubicBezTo>
                  <a:cubicBezTo>
                    <a:pt x="273368" y="636270"/>
                    <a:pt x="271463" y="636270"/>
                    <a:pt x="269558" y="636270"/>
                  </a:cubicBezTo>
                  <a:cubicBezTo>
                    <a:pt x="267653" y="636270"/>
                    <a:pt x="264795" y="636270"/>
                    <a:pt x="262890" y="637223"/>
                  </a:cubicBezTo>
                  <a:cubicBezTo>
                    <a:pt x="260985" y="637223"/>
                    <a:pt x="258128" y="637223"/>
                    <a:pt x="256223" y="638175"/>
                  </a:cubicBezTo>
                  <a:cubicBezTo>
                    <a:pt x="254318" y="638175"/>
                    <a:pt x="251460" y="639128"/>
                    <a:pt x="249555" y="639128"/>
                  </a:cubicBezTo>
                  <a:cubicBezTo>
                    <a:pt x="247650" y="639128"/>
                    <a:pt x="244793" y="640080"/>
                    <a:pt x="242888" y="640080"/>
                  </a:cubicBezTo>
                  <a:cubicBezTo>
                    <a:pt x="236220" y="641032"/>
                    <a:pt x="229553" y="641985"/>
                    <a:pt x="222885" y="643890"/>
                  </a:cubicBezTo>
                  <a:cubicBezTo>
                    <a:pt x="220980" y="644843"/>
                    <a:pt x="218123" y="644843"/>
                    <a:pt x="215265" y="645795"/>
                  </a:cubicBezTo>
                  <a:cubicBezTo>
                    <a:pt x="215265" y="645795"/>
                    <a:pt x="212408" y="645795"/>
                    <a:pt x="207645" y="646748"/>
                  </a:cubicBezTo>
                  <a:cubicBezTo>
                    <a:pt x="206693" y="646748"/>
                    <a:pt x="206693" y="646748"/>
                    <a:pt x="205740" y="646748"/>
                  </a:cubicBezTo>
                  <a:cubicBezTo>
                    <a:pt x="200978" y="647700"/>
                    <a:pt x="196215" y="648653"/>
                    <a:pt x="189548" y="648653"/>
                  </a:cubicBezTo>
                  <a:cubicBezTo>
                    <a:pt x="188595" y="648653"/>
                    <a:pt x="187643" y="648653"/>
                    <a:pt x="186690" y="648653"/>
                  </a:cubicBezTo>
                  <a:cubicBezTo>
                    <a:pt x="184785" y="648653"/>
                    <a:pt x="181928" y="649605"/>
                    <a:pt x="180023" y="649605"/>
                  </a:cubicBezTo>
                  <a:cubicBezTo>
                    <a:pt x="178118" y="649605"/>
                    <a:pt x="176213" y="650557"/>
                    <a:pt x="175260" y="650557"/>
                  </a:cubicBezTo>
                  <a:cubicBezTo>
                    <a:pt x="175260" y="650557"/>
                    <a:pt x="175260" y="650557"/>
                    <a:pt x="175260" y="650557"/>
                  </a:cubicBezTo>
                  <a:cubicBezTo>
                    <a:pt x="172403" y="650557"/>
                    <a:pt x="168593" y="651510"/>
                    <a:pt x="165735" y="651510"/>
                  </a:cubicBezTo>
                  <a:cubicBezTo>
                    <a:pt x="163830" y="651510"/>
                    <a:pt x="162878" y="651510"/>
                    <a:pt x="160973" y="652462"/>
                  </a:cubicBezTo>
                  <a:cubicBezTo>
                    <a:pt x="160020" y="652462"/>
                    <a:pt x="159068" y="652462"/>
                    <a:pt x="159068" y="652462"/>
                  </a:cubicBezTo>
                  <a:cubicBezTo>
                    <a:pt x="156210" y="652462"/>
                    <a:pt x="154305" y="653415"/>
                    <a:pt x="152400" y="653415"/>
                  </a:cubicBezTo>
                  <a:lnTo>
                    <a:pt x="145733" y="635318"/>
                  </a:lnTo>
                  <a:lnTo>
                    <a:pt x="82868" y="464820"/>
                  </a:lnTo>
                  <a:lnTo>
                    <a:pt x="66675" y="421957"/>
                  </a:lnTo>
                  <a:lnTo>
                    <a:pt x="0" y="242887"/>
                  </a:lnTo>
                  <a:lnTo>
                    <a:pt x="86678" y="210502"/>
                  </a:lnTo>
                  <a:lnTo>
                    <a:pt x="94298" y="207645"/>
                  </a:lnTo>
                  <a:lnTo>
                    <a:pt x="138113" y="191452"/>
                  </a:lnTo>
                  <a:lnTo>
                    <a:pt x="340995" y="116205"/>
                  </a:lnTo>
                  <a:lnTo>
                    <a:pt x="463868" y="70485"/>
                  </a:lnTo>
                  <a:lnTo>
                    <a:pt x="498158" y="58102"/>
                  </a:lnTo>
                  <a:lnTo>
                    <a:pt x="546735" y="40005"/>
                  </a:lnTo>
                  <a:lnTo>
                    <a:pt x="563880" y="33338"/>
                  </a:lnTo>
                  <a:lnTo>
                    <a:pt x="606743" y="17145"/>
                  </a:lnTo>
                  <a:lnTo>
                    <a:pt x="632460" y="7620"/>
                  </a:lnTo>
                  <a:lnTo>
                    <a:pt x="653415" y="0"/>
                  </a:lnTo>
                  <a:lnTo>
                    <a:pt x="697230" y="117157"/>
                  </a:lnTo>
                  <a:lnTo>
                    <a:pt x="701040" y="126682"/>
                  </a:lnTo>
                  <a:lnTo>
                    <a:pt x="767715" y="305753"/>
                  </a:lnTo>
                  <a:lnTo>
                    <a:pt x="935355" y="756285"/>
                  </a:lnTo>
                  <a:lnTo>
                    <a:pt x="935355" y="756285"/>
                  </a:lnTo>
                  <a:cubicBezTo>
                    <a:pt x="936308" y="780098"/>
                    <a:pt x="938213" y="805815"/>
                    <a:pt x="940118" y="833437"/>
                  </a:cubicBezTo>
                  <a:cubicBezTo>
                    <a:pt x="939165" y="838200"/>
                    <a:pt x="935355" y="840105"/>
                    <a:pt x="932498" y="841057"/>
                  </a:cubicBezTo>
                  <a:close/>
                </a:path>
              </a:pathLst>
            </a:custGeom>
            <a:solidFill>
              <a:srgbClr val="B6905A"/>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F6DC9E9-A8E5-444B-9070-4EBBD58C6BBA}"/>
                </a:ext>
              </a:extLst>
            </p:cNvPr>
            <p:cNvSpPr/>
            <p:nvPr/>
          </p:nvSpPr>
          <p:spPr>
            <a:xfrm>
              <a:off x="6905624" y="4037646"/>
              <a:ext cx="9525" cy="952"/>
            </a:xfrm>
            <a:custGeom>
              <a:avLst/>
              <a:gdLst>
                <a:gd name="connsiteX0" fmla="*/ 0 w 9525"/>
                <a:gd name="connsiteY0" fmla="*/ 953 h 952"/>
                <a:gd name="connsiteX1" fmla="*/ 9525 w 9525"/>
                <a:gd name="connsiteY1" fmla="*/ 0 h 952"/>
                <a:gd name="connsiteX2" fmla="*/ 0 w 9525"/>
                <a:gd name="connsiteY2" fmla="*/ 953 h 952"/>
              </a:gdLst>
              <a:ahLst/>
              <a:cxnLst>
                <a:cxn ang="0">
                  <a:pos x="connsiteX0" y="connsiteY0"/>
                </a:cxn>
                <a:cxn ang="0">
                  <a:pos x="connsiteX1" y="connsiteY1"/>
                </a:cxn>
                <a:cxn ang="0">
                  <a:pos x="connsiteX2" y="connsiteY2"/>
                </a:cxn>
              </a:cxnLst>
              <a:rect l="l" t="t" r="r" b="b"/>
              <a:pathLst>
                <a:path w="9525" h="952">
                  <a:moveTo>
                    <a:pt x="0" y="953"/>
                  </a:moveTo>
                  <a:cubicBezTo>
                    <a:pt x="2857" y="953"/>
                    <a:pt x="5715" y="0"/>
                    <a:pt x="9525" y="0"/>
                  </a:cubicBezTo>
                  <a:cubicBezTo>
                    <a:pt x="6668" y="0"/>
                    <a:pt x="2857" y="0"/>
                    <a:pt x="0" y="953"/>
                  </a:cubicBezTo>
                  <a:close/>
                </a:path>
              </a:pathLst>
            </a:custGeom>
            <a:solidFill>
              <a:srgbClr val="B6905A"/>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AC0B2D7-8048-446E-B6FB-C18FC209E6AD}"/>
                </a:ext>
              </a:extLst>
            </p:cNvPr>
            <p:cNvSpPr/>
            <p:nvPr/>
          </p:nvSpPr>
          <p:spPr>
            <a:xfrm>
              <a:off x="7107554" y="4021454"/>
              <a:ext cx="27622" cy="952"/>
            </a:xfrm>
            <a:custGeom>
              <a:avLst/>
              <a:gdLst>
                <a:gd name="connsiteX0" fmla="*/ 0 w 27622"/>
                <a:gd name="connsiteY0" fmla="*/ 0 h 952"/>
                <a:gd name="connsiteX1" fmla="*/ 27622 w 27622"/>
                <a:gd name="connsiteY1" fmla="*/ 953 h 952"/>
                <a:gd name="connsiteX2" fmla="*/ 0 w 27622"/>
                <a:gd name="connsiteY2" fmla="*/ 0 h 952"/>
              </a:gdLst>
              <a:ahLst/>
              <a:cxnLst>
                <a:cxn ang="0">
                  <a:pos x="connsiteX0" y="connsiteY0"/>
                </a:cxn>
                <a:cxn ang="0">
                  <a:pos x="connsiteX1" y="connsiteY1"/>
                </a:cxn>
                <a:cxn ang="0">
                  <a:pos x="connsiteX2" y="connsiteY2"/>
                </a:cxn>
              </a:cxnLst>
              <a:rect l="l" t="t" r="r" b="b"/>
              <a:pathLst>
                <a:path w="27622" h="952">
                  <a:moveTo>
                    <a:pt x="0" y="0"/>
                  </a:moveTo>
                  <a:cubicBezTo>
                    <a:pt x="8572" y="0"/>
                    <a:pt x="18097" y="953"/>
                    <a:pt x="27622" y="953"/>
                  </a:cubicBezTo>
                  <a:cubicBezTo>
                    <a:pt x="18097" y="0"/>
                    <a:pt x="9525" y="0"/>
                    <a:pt x="0" y="0"/>
                  </a:cubicBezTo>
                  <a:close/>
                </a:path>
              </a:pathLst>
            </a:custGeom>
            <a:solidFill>
              <a:srgbClr val="B6905A"/>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4C81F9A-4511-4570-B55B-0F79E1B22E2E}"/>
                </a:ext>
              </a:extLst>
            </p:cNvPr>
            <p:cNvSpPr/>
            <p:nvPr/>
          </p:nvSpPr>
          <p:spPr>
            <a:xfrm>
              <a:off x="6999921" y="3048951"/>
              <a:ext cx="303847" cy="408622"/>
            </a:xfrm>
            <a:custGeom>
              <a:avLst/>
              <a:gdLst>
                <a:gd name="connsiteX0" fmla="*/ 303847 w 303847"/>
                <a:gd name="connsiteY0" fmla="*/ 371475 h 408622"/>
                <a:gd name="connsiteX1" fmla="*/ 286703 w 303847"/>
                <a:gd name="connsiteY1" fmla="*/ 378143 h 408622"/>
                <a:gd name="connsiteX2" fmla="*/ 238125 w 303847"/>
                <a:gd name="connsiteY2" fmla="*/ 396240 h 408622"/>
                <a:gd name="connsiteX3" fmla="*/ 203835 w 303847"/>
                <a:gd name="connsiteY3" fmla="*/ 408623 h 408622"/>
                <a:gd name="connsiteX4" fmla="*/ 189547 w 303847"/>
                <a:gd name="connsiteY4" fmla="*/ 336233 h 408622"/>
                <a:gd name="connsiteX5" fmla="*/ 150495 w 303847"/>
                <a:gd name="connsiteY5" fmla="*/ 214313 h 408622"/>
                <a:gd name="connsiteX6" fmla="*/ 121920 w 303847"/>
                <a:gd name="connsiteY6" fmla="*/ 234315 h 408622"/>
                <a:gd name="connsiteX7" fmla="*/ 45720 w 303847"/>
                <a:gd name="connsiteY7" fmla="*/ 298133 h 408622"/>
                <a:gd name="connsiteX8" fmla="*/ 0 w 303847"/>
                <a:gd name="connsiteY8" fmla="*/ 335280 h 408622"/>
                <a:gd name="connsiteX9" fmla="*/ 125730 w 303847"/>
                <a:gd name="connsiteY9" fmla="*/ 33338 h 408622"/>
                <a:gd name="connsiteX10" fmla="*/ 178118 w 303847"/>
                <a:gd name="connsiteY10" fmla="*/ 5715 h 408622"/>
                <a:gd name="connsiteX11" fmla="*/ 214313 w 303847"/>
                <a:gd name="connsiteY11" fmla="*/ 0 h 408622"/>
                <a:gd name="connsiteX12" fmla="*/ 231458 w 303847"/>
                <a:gd name="connsiteY12" fmla="*/ 120015 h 408622"/>
                <a:gd name="connsiteX13" fmla="*/ 270510 w 303847"/>
                <a:gd name="connsiteY13" fmla="*/ 237173 h 408622"/>
                <a:gd name="connsiteX14" fmla="*/ 289560 w 303847"/>
                <a:gd name="connsiteY14" fmla="*/ 312420 h 408622"/>
                <a:gd name="connsiteX15" fmla="*/ 303847 w 303847"/>
                <a:gd name="connsiteY15" fmla="*/ 371475 h 40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847" h="408622">
                  <a:moveTo>
                    <a:pt x="303847" y="371475"/>
                  </a:moveTo>
                  <a:lnTo>
                    <a:pt x="286703" y="378143"/>
                  </a:lnTo>
                  <a:lnTo>
                    <a:pt x="238125" y="396240"/>
                  </a:lnTo>
                  <a:lnTo>
                    <a:pt x="203835" y="408623"/>
                  </a:lnTo>
                  <a:cubicBezTo>
                    <a:pt x="199072" y="384810"/>
                    <a:pt x="194310" y="360045"/>
                    <a:pt x="189547" y="336233"/>
                  </a:cubicBezTo>
                  <a:cubicBezTo>
                    <a:pt x="186690" y="320040"/>
                    <a:pt x="150495" y="242888"/>
                    <a:pt x="150495" y="214313"/>
                  </a:cubicBezTo>
                  <a:cubicBezTo>
                    <a:pt x="140018" y="219075"/>
                    <a:pt x="130493" y="226695"/>
                    <a:pt x="121920" y="234315"/>
                  </a:cubicBezTo>
                  <a:cubicBezTo>
                    <a:pt x="96203" y="255270"/>
                    <a:pt x="71438" y="277178"/>
                    <a:pt x="45720" y="298133"/>
                  </a:cubicBezTo>
                  <a:cubicBezTo>
                    <a:pt x="16193" y="323850"/>
                    <a:pt x="29528" y="309563"/>
                    <a:pt x="0" y="335280"/>
                  </a:cubicBezTo>
                  <a:cubicBezTo>
                    <a:pt x="41910" y="233363"/>
                    <a:pt x="100013" y="52388"/>
                    <a:pt x="125730" y="33338"/>
                  </a:cubicBezTo>
                  <a:cubicBezTo>
                    <a:pt x="140970" y="20955"/>
                    <a:pt x="159068" y="11430"/>
                    <a:pt x="178118" y="5715"/>
                  </a:cubicBezTo>
                  <a:cubicBezTo>
                    <a:pt x="189547" y="1905"/>
                    <a:pt x="201930" y="0"/>
                    <a:pt x="214313" y="0"/>
                  </a:cubicBezTo>
                  <a:cubicBezTo>
                    <a:pt x="210503" y="40958"/>
                    <a:pt x="220028" y="80963"/>
                    <a:pt x="231458" y="120015"/>
                  </a:cubicBezTo>
                  <a:cubicBezTo>
                    <a:pt x="242888" y="159068"/>
                    <a:pt x="259080" y="198120"/>
                    <a:pt x="270510" y="237173"/>
                  </a:cubicBezTo>
                  <a:cubicBezTo>
                    <a:pt x="278130" y="261938"/>
                    <a:pt x="283845" y="286703"/>
                    <a:pt x="289560" y="312420"/>
                  </a:cubicBezTo>
                  <a:cubicBezTo>
                    <a:pt x="294322" y="332423"/>
                    <a:pt x="299085" y="351473"/>
                    <a:pt x="303847" y="371475"/>
                  </a:cubicBezTo>
                  <a:close/>
                </a:path>
              </a:pathLst>
            </a:custGeom>
            <a:solidFill>
              <a:srgbClr val="D1D3D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665AA843-B1F1-47A2-B5F5-727640AB432C}"/>
                </a:ext>
              </a:extLst>
            </p:cNvPr>
            <p:cNvSpPr/>
            <p:nvPr/>
          </p:nvSpPr>
          <p:spPr>
            <a:xfrm>
              <a:off x="7346631" y="3058103"/>
              <a:ext cx="261937" cy="446143"/>
            </a:xfrm>
            <a:custGeom>
              <a:avLst/>
              <a:gdLst>
                <a:gd name="connsiteX0" fmla="*/ 131445 w 261937"/>
                <a:gd name="connsiteY0" fmla="*/ 208019 h 446143"/>
                <a:gd name="connsiteX1" fmla="*/ 100013 w 261937"/>
                <a:gd name="connsiteY1" fmla="*/ 350894 h 446143"/>
                <a:gd name="connsiteX2" fmla="*/ 99060 w 261937"/>
                <a:gd name="connsiteY2" fmla="*/ 363276 h 446143"/>
                <a:gd name="connsiteX3" fmla="*/ 90488 w 261937"/>
                <a:gd name="connsiteY3" fmla="*/ 446144 h 446143"/>
                <a:gd name="connsiteX4" fmla="*/ 46673 w 261937"/>
                <a:gd name="connsiteY4" fmla="*/ 328986 h 446143"/>
                <a:gd name="connsiteX5" fmla="*/ 25718 w 261937"/>
                <a:gd name="connsiteY5" fmla="*/ 336606 h 446143"/>
                <a:gd name="connsiteX6" fmla="*/ 0 w 261937"/>
                <a:gd name="connsiteY6" fmla="*/ 346131 h 446143"/>
                <a:gd name="connsiteX7" fmla="*/ 17145 w 261937"/>
                <a:gd name="connsiteY7" fmla="*/ 2279 h 446143"/>
                <a:gd name="connsiteX8" fmla="*/ 35243 w 261937"/>
                <a:gd name="connsiteY8" fmla="*/ 374 h 446143"/>
                <a:gd name="connsiteX9" fmla="*/ 61913 w 261937"/>
                <a:gd name="connsiteY9" fmla="*/ 8946 h 446143"/>
                <a:gd name="connsiteX10" fmla="*/ 96203 w 261937"/>
                <a:gd name="connsiteY10" fmla="*/ 39426 h 446143"/>
                <a:gd name="connsiteX11" fmla="*/ 261938 w 261937"/>
                <a:gd name="connsiteY11" fmla="*/ 266121 h 446143"/>
                <a:gd name="connsiteX12" fmla="*/ 131445 w 261937"/>
                <a:gd name="connsiteY12" fmla="*/ 208019 h 44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37" h="446143">
                  <a:moveTo>
                    <a:pt x="131445" y="208019"/>
                  </a:moveTo>
                  <a:cubicBezTo>
                    <a:pt x="136208" y="222306"/>
                    <a:pt x="100013" y="350894"/>
                    <a:pt x="100013" y="350894"/>
                  </a:cubicBezTo>
                  <a:cubicBezTo>
                    <a:pt x="100013" y="354704"/>
                    <a:pt x="99060" y="359466"/>
                    <a:pt x="99060" y="363276"/>
                  </a:cubicBezTo>
                  <a:cubicBezTo>
                    <a:pt x="96203" y="390899"/>
                    <a:pt x="93345" y="418521"/>
                    <a:pt x="90488" y="446144"/>
                  </a:cubicBezTo>
                  <a:lnTo>
                    <a:pt x="46673" y="328986"/>
                  </a:lnTo>
                  <a:lnTo>
                    <a:pt x="25718" y="336606"/>
                  </a:lnTo>
                  <a:lnTo>
                    <a:pt x="0" y="346131"/>
                  </a:lnTo>
                  <a:cubicBezTo>
                    <a:pt x="17145" y="231831"/>
                    <a:pt x="23813" y="117531"/>
                    <a:pt x="17145" y="2279"/>
                  </a:cubicBezTo>
                  <a:cubicBezTo>
                    <a:pt x="22860" y="374"/>
                    <a:pt x="28575" y="-579"/>
                    <a:pt x="35243" y="374"/>
                  </a:cubicBezTo>
                  <a:cubicBezTo>
                    <a:pt x="44768" y="1326"/>
                    <a:pt x="54293" y="4184"/>
                    <a:pt x="61913" y="8946"/>
                  </a:cubicBezTo>
                  <a:cubicBezTo>
                    <a:pt x="75248" y="16566"/>
                    <a:pt x="85725" y="27996"/>
                    <a:pt x="96203" y="39426"/>
                  </a:cubicBezTo>
                  <a:cubicBezTo>
                    <a:pt x="171450" y="121341"/>
                    <a:pt x="189548" y="181349"/>
                    <a:pt x="261938" y="266121"/>
                  </a:cubicBezTo>
                  <a:cubicBezTo>
                    <a:pt x="233363" y="253739"/>
                    <a:pt x="163830" y="222306"/>
                    <a:pt x="131445" y="208019"/>
                  </a:cubicBezTo>
                  <a:close/>
                </a:path>
              </a:pathLst>
            </a:custGeom>
            <a:solidFill>
              <a:srgbClr val="D1D3D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F2A9EC6-FECC-4102-8F88-41518726F556}"/>
                </a:ext>
              </a:extLst>
            </p:cNvPr>
            <p:cNvSpPr/>
            <p:nvPr/>
          </p:nvSpPr>
          <p:spPr>
            <a:xfrm>
              <a:off x="7141722" y="2947034"/>
              <a:ext cx="284052" cy="480060"/>
            </a:xfrm>
            <a:custGeom>
              <a:avLst/>
              <a:gdLst>
                <a:gd name="connsiteX0" fmla="*/ 283014 w 284052"/>
                <a:gd name="connsiteY0" fmla="*/ 232410 h 480060"/>
                <a:gd name="connsiteX1" fmla="*/ 273489 w 284052"/>
                <a:gd name="connsiteY1" fmla="*/ 263842 h 480060"/>
                <a:gd name="connsiteX2" fmla="*/ 268727 w 284052"/>
                <a:gd name="connsiteY2" fmla="*/ 280988 h 480060"/>
                <a:gd name="connsiteX3" fmla="*/ 246819 w 284052"/>
                <a:gd name="connsiteY3" fmla="*/ 373380 h 480060"/>
                <a:gd name="connsiteX4" fmla="*/ 231579 w 284052"/>
                <a:gd name="connsiteY4" fmla="*/ 447675 h 480060"/>
                <a:gd name="connsiteX5" fmla="*/ 205862 w 284052"/>
                <a:gd name="connsiteY5" fmla="*/ 457200 h 480060"/>
                <a:gd name="connsiteX6" fmla="*/ 162999 w 284052"/>
                <a:gd name="connsiteY6" fmla="*/ 473392 h 480060"/>
                <a:gd name="connsiteX7" fmla="*/ 145854 w 284052"/>
                <a:gd name="connsiteY7" fmla="*/ 480060 h 480060"/>
                <a:gd name="connsiteX8" fmla="*/ 88704 w 284052"/>
                <a:gd name="connsiteY8" fmla="*/ 368617 h 480060"/>
                <a:gd name="connsiteX9" fmla="*/ 19172 w 284052"/>
                <a:gd name="connsiteY9" fmla="*/ 279082 h 480060"/>
                <a:gd name="connsiteX10" fmla="*/ 19172 w 284052"/>
                <a:gd name="connsiteY10" fmla="*/ 279082 h 480060"/>
                <a:gd name="connsiteX11" fmla="*/ 8694 w 284052"/>
                <a:gd name="connsiteY11" fmla="*/ 270510 h 480060"/>
                <a:gd name="connsiteX12" fmla="*/ 4884 w 284052"/>
                <a:gd name="connsiteY12" fmla="*/ 266700 h 480060"/>
                <a:gd name="connsiteX13" fmla="*/ 2027 w 284052"/>
                <a:gd name="connsiteY13" fmla="*/ 244792 h 480060"/>
                <a:gd name="connsiteX14" fmla="*/ 21077 w 284052"/>
                <a:gd name="connsiteY14" fmla="*/ 172402 h 480060"/>
                <a:gd name="connsiteX15" fmla="*/ 25839 w 284052"/>
                <a:gd name="connsiteY15" fmla="*/ 12382 h 480060"/>
                <a:gd name="connsiteX16" fmla="*/ 115374 w 284052"/>
                <a:gd name="connsiteY16" fmla="*/ 49530 h 480060"/>
                <a:gd name="connsiteX17" fmla="*/ 208719 w 284052"/>
                <a:gd name="connsiteY17" fmla="*/ 42863 h 480060"/>
                <a:gd name="connsiteX18" fmla="*/ 267774 w 284052"/>
                <a:gd name="connsiteY18" fmla="*/ 0 h 480060"/>
                <a:gd name="connsiteX19" fmla="*/ 263012 w 284052"/>
                <a:gd name="connsiteY19" fmla="*/ 44767 h 480060"/>
                <a:gd name="connsiteX20" fmla="*/ 282062 w 284052"/>
                <a:gd name="connsiteY20" fmla="*/ 211455 h 480060"/>
                <a:gd name="connsiteX21" fmla="*/ 283014 w 284052"/>
                <a:gd name="connsiteY21" fmla="*/ 232410 h 48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052" h="480060">
                  <a:moveTo>
                    <a:pt x="283014" y="232410"/>
                  </a:moveTo>
                  <a:cubicBezTo>
                    <a:pt x="279204" y="242888"/>
                    <a:pt x="276347" y="253365"/>
                    <a:pt x="273489" y="263842"/>
                  </a:cubicBezTo>
                  <a:cubicBezTo>
                    <a:pt x="271584" y="269557"/>
                    <a:pt x="270632" y="275273"/>
                    <a:pt x="268727" y="280988"/>
                  </a:cubicBezTo>
                  <a:cubicBezTo>
                    <a:pt x="260154" y="312420"/>
                    <a:pt x="253487" y="342900"/>
                    <a:pt x="246819" y="373380"/>
                  </a:cubicBezTo>
                  <a:cubicBezTo>
                    <a:pt x="242057" y="397192"/>
                    <a:pt x="236342" y="421957"/>
                    <a:pt x="231579" y="447675"/>
                  </a:cubicBezTo>
                  <a:lnTo>
                    <a:pt x="205862" y="457200"/>
                  </a:lnTo>
                  <a:lnTo>
                    <a:pt x="162999" y="473392"/>
                  </a:lnTo>
                  <a:lnTo>
                    <a:pt x="145854" y="480060"/>
                  </a:lnTo>
                  <a:cubicBezTo>
                    <a:pt x="134424" y="448628"/>
                    <a:pt x="113469" y="407670"/>
                    <a:pt x="88704" y="368617"/>
                  </a:cubicBezTo>
                  <a:cubicBezTo>
                    <a:pt x="65844" y="332423"/>
                    <a:pt x="41079" y="299085"/>
                    <a:pt x="19172" y="279082"/>
                  </a:cubicBezTo>
                  <a:cubicBezTo>
                    <a:pt x="19172" y="279082"/>
                    <a:pt x="19172" y="279082"/>
                    <a:pt x="19172" y="279082"/>
                  </a:cubicBezTo>
                  <a:cubicBezTo>
                    <a:pt x="15362" y="276225"/>
                    <a:pt x="12504" y="273367"/>
                    <a:pt x="8694" y="270510"/>
                  </a:cubicBezTo>
                  <a:cubicBezTo>
                    <a:pt x="6789" y="269557"/>
                    <a:pt x="5837" y="267653"/>
                    <a:pt x="4884" y="266700"/>
                  </a:cubicBezTo>
                  <a:cubicBezTo>
                    <a:pt x="122" y="260985"/>
                    <a:pt x="-1783" y="252413"/>
                    <a:pt x="2027" y="244792"/>
                  </a:cubicBezTo>
                  <a:cubicBezTo>
                    <a:pt x="7742" y="231457"/>
                    <a:pt x="14409" y="204788"/>
                    <a:pt x="21077" y="172402"/>
                  </a:cubicBezTo>
                  <a:cubicBezTo>
                    <a:pt x="32507" y="117157"/>
                    <a:pt x="39174" y="46673"/>
                    <a:pt x="25839" y="12382"/>
                  </a:cubicBezTo>
                  <a:cubicBezTo>
                    <a:pt x="51557" y="31432"/>
                    <a:pt x="84894" y="41910"/>
                    <a:pt x="115374" y="49530"/>
                  </a:cubicBezTo>
                  <a:cubicBezTo>
                    <a:pt x="146807" y="57150"/>
                    <a:pt x="180144" y="56198"/>
                    <a:pt x="208719" y="42863"/>
                  </a:cubicBezTo>
                  <a:cubicBezTo>
                    <a:pt x="241104" y="27623"/>
                    <a:pt x="247772" y="30480"/>
                    <a:pt x="267774" y="0"/>
                  </a:cubicBezTo>
                  <a:cubicBezTo>
                    <a:pt x="264917" y="10477"/>
                    <a:pt x="263964" y="26670"/>
                    <a:pt x="263012" y="44767"/>
                  </a:cubicBezTo>
                  <a:cubicBezTo>
                    <a:pt x="261107" y="103823"/>
                    <a:pt x="268727" y="188595"/>
                    <a:pt x="282062" y="211455"/>
                  </a:cubicBezTo>
                  <a:cubicBezTo>
                    <a:pt x="283967" y="217170"/>
                    <a:pt x="284919" y="224790"/>
                    <a:pt x="283014" y="232410"/>
                  </a:cubicBezTo>
                  <a:close/>
                </a:path>
              </a:pathLst>
            </a:custGeom>
            <a:solidFill>
              <a:srgbClr val="ECC19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CC9E07F-0112-4C3B-AAD2-C9149666AB5A}"/>
                </a:ext>
              </a:extLst>
            </p:cNvPr>
            <p:cNvSpPr/>
            <p:nvPr/>
          </p:nvSpPr>
          <p:spPr>
            <a:xfrm>
              <a:off x="7430359" y="3292885"/>
              <a:ext cx="534352" cy="1294447"/>
            </a:xfrm>
            <a:custGeom>
              <a:avLst/>
              <a:gdLst>
                <a:gd name="connsiteX0" fmla="*/ 463867 w 534352"/>
                <a:gd name="connsiteY0" fmla="*/ 1093470 h 1294447"/>
                <a:gd name="connsiteX1" fmla="*/ 289560 w 534352"/>
                <a:gd name="connsiteY1" fmla="*/ 1211580 h 1294447"/>
                <a:gd name="connsiteX2" fmla="*/ 215265 w 534352"/>
                <a:gd name="connsiteY2" fmla="*/ 1261110 h 1294447"/>
                <a:gd name="connsiteX3" fmla="*/ 72390 w 534352"/>
                <a:gd name="connsiteY3" fmla="*/ 1294448 h 1294447"/>
                <a:gd name="connsiteX4" fmla="*/ 69532 w 534352"/>
                <a:gd name="connsiteY4" fmla="*/ 1259205 h 1294447"/>
                <a:gd name="connsiteX5" fmla="*/ 63817 w 534352"/>
                <a:gd name="connsiteY5" fmla="*/ 1221105 h 1294447"/>
                <a:gd name="connsiteX6" fmla="*/ 44767 w 534352"/>
                <a:gd name="connsiteY6" fmla="*/ 1153478 h 1294447"/>
                <a:gd name="connsiteX7" fmla="*/ 40957 w 534352"/>
                <a:gd name="connsiteY7" fmla="*/ 1142048 h 1294447"/>
                <a:gd name="connsiteX8" fmla="*/ 36195 w 534352"/>
                <a:gd name="connsiteY8" fmla="*/ 1129665 h 1294447"/>
                <a:gd name="connsiteX9" fmla="*/ 32385 w 534352"/>
                <a:gd name="connsiteY9" fmla="*/ 1122045 h 1294447"/>
                <a:gd name="connsiteX10" fmla="*/ 24765 w 534352"/>
                <a:gd name="connsiteY10" fmla="*/ 1106805 h 1294447"/>
                <a:gd name="connsiteX11" fmla="*/ 21907 w 534352"/>
                <a:gd name="connsiteY11" fmla="*/ 1100138 h 1294447"/>
                <a:gd name="connsiteX12" fmla="*/ 8572 w 534352"/>
                <a:gd name="connsiteY12" fmla="*/ 1076325 h 1294447"/>
                <a:gd name="connsiteX13" fmla="*/ 8572 w 534352"/>
                <a:gd name="connsiteY13" fmla="*/ 1076325 h 1294447"/>
                <a:gd name="connsiteX14" fmla="*/ 2857 w 534352"/>
                <a:gd name="connsiteY14" fmla="*/ 1066800 h 1294447"/>
                <a:gd name="connsiteX15" fmla="*/ 0 w 534352"/>
                <a:gd name="connsiteY15" fmla="*/ 1062038 h 1294447"/>
                <a:gd name="connsiteX16" fmla="*/ 231457 w 534352"/>
                <a:gd name="connsiteY16" fmla="*/ 944880 h 1294447"/>
                <a:gd name="connsiteX17" fmla="*/ 240982 w 534352"/>
                <a:gd name="connsiteY17" fmla="*/ 940118 h 1294447"/>
                <a:gd name="connsiteX18" fmla="*/ 240982 w 534352"/>
                <a:gd name="connsiteY18" fmla="*/ 934403 h 1294447"/>
                <a:gd name="connsiteX19" fmla="*/ 240030 w 534352"/>
                <a:gd name="connsiteY19" fmla="*/ 919163 h 1294447"/>
                <a:gd name="connsiteX20" fmla="*/ 239078 w 534352"/>
                <a:gd name="connsiteY20" fmla="*/ 908685 h 1294447"/>
                <a:gd name="connsiteX21" fmla="*/ 236220 w 534352"/>
                <a:gd name="connsiteY21" fmla="*/ 862013 h 1294447"/>
                <a:gd name="connsiteX22" fmla="*/ 236220 w 534352"/>
                <a:gd name="connsiteY22" fmla="*/ 862013 h 1294447"/>
                <a:gd name="connsiteX23" fmla="*/ 235267 w 534352"/>
                <a:gd name="connsiteY23" fmla="*/ 844868 h 1294447"/>
                <a:gd name="connsiteX24" fmla="*/ 235267 w 534352"/>
                <a:gd name="connsiteY24" fmla="*/ 832485 h 1294447"/>
                <a:gd name="connsiteX25" fmla="*/ 235267 w 534352"/>
                <a:gd name="connsiteY25" fmla="*/ 825818 h 1294447"/>
                <a:gd name="connsiteX26" fmla="*/ 235267 w 534352"/>
                <a:gd name="connsiteY26" fmla="*/ 816293 h 1294447"/>
                <a:gd name="connsiteX27" fmla="*/ 235267 w 534352"/>
                <a:gd name="connsiteY27" fmla="*/ 812483 h 1294447"/>
                <a:gd name="connsiteX28" fmla="*/ 235267 w 534352"/>
                <a:gd name="connsiteY28" fmla="*/ 805815 h 1294447"/>
                <a:gd name="connsiteX29" fmla="*/ 235267 w 534352"/>
                <a:gd name="connsiteY29" fmla="*/ 798195 h 1294447"/>
                <a:gd name="connsiteX30" fmla="*/ 235267 w 534352"/>
                <a:gd name="connsiteY30" fmla="*/ 790575 h 1294447"/>
                <a:gd name="connsiteX31" fmla="*/ 235267 w 534352"/>
                <a:gd name="connsiteY31" fmla="*/ 780098 h 1294447"/>
                <a:gd name="connsiteX32" fmla="*/ 235267 w 534352"/>
                <a:gd name="connsiteY32" fmla="*/ 768668 h 1294447"/>
                <a:gd name="connsiteX33" fmla="*/ 235267 w 534352"/>
                <a:gd name="connsiteY33" fmla="*/ 757238 h 1294447"/>
                <a:gd name="connsiteX34" fmla="*/ 235267 w 534352"/>
                <a:gd name="connsiteY34" fmla="*/ 727710 h 1294447"/>
                <a:gd name="connsiteX35" fmla="*/ 235267 w 534352"/>
                <a:gd name="connsiteY35" fmla="*/ 721995 h 1294447"/>
                <a:gd name="connsiteX36" fmla="*/ 235267 w 534352"/>
                <a:gd name="connsiteY36" fmla="*/ 718185 h 1294447"/>
                <a:gd name="connsiteX37" fmla="*/ 235267 w 534352"/>
                <a:gd name="connsiteY37" fmla="*/ 711518 h 1294447"/>
                <a:gd name="connsiteX38" fmla="*/ 235267 w 534352"/>
                <a:gd name="connsiteY38" fmla="*/ 698183 h 1294447"/>
                <a:gd name="connsiteX39" fmla="*/ 235267 w 534352"/>
                <a:gd name="connsiteY39" fmla="*/ 694373 h 1294447"/>
                <a:gd name="connsiteX40" fmla="*/ 235267 w 534352"/>
                <a:gd name="connsiteY40" fmla="*/ 687705 h 1294447"/>
                <a:gd name="connsiteX41" fmla="*/ 235267 w 534352"/>
                <a:gd name="connsiteY41" fmla="*/ 683895 h 1294447"/>
                <a:gd name="connsiteX42" fmla="*/ 235267 w 534352"/>
                <a:gd name="connsiteY42" fmla="*/ 681990 h 1294447"/>
                <a:gd name="connsiteX43" fmla="*/ 235267 w 534352"/>
                <a:gd name="connsiteY43" fmla="*/ 678180 h 1294447"/>
                <a:gd name="connsiteX44" fmla="*/ 235267 w 534352"/>
                <a:gd name="connsiteY44" fmla="*/ 674370 h 1294447"/>
                <a:gd name="connsiteX45" fmla="*/ 235267 w 534352"/>
                <a:gd name="connsiteY45" fmla="*/ 667703 h 1294447"/>
                <a:gd name="connsiteX46" fmla="*/ 236220 w 534352"/>
                <a:gd name="connsiteY46" fmla="*/ 654368 h 1294447"/>
                <a:gd name="connsiteX47" fmla="*/ 237172 w 534352"/>
                <a:gd name="connsiteY47" fmla="*/ 641033 h 1294447"/>
                <a:gd name="connsiteX48" fmla="*/ 238125 w 534352"/>
                <a:gd name="connsiteY48" fmla="*/ 629603 h 1294447"/>
                <a:gd name="connsiteX49" fmla="*/ 239078 w 534352"/>
                <a:gd name="connsiteY49" fmla="*/ 604838 h 1294447"/>
                <a:gd name="connsiteX50" fmla="*/ 240030 w 534352"/>
                <a:gd name="connsiteY50" fmla="*/ 580073 h 1294447"/>
                <a:gd name="connsiteX51" fmla="*/ 240982 w 534352"/>
                <a:gd name="connsiteY51" fmla="*/ 564833 h 1294447"/>
                <a:gd name="connsiteX52" fmla="*/ 240982 w 534352"/>
                <a:gd name="connsiteY52" fmla="*/ 559118 h 1294447"/>
                <a:gd name="connsiteX53" fmla="*/ 241935 w 534352"/>
                <a:gd name="connsiteY53" fmla="*/ 538163 h 1294447"/>
                <a:gd name="connsiteX54" fmla="*/ 241935 w 534352"/>
                <a:gd name="connsiteY54" fmla="*/ 534353 h 1294447"/>
                <a:gd name="connsiteX55" fmla="*/ 242888 w 534352"/>
                <a:gd name="connsiteY55" fmla="*/ 515303 h 1294447"/>
                <a:gd name="connsiteX56" fmla="*/ 244792 w 534352"/>
                <a:gd name="connsiteY56" fmla="*/ 473392 h 1294447"/>
                <a:gd name="connsiteX57" fmla="*/ 246697 w 534352"/>
                <a:gd name="connsiteY57" fmla="*/ 425767 h 1294447"/>
                <a:gd name="connsiteX58" fmla="*/ 247650 w 534352"/>
                <a:gd name="connsiteY58" fmla="*/ 392430 h 1294447"/>
                <a:gd name="connsiteX59" fmla="*/ 248603 w 534352"/>
                <a:gd name="connsiteY59" fmla="*/ 368617 h 1294447"/>
                <a:gd name="connsiteX60" fmla="*/ 248603 w 534352"/>
                <a:gd name="connsiteY60" fmla="*/ 367665 h 1294447"/>
                <a:gd name="connsiteX61" fmla="*/ 249555 w 534352"/>
                <a:gd name="connsiteY61" fmla="*/ 349567 h 1294447"/>
                <a:gd name="connsiteX62" fmla="*/ 249555 w 534352"/>
                <a:gd name="connsiteY62" fmla="*/ 342900 h 1294447"/>
                <a:gd name="connsiteX63" fmla="*/ 250507 w 534352"/>
                <a:gd name="connsiteY63" fmla="*/ 321945 h 1294447"/>
                <a:gd name="connsiteX64" fmla="*/ 251460 w 534352"/>
                <a:gd name="connsiteY64" fmla="*/ 314325 h 1294447"/>
                <a:gd name="connsiteX65" fmla="*/ 252413 w 534352"/>
                <a:gd name="connsiteY65" fmla="*/ 294323 h 1294447"/>
                <a:gd name="connsiteX66" fmla="*/ 253365 w 534352"/>
                <a:gd name="connsiteY66" fmla="*/ 276225 h 1294447"/>
                <a:gd name="connsiteX67" fmla="*/ 255270 w 534352"/>
                <a:gd name="connsiteY67" fmla="*/ 254317 h 1294447"/>
                <a:gd name="connsiteX68" fmla="*/ 256222 w 534352"/>
                <a:gd name="connsiteY68" fmla="*/ 240983 h 1294447"/>
                <a:gd name="connsiteX69" fmla="*/ 258128 w 534352"/>
                <a:gd name="connsiteY69" fmla="*/ 222885 h 1294447"/>
                <a:gd name="connsiteX70" fmla="*/ 260032 w 534352"/>
                <a:gd name="connsiteY70" fmla="*/ 204788 h 1294447"/>
                <a:gd name="connsiteX71" fmla="*/ 261938 w 534352"/>
                <a:gd name="connsiteY71" fmla="*/ 188595 h 1294447"/>
                <a:gd name="connsiteX72" fmla="*/ 264795 w 534352"/>
                <a:gd name="connsiteY72" fmla="*/ 169545 h 1294447"/>
                <a:gd name="connsiteX73" fmla="*/ 264795 w 534352"/>
                <a:gd name="connsiteY73" fmla="*/ 168593 h 1294447"/>
                <a:gd name="connsiteX74" fmla="*/ 266700 w 534352"/>
                <a:gd name="connsiteY74" fmla="*/ 151448 h 1294447"/>
                <a:gd name="connsiteX75" fmla="*/ 272415 w 534352"/>
                <a:gd name="connsiteY75" fmla="*/ 116205 h 1294447"/>
                <a:gd name="connsiteX76" fmla="*/ 273367 w 534352"/>
                <a:gd name="connsiteY76" fmla="*/ 111443 h 1294447"/>
                <a:gd name="connsiteX77" fmla="*/ 274320 w 534352"/>
                <a:gd name="connsiteY77" fmla="*/ 104775 h 1294447"/>
                <a:gd name="connsiteX78" fmla="*/ 275272 w 534352"/>
                <a:gd name="connsiteY78" fmla="*/ 98108 h 1294447"/>
                <a:gd name="connsiteX79" fmla="*/ 278130 w 534352"/>
                <a:gd name="connsiteY79" fmla="*/ 81915 h 1294447"/>
                <a:gd name="connsiteX80" fmla="*/ 279082 w 534352"/>
                <a:gd name="connsiteY80" fmla="*/ 76200 h 1294447"/>
                <a:gd name="connsiteX81" fmla="*/ 280988 w 534352"/>
                <a:gd name="connsiteY81" fmla="*/ 67628 h 1294447"/>
                <a:gd name="connsiteX82" fmla="*/ 281940 w 534352"/>
                <a:gd name="connsiteY82" fmla="*/ 63818 h 1294447"/>
                <a:gd name="connsiteX83" fmla="*/ 282892 w 534352"/>
                <a:gd name="connsiteY83" fmla="*/ 60008 h 1294447"/>
                <a:gd name="connsiteX84" fmla="*/ 286703 w 534352"/>
                <a:gd name="connsiteY84" fmla="*/ 44768 h 1294447"/>
                <a:gd name="connsiteX85" fmla="*/ 290513 w 534352"/>
                <a:gd name="connsiteY85" fmla="*/ 26670 h 1294447"/>
                <a:gd name="connsiteX86" fmla="*/ 292417 w 534352"/>
                <a:gd name="connsiteY86" fmla="*/ 5715 h 1294447"/>
                <a:gd name="connsiteX87" fmla="*/ 292417 w 534352"/>
                <a:gd name="connsiteY87" fmla="*/ 5715 h 1294447"/>
                <a:gd name="connsiteX88" fmla="*/ 292417 w 534352"/>
                <a:gd name="connsiteY88" fmla="*/ 5715 h 1294447"/>
                <a:gd name="connsiteX89" fmla="*/ 291465 w 534352"/>
                <a:gd name="connsiteY89" fmla="*/ 1905 h 1294447"/>
                <a:gd name="connsiteX90" fmla="*/ 291465 w 534352"/>
                <a:gd name="connsiteY90" fmla="*/ 953 h 1294447"/>
                <a:gd name="connsiteX91" fmla="*/ 304800 w 534352"/>
                <a:gd name="connsiteY91" fmla="*/ 0 h 1294447"/>
                <a:gd name="connsiteX92" fmla="*/ 386715 w 534352"/>
                <a:gd name="connsiteY92" fmla="*/ 46673 h 1294447"/>
                <a:gd name="connsiteX93" fmla="*/ 438150 w 534352"/>
                <a:gd name="connsiteY93" fmla="*/ 284798 h 1294447"/>
                <a:gd name="connsiteX94" fmla="*/ 534353 w 534352"/>
                <a:gd name="connsiteY94" fmla="*/ 969645 h 1294447"/>
                <a:gd name="connsiteX95" fmla="*/ 463867 w 534352"/>
                <a:gd name="connsiteY95" fmla="*/ 1093470 h 129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34352" h="1294447">
                  <a:moveTo>
                    <a:pt x="463867" y="1093470"/>
                  </a:moveTo>
                  <a:cubicBezTo>
                    <a:pt x="446722" y="1105853"/>
                    <a:pt x="372428" y="1156335"/>
                    <a:pt x="289560" y="1211580"/>
                  </a:cubicBezTo>
                  <a:cubicBezTo>
                    <a:pt x="264795" y="1227773"/>
                    <a:pt x="240030" y="1244918"/>
                    <a:pt x="215265" y="1261110"/>
                  </a:cubicBezTo>
                  <a:cubicBezTo>
                    <a:pt x="168592" y="1275398"/>
                    <a:pt x="120967" y="1286828"/>
                    <a:pt x="72390" y="1294448"/>
                  </a:cubicBezTo>
                  <a:cubicBezTo>
                    <a:pt x="72390" y="1283018"/>
                    <a:pt x="71438" y="1270635"/>
                    <a:pt x="69532" y="1259205"/>
                  </a:cubicBezTo>
                  <a:cubicBezTo>
                    <a:pt x="67628" y="1245870"/>
                    <a:pt x="65722" y="1233488"/>
                    <a:pt x="63817" y="1221105"/>
                  </a:cubicBezTo>
                  <a:cubicBezTo>
                    <a:pt x="59055" y="1198245"/>
                    <a:pt x="52388" y="1175385"/>
                    <a:pt x="44767" y="1153478"/>
                  </a:cubicBezTo>
                  <a:cubicBezTo>
                    <a:pt x="43815" y="1149668"/>
                    <a:pt x="41910" y="1145858"/>
                    <a:pt x="40957" y="1142048"/>
                  </a:cubicBezTo>
                  <a:cubicBezTo>
                    <a:pt x="39053" y="1138238"/>
                    <a:pt x="37147" y="1133475"/>
                    <a:pt x="36195" y="1129665"/>
                  </a:cubicBezTo>
                  <a:cubicBezTo>
                    <a:pt x="35242" y="1126808"/>
                    <a:pt x="34290" y="1123950"/>
                    <a:pt x="32385" y="1122045"/>
                  </a:cubicBezTo>
                  <a:cubicBezTo>
                    <a:pt x="30480" y="1116330"/>
                    <a:pt x="27622" y="1111568"/>
                    <a:pt x="24765" y="1106805"/>
                  </a:cubicBezTo>
                  <a:cubicBezTo>
                    <a:pt x="23813" y="1104900"/>
                    <a:pt x="22860" y="1102043"/>
                    <a:pt x="21907" y="1100138"/>
                  </a:cubicBezTo>
                  <a:cubicBezTo>
                    <a:pt x="18097" y="1091565"/>
                    <a:pt x="13335" y="1083945"/>
                    <a:pt x="8572" y="1076325"/>
                  </a:cubicBezTo>
                  <a:cubicBezTo>
                    <a:pt x="8572" y="1076325"/>
                    <a:pt x="8572" y="1076325"/>
                    <a:pt x="8572" y="1076325"/>
                  </a:cubicBezTo>
                  <a:cubicBezTo>
                    <a:pt x="6667" y="1073468"/>
                    <a:pt x="4763" y="1069658"/>
                    <a:pt x="2857" y="1066800"/>
                  </a:cubicBezTo>
                  <a:cubicBezTo>
                    <a:pt x="1905" y="1064895"/>
                    <a:pt x="953" y="1062990"/>
                    <a:pt x="0" y="1062038"/>
                  </a:cubicBezTo>
                  <a:cubicBezTo>
                    <a:pt x="77153" y="1027748"/>
                    <a:pt x="155257" y="983933"/>
                    <a:pt x="231457" y="944880"/>
                  </a:cubicBezTo>
                  <a:cubicBezTo>
                    <a:pt x="234315" y="942975"/>
                    <a:pt x="237172" y="942023"/>
                    <a:pt x="240982" y="940118"/>
                  </a:cubicBezTo>
                  <a:cubicBezTo>
                    <a:pt x="240982" y="938213"/>
                    <a:pt x="240982" y="936308"/>
                    <a:pt x="240982" y="934403"/>
                  </a:cubicBezTo>
                  <a:cubicBezTo>
                    <a:pt x="240982" y="929640"/>
                    <a:pt x="240030" y="923925"/>
                    <a:pt x="240030" y="919163"/>
                  </a:cubicBezTo>
                  <a:cubicBezTo>
                    <a:pt x="240030" y="915353"/>
                    <a:pt x="240030" y="912495"/>
                    <a:pt x="239078" y="908685"/>
                  </a:cubicBezTo>
                  <a:cubicBezTo>
                    <a:pt x="238125" y="892493"/>
                    <a:pt x="237172" y="876300"/>
                    <a:pt x="236220" y="862013"/>
                  </a:cubicBezTo>
                  <a:lnTo>
                    <a:pt x="236220" y="862013"/>
                  </a:lnTo>
                  <a:cubicBezTo>
                    <a:pt x="236220" y="856298"/>
                    <a:pt x="235267" y="850583"/>
                    <a:pt x="235267" y="844868"/>
                  </a:cubicBezTo>
                  <a:cubicBezTo>
                    <a:pt x="235267" y="841058"/>
                    <a:pt x="235267" y="836295"/>
                    <a:pt x="235267" y="832485"/>
                  </a:cubicBezTo>
                  <a:cubicBezTo>
                    <a:pt x="235267" y="830580"/>
                    <a:pt x="235267" y="827723"/>
                    <a:pt x="235267" y="825818"/>
                  </a:cubicBezTo>
                  <a:cubicBezTo>
                    <a:pt x="235267" y="822960"/>
                    <a:pt x="235267" y="819150"/>
                    <a:pt x="235267" y="816293"/>
                  </a:cubicBezTo>
                  <a:cubicBezTo>
                    <a:pt x="235267" y="815340"/>
                    <a:pt x="235267" y="813435"/>
                    <a:pt x="235267" y="812483"/>
                  </a:cubicBezTo>
                  <a:cubicBezTo>
                    <a:pt x="235267" y="810578"/>
                    <a:pt x="235267" y="807720"/>
                    <a:pt x="235267" y="805815"/>
                  </a:cubicBezTo>
                  <a:cubicBezTo>
                    <a:pt x="235267" y="802958"/>
                    <a:pt x="235267" y="801053"/>
                    <a:pt x="235267" y="798195"/>
                  </a:cubicBezTo>
                  <a:cubicBezTo>
                    <a:pt x="235267" y="795338"/>
                    <a:pt x="235267" y="793433"/>
                    <a:pt x="235267" y="790575"/>
                  </a:cubicBezTo>
                  <a:cubicBezTo>
                    <a:pt x="235267" y="786765"/>
                    <a:pt x="235267" y="783908"/>
                    <a:pt x="235267" y="780098"/>
                  </a:cubicBezTo>
                  <a:cubicBezTo>
                    <a:pt x="235267" y="776288"/>
                    <a:pt x="235267" y="772478"/>
                    <a:pt x="235267" y="768668"/>
                  </a:cubicBezTo>
                  <a:cubicBezTo>
                    <a:pt x="235267" y="764858"/>
                    <a:pt x="235267" y="761048"/>
                    <a:pt x="235267" y="757238"/>
                  </a:cubicBezTo>
                  <a:cubicBezTo>
                    <a:pt x="235267" y="746760"/>
                    <a:pt x="235267" y="737235"/>
                    <a:pt x="235267" y="727710"/>
                  </a:cubicBezTo>
                  <a:cubicBezTo>
                    <a:pt x="235267" y="725805"/>
                    <a:pt x="235267" y="723900"/>
                    <a:pt x="235267" y="721995"/>
                  </a:cubicBezTo>
                  <a:cubicBezTo>
                    <a:pt x="235267" y="721043"/>
                    <a:pt x="235267" y="720090"/>
                    <a:pt x="235267" y="718185"/>
                  </a:cubicBezTo>
                  <a:cubicBezTo>
                    <a:pt x="235267" y="716280"/>
                    <a:pt x="235267" y="713423"/>
                    <a:pt x="235267" y="711518"/>
                  </a:cubicBezTo>
                  <a:cubicBezTo>
                    <a:pt x="235267" y="706755"/>
                    <a:pt x="235267" y="702945"/>
                    <a:pt x="235267" y="698183"/>
                  </a:cubicBezTo>
                  <a:cubicBezTo>
                    <a:pt x="235267" y="697230"/>
                    <a:pt x="235267" y="695325"/>
                    <a:pt x="235267" y="694373"/>
                  </a:cubicBezTo>
                  <a:cubicBezTo>
                    <a:pt x="235267" y="692468"/>
                    <a:pt x="235267" y="689610"/>
                    <a:pt x="235267" y="687705"/>
                  </a:cubicBezTo>
                  <a:cubicBezTo>
                    <a:pt x="235267" y="685800"/>
                    <a:pt x="235267" y="684848"/>
                    <a:pt x="235267" y="683895"/>
                  </a:cubicBezTo>
                  <a:cubicBezTo>
                    <a:pt x="235267" y="682943"/>
                    <a:pt x="235267" y="682943"/>
                    <a:pt x="235267" y="681990"/>
                  </a:cubicBezTo>
                  <a:cubicBezTo>
                    <a:pt x="235267" y="681038"/>
                    <a:pt x="235267" y="679133"/>
                    <a:pt x="235267" y="678180"/>
                  </a:cubicBezTo>
                  <a:cubicBezTo>
                    <a:pt x="235267" y="677228"/>
                    <a:pt x="235267" y="676275"/>
                    <a:pt x="235267" y="674370"/>
                  </a:cubicBezTo>
                  <a:cubicBezTo>
                    <a:pt x="235267" y="672465"/>
                    <a:pt x="235267" y="669608"/>
                    <a:pt x="235267" y="667703"/>
                  </a:cubicBezTo>
                  <a:cubicBezTo>
                    <a:pt x="235267" y="662940"/>
                    <a:pt x="236220" y="659130"/>
                    <a:pt x="236220" y="654368"/>
                  </a:cubicBezTo>
                  <a:cubicBezTo>
                    <a:pt x="236220" y="649605"/>
                    <a:pt x="237172" y="645795"/>
                    <a:pt x="237172" y="641033"/>
                  </a:cubicBezTo>
                  <a:cubicBezTo>
                    <a:pt x="237172" y="637223"/>
                    <a:pt x="237172" y="633413"/>
                    <a:pt x="238125" y="629603"/>
                  </a:cubicBezTo>
                  <a:cubicBezTo>
                    <a:pt x="238125" y="621030"/>
                    <a:pt x="239078" y="613410"/>
                    <a:pt x="239078" y="604838"/>
                  </a:cubicBezTo>
                  <a:cubicBezTo>
                    <a:pt x="239078" y="596265"/>
                    <a:pt x="240030" y="588645"/>
                    <a:pt x="240030" y="580073"/>
                  </a:cubicBezTo>
                  <a:cubicBezTo>
                    <a:pt x="240030" y="575310"/>
                    <a:pt x="240030" y="569595"/>
                    <a:pt x="240982" y="564833"/>
                  </a:cubicBezTo>
                  <a:cubicBezTo>
                    <a:pt x="240982" y="562928"/>
                    <a:pt x="240982" y="561023"/>
                    <a:pt x="240982" y="559118"/>
                  </a:cubicBezTo>
                  <a:cubicBezTo>
                    <a:pt x="240982" y="552450"/>
                    <a:pt x="241935" y="544830"/>
                    <a:pt x="241935" y="538163"/>
                  </a:cubicBezTo>
                  <a:cubicBezTo>
                    <a:pt x="241935" y="537210"/>
                    <a:pt x="241935" y="536258"/>
                    <a:pt x="241935" y="534353"/>
                  </a:cubicBezTo>
                  <a:cubicBezTo>
                    <a:pt x="241935" y="527685"/>
                    <a:pt x="242888" y="521970"/>
                    <a:pt x="242888" y="515303"/>
                  </a:cubicBezTo>
                  <a:cubicBezTo>
                    <a:pt x="243840" y="501015"/>
                    <a:pt x="243840" y="486728"/>
                    <a:pt x="244792" y="473392"/>
                  </a:cubicBezTo>
                  <a:cubicBezTo>
                    <a:pt x="245745" y="457200"/>
                    <a:pt x="245745" y="441960"/>
                    <a:pt x="246697" y="425767"/>
                  </a:cubicBezTo>
                  <a:cubicBezTo>
                    <a:pt x="246697" y="414338"/>
                    <a:pt x="247650" y="403860"/>
                    <a:pt x="247650" y="392430"/>
                  </a:cubicBezTo>
                  <a:cubicBezTo>
                    <a:pt x="247650" y="384810"/>
                    <a:pt x="248603" y="376238"/>
                    <a:pt x="248603" y="368617"/>
                  </a:cubicBezTo>
                  <a:cubicBezTo>
                    <a:pt x="248603" y="368617"/>
                    <a:pt x="248603" y="367665"/>
                    <a:pt x="248603" y="367665"/>
                  </a:cubicBezTo>
                  <a:cubicBezTo>
                    <a:pt x="248603" y="361950"/>
                    <a:pt x="249555" y="355283"/>
                    <a:pt x="249555" y="349567"/>
                  </a:cubicBezTo>
                  <a:cubicBezTo>
                    <a:pt x="249555" y="347663"/>
                    <a:pt x="249555" y="345758"/>
                    <a:pt x="249555" y="342900"/>
                  </a:cubicBezTo>
                  <a:cubicBezTo>
                    <a:pt x="249555" y="336233"/>
                    <a:pt x="250507" y="329565"/>
                    <a:pt x="250507" y="321945"/>
                  </a:cubicBezTo>
                  <a:cubicBezTo>
                    <a:pt x="250507" y="319088"/>
                    <a:pt x="250507" y="317183"/>
                    <a:pt x="251460" y="314325"/>
                  </a:cubicBezTo>
                  <a:cubicBezTo>
                    <a:pt x="251460" y="307658"/>
                    <a:pt x="252413" y="300990"/>
                    <a:pt x="252413" y="294323"/>
                  </a:cubicBezTo>
                  <a:cubicBezTo>
                    <a:pt x="252413" y="288608"/>
                    <a:pt x="253365" y="281940"/>
                    <a:pt x="253365" y="276225"/>
                  </a:cubicBezTo>
                  <a:cubicBezTo>
                    <a:pt x="254317" y="268605"/>
                    <a:pt x="254317" y="260985"/>
                    <a:pt x="255270" y="254317"/>
                  </a:cubicBezTo>
                  <a:cubicBezTo>
                    <a:pt x="255270" y="249555"/>
                    <a:pt x="256222" y="244792"/>
                    <a:pt x="256222" y="240983"/>
                  </a:cubicBezTo>
                  <a:cubicBezTo>
                    <a:pt x="257175" y="235267"/>
                    <a:pt x="257175" y="229553"/>
                    <a:pt x="258128" y="222885"/>
                  </a:cubicBezTo>
                  <a:cubicBezTo>
                    <a:pt x="259080" y="217170"/>
                    <a:pt x="259080" y="211455"/>
                    <a:pt x="260032" y="204788"/>
                  </a:cubicBezTo>
                  <a:cubicBezTo>
                    <a:pt x="260985" y="199073"/>
                    <a:pt x="260985" y="194310"/>
                    <a:pt x="261938" y="188595"/>
                  </a:cubicBezTo>
                  <a:cubicBezTo>
                    <a:pt x="262890" y="181928"/>
                    <a:pt x="263842" y="175260"/>
                    <a:pt x="264795" y="169545"/>
                  </a:cubicBezTo>
                  <a:cubicBezTo>
                    <a:pt x="264795" y="169545"/>
                    <a:pt x="264795" y="168593"/>
                    <a:pt x="264795" y="168593"/>
                  </a:cubicBezTo>
                  <a:cubicBezTo>
                    <a:pt x="265747" y="162878"/>
                    <a:pt x="266700" y="157163"/>
                    <a:pt x="266700" y="151448"/>
                  </a:cubicBezTo>
                  <a:cubicBezTo>
                    <a:pt x="268605" y="140018"/>
                    <a:pt x="270510" y="127635"/>
                    <a:pt x="272415" y="116205"/>
                  </a:cubicBezTo>
                  <a:cubicBezTo>
                    <a:pt x="272415" y="114300"/>
                    <a:pt x="273367" y="113348"/>
                    <a:pt x="273367" y="111443"/>
                  </a:cubicBezTo>
                  <a:cubicBezTo>
                    <a:pt x="273367" y="109538"/>
                    <a:pt x="274320" y="106680"/>
                    <a:pt x="274320" y="104775"/>
                  </a:cubicBezTo>
                  <a:cubicBezTo>
                    <a:pt x="274320" y="102870"/>
                    <a:pt x="275272" y="100013"/>
                    <a:pt x="275272" y="98108"/>
                  </a:cubicBezTo>
                  <a:cubicBezTo>
                    <a:pt x="276225" y="92393"/>
                    <a:pt x="277178" y="87630"/>
                    <a:pt x="278130" y="81915"/>
                  </a:cubicBezTo>
                  <a:cubicBezTo>
                    <a:pt x="278130" y="80010"/>
                    <a:pt x="279082" y="78105"/>
                    <a:pt x="279082" y="76200"/>
                  </a:cubicBezTo>
                  <a:cubicBezTo>
                    <a:pt x="280035" y="73343"/>
                    <a:pt x="280035" y="70485"/>
                    <a:pt x="280988" y="67628"/>
                  </a:cubicBezTo>
                  <a:cubicBezTo>
                    <a:pt x="280988" y="66675"/>
                    <a:pt x="280988" y="65723"/>
                    <a:pt x="281940" y="63818"/>
                  </a:cubicBezTo>
                  <a:cubicBezTo>
                    <a:pt x="281940" y="62865"/>
                    <a:pt x="281940" y="61913"/>
                    <a:pt x="282892" y="60008"/>
                  </a:cubicBezTo>
                  <a:cubicBezTo>
                    <a:pt x="283845" y="55245"/>
                    <a:pt x="284797" y="49530"/>
                    <a:pt x="286703" y="44768"/>
                  </a:cubicBezTo>
                  <a:cubicBezTo>
                    <a:pt x="287655" y="39053"/>
                    <a:pt x="289560" y="33338"/>
                    <a:pt x="290513" y="26670"/>
                  </a:cubicBezTo>
                  <a:cubicBezTo>
                    <a:pt x="292417" y="20003"/>
                    <a:pt x="293370" y="12383"/>
                    <a:pt x="292417" y="5715"/>
                  </a:cubicBezTo>
                  <a:lnTo>
                    <a:pt x="292417" y="5715"/>
                  </a:lnTo>
                  <a:cubicBezTo>
                    <a:pt x="292417" y="5715"/>
                    <a:pt x="292417" y="5715"/>
                    <a:pt x="292417" y="5715"/>
                  </a:cubicBezTo>
                  <a:cubicBezTo>
                    <a:pt x="292417" y="4763"/>
                    <a:pt x="292417" y="2858"/>
                    <a:pt x="291465" y="1905"/>
                  </a:cubicBezTo>
                  <a:cubicBezTo>
                    <a:pt x="291465" y="1905"/>
                    <a:pt x="291465" y="953"/>
                    <a:pt x="291465" y="953"/>
                  </a:cubicBezTo>
                  <a:cubicBezTo>
                    <a:pt x="295275" y="0"/>
                    <a:pt x="300038" y="0"/>
                    <a:pt x="304800" y="0"/>
                  </a:cubicBezTo>
                  <a:cubicBezTo>
                    <a:pt x="333375" y="2858"/>
                    <a:pt x="372428" y="28575"/>
                    <a:pt x="386715" y="46673"/>
                  </a:cubicBezTo>
                  <a:cubicBezTo>
                    <a:pt x="432435" y="106680"/>
                    <a:pt x="432435" y="209550"/>
                    <a:pt x="438150" y="284798"/>
                  </a:cubicBezTo>
                  <a:cubicBezTo>
                    <a:pt x="457200" y="519113"/>
                    <a:pt x="521017" y="734378"/>
                    <a:pt x="534353" y="969645"/>
                  </a:cubicBezTo>
                  <a:cubicBezTo>
                    <a:pt x="529590" y="995363"/>
                    <a:pt x="526732" y="1045845"/>
                    <a:pt x="463867" y="1093470"/>
                  </a:cubicBezTo>
                  <a:close/>
                </a:path>
              </a:pathLst>
            </a:custGeom>
            <a:solidFill>
              <a:srgbClr val="68647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D2A627C-C971-45F1-A99F-194750E28329}"/>
                </a:ext>
              </a:extLst>
            </p:cNvPr>
            <p:cNvSpPr/>
            <p:nvPr/>
          </p:nvSpPr>
          <p:spPr>
            <a:xfrm>
              <a:off x="7338059" y="4359591"/>
              <a:ext cx="171450" cy="233362"/>
            </a:xfrm>
            <a:custGeom>
              <a:avLst/>
              <a:gdLst>
                <a:gd name="connsiteX0" fmla="*/ 171450 w 171450"/>
                <a:gd name="connsiteY0" fmla="*/ 183833 h 233362"/>
                <a:gd name="connsiteX1" fmla="*/ 165735 w 171450"/>
                <a:gd name="connsiteY1" fmla="*/ 186690 h 233362"/>
                <a:gd name="connsiteX2" fmla="*/ 122872 w 171450"/>
                <a:gd name="connsiteY2" fmla="*/ 207645 h 233362"/>
                <a:gd name="connsiteX3" fmla="*/ 76200 w 171450"/>
                <a:gd name="connsiteY3" fmla="*/ 228600 h 233362"/>
                <a:gd name="connsiteX4" fmla="*/ 66675 w 171450"/>
                <a:gd name="connsiteY4" fmla="*/ 232410 h 233362"/>
                <a:gd name="connsiteX5" fmla="*/ 47625 w 171450"/>
                <a:gd name="connsiteY5" fmla="*/ 233363 h 233362"/>
                <a:gd name="connsiteX6" fmla="*/ 45720 w 171450"/>
                <a:gd name="connsiteY6" fmla="*/ 215265 h 233362"/>
                <a:gd name="connsiteX7" fmla="*/ 44768 w 171450"/>
                <a:gd name="connsiteY7" fmla="*/ 205740 h 233362"/>
                <a:gd name="connsiteX8" fmla="*/ 43815 w 171450"/>
                <a:gd name="connsiteY8" fmla="*/ 200978 h 233362"/>
                <a:gd name="connsiteX9" fmla="*/ 42863 w 171450"/>
                <a:gd name="connsiteY9" fmla="*/ 195263 h 233362"/>
                <a:gd name="connsiteX10" fmla="*/ 41910 w 171450"/>
                <a:gd name="connsiteY10" fmla="*/ 182880 h 233362"/>
                <a:gd name="connsiteX11" fmla="*/ 40958 w 171450"/>
                <a:gd name="connsiteY11" fmla="*/ 172403 h 233362"/>
                <a:gd name="connsiteX12" fmla="*/ 33338 w 171450"/>
                <a:gd name="connsiteY12" fmla="*/ 131445 h 233362"/>
                <a:gd name="connsiteX13" fmla="*/ 3810 w 171450"/>
                <a:gd name="connsiteY13" fmla="*/ 38100 h 233362"/>
                <a:gd name="connsiteX14" fmla="*/ 1905 w 171450"/>
                <a:gd name="connsiteY14" fmla="*/ 34290 h 233362"/>
                <a:gd name="connsiteX15" fmla="*/ 0 w 171450"/>
                <a:gd name="connsiteY15" fmla="*/ 27623 h 233362"/>
                <a:gd name="connsiteX16" fmla="*/ 34290 w 171450"/>
                <a:gd name="connsiteY16" fmla="*/ 20955 h 233362"/>
                <a:gd name="connsiteX17" fmla="*/ 93345 w 171450"/>
                <a:gd name="connsiteY17" fmla="*/ 4763 h 233362"/>
                <a:gd name="connsiteX18" fmla="*/ 93345 w 171450"/>
                <a:gd name="connsiteY18" fmla="*/ 4763 h 233362"/>
                <a:gd name="connsiteX19" fmla="*/ 93345 w 171450"/>
                <a:gd name="connsiteY19" fmla="*/ 4763 h 233362"/>
                <a:gd name="connsiteX20" fmla="*/ 107633 w 171450"/>
                <a:gd name="connsiteY20" fmla="*/ 0 h 233362"/>
                <a:gd name="connsiteX21" fmla="*/ 120968 w 171450"/>
                <a:gd name="connsiteY21" fmla="*/ 23813 h 233362"/>
                <a:gd name="connsiteX22" fmla="*/ 123825 w 171450"/>
                <a:gd name="connsiteY22" fmla="*/ 30480 h 233362"/>
                <a:gd name="connsiteX23" fmla="*/ 131445 w 171450"/>
                <a:gd name="connsiteY23" fmla="*/ 45720 h 233362"/>
                <a:gd name="connsiteX24" fmla="*/ 135255 w 171450"/>
                <a:gd name="connsiteY24" fmla="*/ 53340 h 233362"/>
                <a:gd name="connsiteX25" fmla="*/ 140018 w 171450"/>
                <a:gd name="connsiteY25" fmla="*/ 65723 h 233362"/>
                <a:gd name="connsiteX26" fmla="*/ 143828 w 171450"/>
                <a:gd name="connsiteY26" fmla="*/ 77153 h 233362"/>
                <a:gd name="connsiteX27" fmla="*/ 162878 w 171450"/>
                <a:gd name="connsiteY27" fmla="*/ 144780 h 233362"/>
                <a:gd name="connsiteX28" fmla="*/ 171450 w 171450"/>
                <a:gd name="connsiteY28" fmla="*/ 183833 h 2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1450" h="233362">
                  <a:moveTo>
                    <a:pt x="171450" y="183833"/>
                  </a:moveTo>
                  <a:cubicBezTo>
                    <a:pt x="169545" y="184785"/>
                    <a:pt x="167640" y="185738"/>
                    <a:pt x="165735" y="186690"/>
                  </a:cubicBezTo>
                  <a:cubicBezTo>
                    <a:pt x="153353" y="193358"/>
                    <a:pt x="139065" y="200025"/>
                    <a:pt x="122872" y="207645"/>
                  </a:cubicBezTo>
                  <a:cubicBezTo>
                    <a:pt x="107633" y="215265"/>
                    <a:pt x="90488" y="221933"/>
                    <a:pt x="76200" y="228600"/>
                  </a:cubicBezTo>
                  <a:cubicBezTo>
                    <a:pt x="73343" y="229553"/>
                    <a:pt x="69533" y="231458"/>
                    <a:pt x="66675" y="232410"/>
                  </a:cubicBezTo>
                  <a:cubicBezTo>
                    <a:pt x="60008" y="233363"/>
                    <a:pt x="54293" y="233363"/>
                    <a:pt x="47625" y="233363"/>
                  </a:cubicBezTo>
                  <a:cubicBezTo>
                    <a:pt x="47625" y="228600"/>
                    <a:pt x="46672" y="222885"/>
                    <a:pt x="45720" y="215265"/>
                  </a:cubicBezTo>
                  <a:cubicBezTo>
                    <a:pt x="45720" y="212408"/>
                    <a:pt x="44768" y="209550"/>
                    <a:pt x="44768" y="205740"/>
                  </a:cubicBezTo>
                  <a:cubicBezTo>
                    <a:pt x="44768" y="203835"/>
                    <a:pt x="44768" y="201930"/>
                    <a:pt x="43815" y="200978"/>
                  </a:cubicBezTo>
                  <a:cubicBezTo>
                    <a:pt x="43815" y="199073"/>
                    <a:pt x="43815" y="197167"/>
                    <a:pt x="42863" y="195263"/>
                  </a:cubicBezTo>
                  <a:cubicBezTo>
                    <a:pt x="42863" y="191453"/>
                    <a:pt x="41910" y="187642"/>
                    <a:pt x="41910" y="182880"/>
                  </a:cubicBezTo>
                  <a:cubicBezTo>
                    <a:pt x="41910" y="179070"/>
                    <a:pt x="40958" y="175260"/>
                    <a:pt x="40958" y="172403"/>
                  </a:cubicBezTo>
                  <a:cubicBezTo>
                    <a:pt x="40005" y="159067"/>
                    <a:pt x="37147" y="145733"/>
                    <a:pt x="33338" y="131445"/>
                  </a:cubicBezTo>
                  <a:cubicBezTo>
                    <a:pt x="23813" y="94298"/>
                    <a:pt x="10478" y="56198"/>
                    <a:pt x="3810" y="38100"/>
                  </a:cubicBezTo>
                  <a:cubicBezTo>
                    <a:pt x="2858" y="37148"/>
                    <a:pt x="2858" y="35242"/>
                    <a:pt x="1905" y="34290"/>
                  </a:cubicBezTo>
                  <a:cubicBezTo>
                    <a:pt x="0" y="30480"/>
                    <a:pt x="0" y="27623"/>
                    <a:pt x="0" y="27623"/>
                  </a:cubicBezTo>
                  <a:cubicBezTo>
                    <a:pt x="0" y="27623"/>
                    <a:pt x="33338" y="20955"/>
                    <a:pt x="34290" y="20955"/>
                  </a:cubicBezTo>
                  <a:cubicBezTo>
                    <a:pt x="34290" y="20955"/>
                    <a:pt x="70485" y="12383"/>
                    <a:pt x="93345" y="4763"/>
                  </a:cubicBezTo>
                  <a:cubicBezTo>
                    <a:pt x="93345" y="4763"/>
                    <a:pt x="93345" y="4763"/>
                    <a:pt x="93345" y="4763"/>
                  </a:cubicBezTo>
                  <a:cubicBezTo>
                    <a:pt x="93345" y="4763"/>
                    <a:pt x="93345" y="4763"/>
                    <a:pt x="93345" y="4763"/>
                  </a:cubicBezTo>
                  <a:cubicBezTo>
                    <a:pt x="100013" y="2858"/>
                    <a:pt x="104775" y="953"/>
                    <a:pt x="107633" y="0"/>
                  </a:cubicBezTo>
                  <a:cubicBezTo>
                    <a:pt x="112395" y="7620"/>
                    <a:pt x="117158" y="16192"/>
                    <a:pt x="120968" y="23813"/>
                  </a:cubicBezTo>
                  <a:cubicBezTo>
                    <a:pt x="121920" y="25717"/>
                    <a:pt x="122872" y="28575"/>
                    <a:pt x="123825" y="30480"/>
                  </a:cubicBezTo>
                  <a:cubicBezTo>
                    <a:pt x="126683" y="35242"/>
                    <a:pt x="128588" y="40958"/>
                    <a:pt x="131445" y="45720"/>
                  </a:cubicBezTo>
                  <a:cubicBezTo>
                    <a:pt x="132397" y="48578"/>
                    <a:pt x="133350" y="50483"/>
                    <a:pt x="135255" y="53340"/>
                  </a:cubicBezTo>
                  <a:cubicBezTo>
                    <a:pt x="137160" y="57150"/>
                    <a:pt x="139065" y="61913"/>
                    <a:pt x="140018" y="65723"/>
                  </a:cubicBezTo>
                  <a:cubicBezTo>
                    <a:pt x="141922" y="69533"/>
                    <a:pt x="142875" y="73342"/>
                    <a:pt x="143828" y="77153"/>
                  </a:cubicBezTo>
                  <a:cubicBezTo>
                    <a:pt x="151447" y="99060"/>
                    <a:pt x="158115" y="121920"/>
                    <a:pt x="162878" y="144780"/>
                  </a:cubicBezTo>
                  <a:cubicBezTo>
                    <a:pt x="168593" y="158115"/>
                    <a:pt x="170497" y="170498"/>
                    <a:pt x="171450" y="183833"/>
                  </a:cubicBezTo>
                  <a:close/>
                </a:path>
              </a:pathLst>
            </a:custGeom>
            <a:solidFill>
              <a:srgbClr val="D1D3D4"/>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76ABF212-4D39-45F4-A6B4-872436ACC5D1}"/>
                </a:ext>
              </a:extLst>
            </p:cNvPr>
            <p:cNvSpPr/>
            <p:nvPr/>
          </p:nvSpPr>
          <p:spPr>
            <a:xfrm>
              <a:off x="6828471" y="3259454"/>
              <a:ext cx="10477" cy="2857"/>
            </a:xfrm>
            <a:custGeom>
              <a:avLst/>
              <a:gdLst>
                <a:gd name="connsiteX0" fmla="*/ 10478 w 10477"/>
                <a:gd name="connsiteY0" fmla="*/ 0 h 2857"/>
                <a:gd name="connsiteX1" fmla="*/ 0 w 10477"/>
                <a:gd name="connsiteY1" fmla="*/ 2858 h 2857"/>
                <a:gd name="connsiteX2" fmla="*/ 10478 w 10477"/>
                <a:gd name="connsiteY2" fmla="*/ 0 h 2857"/>
              </a:gdLst>
              <a:ahLst/>
              <a:cxnLst>
                <a:cxn ang="0">
                  <a:pos x="connsiteX0" y="connsiteY0"/>
                </a:cxn>
                <a:cxn ang="0">
                  <a:pos x="connsiteX1" y="connsiteY1"/>
                </a:cxn>
                <a:cxn ang="0">
                  <a:pos x="connsiteX2" y="connsiteY2"/>
                </a:cxn>
              </a:cxnLst>
              <a:rect l="l" t="t" r="r" b="b"/>
              <a:pathLst>
                <a:path w="10477" h="2857">
                  <a:moveTo>
                    <a:pt x="10478" y="0"/>
                  </a:moveTo>
                  <a:cubicBezTo>
                    <a:pt x="6668" y="953"/>
                    <a:pt x="2858" y="1905"/>
                    <a:pt x="0" y="2858"/>
                  </a:cubicBezTo>
                  <a:cubicBezTo>
                    <a:pt x="2858" y="953"/>
                    <a:pt x="6668" y="0"/>
                    <a:pt x="10478" y="0"/>
                  </a:cubicBezTo>
                  <a:close/>
                </a:path>
              </a:pathLst>
            </a:custGeom>
            <a:noFill/>
            <a:ln w="9525" cap="flat">
              <a:solidFill>
                <a:srgbClr val="8B5E3C"/>
              </a:solid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0FFDDEC-7906-4130-8FED-ADB71C7DB944}"/>
                </a:ext>
              </a:extLst>
            </p:cNvPr>
            <p:cNvSpPr/>
            <p:nvPr/>
          </p:nvSpPr>
          <p:spPr>
            <a:xfrm>
              <a:off x="7234237" y="4017644"/>
              <a:ext cx="187642" cy="222884"/>
            </a:xfrm>
            <a:custGeom>
              <a:avLst/>
              <a:gdLst>
                <a:gd name="connsiteX0" fmla="*/ 187643 w 187642"/>
                <a:gd name="connsiteY0" fmla="*/ 152400 h 222884"/>
                <a:gd name="connsiteX1" fmla="*/ 187643 w 187642"/>
                <a:gd name="connsiteY1" fmla="*/ 157163 h 222884"/>
                <a:gd name="connsiteX2" fmla="*/ 187643 w 187642"/>
                <a:gd name="connsiteY2" fmla="*/ 159067 h 222884"/>
                <a:gd name="connsiteX3" fmla="*/ 187643 w 187642"/>
                <a:gd name="connsiteY3" fmla="*/ 160020 h 222884"/>
                <a:gd name="connsiteX4" fmla="*/ 187643 w 187642"/>
                <a:gd name="connsiteY4" fmla="*/ 189547 h 222884"/>
                <a:gd name="connsiteX5" fmla="*/ 174307 w 187642"/>
                <a:gd name="connsiteY5" fmla="*/ 220980 h 222884"/>
                <a:gd name="connsiteX6" fmla="*/ 160020 w 187642"/>
                <a:gd name="connsiteY6" fmla="*/ 222885 h 222884"/>
                <a:gd name="connsiteX7" fmla="*/ 1905 w 187642"/>
                <a:gd name="connsiteY7" fmla="*/ 215265 h 222884"/>
                <a:gd name="connsiteX8" fmla="*/ 0 w 187642"/>
                <a:gd name="connsiteY8" fmla="*/ 215265 h 222884"/>
                <a:gd name="connsiteX9" fmla="*/ 6668 w 187642"/>
                <a:gd name="connsiteY9" fmla="*/ 154305 h 222884"/>
                <a:gd name="connsiteX10" fmla="*/ 48578 w 187642"/>
                <a:gd name="connsiteY10" fmla="*/ 952 h 222884"/>
                <a:gd name="connsiteX11" fmla="*/ 50482 w 187642"/>
                <a:gd name="connsiteY11" fmla="*/ 952 h 222884"/>
                <a:gd name="connsiteX12" fmla="*/ 150495 w 187642"/>
                <a:gd name="connsiteY12" fmla="*/ 952 h 222884"/>
                <a:gd name="connsiteX13" fmla="*/ 185738 w 187642"/>
                <a:gd name="connsiteY13" fmla="*/ 0 h 222884"/>
                <a:gd name="connsiteX14" fmla="*/ 185738 w 187642"/>
                <a:gd name="connsiteY14" fmla="*/ 952 h 222884"/>
                <a:gd name="connsiteX15" fmla="*/ 185738 w 187642"/>
                <a:gd name="connsiteY15" fmla="*/ 2858 h 222884"/>
                <a:gd name="connsiteX16" fmla="*/ 187643 w 187642"/>
                <a:gd name="connsiteY16" fmla="*/ 37147 h 222884"/>
                <a:gd name="connsiteX17" fmla="*/ 187643 w 187642"/>
                <a:gd name="connsiteY17" fmla="*/ 152400 h 22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7642" h="222884">
                  <a:moveTo>
                    <a:pt x="187643" y="152400"/>
                  </a:moveTo>
                  <a:cubicBezTo>
                    <a:pt x="187643" y="154305"/>
                    <a:pt x="187643" y="156210"/>
                    <a:pt x="187643" y="157163"/>
                  </a:cubicBezTo>
                  <a:cubicBezTo>
                    <a:pt x="187643" y="158115"/>
                    <a:pt x="187643" y="158115"/>
                    <a:pt x="187643" y="159067"/>
                  </a:cubicBezTo>
                  <a:cubicBezTo>
                    <a:pt x="187643" y="159067"/>
                    <a:pt x="187643" y="160020"/>
                    <a:pt x="187643" y="160020"/>
                  </a:cubicBezTo>
                  <a:cubicBezTo>
                    <a:pt x="187643" y="169545"/>
                    <a:pt x="187643" y="180022"/>
                    <a:pt x="187643" y="189547"/>
                  </a:cubicBezTo>
                  <a:cubicBezTo>
                    <a:pt x="187643" y="201930"/>
                    <a:pt x="185738" y="216217"/>
                    <a:pt x="174307" y="220980"/>
                  </a:cubicBezTo>
                  <a:cubicBezTo>
                    <a:pt x="169545" y="222885"/>
                    <a:pt x="164782" y="222885"/>
                    <a:pt x="160020" y="222885"/>
                  </a:cubicBezTo>
                  <a:cubicBezTo>
                    <a:pt x="107632" y="220980"/>
                    <a:pt x="54293" y="219075"/>
                    <a:pt x="1905" y="215265"/>
                  </a:cubicBezTo>
                  <a:cubicBezTo>
                    <a:pt x="953" y="215265"/>
                    <a:pt x="0" y="215265"/>
                    <a:pt x="0" y="215265"/>
                  </a:cubicBezTo>
                  <a:cubicBezTo>
                    <a:pt x="953" y="195263"/>
                    <a:pt x="2857" y="174308"/>
                    <a:pt x="6668" y="154305"/>
                  </a:cubicBezTo>
                  <a:cubicBezTo>
                    <a:pt x="15240" y="101917"/>
                    <a:pt x="31432" y="50483"/>
                    <a:pt x="48578" y="952"/>
                  </a:cubicBezTo>
                  <a:lnTo>
                    <a:pt x="50482" y="952"/>
                  </a:lnTo>
                  <a:cubicBezTo>
                    <a:pt x="83820" y="952"/>
                    <a:pt x="117157" y="952"/>
                    <a:pt x="150495" y="952"/>
                  </a:cubicBezTo>
                  <a:cubicBezTo>
                    <a:pt x="161925" y="952"/>
                    <a:pt x="174307" y="952"/>
                    <a:pt x="185738" y="0"/>
                  </a:cubicBezTo>
                  <a:cubicBezTo>
                    <a:pt x="185738" y="0"/>
                    <a:pt x="185738" y="0"/>
                    <a:pt x="185738" y="952"/>
                  </a:cubicBezTo>
                  <a:cubicBezTo>
                    <a:pt x="185738" y="1905"/>
                    <a:pt x="185738" y="1905"/>
                    <a:pt x="185738" y="2858"/>
                  </a:cubicBezTo>
                  <a:cubicBezTo>
                    <a:pt x="186690" y="14288"/>
                    <a:pt x="187643" y="25717"/>
                    <a:pt x="187643" y="37147"/>
                  </a:cubicBezTo>
                  <a:cubicBezTo>
                    <a:pt x="186690" y="76200"/>
                    <a:pt x="187643" y="114300"/>
                    <a:pt x="187643" y="152400"/>
                  </a:cubicBezTo>
                  <a:close/>
                </a:path>
              </a:pathLst>
            </a:custGeom>
            <a:solidFill>
              <a:srgbClr val="D1D3D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716C1EDA-D6DB-42D4-8B05-59AF41126842}"/>
                </a:ext>
              </a:extLst>
            </p:cNvPr>
            <p:cNvSpPr/>
            <p:nvPr/>
          </p:nvSpPr>
          <p:spPr>
            <a:xfrm>
              <a:off x="6970205" y="4303394"/>
              <a:ext cx="409764" cy="278844"/>
            </a:xfrm>
            <a:custGeom>
              <a:avLst/>
              <a:gdLst>
                <a:gd name="connsiteX0" fmla="*/ 409764 w 409764"/>
                <a:gd name="connsiteY0" fmla="*/ 228600 h 278844"/>
                <a:gd name="connsiteX1" fmla="*/ 388809 w 409764"/>
                <a:gd name="connsiteY1" fmla="*/ 229552 h 278844"/>
                <a:gd name="connsiteX2" fmla="*/ 373569 w 409764"/>
                <a:gd name="connsiteY2" fmla="*/ 230505 h 278844"/>
                <a:gd name="connsiteX3" fmla="*/ 365949 w 409764"/>
                <a:gd name="connsiteY3" fmla="*/ 230505 h 278844"/>
                <a:gd name="connsiteX4" fmla="*/ 341184 w 409764"/>
                <a:gd name="connsiteY4" fmla="*/ 231458 h 278844"/>
                <a:gd name="connsiteX5" fmla="*/ 336422 w 409764"/>
                <a:gd name="connsiteY5" fmla="*/ 231458 h 278844"/>
                <a:gd name="connsiteX6" fmla="*/ 335469 w 409764"/>
                <a:gd name="connsiteY6" fmla="*/ 231458 h 278844"/>
                <a:gd name="connsiteX7" fmla="*/ 329754 w 409764"/>
                <a:gd name="connsiteY7" fmla="*/ 231458 h 278844"/>
                <a:gd name="connsiteX8" fmla="*/ 288797 w 409764"/>
                <a:gd name="connsiteY8" fmla="*/ 235267 h 278844"/>
                <a:gd name="connsiteX9" fmla="*/ 239267 w 409764"/>
                <a:gd name="connsiteY9" fmla="*/ 254317 h 278844"/>
                <a:gd name="connsiteX10" fmla="*/ 169734 w 409764"/>
                <a:gd name="connsiteY10" fmla="*/ 276225 h 278844"/>
                <a:gd name="connsiteX11" fmla="*/ 158304 w 409764"/>
                <a:gd name="connsiteY11" fmla="*/ 278130 h 278844"/>
                <a:gd name="connsiteX12" fmla="*/ 140207 w 409764"/>
                <a:gd name="connsiteY12" fmla="*/ 278130 h 278844"/>
                <a:gd name="connsiteX13" fmla="*/ 125919 w 409764"/>
                <a:gd name="connsiteY13" fmla="*/ 273367 h 278844"/>
                <a:gd name="connsiteX14" fmla="*/ 108774 w 409764"/>
                <a:gd name="connsiteY14" fmla="*/ 262890 h 278844"/>
                <a:gd name="connsiteX15" fmla="*/ 63054 w 409764"/>
                <a:gd name="connsiteY15" fmla="*/ 228600 h 278844"/>
                <a:gd name="connsiteX16" fmla="*/ 29717 w 409764"/>
                <a:gd name="connsiteY16" fmla="*/ 196215 h 278844"/>
                <a:gd name="connsiteX17" fmla="*/ 3999 w 409764"/>
                <a:gd name="connsiteY17" fmla="*/ 125730 h 278844"/>
                <a:gd name="connsiteX18" fmla="*/ 189 w 409764"/>
                <a:gd name="connsiteY18" fmla="*/ 93345 h 278844"/>
                <a:gd name="connsiteX19" fmla="*/ 6857 w 409764"/>
                <a:gd name="connsiteY19" fmla="*/ 68580 h 278844"/>
                <a:gd name="connsiteX20" fmla="*/ 27812 w 409764"/>
                <a:gd name="connsiteY20" fmla="*/ 23813 h 278844"/>
                <a:gd name="connsiteX21" fmla="*/ 28764 w 409764"/>
                <a:gd name="connsiteY21" fmla="*/ 22860 h 278844"/>
                <a:gd name="connsiteX22" fmla="*/ 30669 w 409764"/>
                <a:gd name="connsiteY22" fmla="*/ 29527 h 278844"/>
                <a:gd name="connsiteX23" fmla="*/ 32574 w 409764"/>
                <a:gd name="connsiteY23" fmla="*/ 35242 h 278844"/>
                <a:gd name="connsiteX24" fmla="*/ 33527 w 409764"/>
                <a:gd name="connsiteY24" fmla="*/ 38100 h 278844"/>
                <a:gd name="connsiteX25" fmla="*/ 35432 w 409764"/>
                <a:gd name="connsiteY25" fmla="*/ 43815 h 278844"/>
                <a:gd name="connsiteX26" fmla="*/ 36384 w 409764"/>
                <a:gd name="connsiteY26" fmla="*/ 46672 h 278844"/>
                <a:gd name="connsiteX27" fmla="*/ 45909 w 409764"/>
                <a:gd name="connsiteY27" fmla="*/ 76200 h 278844"/>
                <a:gd name="connsiteX28" fmla="*/ 54482 w 409764"/>
                <a:gd name="connsiteY28" fmla="*/ 97155 h 278844"/>
                <a:gd name="connsiteX29" fmla="*/ 54482 w 409764"/>
                <a:gd name="connsiteY29" fmla="*/ 97155 h 278844"/>
                <a:gd name="connsiteX30" fmla="*/ 57339 w 409764"/>
                <a:gd name="connsiteY30" fmla="*/ 102870 h 278844"/>
                <a:gd name="connsiteX31" fmla="*/ 115442 w 409764"/>
                <a:gd name="connsiteY31" fmla="*/ 109538 h 278844"/>
                <a:gd name="connsiteX32" fmla="*/ 94487 w 409764"/>
                <a:gd name="connsiteY32" fmla="*/ 0 h 278844"/>
                <a:gd name="connsiteX33" fmla="*/ 158304 w 409764"/>
                <a:gd name="connsiteY33" fmla="*/ 3810 h 278844"/>
                <a:gd name="connsiteX34" fmla="*/ 167829 w 409764"/>
                <a:gd name="connsiteY34" fmla="*/ 16192 h 278844"/>
                <a:gd name="connsiteX35" fmla="*/ 208787 w 409764"/>
                <a:gd name="connsiteY35" fmla="*/ 39052 h 278844"/>
                <a:gd name="connsiteX36" fmla="*/ 244029 w 409764"/>
                <a:gd name="connsiteY36" fmla="*/ 61913 h 278844"/>
                <a:gd name="connsiteX37" fmla="*/ 267842 w 409764"/>
                <a:gd name="connsiteY37" fmla="*/ 80010 h 278844"/>
                <a:gd name="connsiteX38" fmla="*/ 294512 w 409764"/>
                <a:gd name="connsiteY38" fmla="*/ 85725 h 278844"/>
                <a:gd name="connsiteX39" fmla="*/ 350709 w 409764"/>
                <a:gd name="connsiteY39" fmla="*/ 89535 h 278844"/>
                <a:gd name="connsiteX40" fmla="*/ 364044 w 409764"/>
                <a:gd name="connsiteY40" fmla="*/ 90488 h 278844"/>
                <a:gd name="connsiteX41" fmla="*/ 369759 w 409764"/>
                <a:gd name="connsiteY41" fmla="*/ 90488 h 278844"/>
                <a:gd name="connsiteX42" fmla="*/ 371664 w 409764"/>
                <a:gd name="connsiteY42" fmla="*/ 94297 h 278844"/>
                <a:gd name="connsiteX43" fmla="*/ 401192 w 409764"/>
                <a:gd name="connsiteY43" fmla="*/ 187642 h 278844"/>
                <a:gd name="connsiteX44" fmla="*/ 409764 w 409764"/>
                <a:gd name="connsiteY44" fmla="*/ 228600 h 27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9764" h="278844">
                  <a:moveTo>
                    <a:pt x="409764" y="228600"/>
                  </a:moveTo>
                  <a:cubicBezTo>
                    <a:pt x="403097" y="228600"/>
                    <a:pt x="396429" y="229552"/>
                    <a:pt x="388809" y="229552"/>
                  </a:cubicBezTo>
                  <a:cubicBezTo>
                    <a:pt x="384047" y="229552"/>
                    <a:pt x="378332" y="230505"/>
                    <a:pt x="373569" y="230505"/>
                  </a:cubicBezTo>
                  <a:cubicBezTo>
                    <a:pt x="371664" y="230505"/>
                    <a:pt x="368807" y="230505"/>
                    <a:pt x="365949" y="230505"/>
                  </a:cubicBezTo>
                  <a:cubicBezTo>
                    <a:pt x="357377" y="231458"/>
                    <a:pt x="349757" y="231458"/>
                    <a:pt x="341184" y="231458"/>
                  </a:cubicBezTo>
                  <a:cubicBezTo>
                    <a:pt x="339279" y="231458"/>
                    <a:pt x="338327" y="231458"/>
                    <a:pt x="336422" y="231458"/>
                  </a:cubicBezTo>
                  <a:cubicBezTo>
                    <a:pt x="336422" y="231458"/>
                    <a:pt x="335469" y="231458"/>
                    <a:pt x="335469" y="231458"/>
                  </a:cubicBezTo>
                  <a:cubicBezTo>
                    <a:pt x="333564" y="231458"/>
                    <a:pt x="331659" y="231458"/>
                    <a:pt x="329754" y="231458"/>
                  </a:cubicBezTo>
                  <a:cubicBezTo>
                    <a:pt x="316419" y="232410"/>
                    <a:pt x="302132" y="232410"/>
                    <a:pt x="288797" y="235267"/>
                  </a:cubicBezTo>
                  <a:cubicBezTo>
                    <a:pt x="271652" y="239077"/>
                    <a:pt x="255459" y="247650"/>
                    <a:pt x="239267" y="254317"/>
                  </a:cubicBezTo>
                  <a:cubicBezTo>
                    <a:pt x="216407" y="263842"/>
                    <a:pt x="193547" y="271463"/>
                    <a:pt x="169734" y="276225"/>
                  </a:cubicBezTo>
                  <a:cubicBezTo>
                    <a:pt x="165924" y="277177"/>
                    <a:pt x="162114" y="277177"/>
                    <a:pt x="158304" y="278130"/>
                  </a:cubicBezTo>
                  <a:cubicBezTo>
                    <a:pt x="152589" y="279083"/>
                    <a:pt x="145922" y="279083"/>
                    <a:pt x="140207" y="278130"/>
                  </a:cubicBezTo>
                  <a:cubicBezTo>
                    <a:pt x="135444" y="277177"/>
                    <a:pt x="130682" y="275272"/>
                    <a:pt x="125919" y="273367"/>
                  </a:cubicBezTo>
                  <a:cubicBezTo>
                    <a:pt x="120204" y="270510"/>
                    <a:pt x="114489" y="266700"/>
                    <a:pt x="108774" y="262890"/>
                  </a:cubicBezTo>
                  <a:cubicBezTo>
                    <a:pt x="93534" y="251460"/>
                    <a:pt x="78294" y="240030"/>
                    <a:pt x="63054" y="228600"/>
                  </a:cubicBezTo>
                  <a:cubicBezTo>
                    <a:pt x="50672" y="219075"/>
                    <a:pt x="38289" y="209550"/>
                    <a:pt x="29717" y="196215"/>
                  </a:cubicBezTo>
                  <a:cubicBezTo>
                    <a:pt x="14477" y="176213"/>
                    <a:pt x="8762" y="150495"/>
                    <a:pt x="3999" y="125730"/>
                  </a:cubicBezTo>
                  <a:cubicBezTo>
                    <a:pt x="2094" y="115252"/>
                    <a:pt x="-763" y="103822"/>
                    <a:pt x="189" y="93345"/>
                  </a:cubicBezTo>
                  <a:cubicBezTo>
                    <a:pt x="1142" y="84772"/>
                    <a:pt x="3999" y="76200"/>
                    <a:pt x="6857" y="68580"/>
                  </a:cubicBezTo>
                  <a:cubicBezTo>
                    <a:pt x="13524" y="51435"/>
                    <a:pt x="19239" y="40005"/>
                    <a:pt x="27812" y="23813"/>
                  </a:cubicBezTo>
                  <a:cubicBezTo>
                    <a:pt x="27812" y="23813"/>
                    <a:pt x="28764" y="22860"/>
                    <a:pt x="28764" y="22860"/>
                  </a:cubicBezTo>
                  <a:cubicBezTo>
                    <a:pt x="29717" y="24765"/>
                    <a:pt x="30669" y="27622"/>
                    <a:pt x="30669" y="29527"/>
                  </a:cubicBezTo>
                  <a:cubicBezTo>
                    <a:pt x="31622" y="31433"/>
                    <a:pt x="31622" y="33338"/>
                    <a:pt x="32574" y="35242"/>
                  </a:cubicBezTo>
                  <a:cubicBezTo>
                    <a:pt x="32574" y="36195"/>
                    <a:pt x="33527" y="37147"/>
                    <a:pt x="33527" y="38100"/>
                  </a:cubicBezTo>
                  <a:cubicBezTo>
                    <a:pt x="34479" y="40005"/>
                    <a:pt x="34479" y="41910"/>
                    <a:pt x="35432" y="43815"/>
                  </a:cubicBezTo>
                  <a:cubicBezTo>
                    <a:pt x="35432" y="44767"/>
                    <a:pt x="36384" y="45720"/>
                    <a:pt x="36384" y="46672"/>
                  </a:cubicBezTo>
                  <a:cubicBezTo>
                    <a:pt x="40194" y="59055"/>
                    <a:pt x="43052" y="68580"/>
                    <a:pt x="45909" y="76200"/>
                  </a:cubicBezTo>
                  <a:cubicBezTo>
                    <a:pt x="48767" y="83820"/>
                    <a:pt x="51624" y="89535"/>
                    <a:pt x="54482" y="97155"/>
                  </a:cubicBezTo>
                  <a:cubicBezTo>
                    <a:pt x="54482" y="97155"/>
                    <a:pt x="54482" y="97155"/>
                    <a:pt x="54482" y="97155"/>
                  </a:cubicBezTo>
                  <a:cubicBezTo>
                    <a:pt x="55434" y="99060"/>
                    <a:pt x="56387" y="100965"/>
                    <a:pt x="57339" y="102870"/>
                  </a:cubicBezTo>
                  <a:cubicBezTo>
                    <a:pt x="65912" y="120967"/>
                    <a:pt x="103059" y="110490"/>
                    <a:pt x="115442" y="109538"/>
                  </a:cubicBezTo>
                  <a:cubicBezTo>
                    <a:pt x="116394" y="109538"/>
                    <a:pt x="108774" y="33338"/>
                    <a:pt x="94487" y="0"/>
                  </a:cubicBezTo>
                  <a:cubicBezTo>
                    <a:pt x="115442" y="952"/>
                    <a:pt x="137349" y="2858"/>
                    <a:pt x="158304" y="3810"/>
                  </a:cubicBezTo>
                  <a:cubicBezTo>
                    <a:pt x="161162" y="8572"/>
                    <a:pt x="164019" y="12383"/>
                    <a:pt x="167829" y="16192"/>
                  </a:cubicBezTo>
                  <a:cubicBezTo>
                    <a:pt x="179259" y="27622"/>
                    <a:pt x="194499" y="32385"/>
                    <a:pt x="208787" y="39052"/>
                  </a:cubicBezTo>
                  <a:cubicBezTo>
                    <a:pt x="221169" y="44767"/>
                    <a:pt x="233552" y="53340"/>
                    <a:pt x="244029" y="61913"/>
                  </a:cubicBezTo>
                  <a:cubicBezTo>
                    <a:pt x="251649" y="68580"/>
                    <a:pt x="258317" y="76200"/>
                    <a:pt x="267842" y="80010"/>
                  </a:cubicBezTo>
                  <a:cubicBezTo>
                    <a:pt x="276414" y="83820"/>
                    <a:pt x="284987" y="84772"/>
                    <a:pt x="294512" y="85725"/>
                  </a:cubicBezTo>
                  <a:cubicBezTo>
                    <a:pt x="313562" y="87630"/>
                    <a:pt x="332612" y="88583"/>
                    <a:pt x="350709" y="89535"/>
                  </a:cubicBezTo>
                  <a:cubicBezTo>
                    <a:pt x="355472" y="89535"/>
                    <a:pt x="359282" y="89535"/>
                    <a:pt x="364044" y="90488"/>
                  </a:cubicBezTo>
                  <a:cubicBezTo>
                    <a:pt x="365949" y="90488"/>
                    <a:pt x="367854" y="90488"/>
                    <a:pt x="369759" y="90488"/>
                  </a:cubicBezTo>
                  <a:cubicBezTo>
                    <a:pt x="369759" y="91440"/>
                    <a:pt x="370712" y="93345"/>
                    <a:pt x="371664" y="94297"/>
                  </a:cubicBezTo>
                  <a:cubicBezTo>
                    <a:pt x="378332" y="112395"/>
                    <a:pt x="392619" y="149542"/>
                    <a:pt x="401192" y="187642"/>
                  </a:cubicBezTo>
                  <a:cubicBezTo>
                    <a:pt x="405954" y="200977"/>
                    <a:pt x="408812" y="215265"/>
                    <a:pt x="409764" y="228600"/>
                  </a:cubicBezTo>
                  <a:close/>
                </a:path>
              </a:pathLst>
            </a:custGeom>
            <a:solidFill>
              <a:srgbClr val="ECC19C"/>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093F2AD8-47DA-4106-AA1C-C6EC48241958}"/>
                </a:ext>
              </a:extLst>
            </p:cNvPr>
            <p:cNvSpPr/>
            <p:nvPr/>
          </p:nvSpPr>
          <p:spPr>
            <a:xfrm>
              <a:off x="6836092" y="4289107"/>
              <a:ext cx="260984" cy="288607"/>
            </a:xfrm>
            <a:custGeom>
              <a:avLst/>
              <a:gdLst>
                <a:gd name="connsiteX0" fmla="*/ 243840 w 260984"/>
                <a:gd name="connsiteY0" fmla="*/ 278130 h 288607"/>
                <a:gd name="connsiteX1" fmla="*/ 260985 w 260984"/>
                <a:gd name="connsiteY1" fmla="*/ 288608 h 288607"/>
                <a:gd name="connsiteX2" fmla="*/ 69532 w 260984"/>
                <a:gd name="connsiteY2" fmla="*/ 238125 h 288607"/>
                <a:gd name="connsiteX3" fmla="*/ 0 w 260984"/>
                <a:gd name="connsiteY3" fmla="*/ 211455 h 288607"/>
                <a:gd name="connsiteX4" fmla="*/ 13335 w 260984"/>
                <a:gd name="connsiteY4" fmla="*/ 119063 h 288607"/>
                <a:gd name="connsiteX5" fmla="*/ 13335 w 260984"/>
                <a:gd name="connsiteY5" fmla="*/ 116205 h 288607"/>
                <a:gd name="connsiteX6" fmla="*/ 14288 w 260984"/>
                <a:gd name="connsiteY6" fmla="*/ 110490 h 288607"/>
                <a:gd name="connsiteX7" fmla="*/ 15240 w 260984"/>
                <a:gd name="connsiteY7" fmla="*/ 106680 h 288607"/>
                <a:gd name="connsiteX8" fmla="*/ 16192 w 260984"/>
                <a:gd name="connsiteY8" fmla="*/ 100965 h 288607"/>
                <a:gd name="connsiteX9" fmla="*/ 18097 w 260984"/>
                <a:gd name="connsiteY9" fmla="*/ 83820 h 288607"/>
                <a:gd name="connsiteX10" fmla="*/ 18097 w 260984"/>
                <a:gd name="connsiteY10" fmla="*/ 82867 h 288607"/>
                <a:gd name="connsiteX11" fmla="*/ 19050 w 260984"/>
                <a:gd name="connsiteY11" fmla="*/ 78105 h 288607"/>
                <a:gd name="connsiteX12" fmla="*/ 20955 w 260984"/>
                <a:gd name="connsiteY12" fmla="*/ 59055 h 288607"/>
                <a:gd name="connsiteX13" fmla="*/ 27622 w 260984"/>
                <a:gd name="connsiteY13" fmla="*/ 0 h 288607"/>
                <a:gd name="connsiteX14" fmla="*/ 28575 w 260984"/>
                <a:gd name="connsiteY14" fmla="*/ 0 h 288607"/>
                <a:gd name="connsiteX15" fmla="*/ 74295 w 260984"/>
                <a:gd name="connsiteY15" fmla="*/ 3810 h 288607"/>
                <a:gd name="connsiteX16" fmla="*/ 89535 w 260984"/>
                <a:gd name="connsiteY16" fmla="*/ 4763 h 288607"/>
                <a:gd name="connsiteX17" fmla="*/ 120967 w 260984"/>
                <a:gd name="connsiteY17" fmla="*/ 7620 h 288607"/>
                <a:gd name="connsiteX18" fmla="*/ 152400 w 260984"/>
                <a:gd name="connsiteY18" fmla="*/ 9525 h 288607"/>
                <a:gd name="connsiteX19" fmla="*/ 162877 w 260984"/>
                <a:gd name="connsiteY19" fmla="*/ 39052 h 288607"/>
                <a:gd name="connsiteX20" fmla="*/ 141922 w 260984"/>
                <a:gd name="connsiteY20" fmla="*/ 83820 h 288607"/>
                <a:gd name="connsiteX21" fmla="*/ 135255 w 260984"/>
                <a:gd name="connsiteY21" fmla="*/ 108585 h 288607"/>
                <a:gd name="connsiteX22" fmla="*/ 139065 w 260984"/>
                <a:gd name="connsiteY22" fmla="*/ 140970 h 288607"/>
                <a:gd name="connsiteX23" fmla="*/ 164782 w 260984"/>
                <a:gd name="connsiteY23" fmla="*/ 211455 h 288607"/>
                <a:gd name="connsiteX24" fmla="*/ 198120 w 260984"/>
                <a:gd name="connsiteY24" fmla="*/ 243840 h 288607"/>
                <a:gd name="connsiteX25" fmla="*/ 243840 w 260984"/>
                <a:gd name="connsiteY25" fmla="*/ 27813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984" h="288607">
                  <a:moveTo>
                    <a:pt x="243840" y="278130"/>
                  </a:moveTo>
                  <a:cubicBezTo>
                    <a:pt x="249555" y="281940"/>
                    <a:pt x="255270" y="285750"/>
                    <a:pt x="260985" y="288608"/>
                  </a:cubicBezTo>
                  <a:cubicBezTo>
                    <a:pt x="195263" y="277177"/>
                    <a:pt x="131445" y="260033"/>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2395"/>
                    <a:pt x="14288" y="110490"/>
                  </a:cubicBezTo>
                  <a:cubicBezTo>
                    <a:pt x="14288" y="109538"/>
                    <a:pt x="14288" y="107633"/>
                    <a:pt x="15240" y="106680"/>
                  </a:cubicBezTo>
                  <a:cubicBezTo>
                    <a:pt x="15240" y="104775"/>
                    <a:pt x="16192" y="102870"/>
                    <a:pt x="16192" y="100965"/>
                  </a:cubicBezTo>
                  <a:cubicBezTo>
                    <a:pt x="17145" y="95250"/>
                    <a:pt x="18097" y="89535"/>
                    <a:pt x="18097" y="83820"/>
                  </a:cubicBezTo>
                  <a:cubicBezTo>
                    <a:pt x="18097" y="83820"/>
                    <a:pt x="18097" y="83820"/>
                    <a:pt x="18097" y="82867"/>
                  </a:cubicBezTo>
                  <a:cubicBezTo>
                    <a:pt x="18097" y="80963"/>
                    <a:pt x="18097" y="79058"/>
                    <a:pt x="19050" y="78105"/>
                  </a:cubicBezTo>
                  <a:cubicBezTo>
                    <a:pt x="20002" y="71438"/>
                    <a:pt x="20955" y="65722"/>
                    <a:pt x="20955" y="59055"/>
                  </a:cubicBezTo>
                  <a:cubicBezTo>
                    <a:pt x="25717" y="20955"/>
                    <a:pt x="27622" y="0"/>
                    <a:pt x="27622" y="0"/>
                  </a:cubicBezTo>
                  <a:cubicBezTo>
                    <a:pt x="27622" y="0"/>
                    <a:pt x="28575" y="0"/>
                    <a:pt x="28575" y="0"/>
                  </a:cubicBezTo>
                  <a:cubicBezTo>
                    <a:pt x="43815" y="952"/>
                    <a:pt x="59055" y="2858"/>
                    <a:pt x="74295" y="3810"/>
                  </a:cubicBezTo>
                  <a:cubicBezTo>
                    <a:pt x="79057" y="3810"/>
                    <a:pt x="84772" y="4763"/>
                    <a:pt x="89535" y="4763"/>
                  </a:cubicBezTo>
                  <a:cubicBezTo>
                    <a:pt x="100013" y="5715"/>
                    <a:pt x="110490" y="6667"/>
                    <a:pt x="120967" y="7620"/>
                  </a:cubicBezTo>
                  <a:cubicBezTo>
                    <a:pt x="131445" y="8572"/>
                    <a:pt x="141922" y="9525"/>
                    <a:pt x="152400" y="9525"/>
                  </a:cubicBezTo>
                  <a:lnTo>
                    <a:pt x="162877" y="39052"/>
                  </a:lnTo>
                  <a:cubicBezTo>
                    <a:pt x="154305" y="55245"/>
                    <a:pt x="147638" y="66675"/>
                    <a:pt x="141922" y="83820"/>
                  </a:cubicBezTo>
                  <a:cubicBezTo>
                    <a:pt x="139065" y="91440"/>
                    <a:pt x="136207" y="100013"/>
                    <a:pt x="135255" y="108585"/>
                  </a:cubicBezTo>
                  <a:cubicBezTo>
                    <a:pt x="134302" y="120015"/>
                    <a:pt x="136207" y="130492"/>
                    <a:pt x="139065" y="140970"/>
                  </a:cubicBezTo>
                  <a:cubicBezTo>
                    <a:pt x="144780" y="165735"/>
                    <a:pt x="150495" y="191452"/>
                    <a:pt x="164782" y="211455"/>
                  </a:cubicBezTo>
                  <a:cubicBezTo>
                    <a:pt x="174307" y="223838"/>
                    <a:pt x="185738" y="234315"/>
                    <a:pt x="198120" y="243840"/>
                  </a:cubicBezTo>
                  <a:cubicBezTo>
                    <a:pt x="213360" y="255270"/>
                    <a:pt x="228600" y="266700"/>
                    <a:pt x="243840" y="278130"/>
                  </a:cubicBezTo>
                  <a:close/>
                </a:path>
              </a:pathLst>
            </a:custGeom>
            <a:solidFill>
              <a:srgbClr val="524F66"/>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7D644507-3B1C-449B-A55E-D0B8CD4224B7}"/>
                </a:ext>
              </a:extLst>
            </p:cNvPr>
            <p:cNvSpPr/>
            <p:nvPr/>
          </p:nvSpPr>
          <p:spPr>
            <a:xfrm>
              <a:off x="7128509" y="4535804"/>
              <a:ext cx="198120" cy="60007"/>
            </a:xfrm>
            <a:custGeom>
              <a:avLst/>
              <a:gdLst>
                <a:gd name="connsiteX0" fmla="*/ 198120 w 198120"/>
                <a:gd name="connsiteY0" fmla="*/ 57150 h 60007"/>
                <a:gd name="connsiteX1" fmla="*/ 198120 w 198120"/>
                <a:gd name="connsiteY1" fmla="*/ 60008 h 60007"/>
                <a:gd name="connsiteX2" fmla="*/ 193358 w 198120"/>
                <a:gd name="connsiteY2" fmla="*/ 60008 h 60007"/>
                <a:gd name="connsiteX3" fmla="*/ 177165 w 198120"/>
                <a:gd name="connsiteY3" fmla="*/ 60008 h 60007"/>
                <a:gd name="connsiteX4" fmla="*/ 0 w 198120"/>
                <a:gd name="connsiteY4" fmla="*/ 46673 h 60007"/>
                <a:gd name="connsiteX5" fmla="*/ 11430 w 198120"/>
                <a:gd name="connsiteY5" fmla="*/ 44767 h 60007"/>
                <a:gd name="connsiteX6" fmla="*/ 80963 w 198120"/>
                <a:gd name="connsiteY6" fmla="*/ 22860 h 60007"/>
                <a:gd name="connsiteX7" fmla="*/ 130493 w 198120"/>
                <a:gd name="connsiteY7" fmla="*/ 3810 h 60007"/>
                <a:gd name="connsiteX8" fmla="*/ 171450 w 198120"/>
                <a:gd name="connsiteY8" fmla="*/ 0 h 60007"/>
                <a:gd name="connsiteX9" fmla="*/ 177165 w 198120"/>
                <a:gd name="connsiteY9" fmla="*/ 0 h 60007"/>
                <a:gd name="connsiteX10" fmla="*/ 178118 w 198120"/>
                <a:gd name="connsiteY10" fmla="*/ 0 h 60007"/>
                <a:gd name="connsiteX11" fmla="*/ 190500 w 198120"/>
                <a:gd name="connsiteY11" fmla="*/ 0 h 60007"/>
                <a:gd name="connsiteX12" fmla="*/ 191453 w 198120"/>
                <a:gd name="connsiteY12" fmla="*/ 0 h 60007"/>
                <a:gd name="connsiteX13" fmla="*/ 192405 w 198120"/>
                <a:gd name="connsiteY13" fmla="*/ 0 h 60007"/>
                <a:gd name="connsiteX14" fmla="*/ 193358 w 198120"/>
                <a:gd name="connsiteY14" fmla="*/ 0 h 60007"/>
                <a:gd name="connsiteX15" fmla="*/ 198120 w 198120"/>
                <a:gd name="connsiteY15" fmla="*/ 5715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120" h="60007">
                  <a:moveTo>
                    <a:pt x="198120" y="57150"/>
                  </a:moveTo>
                  <a:cubicBezTo>
                    <a:pt x="198120" y="58103"/>
                    <a:pt x="198120" y="59055"/>
                    <a:pt x="198120" y="60008"/>
                  </a:cubicBezTo>
                  <a:cubicBezTo>
                    <a:pt x="196215" y="60008"/>
                    <a:pt x="195263" y="60008"/>
                    <a:pt x="193358" y="60008"/>
                  </a:cubicBezTo>
                  <a:cubicBezTo>
                    <a:pt x="188595" y="60008"/>
                    <a:pt x="182880" y="60008"/>
                    <a:pt x="177165" y="60008"/>
                  </a:cubicBezTo>
                  <a:cubicBezTo>
                    <a:pt x="117158" y="60008"/>
                    <a:pt x="58103" y="55245"/>
                    <a:pt x="0" y="46673"/>
                  </a:cubicBezTo>
                  <a:cubicBezTo>
                    <a:pt x="3810" y="46673"/>
                    <a:pt x="7620" y="45720"/>
                    <a:pt x="11430" y="44767"/>
                  </a:cubicBezTo>
                  <a:cubicBezTo>
                    <a:pt x="35243" y="40005"/>
                    <a:pt x="59055" y="32385"/>
                    <a:pt x="80963" y="22860"/>
                  </a:cubicBezTo>
                  <a:cubicBezTo>
                    <a:pt x="97155" y="16192"/>
                    <a:pt x="113347" y="7620"/>
                    <a:pt x="130493" y="3810"/>
                  </a:cubicBezTo>
                  <a:cubicBezTo>
                    <a:pt x="143828" y="953"/>
                    <a:pt x="158115" y="0"/>
                    <a:pt x="171450" y="0"/>
                  </a:cubicBezTo>
                  <a:cubicBezTo>
                    <a:pt x="172403" y="0"/>
                    <a:pt x="175260" y="0"/>
                    <a:pt x="177165" y="0"/>
                  </a:cubicBezTo>
                  <a:cubicBezTo>
                    <a:pt x="177165" y="0"/>
                    <a:pt x="178118" y="0"/>
                    <a:pt x="178118" y="0"/>
                  </a:cubicBezTo>
                  <a:cubicBezTo>
                    <a:pt x="181928" y="0"/>
                    <a:pt x="186690" y="0"/>
                    <a:pt x="190500" y="0"/>
                  </a:cubicBezTo>
                  <a:cubicBezTo>
                    <a:pt x="190500" y="0"/>
                    <a:pt x="191453" y="0"/>
                    <a:pt x="191453" y="0"/>
                  </a:cubicBezTo>
                  <a:cubicBezTo>
                    <a:pt x="191453" y="0"/>
                    <a:pt x="192405" y="0"/>
                    <a:pt x="192405" y="0"/>
                  </a:cubicBezTo>
                  <a:cubicBezTo>
                    <a:pt x="192405" y="0"/>
                    <a:pt x="193358" y="0"/>
                    <a:pt x="193358" y="0"/>
                  </a:cubicBezTo>
                  <a:cubicBezTo>
                    <a:pt x="197168" y="19050"/>
                    <a:pt x="198120" y="38100"/>
                    <a:pt x="198120" y="57150"/>
                  </a:cubicBezTo>
                  <a:close/>
                </a:path>
              </a:pathLst>
            </a:custGeom>
            <a:solidFill>
              <a:srgbClr val="524F66"/>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F1805AF-E43F-4C94-A7B9-A9D6B3814336}"/>
                </a:ext>
              </a:extLst>
            </p:cNvPr>
            <p:cNvSpPr/>
            <p:nvPr/>
          </p:nvSpPr>
          <p:spPr>
            <a:xfrm>
              <a:off x="7439977" y="3267074"/>
              <a:ext cx="194309" cy="426720"/>
            </a:xfrm>
            <a:custGeom>
              <a:avLst/>
              <a:gdLst>
                <a:gd name="connsiteX0" fmla="*/ 167640 w 194309"/>
                <a:gd name="connsiteY0" fmla="*/ 158115 h 426720"/>
                <a:gd name="connsiteX1" fmla="*/ 66675 w 194309"/>
                <a:gd name="connsiteY1" fmla="*/ 426720 h 426720"/>
                <a:gd name="connsiteX2" fmla="*/ 0 w 194309"/>
                <a:gd name="connsiteY2" fmla="*/ 247650 h 426720"/>
                <a:gd name="connsiteX3" fmla="*/ 953 w 194309"/>
                <a:gd name="connsiteY3" fmla="*/ 231458 h 426720"/>
                <a:gd name="connsiteX4" fmla="*/ 4763 w 194309"/>
                <a:gd name="connsiteY4" fmla="*/ 155258 h 426720"/>
                <a:gd name="connsiteX5" fmla="*/ 5715 w 194309"/>
                <a:gd name="connsiteY5" fmla="*/ 142875 h 426720"/>
                <a:gd name="connsiteX6" fmla="*/ 37147 w 194309"/>
                <a:gd name="connsiteY6" fmla="*/ 0 h 426720"/>
                <a:gd name="connsiteX7" fmla="*/ 136207 w 194309"/>
                <a:gd name="connsiteY7" fmla="*/ 44767 h 426720"/>
                <a:gd name="connsiteX8" fmla="*/ 194310 w 194309"/>
                <a:gd name="connsiteY8" fmla="*/ 97155 h 426720"/>
                <a:gd name="connsiteX9" fmla="*/ 96203 w 194309"/>
                <a:gd name="connsiteY9" fmla="*/ 101917 h 426720"/>
                <a:gd name="connsiteX10" fmla="*/ 167640 w 194309"/>
                <a:gd name="connsiteY10" fmla="*/ 158115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309" h="426720">
                  <a:moveTo>
                    <a:pt x="167640" y="158115"/>
                  </a:moveTo>
                  <a:cubicBezTo>
                    <a:pt x="91440" y="244792"/>
                    <a:pt x="74295" y="329565"/>
                    <a:pt x="66675" y="426720"/>
                  </a:cubicBezTo>
                  <a:lnTo>
                    <a:pt x="0" y="247650"/>
                  </a:lnTo>
                  <a:cubicBezTo>
                    <a:pt x="0" y="241935"/>
                    <a:pt x="953" y="236220"/>
                    <a:pt x="953" y="231458"/>
                  </a:cubicBezTo>
                  <a:cubicBezTo>
                    <a:pt x="1905" y="205740"/>
                    <a:pt x="3810" y="180975"/>
                    <a:pt x="4763" y="155258"/>
                  </a:cubicBezTo>
                  <a:cubicBezTo>
                    <a:pt x="4763" y="151448"/>
                    <a:pt x="5715" y="146685"/>
                    <a:pt x="5715" y="142875"/>
                  </a:cubicBezTo>
                  <a:cubicBezTo>
                    <a:pt x="5715" y="142875"/>
                    <a:pt x="41910" y="13335"/>
                    <a:pt x="37147" y="0"/>
                  </a:cubicBezTo>
                  <a:cubicBezTo>
                    <a:pt x="69532" y="14288"/>
                    <a:pt x="102870" y="29527"/>
                    <a:pt x="136207" y="44767"/>
                  </a:cubicBezTo>
                  <a:cubicBezTo>
                    <a:pt x="155257" y="62865"/>
                    <a:pt x="174307" y="80010"/>
                    <a:pt x="194310" y="97155"/>
                  </a:cubicBezTo>
                  <a:cubicBezTo>
                    <a:pt x="161925" y="94298"/>
                    <a:pt x="128588" y="95250"/>
                    <a:pt x="96203" y="101917"/>
                  </a:cubicBezTo>
                  <a:cubicBezTo>
                    <a:pt x="118110" y="124777"/>
                    <a:pt x="139065" y="142875"/>
                    <a:pt x="167640" y="158115"/>
                  </a:cubicBezTo>
                  <a:close/>
                </a:path>
              </a:pathLst>
            </a:custGeom>
            <a:solidFill>
              <a:srgbClr val="7C798E"/>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C4DCCC7-C23A-45E1-B00A-40FA8445A153}"/>
                </a:ext>
              </a:extLst>
            </p:cNvPr>
            <p:cNvSpPr/>
            <p:nvPr/>
          </p:nvSpPr>
          <p:spPr>
            <a:xfrm>
              <a:off x="6996112" y="3264216"/>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8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3" y="200978"/>
                    <a:pt x="41910" y="182880"/>
                  </a:cubicBezTo>
                  <a:cubicBezTo>
                    <a:pt x="76200" y="161925"/>
                    <a:pt x="96203" y="140018"/>
                    <a:pt x="120968"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4780"/>
                    <a:pt x="203835" y="169545"/>
                    <a:pt x="208597" y="193358"/>
                  </a:cubicBezTo>
                  <a:close/>
                </a:path>
              </a:pathLst>
            </a:custGeom>
            <a:solidFill>
              <a:srgbClr val="7C798E"/>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2EDD694C-6973-47BE-8512-24F8C7B39DAD}"/>
                </a:ext>
              </a:extLst>
            </p:cNvPr>
            <p:cNvSpPr/>
            <p:nvPr/>
          </p:nvSpPr>
          <p:spPr>
            <a:xfrm>
              <a:off x="7320540" y="4531994"/>
              <a:ext cx="66096" cy="63817"/>
            </a:xfrm>
            <a:custGeom>
              <a:avLst/>
              <a:gdLst>
                <a:gd name="connsiteX0" fmla="*/ 66096 w 66096"/>
                <a:gd name="connsiteY0" fmla="*/ 60960 h 63817"/>
                <a:gd name="connsiteX1" fmla="*/ 56571 w 66096"/>
                <a:gd name="connsiteY1" fmla="*/ 61913 h 63817"/>
                <a:gd name="connsiteX2" fmla="*/ 7041 w 66096"/>
                <a:gd name="connsiteY2" fmla="*/ 63817 h 63817"/>
                <a:gd name="connsiteX3" fmla="*/ 2279 w 66096"/>
                <a:gd name="connsiteY3" fmla="*/ 63817 h 63817"/>
                <a:gd name="connsiteX4" fmla="*/ 2279 w 66096"/>
                <a:gd name="connsiteY4" fmla="*/ 60008 h 63817"/>
                <a:gd name="connsiteX5" fmla="*/ 374 w 66096"/>
                <a:gd name="connsiteY5" fmla="*/ 2858 h 63817"/>
                <a:gd name="connsiteX6" fmla="*/ 374 w 66096"/>
                <a:gd name="connsiteY6" fmla="*/ 2858 h 63817"/>
                <a:gd name="connsiteX7" fmla="*/ 1326 w 66096"/>
                <a:gd name="connsiteY7" fmla="*/ 2858 h 63817"/>
                <a:gd name="connsiteX8" fmla="*/ 2279 w 66096"/>
                <a:gd name="connsiteY8" fmla="*/ 2858 h 63817"/>
                <a:gd name="connsiteX9" fmla="*/ 23234 w 66096"/>
                <a:gd name="connsiteY9" fmla="*/ 1905 h 63817"/>
                <a:gd name="connsiteX10" fmla="*/ 38474 w 66096"/>
                <a:gd name="connsiteY10" fmla="*/ 952 h 63817"/>
                <a:gd name="connsiteX11" fmla="*/ 59429 w 66096"/>
                <a:gd name="connsiteY11" fmla="*/ 0 h 63817"/>
                <a:gd name="connsiteX12" fmla="*/ 60381 w 66096"/>
                <a:gd name="connsiteY12" fmla="*/ 10477 h 63817"/>
                <a:gd name="connsiteX13" fmla="*/ 61334 w 66096"/>
                <a:gd name="connsiteY13" fmla="*/ 22860 h 63817"/>
                <a:gd name="connsiteX14" fmla="*/ 62286 w 66096"/>
                <a:gd name="connsiteY14" fmla="*/ 28575 h 63817"/>
                <a:gd name="connsiteX15" fmla="*/ 63239 w 66096"/>
                <a:gd name="connsiteY15" fmla="*/ 33338 h 63817"/>
                <a:gd name="connsiteX16" fmla="*/ 64191 w 66096"/>
                <a:gd name="connsiteY16" fmla="*/ 42863 h 63817"/>
                <a:gd name="connsiteX17" fmla="*/ 66096 w 66096"/>
                <a:gd name="connsiteY17" fmla="*/ 60960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096" h="63817">
                  <a:moveTo>
                    <a:pt x="66096" y="60960"/>
                  </a:moveTo>
                  <a:cubicBezTo>
                    <a:pt x="63239" y="60960"/>
                    <a:pt x="59429" y="60960"/>
                    <a:pt x="56571" y="61913"/>
                  </a:cubicBezTo>
                  <a:cubicBezTo>
                    <a:pt x="40379" y="62865"/>
                    <a:pt x="24186" y="63817"/>
                    <a:pt x="7041" y="63817"/>
                  </a:cubicBezTo>
                  <a:cubicBezTo>
                    <a:pt x="5136" y="63817"/>
                    <a:pt x="4184" y="63817"/>
                    <a:pt x="2279" y="63817"/>
                  </a:cubicBezTo>
                  <a:cubicBezTo>
                    <a:pt x="2279" y="62865"/>
                    <a:pt x="2279" y="61913"/>
                    <a:pt x="2279" y="60008"/>
                  </a:cubicBezTo>
                  <a:cubicBezTo>
                    <a:pt x="374" y="40958"/>
                    <a:pt x="-579" y="21908"/>
                    <a:pt x="374" y="2858"/>
                  </a:cubicBezTo>
                  <a:cubicBezTo>
                    <a:pt x="374" y="2858"/>
                    <a:pt x="374" y="2858"/>
                    <a:pt x="374" y="2858"/>
                  </a:cubicBezTo>
                  <a:cubicBezTo>
                    <a:pt x="374" y="2858"/>
                    <a:pt x="1326" y="2858"/>
                    <a:pt x="1326" y="2858"/>
                  </a:cubicBezTo>
                  <a:cubicBezTo>
                    <a:pt x="1326" y="2858"/>
                    <a:pt x="2279" y="2858"/>
                    <a:pt x="2279" y="2858"/>
                  </a:cubicBezTo>
                  <a:cubicBezTo>
                    <a:pt x="7994" y="2858"/>
                    <a:pt x="15614" y="1905"/>
                    <a:pt x="23234" y="1905"/>
                  </a:cubicBezTo>
                  <a:cubicBezTo>
                    <a:pt x="27996" y="1905"/>
                    <a:pt x="33711" y="952"/>
                    <a:pt x="38474" y="952"/>
                  </a:cubicBezTo>
                  <a:cubicBezTo>
                    <a:pt x="45141" y="952"/>
                    <a:pt x="51809" y="0"/>
                    <a:pt x="59429" y="0"/>
                  </a:cubicBezTo>
                  <a:cubicBezTo>
                    <a:pt x="59429" y="3810"/>
                    <a:pt x="60381" y="7620"/>
                    <a:pt x="60381" y="10477"/>
                  </a:cubicBezTo>
                  <a:cubicBezTo>
                    <a:pt x="60381" y="14288"/>
                    <a:pt x="61334" y="19050"/>
                    <a:pt x="61334" y="22860"/>
                  </a:cubicBezTo>
                  <a:cubicBezTo>
                    <a:pt x="61334" y="24765"/>
                    <a:pt x="61334" y="26670"/>
                    <a:pt x="62286" y="28575"/>
                  </a:cubicBezTo>
                  <a:cubicBezTo>
                    <a:pt x="62286" y="30480"/>
                    <a:pt x="62286" y="32385"/>
                    <a:pt x="63239" y="33338"/>
                  </a:cubicBezTo>
                  <a:cubicBezTo>
                    <a:pt x="63239" y="37147"/>
                    <a:pt x="64191" y="40005"/>
                    <a:pt x="64191" y="42863"/>
                  </a:cubicBezTo>
                  <a:cubicBezTo>
                    <a:pt x="65144" y="50483"/>
                    <a:pt x="65144" y="57150"/>
                    <a:pt x="66096" y="60960"/>
                  </a:cubicBezTo>
                  <a:close/>
                </a:path>
              </a:pathLst>
            </a:custGeom>
            <a:solidFill>
              <a:srgbClr val="524F6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9928677-B210-407A-BC0D-3F44C3DCE377}"/>
                </a:ext>
              </a:extLst>
            </p:cNvPr>
            <p:cNvSpPr/>
            <p:nvPr/>
          </p:nvSpPr>
          <p:spPr>
            <a:xfrm>
              <a:off x="7404734" y="4543424"/>
              <a:ext cx="107632" cy="48577"/>
            </a:xfrm>
            <a:custGeom>
              <a:avLst/>
              <a:gdLst>
                <a:gd name="connsiteX0" fmla="*/ 107633 w 107632"/>
                <a:gd name="connsiteY0" fmla="*/ 35242 h 48577"/>
                <a:gd name="connsiteX1" fmla="*/ 62865 w 107632"/>
                <a:gd name="connsiteY1" fmla="*/ 41910 h 48577"/>
                <a:gd name="connsiteX2" fmla="*/ 0 w 107632"/>
                <a:gd name="connsiteY2" fmla="*/ 48578 h 48577"/>
                <a:gd name="connsiteX3" fmla="*/ 9525 w 107632"/>
                <a:gd name="connsiteY3" fmla="*/ 44767 h 48577"/>
                <a:gd name="connsiteX4" fmla="*/ 9525 w 107632"/>
                <a:gd name="connsiteY4" fmla="*/ 44767 h 48577"/>
                <a:gd name="connsiteX5" fmla="*/ 56197 w 107632"/>
                <a:gd name="connsiteY5" fmla="*/ 23813 h 48577"/>
                <a:gd name="connsiteX6" fmla="*/ 99060 w 107632"/>
                <a:gd name="connsiteY6" fmla="*/ 2858 h 48577"/>
                <a:gd name="connsiteX7" fmla="*/ 104775 w 107632"/>
                <a:gd name="connsiteY7" fmla="*/ 0 h 48577"/>
                <a:gd name="connsiteX8" fmla="*/ 107633 w 107632"/>
                <a:gd name="connsiteY8" fmla="*/ 35242 h 4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632" h="48577">
                  <a:moveTo>
                    <a:pt x="107633" y="35242"/>
                  </a:moveTo>
                  <a:cubicBezTo>
                    <a:pt x="92393" y="38100"/>
                    <a:pt x="78105" y="40005"/>
                    <a:pt x="62865" y="41910"/>
                  </a:cubicBezTo>
                  <a:cubicBezTo>
                    <a:pt x="41910" y="44767"/>
                    <a:pt x="20955" y="46672"/>
                    <a:pt x="0" y="48578"/>
                  </a:cubicBezTo>
                  <a:cubicBezTo>
                    <a:pt x="2858" y="47625"/>
                    <a:pt x="5715" y="45720"/>
                    <a:pt x="9525" y="44767"/>
                  </a:cubicBezTo>
                  <a:lnTo>
                    <a:pt x="9525" y="44767"/>
                  </a:lnTo>
                  <a:cubicBezTo>
                    <a:pt x="25718" y="38100"/>
                    <a:pt x="40958" y="31433"/>
                    <a:pt x="56197" y="23813"/>
                  </a:cubicBezTo>
                  <a:cubicBezTo>
                    <a:pt x="70485" y="17145"/>
                    <a:pt x="84772" y="10478"/>
                    <a:pt x="99060" y="2858"/>
                  </a:cubicBezTo>
                  <a:cubicBezTo>
                    <a:pt x="100965" y="1905"/>
                    <a:pt x="102870" y="953"/>
                    <a:pt x="104775" y="0"/>
                  </a:cubicBezTo>
                  <a:cubicBezTo>
                    <a:pt x="106680" y="11430"/>
                    <a:pt x="107633" y="22860"/>
                    <a:pt x="107633" y="35242"/>
                  </a:cubicBezTo>
                  <a:close/>
                </a:path>
              </a:pathLst>
            </a:custGeom>
            <a:solidFill>
              <a:srgbClr val="524F66"/>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DC332BFF-84EF-46BA-98C1-4A57EF8E14F3}"/>
                </a:ext>
              </a:extLst>
            </p:cNvPr>
            <p:cNvSpPr/>
            <p:nvPr/>
          </p:nvSpPr>
          <p:spPr>
            <a:xfrm>
              <a:off x="7658099" y="4504371"/>
              <a:ext cx="60959" cy="39052"/>
            </a:xfrm>
            <a:custGeom>
              <a:avLst/>
              <a:gdLst>
                <a:gd name="connsiteX0" fmla="*/ 60960 w 60959"/>
                <a:gd name="connsiteY0" fmla="*/ 19050 h 39052"/>
                <a:gd name="connsiteX1" fmla="*/ 0 w 60959"/>
                <a:gd name="connsiteY1" fmla="*/ 39053 h 39052"/>
                <a:gd name="connsiteX2" fmla="*/ 58103 w 60959"/>
                <a:gd name="connsiteY2" fmla="*/ 0 h 39052"/>
                <a:gd name="connsiteX3" fmla="*/ 60960 w 60959"/>
                <a:gd name="connsiteY3" fmla="*/ 19050 h 39052"/>
              </a:gdLst>
              <a:ahLst/>
              <a:cxnLst>
                <a:cxn ang="0">
                  <a:pos x="connsiteX0" y="connsiteY0"/>
                </a:cxn>
                <a:cxn ang="0">
                  <a:pos x="connsiteX1" y="connsiteY1"/>
                </a:cxn>
                <a:cxn ang="0">
                  <a:pos x="connsiteX2" y="connsiteY2"/>
                </a:cxn>
                <a:cxn ang="0">
                  <a:pos x="connsiteX3" y="connsiteY3"/>
                </a:cxn>
              </a:cxnLst>
              <a:rect l="l" t="t" r="r" b="b"/>
              <a:pathLst>
                <a:path w="60959" h="39052">
                  <a:moveTo>
                    <a:pt x="60960" y="19050"/>
                  </a:moveTo>
                  <a:cubicBezTo>
                    <a:pt x="40957" y="26670"/>
                    <a:pt x="20955" y="33338"/>
                    <a:pt x="0" y="39053"/>
                  </a:cubicBezTo>
                  <a:cubicBezTo>
                    <a:pt x="19050" y="26670"/>
                    <a:pt x="38100" y="13335"/>
                    <a:pt x="58103" y="0"/>
                  </a:cubicBezTo>
                  <a:cubicBezTo>
                    <a:pt x="59055" y="6668"/>
                    <a:pt x="60007" y="12383"/>
                    <a:pt x="60960" y="19050"/>
                  </a:cubicBezTo>
                  <a:close/>
                </a:path>
              </a:pathLst>
            </a:custGeom>
            <a:solidFill>
              <a:srgbClr val="524F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0ECEA68-A041-43A4-9A4B-59485E8A2291}"/>
                </a:ext>
              </a:extLst>
            </p:cNvPr>
            <p:cNvSpPr/>
            <p:nvPr/>
          </p:nvSpPr>
          <p:spPr>
            <a:xfrm>
              <a:off x="7079790" y="2446996"/>
              <a:ext cx="427483" cy="603890"/>
            </a:xfrm>
            <a:custGeom>
              <a:avLst/>
              <a:gdLst>
                <a:gd name="connsiteX0" fmla="*/ 420194 w 427483"/>
                <a:gd name="connsiteY0" fmla="*/ 345733 h 603890"/>
                <a:gd name="connsiteX1" fmla="*/ 384000 w 427483"/>
                <a:gd name="connsiteY1" fmla="*/ 457175 h 603890"/>
                <a:gd name="connsiteX2" fmla="*/ 371617 w 427483"/>
                <a:gd name="connsiteY2" fmla="*/ 480988 h 603890"/>
                <a:gd name="connsiteX3" fmla="*/ 348757 w 427483"/>
                <a:gd name="connsiteY3" fmla="*/ 518135 h 603890"/>
                <a:gd name="connsiteX4" fmla="*/ 315419 w 427483"/>
                <a:gd name="connsiteY4" fmla="*/ 555283 h 603890"/>
                <a:gd name="connsiteX5" fmla="*/ 212550 w 427483"/>
                <a:gd name="connsiteY5" fmla="*/ 603860 h 603890"/>
                <a:gd name="connsiteX6" fmla="*/ 125872 w 427483"/>
                <a:gd name="connsiteY6" fmla="*/ 566713 h 603890"/>
                <a:gd name="connsiteX7" fmla="*/ 97297 w 427483"/>
                <a:gd name="connsiteY7" fmla="*/ 540995 h 603890"/>
                <a:gd name="connsiteX8" fmla="*/ 91582 w 427483"/>
                <a:gd name="connsiteY8" fmla="*/ 535280 h 603890"/>
                <a:gd name="connsiteX9" fmla="*/ 41100 w 427483"/>
                <a:gd name="connsiteY9" fmla="*/ 448603 h 603890"/>
                <a:gd name="connsiteX10" fmla="*/ 36337 w 427483"/>
                <a:gd name="connsiteY10" fmla="*/ 437173 h 603890"/>
                <a:gd name="connsiteX11" fmla="*/ 15382 w 427483"/>
                <a:gd name="connsiteY11" fmla="*/ 379070 h 603890"/>
                <a:gd name="connsiteX12" fmla="*/ 142 w 427483"/>
                <a:gd name="connsiteY12" fmla="*/ 280963 h 603890"/>
                <a:gd name="connsiteX13" fmla="*/ 12525 w 427483"/>
                <a:gd name="connsiteY13" fmla="*/ 163805 h 603890"/>
                <a:gd name="connsiteX14" fmla="*/ 12525 w 427483"/>
                <a:gd name="connsiteY14" fmla="*/ 161900 h 603890"/>
                <a:gd name="connsiteX15" fmla="*/ 23954 w 427483"/>
                <a:gd name="connsiteY15" fmla="*/ 120943 h 603890"/>
                <a:gd name="connsiteX16" fmla="*/ 47767 w 427483"/>
                <a:gd name="connsiteY16" fmla="*/ 53315 h 603890"/>
                <a:gd name="connsiteX17" fmla="*/ 63007 w 427483"/>
                <a:gd name="connsiteY17" fmla="*/ 22835 h 603890"/>
                <a:gd name="connsiteX18" fmla="*/ 85867 w 427483"/>
                <a:gd name="connsiteY18" fmla="*/ 8548 h 603890"/>
                <a:gd name="connsiteX19" fmla="*/ 199215 w 427483"/>
                <a:gd name="connsiteY19" fmla="*/ 10453 h 603890"/>
                <a:gd name="connsiteX20" fmla="*/ 363044 w 427483"/>
                <a:gd name="connsiteY20" fmla="*/ 97130 h 603890"/>
                <a:gd name="connsiteX21" fmla="*/ 409717 w 427483"/>
                <a:gd name="connsiteY21" fmla="*/ 154280 h 603890"/>
                <a:gd name="connsiteX22" fmla="*/ 420194 w 427483"/>
                <a:gd name="connsiteY22" fmla="*/ 345733 h 60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7483" h="603890">
                  <a:moveTo>
                    <a:pt x="420194" y="345733"/>
                  </a:moveTo>
                  <a:cubicBezTo>
                    <a:pt x="412575" y="383833"/>
                    <a:pt x="400192" y="421933"/>
                    <a:pt x="384000" y="457175"/>
                  </a:cubicBezTo>
                  <a:cubicBezTo>
                    <a:pt x="380190" y="465748"/>
                    <a:pt x="376379" y="473368"/>
                    <a:pt x="371617" y="480988"/>
                  </a:cubicBezTo>
                  <a:cubicBezTo>
                    <a:pt x="364950" y="494323"/>
                    <a:pt x="357329" y="506705"/>
                    <a:pt x="348757" y="518135"/>
                  </a:cubicBezTo>
                  <a:cubicBezTo>
                    <a:pt x="339232" y="530518"/>
                    <a:pt x="327802" y="543853"/>
                    <a:pt x="315419" y="555283"/>
                  </a:cubicBezTo>
                  <a:cubicBezTo>
                    <a:pt x="285892" y="582905"/>
                    <a:pt x="249697" y="604813"/>
                    <a:pt x="212550" y="603860"/>
                  </a:cubicBezTo>
                  <a:cubicBezTo>
                    <a:pt x="182069" y="602908"/>
                    <a:pt x="151590" y="586715"/>
                    <a:pt x="125872" y="566713"/>
                  </a:cubicBezTo>
                  <a:cubicBezTo>
                    <a:pt x="115394" y="559093"/>
                    <a:pt x="105869" y="550520"/>
                    <a:pt x="97297" y="540995"/>
                  </a:cubicBezTo>
                  <a:cubicBezTo>
                    <a:pt x="95392" y="539090"/>
                    <a:pt x="93487" y="537185"/>
                    <a:pt x="91582" y="535280"/>
                  </a:cubicBezTo>
                  <a:cubicBezTo>
                    <a:pt x="68722" y="509563"/>
                    <a:pt x="54434" y="480035"/>
                    <a:pt x="41100" y="448603"/>
                  </a:cubicBezTo>
                  <a:cubicBezTo>
                    <a:pt x="39194" y="444793"/>
                    <a:pt x="38242" y="440983"/>
                    <a:pt x="36337" y="437173"/>
                  </a:cubicBezTo>
                  <a:cubicBezTo>
                    <a:pt x="28717" y="418123"/>
                    <a:pt x="21097" y="399073"/>
                    <a:pt x="15382" y="379070"/>
                  </a:cubicBezTo>
                  <a:cubicBezTo>
                    <a:pt x="6809" y="346685"/>
                    <a:pt x="1094" y="313348"/>
                    <a:pt x="142" y="280963"/>
                  </a:cubicBezTo>
                  <a:cubicBezTo>
                    <a:pt x="-810" y="241910"/>
                    <a:pt x="3000" y="202858"/>
                    <a:pt x="12525" y="163805"/>
                  </a:cubicBezTo>
                  <a:cubicBezTo>
                    <a:pt x="12525" y="162853"/>
                    <a:pt x="12525" y="162853"/>
                    <a:pt x="12525" y="161900"/>
                  </a:cubicBezTo>
                  <a:cubicBezTo>
                    <a:pt x="15382" y="148565"/>
                    <a:pt x="19192" y="134278"/>
                    <a:pt x="23954" y="120943"/>
                  </a:cubicBezTo>
                  <a:cubicBezTo>
                    <a:pt x="31575" y="98083"/>
                    <a:pt x="39194" y="76175"/>
                    <a:pt x="47767" y="53315"/>
                  </a:cubicBezTo>
                  <a:cubicBezTo>
                    <a:pt x="51577" y="42838"/>
                    <a:pt x="55387" y="31408"/>
                    <a:pt x="63007" y="22835"/>
                  </a:cubicBezTo>
                  <a:cubicBezTo>
                    <a:pt x="68722" y="16168"/>
                    <a:pt x="77294" y="11405"/>
                    <a:pt x="85867" y="8548"/>
                  </a:cubicBezTo>
                  <a:cubicBezTo>
                    <a:pt x="122062" y="-5740"/>
                    <a:pt x="162067" y="-25"/>
                    <a:pt x="199215" y="10453"/>
                  </a:cubicBezTo>
                  <a:cubicBezTo>
                    <a:pt x="259222" y="27598"/>
                    <a:pt x="315419" y="57125"/>
                    <a:pt x="363044" y="97130"/>
                  </a:cubicBezTo>
                  <a:cubicBezTo>
                    <a:pt x="382094" y="112370"/>
                    <a:pt x="402097" y="131420"/>
                    <a:pt x="409717" y="154280"/>
                  </a:cubicBezTo>
                  <a:cubicBezTo>
                    <a:pt x="430672" y="217145"/>
                    <a:pt x="431625" y="281915"/>
                    <a:pt x="420194" y="345733"/>
                  </a:cubicBezTo>
                  <a:close/>
                </a:path>
              </a:pathLst>
            </a:custGeom>
            <a:solidFill>
              <a:srgbClr val="ECC19C"/>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95BDDB33-7E6D-448C-BF25-ABF670AC0C8B}"/>
                </a:ext>
              </a:extLst>
            </p:cNvPr>
            <p:cNvSpPr/>
            <p:nvPr/>
          </p:nvSpPr>
          <p:spPr>
            <a:xfrm>
              <a:off x="7230427" y="3315651"/>
              <a:ext cx="158115" cy="111442"/>
            </a:xfrm>
            <a:custGeom>
              <a:avLst/>
              <a:gdLst>
                <a:gd name="connsiteX0" fmla="*/ 158115 w 158115"/>
                <a:gd name="connsiteY0" fmla="*/ 4763 h 111442"/>
                <a:gd name="connsiteX1" fmla="*/ 142875 w 158115"/>
                <a:gd name="connsiteY1" fmla="*/ 79058 h 111442"/>
                <a:gd name="connsiteX2" fmla="*/ 117157 w 158115"/>
                <a:gd name="connsiteY2" fmla="*/ 88583 h 111442"/>
                <a:gd name="connsiteX3" fmla="*/ 74295 w 158115"/>
                <a:gd name="connsiteY3" fmla="*/ 104775 h 111442"/>
                <a:gd name="connsiteX4" fmla="*/ 57150 w 158115"/>
                <a:gd name="connsiteY4" fmla="*/ 111443 h 111442"/>
                <a:gd name="connsiteX5" fmla="*/ 0 w 158115"/>
                <a:gd name="connsiteY5" fmla="*/ 0 h 111442"/>
                <a:gd name="connsiteX6" fmla="*/ 68580 w 158115"/>
                <a:gd name="connsiteY6" fmla="*/ 20002 h 111442"/>
                <a:gd name="connsiteX7" fmla="*/ 158115 w 158115"/>
                <a:gd name="connsiteY7" fmla="*/ 4763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115" h="111442">
                  <a:moveTo>
                    <a:pt x="158115" y="4763"/>
                  </a:moveTo>
                  <a:cubicBezTo>
                    <a:pt x="153353" y="28575"/>
                    <a:pt x="147638" y="53340"/>
                    <a:pt x="142875" y="79058"/>
                  </a:cubicBezTo>
                  <a:lnTo>
                    <a:pt x="117157" y="88583"/>
                  </a:lnTo>
                  <a:lnTo>
                    <a:pt x="74295" y="104775"/>
                  </a:lnTo>
                  <a:lnTo>
                    <a:pt x="57150" y="111443"/>
                  </a:lnTo>
                  <a:cubicBezTo>
                    <a:pt x="45720" y="80010"/>
                    <a:pt x="24765" y="39052"/>
                    <a:pt x="0" y="0"/>
                  </a:cubicBezTo>
                  <a:cubicBezTo>
                    <a:pt x="21907" y="10477"/>
                    <a:pt x="44767" y="18098"/>
                    <a:pt x="68580" y="20002"/>
                  </a:cubicBezTo>
                  <a:cubicBezTo>
                    <a:pt x="99060" y="21908"/>
                    <a:pt x="129540" y="17145"/>
                    <a:pt x="158115" y="4763"/>
                  </a:cubicBezTo>
                  <a:close/>
                </a:path>
              </a:pathLst>
            </a:custGeom>
            <a:solidFill>
              <a:srgbClr val="A7A9AC"/>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EA457E8-7897-4601-BCAA-C5297D5CCCEA}"/>
                </a:ext>
              </a:extLst>
            </p:cNvPr>
            <p:cNvSpPr/>
            <p:nvPr/>
          </p:nvSpPr>
          <p:spPr>
            <a:xfrm>
              <a:off x="7460931" y="4542471"/>
              <a:ext cx="51435" cy="42862"/>
            </a:xfrm>
            <a:custGeom>
              <a:avLst/>
              <a:gdLst>
                <a:gd name="connsiteX0" fmla="*/ 51435 w 51435"/>
                <a:gd name="connsiteY0" fmla="*/ 36195 h 42862"/>
                <a:gd name="connsiteX1" fmla="*/ 6668 w 51435"/>
                <a:gd name="connsiteY1" fmla="*/ 42863 h 42862"/>
                <a:gd name="connsiteX2" fmla="*/ 0 w 51435"/>
                <a:gd name="connsiteY2" fmla="*/ 24765 h 42862"/>
                <a:gd name="connsiteX3" fmla="*/ 0 w 51435"/>
                <a:gd name="connsiteY3" fmla="*/ 23813 h 42862"/>
                <a:gd name="connsiteX4" fmla="*/ 42863 w 51435"/>
                <a:gd name="connsiteY4" fmla="*/ 2858 h 42862"/>
                <a:gd name="connsiteX5" fmla="*/ 48578 w 51435"/>
                <a:gd name="connsiteY5" fmla="*/ 0 h 42862"/>
                <a:gd name="connsiteX6" fmla="*/ 51435 w 51435"/>
                <a:gd name="connsiteY6" fmla="*/ 36195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 h="42862">
                  <a:moveTo>
                    <a:pt x="51435" y="36195"/>
                  </a:moveTo>
                  <a:cubicBezTo>
                    <a:pt x="36195" y="39053"/>
                    <a:pt x="21908" y="40958"/>
                    <a:pt x="6668" y="42863"/>
                  </a:cubicBezTo>
                  <a:cubicBezTo>
                    <a:pt x="3810" y="37148"/>
                    <a:pt x="1905" y="30480"/>
                    <a:pt x="0" y="24765"/>
                  </a:cubicBezTo>
                  <a:cubicBezTo>
                    <a:pt x="0" y="24765"/>
                    <a:pt x="0" y="24765"/>
                    <a:pt x="0" y="23813"/>
                  </a:cubicBezTo>
                  <a:cubicBezTo>
                    <a:pt x="15240" y="16193"/>
                    <a:pt x="30480" y="9525"/>
                    <a:pt x="42863" y="2858"/>
                  </a:cubicBezTo>
                  <a:cubicBezTo>
                    <a:pt x="44768" y="1905"/>
                    <a:pt x="46673" y="953"/>
                    <a:pt x="48578" y="0"/>
                  </a:cubicBezTo>
                  <a:cubicBezTo>
                    <a:pt x="50483" y="12383"/>
                    <a:pt x="51435" y="23813"/>
                    <a:pt x="51435" y="36195"/>
                  </a:cubicBezTo>
                  <a:close/>
                </a:path>
              </a:pathLst>
            </a:custGeom>
            <a:solidFill>
              <a:srgbClr val="231F20"/>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B9545A7-4003-4D99-9253-97D62C8B2342}"/>
                </a:ext>
              </a:extLst>
            </p:cNvPr>
            <p:cNvSpPr/>
            <p:nvPr/>
          </p:nvSpPr>
          <p:spPr>
            <a:xfrm>
              <a:off x="7345679" y="4531994"/>
              <a:ext cx="40957" cy="61912"/>
            </a:xfrm>
            <a:custGeom>
              <a:avLst/>
              <a:gdLst>
                <a:gd name="connsiteX0" fmla="*/ 40957 w 40957"/>
                <a:gd name="connsiteY0" fmla="*/ 60960 h 61912"/>
                <a:gd name="connsiteX1" fmla="*/ 31432 w 40957"/>
                <a:gd name="connsiteY1" fmla="*/ 61913 h 61912"/>
                <a:gd name="connsiteX2" fmla="*/ 29527 w 40957"/>
                <a:gd name="connsiteY2" fmla="*/ 59055 h 61912"/>
                <a:gd name="connsiteX3" fmla="*/ 952 w 40957"/>
                <a:gd name="connsiteY3" fmla="*/ 4763 h 61912"/>
                <a:gd name="connsiteX4" fmla="*/ 0 w 40957"/>
                <a:gd name="connsiteY4" fmla="*/ 1905 h 61912"/>
                <a:gd name="connsiteX5" fmla="*/ 0 w 40957"/>
                <a:gd name="connsiteY5" fmla="*/ 1905 h 61912"/>
                <a:gd name="connsiteX6" fmla="*/ 15240 w 40957"/>
                <a:gd name="connsiteY6" fmla="*/ 952 h 61912"/>
                <a:gd name="connsiteX7" fmla="*/ 36195 w 40957"/>
                <a:gd name="connsiteY7" fmla="*/ 0 h 61912"/>
                <a:gd name="connsiteX8" fmla="*/ 37147 w 40957"/>
                <a:gd name="connsiteY8" fmla="*/ 10477 h 61912"/>
                <a:gd name="connsiteX9" fmla="*/ 38100 w 40957"/>
                <a:gd name="connsiteY9" fmla="*/ 22860 h 61912"/>
                <a:gd name="connsiteX10" fmla="*/ 39052 w 40957"/>
                <a:gd name="connsiteY10" fmla="*/ 28575 h 61912"/>
                <a:gd name="connsiteX11" fmla="*/ 40005 w 40957"/>
                <a:gd name="connsiteY11" fmla="*/ 33338 h 61912"/>
                <a:gd name="connsiteX12" fmla="*/ 40957 w 40957"/>
                <a:gd name="connsiteY12" fmla="*/ 42863 h 61912"/>
                <a:gd name="connsiteX13" fmla="*/ 40957 w 40957"/>
                <a:gd name="connsiteY13" fmla="*/ 609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957" h="61912">
                  <a:moveTo>
                    <a:pt x="40957" y="60960"/>
                  </a:moveTo>
                  <a:cubicBezTo>
                    <a:pt x="38100" y="60960"/>
                    <a:pt x="34290" y="60960"/>
                    <a:pt x="31432" y="61913"/>
                  </a:cubicBezTo>
                  <a:cubicBezTo>
                    <a:pt x="30480" y="60960"/>
                    <a:pt x="30480" y="60008"/>
                    <a:pt x="29527" y="59055"/>
                  </a:cubicBezTo>
                  <a:cubicBezTo>
                    <a:pt x="19050" y="41910"/>
                    <a:pt x="9525" y="23813"/>
                    <a:pt x="952" y="4763"/>
                  </a:cubicBezTo>
                  <a:cubicBezTo>
                    <a:pt x="952" y="3810"/>
                    <a:pt x="0" y="2858"/>
                    <a:pt x="0" y="1905"/>
                  </a:cubicBezTo>
                  <a:cubicBezTo>
                    <a:pt x="0" y="1905"/>
                    <a:pt x="0" y="1905"/>
                    <a:pt x="0" y="1905"/>
                  </a:cubicBezTo>
                  <a:cubicBezTo>
                    <a:pt x="4763" y="1905"/>
                    <a:pt x="10477" y="952"/>
                    <a:pt x="15240" y="952"/>
                  </a:cubicBezTo>
                  <a:cubicBezTo>
                    <a:pt x="21907" y="952"/>
                    <a:pt x="28575" y="0"/>
                    <a:pt x="36195" y="0"/>
                  </a:cubicBezTo>
                  <a:cubicBezTo>
                    <a:pt x="36195" y="3810"/>
                    <a:pt x="37147" y="7620"/>
                    <a:pt x="37147" y="10477"/>
                  </a:cubicBezTo>
                  <a:cubicBezTo>
                    <a:pt x="37147" y="14288"/>
                    <a:pt x="38100" y="19050"/>
                    <a:pt x="38100" y="22860"/>
                  </a:cubicBezTo>
                  <a:cubicBezTo>
                    <a:pt x="38100" y="24765"/>
                    <a:pt x="38100" y="26670"/>
                    <a:pt x="39052" y="28575"/>
                  </a:cubicBezTo>
                  <a:cubicBezTo>
                    <a:pt x="39052" y="30480"/>
                    <a:pt x="39052" y="32385"/>
                    <a:pt x="40005" y="33338"/>
                  </a:cubicBezTo>
                  <a:cubicBezTo>
                    <a:pt x="40005" y="37147"/>
                    <a:pt x="40957" y="40005"/>
                    <a:pt x="40957" y="42863"/>
                  </a:cubicBezTo>
                  <a:cubicBezTo>
                    <a:pt x="40005" y="50483"/>
                    <a:pt x="40005" y="57150"/>
                    <a:pt x="40957" y="60960"/>
                  </a:cubicBezTo>
                  <a:close/>
                </a:path>
              </a:pathLst>
            </a:custGeom>
            <a:solidFill>
              <a:srgbClr val="BCBEC0"/>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572728-78F9-4690-82F5-6576B6D35F18}"/>
                </a:ext>
              </a:extLst>
            </p:cNvPr>
            <p:cNvSpPr/>
            <p:nvPr/>
          </p:nvSpPr>
          <p:spPr>
            <a:xfrm>
              <a:off x="7162799" y="2984182"/>
              <a:ext cx="232409" cy="137874"/>
            </a:xfrm>
            <a:custGeom>
              <a:avLst/>
              <a:gdLst>
                <a:gd name="connsiteX0" fmla="*/ 232410 w 232409"/>
                <a:gd name="connsiteY0" fmla="*/ 19050 h 137874"/>
                <a:gd name="connsiteX1" fmla="*/ 220028 w 232409"/>
                <a:gd name="connsiteY1" fmla="*/ 34290 h 137874"/>
                <a:gd name="connsiteX2" fmla="*/ 113347 w 232409"/>
                <a:gd name="connsiteY2" fmla="*/ 114300 h 137874"/>
                <a:gd name="connsiteX3" fmla="*/ 41910 w 232409"/>
                <a:gd name="connsiteY3" fmla="*/ 136207 h 137874"/>
                <a:gd name="connsiteX4" fmla="*/ 0 w 232409"/>
                <a:gd name="connsiteY4" fmla="*/ 135255 h 137874"/>
                <a:gd name="connsiteX5" fmla="*/ 10478 w 232409"/>
                <a:gd name="connsiteY5" fmla="*/ 0 h 137874"/>
                <a:gd name="connsiteX6" fmla="*/ 16193 w 232409"/>
                <a:gd name="connsiteY6" fmla="*/ 5715 h 137874"/>
                <a:gd name="connsiteX7" fmla="*/ 130493 w 232409"/>
                <a:gd name="connsiteY7" fmla="*/ 67627 h 137874"/>
                <a:gd name="connsiteX8" fmla="*/ 232410 w 232409"/>
                <a:gd name="connsiteY8" fmla="*/ 19050 h 13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09" h="137874">
                  <a:moveTo>
                    <a:pt x="232410" y="19050"/>
                  </a:moveTo>
                  <a:cubicBezTo>
                    <a:pt x="227647" y="24765"/>
                    <a:pt x="223838" y="29527"/>
                    <a:pt x="220028" y="34290"/>
                  </a:cubicBezTo>
                  <a:cubicBezTo>
                    <a:pt x="190500" y="68580"/>
                    <a:pt x="154305" y="96202"/>
                    <a:pt x="113347" y="114300"/>
                  </a:cubicBezTo>
                  <a:cubicBezTo>
                    <a:pt x="90488" y="124777"/>
                    <a:pt x="66675" y="132397"/>
                    <a:pt x="41910" y="136207"/>
                  </a:cubicBezTo>
                  <a:cubicBezTo>
                    <a:pt x="28575" y="138113"/>
                    <a:pt x="13335" y="139065"/>
                    <a:pt x="0" y="135255"/>
                  </a:cubicBezTo>
                  <a:cubicBezTo>
                    <a:pt x="8572" y="90488"/>
                    <a:pt x="15240" y="37147"/>
                    <a:pt x="10478" y="0"/>
                  </a:cubicBezTo>
                  <a:cubicBezTo>
                    <a:pt x="12382" y="1905"/>
                    <a:pt x="14288" y="3810"/>
                    <a:pt x="16193" y="5715"/>
                  </a:cubicBezTo>
                  <a:cubicBezTo>
                    <a:pt x="45720" y="36195"/>
                    <a:pt x="88582" y="66675"/>
                    <a:pt x="130493" y="67627"/>
                  </a:cubicBezTo>
                  <a:cubicBezTo>
                    <a:pt x="166688" y="68580"/>
                    <a:pt x="202882" y="46672"/>
                    <a:pt x="232410" y="19050"/>
                  </a:cubicBezTo>
                  <a:close/>
                </a:path>
              </a:pathLst>
            </a:custGeom>
            <a:solidFill>
              <a:srgbClr val="CF9E76"/>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3811E44-4329-416F-8142-44FD6A4CDB78}"/>
                </a:ext>
              </a:extLst>
            </p:cNvPr>
            <p:cNvSpPr/>
            <p:nvPr/>
          </p:nvSpPr>
          <p:spPr>
            <a:xfrm>
              <a:off x="7080742" y="2596600"/>
              <a:ext cx="50698" cy="299951"/>
            </a:xfrm>
            <a:custGeom>
              <a:avLst/>
              <a:gdLst>
                <a:gd name="connsiteX0" fmla="*/ 33479 w 50698"/>
                <a:gd name="connsiteY0" fmla="*/ 79924 h 299951"/>
                <a:gd name="connsiteX1" fmla="*/ 41100 w 50698"/>
                <a:gd name="connsiteY1" fmla="*/ 299952 h 299951"/>
                <a:gd name="connsiteX2" fmla="*/ 36337 w 50698"/>
                <a:gd name="connsiteY2" fmla="*/ 288522 h 299951"/>
                <a:gd name="connsiteX3" fmla="*/ 15382 w 50698"/>
                <a:gd name="connsiteY3" fmla="*/ 230419 h 299951"/>
                <a:gd name="connsiteX4" fmla="*/ 142 w 50698"/>
                <a:gd name="connsiteY4" fmla="*/ 132312 h 299951"/>
                <a:gd name="connsiteX5" fmla="*/ 12525 w 50698"/>
                <a:gd name="connsiteY5" fmla="*/ 15154 h 299951"/>
                <a:gd name="connsiteX6" fmla="*/ 19192 w 50698"/>
                <a:gd name="connsiteY6" fmla="*/ 8487 h 299951"/>
                <a:gd name="connsiteX7" fmla="*/ 30622 w 50698"/>
                <a:gd name="connsiteY7" fmla="*/ 867 h 299951"/>
                <a:gd name="connsiteX8" fmla="*/ 50625 w 50698"/>
                <a:gd name="connsiteY8" fmla="*/ 6582 h 299951"/>
                <a:gd name="connsiteX9" fmla="*/ 41100 w 50698"/>
                <a:gd name="connsiteY9" fmla="*/ 28489 h 299951"/>
                <a:gd name="connsiteX10" fmla="*/ 33479 w 50698"/>
                <a:gd name="connsiteY10" fmla="*/ 79924 h 29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98" h="299951">
                  <a:moveTo>
                    <a:pt x="33479" y="79924"/>
                  </a:moveTo>
                  <a:cubicBezTo>
                    <a:pt x="28717" y="153267"/>
                    <a:pt x="26812" y="228514"/>
                    <a:pt x="41100" y="299952"/>
                  </a:cubicBezTo>
                  <a:cubicBezTo>
                    <a:pt x="39195" y="296142"/>
                    <a:pt x="38242" y="292332"/>
                    <a:pt x="36337" y="288522"/>
                  </a:cubicBezTo>
                  <a:cubicBezTo>
                    <a:pt x="28717" y="269472"/>
                    <a:pt x="21097" y="250422"/>
                    <a:pt x="15382" y="230419"/>
                  </a:cubicBezTo>
                  <a:cubicBezTo>
                    <a:pt x="6810" y="198034"/>
                    <a:pt x="1095" y="164697"/>
                    <a:pt x="142" y="132312"/>
                  </a:cubicBezTo>
                  <a:cubicBezTo>
                    <a:pt x="-811" y="93259"/>
                    <a:pt x="3000" y="54207"/>
                    <a:pt x="12525" y="15154"/>
                  </a:cubicBezTo>
                  <a:cubicBezTo>
                    <a:pt x="14429" y="12297"/>
                    <a:pt x="17287" y="10392"/>
                    <a:pt x="19192" y="8487"/>
                  </a:cubicBezTo>
                  <a:cubicBezTo>
                    <a:pt x="23002" y="5629"/>
                    <a:pt x="26812" y="2772"/>
                    <a:pt x="30622" y="867"/>
                  </a:cubicBezTo>
                  <a:cubicBezTo>
                    <a:pt x="35385" y="-1038"/>
                    <a:pt x="48720" y="-86"/>
                    <a:pt x="50625" y="6582"/>
                  </a:cubicBezTo>
                  <a:cubicBezTo>
                    <a:pt x="51577" y="11344"/>
                    <a:pt x="43004" y="22774"/>
                    <a:pt x="41100" y="28489"/>
                  </a:cubicBezTo>
                  <a:cubicBezTo>
                    <a:pt x="36337" y="44682"/>
                    <a:pt x="34432" y="62779"/>
                    <a:pt x="33479" y="79924"/>
                  </a:cubicBezTo>
                  <a:close/>
                </a:path>
              </a:pathLst>
            </a:custGeom>
            <a:solidFill>
              <a:srgbClr val="CF9E76"/>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5F097311-118F-414A-8FF5-7BCE4F8595DF}"/>
                </a:ext>
              </a:extLst>
            </p:cNvPr>
            <p:cNvSpPr/>
            <p:nvPr/>
          </p:nvSpPr>
          <p:spPr>
            <a:xfrm>
              <a:off x="7221854" y="2912744"/>
              <a:ext cx="139064" cy="66362"/>
            </a:xfrm>
            <a:custGeom>
              <a:avLst/>
              <a:gdLst>
                <a:gd name="connsiteX0" fmla="*/ 105727 w 139064"/>
                <a:gd name="connsiteY0" fmla="*/ 55245 h 66362"/>
                <a:gd name="connsiteX1" fmla="*/ 139065 w 139064"/>
                <a:gd name="connsiteY1" fmla="*/ 0 h 66362"/>
                <a:gd name="connsiteX2" fmla="*/ 69532 w 139064"/>
                <a:gd name="connsiteY2" fmla="*/ 39052 h 66362"/>
                <a:gd name="connsiteX3" fmla="*/ 12382 w 139064"/>
                <a:gd name="connsiteY3" fmla="*/ 12382 h 66362"/>
                <a:gd name="connsiteX4" fmla="*/ 0 w 139064"/>
                <a:gd name="connsiteY4" fmla="*/ 0 h 66362"/>
                <a:gd name="connsiteX5" fmla="*/ 105727 w 139064"/>
                <a:gd name="connsiteY5" fmla="*/ 55245 h 6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064" h="66362">
                  <a:moveTo>
                    <a:pt x="105727" y="55245"/>
                  </a:moveTo>
                  <a:cubicBezTo>
                    <a:pt x="125730" y="43815"/>
                    <a:pt x="135255" y="25717"/>
                    <a:pt x="139065" y="0"/>
                  </a:cubicBezTo>
                  <a:cubicBezTo>
                    <a:pt x="124777" y="25717"/>
                    <a:pt x="97155" y="39052"/>
                    <a:pt x="69532" y="39052"/>
                  </a:cubicBezTo>
                  <a:cubicBezTo>
                    <a:pt x="48577" y="39052"/>
                    <a:pt x="26670" y="28575"/>
                    <a:pt x="12382" y="12382"/>
                  </a:cubicBezTo>
                  <a:cubicBezTo>
                    <a:pt x="10477" y="10477"/>
                    <a:pt x="5715" y="5715"/>
                    <a:pt x="0" y="0"/>
                  </a:cubicBezTo>
                  <a:cubicBezTo>
                    <a:pt x="1905" y="7620"/>
                    <a:pt x="37147" y="97155"/>
                    <a:pt x="105727" y="55245"/>
                  </a:cubicBezTo>
                  <a:close/>
                </a:path>
              </a:pathLst>
            </a:custGeom>
            <a:solidFill>
              <a:srgbClr val="CF9E76"/>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F36BAC3-5C49-47B1-A359-C31A993A65C1}"/>
                </a:ext>
              </a:extLst>
            </p:cNvPr>
            <p:cNvSpPr/>
            <p:nvPr/>
          </p:nvSpPr>
          <p:spPr>
            <a:xfrm>
              <a:off x="7255184" y="2843414"/>
              <a:ext cx="72014" cy="31884"/>
            </a:xfrm>
            <a:custGeom>
              <a:avLst/>
              <a:gdLst>
                <a:gd name="connsiteX0" fmla="*/ 1913 w 72014"/>
                <a:gd name="connsiteY0" fmla="*/ 11227 h 31884"/>
                <a:gd name="connsiteX1" fmla="*/ 12390 w 72014"/>
                <a:gd name="connsiteY1" fmla="*/ 18847 h 31884"/>
                <a:gd name="connsiteX2" fmla="*/ 28583 w 72014"/>
                <a:gd name="connsiteY2" fmla="*/ 30277 h 31884"/>
                <a:gd name="connsiteX3" fmla="*/ 48585 w 72014"/>
                <a:gd name="connsiteY3" fmla="*/ 27420 h 31884"/>
                <a:gd name="connsiteX4" fmla="*/ 63825 w 72014"/>
                <a:gd name="connsiteY4" fmla="*/ 15037 h 31884"/>
                <a:gd name="connsiteX5" fmla="*/ 69540 w 72014"/>
                <a:gd name="connsiteY5" fmla="*/ 13132 h 31884"/>
                <a:gd name="connsiteX6" fmla="*/ 71445 w 72014"/>
                <a:gd name="connsiteY6" fmla="*/ 8370 h 31884"/>
                <a:gd name="connsiteX7" fmla="*/ 69540 w 72014"/>
                <a:gd name="connsiteY7" fmla="*/ 750 h 31884"/>
                <a:gd name="connsiteX8" fmla="*/ 63825 w 72014"/>
                <a:gd name="connsiteY8" fmla="*/ 1702 h 31884"/>
                <a:gd name="connsiteX9" fmla="*/ 45728 w 72014"/>
                <a:gd name="connsiteY9" fmla="*/ 14085 h 31884"/>
                <a:gd name="connsiteX10" fmla="*/ 22868 w 72014"/>
                <a:gd name="connsiteY10" fmla="*/ 11227 h 31884"/>
                <a:gd name="connsiteX11" fmla="*/ 14295 w 72014"/>
                <a:gd name="connsiteY11" fmla="*/ 2655 h 31884"/>
                <a:gd name="connsiteX12" fmla="*/ 1913 w 72014"/>
                <a:gd name="connsiteY12" fmla="*/ 11227 h 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014" h="31884">
                  <a:moveTo>
                    <a:pt x="1913" y="11227"/>
                  </a:moveTo>
                  <a:cubicBezTo>
                    <a:pt x="4770" y="15037"/>
                    <a:pt x="8580" y="16942"/>
                    <a:pt x="12390" y="18847"/>
                  </a:cubicBezTo>
                  <a:cubicBezTo>
                    <a:pt x="18105" y="22657"/>
                    <a:pt x="21915" y="27420"/>
                    <a:pt x="28583" y="30277"/>
                  </a:cubicBezTo>
                  <a:cubicBezTo>
                    <a:pt x="35250" y="33135"/>
                    <a:pt x="42870" y="32182"/>
                    <a:pt x="48585" y="27420"/>
                  </a:cubicBezTo>
                  <a:cubicBezTo>
                    <a:pt x="53348" y="23610"/>
                    <a:pt x="57158" y="16942"/>
                    <a:pt x="63825" y="15037"/>
                  </a:cubicBezTo>
                  <a:cubicBezTo>
                    <a:pt x="65730" y="14085"/>
                    <a:pt x="67635" y="14085"/>
                    <a:pt x="69540" y="13132"/>
                  </a:cubicBezTo>
                  <a:cubicBezTo>
                    <a:pt x="70493" y="12180"/>
                    <a:pt x="71445" y="10275"/>
                    <a:pt x="71445" y="8370"/>
                  </a:cubicBezTo>
                  <a:cubicBezTo>
                    <a:pt x="72398" y="5512"/>
                    <a:pt x="72398" y="1702"/>
                    <a:pt x="69540" y="750"/>
                  </a:cubicBezTo>
                  <a:cubicBezTo>
                    <a:pt x="67635" y="-203"/>
                    <a:pt x="65730" y="750"/>
                    <a:pt x="63825" y="1702"/>
                  </a:cubicBezTo>
                  <a:cubicBezTo>
                    <a:pt x="57158" y="5512"/>
                    <a:pt x="52395" y="11227"/>
                    <a:pt x="45728" y="14085"/>
                  </a:cubicBezTo>
                  <a:cubicBezTo>
                    <a:pt x="38108" y="16942"/>
                    <a:pt x="29535" y="15990"/>
                    <a:pt x="22868" y="11227"/>
                  </a:cubicBezTo>
                  <a:cubicBezTo>
                    <a:pt x="20010" y="8370"/>
                    <a:pt x="17153" y="5512"/>
                    <a:pt x="14295" y="2655"/>
                  </a:cubicBezTo>
                  <a:cubicBezTo>
                    <a:pt x="7628" y="-3060"/>
                    <a:pt x="-4755" y="750"/>
                    <a:pt x="1913" y="11227"/>
                  </a:cubicBezTo>
                  <a:close/>
                </a:path>
              </a:pathLst>
            </a:custGeom>
            <a:solidFill>
              <a:srgbClr val="CF9E76"/>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07CF533-96D9-4D35-BA73-FD55296241AD}"/>
                </a:ext>
              </a:extLst>
            </p:cNvPr>
            <p:cNvGrpSpPr/>
            <p:nvPr/>
          </p:nvGrpSpPr>
          <p:grpSpPr>
            <a:xfrm>
              <a:off x="7083742" y="2517062"/>
              <a:ext cx="416242" cy="497599"/>
              <a:chOff x="7083742" y="2517062"/>
              <a:chExt cx="416242" cy="497599"/>
            </a:xfrm>
            <a:solidFill>
              <a:srgbClr val="CF9E76"/>
            </a:solidFill>
          </p:grpSpPr>
          <p:sp>
            <p:nvSpPr>
              <p:cNvPr id="42" name="Freeform: Shape 41">
                <a:extLst>
                  <a:ext uri="{FF2B5EF4-FFF2-40B4-BE49-F238E27FC236}">
                    <a16:creationId xmlns:a16="http://schemas.microsoft.com/office/drawing/2014/main" id="{76EF609C-CFDA-495E-BC59-DF4826253DD2}"/>
                  </a:ext>
                </a:extLst>
              </p:cNvPr>
              <p:cNvSpPr/>
              <p:nvPr/>
            </p:nvSpPr>
            <p:spPr>
              <a:xfrm>
                <a:off x="7334249" y="2572236"/>
                <a:ext cx="165734" cy="331935"/>
              </a:xfrm>
              <a:custGeom>
                <a:avLst/>
                <a:gdLst>
                  <a:gd name="connsiteX0" fmla="*/ 165735 w 165734"/>
                  <a:gd name="connsiteY0" fmla="*/ 220493 h 331935"/>
                  <a:gd name="connsiteX1" fmla="*/ 94297 w 165734"/>
                  <a:gd name="connsiteY1" fmla="*/ 40470 h 331935"/>
                  <a:gd name="connsiteX2" fmla="*/ 53340 w 165734"/>
                  <a:gd name="connsiteY2" fmla="*/ 7133 h 331935"/>
                  <a:gd name="connsiteX3" fmla="*/ 0 w 165734"/>
                  <a:gd name="connsiteY3" fmla="*/ 3323 h 331935"/>
                  <a:gd name="connsiteX4" fmla="*/ 26670 w 165734"/>
                  <a:gd name="connsiteY4" fmla="*/ 19515 h 331935"/>
                  <a:gd name="connsiteX5" fmla="*/ 126682 w 165734"/>
                  <a:gd name="connsiteY5" fmla="*/ 255735 h 331935"/>
                  <a:gd name="connsiteX6" fmla="*/ 129540 w 165734"/>
                  <a:gd name="connsiteY6" fmla="*/ 331935 h 331935"/>
                  <a:gd name="connsiteX7" fmla="*/ 165735 w 165734"/>
                  <a:gd name="connsiteY7" fmla="*/ 220493 h 33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734" h="331935">
                    <a:moveTo>
                      <a:pt x="165735" y="220493"/>
                    </a:moveTo>
                    <a:cubicBezTo>
                      <a:pt x="163830" y="154770"/>
                      <a:pt x="138113" y="89048"/>
                      <a:pt x="94297" y="40470"/>
                    </a:cubicBezTo>
                    <a:cubicBezTo>
                      <a:pt x="82868" y="27135"/>
                      <a:pt x="69532" y="14753"/>
                      <a:pt x="53340" y="7133"/>
                    </a:cubicBezTo>
                    <a:cubicBezTo>
                      <a:pt x="37147" y="-487"/>
                      <a:pt x="17145" y="-2392"/>
                      <a:pt x="0" y="3323"/>
                    </a:cubicBezTo>
                    <a:cubicBezTo>
                      <a:pt x="9525" y="11895"/>
                      <a:pt x="16193" y="11895"/>
                      <a:pt x="26670" y="19515"/>
                    </a:cubicBezTo>
                    <a:cubicBezTo>
                      <a:pt x="32385" y="24278"/>
                      <a:pt x="115253" y="144293"/>
                      <a:pt x="126682" y="255735"/>
                    </a:cubicBezTo>
                    <a:cubicBezTo>
                      <a:pt x="129540" y="280500"/>
                      <a:pt x="133350" y="307170"/>
                      <a:pt x="129540" y="331935"/>
                    </a:cubicBezTo>
                    <a:cubicBezTo>
                      <a:pt x="145732" y="295740"/>
                      <a:pt x="158115" y="258593"/>
                      <a:pt x="165735" y="220493"/>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66020F7E-763A-454C-B185-D7AA827F794A}"/>
                  </a:ext>
                </a:extLst>
              </p:cNvPr>
              <p:cNvSpPr/>
              <p:nvPr/>
            </p:nvSpPr>
            <p:spPr>
              <a:xfrm>
                <a:off x="7275845" y="2554604"/>
                <a:ext cx="118411" cy="150494"/>
              </a:xfrm>
              <a:custGeom>
                <a:avLst/>
                <a:gdLst>
                  <a:gd name="connsiteX0" fmla="*/ 98410 w 118411"/>
                  <a:gd name="connsiteY0" fmla="*/ 74295 h 150494"/>
                  <a:gd name="connsiteX1" fmla="*/ 58404 w 118411"/>
                  <a:gd name="connsiteY1" fmla="*/ 30480 h 150494"/>
                  <a:gd name="connsiteX2" fmla="*/ 26972 w 118411"/>
                  <a:gd name="connsiteY2" fmla="*/ 6667 h 150494"/>
                  <a:gd name="connsiteX3" fmla="*/ 11732 w 118411"/>
                  <a:gd name="connsiteY3" fmla="*/ 0 h 150494"/>
                  <a:gd name="connsiteX4" fmla="*/ 302 w 118411"/>
                  <a:gd name="connsiteY4" fmla="*/ 6667 h 150494"/>
                  <a:gd name="connsiteX5" fmla="*/ 8874 w 118411"/>
                  <a:gd name="connsiteY5" fmla="*/ 14288 h 150494"/>
                  <a:gd name="connsiteX6" fmla="*/ 118412 w 118411"/>
                  <a:gd name="connsiteY6" fmla="*/ 150495 h 150494"/>
                  <a:gd name="connsiteX7" fmla="*/ 110792 w 118411"/>
                  <a:gd name="connsiteY7" fmla="*/ 112395 h 150494"/>
                  <a:gd name="connsiteX8" fmla="*/ 98410 w 118411"/>
                  <a:gd name="connsiteY8" fmla="*/ 74295 h 15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411" h="150494">
                    <a:moveTo>
                      <a:pt x="98410" y="74295"/>
                    </a:moveTo>
                    <a:cubicBezTo>
                      <a:pt x="88885" y="56197"/>
                      <a:pt x="73645" y="42863"/>
                      <a:pt x="58404" y="30480"/>
                    </a:cubicBezTo>
                    <a:cubicBezTo>
                      <a:pt x="47927" y="21907"/>
                      <a:pt x="38402" y="14288"/>
                      <a:pt x="26972" y="6667"/>
                    </a:cubicBezTo>
                    <a:cubicBezTo>
                      <a:pt x="22210" y="3810"/>
                      <a:pt x="17447" y="952"/>
                      <a:pt x="11732" y="0"/>
                    </a:cubicBezTo>
                    <a:cubicBezTo>
                      <a:pt x="6970" y="0"/>
                      <a:pt x="1254" y="1905"/>
                      <a:pt x="302" y="6667"/>
                    </a:cubicBezTo>
                    <a:cubicBezTo>
                      <a:pt x="-1603" y="11430"/>
                      <a:pt x="6017" y="12382"/>
                      <a:pt x="8874" y="14288"/>
                    </a:cubicBezTo>
                    <a:cubicBezTo>
                      <a:pt x="74597" y="60960"/>
                      <a:pt x="115554" y="130493"/>
                      <a:pt x="118412" y="150495"/>
                    </a:cubicBezTo>
                    <a:cubicBezTo>
                      <a:pt x="116507" y="129540"/>
                      <a:pt x="113649" y="124777"/>
                      <a:pt x="110792" y="112395"/>
                    </a:cubicBezTo>
                    <a:cubicBezTo>
                      <a:pt x="107935" y="100013"/>
                      <a:pt x="104124" y="86677"/>
                      <a:pt x="98410" y="74295"/>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AB2A355F-F882-47E9-9A28-C0F2A374B319}"/>
                  </a:ext>
                </a:extLst>
              </p:cNvPr>
              <p:cNvSpPr/>
              <p:nvPr/>
            </p:nvSpPr>
            <p:spPr>
              <a:xfrm>
                <a:off x="7232060" y="2544656"/>
                <a:ext cx="99331" cy="96625"/>
              </a:xfrm>
              <a:custGeom>
                <a:avLst/>
                <a:gdLst>
                  <a:gd name="connsiteX0" fmla="*/ 55517 w 99331"/>
                  <a:gd name="connsiteY0" fmla="*/ 54716 h 96625"/>
                  <a:gd name="connsiteX1" fmla="*/ 33609 w 99331"/>
                  <a:gd name="connsiteY1" fmla="*/ 23283 h 96625"/>
                  <a:gd name="connsiteX2" fmla="*/ 25037 w 99331"/>
                  <a:gd name="connsiteY2" fmla="*/ 7091 h 96625"/>
                  <a:gd name="connsiteX3" fmla="*/ 17417 w 99331"/>
                  <a:gd name="connsiteY3" fmla="*/ 423 h 96625"/>
                  <a:gd name="connsiteX4" fmla="*/ 11702 w 99331"/>
                  <a:gd name="connsiteY4" fmla="*/ 423 h 96625"/>
                  <a:gd name="connsiteX5" fmla="*/ 272 w 99331"/>
                  <a:gd name="connsiteY5" fmla="*/ 6138 h 96625"/>
                  <a:gd name="connsiteX6" fmla="*/ 6939 w 99331"/>
                  <a:gd name="connsiteY6" fmla="*/ 23283 h 96625"/>
                  <a:gd name="connsiteX7" fmla="*/ 25989 w 99331"/>
                  <a:gd name="connsiteY7" fmla="*/ 53763 h 96625"/>
                  <a:gd name="connsiteX8" fmla="*/ 35514 w 99331"/>
                  <a:gd name="connsiteY8" fmla="*/ 65193 h 96625"/>
                  <a:gd name="connsiteX9" fmla="*/ 56469 w 99331"/>
                  <a:gd name="connsiteY9" fmla="*/ 79481 h 96625"/>
                  <a:gd name="connsiteX10" fmla="*/ 99332 w 99331"/>
                  <a:gd name="connsiteY10" fmla="*/ 96626 h 96625"/>
                  <a:gd name="connsiteX11" fmla="*/ 55517 w 99331"/>
                  <a:gd name="connsiteY11" fmla="*/ 54716 h 9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331" h="96625">
                    <a:moveTo>
                      <a:pt x="55517" y="54716"/>
                    </a:moveTo>
                    <a:cubicBezTo>
                      <a:pt x="47897" y="45191"/>
                      <a:pt x="39324" y="34713"/>
                      <a:pt x="33609" y="23283"/>
                    </a:cubicBezTo>
                    <a:cubicBezTo>
                      <a:pt x="30752" y="17568"/>
                      <a:pt x="27894" y="11853"/>
                      <a:pt x="25037" y="7091"/>
                    </a:cubicBezTo>
                    <a:cubicBezTo>
                      <a:pt x="23132" y="4233"/>
                      <a:pt x="21227" y="1376"/>
                      <a:pt x="17417" y="423"/>
                    </a:cubicBezTo>
                    <a:cubicBezTo>
                      <a:pt x="15512" y="-529"/>
                      <a:pt x="13607" y="423"/>
                      <a:pt x="11702" y="423"/>
                    </a:cubicBezTo>
                    <a:cubicBezTo>
                      <a:pt x="6939" y="1376"/>
                      <a:pt x="-1633" y="-529"/>
                      <a:pt x="272" y="6138"/>
                    </a:cubicBezTo>
                    <a:cubicBezTo>
                      <a:pt x="2177" y="11853"/>
                      <a:pt x="4082" y="17568"/>
                      <a:pt x="6939" y="23283"/>
                    </a:cubicBezTo>
                    <a:cubicBezTo>
                      <a:pt x="11702" y="33761"/>
                      <a:pt x="18369" y="45191"/>
                      <a:pt x="25989" y="53763"/>
                    </a:cubicBezTo>
                    <a:cubicBezTo>
                      <a:pt x="28847" y="57573"/>
                      <a:pt x="32657" y="61383"/>
                      <a:pt x="35514" y="65193"/>
                    </a:cubicBezTo>
                    <a:cubicBezTo>
                      <a:pt x="41229" y="70908"/>
                      <a:pt x="48849" y="75671"/>
                      <a:pt x="56469" y="79481"/>
                    </a:cubicBezTo>
                    <a:cubicBezTo>
                      <a:pt x="69804" y="87101"/>
                      <a:pt x="85044" y="92816"/>
                      <a:pt x="99332" y="96626"/>
                    </a:cubicBezTo>
                    <a:cubicBezTo>
                      <a:pt x="82187" y="86148"/>
                      <a:pt x="68852" y="69956"/>
                      <a:pt x="55517" y="54716"/>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179F1D7-C8ED-494D-9113-7DCBB575ABE9}"/>
                  </a:ext>
                </a:extLst>
              </p:cNvPr>
              <p:cNvSpPr/>
              <p:nvPr/>
            </p:nvSpPr>
            <p:spPr>
              <a:xfrm>
                <a:off x="7083742" y="2517062"/>
                <a:ext cx="209550" cy="497599"/>
              </a:xfrm>
              <a:custGeom>
                <a:avLst/>
                <a:gdLst>
                  <a:gd name="connsiteX0" fmla="*/ 172402 w 209550"/>
                  <a:gd name="connsiteY0" fmla="*/ 123267 h 497599"/>
                  <a:gd name="connsiteX1" fmla="*/ 147638 w 209550"/>
                  <a:gd name="connsiteY1" fmla="*/ 89930 h 497599"/>
                  <a:gd name="connsiteX2" fmla="*/ 106680 w 209550"/>
                  <a:gd name="connsiteY2" fmla="*/ 12777 h 497599"/>
                  <a:gd name="connsiteX3" fmla="*/ 94297 w 209550"/>
                  <a:gd name="connsiteY3" fmla="*/ 1347 h 497599"/>
                  <a:gd name="connsiteX4" fmla="*/ 91440 w 209550"/>
                  <a:gd name="connsiteY4" fmla="*/ 1347 h 497599"/>
                  <a:gd name="connsiteX5" fmla="*/ 89535 w 209550"/>
                  <a:gd name="connsiteY5" fmla="*/ 395 h 497599"/>
                  <a:gd name="connsiteX6" fmla="*/ 76200 w 209550"/>
                  <a:gd name="connsiteY6" fmla="*/ 1347 h 497599"/>
                  <a:gd name="connsiteX7" fmla="*/ 65722 w 209550"/>
                  <a:gd name="connsiteY7" fmla="*/ 5157 h 497599"/>
                  <a:gd name="connsiteX8" fmla="*/ 57150 w 209550"/>
                  <a:gd name="connsiteY8" fmla="*/ 16587 h 497599"/>
                  <a:gd name="connsiteX9" fmla="*/ 38100 w 209550"/>
                  <a:gd name="connsiteY9" fmla="*/ 79452 h 497599"/>
                  <a:gd name="connsiteX10" fmla="*/ 37147 w 209550"/>
                  <a:gd name="connsiteY10" fmla="*/ 88977 h 497599"/>
                  <a:gd name="connsiteX11" fmla="*/ 33338 w 209550"/>
                  <a:gd name="connsiteY11" fmla="*/ 85167 h 497599"/>
                  <a:gd name="connsiteX12" fmla="*/ 19050 w 209550"/>
                  <a:gd name="connsiteY12" fmla="*/ 87072 h 497599"/>
                  <a:gd name="connsiteX13" fmla="*/ 14288 w 209550"/>
                  <a:gd name="connsiteY13" fmla="*/ 89930 h 497599"/>
                  <a:gd name="connsiteX14" fmla="*/ 14288 w 209550"/>
                  <a:gd name="connsiteY14" fmla="*/ 89930 h 497599"/>
                  <a:gd name="connsiteX15" fmla="*/ 14288 w 209550"/>
                  <a:gd name="connsiteY15" fmla="*/ 89930 h 497599"/>
                  <a:gd name="connsiteX16" fmla="*/ 14288 w 209550"/>
                  <a:gd name="connsiteY16" fmla="*/ 89930 h 497599"/>
                  <a:gd name="connsiteX17" fmla="*/ 14288 w 209550"/>
                  <a:gd name="connsiteY17" fmla="*/ 89930 h 497599"/>
                  <a:gd name="connsiteX18" fmla="*/ 11430 w 209550"/>
                  <a:gd name="connsiteY18" fmla="*/ 91835 h 497599"/>
                  <a:gd name="connsiteX19" fmla="*/ 11430 w 209550"/>
                  <a:gd name="connsiteY19" fmla="*/ 93740 h 497599"/>
                  <a:gd name="connsiteX20" fmla="*/ 9525 w 209550"/>
                  <a:gd name="connsiteY20" fmla="*/ 100407 h 497599"/>
                  <a:gd name="connsiteX21" fmla="*/ 6667 w 209550"/>
                  <a:gd name="connsiteY21" fmla="*/ 113742 h 497599"/>
                  <a:gd name="connsiteX22" fmla="*/ 5715 w 209550"/>
                  <a:gd name="connsiteY22" fmla="*/ 120410 h 497599"/>
                  <a:gd name="connsiteX23" fmla="*/ 4763 w 209550"/>
                  <a:gd name="connsiteY23" fmla="*/ 127077 h 497599"/>
                  <a:gd name="connsiteX24" fmla="*/ 3810 w 209550"/>
                  <a:gd name="connsiteY24" fmla="*/ 133745 h 497599"/>
                  <a:gd name="connsiteX25" fmla="*/ 1905 w 209550"/>
                  <a:gd name="connsiteY25" fmla="*/ 147080 h 497599"/>
                  <a:gd name="connsiteX26" fmla="*/ 1905 w 209550"/>
                  <a:gd name="connsiteY26" fmla="*/ 147080 h 497599"/>
                  <a:gd name="connsiteX27" fmla="*/ 952 w 209550"/>
                  <a:gd name="connsiteY27" fmla="*/ 159462 h 497599"/>
                  <a:gd name="connsiteX28" fmla="*/ 0 w 209550"/>
                  <a:gd name="connsiteY28" fmla="*/ 172797 h 497599"/>
                  <a:gd name="connsiteX29" fmla="*/ 0 w 209550"/>
                  <a:gd name="connsiteY29" fmla="*/ 177560 h 497599"/>
                  <a:gd name="connsiteX30" fmla="*/ 0 w 209550"/>
                  <a:gd name="connsiteY30" fmla="*/ 177560 h 497599"/>
                  <a:gd name="connsiteX31" fmla="*/ 0 w 209550"/>
                  <a:gd name="connsiteY31" fmla="*/ 186132 h 497599"/>
                  <a:gd name="connsiteX32" fmla="*/ 0 w 209550"/>
                  <a:gd name="connsiteY32" fmla="*/ 186132 h 497599"/>
                  <a:gd name="connsiteX33" fmla="*/ 0 w 209550"/>
                  <a:gd name="connsiteY33" fmla="*/ 189942 h 497599"/>
                  <a:gd name="connsiteX34" fmla="*/ 0 w 209550"/>
                  <a:gd name="connsiteY34" fmla="*/ 199467 h 497599"/>
                  <a:gd name="connsiteX35" fmla="*/ 0 w 209550"/>
                  <a:gd name="connsiteY35" fmla="*/ 211850 h 497599"/>
                  <a:gd name="connsiteX36" fmla="*/ 952 w 209550"/>
                  <a:gd name="connsiteY36" fmla="*/ 224232 h 497599"/>
                  <a:gd name="connsiteX37" fmla="*/ 1905 w 209550"/>
                  <a:gd name="connsiteY37" fmla="*/ 235662 h 497599"/>
                  <a:gd name="connsiteX38" fmla="*/ 1905 w 209550"/>
                  <a:gd name="connsiteY38" fmla="*/ 235662 h 497599"/>
                  <a:gd name="connsiteX39" fmla="*/ 2857 w 209550"/>
                  <a:gd name="connsiteY39" fmla="*/ 242330 h 497599"/>
                  <a:gd name="connsiteX40" fmla="*/ 3810 w 209550"/>
                  <a:gd name="connsiteY40" fmla="*/ 248045 h 497599"/>
                  <a:gd name="connsiteX41" fmla="*/ 4763 w 209550"/>
                  <a:gd name="connsiteY41" fmla="*/ 254712 h 497599"/>
                  <a:gd name="connsiteX42" fmla="*/ 5715 w 209550"/>
                  <a:gd name="connsiteY42" fmla="*/ 261380 h 497599"/>
                  <a:gd name="connsiteX43" fmla="*/ 6667 w 209550"/>
                  <a:gd name="connsiteY43" fmla="*/ 267095 h 497599"/>
                  <a:gd name="connsiteX44" fmla="*/ 7620 w 209550"/>
                  <a:gd name="connsiteY44" fmla="*/ 271857 h 497599"/>
                  <a:gd name="connsiteX45" fmla="*/ 8572 w 209550"/>
                  <a:gd name="connsiteY45" fmla="*/ 274715 h 497599"/>
                  <a:gd name="connsiteX46" fmla="*/ 10477 w 209550"/>
                  <a:gd name="connsiteY46" fmla="*/ 282335 h 497599"/>
                  <a:gd name="connsiteX47" fmla="*/ 12382 w 209550"/>
                  <a:gd name="connsiteY47" fmla="*/ 290907 h 497599"/>
                  <a:gd name="connsiteX48" fmla="*/ 14288 w 209550"/>
                  <a:gd name="connsiteY48" fmla="*/ 297575 h 497599"/>
                  <a:gd name="connsiteX49" fmla="*/ 15240 w 209550"/>
                  <a:gd name="connsiteY49" fmla="*/ 302337 h 497599"/>
                  <a:gd name="connsiteX50" fmla="*/ 17145 w 209550"/>
                  <a:gd name="connsiteY50" fmla="*/ 309005 h 497599"/>
                  <a:gd name="connsiteX51" fmla="*/ 18097 w 209550"/>
                  <a:gd name="connsiteY51" fmla="*/ 311862 h 497599"/>
                  <a:gd name="connsiteX52" fmla="*/ 19050 w 209550"/>
                  <a:gd name="connsiteY52" fmla="*/ 316625 h 497599"/>
                  <a:gd name="connsiteX53" fmla="*/ 19050 w 209550"/>
                  <a:gd name="connsiteY53" fmla="*/ 316625 h 497599"/>
                  <a:gd name="connsiteX54" fmla="*/ 20002 w 209550"/>
                  <a:gd name="connsiteY54" fmla="*/ 320435 h 497599"/>
                  <a:gd name="connsiteX55" fmla="*/ 20955 w 209550"/>
                  <a:gd name="connsiteY55" fmla="*/ 322340 h 497599"/>
                  <a:gd name="connsiteX56" fmla="*/ 20955 w 209550"/>
                  <a:gd name="connsiteY56" fmla="*/ 323292 h 497599"/>
                  <a:gd name="connsiteX57" fmla="*/ 21907 w 209550"/>
                  <a:gd name="connsiteY57" fmla="*/ 325197 h 497599"/>
                  <a:gd name="connsiteX58" fmla="*/ 26670 w 209550"/>
                  <a:gd name="connsiteY58" fmla="*/ 339485 h 497599"/>
                  <a:gd name="connsiteX59" fmla="*/ 38100 w 209550"/>
                  <a:gd name="connsiteY59" fmla="*/ 368060 h 497599"/>
                  <a:gd name="connsiteX60" fmla="*/ 42863 w 209550"/>
                  <a:gd name="connsiteY60" fmla="*/ 379490 h 497599"/>
                  <a:gd name="connsiteX61" fmla="*/ 93345 w 209550"/>
                  <a:gd name="connsiteY61" fmla="*/ 466167 h 497599"/>
                  <a:gd name="connsiteX62" fmla="*/ 99060 w 209550"/>
                  <a:gd name="connsiteY62" fmla="*/ 471882 h 497599"/>
                  <a:gd name="connsiteX63" fmla="*/ 102870 w 209550"/>
                  <a:gd name="connsiteY63" fmla="*/ 475692 h 497599"/>
                  <a:gd name="connsiteX64" fmla="*/ 104775 w 209550"/>
                  <a:gd name="connsiteY64" fmla="*/ 477597 h 497599"/>
                  <a:gd name="connsiteX65" fmla="*/ 105727 w 209550"/>
                  <a:gd name="connsiteY65" fmla="*/ 478550 h 497599"/>
                  <a:gd name="connsiteX66" fmla="*/ 105727 w 209550"/>
                  <a:gd name="connsiteY66" fmla="*/ 478550 h 497599"/>
                  <a:gd name="connsiteX67" fmla="*/ 105727 w 209550"/>
                  <a:gd name="connsiteY67" fmla="*/ 478550 h 497599"/>
                  <a:gd name="connsiteX68" fmla="*/ 105727 w 209550"/>
                  <a:gd name="connsiteY68" fmla="*/ 478550 h 497599"/>
                  <a:gd name="connsiteX69" fmla="*/ 106680 w 209550"/>
                  <a:gd name="connsiteY69" fmla="*/ 479502 h 497599"/>
                  <a:gd name="connsiteX70" fmla="*/ 110490 w 209550"/>
                  <a:gd name="connsiteY70" fmla="*/ 483312 h 497599"/>
                  <a:gd name="connsiteX71" fmla="*/ 112395 w 209550"/>
                  <a:gd name="connsiteY71" fmla="*/ 485217 h 497599"/>
                  <a:gd name="connsiteX72" fmla="*/ 112395 w 209550"/>
                  <a:gd name="connsiteY72" fmla="*/ 485217 h 497599"/>
                  <a:gd name="connsiteX73" fmla="*/ 112395 w 209550"/>
                  <a:gd name="connsiteY73" fmla="*/ 485217 h 497599"/>
                  <a:gd name="connsiteX74" fmla="*/ 112395 w 209550"/>
                  <a:gd name="connsiteY74" fmla="*/ 485217 h 497599"/>
                  <a:gd name="connsiteX75" fmla="*/ 113347 w 209550"/>
                  <a:gd name="connsiteY75" fmla="*/ 486170 h 497599"/>
                  <a:gd name="connsiteX76" fmla="*/ 113347 w 209550"/>
                  <a:gd name="connsiteY76" fmla="*/ 486170 h 497599"/>
                  <a:gd name="connsiteX77" fmla="*/ 116205 w 209550"/>
                  <a:gd name="connsiteY77" fmla="*/ 488075 h 497599"/>
                  <a:gd name="connsiteX78" fmla="*/ 119063 w 209550"/>
                  <a:gd name="connsiteY78" fmla="*/ 490932 h 497599"/>
                  <a:gd name="connsiteX79" fmla="*/ 120015 w 209550"/>
                  <a:gd name="connsiteY79" fmla="*/ 491885 h 497599"/>
                  <a:gd name="connsiteX80" fmla="*/ 120967 w 209550"/>
                  <a:gd name="connsiteY80" fmla="*/ 492837 h 497599"/>
                  <a:gd name="connsiteX81" fmla="*/ 121920 w 209550"/>
                  <a:gd name="connsiteY81" fmla="*/ 493790 h 497599"/>
                  <a:gd name="connsiteX82" fmla="*/ 121920 w 209550"/>
                  <a:gd name="connsiteY82" fmla="*/ 493790 h 497599"/>
                  <a:gd name="connsiteX83" fmla="*/ 122872 w 209550"/>
                  <a:gd name="connsiteY83" fmla="*/ 494742 h 497599"/>
                  <a:gd name="connsiteX84" fmla="*/ 122872 w 209550"/>
                  <a:gd name="connsiteY84" fmla="*/ 494742 h 497599"/>
                  <a:gd name="connsiteX85" fmla="*/ 126682 w 209550"/>
                  <a:gd name="connsiteY85" fmla="*/ 497600 h 497599"/>
                  <a:gd name="connsiteX86" fmla="*/ 110490 w 209550"/>
                  <a:gd name="connsiteY86" fmla="*/ 478550 h 497599"/>
                  <a:gd name="connsiteX87" fmla="*/ 110490 w 209550"/>
                  <a:gd name="connsiteY87" fmla="*/ 478550 h 497599"/>
                  <a:gd name="connsiteX88" fmla="*/ 89535 w 209550"/>
                  <a:gd name="connsiteY88" fmla="*/ 450927 h 497599"/>
                  <a:gd name="connsiteX89" fmla="*/ 89535 w 209550"/>
                  <a:gd name="connsiteY89" fmla="*/ 450927 h 497599"/>
                  <a:gd name="connsiteX90" fmla="*/ 89535 w 209550"/>
                  <a:gd name="connsiteY90" fmla="*/ 450927 h 497599"/>
                  <a:gd name="connsiteX91" fmla="*/ 37147 w 209550"/>
                  <a:gd name="connsiteY91" fmla="*/ 329007 h 497599"/>
                  <a:gd name="connsiteX92" fmla="*/ 32385 w 209550"/>
                  <a:gd name="connsiteY92" fmla="*/ 295670 h 497599"/>
                  <a:gd name="connsiteX93" fmla="*/ 32385 w 209550"/>
                  <a:gd name="connsiteY93" fmla="*/ 294717 h 497599"/>
                  <a:gd name="connsiteX94" fmla="*/ 33338 w 209550"/>
                  <a:gd name="connsiteY94" fmla="*/ 268047 h 497599"/>
                  <a:gd name="connsiteX95" fmla="*/ 42863 w 209550"/>
                  <a:gd name="connsiteY95" fmla="*/ 193752 h 497599"/>
                  <a:gd name="connsiteX96" fmla="*/ 42863 w 209550"/>
                  <a:gd name="connsiteY96" fmla="*/ 193752 h 497599"/>
                  <a:gd name="connsiteX97" fmla="*/ 43815 w 209550"/>
                  <a:gd name="connsiteY97" fmla="*/ 188990 h 497599"/>
                  <a:gd name="connsiteX98" fmla="*/ 44767 w 209550"/>
                  <a:gd name="connsiteY98" fmla="*/ 197562 h 497599"/>
                  <a:gd name="connsiteX99" fmla="*/ 45720 w 209550"/>
                  <a:gd name="connsiteY99" fmla="*/ 183275 h 497599"/>
                  <a:gd name="connsiteX100" fmla="*/ 45720 w 209550"/>
                  <a:gd name="connsiteY100" fmla="*/ 183275 h 497599"/>
                  <a:gd name="connsiteX101" fmla="*/ 49530 w 209550"/>
                  <a:gd name="connsiteY101" fmla="*/ 168987 h 497599"/>
                  <a:gd name="connsiteX102" fmla="*/ 50482 w 209550"/>
                  <a:gd name="connsiteY102" fmla="*/ 167082 h 497599"/>
                  <a:gd name="connsiteX103" fmla="*/ 50482 w 209550"/>
                  <a:gd name="connsiteY103" fmla="*/ 167082 h 497599"/>
                  <a:gd name="connsiteX104" fmla="*/ 52388 w 209550"/>
                  <a:gd name="connsiteY104" fmla="*/ 159462 h 497599"/>
                  <a:gd name="connsiteX105" fmla="*/ 72390 w 209550"/>
                  <a:gd name="connsiteY105" fmla="*/ 94692 h 497599"/>
                  <a:gd name="connsiteX106" fmla="*/ 87630 w 209550"/>
                  <a:gd name="connsiteY106" fmla="*/ 53735 h 497599"/>
                  <a:gd name="connsiteX107" fmla="*/ 199072 w 209550"/>
                  <a:gd name="connsiteY107" fmla="*/ 151842 h 497599"/>
                  <a:gd name="connsiteX108" fmla="*/ 199072 w 209550"/>
                  <a:gd name="connsiteY108" fmla="*/ 151842 h 497599"/>
                  <a:gd name="connsiteX109" fmla="*/ 209550 w 209550"/>
                  <a:gd name="connsiteY109" fmla="*/ 156605 h 497599"/>
                  <a:gd name="connsiteX110" fmla="*/ 172402 w 209550"/>
                  <a:gd name="connsiteY110" fmla="*/ 123267 h 497599"/>
                  <a:gd name="connsiteX111" fmla="*/ 35242 w 209550"/>
                  <a:gd name="connsiteY111" fmla="*/ 102312 h 497599"/>
                  <a:gd name="connsiteX112" fmla="*/ 37147 w 209550"/>
                  <a:gd name="connsiteY112" fmla="*/ 97550 h 497599"/>
                  <a:gd name="connsiteX113" fmla="*/ 36195 w 209550"/>
                  <a:gd name="connsiteY113" fmla="*/ 105170 h 497599"/>
                  <a:gd name="connsiteX114" fmla="*/ 36195 w 209550"/>
                  <a:gd name="connsiteY114" fmla="*/ 118505 h 497599"/>
                  <a:gd name="connsiteX115" fmla="*/ 36195 w 209550"/>
                  <a:gd name="connsiteY115" fmla="*/ 118505 h 497599"/>
                  <a:gd name="connsiteX116" fmla="*/ 36195 w 209550"/>
                  <a:gd name="connsiteY116" fmla="*/ 118505 h 497599"/>
                  <a:gd name="connsiteX117" fmla="*/ 36195 w 209550"/>
                  <a:gd name="connsiteY117" fmla="*/ 118505 h 497599"/>
                  <a:gd name="connsiteX118" fmla="*/ 33338 w 209550"/>
                  <a:gd name="connsiteY118" fmla="*/ 125172 h 497599"/>
                  <a:gd name="connsiteX119" fmla="*/ 32385 w 209550"/>
                  <a:gd name="connsiteY119" fmla="*/ 127077 h 497599"/>
                  <a:gd name="connsiteX120" fmla="*/ 29527 w 209550"/>
                  <a:gd name="connsiteY120" fmla="*/ 151842 h 497599"/>
                  <a:gd name="connsiteX121" fmla="*/ 27622 w 209550"/>
                  <a:gd name="connsiteY121" fmla="*/ 166130 h 497599"/>
                  <a:gd name="connsiteX122" fmla="*/ 29527 w 209550"/>
                  <a:gd name="connsiteY122" fmla="*/ 131840 h 497599"/>
                  <a:gd name="connsiteX123" fmla="*/ 32385 w 209550"/>
                  <a:gd name="connsiteY123" fmla="*/ 111837 h 497599"/>
                  <a:gd name="connsiteX124" fmla="*/ 32385 w 209550"/>
                  <a:gd name="connsiteY124" fmla="*/ 111837 h 497599"/>
                  <a:gd name="connsiteX125" fmla="*/ 35242 w 209550"/>
                  <a:gd name="connsiteY125" fmla="*/ 102312 h 49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09550" h="497599">
                    <a:moveTo>
                      <a:pt x="172402" y="123267"/>
                    </a:moveTo>
                    <a:cubicBezTo>
                      <a:pt x="163830" y="112790"/>
                      <a:pt x="155257" y="101360"/>
                      <a:pt x="147638" y="89930"/>
                    </a:cubicBezTo>
                    <a:cubicBezTo>
                      <a:pt x="131445" y="65165"/>
                      <a:pt x="120967" y="38495"/>
                      <a:pt x="106680" y="12777"/>
                    </a:cubicBezTo>
                    <a:cubicBezTo>
                      <a:pt x="103822" y="8015"/>
                      <a:pt x="100013" y="2300"/>
                      <a:pt x="94297" y="1347"/>
                    </a:cubicBezTo>
                    <a:cubicBezTo>
                      <a:pt x="93345" y="1347"/>
                      <a:pt x="92392" y="1347"/>
                      <a:pt x="91440" y="1347"/>
                    </a:cubicBezTo>
                    <a:cubicBezTo>
                      <a:pt x="90488" y="1347"/>
                      <a:pt x="89535" y="395"/>
                      <a:pt x="89535" y="395"/>
                    </a:cubicBezTo>
                    <a:cubicBezTo>
                      <a:pt x="85725" y="-558"/>
                      <a:pt x="80963" y="395"/>
                      <a:pt x="76200" y="1347"/>
                    </a:cubicBezTo>
                    <a:cubicBezTo>
                      <a:pt x="72390" y="2300"/>
                      <a:pt x="68580" y="3252"/>
                      <a:pt x="65722" y="5157"/>
                    </a:cubicBezTo>
                    <a:cubicBezTo>
                      <a:pt x="61913" y="8015"/>
                      <a:pt x="60007" y="11825"/>
                      <a:pt x="57150" y="16587"/>
                    </a:cubicBezTo>
                    <a:cubicBezTo>
                      <a:pt x="47625" y="36590"/>
                      <a:pt x="41910" y="57545"/>
                      <a:pt x="38100" y="79452"/>
                    </a:cubicBezTo>
                    <a:cubicBezTo>
                      <a:pt x="38100" y="82310"/>
                      <a:pt x="37147" y="86120"/>
                      <a:pt x="37147" y="88977"/>
                    </a:cubicBezTo>
                    <a:cubicBezTo>
                      <a:pt x="36195" y="87072"/>
                      <a:pt x="35242" y="86120"/>
                      <a:pt x="33338" y="85167"/>
                    </a:cubicBezTo>
                    <a:cubicBezTo>
                      <a:pt x="28575" y="83262"/>
                      <a:pt x="22860" y="85167"/>
                      <a:pt x="19050" y="87072"/>
                    </a:cubicBezTo>
                    <a:cubicBezTo>
                      <a:pt x="17145" y="88025"/>
                      <a:pt x="16192" y="88977"/>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3335" y="90882"/>
                      <a:pt x="12382" y="90882"/>
                      <a:pt x="11430" y="91835"/>
                    </a:cubicBezTo>
                    <a:cubicBezTo>
                      <a:pt x="11430" y="92787"/>
                      <a:pt x="11430" y="92787"/>
                      <a:pt x="11430" y="93740"/>
                    </a:cubicBezTo>
                    <a:cubicBezTo>
                      <a:pt x="10477" y="95645"/>
                      <a:pt x="10477" y="98502"/>
                      <a:pt x="9525" y="100407"/>
                    </a:cubicBezTo>
                    <a:cubicBezTo>
                      <a:pt x="8572" y="105170"/>
                      <a:pt x="7620" y="108980"/>
                      <a:pt x="6667" y="113742"/>
                    </a:cubicBezTo>
                    <a:cubicBezTo>
                      <a:pt x="6667" y="115647"/>
                      <a:pt x="5715" y="118505"/>
                      <a:pt x="5715" y="120410"/>
                    </a:cubicBezTo>
                    <a:cubicBezTo>
                      <a:pt x="5715" y="122315"/>
                      <a:pt x="4763" y="125172"/>
                      <a:pt x="4763" y="127077"/>
                    </a:cubicBezTo>
                    <a:cubicBezTo>
                      <a:pt x="4763" y="128982"/>
                      <a:pt x="3810" y="131840"/>
                      <a:pt x="3810" y="133745"/>
                    </a:cubicBezTo>
                    <a:cubicBezTo>
                      <a:pt x="2857" y="138507"/>
                      <a:pt x="2857" y="143270"/>
                      <a:pt x="1905" y="147080"/>
                    </a:cubicBezTo>
                    <a:lnTo>
                      <a:pt x="1905" y="147080"/>
                    </a:lnTo>
                    <a:cubicBezTo>
                      <a:pt x="952" y="150890"/>
                      <a:pt x="952" y="155652"/>
                      <a:pt x="952" y="159462"/>
                    </a:cubicBezTo>
                    <a:cubicBezTo>
                      <a:pt x="952" y="164225"/>
                      <a:pt x="0" y="168035"/>
                      <a:pt x="0" y="172797"/>
                    </a:cubicBezTo>
                    <a:cubicBezTo>
                      <a:pt x="0" y="174702"/>
                      <a:pt x="0" y="175655"/>
                      <a:pt x="0" y="177560"/>
                    </a:cubicBezTo>
                    <a:lnTo>
                      <a:pt x="0" y="177560"/>
                    </a:lnTo>
                    <a:cubicBezTo>
                      <a:pt x="0" y="180417"/>
                      <a:pt x="0" y="183275"/>
                      <a:pt x="0" y="186132"/>
                    </a:cubicBezTo>
                    <a:cubicBezTo>
                      <a:pt x="0" y="186132"/>
                      <a:pt x="0" y="186132"/>
                      <a:pt x="0" y="186132"/>
                    </a:cubicBezTo>
                    <a:cubicBezTo>
                      <a:pt x="0" y="187085"/>
                      <a:pt x="0" y="188990"/>
                      <a:pt x="0" y="189942"/>
                    </a:cubicBezTo>
                    <a:cubicBezTo>
                      <a:pt x="0" y="192800"/>
                      <a:pt x="0" y="195657"/>
                      <a:pt x="0" y="199467"/>
                    </a:cubicBezTo>
                    <a:cubicBezTo>
                      <a:pt x="0" y="203277"/>
                      <a:pt x="0" y="208040"/>
                      <a:pt x="0" y="211850"/>
                    </a:cubicBezTo>
                    <a:cubicBezTo>
                      <a:pt x="0" y="215660"/>
                      <a:pt x="0" y="220422"/>
                      <a:pt x="952" y="224232"/>
                    </a:cubicBezTo>
                    <a:cubicBezTo>
                      <a:pt x="952" y="228042"/>
                      <a:pt x="1905" y="231852"/>
                      <a:pt x="1905" y="235662"/>
                    </a:cubicBezTo>
                    <a:cubicBezTo>
                      <a:pt x="1905" y="235662"/>
                      <a:pt x="1905" y="235662"/>
                      <a:pt x="1905" y="235662"/>
                    </a:cubicBezTo>
                    <a:cubicBezTo>
                      <a:pt x="1905" y="237567"/>
                      <a:pt x="1905" y="240425"/>
                      <a:pt x="2857" y="242330"/>
                    </a:cubicBezTo>
                    <a:cubicBezTo>
                      <a:pt x="2857" y="244235"/>
                      <a:pt x="2857" y="246140"/>
                      <a:pt x="3810" y="248045"/>
                    </a:cubicBezTo>
                    <a:cubicBezTo>
                      <a:pt x="3810" y="249950"/>
                      <a:pt x="4763" y="251855"/>
                      <a:pt x="4763" y="254712"/>
                    </a:cubicBezTo>
                    <a:cubicBezTo>
                      <a:pt x="4763" y="256617"/>
                      <a:pt x="5715" y="259475"/>
                      <a:pt x="5715" y="261380"/>
                    </a:cubicBezTo>
                    <a:cubicBezTo>
                      <a:pt x="5715" y="263285"/>
                      <a:pt x="6667" y="265190"/>
                      <a:pt x="6667" y="267095"/>
                    </a:cubicBezTo>
                    <a:cubicBezTo>
                      <a:pt x="6667" y="269000"/>
                      <a:pt x="7620" y="269952"/>
                      <a:pt x="7620" y="271857"/>
                    </a:cubicBezTo>
                    <a:cubicBezTo>
                      <a:pt x="7620" y="272810"/>
                      <a:pt x="7620" y="273762"/>
                      <a:pt x="8572" y="274715"/>
                    </a:cubicBezTo>
                    <a:cubicBezTo>
                      <a:pt x="9525" y="277572"/>
                      <a:pt x="9525" y="280430"/>
                      <a:pt x="10477" y="282335"/>
                    </a:cubicBezTo>
                    <a:cubicBezTo>
                      <a:pt x="11430" y="285192"/>
                      <a:pt x="11430" y="288050"/>
                      <a:pt x="12382" y="290907"/>
                    </a:cubicBezTo>
                    <a:cubicBezTo>
                      <a:pt x="13335" y="292812"/>
                      <a:pt x="13335" y="295670"/>
                      <a:pt x="14288" y="297575"/>
                    </a:cubicBezTo>
                    <a:cubicBezTo>
                      <a:pt x="14288" y="299480"/>
                      <a:pt x="15240" y="301385"/>
                      <a:pt x="15240" y="302337"/>
                    </a:cubicBezTo>
                    <a:cubicBezTo>
                      <a:pt x="16192" y="304242"/>
                      <a:pt x="16192" y="307100"/>
                      <a:pt x="17145" y="309005"/>
                    </a:cubicBezTo>
                    <a:cubicBezTo>
                      <a:pt x="17145" y="309957"/>
                      <a:pt x="18097" y="310910"/>
                      <a:pt x="18097" y="311862"/>
                    </a:cubicBezTo>
                    <a:cubicBezTo>
                      <a:pt x="18097" y="313767"/>
                      <a:pt x="19050" y="314720"/>
                      <a:pt x="19050" y="316625"/>
                    </a:cubicBezTo>
                    <a:lnTo>
                      <a:pt x="19050" y="316625"/>
                    </a:lnTo>
                    <a:cubicBezTo>
                      <a:pt x="19050" y="317577"/>
                      <a:pt x="20002" y="318530"/>
                      <a:pt x="20002" y="320435"/>
                    </a:cubicBezTo>
                    <a:cubicBezTo>
                      <a:pt x="20002" y="321387"/>
                      <a:pt x="20002" y="321387"/>
                      <a:pt x="20955" y="322340"/>
                    </a:cubicBezTo>
                    <a:cubicBezTo>
                      <a:pt x="20955" y="322340"/>
                      <a:pt x="20955" y="322340"/>
                      <a:pt x="20955" y="323292"/>
                    </a:cubicBezTo>
                    <a:cubicBezTo>
                      <a:pt x="20955" y="324245"/>
                      <a:pt x="20955" y="324245"/>
                      <a:pt x="21907" y="325197"/>
                    </a:cubicBezTo>
                    <a:cubicBezTo>
                      <a:pt x="23813" y="329960"/>
                      <a:pt x="24765" y="334722"/>
                      <a:pt x="26670" y="339485"/>
                    </a:cubicBezTo>
                    <a:cubicBezTo>
                      <a:pt x="30480" y="349010"/>
                      <a:pt x="34290" y="358535"/>
                      <a:pt x="38100" y="368060"/>
                    </a:cubicBezTo>
                    <a:cubicBezTo>
                      <a:pt x="40005" y="371870"/>
                      <a:pt x="40957" y="375680"/>
                      <a:pt x="42863" y="379490"/>
                    </a:cubicBezTo>
                    <a:cubicBezTo>
                      <a:pt x="56197" y="411875"/>
                      <a:pt x="70485" y="440450"/>
                      <a:pt x="93345" y="466167"/>
                    </a:cubicBezTo>
                    <a:cubicBezTo>
                      <a:pt x="95250" y="468072"/>
                      <a:pt x="97155" y="469977"/>
                      <a:pt x="99060" y="471882"/>
                    </a:cubicBezTo>
                    <a:cubicBezTo>
                      <a:pt x="100013" y="472835"/>
                      <a:pt x="100965" y="473787"/>
                      <a:pt x="102870" y="475692"/>
                    </a:cubicBezTo>
                    <a:cubicBezTo>
                      <a:pt x="103822" y="476645"/>
                      <a:pt x="103822" y="476645"/>
                      <a:pt x="104775" y="477597"/>
                    </a:cubicBezTo>
                    <a:cubicBezTo>
                      <a:pt x="104775" y="477597"/>
                      <a:pt x="105727" y="478550"/>
                      <a:pt x="105727" y="478550"/>
                    </a:cubicBezTo>
                    <a:cubicBezTo>
                      <a:pt x="105727" y="478550"/>
                      <a:pt x="105727" y="478550"/>
                      <a:pt x="105727" y="478550"/>
                    </a:cubicBezTo>
                    <a:lnTo>
                      <a:pt x="105727" y="478550"/>
                    </a:lnTo>
                    <a:cubicBezTo>
                      <a:pt x="105727" y="478550"/>
                      <a:pt x="105727" y="478550"/>
                      <a:pt x="105727" y="478550"/>
                    </a:cubicBezTo>
                    <a:cubicBezTo>
                      <a:pt x="105727" y="478550"/>
                      <a:pt x="106680" y="479502"/>
                      <a:pt x="106680" y="479502"/>
                    </a:cubicBezTo>
                    <a:cubicBezTo>
                      <a:pt x="107632" y="480455"/>
                      <a:pt x="109538" y="482360"/>
                      <a:pt x="110490" y="483312"/>
                    </a:cubicBezTo>
                    <a:cubicBezTo>
                      <a:pt x="111442" y="484265"/>
                      <a:pt x="111442" y="484265"/>
                      <a:pt x="112395" y="485217"/>
                    </a:cubicBezTo>
                    <a:lnTo>
                      <a:pt x="112395" y="485217"/>
                    </a:lnTo>
                    <a:cubicBezTo>
                      <a:pt x="112395" y="485217"/>
                      <a:pt x="112395" y="485217"/>
                      <a:pt x="112395" y="485217"/>
                    </a:cubicBezTo>
                    <a:lnTo>
                      <a:pt x="112395" y="485217"/>
                    </a:lnTo>
                    <a:cubicBezTo>
                      <a:pt x="112395" y="485217"/>
                      <a:pt x="113347" y="486170"/>
                      <a:pt x="113347" y="486170"/>
                    </a:cubicBezTo>
                    <a:lnTo>
                      <a:pt x="113347" y="486170"/>
                    </a:lnTo>
                    <a:cubicBezTo>
                      <a:pt x="114300" y="487122"/>
                      <a:pt x="115252" y="487122"/>
                      <a:pt x="116205" y="488075"/>
                    </a:cubicBezTo>
                    <a:cubicBezTo>
                      <a:pt x="117157" y="489027"/>
                      <a:pt x="118110" y="489980"/>
                      <a:pt x="119063" y="490932"/>
                    </a:cubicBezTo>
                    <a:cubicBezTo>
                      <a:pt x="119063" y="490932"/>
                      <a:pt x="120015" y="491885"/>
                      <a:pt x="120015" y="491885"/>
                    </a:cubicBezTo>
                    <a:cubicBezTo>
                      <a:pt x="120015" y="491885"/>
                      <a:pt x="120015" y="491885"/>
                      <a:pt x="120967" y="492837"/>
                    </a:cubicBezTo>
                    <a:cubicBezTo>
                      <a:pt x="120967" y="492837"/>
                      <a:pt x="120967" y="492837"/>
                      <a:pt x="121920" y="493790"/>
                    </a:cubicBezTo>
                    <a:cubicBezTo>
                      <a:pt x="121920" y="493790"/>
                      <a:pt x="121920" y="493790"/>
                      <a:pt x="121920" y="493790"/>
                    </a:cubicBezTo>
                    <a:cubicBezTo>
                      <a:pt x="121920" y="493790"/>
                      <a:pt x="122872" y="494742"/>
                      <a:pt x="122872" y="494742"/>
                    </a:cubicBezTo>
                    <a:lnTo>
                      <a:pt x="122872" y="494742"/>
                    </a:lnTo>
                    <a:cubicBezTo>
                      <a:pt x="123825" y="495695"/>
                      <a:pt x="125730" y="496647"/>
                      <a:pt x="126682" y="497600"/>
                    </a:cubicBezTo>
                    <a:cubicBezTo>
                      <a:pt x="120967" y="490932"/>
                      <a:pt x="115252" y="485217"/>
                      <a:pt x="110490" y="478550"/>
                    </a:cubicBezTo>
                    <a:lnTo>
                      <a:pt x="110490" y="478550"/>
                    </a:lnTo>
                    <a:cubicBezTo>
                      <a:pt x="102870" y="469025"/>
                      <a:pt x="96202" y="460452"/>
                      <a:pt x="89535" y="450927"/>
                    </a:cubicBezTo>
                    <a:lnTo>
                      <a:pt x="89535" y="450927"/>
                    </a:lnTo>
                    <a:cubicBezTo>
                      <a:pt x="89535" y="450927"/>
                      <a:pt x="89535" y="450927"/>
                      <a:pt x="89535" y="450927"/>
                    </a:cubicBezTo>
                    <a:cubicBezTo>
                      <a:pt x="64770" y="413780"/>
                      <a:pt x="46672" y="372822"/>
                      <a:pt x="37147" y="329007"/>
                    </a:cubicBezTo>
                    <a:cubicBezTo>
                      <a:pt x="35242" y="317577"/>
                      <a:pt x="33338" y="307100"/>
                      <a:pt x="32385" y="295670"/>
                    </a:cubicBezTo>
                    <a:cubicBezTo>
                      <a:pt x="32385" y="295670"/>
                      <a:pt x="32385" y="294717"/>
                      <a:pt x="32385" y="294717"/>
                    </a:cubicBezTo>
                    <a:cubicBezTo>
                      <a:pt x="32385" y="286145"/>
                      <a:pt x="32385" y="276620"/>
                      <a:pt x="33338" y="268047"/>
                    </a:cubicBezTo>
                    <a:cubicBezTo>
                      <a:pt x="34290" y="243282"/>
                      <a:pt x="38100" y="218517"/>
                      <a:pt x="42863" y="193752"/>
                    </a:cubicBezTo>
                    <a:cubicBezTo>
                      <a:pt x="42863" y="193752"/>
                      <a:pt x="42863" y="193752"/>
                      <a:pt x="42863" y="193752"/>
                    </a:cubicBezTo>
                    <a:cubicBezTo>
                      <a:pt x="42863" y="191847"/>
                      <a:pt x="43815" y="190895"/>
                      <a:pt x="43815" y="188990"/>
                    </a:cubicBezTo>
                    <a:cubicBezTo>
                      <a:pt x="43815" y="191847"/>
                      <a:pt x="44767" y="194705"/>
                      <a:pt x="44767" y="197562"/>
                    </a:cubicBezTo>
                    <a:cubicBezTo>
                      <a:pt x="43815" y="192800"/>
                      <a:pt x="44767" y="188037"/>
                      <a:pt x="45720" y="183275"/>
                    </a:cubicBezTo>
                    <a:cubicBezTo>
                      <a:pt x="45720" y="183275"/>
                      <a:pt x="45720" y="183275"/>
                      <a:pt x="45720" y="183275"/>
                    </a:cubicBezTo>
                    <a:cubicBezTo>
                      <a:pt x="46672" y="178512"/>
                      <a:pt x="47625" y="173750"/>
                      <a:pt x="49530" y="168987"/>
                    </a:cubicBezTo>
                    <a:cubicBezTo>
                      <a:pt x="49530" y="168035"/>
                      <a:pt x="49530" y="168035"/>
                      <a:pt x="50482" y="167082"/>
                    </a:cubicBezTo>
                    <a:lnTo>
                      <a:pt x="50482" y="167082"/>
                    </a:lnTo>
                    <a:cubicBezTo>
                      <a:pt x="51435" y="164225"/>
                      <a:pt x="52388" y="162320"/>
                      <a:pt x="52388" y="159462"/>
                    </a:cubicBezTo>
                    <a:cubicBezTo>
                      <a:pt x="59055" y="137555"/>
                      <a:pt x="65722" y="115647"/>
                      <a:pt x="72390" y="94692"/>
                    </a:cubicBezTo>
                    <a:cubicBezTo>
                      <a:pt x="77152" y="81357"/>
                      <a:pt x="80963" y="67070"/>
                      <a:pt x="87630" y="53735"/>
                    </a:cubicBezTo>
                    <a:cubicBezTo>
                      <a:pt x="111442" y="84215"/>
                      <a:pt x="160972" y="131840"/>
                      <a:pt x="199072" y="151842"/>
                    </a:cubicBezTo>
                    <a:cubicBezTo>
                      <a:pt x="199072" y="151842"/>
                      <a:pt x="199072" y="151842"/>
                      <a:pt x="199072" y="151842"/>
                    </a:cubicBezTo>
                    <a:cubicBezTo>
                      <a:pt x="202882" y="153747"/>
                      <a:pt x="205740" y="155652"/>
                      <a:pt x="209550" y="156605"/>
                    </a:cubicBezTo>
                    <a:cubicBezTo>
                      <a:pt x="186690" y="145175"/>
                      <a:pt x="183832" y="138507"/>
                      <a:pt x="172402" y="123267"/>
                    </a:cubicBezTo>
                    <a:close/>
                    <a:moveTo>
                      <a:pt x="35242" y="102312"/>
                    </a:moveTo>
                    <a:cubicBezTo>
                      <a:pt x="35242" y="101360"/>
                      <a:pt x="36195" y="99455"/>
                      <a:pt x="37147" y="97550"/>
                    </a:cubicBezTo>
                    <a:cubicBezTo>
                      <a:pt x="37147" y="100407"/>
                      <a:pt x="37147" y="102312"/>
                      <a:pt x="36195" y="105170"/>
                    </a:cubicBezTo>
                    <a:cubicBezTo>
                      <a:pt x="36195" y="109932"/>
                      <a:pt x="36195" y="113742"/>
                      <a:pt x="36195" y="118505"/>
                    </a:cubicBezTo>
                    <a:lnTo>
                      <a:pt x="36195" y="118505"/>
                    </a:lnTo>
                    <a:cubicBezTo>
                      <a:pt x="36195" y="118505"/>
                      <a:pt x="36195" y="118505"/>
                      <a:pt x="36195" y="118505"/>
                    </a:cubicBezTo>
                    <a:cubicBezTo>
                      <a:pt x="36195" y="118505"/>
                      <a:pt x="36195" y="118505"/>
                      <a:pt x="36195" y="118505"/>
                    </a:cubicBezTo>
                    <a:cubicBezTo>
                      <a:pt x="35242" y="120410"/>
                      <a:pt x="34290" y="123267"/>
                      <a:pt x="33338" y="125172"/>
                    </a:cubicBezTo>
                    <a:cubicBezTo>
                      <a:pt x="33338" y="126125"/>
                      <a:pt x="33338" y="126125"/>
                      <a:pt x="32385" y="127077"/>
                    </a:cubicBezTo>
                    <a:cubicBezTo>
                      <a:pt x="30480" y="135650"/>
                      <a:pt x="30480" y="144222"/>
                      <a:pt x="29527" y="151842"/>
                    </a:cubicBezTo>
                    <a:cubicBezTo>
                      <a:pt x="29527" y="156605"/>
                      <a:pt x="28575" y="161367"/>
                      <a:pt x="27622" y="166130"/>
                    </a:cubicBezTo>
                    <a:cubicBezTo>
                      <a:pt x="27622" y="154700"/>
                      <a:pt x="28575" y="143270"/>
                      <a:pt x="29527" y="131840"/>
                    </a:cubicBezTo>
                    <a:cubicBezTo>
                      <a:pt x="30480" y="125172"/>
                      <a:pt x="31432" y="118505"/>
                      <a:pt x="32385" y="111837"/>
                    </a:cubicBezTo>
                    <a:lnTo>
                      <a:pt x="32385" y="111837"/>
                    </a:lnTo>
                    <a:cubicBezTo>
                      <a:pt x="33338" y="109932"/>
                      <a:pt x="34290" y="106122"/>
                      <a:pt x="35242" y="102312"/>
                    </a:cubicBezTo>
                    <a:close/>
                  </a:path>
                </a:pathLst>
              </a:custGeom>
              <a:solidFill>
                <a:srgbClr val="CF9E76"/>
              </a:solidFill>
              <a:ln w="9525"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2C07ADC8-655F-49D1-8292-58484A2B8FBF}"/>
                </a:ext>
              </a:extLst>
            </p:cNvPr>
            <p:cNvSpPr/>
            <p:nvPr/>
          </p:nvSpPr>
          <p:spPr>
            <a:xfrm>
              <a:off x="7336917" y="2707871"/>
              <a:ext cx="103059" cy="50568"/>
            </a:xfrm>
            <a:custGeom>
              <a:avLst/>
              <a:gdLst>
                <a:gd name="connsiteX0" fmla="*/ 101154 w 103059"/>
                <a:gd name="connsiteY0" fmla="*/ 14373 h 50568"/>
                <a:gd name="connsiteX1" fmla="*/ 103059 w 103059"/>
                <a:gd name="connsiteY1" fmla="*/ 16278 h 50568"/>
                <a:gd name="connsiteX2" fmla="*/ 103059 w 103059"/>
                <a:gd name="connsiteY2" fmla="*/ 18183 h 50568"/>
                <a:gd name="connsiteX3" fmla="*/ 95439 w 103059"/>
                <a:gd name="connsiteY3" fmla="*/ 30566 h 50568"/>
                <a:gd name="connsiteX4" fmla="*/ 71627 w 103059"/>
                <a:gd name="connsiteY4" fmla="*/ 46758 h 50568"/>
                <a:gd name="connsiteX5" fmla="*/ 43052 w 103059"/>
                <a:gd name="connsiteY5" fmla="*/ 49616 h 50568"/>
                <a:gd name="connsiteX6" fmla="*/ 33527 w 103059"/>
                <a:gd name="connsiteY6" fmla="*/ 46758 h 50568"/>
                <a:gd name="connsiteX7" fmla="*/ 9714 w 103059"/>
                <a:gd name="connsiteY7" fmla="*/ 41996 h 50568"/>
                <a:gd name="connsiteX8" fmla="*/ 189 w 103059"/>
                <a:gd name="connsiteY8" fmla="*/ 39138 h 50568"/>
                <a:gd name="connsiteX9" fmla="*/ 3999 w 103059"/>
                <a:gd name="connsiteY9" fmla="*/ 30566 h 50568"/>
                <a:gd name="connsiteX10" fmla="*/ 22097 w 103059"/>
                <a:gd name="connsiteY10" fmla="*/ 15326 h 50568"/>
                <a:gd name="connsiteX11" fmla="*/ 45909 w 103059"/>
                <a:gd name="connsiteY11" fmla="*/ 1991 h 50568"/>
                <a:gd name="connsiteX12" fmla="*/ 60197 w 103059"/>
                <a:gd name="connsiteY12" fmla="*/ 1038 h 50568"/>
                <a:gd name="connsiteX13" fmla="*/ 55434 w 103059"/>
                <a:gd name="connsiteY13" fmla="*/ 2943 h 50568"/>
                <a:gd name="connsiteX14" fmla="*/ 65912 w 103059"/>
                <a:gd name="connsiteY14" fmla="*/ 4848 h 50568"/>
                <a:gd name="connsiteX15" fmla="*/ 77342 w 103059"/>
                <a:gd name="connsiteY15" fmla="*/ 6753 h 50568"/>
                <a:gd name="connsiteX16" fmla="*/ 101154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01154" y="14373"/>
                  </a:moveTo>
                  <a:cubicBezTo>
                    <a:pt x="102107" y="14373"/>
                    <a:pt x="103059" y="15326"/>
                    <a:pt x="103059" y="16278"/>
                  </a:cubicBezTo>
                  <a:cubicBezTo>
                    <a:pt x="103059" y="17231"/>
                    <a:pt x="103059" y="17231"/>
                    <a:pt x="103059" y="18183"/>
                  </a:cubicBezTo>
                  <a:cubicBezTo>
                    <a:pt x="102107" y="22946"/>
                    <a:pt x="99249" y="26756"/>
                    <a:pt x="95439" y="30566"/>
                  </a:cubicBezTo>
                  <a:cubicBezTo>
                    <a:pt x="88772" y="37233"/>
                    <a:pt x="81152" y="42948"/>
                    <a:pt x="71627" y="46758"/>
                  </a:cubicBezTo>
                  <a:cubicBezTo>
                    <a:pt x="62102" y="50568"/>
                    <a:pt x="52577" y="51521"/>
                    <a:pt x="43052" y="49616"/>
                  </a:cubicBezTo>
                  <a:cubicBezTo>
                    <a:pt x="40194" y="48663"/>
                    <a:pt x="36384" y="47711"/>
                    <a:pt x="33527" y="46758"/>
                  </a:cubicBezTo>
                  <a:cubicBezTo>
                    <a:pt x="25907" y="44853"/>
                    <a:pt x="18287" y="42948"/>
                    <a:pt x="9714" y="41996"/>
                  </a:cubicBezTo>
                  <a:cubicBezTo>
                    <a:pt x="6857" y="41996"/>
                    <a:pt x="2094" y="41996"/>
                    <a:pt x="189" y="39138"/>
                  </a:cubicBezTo>
                  <a:cubicBezTo>
                    <a:pt x="-763" y="36281"/>
                    <a:pt x="2094" y="32471"/>
                    <a:pt x="3999" y="30566"/>
                  </a:cubicBezTo>
                  <a:cubicBezTo>
                    <a:pt x="9714" y="24851"/>
                    <a:pt x="16382" y="20088"/>
                    <a:pt x="22097" y="15326"/>
                  </a:cubicBezTo>
                  <a:cubicBezTo>
                    <a:pt x="29717" y="10563"/>
                    <a:pt x="37337" y="5801"/>
                    <a:pt x="45909" y="1991"/>
                  </a:cubicBezTo>
                  <a:cubicBezTo>
                    <a:pt x="50672" y="86"/>
                    <a:pt x="56387" y="-867"/>
                    <a:pt x="60197" y="1038"/>
                  </a:cubicBezTo>
                  <a:cubicBezTo>
                    <a:pt x="60197" y="1038"/>
                    <a:pt x="55434" y="2943"/>
                    <a:pt x="55434" y="2943"/>
                  </a:cubicBezTo>
                  <a:cubicBezTo>
                    <a:pt x="58292" y="3896"/>
                    <a:pt x="63054" y="3896"/>
                    <a:pt x="65912" y="4848"/>
                  </a:cubicBezTo>
                  <a:cubicBezTo>
                    <a:pt x="69722" y="5801"/>
                    <a:pt x="73532" y="5801"/>
                    <a:pt x="77342" y="6753"/>
                  </a:cubicBezTo>
                  <a:cubicBezTo>
                    <a:pt x="87819" y="9611"/>
                    <a:pt x="94487" y="11516"/>
                    <a:pt x="101154" y="14373"/>
                  </a:cubicBezTo>
                  <a:close/>
                </a:path>
              </a:pathLst>
            </a:custGeom>
            <a:solidFill>
              <a:srgbClr val="FFFFFF"/>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D7D8B54A-868D-4F92-B15D-5ADB015A1E12}"/>
                </a:ext>
              </a:extLst>
            </p:cNvPr>
            <p:cNvSpPr/>
            <p:nvPr/>
          </p:nvSpPr>
          <p:spPr>
            <a:xfrm>
              <a:off x="7340917" y="2704147"/>
              <a:ext cx="114300" cy="56470"/>
            </a:xfrm>
            <a:custGeom>
              <a:avLst/>
              <a:gdLst>
                <a:gd name="connsiteX0" fmla="*/ 99060 w 114300"/>
                <a:gd name="connsiteY0" fmla="*/ 15240 h 56470"/>
                <a:gd name="connsiteX1" fmla="*/ 111442 w 114300"/>
                <a:gd name="connsiteY1" fmla="*/ 12382 h 56470"/>
                <a:gd name="connsiteX2" fmla="*/ 82867 w 114300"/>
                <a:gd name="connsiteY2" fmla="*/ 45720 h 56470"/>
                <a:gd name="connsiteX3" fmla="*/ 59055 w 114300"/>
                <a:gd name="connsiteY3" fmla="*/ 56197 h 56470"/>
                <a:gd name="connsiteX4" fmla="*/ 14288 w 114300"/>
                <a:gd name="connsiteY4" fmla="*/ 46672 h 56470"/>
                <a:gd name="connsiteX5" fmla="*/ 55245 w 114300"/>
                <a:gd name="connsiteY5" fmla="*/ 50482 h 56470"/>
                <a:gd name="connsiteX6" fmla="*/ 97155 w 114300"/>
                <a:gd name="connsiteY6" fmla="*/ 22860 h 56470"/>
                <a:gd name="connsiteX7" fmla="*/ 72390 w 114300"/>
                <a:gd name="connsiteY7" fmla="*/ 19050 h 56470"/>
                <a:gd name="connsiteX8" fmla="*/ 65722 w 114300"/>
                <a:gd name="connsiteY8" fmla="*/ 17145 h 56470"/>
                <a:gd name="connsiteX9" fmla="*/ 36195 w 114300"/>
                <a:gd name="connsiteY9" fmla="*/ 17145 h 56470"/>
                <a:gd name="connsiteX10" fmla="*/ 35242 w 114300"/>
                <a:gd name="connsiteY10" fmla="*/ 17145 h 56470"/>
                <a:gd name="connsiteX11" fmla="*/ 23813 w 114300"/>
                <a:gd name="connsiteY11" fmla="*/ 23813 h 56470"/>
                <a:gd name="connsiteX12" fmla="*/ 0 w 114300"/>
                <a:gd name="connsiteY12" fmla="*/ 39052 h 56470"/>
                <a:gd name="connsiteX13" fmla="*/ 32385 w 114300"/>
                <a:gd name="connsiteY13" fmla="*/ 8572 h 56470"/>
                <a:gd name="connsiteX14" fmla="*/ 48577 w 114300"/>
                <a:gd name="connsiteY14" fmla="*/ 1905 h 56470"/>
                <a:gd name="connsiteX15" fmla="*/ 73342 w 114300"/>
                <a:gd name="connsiteY15" fmla="*/ 4763 h 56470"/>
                <a:gd name="connsiteX16" fmla="*/ 86677 w 114300"/>
                <a:gd name="connsiteY16" fmla="*/ 1905 h 56470"/>
                <a:gd name="connsiteX17" fmla="*/ 93345 w 114300"/>
                <a:gd name="connsiteY17" fmla="*/ 0 h 56470"/>
                <a:gd name="connsiteX18" fmla="*/ 87630 w 114300"/>
                <a:gd name="connsiteY18" fmla="*/ 4763 h 56470"/>
                <a:gd name="connsiteX19" fmla="*/ 81915 w 114300"/>
                <a:gd name="connsiteY19" fmla="*/ 7620 h 56470"/>
                <a:gd name="connsiteX20" fmla="*/ 83820 w 114300"/>
                <a:gd name="connsiteY20" fmla="*/ 7620 h 56470"/>
                <a:gd name="connsiteX21" fmla="*/ 99060 w 114300"/>
                <a:gd name="connsiteY21" fmla="*/ 4763 h 56470"/>
                <a:gd name="connsiteX22" fmla="*/ 105727 w 114300"/>
                <a:gd name="connsiteY22" fmla="*/ 2857 h 56470"/>
                <a:gd name="connsiteX23" fmla="*/ 100013 w 114300"/>
                <a:gd name="connsiteY23" fmla="*/ 6667 h 56470"/>
                <a:gd name="connsiteX24" fmla="*/ 96202 w 114300"/>
                <a:gd name="connsiteY24" fmla="*/ 8572 h 56470"/>
                <a:gd name="connsiteX25" fmla="*/ 114300 w 114300"/>
                <a:gd name="connsiteY25" fmla="*/ 4763 h 56470"/>
                <a:gd name="connsiteX26" fmla="*/ 9906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99060" y="15240"/>
                  </a:moveTo>
                  <a:cubicBezTo>
                    <a:pt x="103822" y="15240"/>
                    <a:pt x="107632" y="14288"/>
                    <a:pt x="111442" y="12382"/>
                  </a:cubicBezTo>
                  <a:cubicBezTo>
                    <a:pt x="104775" y="25717"/>
                    <a:pt x="94297" y="37147"/>
                    <a:pt x="82867" y="45720"/>
                  </a:cubicBezTo>
                  <a:cubicBezTo>
                    <a:pt x="76200" y="50482"/>
                    <a:pt x="67627" y="55245"/>
                    <a:pt x="59055" y="56197"/>
                  </a:cubicBezTo>
                  <a:cubicBezTo>
                    <a:pt x="43815" y="58102"/>
                    <a:pt x="29527" y="49530"/>
                    <a:pt x="14288" y="46672"/>
                  </a:cubicBezTo>
                  <a:cubicBezTo>
                    <a:pt x="27622" y="46672"/>
                    <a:pt x="40957" y="51435"/>
                    <a:pt x="55245" y="50482"/>
                  </a:cubicBezTo>
                  <a:cubicBezTo>
                    <a:pt x="72390" y="49530"/>
                    <a:pt x="88582" y="38100"/>
                    <a:pt x="97155" y="22860"/>
                  </a:cubicBezTo>
                  <a:cubicBezTo>
                    <a:pt x="88582" y="23813"/>
                    <a:pt x="80010" y="20955"/>
                    <a:pt x="72390" y="19050"/>
                  </a:cubicBezTo>
                  <a:cubicBezTo>
                    <a:pt x="70485" y="18097"/>
                    <a:pt x="67627" y="18097"/>
                    <a:pt x="65722" y="17145"/>
                  </a:cubicBezTo>
                  <a:cubicBezTo>
                    <a:pt x="56197" y="14288"/>
                    <a:pt x="45720" y="14288"/>
                    <a:pt x="36195" y="17145"/>
                  </a:cubicBezTo>
                  <a:cubicBezTo>
                    <a:pt x="36195" y="17145"/>
                    <a:pt x="36195" y="17145"/>
                    <a:pt x="35242" y="17145"/>
                  </a:cubicBezTo>
                  <a:cubicBezTo>
                    <a:pt x="31432" y="19050"/>
                    <a:pt x="27622" y="20955"/>
                    <a:pt x="23813" y="23813"/>
                  </a:cubicBezTo>
                  <a:cubicBezTo>
                    <a:pt x="15240" y="29527"/>
                    <a:pt x="7620" y="34290"/>
                    <a:pt x="0" y="39052"/>
                  </a:cubicBezTo>
                  <a:cubicBezTo>
                    <a:pt x="8572" y="26670"/>
                    <a:pt x="19050" y="16192"/>
                    <a:pt x="32385" y="8572"/>
                  </a:cubicBezTo>
                  <a:cubicBezTo>
                    <a:pt x="37147" y="5715"/>
                    <a:pt x="42863" y="2857"/>
                    <a:pt x="48577" y="1905"/>
                  </a:cubicBezTo>
                  <a:cubicBezTo>
                    <a:pt x="57150" y="952"/>
                    <a:pt x="64770" y="2857"/>
                    <a:pt x="73342" y="4763"/>
                  </a:cubicBezTo>
                  <a:cubicBezTo>
                    <a:pt x="78105" y="3810"/>
                    <a:pt x="82867" y="2857"/>
                    <a:pt x="86677" y="1905"/>
                  </a:cubicBezTo>
                  <a:cubicBezTo>
                    <a:pt x="90488" y="952"/>
                    <a:pt x="93345" y="0"/>
                    <a:pt x="93345" y="0"/>
                  </a:cubicBezTo>
                  <a:cubicBezTo>
                    <a:pt x="93345" y="0"/>
                    <a:pt x="91440" y="1905"/>
                    <a:pt x="87630" y="4763"/>
                  </a:cubicBezTo>
                  <a:cubicBezTo>
                    <a:pt x="85725" y="5715"/>
                    <a:pt x="83820" y="6667"/>
                    <a:pt x="81915" y="7620"/>
                  </a:cubicBezTo>
                  <a:cubicBezTo>
                    <a:pt x="82867" y="7620"/>
                    <a:pt x="82867" y="7620"/>
                    <a:pt x="83820" y="7620"/>
                  </a:cubicBezTo>
                  <a:cubicBezTo>
                    <a:pt x="89535" y="6667"/>
                    <a:pt x="95250" y="5715"/>
                    <a:pt x="99060" y="4763"/>
                  </a:cubicBezTo>
                  <a:cubicBezTo>
                    <a:pt x="102870" y="3810"/>
                    <a:pt x="105727" y="2857"/>
                    <a:pt x="105727" y="2857"/>
                  </a:cubicBezTo>
                  <a:cubicBezTo>
                    <a:pt x="105727" y="2857"/>
                    <a:pt x="103822" y="4763"/>
                    <a:pt x="100013" y="6667"/>
                  </a:cubicBezTo>
                  <a:cubicBezTo>
                    <a:pt x="99060" y="7620"/>
                    <a:pt x="97155" y="7620"/>
                    <a:pt x="96202" y="8572"/>
                  </a:cubicBezTo>
                  <a:cubicBezTo>
                    <a:pt x="102870" y="8572"/>
                    <a:pt x="108585" y="8572"/>
                    <a:pt x="114300" y="4763"/>
                  </a:cubicBezTo>
                  <a:cubicBezTo>
                    <a:pt x="109538" y="10477"/>
                    <a:pt x="103822" y="13335"/>
                    <a:pt x="99060" y="15240"/>
                  </a:cubicBezTo>
                  <a:close/>
                </a:path>
              </a:pathLst>
            </a:custGeom>
            <a:solidFill>
              <a:srgbClr val="000000"/>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61F1444-7A93-4799-BF31-4975EECCB4BD}"/>
                </a:ext>
              </a:extLst>
            </p:cNvPr>
            <p:cNvSpPr/>
            <p:nvPr/>
          </p:nvSpPr>
          <p:spPr>
            <a:xfrm>
              <a:off x="7374254" y="2717826"/>
              <a:ext cx="40004" cy="32992"/>
            </a:xfrm>
            <a:custGeom>
              <a:avLst/>
              <a:gdLst>
                <a:gd name="connsiteX0" fmla="*/ 40005 w 40004"/>
                <a:gd name="connsiteY0" fmla="*/ 12990 h 32992"/>
                <a:gd name="connsiteX1" fmla="*/ 20002 w 40004"/>
                <a:gd name="connsiteY1" fmla="*/ 32993 h 32992"/>
                <a:gd name="connsiteX2" fmla="*/ 0 w 40004"/>
                <a:gd name="connsiteY2" fmla="*/ 12990 h 32992"/>
                <a:gd name="connsiteX3" fmla="*/ 2857 w 40004"/>
                <a:gd name="connsiteY3" fmla="*/ 2513 h 32992"/>
                <a:gd name="connsiteX4" fmla="*/ 32385 w 40004"/>
                <a:gd name="connsiteY4" fmla="*/ 2513 h 32992"/>
                <a:gd name="connsiteX5" fmla="*/ 39052 w 40004"/>
                <a:gd name="connsiteY5" fmla="*/ 4418 h 32992"/>
                <a:gd name="connsiteX6" fmla="*/ 40005 w 40004"/>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4" h="32992">
                  <a:moveTo>
                    <a:pt x="40005" y="12990"/>
                  </a:moveTo>
                  <a:cubicBezTo>
                    <a:pt x="40005" y="24420"/>
                    <a:pt x="31432" y="32993"/>
                    <a:pt x="20002" y="32993"/>
                  </a:cubicBezTo>
                  <a:cubicBezTo>
                    <a:pt x="8572" y="32993"/>
                    <a:pt x="0" y="23468"/>
                    <a:pt x="0" y="12990"/>
                  </a:cubicBezTo>
                  <a:cubicBezTo>
                    <a:pt x="0" y="9180"/>
                    <a:pt x="952" y="5370"/>
                    <a:pt x="2857" y="2513"/>
                  </a:cubicBezTo>
                  <a:cubicBezTo>
                    <a:pt x="12382" y="-1297"/>
                    <a:pt x="22860" y="-345"/>
                    <a:pt x="32385" y="2513"/>
                  </a:cubicBezTo>
                  <a:cubicBezTo>
                    <a:pt x="34290" y="3465"/>
                    <a:pt x="37147" y="3465"/>
                    <a:pt x="39052" y="4418"/>
                  </a:cubicBezTo>
                  <a:cubicBezTo>
                    <a:pt x="40005" y="6323"/>
                    <a:pt x="40005" y="9180"/>
                    <a:pt x="40005"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009197-5E2F-4F00-AF99-34D46B060252}"/>
                </a:ext>
              </a:extLst>
            </p:cNvPr>
            <p:cNvSpPr/>
            <p:nvPr/>
          </p:nvSpPr>
          <p:spPr>
            <a:xfrm>
              <a:off x="7384731" y="2718313"/>
              <a:ext cx="20955" cy="21076"/>
            </a:xfrm>
            <a:custGeom>
              <a:avLst/>
              <a:gdLst>
                <a:gd name="connsiteX0" fmla="*/ 20955 w 20955"/>
                <a:gd name="connsiteY0" fmla="*/ 10599 h 21076"/>
                <a:gd name="connsiteX1" fmla="*/ 20955 w 20955"/>
                <a:gd name="connsiteY1" fmla="*/ 12504 h 21076"/>
                <a:gd name="connsiteX2" fmla="*/ 18098 w 20955"/>
                <a:gd name="connsiteY2" fmla="*/ 17266 h 21076"/>
                <a:gd name="connsiteX3" fmla="*/ 10478 w 20955"/>
                <a:gd name="connsiteY3" fmla="*/ 21076 h 21076"/>
                <a:gd name="connsiteX4" fmla="*/ 0 w 20955"/>
                <a:gd name="connsiteY4" fmla="*/ 10599 h 21076"/>
                <a:gd name="connsiteX5" fmla="*/ 10478 w 20955"/>
                <a:gd name="connsiteY5" fmla="*/ 121 h 21076"/>
                <a:gd name="connsiteX6" fmla="*/ 20955 w 20955"/>
                <a:gd name="connsiteY6" fmla="*/ 10599 h 2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1076">
                  <a:moveTo>
                    <a:pt x="20955" y="10599"/>
                  </a:moveTo>
                  <a:cubicBezTo>
                    <a:pt x="20955" y="11551"/>
                    <a:pt x="20955" y="12504"/>
                    <a:pt x="20955" y="12504"/>
                  </a:cubicBezTo>
                  <a:cubicBezTo>
                    <a:pt x="20955" y="14409"/>
                    <a:pt x="20003" y="16314"/>
                    <a:pt x="18098" y="17266"/>
                  </a:cubicBezTo>
                  <a:cubicBezTo>
                    <a:pt x="16193" y="19171"/>
                    <a:pt x="13335" y="21076"/>
                    <a:pt x="10478" y="21076"/>
                  </a:cubicBezTo>
                  <a:cubicBezTo>
                    <a:pt x="4763" y="21076"/>
                    <a:pt x="0" y="16314"/>
                    <a:pt x="0" y="10599"/>
                  </a:cubicBezTo>
                  <a:cubicBezTo>
                    <a:pt x="0" y="4884"/>
                    <a:pt x="4763" y="121"/>
                    <a:pt x="10478" y="121"/>
                  </a:cubicBezTo>
                  <a:cubicBezTo>
                    <a:pt x="16193" y="-831"/>
                    <a:pt x="20955" y="3931"/>
                    <a:pt x="20955" y="10599"/>
                  </a:cubicBezTo>
                  <a:close/>
                </a:path>
              </a:pathLst>
            </a:custGeom>
            <a:solidFill>
              <a:srgbClr val="000000"/>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08345C6-3D7A-44DA-BC71-9D48D1F9C0CA}"/>
                </a:ext>
              </a:extLst>
            </p:cNvPr>
            <p:cNvSpPr/>
            <p:nvPr/>
          </p:nvSpPr>
          <p:spPr>
            <a:xfrm>
              <a:off x="7398067" y="2719387"/>
              <a:ext cx="9525" cy="11430"/>
            </a:xfrm>
            <a:custGeom>
              <a:avLst/>
              <a:gdLst>
                <a:gd name="connsiteX0" fmla="*/ 9525 w 9525"/>
                <a:gd name="connsiteY0" fmla="*/ 5715 h 11430"/>
                <a:gd name="connsiteX1" fmla="*/ 4763 w 9525"/>
                <a:gd name="connsiteY1" fmla="*/ 11430 h 11430"/>
                <a:gd name="connsiteX2" fmla="*/ 0 w 9525"/>
                <a:gd name="connsiteY2" fmla="*/ 5715 h 11430"/>
                <a:gd name="connsiteX3" fmla="*/ 4763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3" y="11430"/>
                  </a:cubicBezTo>
                  <a:cubicBezTo>
                    <a:pt x="2132" y="11430"/>
                    <a:pt x="0" y="8871"/>
                    <a:pt x="0" y="5715"/>
                  </a:cubicBezTo>
                  <a:cubicBezTo>
                    <a:pt x="0" y="2559"/>
                    <a:pt x="2132" y="0"/>
                    <a:pt x="4763"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DCE8B1F-971D-459A-8D8F-C55A5BB61A46}"/>
                </a:ext>
              </a:extLst>
            </p:cNvPr>
            <p:cNvSpPr/>
            <p:nvPr/>
          </p:nvSpPr>
          <p:spPr>
            <a:xfrm>
              <a:off x="7402829" y="2730817"/>
              <a:ext cx="5714" cy="6920"/>
            </a:xfrm>
            <a:custGeom>
              <a:avLst/>
              <a:gdLst>
                <a:gd name="connsiteX0" fmla="*/ 5715 w 5714"/>
                <a:gd name="connsiteY0" fmla="*/ 3810 h 6920"/>
                <a:gd name="connsiteX1" fmla="*/ 1905 w 5714"/>
                <a:gd name="connsiteY1" fmla="*/ 6668 h 6920"/>
                <a:gd name="connsiteX2" fmla="*/ 0 w 5714"/>
                <a:gd name="connsiteY2" fmla="*/ 4763 h 6920"/>
                <a:gd name="connsiteX3" fmla="*/ 2857 w 5714"/>
                <a:gd name="connsiteY3" fmla="*/ 0 h 6920"/>
                <a:gd name="connsiteX4" fmla="*/ 3810 w 5714"/>
                <a:gd name="connsiteY4" fmla="*/ 0 h 6920"/>
                <a:gd name="connsiteX5" fmla="*/ 5715 w 5714"/>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4" h="6920">
                  <a:moveTo>
                    <a:pt x="5715" y="3810"/>
                  </a:moveTo>
                  <a:cubicBezTo>
                    <a:pt x="5715" y="5715"/>
                    <a:pt x="3810" y="7620"/>
                    <a:pt x="1905" y="6668"/>
                  </a:cubicBezTo>
                  <a:cubicBezTo>
                    <a:pt x="952" y="6668"/>
                    <a:pt x="0" y="5715"/>
                    <a:pt x="0" y="4763"/>
                  </a:cubicBezTo>
                  <a:cubicBezTo>
                    <a:pt x="952" y="3810"/>
                    <a:pt x="1905" y="1905"/>
                    <a:pt x="2857" y="0"/>
                  </a:cubicBezTo>
                  <a:cubicBezTo>
                    <a:pt x="2857" y="0"/>
                    <a:pt x="3810" y="0"/>
                    <a:pt x="3810" y="0"/>
                  </a:cubicBezTo>
                  <a:cubicBezTo>
                    <a:pt x="4763" y="0"/>
                    <a:pt x="5715" y="1905"/>
                    <a:pt x="5715" y="3810"/>
                  </a:cubicBezTo>
                  <a:close/>
                </a:path>
              </a:pathLst>
            </a:custGeom>
            <a:solidFill>
              <a:srgbClr val="FFFFFF"/>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4CE210A-4455-42FD-BD5E-4E92F18C7F55}"/>
                </a:ext>
              </a:extLst>
            </p:cNvPr>
            <p:cNvSpPr/>
            <p:nvPr/>
          </p:nvSpPr>
          <p:spPr>
            <a:xfrm>
              <a:off x="7329443" y="2667765"/>
              <a:ext cx="135298" cy="40191"/>
            </a:xfrm>
            <a:custGeom>
              <a:avLst/>
              <a:gdLst>
                <a:gd name="connsiteX0" fmla="*/ 2901 w 135298"/>
                <a:gd name="connsiteY0" fmla="*/ 40192 h 40191"/>
                <a:gd name="connsiteX1" fmla="*/ 2901 w 135298"/>
                <a:gd name="connsiteY1" fmla="*/ 22094 h 40191"/>
                <a:gd name="connsiteX2" fmla="*/ 6711 w 135298"/>
                <a:gd name="connsiteY2" fmla="*/ 20189 h 40191"/>
                <a:gd name="connsiteX3" fmla="*/ 59099 w 135298"/>
                <a:gd name="connsiteY3" fmla="*/ 4949 h 40191"/>
                <a:gd name="connsiteX4" fmla="*/ 88626 w 135298"/>
                <a:gd name="connsiteY4" fmla="*/ 187 h 40191"/>
                <a:gd name="connsiteX5" fmla="*/ 135299 w 135298"/>
                <a:gd name="connsiteY5" fmla="*/ 25904 h 40191"/>
                <a:gd name="connsiteX6" fmla="*/ 108628 w 135298"/>
                <a:gd name="connsiteY6" fmla="*/ 13522 h 40191"/>
                <a:gd name="connsiteX7" fmla="*/ 88626 w 135298"/>
                <a:gd name="connsiteY7" fmla="*/ 8759 h 40191"/>
                <a:gd name="connsiteX8" fmla="*/ 64813 w 135298"/>
                <a:gd name="connsiteY8" fmla="*/ 14474 h 40191"/>
                <a:gd name="connsiteX9" fmla="*/ 2901 w 135298"/>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98" h="40191">
                  <a:moveTo>
                    <a:pt x="2901" y="40192"/>
                  </a:moveTo>
                  <a:cubicBezTo>
                    <a:pt x="43" y="34477"/>
                    <a:pt x="-1862" y="25904"/>
                    <a:pt x="2901" y="22094"/>
                  </a:cubicBezTo>
                  <a:cubicBezTo>
                    <a:pt x="3853" y="21142"/>
                    <a:pt x="5758" y="21142"/>
                    <a:pt x="6711" y="20189"/>
                  </a:cubicBezTo>
                  <a:cubicBezTo>
                    <a:pt x="23856" y="15427"/>
                    <a:pt x="41953" y="10664"/>
                    <a:pt x="59099" y="4949"/>
                  </a:cubicBezTo>
                  <a:cubicBezTo>
                    <a:pt x="68624" y="2092"/>
                    <a:pt x="78149" y="-766"/>
                    <a:pt x="88626" y="187"/>
                  </a:cubicBezTo>
                  <a:cubicBezTo>
                    <a:pt x="105771" y="1139"/>
                    <a:pt x="121011" y="13522"/>
                    <a:pt x="135299" y="25904"/>
                  </a:cubicBezTo>
                  <a:cubicBezTo>
                    <a:pt x="126726" y="21142"/>
                    <a:pt x="118153" y="17332"/>
                    <a:pt x="108628" y="13522"/>
                  </a:cubicBezTo>
                  <a:cubicBezTo>
                    <a:pt x="101961" y="11617"/>
                    <a:pt x="95293" y="8759"/>
                    <a:pt x="88626" y="8759"/>
                  </a:cubicBezTo>
                  <a:cubicBezTo>
                    <a:pt x="80053" y="8759"/>
                    <a:pt x="72433" y="11617"/>
                    <a:pt x="64813" y="14474"/>
                  </a:cubicBezTo>
                  <a:cubicBezTo>
                    <a:pt x="44811" y="23999"/>
                    <a:pt x="24808" y="37334"/>
                    <a:pt x="2901" y="40192"/>
                  </a:cubicBezTo>
                  <a:close/>
                </a:path>
              </a:pathLst>
            </a:custGeom>
            <a:solidFill>
              <a:srgbClr val="000000"/>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2934DF7D-3E7A-46F9-A9EB-31F5DFF88B8F}"/>
                </a:ext>
              </a:extLst>
            </p:cNvPr>
            <p:cNvSpPr/>
            <p:nvPr/>
          </p:nvSpPr>
          <p:spPr>
            <a:xfrm>
              <a:off x="7139939" y="2707871"/>
              <a:ext cx="103059" cy="50568"/>
            </a:xfrm>
            <a:custGeom>
              <a:avLst/>
              <a:gdLst>
                <a:gd name="connsiteX0" fmla="*/ 1905 w 103059"/>
                <a:gd name="connsiteY0" fmla="*/ 14373 h 50568"/>
                <a:gd name="connsiteX1" fmla="*/ 0 w 103059"/>
                <a:gd name="connsiteY1" fmla="*/ 16278 h 50568"/>
                <a:gd name="connsiteX2" fmla="*/ 0 w 103059"/>
                <a:gd name="connsiteY2" fmla="*/ 18183 h 50568"/>
                <a:gd name="connsiteX3" fmla="*/ 7620 w 103059"/>
                <a:gd name="connsiteY3" fmla="*/ 30566 h 50568"/>
                <a:gd name="connsiteX4" fmla="*/ 31432 w 103059"/>
                <a:gd name="connsiteY4" fmla="*/ 46758 h 50568"/>
                <a:gd name="connsiteX5" fmla="*/ 60007 w 103059"/>
                <a:gd name="connsiteY5" fmla="*/ 49616 h 50568"/>
                <a:gd name="connsiteX6" fmla="*/ 69532 w 103059"/>
                <a:gd name="connsiteY6" fmla="*/ 46758 h 50568"/>
                <a:gd name="connsiteX7" fmla="*/ 93345 w 103059"/>
                <a:gd name="connsiteY7" fmla="*/ 41996 h 50568"/>
                <a:gd name="connsiteX8" fmla="*/ 102870 w 103059"/>
                <a:gd name="connsiteY8" fmla="*/ 39138 h 50568"/>
                <a:gd name="connsiteX9" fmla="*/ 99060 w 103059"/>
                <a:gd name="connsiteY9" fmla="*/ 30566 h 50568"/>
                <a:gd name="connsiteX10" fmla="*/ 80963 w 103059"/>
                <a:gd name="connsiteY10" fmla="*/ 15326 h 50568"/>
                <a:gd name="connsiteX11" fmla="*/ 57150 w 103059"/>
                <a:gd name="connsiteY11" fmla="*/ 1991 h 50568"/>
                <a:gd name="connsiteX12" fmla="*/ 42863 w 103059"/>
                <a:gd name="connsiteY12" fmla="*/ 1038 h 50568"/>
                <a:gd name="connsiteX13" fmla="*/ 47625 w 103059"/>
                <a:gd name="connsiteY13" fmla="*/ 2943 h 50568"/>
                <a:gd name="connsiteX14" fmla="*/ 37147 w 103059"/>
                <a:gd name="connsiteY14" fmla="*/ 4848 h 50568"/>
                <a:gd name="connsiteX15" fmla="*/ 25717 w 103059"/>
                <a:gd name="connsiteY15" fmla="*/ 6753 h 50568"/>
                <a:gd name="connsiteX16" fmla="*/ 1905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905" y="14373"/>
                  </a:moveTo>
                  <a:cubicBezTo>
                    <a:pt x="953" y="14373"/>
                    <a:pt x="0" y="15326"/>
                    <a:pt x="0" y="16278"/>
                  </a:cubicBezTo>
                  <a:cubicBezTo>
                    <a:pt x="0" y="17231"/>
                    <a:pt x="0" y="17231"/>
                    <a:pt x="0" y="18183"/>
                  </a:cubicBezTo>
                  <a:cubicBezTo>
                    <a:pt x="953" y="22946"/>
                    <a:pt x="3810" y="26756"/>
                    <a:pt x="7620" y="30566"/>
                  </a:cubicBezTo>
                  <a:cubicBezTo>
                    <a:pt x="14288" y="37233"/>
                    <a:pt x="21907" y="42948"/>
                    <a:pt x="31432" y="46758"/>
                  </a:cubicBezTo>
                  <a:cubicBezTo>
                    <a:pt x="40005" y="50568"/>
                    <a:pt x="50482" y="51521"/>
                    <a:pt x="60007" y="49616"/>
                  </a:cubicBezTo>
                  <a:cubicBezTo>
                    <a:pt x="62865" y="48663"/>
                    <a:pt x="66675" y="47711"/>
                    <a:pt x="69532" y="46758"/>
                  </a:cubicBezTo>
                  <a:cubicBezTo>
                    <a:pt x="77153" y="44853"/>
                    <a:pt x="84772" y="42948"/>
                    <a:pt x="93345" y="41996"/>
                  </a:cubicBezTo>
                  <a:cubicBezTo>
                    <a:pt x="96203" y="41996"/>
                    <a:pt x="100965" y="41996"/>
                    <a:pt x="102870" y="39138"/>
                  </a:cubicBezTo>
                  <a:cubicBezTo>
                    <a:pt x="103822" y="36281"/>
                    <a:pt x="100965" y="32471"/>
                    <a:pt x="99060" y="30566"/>
                  </a:cubicBezTo>
                  <a:cubicBezTo>
                    <a:pt x="93345" y="24851"/>
                    <a:pt x="86678" y="20088"/>
                    <a:pt x="80963" y="15326"/>
                  </a:cubicBezTo>
                  <a:cubicBezTo>
                    <a:pt x="73342" y="10563"/>
                    <a:pt x="65722" y="5801"/>
                    <a:pt x="57150" y="1991"/>
                  </a:cubicBezTo>
                  <a:cubicBezTo>
                    <a:pt x="52388" y="86"/>
                    <a:pt x="46672" y="-867"/>
                    <a:pt x="42863" y="1038"/>
                  </a:cubicBezTo>
                  <a:cubicBezTo>
                    <a:pt x="42863" y="1038"/>
                    <a:pt x="47625" y="2943"/>
                    <a:pt x="47625" y="2943"/>
                  </a:cubicBezTo>
                  <a:cubicBezTo>
                    <a:pt x="44767" y="3896"/>
                    <a:pt x="40005" y="3896"/>
                    <a:pt x="37147" y="4848"/>
                  </a:cubicBezTo>
                  <a:cubicBezTo>
                    <a:pt x="33338" y="5801"/>
                    <a:pt x="29528" y="5801"/>
                    <a:pt x="25717" y="6753"/>
                  </a:cubicBezTo>
                  <a:cubicBezTo>
                    <a:pt x="15240" y="9611"/>
                    <a:pt x="8572" y="11516"/>
                    <a:pt x="1905" y="14373"/>
                  </a:cubicBezTo>
                  <a:close/>
                </a:path>
              </a:pathLst>
            </a:custGeom>
            <a:solidFill>
              <a:srgbClr val="FFFFFF"/>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44637F54-136B-4DA4-B55F-D852E5834F33}"/>
                </a:ext>
              </a:extLst>
            </p:cNvPr>
            <p:cNvSpPr/>
            <p:nvPr/>
          </p:nvSpPr>
          <p:spPr>
            <a:xfrm>
              <a:off x="7124699" y="2704147"/>
              <a:ext cx="114300" cy="56470"/>
            </a:xfrm>
            <a:custGeom>
              <a:avLst/>
              <a:gdLst>
                <a:gd name="connsiteX0" fmla="*/ 15240 w 114300"/>
                <a:gd name="connsiteY0" fmla="*/ 15240 h 56470"/>
                <a:gd name="connsiteX1" fmla="*/ 2857 w 114300"/>
                <a:gd name="connsiteY1" fmla="*/ 12382 h 56470"/>
                <a:gd name="connsiteX2" fmla="*/ 31432 w 114300"/>
                <a:gd name="connsiteY2" fmla="*/ 45720 h 56470"/>
                <a:gd name="connsiteX3" fmla="*/ 55245 w 114300"/>
                <a:gd name="connsiteY3" fmla="*/ 56197 h 56470"/>
                <a:gd name="connsiteX4" fmla="*/ 100013 w 114300"/>
                <a:gd name="connsiteY4" fmla="*/ 46672 h 56470"/>
                <a:gd name="connsiteX5" fmla="*/ 59055 w 114300"/>
                <a:gd name="connsiteY5" fmla="*/ 50482 h 56470"/>
                <a:gd name="connsiteX6" fmla="*/ 17145 w 114300"/>
                <a:gd name="connsiteY6" fmla="*/ 22860 h 56470"/>
                <a:gd name="connsiteX7" fmla="*/ 41910 w 114300"/>
                <a:gd name="connsiteY7" fmla="*/ 19050 h 56470"/>
                <a:gd name="connsiteX8" fmla="*/ 48578 w 114300"/>
                <a:gd name="connsiteY8" fmla="*/ 17145 h 56470"/>
                <a:gd name="connsiteX9" fmla="*/ 78105 w 114300"/>
                <a:gd name="connsiteY9" fmla="*/ 17145 h 56470"/>
                <a:gd name="connsiteX10" fmla="*/ 79057 w 114300"/>
                <a:gd name="connsiteY10" fmla="*/ 17145 h 56470"/>
                <a:gd name="connsiteX11" fmla="*/ 90488 w 114300"/>
                <a:gd name="connsiteY11" fmla="*/ 23813 h 56470"/>
                <a:gd name="connsiteX12" fmla="*/ 114300 w 114300"/>
                <a:gd name="connsiteY12" fmla="*/ 39052 h 56470"/>
                <a:gd name="connsiteX13" fmla="*/ 81915 w 114300"/>
                <a:gd name="connsiteY13" fmla="*/ 8572 h 56470"/>
                <a:gd name="connsiteX14" fmla="*/ 65722 w 114300"/>
                <a:gd name="connsiteY14" fmla="*/ 1905 h 56470"/>
                <a:gd name="connsiteX15" fmla="*/ 40957 w 114300"/>
                <a:gd name="connsiteY15" fmla="*/ 4763 h 56470"/>
                <a:gd name="connsiteX16" fmla="*/ 27622 w 114300"/>
                <a:gd name="connsiteY16" fmla="*/ 1905 h 56470"/>
                <a:gd name="connsiteX17" fmla="*/ 20955 w 114300"/>
                <a:gd name="connsiteY17" fmla="*/ 0 h 56470"/>
                <a:gd name="connsiteX18" fmla="*/ 26670 w 114300"/>
                <a:gd name="connsiteY18" fmla="*/ 4763 h 56470"/>
                <a:gd name="connsiteX19" fmla="*/ 32385 w 114300"/>
                <a:gd name="connsiteY19" fmla="*/ 7620 h 56470"/>
                <a:gd name="connsiteX20" fmla="*/ 30480 w 114300"/>
                <a:gd name="connsiteY20" fmla="*/ 7620 h 56470"/>
                <a:gd name="connsiteX21" fmla="*/ 15240 w 114300"/>
                <a:gd name="connsiteY21" fmla="*/ 4763 h 56470"/>
                <a:gd name="connsiteX22" fmla="*/ 8572 w 114300"/>
                <a:gd name="connsiteY22" fmla="*/ 2857 h 56470"/>
                <a:gd name="connsiteX23" fmla="*/ 14288 w 114300"/>
                <a:gd name="connsiteY23" fmla="*/ 6667 h 56470"/>
                <a:gd name="connsiteX24" fmla="*/ 18097 w 114300"/>
                <a:gd name="connsiteY24" fmla="*/ 8572 h 56470"/>
                <a:gd name="connsiteX25" fmla="*/ 0 w 114300"/>
                <a:gd name="connsiteY25" fmla="*/ 4763 h 56470"/>
                <a:gd name="connsiteX26" fmla="*/ 1524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15240" y="15240"/>
                  </a:moveTo>
                  <a:cubicBezTo>
                    <a:pt x="10478" y="15240"/>
                    <a:pt x="6668" y="14288"/>
                    <a:pt x="2857" y="12382"/>
                  </a:cubicBezTo>
                  <a:cubicBezTo>
                    <a:pt x="9525" y="25717"/>
                    <a:pt x="20003" y="37147"/>
                    <a:pt x="31432" y="45720"/>
                  </a:cubicBezTo>
                  <a:cubicBezTo>
                    <a:pt x="38100" y="50482"/>
                    <a:pt x="46672" y="55245"/>
                    <a:pt x="55245" y="56197"/>
                  </a:cubicBezTo>
                  <a:cubicBezTo>
                    <a:pt x="70485" y="58102"/>
                    <a:pt x="84772" y="49530"/>
                    <a:pt x="100013" y="46672"/>
                  </a:cubicBezTo>
                  <a:cubicBezTo>
                    <a:pt x="86678" y="46672"/>
                    <a:pt x="73343" y="51435"/>
                    <a:pt x="59055" y="50482"/>
                  </a:cubicBezTo>
                  <a:cubicBezTo>
                    <a:pt x="41910" y="49530"/>
                    <a:pt x="25718" y="38100"/>
                    <a:pt x="17145" y="22860"/>
                  </a:cubicBezTo>
                  <a:cubicBezTo>
                    <a:pt x="25718" y="23813"/>
                    <a:pt x="34290" y="20955"/>
                    <a:pt x="41910" y="19050"/>
                  </a:cubicBezTo>
                  <a:cubicBezTo>
                    <a:pt x="43815" y="18097"/>
                    <a:pt x="46672" y="18097"/>
                    <a:pt x="48578" y="17145"/>
                  </a:cubicBezTo>
                  <a:cubicBezTo>
                    <a:pt x="58103" y="14288"/>
                    <a:pt x="68580" y="14288"/>
                    <a:pt x="78105" y="17145"/>
                  </a:cubicBezTo>
                  <a:cubicBezTo>
                    <a:pt x="78105" y="17145"/>
                    <a:pt x="78105" y="17145"/>
                    <a:pt x="79057" y="17145"/>
                  </a:cubicBezTo>
                  <a:cubicBezTo>
                    <a:pt x="82868" y="19050"/>
                    <a:pt x="86678" y="20955"/>
                    <a:pt x="90488" y="23813"/>
                  </a:cubicBezTo>
                  <a:cubicBezTo>
                    <a:pt x="99060" y="29527"/>
                    <a:pt x="106680" y="34290"/>
                    <a:pt x="114300" y="39052"/>
                  </a:cubicBezTo>
                  <a:cubicBezTo>
                    <a:pt x="105728" y="26670"/>
                    <a:pt x="95250" y="16192"/>
                    <a:pt x="81915" y="8572"/>
                  </a:cubicBezTo>
                  <a:cubicBezTo>
                    <a:pt x="77153" y="5715"/>
                    <a:pt x="71438" y="2857"/>
                    <a:pt x="65722" y="1905"/>
                  </a:cubicBezTo>
                  <a:cubicBezTo>
                    <a:pt x="57150" y="952"/>
                    <a:pt x="49530" y="2857"/>
                    <a:pt x="40957" y="4763"/>
                  </a:cubicBezTo>
                  <a:cubicBezTo>
                    <a:pt x="36195" y="3810"/>
                    <a:pt x="31432" y="2857"/>
                    <a:pt x="27622" y="1905"/>
                  </a:cubicBezTo>
                  <a:cubicBezTo>
                    <a:pt x="23813" y="952"/>
                    <a:pt x="20955" y="0"/>
                    <a:pt x="20955" y="0"/>
                  </a:cubicBezTo>
                  <a:cubicBezTo>
                    <a:pt x="20955" y="0"/>
                    <a:pt x="22860" y="1905"/>
                    <a:pt x="26670" y="4763"/>
                  </a:cubicBezTo>
                  <a:cubicBezTo>
                    <a:pt x="28575" y="5715"/>
                    <a:pt x="30480" y="6667"/>
                    <a:pt x="32385" y="7620"/>
                  </a:cubicBezTo>
                  <a:cubicBezTo>
                    <a:pt x="31432" y="7620"/>
                    <a:pt x="31432" y="7620"/>
                    <a:pt x="30480" y="7620"/>
                  </a:cubicBezTo>
                  <a:cubicBezTo>
                    <a:pt x="24765" y="6667"/>
                    <a:pt x="19050" y="5715"/>
                    <a:pt x="15240" y="4763"/>
                  </a:cubicBezTo>
                  <a:cubicBezTo>
                    <a:pt x="11430" y="3810"/>
                    <a:pt x="8572" y="2857"/>
                    <a:pt x="8572" y="2857"/>
                  </a:cubicBezTo>
                  <a:cubicBezTo>
                    <a:pt x="8572" y="2857"/>
                    <a:pt x="10478" y="4763"/>
                    <a:pt x="14288" y="6667"/>
                  </a:cubicBezTo>
                  <a:cubicBezTo>
                    <a:pt x="15240" y="7620"/>
                    <a:pt x="17145" y="7620"/>
                    <a:pt x="18097" y="8572"/>
                  </a:cubicBezTo>
                  <a:cubicBezTo>
                    <a:pt x="11430" y="8572"/>
                    <a:pt x="5715" y="8572"/>
                    <a:pt x="0" y="4763"/>
                  </a:cubicBezTo>
                  <a:cubicBezTo>
                    <a:pt x="4763" y="10477"/>
                    <a:pt x="9525" y="13335"/>
                    <a:pt x="15240" y="15240"/>
                  </a:cubicBezTo>
                  <a:close/>
                </a:path>
              </a:pathLst>
            </a:custGeom>
            <a:solidFill>
              <a:srgbClr val="000000"/>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58BE8928-F953-43DD-BEFE-4405B7D5132F}"/>
                </a:ext>
              </a:extLst>
            </p:cNvPr>
            <p:cNvSpPr/>
            <p:nvPr/>
          </p:nvSpPr>
          <p:spPr>
            <a:xfrm>
              <a:off x="7165656" y="2717826"/>
              <a:ext cx="40005" cy="32992"/>
            </a:xfrm>
            <a:custGeom>
              <a:avLst/>
              <a:gdLst>
                <a:gd name="connsiteX0" fmla="*/ 0 w 40005"/>
                <a:gd name="connsiteY0" fmla="*/ 12990 h 32992"/>
                <a:gd name="connsiteX1" fmla="*/ 20003 w 40005"/>
                <a:gd name="connsiteY1" fmla="*/ 32993 h 32992"/>
                <a:gd name="connsiteX2" fmla="*/ 40005 w 40005"/>
                <a:gd name="connsiteY2" fmla="*/ 12990 h 32992"/>
                <a:gd name="connsiteX3" fmla="*/ 37148 w 40005"/>
                <a:gd name="connsiteY3" fmla="*/ 2513 h 32992"/>
                <a:gd name="connsiteX4" fmla="*/ 7620 w 40005"/>
                <a:gd name="connsiteY4" fmla="*/ 2513 h 32992"/>
                <a:gd name="connsiteX5" fmla="*/ 953 w 40005"/>
                <a:gd name="connsiteY5" fmla="*/ 4418 h 32992"/>
                <a:gd name="connsiteX6" fmla="*/ 0 w 40005"/>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2992">
                  <a:moveTo>
                    <a:pt x="0" y="12990"/>
                  </a:moveTo>
                  <a:cubicBezTo>
                    <a:pt x="0" y="24420"/>
                    <a:pt x="8573" y="32993"/>
                    <a:pt x="20003" y="32993"/>
                  </a:cubicBezTo>
                  <a:cubicBezTo>
                    <a:pt x="31433" y="32993"/>
                    <a:pt x="40005" y="23468"/>
                    <a:pt x="40005" y="12990"/>
                  </a:cubicBezTo>
                  <a:cubicBezTo>
                    <a:pt x="40005" y="9180"/>
                    <a:pt x="39053" y="5370"/>
                    <a:pt x="37148" y="2513"/>
                  </a:cubicBezTo>
                  <a:cubicBezTo>
                    <a:pt x="27623" y="-1297"/>
                    <a:pt x="17145" y="-345"/>
                    <a:pt x="7620" y="2513"/>
                  </a:cubicBezTo>
                  <a:cubicBezTo>
                    <a:pt x="5715" y="3465"/>
                    <a:pt x="2858" y="3465"/>
                    <a:pt x="953" y="4418"/>
                  </a:cubicBezTo>
                  <a:cubicBezTo>
                    <a:pt x="0" y="7275"/>
                    <a:pt x="0" y="10133"/>
                    <a:pt x="0"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A0C32BC-0B85-4001-89B9-66DB84DDA53D}"/>
                </a:ext>
              </a:extLst>
            </p:cNvPr>
            <p:cNvSpPr/>
            <p:nvPr/>
          </p:nvSpPr>
          <p:spPr>
            <a:xfrm>
              <a:off x="7177087" y="2718434"/>
              <a:ext cx="20955" cy="20954"/>
            </a:xfrm>
            <a:custGeom>
              <a:avLst/>
              <a:gdLst>
                <a:gd name="connsiteX0" fmla="*/ 20955 w 20955"/>
                <a:gd name="connsiteY0" fmla="*/ 10477 h 20954"/>
                <a:gd name="connsiteX1" fmla="*/ 20955 w 20955"/>
                <a:gd name="connsiteY1" fmla="*/ 12382 h 20954"/>
                <a:gd name="connsiteX2" fmla="*/ 18097 w 20955"/>
                <a:gd name="connsiteY2" fmla="*/ 17145 h 20954"/>
                <a:gd name="connsiteX3" fmla="*/ 10478 w 20955"/>
                <a:gd name="connsiteY3" fmla="*/ 20955 h 20954"/>
                <a:gd name="connsiteX4" fmla="*/ 0 w 20955"/>
                <a:gd name="connsiteY4" fmla="*/ 10477 h 20954"/>
                <a:gd name="connsiteX5" fmla="*/ 10478 w 20955"/>
                <a:gd name="connsiteY5" fmla="*/ 0 h 20954"/>
                <a:gd name="connsiteX6" fmla="*/ 20955 w 20955"/>
                <a:gd name="connsiteY6" fmla="*/ 10477 h 2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0954">
                  <a:moveTo>
                    <a:pt x="20955" y="10477"/>
                  </a:moveTo>
                  <a:cubicBezTo>
                    <a:pt x="20955" y="11430"/>
                    <a:pt x="20955" y="12382"/>
                    <a:pt x="20955" y="12382"/>
                  </a:cubicBezTo>
                  <a:cubicBezTo>
                    <a:pt x="20955" y="14288"/>
                    <a:pt x="20003" y="16192"/>
                    <a:pt x="18097" y="17145"/>
                  </a:cubicBezTo>
                  <a:cubicBezTo>
                    <a:pt x="16193" y="19050"/>
                    <a:pt x="13335" y="20955"/>
                    <a:pt x="10478" y="20955"/>
                  </a:cubicBezTo>
                  <a:cubicBezTo>
                    <a:pt x="4763" y="20955"/>
                    <a:pt x="0" y="16192"/>
                    <a:pt x="0" y="10477"/>
                  </a:cubicBezTo>
                  <a:cubicBezTo>
                    <a:pt x="0" y="4763"/>
                    <a:pt x="4763" y="0"/>
                    <a:pt x="10478" y="0"/>
                  </a:cubicBezTo>
                  <a:cubicBezTo>
                    <a:pt x="16193" y="0"/>
                    <a:pt x="20955" y="4763"/>
                    <a:pt x="20955" y="10477"/>
                  </a:cubicBezTo>
                  <a:close/>
                </a:path>
              </a:pathLst>
            </a:custGeom>
            <a:solidFill>
              <a:srgbClr val="000000"/>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A42B7B5-D79D-4F7B-8F62-D82C8D478BFC}"/>
                </a:ext>
              </a:extLst>
            </p:cNvPr>
            <p:cNvSpPr/>
            <p:nvPr/>
          </p:nvSpPr>
          <p:spPr>
            <a:xfrm>
              <a:off x="7190422" y="2720339"/>
              <a:ext cx="9525" cy="11430"/>
            </a:xfrm>
            <a:custGeom>
              <a:avLst/>
              <a:gdLst>
                <a:gd name="connsiteX0" fmla="*/ 9525 w 9525"/>
                <a:gd name="connsiteY0" fmla="*/ 5715 h 11430"/>
                <a:gd name="connsiteX1" fmla="*/ 4762 w 9525"/>
                <a:gd name="connsiteY1" fmla="*/ 11430 h 11430"/>
                <a:gd name="connsiteX2" fmla="*/ 0 w 9525"/>
                <a:gd name="connsiteY2" fmla="*/ 5715 h 11430"/>
                <a:gd name="connsiteX3" fmla="*/ 4762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2" y="11430"/>
                  </a:cubicBezTo>
                  <a:cubicBezTo>
                    <a:pt x="2132" y="11430"/>
                    <a:pt x="0" y="8871"/>
                    <a:pt x="0" y="5715"/>
                  </a:cubicBezTo>
                  <a:cubicBezTo>
                    <a:pt x="0" y="2559"/>
                    <a:pt x="2132" y="0"/>
                    <a:pt x="4762"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EACA844F-E421-445D-88B8-521CAD887443}"/>
                </a:ext>
              </a:extLst>
            </p:cNvPr>
            <p:cNvSpPr/>
            <p:nvPr/>
          </p:nvSpPr>
          <p:spPr>
            <a:xfrm>
              <a:off x="7195184" y="2731769"/>
              <a:ext cx="6088" cy="6920"/>
            </a:xfrm>
            <a:custGeom>
              <a:avLst/>
              <a:gdLst>
                <a:gd name="connsiteX0" fmla="*/ 5715 w 6088"/>
                <a:gd name="connsiteY0" fmla="*/ 3810 h 6920"/>
                <a:gd name="connsiteX1" fmla="*/ 1905 w 6088"/>
                <a:gd name="connsiteY1" fmla="*/ 6668 h 6920"/>
                <a:gd name="connsiteX2" fmla="*/ 0 w 6088"/>
                <a:gd name="connsiteY2" fmla="*/ 4763 h 6920"/>
                <a:gd name="connsiteX3" fmla="*/ 2858 w 6088"/>
                <a:gd name="connsiteY3" fmla="*/ 0 h 6920"/>
                <a:gd name="connsiteX4" fmla="*/ 3810 w 6088"/>
                <a:gd name="connsiteY4" fmla="*/ 0 h 6920"/>
                <a:gd name="connsiteX5" fmla="*/ 5715 w 6088"/>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88" h="6920">
                  <a:moveTo>
                    <a:pt x="5715" y="3810"/>
                  </a:moveTo>
                  <a:cubicBezTo>
                    <a:pt x="5715" y="5715"/>
                    <a:pt x="3810" y="7620"/>
                    <a:pt x="1905" y="6668"/>
                  </a:cubicBezTo>
                  <a:cubicBezTo>
                    <a:pt x="953" y="6668"/>
                    <a:pt x="0" y="5715"/>
                    <a:pt x="0" y="4763"/>
                  </a:cubicBezTo>
                  <a:cubicBezTo>
                    <a:pt x="953" y="3810"/>
                    <a:pt x="1905" y="1905"/>
                    <a:pt x="2858" y="0"/>
                  </a:cubicBezTo>
                  <a:cubicBezTo>
                    <a:pt x="2858" y="0"/>
                    <a:pt x="3810" y="0"/>
                    <a:pt x="3810" y="0"/>
                  </a:cubicBezTo>
                  <a:cubicBezTo>
                    <a:pt x="5715" y="0"/>
                    <a:pt x="6668" y="1905"/>
                    <a:pt x="5715" y="3810"/>
                  </a:cubicBezTo>
                  <a:close/>
                </a:path>
              </a:pathLst>
            </a:custGeom>
            <a:solidFill>
              <a:srgbClr val="FFFFFF"/>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3CA0DBE-96C1-4D40-B62A-619BD12FE68F}"/>
                </a:ext>
              </a:extLst>
            </p:cNvPr>
            <p:cNvSpPr/>
            <p:nvPr/>
          </p:nvSpPr>
          <p:spPr>
            <a:xfrm>
              <a:off x="7103744" y="2667765"/>
              <a:ext cx="143870" cy="40191"/>
            </a:xfrm>
            <a:custGeom>
              <a:avLst/>
              <a:gdLst>
                <a:gd name="connsiteX0" fmla="*/ 140970 w 143870"/>
                <a:gd name="connsiteY0" fmla="*/ 40192 h 40191"/>
                <a:gd name="connsiteX1" fmla="*/ 140970 w 143870"/>
                <a:gd name="connsiteY1" fmla="*/ 22094 h 40191"/>
                <a:gd name="connsiteX2" fmla="*/ 136208 w 143870"/>
                <a:gd name="connsiteY2" fmla="*/ 20189 h 40191"/>
                <a:gd name="connsiteX3" fmla="*/ 80963 w 143870"/>
                <a:gd name="connsiteY3" fmla="*/ 4949 h 40191"/>
                <a:gd name="connsiteX4" fmla="*/ 49530 w 143870"/>
                <a:gd name="connsiteY4" fmla="*/ 187 h 40191"/>
                <a:gd name="connsiteX5" fmla="*/ 0 w 143870"/>
                <a:gd name="connsiteY5" fmla="*/ 25904 h 40191"/>
                <a:gd name="connsiteX6" fmla="*/ 27623 w 143870"/>
                <a:gd name="connsiteY6" fmla="*/ 13522 h 40191"/>
                <a:gd name="connsiteX7" fmla="*/ 48578 w 143870"/>
                <a:gd name="connsiteY7" fmla="*/ 8759 h 40191"/>
                <a:gd name="connsiteX8" fmla="*/ 74295 w 143870"/>
                <a:gd name="connsiteY8" fmla="*/ 14474 h 40191"/>
                <a:gd name="connsiteX9" fmla="*/ 140970 w 143870"/>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70" h="40191">
                  <a:moveTo>
                    <a:pt x="140970" y="40192"/>
                  </a:moveTo>
                  <a:cubicBezTo>
                    <a:pt x="143828" y="34477"/>
                    <a:pt x="145733" y="25904"/>
                    <a:pt x="140970" y="22094"/>
                  </a:cubicBezTo>
                  <a:cubicBezTo>
                    <a:pt x="140018" y="21142"/>
                    <a:pt x="138113" y="21142"/>
                    <a:pt x="136208" y="20189"/>
                  </a:cubicBezTo>
                  <a:cubicBezTo>
                    <a:pt x="118110" y="15427"/>
                    <a:pt x="99060" y="10664"/>
                    <a:pt x="80963" y="4949"/>
                  </a:cubicBezTo>
                  <a:cubicBezTo>
                    <a:pt x="70485" y="2092"/>
                    <a:pt x="60008" y="-766"/>
                    <a:pt x="49530" y="187"/>
                  </a:cubicBezTo>
                  <a:cubicBezTo>
                    <a:pt x="30480" y="1139"/>
                    <a:pt x="15240" y="13522"/>
                    <a:pt x="0" y="25904"/>
                  </a:cubicBezTo>
                  <a:cubicBezTo>
                    <a:pt x="8573" y="21142"/>
                    <a:pt x="18098" y="17332"/>
                    <a:pt x="27623" y="13522"/>
                  </a:cubicBezTo>
                  <a:cubicBezTo>
                    <a:pt x="34290" y="11617"/>
                    <a:pt x="40958" y="8759"/>
                    <a:pt x="48578" y="8759"/>
                  </a:cubicBezTo>
                  <a:cubicBezTo>
                    <a:pt x="57150" y="8759"/>
                    <a:pt x="65723" y="11617"/>
                    <a:pt x="74295" y="14474"/>
                  </a:cubicBezTo>
                  <a:cubicBezTo>
                    <a:pt x="96203" y="23999"/>
                    <a:pt x="118110" y="37334"/>
                    <a:pt x="140970" y="40192"/>
                  </a:cubicBezTo>
                  <a:close/>
                </a:path>
              </a:pathLst>
            </a:custGeom>
            <a:solidFill>
              <a:srgbClr val="000000"/>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DCD9BE4-E527-4CED-8365-E842DAAD6ED5}"/>
                </a:ext>
              </a:extLst>
            </p:cNvPr>
            <p:cNvSpPr/>
            <p:nvPr/>
          </p:nvSpPr>
          <p:spPr>
            <a:xfrm>
              <a:off x="7254797" y="2843324"/>
              <a:ext cx="68974" cy="23137"/>
            </a:xfrm>
            <a:custGeom>
              <a:avLst/>
              <a:gdLst>
                <a:gd name="connsiteX0" fmla="*/ 21349 w 68974"/>
                <a:gd name="connsiteY0" fmla="*/ 8460 h 23137"/>
                <a:gd name="connsiteX1" fmla="*/ 34684 w 68974"/>
                <a:gd name="connsiteY1" fmla="*/ 15128 h 23137"/>
                <a:gd name="connsiteX2" fmla="*/ 48972 w 68974"/>
                <a:gd name="connsiteY2" fmla="*/ 12270 h 23137"/>
                <a:gd name="connsiteX3" fmla="*/ 53734 w 68974"/>
                <a:gd name="connsiteY3" fmla="*/ 7508 h 23137"/>
                <a:gd name="connsiteX4" fmla="*/ 60402 w 68974"/>
                <a:gd name="connsiteY4" fmla="*/ 2745 h 23137"/>
                <a:gd name="connsiteX5" fmla="*/ 65164 w 68974"/>
                <a:gd name="connsiteY5" fmla="*/ 840 h 23137"/>
                <a:gd name="connsiteX6" fmla="*/ 68974 w 68974"/>
                <a:gd name="connsiteY6" fmla="*/ 4650 h 23137"/>
                <a:gd name="connsiteX7" fmla="*/ 66117 w 68974"/>
                <a:gd name="connsiteY7" fmla="*/ 8460 h 23137"/>
                <a:gd name="connsiteX8" fmla="*/ 54687 w 68974"/>
                <a:gd name="connsiteY8" fmla="*/ 13223 h 23137"/>
                <a:gd name="connsiteX9" fmla="*/ 48972 w 68974"/>
                <a:gd name="connsiteY9" fmla="*/ 17985 h 23137"/>
                <a:gd name="connsiteX10" fmla="*/ 30874 w 68974"/>
                <a:gd name="connsiteY10" fmla="*/ 21795 h 23137"/>
                <a:gd name="connsiteX11" fmla="*/ 12777 w 68974"/>
                <a:gd name="connsiteY11" fmla="*/ 9413 h 23137"/>
                <a:gd name="connsiteX12" fmla="*/ 4205 w 68974"/>
                <a:gd name="connsiteY12" fmla="*/ 8460 h 23137"/>
                <a:gd name="connsiteX13" fmla="*/ 395 w 68974"/>
                <a:gd name="connsiteY13" fmla="*/ 6555 h 23137"/>
                <a:gd name="connsiteX14" fmla="*/ 1347 w 68974"/>
                <a:gd name="connsiteY14" fmla="*/ 1793 h 23137"/>
                <a:gd name="connsiteX15" fmla="*/ 21349 w 68974"/>
                <a:gd name="connsiteY15" fmla="*/ 8460 h 2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974" h="23137">
                  <a:moveTo>
                    <a:pt x="21349" y="8460"/>
                  </a:moveTo>
                  <a:cubicBezTo>
                    <a:pt x="25159" y="11318"/>
                    <a:pt x="29922" y="14175"/>
                    <a:pt x="34684" y="15128"/>
                  </a:cubicBezTo>
                  <a:cubicBezTo>
                    <a:pt x="39447" y="16080"/>
                    <a:pt x="45162" y="15128"/>
                    <a:pt x="48972" y="12270"/>
                  </a:cubicBezTo>
                  <a:cubicBezTo>
                    <a:pt x="50877" y="11318"/>
                    <a:pt x="51830" y="9413"/>
                    <a:pt x="53734" y="7508"/>
                  </a:cubicBezTo>
                  <a:cubicBezTo>
                    <a:pt x="55639" y="5603"/>
                    <a:pt x="58497" y="3698"/>
                    <a:pt x="60402" y="2745"/>
                  </a:cubicBezTo>
                  <a:cubicBezTo>
                    <a:pt x="62307" y="1793"/>
                    <a:pt x="64212" y="840"/>
                    <a:pt x="65164" y="840"/>
                  </a:cubicBezTo>
                  <a:cubicBezTo>
                    <a:pt x="67070" y="840"/>
                    <a:pt x="68974" y="2745"/>
                    <a:pt x="68974" y="4650"/>
                  </a:cubicBezTo>
                  <a:cubicBezTo>
                    <a:pt x="68974" y="6555"/>
                    <a:pt x="67070" y="7508"/>
                    <a:pt x="66117" y="8460"/>
                  </a:cubicBezTo>
                  <a:cubicBezTo>
                    <a:pt x="62307" y="10365"/>
                    <a:pt x="57545" y="10365"/>
                    <a:pt x="54687" y="13223"/>
                  </a:cubicBezTo>
                  <a:cubicBezTo>
                    <a:pt x="52782" y="14175"/>
                    <a:pt x="50877" y="16080"/>
                    <a:pt x="48972" y="17985"/>
                  </a:cubicBezTo>
                  <a:cubicBezTo>
                    <a:pt x="43257" y="22748"/>
                    <a:pt x="38495" y="24653"/>
                    <a:pt x="30874" y="21795"/>
                  </a:cubicBezTo>
                  <a:cubicBezTo>
                    <a:pt x="24207" y="18938"/>
                    <a:pt x="19445" y="11318"/>
                    <a:pt x="12777" y="9413"/>
                  </a:cubicBezTo>
                  <a:cubicBezTo>
                    <a:pt x="10872" y="8460"/>
                    <a:pt x="7062" y="8460"/>
                    <a:pt x="4205" y="8460"/>
                  </a:cubicBezTo>
                  <a:cubicBezTo>
                    <a:pt x="3252" y="8460"/>
                    <a:pt x="1347" y="7508"/>
                    <a:pt x="395" y="6555"/>
                  </a:cubicBezTo>
                  <a:cubicBezTo>
                    <a:pt x="-558" y="4650"/>
                    <a:pt x="395" y="2745"/>
                    <a:pt x="1347" y="1793"/>
                  </a:cubicBezTo>
                  <a:cubicBezTo>
                    <a:pt x="9920" y="-3922"/>
                    <a:pt x="17539" y="5603"/>
                    <a:pt x="21349" y="8460"/>
                  </a:cubicBezTo>
                  <a:close/>
                </a:path>
              </a:pathLst>
            </a:custGeom>
            <a:solidFill>
              <a:srgbClr val="000000"/>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8B1409AD-BB25-438D-BF0E-B6FE56BA3746}"/>
                </a:ext>
              </a:extLst>
            </p:cNvPr>
            <p:cNvSpPr/>
            <p:nvPr/>
          </p:nvSpPr>
          <p:spPr>
            <a:xfrm>
              <a:off x="7214234" y="2896194"/>
              <a:ext cx="157162" cy="77372"/>
            </a:xfrm>
            <a:custGeom>
              <a:avLst/>
              <a:gdLst>
                <a:gd name="connsiteX0" fmla="*/ 0 w 157162"/>
                <a:gd name="connsiteY0" fmla="*/ 16550 h 77372"/>
                <a:gd name="connsiteX1" fmla="*/ 57150 w 157162"/>
                <a:gd name="connsiteY1" fmla="*/ 71795 h 77372"/>
                <a:gd name="connsiteX2" fmla="*/ 68580 w 157162"/>
                <a:gd name="connsiteY2" fmla="*/ 76557 h 77372"/>
                <a:gd name="connsiteX3" fmla="*/ 91440 w 157162"/>
                <a:gd name="connsiteY3" fmla="*/ 75605 h 77372"/>
                <a:gd name="connsiteX4" fmla="*/ 133350 w 157162"/>
                <a:gd name="connsiteY4" fmla="*/ 52745 h 77372"/>
                <a:gd name="connsiteX5" fmla="*/ 157163 w 157162"/>
                <a:gd name="connsiteY5" fmla="*/ 18455 h 77372"/>
                <a:gd name="connsiteX6" fmla="*/ 99060 w 157162"/>
                <a:gd name="connsiteY6" fmla="*/ 357 h 77372"/>
                <a:gd name="connsiteX7" fmla="*/ 89535 w 157162"/>
                <a:gd name="connsiteY7" fmla="*/ 3215 h 77372"/>
                <a:gd name="connsiteX8" fmla="*/ 80010 w 157162"/>
                <a:gd name="connsiteY8" fmla="*/ 7025 h 77372"/>
                <a:gd name="connsiteX9" fmla="*/ 71438 w 157162"/>
                <a:gd name="connsiteY9" fmla="*/ 4167 h 77372"/>
                <a:gd name="connsiteX10" fmla="*/ 57150 w 157162"/>
                <a:gd name="connsiteY10" fmla="*/ 3215 h 77372"/>
                <a:gd name="connsiteX11" fmla="*/ 0 w 157162"/>
                <a:gd name="connsiteY11" fmla="*/ 16550 h 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62" h="77372">
                  <a:moveTo>
                    <a:pt x="0" y="16550"/>
                  </a:moveTo>
                  <a:cubicBezTo>
                    <a:pt x="14288" y="42267"/>
                    <a:pt x="33338" y="60365"/>
                    <a:pt x="57150" y="71795"/>
                  </a:cubicBezTo>
                  <a:cubicBezTo>
                    <a:pt x="60960" y="73700"/>
                    <a:pt x="64770" y="75605"/>
                    <a:pt x="68580" y="76557"/>
                  </a:cubicBezTo>
                  <a:cubicBezTo>
                    <a:pt x="76200" y="78462"/>
                    <a:pt x="84772" y="76557"/>
                    <a:pt x="91440" y="75605"/>
                  </a:cubicBezTo>
                  <a:cubicBezTo>
                    <a:pt x="106680" y="72747"/>
                    <a:pt x="120968" y="65127"/>
                    <a:pt x="133350" y="52745"/>
                  </a:cubicBezTo>
                  <a:cubicBezTo>
                    <a:pt x="142875" y="42267"/>
                    <a:pt x="149543" y="30837"/>
                    <a:pt x="157163" y="18455"/>
                  </a:cubicBezTo>
                  <a:cubicBezTo>
                    <a:pt x="139065" y="17502"/>
                    <a:pt x="112395" y="5120"/>
                    <a:pt x="99060" y="357"/>
                  </a:cubicBezTo>
                  <a:cubicBezTo>
                    <a:pt x="95250" y="-595"/>
                    <a:pt x="92393" y="357"/>
                    <a:pt x="89535" y="3215"/>
                  </a:cubicBezTo>
                  <a:cubicBezTo>
                    <a:pt x="86678" y="6072"/>
                    <a:pt x="82868" y="7025"/>
                    <a:pt x="80010" y="7025"/>
                  </a:cubicBezTo>
                  <a:cubicBezTo>
                    <a:pt x="77153" y="7025"/>
                    <a:pt x="74295" y="6072"/>
                    <a:pt x="71438" y="4167"/>
                  </a:cubicBezTo>
                  <a:cubicBezTo>
                    <a:pt x="66675" y="1310"/>
                    <a:pt x="61913" y="1310"/>
                    <a:pt x="57150" y="3215"/>
                  </a:cubicBezTo>
                  <a:cubicBezTo>
                    <a:pt x="34290" y="10835"/>
                    <a:pt x="12383" y="13692"/>
                    <a:pt x="0" y="16550"/>
                  </a:cubicBezTo>
                  <a:close/>
                </a:path>
              </a:pathLst>
            </a:custGeom>
            <a:solidFill>
              <a:srgbClr val="BE1E2D"/>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ADBA056-6F13-4B0F-8F76-3ABE20F21B82}"/>
                </a:ext>
              </a:extLst>
            </p:cNvPr>
            <p:cNvSpPr/>
            <p:nvPr/>
          </p:nvSpPr>
          <p:spPr>
            <a:xfrm>
              <a:off x="7240904" y="2920364"/>
              <a:ext cx="103822" cy="23812"/>
            </a:xfrm>
            <a:custGeom>
              <a:avLst/>
              <a:gdLst>
                <a:gd name="connsiteX0" fmla="*/ 0 w 103822"/>
                <a:gd name="connsiteY0" fmla="*/ 1905 h 23812"/>
                <a:gd name="connsiteX1" fmla="*/ 103822 w 103822"/>
                <a:gd name="connsiteY1" fmla="*/ 0 h 23812"/>
                <a:gd name="connsiteX2" fmla="*/ 51435 w 103822"/>
                <a:gd name="connsiteY2" fmla="*/ 23813 h 23812"/>
                <a:gd name="connsiteX3" fmla="*/ 0 w 103822"/>
                <a:gd name="connsiteY3" fmla="*/ 1905 h 23812"/>
              </a:gdLst>
              <a:ahLst/>
              <a:cxnLst>
                <a:cxn ang="0">
                  <a:pos x="connsiteX0" y="connsiteY0"/>
                </a:cxn>
                <a:cxn ang="0">
                  <a:pos x="connsiteX1" y="connsiteY1"/>
                </a:cxn>
                <a:cxn ang="0">
                  <a:pos x="connsiteX2" y="connsiteY2"/>
                </a:cxn>
                <a:cxn ang="0">
                  <a:pos x="connsiteX3" y="connsiteY3"/>
                </a:cxn>
              </a:cxnLst>
              <a:rect l="l" t="t" r="r" b="b"/>
              <a:pathLst>
                <a:path w="103822" h="23812">
                  <a:moveTo>
                    <a:pt x="0" y="1905"/>
                  </a:moveTo>
                  <a:cubicBezTo>
                    <a:pt x="22860" y="5715"/>
                    <a:pt x="68580" y="3810"/>
                    <a:pt x="103822" y="0"/>
                  </a:cubicBezTo>
                  <a:cubicBezTo>
                    <a:pt x="90488" y="16193"/>
                    <a:pt x="71438" y="23813"/>
                    <a:pt x="51435" y="23813"/>
                  </a:cubicBezTo>
                  <a:cubicBezTo>
                    <a:pt x="31432" y="23813"/>
                    <a:pt x="17145" y="13335"/>
                    <a:pt x="0" y="1905"/>
                  </a:cubicBez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3053967F-8711-4ECA-8FA6-A0F5B4522C2D}"/>
                </a:ext>
              </a:extLst>
            </p:cNvPr>
            <p:cNvSpPr/>
            <p:nvPr/>
          </p:nvSpPr>
          <p:spPr>
            <a:xfrm>
              <a:off x="7439024" y="3333749"/>
              <a:ext cx="311467" cy="1024890"/>
            </a:xfrm>
            <a:custGeom>
              <a:avLst/>
              <a:gdLst>
                <a:gd name="connsiteX0" fmla="*/ 8572 w 311467"/>
                <a:gd name="connsiteY0" fmla="*/ 1024890 h 1024890"/>
                <a:gd name="connsiteX1" fmla="*/ 2857 w 311467"/>
                <a:gd name="connsiteY1" fmla="*/ 1015365 h 1024890"/>
                <a:gd name="connsiteX2" fmla="*/ 0 w 311467"/>
                <a:gd name="connsiteY2" fmla="*/ 1010603 h 1024890"/>
                <a:gd name="connsiteX3" fmla="*/ 231457 w 311467"/>
                <a:gd name="connsiteY3" fmla="*/ 893445 h 1024890"/>
                <a:gd name="connsiteX4" fmla="*/ 240982 w 311467"/>
                <a:gd name="connsiteY4" fmla="*/ 888683 h 1024890"/>
                <a:gd name="connsiteX5" fmla="*/ 236220 w 311467"/>
                <a:gd name="connsiteY5" fmla="*/ 811530 h 1024890"/>
                <a:gd name="connsiteX6" fmla="*/ 236220 w 311467"/>
                <a:gd name="connsiteY6" fmla="*/ 811530 h 1024890"/>
                <a:gd name="connsiteX7" fmla="*/ 231457 w 311467"/>
                <a:gd name="connsiteY7" fmla="*/ 619125 h 1024890"/>
                <a:gd name="connsiteX8" fmla="*/ 233363 w 311467"/>
                <a:gd name="connsiteY8" fmla="*/ 581978 h 1024890"/>
                <a:gd name="connsiteX9" fmla="*/ 282893 w 311467"/>
                <a:gd name="connsiteY9" fmla="*/ 0 h 1024890"/>
                <a:gd name="connsiteX10" fmla="*/ 275272 w 311467"/>
                <a:gd name="connsiteY10" fmla="*/ 107633 h 1024890"/>
                <a:gd name="connsiteX11" fmla="*/ 263843 w 311467"/>
                <a:gd name="connsiteY11" fmla="*/ 262890 h 1024890"/>
                <a:gd name="connsiteX12" fmla="*/ 311468 w 311467"/>
                <a:gd name="connsiteY12" fmla="*/ 896303 h 1024890"/>
                <a:gd name="connsiteX13" fmla="*/ 8572 w 311467"/>
                <a:gd name="connsiteY13" fmla="*/ 1024890 h 10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467" h="1024890">
                  <a:moveTo>
                    <a:pt x="8572" y="1024890"/>
                  </a:moveTo>
                  <a:cubicBezTo>
                    <a:pt x="6668" y="1022033"/>
                    <a:pt x="4763" y="1018222"/>
                    <a:pt x="2857" y="1015365"/>
                  </a:cubicBezTo>
                  <a:cubicBezTo>
                    <a:pt x="1905" y="1013460"/>
                    <a:pt x="953" y="1011555"/>
                    <a:pt x="0" y="1010603"/>
                  </a:cubicBezTo>
                  <a:cubicBezTo>
                    <a:pt x="77153" y="976313"/>
                    <a:pt x="155257" y="932497"/>
                    <a:pt x="231457" y="893445"/>
                  </a:cubicBezTo>
                  <a:cubicBezTo>
                    <a:pt x="234315" y="891540"/>
                    <a:pt x="237172" y="890588"/>
                    <a:pt x="240982" y="888683"/>
                  </a:cubicBezTo>
                  <a:cubicBezTo>
                    <a:pt x="239078" y="861060"/>
                    <a:pt x="237172" y="834390"/>
                    <a:pt x="236220" y="811530"/>
                  </a:cubicBezTo>
                  <a:lnTo>
                    <a:pt x="236220" y="811530"/>
                  </a:lnTo>
                  <a:cubicBezTo>
                    <a:pt x="232410" y="719138"/>
                    <a:pt x="234315" y="658178"/>
                    <a:pt x="231457" y="619125"/>
                  </a:cubicBezTo>
                  <a:cubicBezTo>
                    <a:pt x="232410" y="606743"/>
                    <a:pt x="233363" y="594360"/>
                    <a:pt x="233363" y="581978"/>
                  </a:cubicBezTo>
                  <a:cubicBezTo>
                    <a:pt x="244793" y="377190"/>
                    <a:pt x="240030" y="188595"/>
                    <a:pt x="282893" y="0"/>
                  </a:cubicBezTo>
                  <a:cubicBezTo>
                    <a:pt x="280035" y="36195"/>
                    <a:pt x="278130" y="71438"/>
                    <a:pt x="275272" y="107633"/>
                  </a:cubicBezTo>
                  <a:cubicBezTo>
                    <a:pt x="271463" y="159067"/>
                    <a:pt x="263843" y="210503"/>
                    <a:pt x="263843" y="262890"/>
                  </a:cubicBezTo>
                  <a:cubicBezTo>
                    <a:pt x="268605" y="583883"/>
                    <a:pt x="304800" y="720090"/>
                    <a:pt x="311468" y="896303"/>
                  </a:cubicBezTo>
                  <a:cubicBezTo>
                    <a:pt x="311468" y="903922"/>
                    <a:pt x="8572" y="1024890"/>
                    <a:pt x="8572" y="1024890"/>
                  </a:cubicBezTo>
                  <a:close/>
                </a:path>
              </a:pathLst>
            </a:custGeom>
            <a:solidFill>
              <a:srgbClr val="383649"/>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CCF2904-73D8-4D39-9C3E-E3CB73C25080}"/>
                </a:ext>
              </a:extLst>
            </p:cNvPr>
            <p:cNvSpPr/>
            <p:nvPr/>
          </p:nvSpPr>
          <p:spPr>
            <a:xfrm>
              <a:off x="7418069" y="3973692"/>
              <a:ext cx="296892" cy="250644"/>
            </a:xfrm>
            <a:custGeom>
              <a:avLst/>
              <a:gdLst>
                <a:gd name="connsiteX0" fmla="*/ 276225 w 296892"/>
                <a:gd name="connsiteY0" fmla="*/ 127772 h 250644"/>
                <a:gd name="connsiteX1" fmla="*/ 291465 w 296892"/>
                <a:gd name="connsiteY1" fmla="*/ 163014 h 250644"/>
                <a:gd name="connsiteX2" fmla="*/ 260985 w 296892"/>
                <a:gd name="connsiteY2" fmla="*/ 195399 h 250644"/>
                <a:gd name="connsiteX3" fmla="*/ 271463 w 296892"/>
                <a:gd name="connsiteY3" fmla="*/ 207782 h 250644"/>
                <a:gd name="connsiteX4" fmla="*/ 266700 w 296892"/>
                <a:gd name="connsiteY4" fmla="*/ 237309 h 250644"/>
                <a:gd name="connsiteX5" fmla="*/ 232410 w 296892"/>
                <a:gd name="connsiteY5" fmla="*/ 246834 h 250644"/>
                <a:gd name="connsiteX6" fmla="*/ 222885 w 296892"/>
                <a:gd name="connsiteY6" fmla="*/ 250644 h 250644"/>
                <a:gd name="connsiteX7" fmla="*/ 193358 w 296892"/>
                <a:gd name="connsiteY7" fmla="*/ 249692 h 250644"/>
                <a:gd name="connsiteX8" fmla="*/ 127635 w 296892"/>
                <a:gd name="connsiteY8" fmla="*/ 244929 h 250644"/>
                <a:gd name="connsiteX9" fmla="*/ 3810 w 296892"/>
                <a:gd name="connsiteY9" fmla="*/ 207782 h 250644"/>
                <a:gd name="connsiteX10" fmla="*/ 3810 w 296892"/>
                <a:gd name="connsiteY10" fmla="*/ 207782 h 250644"/>
                <a:gd name="connsiteX11" fmla="*/ 3810 w 296892"/>
                <a:gd name="connsiteY11" fmla="*/ 201114 h 250644"/>
                <a:gd name="connsiteX12" fmla="*/ 1905 w 296892"/>
                <a:gd name="connsiteY12" fmla="*/ 99197 h 250644"/>
                <a:gd name="connsiteX13" fmla="*/ 0 w 296892"/>
                <a:gd name="connsiteY13" fmla="*/ 68717 h 250644"/>
                <a:gd name="connsiteX14" fmla="*/ 29528 w 296892"/>
                <a:gd name="connsiteY14" fmla="*/ 67764 h 250644"/>
                <a:gd name="connsiteX15" fmla="*/ 54293 w 296892"/>
                <a:gd name="connsiteY15" fmla="*/ 64907 h 250644"/>
                <a:gd name="connsiteX16" fmla="*/ 92393 w 296892"/>
                <a:gd name="connsiteY16" fmla="*/ 40142 h 250644"/>
                <a:gd name="connsiteX17" fmla="*/ 154305 w 296892"/>
                <a:gd name="connsiteY17" fmla="*/ 137 h 250644"/>
                <a:gd name="connsiteX18" fmla="*/ 203835 w 296892"/>
                <a:gd name="connsiteY18" fmla="*/ 9662 h 250644"/>
                <a:gd name="connsiteX19" fmla="*/ 210503 w 296892"/>
                <a:gd name="connsiteY19" fmla="*/ 7757 h 250644"/>
                <a:gd name="connsiteX20" fmla="*/ 234315 w 296892"/>
                <a:gd name="connsiteY20" fmla="*/ 5852 h 250644"/>
                <a:gd name="connsiteX21" fmla="*/ 234315 w 296892"/>
                <a:gd name="connsiteY21" fmla="*/ 5852 h 250644"/>
                <a:gd name="connsiteX22" fmla="*/ 262890 w 296892"/>
                <a:gd name="connsiteY22" fmla="*/ 11567 h 250644"/>
                <a:gd name="connsiteX23" fmla="*/ 272415 w 296892"/>
                <a:gd name="connsiteY23" fmla="*/ 69669 h 250644"/>
                <a:gd name="connsiteX24" fmla="*/ 276225 w 296892"/>
                <a:gd name="connsiteY24" fmla="*/ 127772 h 25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6892" h="250644">
                  <a:moveTo>
                    <a:pt x="276225" y="127772"/>
                  </a:moveTo>
                  <a:cubicBezTo>
                    <a:pt x="285750" y="140154"/>
                    <a:pt x="294323" y="148727"/>
                    <a:pt x="291465" y="163014"/>
                  </a:cubicBezTo>
                  <a:cubicBezTo>
                    <a:pt x="288608" y="177302"/>
                    <a:pt x="279083" y="191589"/>
                    <a:pt x="260985" y="195399"/>
                  </a:cubicBezTo>
                  <a:cubicBezTo>
                    <a:pt x="264795" y="199209"/>
                    <a:pt x="268605" y="203019"/>
                    <a:pt x="271463" y="207782"/>
                  </a:cubicBezTo>
                  <a:cubicBezTo>
                    <a:pt x="277178" y="217307"/>
                    <a:pt x="274320" y="229689"/>
                    <a:pt x="266700" y="237309"/>
                  </a:cubicBezTo>
                  <a:cubicBezTo>
                    <a:pt x="259080" y="244929"/>
                    <a:pt x="242888" y="250644"/>
                    <a:pt x="232410" y="246834"/>
                  </a:cubicBezTo>
                  <a:cubicBezTo>
                    <a:pt x="229553" y="247787"/>
                    <a:pt x="226695" y="249692"/>
                    <a:pt x="222885" y="250644"/>
                  </a:cubicBezTo>
                  <a:cubicBezTo>
                    <a:pt x="213360" y="250644"/>
                    <a:pt x="202883" y="250644"/>
                    <a:pt x="193358" y="249692"/>
                  </a:cubicBezTo>
                  <a:cubicBezTo>
                    <a:pt x="171450" y="249692"/>
                    <a:pt x="148590" y="248739"/>
                    <a:pt x="127635" y="244929"/>
                  </a:cubicBezTo>
                  <a:cubicBezTo>
                    <a:pt x="82868" y="237309"/>
                    <a:pt x="69533" y="215402"/>
                    <a:pt x="3810" y="207782"/>
                  </a:cubicBezTo>
                  <a:cubicBezTo>
                    <a:pt x="3810" y="207782"/>
                    <a:pt x="3810" y="207782"/>
                    <a:pt x="3810" y="207782"/>
                  </a:cubicBezTo>
                  <a:cubicBezTo>
                    <a:pt x="3810" y="205877"/>
                    <a:pt x="3810" y="203019"/>
                    <a:pt x="3810" y="201114"/>
                  </a:cubicBezTo>
                  <a:cubicBezTo>
                    <a:pt x="3810" y="166824"/>
                    <a:pt x="3810" y="132534"/>
                    <a:pt x="1905" y="99197"/>
                  </a:cubicBezTo>
                  <a:cubicBezTo>
                    <a:pt x="1905" y="88719"/>
                    <a:pt x="953" y="78242"/>
                    <a:pt x="0" y="68717"/>
                  </a:cubicBezTo>
                  <a:cubicBezTo>
                    <a:pt x="10478" y="68717"/>
                    <a:pt x="20003" y="68717"/>
                    <a:pt x="29528" y="67764"/>
                  </a:cubicBezTo>
                  <a:cubicBezTo>
                    <a:pt x="38100" y="67764"/>
                    <a:pt x="46673" y="67764"/>
                    <a:pt x="54293" y="64907"/>
                  </a:cubicBezTo>
                  <a:cubicBezTo>
                    <a:pt x="73343" y="58239"/>
                    <a:pt x="78105" y="52524"/>
                    <a:pt x="92393" y="40142"/>
                  </a:cubicBezTo>
                  <a:cubicBezTo>
                    <a:pt x="93345" y="40142"/>
                    <a:pt x="130493" y="-2721"/>
                    <a:pt x="154305" y="137"/>
                  </a:cubicBezTo>
                  <a:cubicBezTo>
                    <a:pt x="174308" y="2994"/>
                    <a:pt x="184785" y="17282"/>
                    <a:pt x="203835" y="9662"/>
                  </a:cubicBezTo>
                  <a:cubicBezTo>
                    <a:pt x="203835" y="9662"/>
                    <a:pt x="206693" y="8709"/>
                    <a:pt x="210503" y="7757"/>
                  </a:cubicBezTo>
                  <a:cubicBezTo>
                    <a:pt x="218123" y="5852"/>
                    <a:pt x="226695" y="4899"/>
                    <a:pt x="234315" y="5852"/>
                  </a:cubicBezTo>
                  <a:cubicBezTo>
                    <a:pt x="234315" y="5852"/>
                    <a:pt x="234315" y="5852"/>
                    <a:pt x="234315" y="5852"/>
                  </a:cubicBezTo>
                  <a:cubicBezTo>
                    <a:pt x="250508" y="5852"/>
                    <a:pt x="248603" y="4899"/>
                    <a:pt x="262890" y="11567"/>
                  </a:cubicBezTo>
                  <a:cubicBezTo>
                    <a:pt x="287655" y="22044"/>
                    <a:pt x="284798" y="47762"/>
                    <a:pt x="272415" y="69669"/>
                  </a:cubicBezTo>
                  <a:cubicBezTo>
                    <a:pt x="302895" y="70622"/>
                    <a:pt x="305753" y="124914"/>
                    <a:pt x="276225" y="127772"/>
                  </a:cubicBezTo>
                  <a:close/>
                </a:path>
              </a:pathLst>
            </a:custGeom>
            <a:solidFill>
              <a:srgbClr val="ECC19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9F46C352-84AE-4BD9-B71C-CBA8EEEC052E}"/>
                </a:ext>
              </a:extLst>
            </p:cNvPr>
            <p:cNvSpPr/>
            <p:nvPr/>
          </p:nvSpPr>
          <p:spPr>
            <a:xfrm>
              <a:off x="6810374" y="3262312"/>
              <a:ext cx="68580" cy="332422"/>
            </a:xfrm>
            <a:custGeom>
              <a:avLst/>
              <a:gdLst>
                <a:gd name="connsiteX0" fmla="*/ 28575 w 68580"/>
                <a:gd name="connsiteY0" fmla="*/ 129540 h 332422"/>
                <a:gd name="connsiteX1" fmla="*/ 0 w 68580"/>
                <a:gd name="connsiteY1" fmla="*/ 3810 h 332422"/>
                <a:gd name="connsiteX2" fmla="*/ 18097 w 68580"/>
                <a:gd name="connsiteY2" fmla="*/ 0 h 332422"/>
                <a:gd name="connsiteX3" fmla="*/ 68580 w 68580"/>
                <a:gd name="connsiteY3" fmla="*/ 316230 h 332422"/>
                <a:gd name="connsiteX4" fmla="*/ 24765 w 68580"/>
                <a:gd name="connsiteY4" fmla="*/ 332422 h 332422"/>
                <a:gd name="connsiteX5" fmla="*/ 28575 w 68580"/>
                <a:gd name="connsiteY5" fmla="*/ 12954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 h="332422">
                  <a:moveTo>
                    <a:pt x="28575" y="129540"/>
                  </a:moveTo>
                  <a:cubicBezTo>
                    <a:pt x="25718" y="86677"/>
                    <a:pt x="19050" y="42863"/>
                    <a:pt x="0" y="3810"/>
                  </a:cubicBezTo>
                  <a:cubicBezTo>
                    <a:pt x="5715" y="1905"/>
                    <a:pt x="11430" y="952"/>
                    <a:pt x="18097" y="0"/>
                  </a:cubicBezTo>
                  <a:cubicBezTo>
                    <a:pt x="56197" y="100965"/>
                    <a:pt x="66675" y="207645"/>
                    <a:pt x="68580" y="316230"/>
                  </a:cubicBezTo>
                  <a:lnTo>
                    <a:pt x="24765" y="332422"/>
                  </a:lnTo>
                  <a:cubicBezTo>
                    <a:pt x="29528" y="264795"/>
                    <a:pt x="32385" y="197167"/>
                    <a:pt x="28575" y="129540"/>
                  </a:cubicBezTo>
                  <a:close/>
                </a:path>
              </a:pathLst>
            </a:custGeom>
            <a:solidFill>
              <a:srgbClr val="383649"/>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AB2B2495-12B6-41D2-A72E-6E886F7AF34D}"/>
                </a:ext>
              </a:extLst>
            </p:cNvPr>
            <p:cNvSpPr/>
            <p:nvPr/>
          </p:nvSpPr>
          <p:spPr>
            <a:xfrm>
              <a:off x="6836092" y="4289107"/>
              <a:ext cx="120014" cy="238125"/>
            </a:xfrm>
            <a:custGeom>
              <a:avLst/>
              <a:gdLst>
                <a:gd name="connsiteX0" fmla="*/ 120015 w 120014"/>
                <a:gd name="connsiteY0" fmla="*/ 6667 h 238125"/>
                <a:gd name="connsiteX1" fmla="*/ 120015 w 120014"/>
                <a:gd name="connsiteY1" fmla="*/ 6667 h 238125"/>
                <a:gd name="connsiteX2" fmla="*/ 87630 w 120014"/>
                <a:gd name="connsiteY2" fmla="*/ 161925 h 238125"/>
                <a:gd name="connsiteX3" fmla="*/ 69532 w 120014"/>
                <a:gd name="connsiteY3" fmla="*/ 237172 h 238125"/>
                <a:gd name="connsiteX4" fmla="*/ 69532 w 120014"/>
                <a:gd name="connsiteY4" fmla="*/ 238125 h 238125"/>
                <a:gd name="connsiteX5" fmla="*/ 0 w 120014"/>
                <a:gd name="connsiteY5" fmla="*/ 211455 h 238125"/>
                <a:gd name="connsiteX6" fmla="*/ 13335 w 120014"/>
                <a:gd name="connsiteY6" fmla="*/ 119063 h 238125"/>
                <a:gd name="connsiteX7" fmla="*/ 13335 w 120014"/>
                <a:gd name="connsiteY7" fmla="*/ 116205 h 238125"/>
                <a:gd name="connsiteX8" fmla="*/ 14288 w 120014"/>
                <a:gd name="connsiteY8" fmla="*/ 110490 h 238125"/>
                <a:gd name="connsiteX9" fmla="*/ 15240 w 120014"/>
                <a:gd name="connsiteY9" fmla="*/ 106680 h 238125"/>
                <a:gd name="connsiteX10" fmla="*/ 16192 w 120014"/>
                <a:gd name="connsiteY10" fmla="*/ 100965 h 238125"/>
                <a:gd name="connsiteX11" fmla="*/ 18097 w 120014"/>
                <a:gd name="connsiteY11" fmla="*/ 83820 h 238125"/>
                <a:gd name="connsiteX12" fmla="*/ 18097 w 120014"/>
                <a:gd name="connsiteY12" fmla="*/ 82867 h 238125"/>
                <a:gd name="connsiteX13" fmla="*/ 19050 w 120014"/>
                <a:gd name="connsiteY13" fmla="*/ 78105 h 238125"/>
                <a:gd name="connsiteX14" fmla="*/ 28575 w 120014"/>
                <a:gd name="connsiteY14" fmla="*/ 0 h 238125"/>
                <a:gd name="connsiteX15" fmla="*/ 74295 w 120014"/>
                <a:gd name="connsiteY15" fmla="*/ 3810 h 238125"/>
                <a:gd name="connsiteX16" fmla="*/ 89535 w 120014"/>
                <a:gd name="connsiteY16" fmla="*/ 4763 h 238125"/>
                <a:gd name="connsiteX17" fmla="*/ 120015 w 120014"/>
                <a:gd name="connsiteY17" fmla="*/ 66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014" h="238125">
                  <a:moveTo>
                    <a:pt x="120015" y="6667"/>
                  </a:moveTo>
                  <a:lnTo>
                    <a:pt x="120015" y="6667"/>
                  </a:lnTo>
                  <a:cubicBezTo>
                    <a:pt x="112395" y="53340"/>
                    <a:pt x="90488" y="148590"/>
                    <a:pt x="87630" y="161925"/>
                  </a:cubicBezTo>
                  <a:cubicBezTo>
                    <a:pt x="80963" y="186690"/>
                    <a:pt x="75247" y="212408"/>
                    <a:pt x="69532" y="237172"/>
                  </a:cubicBezTo>
                  <a:cubicBezTo>
                    <a:pt x="69532" y="237172"/>
                    <a:pt x="69532" y="238125"/>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3347"/>
                    <a:pt x="14288" y="110490"/>
                  </a:cubicBezTo>
                  <a:cubicBezTo>
                    <a:pt x="14288" y="109538"/>
                    <a:pt x="14288" y="107633"/>
                    <a:pt x="15240" y="106680"/>
                  </a:cubicBezTo>
                  <a:cubicBezTo>
                    <a:pt x="15240" y="104775"/>
                    <a:pt x="15240" y="102870"/>
                    <a:pt x="16192" y="100965"/>
                  </a:cubicBezTo>
                  <a:cubicBezTo>
                    <a:pt x="17145" y="96202"/>
                    <a:pt x="17145" y="90488"/>
                    <a:pt x="18097" y="83820"/>
                  </a:cubicBezTo>
                  <a:cubicBezTo>
                    <a:pt x="18097" y="83820"/>
                    <a:pt x="18097" y="83820"/>
                    <a:pt x="18097" y="82867"/>
                  </a:cubicBezTo>
                  <a:cubicBezTo>
                    <a:pt x="18097" y="80963"/>
                    <a:pt x="18097" y="79058"/>
                    <a:pt x="19050" y="78105"/>
                  </a:cubicBezTo>
                  <a:cubicBezTo>
                    <a:pt x="21907" y="54292"/>
                    <a:pt x="25717" y="25717"/>
                    <a:pt x="28575" y="0"/>
                  </a:cubicBezTo>
                  <a:cubicBezTo>
                    <a:pt x="43815" y="952"/>
                    <a:pt x="59055" y="2858"/>
                    <a:pt x="74295" y="3810"/>
                  </a:cubicBezTo>
                  <a:cubicBezTo>
                    <a:pt x="79057" y="3810"/>
                    <a:pt x="84772" y="4763"/>
                    <a:pt x="89535" y="4763"/>
                  </a:cubicBezTo>
                  <a:cubicBezTo>
                    <a:pt x="100013" y="4763"/>
                    <a:pt x="110490" y="5715"/>
                    <a:pt x="120015" y="6667"/>
                  </a:cubicBezTo>
                  <a:close/>
                </a:path>
              </a:pathLst>
            </a:custGeom>
            <a:solidFill>
              <a:srgbClr val="383649"/>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54225ACF-EFDF-43C8-8D16-C182123CE420}"/>
                </a:ext>
              </a:extLst>
            </p:cNvPr>
            <p:cNvSpPr/>
            <p:nvPr/>
          </p:nvSpPr>
          <p:spPr>
            <a:xfrm>
              <a:off x="6643687" y="3938587"/>
              <a:ext cx="595312" cy="368007"/>
            </a:xfrm>
            <a:custGeom>
              <a:avLst/>
              <a:gdLst>
                <a:gd name="connsiteX0" fmla="*/ 595313 w 595312"/>
                <a:gd name="connsiteY0" fmla="*/ 362903 h 368007"/>
                <a:gd name="connsiteX1" fmla="*/ 591503 w 595312"/>
                <a:gd name="connsiteY1" fmla="*/ 362903 h 368007"/>
                <a:gd name="connsiteX2" fmla="*/ 588645 w 595312"/>
                <a:gd name="connsiteY2" fmla="*/ 362903 h 368007"/>
                <a:gd name="connsiteX3" fmla="*/ 485775 w 595312"/>
                <a:gd name="connsiteY3" fmla="*/ 367665 h 368007"/>
                <a:gd name="connsiteX4" fmla="*/ 421957 w 595312"/>
                <a:gd name="connsiteY4" fmla="*/ 363855 h 368007"/>
                <a:gd name="connsiteX5" fmla="*/ 382905 w 595312"/>
                <a:gd name="connsiteY5" fmla="*/ 360997 h 368007"/>
                <a:gd name="connsiteX6" fmla="*/ 312420 w 595312"/>
                <a:gd name="connsiteY6" fmla="*/ 355283 h 368007"/>
                <a:gd name="connsiteX7" fmla="*/ 220028 w 595312"/>
                <a:gd name="connsiteY7" fmla="*/ 347663 h 368007"/>
                <a:gd name="connsiteX8" fmla="*/ 219075 w 595312"/>
                <a:gd name="connsiteY8" fmla="*/ 347663 h 368007"/>
                <a:gd name="connsiteX9" fmla="*/ 218122 w 595312"/>
                <a:gd name="connsiteY9" fmla="*/ 347663 h 368007"/>
                <a:gd name="connsiteX10" fmla="*/ 126682 w 595312"/>
                <a:gd name="connsiteY10" fmla="*/ 340042 h 368007"/>
                <a:gd name="connsiteX11" fmla="*/ 112395 w 595312"/>
                <a:gd name="connsiteY11" fmla="*/ 339090 h 368007"/>
                <a:gd name="connsiteX12" fmla="*/ 59055 w 595312"/>
                <a:gd name="connsiteY12" fmla="*/ 327660 h 368007"/>
                <a:gd name="connsiteX13" fmla="*/ 38100 w 595312"/>
                <a:gd name="connsiteY13" fmla="*/ 313372 h 368007"/>
                <a:gd name="connsiteX14" fmla="*/ 10478 w 595312"/>
                <a:gd name="connsiteY14" fmla="*/ 268605 h 368007"/>
                <a:gd name="connsiteX15" fmla="*/ 0 w 595312"/>
                <a:gd name="connsiteY15" fmla="*/ 191453 h 368007"/>
                <a:gd name="connsiteX16" fmla="*/ 15240 w 595312"/>
                <a:gd name="connsiteY16" fmla="*/ 0 h 368007"/>
                <a:gd name="connsiteX17" fmla="*/ 16193 w 595312"/>
                <a:gd name="connsiteY17" fmla="*/ 46672 h 368007"/>
                <a:gd name="connsiteX18" fmla="*/ 37147 w 595312"/>
                <a:gd name="connsiteY18" fmla="*/ 140017 h 368007"/>
                <a:gd name="connsiteX19" fmla="*/ 70485 w 595312"/>
                <a:gd name="connsiteY19" fmla="*/ 199072 h 368007"/>
                <a:gd name="connsiteX20" fmla="*/ 124778 w 595312"/>
                <a:gd name="connsiteY20" fmla="*/ 222885 h 368007"/>
                <a:gd name="connsiteX21" fmla="*/ 302895 w 595312"/>
                <a:gd name="connsiteY21" fmla="*/ 243840 h 368007"/>
                <a:gd name="connsiteX22" fmla="*/ 395288 w 595312"/>
                <a:gd name="connsiteY22" fmla="*/ 239078 h 368007"/>
                <a:gd name="connsiteX23" fmla="*/ 594360 w 595312"/>
                <a:gd name="connsiteY23" fmla="*/ 232410 h 368007"/>
                <a:gd name="connsiteX24" fmla="*/ 587693 w 595312"/>
                <a:gd name="connsiteY24" fmla="*/ 293370 h 368007"/>
                <a:gd name="connsiteX25" fmla="*/ 589597 w 595312"/>
                <a:gd name="connsiteY25" fmla="*/ 293370 h 368007"/>
                <a:gd name="connsiteX26" fmla="*/ 595313 w 595312"/>
                <a:gd name="connsiteY26" fmla="*/ 362903 h 3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5312" h="368007">
                  <a:moveTo>
                    <a:pt x="595313" y="362903"/>
                  </a:moveTo>
                  <a:cubicBezTo>
                    <a:pt x="594360" y="362903"/>
                    <a:pt x="592455" y="362903"/>
                    <a:pt x="591503" y="362903"/>
                  </a:cubicBezTo>
                  <a:cubicBezTo>
                    <a:pt x="590550" y="362903"/>
                    <a:pt x="589597" y="362903"/>
                    <a:pt x="588645" y="362903"/>
                  </a:cubicBezTo>
                  <a:cubicBezTo>
                    <a:pt x="558165" y="362903"/>
                    <a:pt x="515303" y="369570"/>
                    <a:pt x="485775" y="367665"/>
                  </a:cubicBezTo>
                  <a:cubicBezTo>
                    <a:pt x="464820" y="366713"/>
                    <a:pt x="442913" y="365760"/>
                    <a:pt x="421957" y="363855"/>
                  </a:cubicBezTo>
                  <a:cubicBezTo>
                    <a:pt x="408622" y="362903"/>
                    <a:pt x="396240" y="361950"/>
                    <a:pt x="382905" y="360997"/>
                  </a:cubicBezTo>
                  <a:cubicBezTo>
                    <a:pt x="359093" y="359092"/>
                    <a:pt x="336232" y="357188"/>
                    <a:pt x="312420" y="355283"/>
                  </a:cubicBezTo>
                  <a:cubicBezTo>
                    <a:pt x="281940" y="353378"/>
                    <a:pt x="250507" y="350520"/>
                    <a:pt x="220028" y="347663"/>
                  </a:cubicBezTo>
                  <a:cubicBezTo>
                    <a:pt x="220028" y="347663"/>
                    <a:pt x="219075" y="347663"/>
                    <a:pt x="219075" y="347663"/>
                  </a:cubicBezTo>
                  <a:cubicBezTo>
                    <a:pt x="219075" y="347663"/>
                    <a:pt x="218122" y="347663"/>
                    <a:pt x="218122" y="347663"/>
                  </a:cubicBezTo>
                  <a:cubicBezTo>
                    <a:pt x="187643" y="344805"/>
                    <a:pt x="157163" y="342900"/>
                    <a:pt x="126682" y="340042"/>
                  </a:cubicBezTo>
                  <a:cubicBezTo>
                    <a:pt x="121920" y="340042"/>
                    <a:pt x="117157" y="339090"/>
                    <a:pt x="112395" y="339090"/>
                  </a:cubicBezTo>
                  <a:cubicBezTo>
                    <a:pt x="94297" y="337185"/>
                    <a:pt x="75247" y="336233"/>
                    <a:pt x="59055" y="327660"/>
                  </a:cubicBezTo>
                  <a:cubicBezTo>
                    <a:pt x="51435" y="323850"/>
                    <a:pt x="44768" y="319088"/>
                    <a:pt x="38100" y="313372"/>
                  </a:cubicBezTo>
                  <a:cubicBezTo>
                    <a:pt x="25718" y="300990"/>
                    <a:pt x="16193" y="285750"/>
                    <a:pt x="10478" y="268605"/>
                  </a:cubicBezTo>
                  <a:cubicBezTo>
                    <a:pt x="1905" y="243840"/>
                    <a:pt x="0" y="217170"/>
                    <a:pt x="0" y="191453"/>
                  </a:cubicBezTo>
                  <a:cubicBezTo>
                    <a:pt x="0" y="127635"/>
                    <a:pt x="6668" y="63817"/>
                    <a:pt x="15240" y="0"/>
                  </a:cubicBezTo>
                  <a:cubicBezTo>
                    <a:pt x="16193" y="17145"/>
                    <a:pt x="15240" y="36195"/>
                    <a:pt x="16193" y="46672"/>
                  </a:cubicBezTo>
                  <a:cubicBezTo>
                    <a:pt x="20003" y="78105"/>
                    <a:pt x="27622" y="109538"/>
                    <a:pt x="37147" y="140017"/>
                  </a:cubicBezTo>
                  <a:cubicBezTo>
                    <a:pt x="43815" y="161925"/>
                    <a:pt x="53340" y="183833"/>
                    <a:pt x="70485" y="199072"/>
                  </a:cubicBezTo>
                  <a:cubicBezTo>
                    <a:pt x="85725" y="212408"/>
                    <a:pt x="105728" y="218122"/>
                    <a:pt x="124778" y="222885"/>
                  </a:cubicBezTo>
                  <a:cubicBezTo>
                    <a:pt x="182880" y="237172"/>
                    <a:pt x="242888" y="243840"/>
                    <a:pt x="302895" y="243840"/>
                  </a:cubicBezTo>
                  <a:cubicBezTo>
                    <a:pt x="333375" y="243840"/>
                    <a:pt x="364807" y="240983"/>
                    <a:pt x="395288" y="239078"/>
                  </a:cubicBezTo>
                  <a:cubicBezTo>
                    <a:pt x="461963" y="235267"/>
                    <a:pt x="527685" y="232410"/>
                    <a:pt x="594360" y="232410"/>
                  </a:cubicBezTo>
                  <a:cubicBezTo>
                    <a:pt x="590550" y="252413"/>
                    <a:pt x="588645" y="273367"/>
                    <a:pt x="587693" y="293370"/>
                  </a:cubicBezTo>
                  <a:cubicBezTo>
                    <a:pt x="588645" y="293370"/>
                    <a:pt x="589597" y="293370"/>
                    <a:pt x="589597" y="293370"/>
                  </a:cubicBezTo>
                  <a:cubicBezTo>
                    <a:pt x="590550" y="318135"/>
                    <a:pt x="591503" y="340995"/>
                    <a:pt x="595313" y="362903"/>
                  </a:cubicBezTo>
                  <a:close/>
                </a:path>
              </a:pathLst>
            </a:custGeom>
            <a:solidFill>
              <a:srgbClr val="383649"/>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A052326-9F1B-46CF-9065-8CCCCB300CFB}"/>
                </a:ext>
              </a:extLst>
            </p:cNvPr>
            <p:cNvSpPr/>
            <p:nvPr/>
          </p:nvSpPr>
          <p:spPr>
            <a:xfrm>
              <a:off x="6966395" y="2326110"/>
              <a:ext cx="651452" cy="777134"/>
            </a:xfrm>
            <a:custGeom>
              <a:avLst/>
              <a:gdLst>
                <a:gd name="connsiteX0" fmla="*/ 618361 w 651452"/>
                <a:gd name="connsiteY0" fmla="*/ 758084 h 777134"/>
                <a:gd name="connsiteX1" fmla="*/ 555496 w 651452"/>
                <a:gd name="connsiteY1" fmla="*/ 759989 h 777134"/>
                <a:gd name="connsiteX2" fmla="*/ 582166 w 651452"/>
                <a:gd name="connsiteY2" fmla="*/ 625687 h 777134"/>
                <a:gd name="connsiteX3" fmla="*/ 533589 w 651452"/>
                <a:gd name="connsiteY3" fmla="*/ 759989 h 777134"/>
                <a:gd name="connsiteX4" fmla="*/ 447864 w 651452"/>
                <a:gd name="connsiteY4" fmla="*/ 769514 h 777134"/>
                <a:gd name="connsiteX5" fmla="*/ 464056 w 651452"/>
                <a:gd name="connsiteY5" fmla="*/ 750464 h 777134"/>
                <a:gd name="connsiteX6" fmla="*/ 438339 w 651452"/>
                <a:gd name="connsiteY6" fmla="*/ 752369 h 777134"/>
                <a:gd name="connsiteX7" fmla="*/ 454531 w 651452"/>
                <a:gd name="connsiteY7" fmla="*/ 737129 h 777134"/>
                <a:gd name="connsiteX8" fmla="*/ 498346 w 651452"/>
                <a:gd name="connsiteY8" fmla="*/ 643784 h 777134"/>
                <a:gd name="connsiteX9" fmla="*/ 504061 w 651452"/>
                <a:gd name="connsiteY9" fmla="*/ 613304 h 777134"/>
                <a:gd name="connsiteX10" fmla="*/ 463104 w 651452"/>
                <a:gd name="connsiteY10" fmla="*/ 342794 h 777134"/>
                <a:gd name="connsiteX11" fmla="*/ 400239 w 651452"/>
                <a:gd name="connsiteY11" fmla="*/ 272309 h 777134"/>
                <a:gd name="connsiteX12" fmla="*/ 426909 w 651452"/>
                <a:gd name="connsiteY12" fmla="*/ 340889 h 777134"/>
                <a:gd name="connsiteX13" fmla="*/ 429766 w 651452"/>
                <a:gd name="connsiteY13" fmla="*/ 386609 h 777134"/>
                <a:gd name="connsiteX14" fmla="*/ 392619 w 651452"/>
                <a:gd name="connsiteY14" fmla="*/ 300884 h 777134"/>
                <a:gd name="connsiteX15" fmla="*/ 325944 w 651452"/>
                <a:gd name="connsiteY15" fmla="*/ 238972 h 777134"/>
                <a:gd name="connsiteX16" fmla="*/ 373569 w 651452"/>
                <a:gd name="connsiteY16" fmla="*/ 318982 h 777134"/>
                <a:gd name="connsiteX17" fmla="*/ 282129 w 651452"/>
                <a:gd name="connsiteY17" fmla="*/ 238972 h 777134"/>
                <a:gd name="connsiteX18" fmla="*/ 337374 w 651452"/>
                <a:gd name="connsiteY18" fmla="*/ 359939 h 777134"/>
                <a:gd name="connsiteX19" fmla="*/ 199261 w 651452"/>
                <a:gd name="connsiteY19" fmla="*/ 219922 h 777134"/>
                <a:gd name="connsiteX20" fmla="*/ 157351 w 651452"/>
                <a:gd name="connsiteY20" fmla="*/ 395182 h 777134"/>
                <a:gd name="connsiteX21" fmla="*/ 149731 w 651452"/>
                <a:gd name="connsiteY21" fmla="*/ 301837 h 777134"/>
                <a:gd name="connsiteX22" fmla="*/ 134491 w 651452"/>
                <a:gd name="connsiteY22" fmla="*/ 552344 h 777134"/>
                <a:gd name="connsiteX23" fmla="*/ 137349 w 651452"/>
                <a:gd name="connsiteY23" fmla="*/ 579967 h 777134"/>
                <a:gd name="connsiteX24" fmla="*/ 200214 w 651452"/>
                <a:gd name="connsiteY24" fmla="*/ 777134 h 777134"/>
                <a:gd name="connsiteX25" fmla="*/ 123061 w 651452"/>
                <a:gd name="connsiteY25" fmla="*/ 719984 h 777134"/>
                <a:gd name="connsiteX26" fmla="*/ 152589 w 651452"/>
                <a:gd name="connsiteY26" fmla="*/ 768562 h 777134"/>
                <a:gd name="connsiteX27" fmla="*/ 72579 w 651452"/>
                <a:gd name="connsiteY27" fmla="*/ 751417 h 777134"/>
                <a:gd name="connsiteX28" fmla="*/ 17334 w 651452"/>
                <a:gd name="connsiteY28" fmla="*/ 619972 h 777134"/>
                <a:gd name="connsiteX29" fmla="*/ 54481 w 651452"/>
                <a:gd name="connsiteY29" fmla="*/ 187537 h 777134"/>
                <a:gd name="connsiteX30" fmla="*/ 228789 w 651452"/>
                <a:gd name="connsiteY30" fmla="*/ 25612 h 777134"/>
                <a:gd name="connsiteX31" fmla="*/ 419289 w 651452"/>
                <a:gd name="connsiteY31" fmla="*/ 17992 h 777134"/>
                <a:gd name="connsiteX32" fmla="*/ 573594 w 651452"/>
                <a:gd name="connsiteY32" fmla="*/ 157057 h 777134"/>
                <a:gd name="connsiteX33" fmla="*/ 601216 w 651452"/>
                <a:gd name="connsiteY33" fmla="*/ 241829 h 777134"/>
                <a:gd name="connsiteX34" fmla="*/ 647889 w 651452"/>
                <a:gd name="connsiteY34" fmla="*/ 510434 h 777134"/>
                <a:gd name="connsiteX35" fmla="*/ 618361 w 651452"/>
                <a:gd name="connsiteY35" fmla="*/ 758084 h 77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51452" h="777134">
                  <a:moveTo>
                    <a:pt x="618361" y="758084"/>
                  </a:moveTo>
                  <a:cubicBezTo>
                    <a:pt x="597406" y="759989"/>
                    <a:pt x="576451" y="762847"/>
                    <a:pt x="555496" y="759989"/>
                  </a:cubicBezTo>
                  <a:cubicBezTo>
                    <a:pt x="578356" y="719032"/>
                    <a:pt x="588834" y="671407"/>
                    <a:pt x="582166" y="625687"/>
                  </a:cubicBezTo>
                  <a:cubicBezTo>
                    <a:pt x="580261" y="674264"/>
                    <a:pt x="564069" y="722842"/>
                    <a:pt x="533589" y="759989"/>
                  </a:cubicBezTo>
                  <a:cubicBezTo>
                    <a:pt x="505014" y="767609"/>
                    <a:pt x="477391" y="771419"/>
                    <a:pt x="447864" y="769514"/>
                  </a:cubicBezTo>
                  <a:cubicBezTo>
                    <a:pt x="452626" y="761894"/>
                    <a:pt x="459294" y="757132"/>
                    <a:pt x="464056" y="750464"/>
                  </a:cubicBezTo>
                  <a:cubicBezTo>
                    <a:pt x="456436" y="752369"/>
                    <a:pt x="445959" y="753322"/>
                    <a:pt x="438339" y="752369"/>
                  </a:cubicBezTo>
                  <a:cubicBezTo>
                    <a:pt x="444054" y="747607"/>
                    <a:pt x="449769" y="742844"/>
                    <a:pt x="454531" y="737129"/>
                  </a:cubicBezTo>
                  <a:cubicBezTo>
                    <a:pt x="475486" y="708554"/>
                    <a:pt x="489774" y="679027"/>
                    <a:pt x="498346" y="643784"/>
                  </a:cubicBezTo>
                  <a:cubicBezTo>
                    <a:pt x="500251" y="633307"/>
                    <a:pt x="502156" y="623782"/>
                    <a:pt x="504061" y="613304"/>
                  </a:cubicBezTo>
                  <a:cubicBezTo>
                    <a:pt x="517396" y="521864"/>
                    <a:pt x="499299" y="427567"/>
                    <a:pt x="463104" y="342794"/>
                  </a:cubicBezTo>
                  <a:cubicBezTo>
                    <a:pt x="449769" y="311362"/>
                    <a:pt x="430719" y="282787"/>
                    <a:pt x="400239" y="272309"/>
                  </a:cubicBezTo>
                  <a:cubicBezTo>
                    <a:pt x="417384" y="289454"/>
                    <a:pt x="422146" y="316124"/>
                    <a:pt x="426909" y="340889"/>
                  </a:cubicBezTo>
                  <a:cubicBezTo>
                    <a:pt x="429766" y="355177"/>
                    <a:pt x="432624" y="372322"/>
                    <a:pt x="429766" y="386609"/>
                  </a:cubicBezTo>
                  <a:cubicBezTo>
                    <a:pt x="425956" y="355177"/>
                    <a:pt x="411669" y="325649"/>
                    <a:pt x="392619" y="300884"/>
                  </a:cubicBezTo>
                  <a:cubicBezTo>
                    <a:pt x="373569" y="276119"/>
                    <a:pt x="351661" y="256117"/>
                    <a:pt x="325944" y="238972"/>
                  </a:cubicBezTo>
                  <a:cubicBezTo>
                    <a:pt x="336421" y="267547"/>
                    <a:pt x="354519" y="296122"/>
                    <a:pt x="373569" y="318982"/>
                  </a:cubicBezTo>
                  <a:cubicBezTo>
                    <a:pt x="334516" y="304694"/>
                    <a:pt x="302131" y="276119"/>
                    <a:pt x="282129" y="238972"/>
                  </a:cubicBezTo>
                  <a:cubicBezTo>
                    <a:pt x="297369" y="278977"/>
                    <a:pt x="303084" y="337079"/>
                    <a:pt x="337374" y="359939"/>
                  </a:cubicBezTo>
                  <a:cubicBezTo>
                    <a:pt x="304036" y="344699"/>
                    <a:pt x="212596" y="255164"/>
                    <a:pt x="199261" y="219922"/>
                  </a:cubicBezTo>
                  <a:cubicBezTo>
                    <a:pt x="174496" y="283739"/>
                    <a:pt x="159256" y="326602"/>
                    <a:pt x="157351" y="395182"/>
                  </a:cubicBezTo>
                  <a:cubicBezTo>
                    <a:pt x="151636" y="364702"/>
                    <a:pt x="148779" y="332317"/>
                    <a:pt x="149731" y="301837"/>
                  </a:cubicBezTo>
                  <a:cubicBezTo>
                    <a:pt x="139254" y="386609"/>
                    <a:pt x="127824" y="468524"/>
                    <a:pt x="134491" y="552344"/>
                  </a:cubicBezTo>
                  <a:cubicBezTo>
                    <a:pt x="135444" y="561869"/>
                    <a:pt x="136396" y="570442"/>
                    <a:pt x="137349" y="579967"/>
                  </a:cubicBezTo>
                  <a:cubicBezTo>
                    <a:pt x="145921" y="648547"/>
                    <a:pt x="166876" y="716174"/>
                    <a:pt x="200214" y="777134"/>
                  </a:cubicBezTo>
                  <a:cubicBezTo>
                    <a:pt x="174496" y="759989"/>
                    <a:pt x="144969" y="741892"/>
                    <a:pt x="123061" y="719984"/>
                  </a:cubicBezTo>
                  <a:cubicBezTo>
                    <a:pt x="130681" y="739987"/>
                    <a:pt x="137349" y="753322"/>
                    <a:pt x="152589" y="768562"/>
                  </a:cubicBezTo>
                  <a:cubicBezTo>
                    <a:pt x="127824" y="762847"/>
                    <a:pt x="97344" y="757132"/>
                    <a:pt x="72579" y="751417"/>
                  </a:cubicBezTo>
                  <a:cubicBezTo>
                    <a:pt x="43051" y="714269"/>
                    <a:pt x="27811" y="667597"/>
                    <a:pt x="17334" y="619972"/>
                  </a:cubicBezTo>
                  <a:cubicBezTo>
                    <a:pt x="-15051" y="473287"/>
                    <a:pt x="-1716" y="326602"/>
                    <a:pt x="54481" y="187537"/>
                  </a:cubicBezTo>
                  <a:cubicBezTo>
                    <a:pt x="73531" y="140864"/>
                    <a:pt x="132586" y="18944"/>
                    <a:pt x="228789" y="25612"/>
                  </a:cubicBezTo>
                  <a:cubicBezTo>
                    <a:pt x="290701" y="-9631"/>
                    <a:pt x="352614" y="-4868"/>
                    <a:pt x="419289" y="17992"/>
                  </a:cubicBezTo>
                  <a:cubicBezTo>
                    <a:pt x="485964" y="39899"/>
                    <a:pt x="543114" y="91334"/>
                    <a:pt x="573594" y="157057"/>
                  </a:cubicBezTo>
                  <a:cubicBezTo>
                    <a:pt x="585976" y="183727"/>
                    <a:pt x="594549" y="213254"/>
                    <a:pt x="601216" y="241829"/>
                  </a:cubicBezTo>
                  <a:cubicBezTo>
                    <a:pt x="622171" y="334222"/>
                    <a:pt x="643126" y="416137"/>
                    <a:pt x="647889" y="510434"/>
                  </a:cubicBezTo>
                  <a:cubicBezTo>
                    <a:pt x="653604" y="592349"/>
                    <a:pt x="657414" y="685694"/>
                    <a:pt x="618361" y="758084"/>
                  </a:cubicBezTo>
                  <a:close/>
                </a:path>
              </a:pathLst>
            </a:custGeom>
            <a:solidFill>
              <a:srgbClr val="231F20"/>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AB4E892A-0F13-4EAE-92B5-ADF9AD82A3ED}"/>
                </a:ext>
              </a:extLst>
            </p:cNvPr>
            <p:cNvSpPr/>
            <p:nvPr/>
          </p:nvSpPr>
          <p:spPr>
            <a:xfrm>
              <a:off x="7463789" y="2605087"/>
              <a:ext cx="49529" cy="459104"/>
            </a:xfrm>
            <a:custGeom>
              <a:avLst/>
              <a:gdLst>
                <a:gd name="connsiteX0" fmla="*/ 49530 w 49529"/>
                <a:gd name="connsiteY0" fmla="*/ 228600 h 459104"/>
                <a:gd name="connsiteX1" fmla="*/ 41910 w 49529"/>
                <a:gd name="connsiteY1" fmla="*/ 320040 h 459104"/>
                <a:gd name="connsiteX2" fmla="*/ 34290 w 49529"/>
                <a:gd name="connsiteY2" fmla="*/ 359092 h 459104"/>
                <a:gd name="connsiteX3" fmla="*/ 29528 w 49529"/>
                <a:gd name="connsiteY3" fmla="*/ 377190 h 459104"/>
                <a:gd name="connsiteX4" fmla="*/ 24765 w 49529"/>
                <a:gd name="connsiteY4" fmla="*/ 393383 h 459104"/>
                <a:gd name="connsiteX5" fmla="*/ 15240 w 49529"/>
                <a:gd name="connsiteY5" fmla="*/ 421005 h 459104"/>
                <a:gd name="connsiteX6" fmla="*/ 11430 w 49529"/>
                <a:gd name="connsiteY6" fmla="*/ 432435 h 459104"/>
                <a:gd name="connsiteX7" fmla="*/ 7620 w 49529"/>
                <a:gd name="connsiteY7" fmla="*/ 441960 h 459104"/>
                <a:gd name="connsiteX8" fmla="*/ 0 w 49529"/>
                <a:gd name="connsiteY8" fmla="*/ 459105 h 459104"/>
                <a:gd name="connsiteX9" fmla="*/ 4763 w 49529"/>
                <a:gd name="connsiteY9" fmla="*/ 441008 h 459104"/>
                <a:gd name="connsiteX10" fmla="*/ 7620 w 49529"/>
                <a:gd name="connsiteY10" fmla="*/ 431483 h 459104"/>
                <a:gd name="connsiteX11" fmla="*/ 10478 w 49529"/>
                <a:gd name="connsiteY11" fmla="*/ 420053 h 459104"/>
                <a:gd name="connsiteX12" fmla="*/ 17145 w 49529"/>
                <a:gd name="connsiteY12" fmla="*/ 392430 h 459104"/>
                <a:gd name="connsiteX13" fmla="*/ 20003 w 49529"/>
                <a:gd name="connsiteY13" fmla="*/ 376238 h 459104"/>
                <a:gd name="connsiteX14" fmla="*/ 22860 w 49529"/>
                <a:gd name="connsiteY14" fmla="*/ 358140 h 459104"/>
                <a:gd name="connsiteX15" fmla="*/ 28575 w 49529"/>
                <a:gd name="connsiteY15" fmla="*/ 319088 h 459104"/>
                <a:gd name="connsiteX16" fmla="*/ 33338 w 49529"/>
                <a:gd name="connsiteY16" fmla="*/ 229552 h 459104"/>
                <a:gd name="connsiteX17" fmla="*/ 28575 w 49529"/>
                <a:gd name="connsiteY17" fmla="*/ 140018 h 459104"/>
                <a:gd name="connsiteX18" fmla="*/ 22860 w 49529"/>
                <a:gd name="connsiteY18" fmla="*/ 100965 h 459104"/>
                <a:gd name="connsiteX19" fmla="*/ 20003 w 49529"/>
                <a:gd name="connsiteY19" fmla="*/ 82868 h 459104"/>
                <a:gd name="connsiteX20" fmla="*/ 17145 w 49529"/>
                <a:gd name="connsiteY20" fmla="*/ 66675 h 459104"/>
                <a:gd name="connsiteX21" fmla="*/ 10478 w 49529"/>
                <a:gd name="connsiteY21" fmla="*/ 39052 h 459104"/>
                <a:gd name="connsiteX22" fmla="*/ 7620 w 49529"/>
                <a:gd name="connsiteY22" fmla="*/ 27623 h 459104"/>
                <a:gd name="connsiteX23" fmla="*/ 4763 w 49529"/>
                <a:gd name="connsiteY23" fmla="*/ 18098 h 459104"/>
                <a:gd name="connsiteX24" fmla="*/ 0 w 49529"/>
                <a:gd name="connsiteY24" fmla="*/ 0 h 459104"/>
                <a:gd name="connsiteX25" fmla="*/ 7620 w 49529"/>
                <a:gd name="connsiteY25" fmla="*/ 17145 h 459104"/>
                <a:gd name="connsiteX26" fmla="*/ 11430 w 49529"/>
                <a:gd name="connsiteY26" fmla="*/ 26670 h 459104"/>
                <a:gd name="connsiteX27" fmla="*/ 15240 w 49529"/>
                <a:gd name="connsiteY27" fmla="*/ 38100 h 459104"/>
                <a:gd name="connsiteX28" fmla="*/ 24765 w 49529"/>
                <a:gd name="connsiteY28" fmla="*/ 65723 h 459104"/>
                <a:gd name="connsiteX29" fmla="*/ 29528 w 49529"/>
                <a:gd name="connsiteY29" fmla="*/ 81915 h 459104"/>
                <a:gd name="connsiteX30" fmla="*/ 34290 w 49529"/>
                <a:gd name="connsiteY30" fmla="*/ 99060 h 459104"/>
                <a:gd name="connsiteX31" fmla="*/ 42863 w 49529"/>
                <a:gd name="connsiteY31" fmla="*/ 138113 h 459104"/>
                <a:gd name="connsiteX32" fmla="*/ 49530 w 49529"/>
                <a:gd name="connsiteY32" fmla="*/ 228600 h 45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529" h="459104">
                  <a:moveTo>
                    <a:pt x="49530" y="228600"/>
                  </a:moveTo>
                  <a:cubicBezTo>
                    <a:pt x="49530" y="260985"/>
                    <a:pt x="46672" y="292417"/>
                    <a:pt x="41910" y="320040"/>
                  </a:cubicBezTo>
                  <a:cubicBezTo>
                    <a:pt x="39053" y="334328"/>
                    <a:pt x="37147" y="347663"/>
                    <a:pt x="34290" y="359092"/>
                  </a:cubicBezTo>
                  <a:cubicBezTo>
                    <a:pt x="32385" y="364808"/>
                    <a:pt x="31432" y="371475"/>
                    <a:pt x="29528" y="377190"/>
                  </a:cubicBezTo>
                  <a:cubicBezTo>
                    <a:pt x="27622" y="382905"/>
                    <a:pt x="26670" y="387667"/>
                    <a:pt x="24765" y="393383"/>
                  </a:cubicBezTo>
                  <a:cubicBezTo>
                    <a:pt x="21907" y="403860"/>
                    <a:pt x="18097" y="412433"/>
                    <a:pt x="15240" y="421005"/>
                  </a:cubicBezTo>
                  <a:cubicBezTo>
                    <a:pt x="13335" y="424815"/>
                    <a:pt x="12382" y="428625"/>
                    <a:pt x="11430" y="432435"/>
                  </a:cubicBezTo>
                  <a:cubicBezTo>
                    <a:pt x="10478" y="436245"/>
                    <a:pt x="8572" y="439103"/>
                    <a:pt x="7620" y="441960"/>
                  </a:cubicBezTo>
                  <a:cubicBezTo>
                    <a:pt x="2857" y="452438"/>
                    <a:pt x="0" y="459105"/>
                    <a:pt x="0" y="459105"/>
                  </a:cubicBezTo>
                  <a:cubicBezTo>
                    <a:pt x="0" y="459105"/>
                    <a:pt x="1905" y="452438"/>
                    <a:pt x="4763" y="441008"/>
                  </a:cubicBezTo>
                  <a:cubicBezTo>
                    <a:pt x="5715" y="438150"/>
                    <a:pt x="6667" y="435292"/>
                    <a:pt x="7620" y="431483"/>
                  </a:cubicBezTo>
                  <a:cubicBezTo>
                    <a:pt x="8572" y="427673"/>
                    <a:pt x="9525" y="423863"/>
                    <a:pt x="10478" y="420053"/>
                  </a:cubicBezTo>
                  <a:cubicBezTo>
                    <a:pt x="12382" y="411480"/>
                    <a:pt x="15240" y="402908"/>
                    <a:pt x="17145" y="392430"/>
                  </a:cubicBezTo>
                  <a:cubicBezTo>
                    <a:pt x="18097" y="387667"/>
                    <a:pt x="19050" y="381953"/>
                    <a:pt x="20003" y="376238"/>
                  </a:cubicBezTo>
                  <a:cubicBezTo>
                    <a:pt x="20955" y="370523"/>
                    <a:pt x="21907" y="364808"/>
                    <a:pt x="22860" y="358140"/>
                  </a:cubicBezTo>
                  <a:cubicBezTo>
                    <a:pt x="24765" y="345758"/>
                    <a:pt x="26670" y="332423"/>
                    <a:pt x="28575" y="319088"/>
                  </a:cubicBezTo>
                  <a:cubicBezTo>
                    <a:pt x="31432" y="291465"/>
                    <a:pt x="33338" y="260985"/>
                    <a:pt x="33338" y="229552"/>
                  </a:cubicBezTo>
                  <a:cubicBezTo>
                    <a:pt x="33338" y="197168"/>
                    <a:pt x="31432" y="167640"/>
                    <a:pt x="28575" y="140018"/>
                  </a:cubicBezTo>
                  <a:cubicBezTo>
                    <a:pt x="26670" y="126682"/>
                    <a:pt x="25717" y="113348"/>
                    <a:pt x="22860" y="100965"/>
                  </a:cubicBezTo>
                  <a:cubicBezTo>
                    <a:pt x="21907" y="95250"/>
                    <a:pt x="20955" y="88582"/>
                    <a:pt x="20003" y="82868"/>
                  </a:cubicBezTo>
                  <a:cubicBezTo>
                    <a:pt x="19050" y="77152"/>
                    <a:pt x="18097" y="71438"/>
                    <a:pt x="17145" y="66675"/>
                  </a:cubicBezTo>
                  <a:cubicBezTo>
                    <a:pt x="15240" y="56198"/>
                    <a:pt x="12382" y="46673"/>
                    <a:pt x="10478" y="39052"/>
                  </a:cubicBezTo>
                  <a:cubicBezTo>
                    <a:pt x="9525" y="35243"/>
                    <a:pt x="8572" y="31432"/>
                    <a:pt x="7620" y="27623"/>
                  </a:cubicBezTo>
                  <a:cubicBezTo>
                    <a:pt x="6667" y="23813"/>
                    <a:pt x="5715" y="20955"/>
                    <a:pt x="4763" y="18098"/>
                  </a:cubicBezTo>
                  <a:cubicBezTo>
                    <a:pt x="1905" y="6668"/>
                    <a:pt x="0" y="0"/>
                    <a:pt x="0" y="0"/>
                  </a:cubicBezTo>
                  <a:cubicBezTo>
                    <a:pt x="0" y="0"/>
                    <a:pt x="2857" y="5715"/>
                    <a:pt x="7620" y="17145"/>
                  </a:cubicBezTo>
                  <a:cubicBezTo>
                    <a:pt x="8572" y="20002"/>
                    <a:pt x="10478" y="22860"/>
                    <a:pt x="11430" y="26670"/>
                  </a:cubicBezTo>
                  <a:cubicBezTo>
                    <a:pt x="12382" y="30480"/>
                    <a:pt x="14288" y="33338"/>
                    <a:pt x="15240" y="38100"/>
                  </a:cubicBezTo>
                  <a:cubicBezTo>
                    <a:pt x="18097" y="45720"/>
                    <a:pt x="21907" y="55245"/>
                    <a:pt x="24765" y="65723"/>
                  </a:cubicBezTo>
                  <a:cubicBezTo>
                    <a:pt x="26670" y="70485"/>
                    <a:pt x="27622" y="76200"/>
                    <a:pt x="29528" y="81915"/>
                  </a:cubicBezTo>
                  <a:cubicBezTo>
                    <a:pt x="31432" y="87630"/>
                    <a:pt x="32385" y="93345"/>
                    <a:pt x="34290" y="99060"/>
                  </a:cubicBezTo>
                  <a:cubicBezTo>
                    <a:pt x="37147" y="111443"/>
                    <a:pt x="40005" y="124777"/>
                    <a:pt x="42863" y="138113"/>
                  </a:cubicBezTo>
                  <a:cubicBezTo>
                    <a:pt x="45720" y="164783"/>
                    <a:pt x="49530" y="195263"/>
                    <a:pt x="49530" y="228600"/>
                  </a:cubicBezTo>
                  <a:close/>
                </a:path>
              </a:pathLst>
            </a:custGeom>
            <a:solidFill>
              <a:srgbClr val="414042"/>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7A36D8D-7099-4012-BD52-4FE033D96D06}"/>
                </a:ext>
              </a:extLst>
            </p:cNvPr>
            <p:cNvSpPr/>
            <p:nvPr/>
          </p:nvSpPr>
          <p:spPr>
            <a:xfrm>
              <a:off x="7540942" y="2678429"/>
              <a:ext cx="48825" cy="374332"/>
            </a:xfrm>
            <a:custGeom>
              <a:avLst/>
              <a:gdLst>
                <a:gd name="connsiteX0" fmla="*/ 48577 w 48825"/>
                <a:gd name="connsiteY0" fmla="*/ 184785 h 374332"/>
                <a:gd name="connsiteX1" fmla="*/ 44767 w 48825"/>
                <a:gd name="connsiteY1" fmla="*/ 260033 h 374332"/>
                <a:gd name="connsiteX2" fmla="*/ 39052 w 48825"/>
                <a:gd name="connsiteY2" fmla="*/ 292418 h 374332"/>
                <a:gd name="connsiteX3" fmla="*/ 36195 w 48825"/>
                <a:gd name="connsiteY3" fmla="*/ 306705 h 374332"/>
                <a:gd name="connsiteX4" fmla="*/ 32385 w 48825"/>
                <a:gd name="connsiteY4" fmla="*/ 320040 h 374332"/>
                <a:gd name="connsiteX5" fmla="*/ 25717 w 48825"/>
                <a:gd name="connsiteY5" fmla="*/ 342900 h 374332"/>
                <a:gd name="connsiteX6" fmla="*/ 22860 w 48825"/>
                <a:gd name="connsiteY6" fmla="*/ 352425 h 374332"/>
                <a:gd name="connsiteX7" fmla="*/ 20002 w 48825"/>
                <a:gd name="connsiteY7" fmla="*/ 360045 h 374332"/>
                <a:gd name="connsiteX8" fmla="*/ 14288 w 48825"/>
                <a:gd name="connsiteY8" fmla="*/ 374333 h 374332"/>
                <a:gd name="connsiteX9" fmla="*/ 17145 w 48825"/>
                <a:gd name="connsiteY9" fmla="*/ 360045 h 374332"/>
                <a:gd name="connsiteX10" fmla="*/ 19050 w 48825"/>
                <a:gd name="connsiteY10" fmla="*/ 352425 h 374332"/>
                <a:gd name="connsiteX11" fmla="*/ 20955 w 48825"/>
                <a:gd name="connsiteY11" fmla="*/ 342900 h 374332"/>
                <a:gd name="connsiteX12" fmla="*/ 24765 w 48825"/>
                <a:gd name="connsiteY12" fmla="*/ 320040 h 374332"/>
                <a:gd name="connsiteX13" fmla="*/ 26670 w 48825"/>
                <a:gd name="connsiteY13" fmla="*/ 306705 h 374332"/>
                <a:gd name="connsiteX14" fmla="*/ 28575 w 48825"/>
                <a:gd name="connsiteY14" fmla="*/ 292418 h 374332"/>
                <a:gd name="connsiteX15" fmla="*/ 31432 w 48825"/>
                <a:gd name="connsiteY15" fmla="*/ 260033 h 374332"/>
                <a:gd name="connsiteX16" fmla="*/ 32385 w 48825"/>
                <a:gd name="connsiteY16" fmla="*/ 186690 h 374332"/>
                <a:gd name="connsiteX17" fmla="*/ 25717 w 48825"/>
                <a:gd name="connsiteY17" fmla="*/ 113347 h 374332"/>
                <a:gd name="connsiteX18" fmla="*/ 22860 w 48825"/>
                <a:gd name="connsiteY18" fmla="*/ 97155 h 374332"/>
                <a:gd name="connsiteX19" fmla="*/ 20002 w 48825"/>
                <a:gd name="connsiteY19" fmla="*/ 81915 h 374332"/>
                <a:gd name="connsiteX20" fmla="*/ 14288 w 48825"/>
                <a:gd name="connsiteY20" fmla="*/ 54293 h 374332"/>
                <a:gd name="connsiteX21" fmla="*/ 8572 w 48825"/>
                <a:gd name="connsiteY21" fmla="*/ 31432 h 374332"/>
                <a:gd name="connsiteX22" fmla="*/ 3810 w 48825"/>
                <a:gd name="connsiteY22" fmla="*/ 14288 h 374332"/>
                <a:gd name="connsiteX23" fmla="*/ 0 w 48825"/>
                <a:gd name="connsiteY23" fmla="*/ 0 h 374332"/>
                <a:gd name="connsiteX24" fmla="*/ 6667 w 48825"/>
                <a:gd name="connsiteY24" fmla="*/ 13335 h 374332"/>
                <a:gd name="connsiteX25" fmla="*/ 13335 w 48825"/>
                <a:gd name="connsiteY25" fmla="*/ 29527 h 374332"/>
                <a:gd name="connsiteX26" fmla="*/ 21907 w 48825"/>
                <a:gd name="connsiteY26" fmla="*/ 51435 h 374332"/>
                <a:gd name="connsiteX27" fmla="*/ 30480 w 48825"/>
                <a:gd name="connsiteY27" fmla="*/ 79057 h 374332"/>
                <a:gd name="connsiteX28" fmla="*/ 34290 w 48825"/>
                <a:gd name="connsiteY28" fmla="*/ 94297 h 374332"/>
                <a:gd name="connsiteX29" fmla="*/ 38100 w 48825"/>
                <a:gd name="connsiteY29" fmla="*/ 110490 h 374332"/>
                <a:gd name="connsiteX30" fmla="*/ 48577 w 48825"/>
                <a:gd name="connsiteY30" fmla="*/ 184785 h 37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825" h="374332">
                  <a:moveTo>
                    <a:pt x="48577" y="184785"/>
                  </a:moveTo>
                  <a:cubicBezTo>
                    <a:pt x="49530" y="211455"/>
                    <a:pt x="47625" y="237172"/>
                    <a:pt x="44767" y="260033"/>
                  </a:cubicBezTo>
                  <a:cubicBezTo>
                    <a:pt x="42863" y="271462"/>
                    <a:pt x="41910" y="281940"/>
                    <a:pt x="39052" y="292418"/>
                  </a:cubicBezTo>
                  <a:cubicBezTo>
                    <a:pt x="38100" y="297180"/>
                    <a:pt x="37147" y="301943"/>
                    <a:pt x="36195" y="306705"/>
                  </a:cubicBezTo>
                  <a:cubicBezTo>
                    <a:pt x="35242" y="311468"/>
                    <a:pt x="33338" y="315278"/>
                    <a:pt x="32385" y="320040"/>
                  </a:cubicBezTo>
                  <a:cubicBezTo>
                    <a:pt x="30480" y="328612"/>
                    <a:pt x="27622" y="336233"/>
                    <a:pt x="25717" y="342900"/>
                  </a:cubicBezTo>
                  <a:cubicBezTo>
                    <a:pt x="24765" y="345758"/>
                    <a:pt x="23813" y="349568"/>
                    <a:pt x="22860" y="352425"/>
                  </a:cubicBezTo>
                  <a:cubicBezTo>
                    <a:pt x="21907" y="355283"/>
                    <a:pt x="20955" y="358140"/>
                    <a:pt x="20002" y="360045"/>
                  </a:cubicBezTo>
                  <a:cubicBezTo>
                    <a:pt x="16192" y="368618"/>
                    <a:pt x="14288" y="374333"/>
                    <a:pt x="14288" y="374333"/>
                  </a:cubicBezTo>
                  <a:cubicBezTo>
                    <a:pt x="14288" y="374333"/>
                    <a:pt x="15240" y="368618"/>
                    <a:pt x="17145" y="360045"/>
                  </a:cubicBezTo>
                  <a:cubicBezTo>
                    <a:pt x="18097" y="358140"/>
                    <a:pt x="18097" y="355283"/>
                    <a:pt x="19050" y="352425"/>
                  </a:cubicBezTo>
                  <a:cubicBezTo>
                    <a:pt x="20002" y="349568"/>
                    <a:pt x="20002" y="346710"/>
                    <a:pt x="20955" y="342900"/>
                  </a:cubicBezTo>
                  <a:cubicBezTo>
                    <a:pt x="21907" y="336233"/>
                    <a:pt x="23813" y="328612"/>
                    <a:pt x="24765" y="320040"/>
                  </a:cubicBezTo>
                  <a:cubicBezTo>
                    <a:pt x="25717" y="316230"/>
                    <a:pt x="25717" y="311468"/>
                    <a:pt x="26670" y="306705"/>
                  </a:cubicBezTo>
                  <a:cubicBezTo>
                    <a:pt x="27622" y="301943"/>
                    <a:pt x="27622" y="297180"/>
                    <a:pt x="28575" y="292418"/>
                  </a:cubicBezTo>
                  <a:cubicBezTo>
                    <a:pt x="29527" y="282893"/>
                    <a:pt x="30480" y="271462"/>
                    <a:pt x="31432" y="260033"/>
                  </a:cubicBezTo>
                  <a:cubicBezTo>
                    <a:pt x="32385" y="237172"/>
                    <a:pt x="33338" y="212408"/>
                    <a:pt x="32385" y="186690"/>
                  </a:cubicBezTo>
                  <a:cubicBezTo>
                    <a:pt x="31432" y="160972"/>
                    <a:pt x="28575" y="136208"/>
                    <a:pt x="25717" y="113347"/>
                  </a:cubicBezTo>
                  <a:cubicBezTo>
                    <a:pt x="24765" y="107632"/>
                    <a:pt x="23813" y="101918"/>
                    <a:pt x="22860" y="97155"/>
                  </a:cubicBezTo>
                  <a:cubicBezTo>
                    <a:pt x="21907" y="91440"/>
                    <a:pt x="20955" y="86677"/>
                    <a:pt x="20002" y="81915"/>
                  </a:cubicBezTo>
                  <a:cubicBezTo>
                    <a:pt x="18097" y="72390"/>
                    <a:pt x="16192" y="62865"/>
                    <a:pt x="14288" y="54293"/>
                  </a:cubicBezTo>
                  <a:cubicBezTo>
                    <a:pt x="12382" y="45720"/>
                    <a:pt x="10477" y="38100"/>
                    <a:pt x="8572" y="31432"/>
                  </a:cubicBezTo>
                  <a:cubicBezTo>
                    <a:pt x="6667" y="24765"/>
                    <a:pt x="5715" y="19050"/>
                    <a:pt x="3810" y="14288"/>
                  </a:cubicBezTo>
                  <a:cubicBezTo>
                    <a:pt x="952" y="4763"/>
                    <a:pt x="0" y="0"/>
                    <a:pt x="0" y="0"/>
                  </a:cubicBezTo>
                  <a:cubicBezTo>
                    <a:pt x="0" y="0"/>
                    <a:pt x="1905" y="4763"/>
                    <a:pt x="6667" y="13335"/>
                  </a:cubicBezTo>
                  <a:cubicBezTo>
                    <a:pt x="8572" y="18097"/>
                    <a:pt x="11430" y="22860"/>
                    <a:pt x="13335" y="29527"/>
                  </a:cubicBezTo>
                  <a:cubicBezTo>
                    <a:pt x="16192" y="36195"/>
                    <a:pt x="19050" y="42863"/>
                    <a:pt x="21907" y="51435"/>
                  </a:cubicBezTo>
                  <a:cubicBezTo>
                    <a:pt x="24765" y="60007"/>
                    <a:pt x="27622" y="68580"/>
                    <a:pt x="30480" y="79057"/>
                  </a:cubicBezTo>
                  <a:cubicBezTo>
                    <a:pt x="31432" y="83820"/>
                    <a:pt x="33338" y="89535"/>
                    <a:pt x="34290" y="94297"/>
                  </a:cubicBezTo>
                  <a:cubicBezTo>
                    <a:pt x="35242" y="100013"/>
                    <a:pt x="37147" y="104775"/>
                    <a:pt x="38100" y="110490"/>
                  </a:cubicBezTo>
                  <a:cubicBezTo>
                    <a:pt x="43815" y="132397"/>
                    <a:pt x="47625" y="158115"/>
                    <a:pt x="48577" y="184785"/>
                  </a:cubicBezTo>
                  <a:close/>
                </a:path>
              </a:pathLst>
            </a:custGeom>
            <a:solidFill>
              <a:srgbClr val="414042"/>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5BB43B23-2828-4A84-B0E5-66BE2FF22F57}"/>
                </a:ext>
              </a:extLst>
            </p:cNvPr>
            <p:cNvSpPr/>
            <p:nvPr/>
          </p:nvSpPr>
          <p:spPr>
            <a:xfrm>
              <a:off x="7485696" y="2668904"/>
              <a:ext cx="42283" cy="368617"/>
            </a:xfrm>
            <a:custGeom>
              <a:avLst/>
              <a:gdLst>
                <a:gd name="connsiteX0" fmla="*/ 41910 w 42283"/>
                <a:gd name="connsiteY0" fmla="*/ 185738 h 368617"/>
                <a:gd name="connsiteX1" fmla="*/ 33338 w 42283"/>
                <a:gd name="connsiteY1" fmla="*/ 259080 h 368617"/>
                <a:gd name="connsiteX2" fmla="*/ 26670 w 42283"/>
                <a:gd name="connsiteY2" fmla="*/ 290512 h 368617"/>
                <a:gd name="connsiteX3" fmla="*/ 22860 w 42283"/>
                <a:gd name="connsiteY3" fmla="*/ 304800 h 368617"/>
                <a:gd name="connsiteX4" fmla="*/ 19050 w 42283"/>
                <a:gd name="connsiteY4" fmla="*/ 317183 h 368617"/>
                <a:gd name="connsiteX5" fmla="*/ 11430 w 42283"/>
                <a:gd name="connsiteY5" fmla="*/ 339090 h 368617"/>
                <a:gd name="connsiteX6" fmla="*/ 5715 w 42283"/>
                <a:gd name="connsiteY6" fmla="*/ 355283 h 368617"/>
                <a:gd name="connsiteX7" fmla="*/ 0 w 42283"/>
                <a:gd name="connsiteY7" fmla="*/ 368618 h 368617"/>
                <a:gd name="connsiteX8" fmla="*/ 2858 w 42283"/>
                <a:gd name="connsiteY8" fmla="*/ 354330 h 368617"/>
                <a:gd name="connsiteX9" fmla="*/ 6668 w 42283"/>
                <a:gd name="connsiteY9" fmla="*/ 337185 h 368617"/>
                <a:gd name="connsiteX10" fmla="*/ 11430 w 42283"/>
                <a:gd name="connsiteY10" fmla="*/ 315278 h 368617"/>
                <a:gd name="connsiteX11" fmla="*/ 13335 w 42283"/>
                <a:gd name="connsiteY11" fmla="*/ 301943 h 368617"/>
                <a:gd name="connsiteX12" fmla="*/ 15240 w 42283"/>
                <a:gd name="connsiteY12" fmla="*/ 287655 h 368617"/>
                <a:gd name="connsiteX13" fmla="*/ 19050 w 42283"/>
                <a:gd name="connsiteY13" fmla="*/ 256222 h 368617"/>
                <a:gd name="connsiteX14" fmla="*/ 24765 w 42283"/>
                <a:gd name="connsiteY14" fmla="*/ 184785 h 368617"/>
                <a:gd name="connsiteX15" fmla="*/ 24765 w 42283"/>
                <a:gd name="connsiteY15" fmla="*/ 113347 h 368617"/>
                <a:gd name="connsiteX16" fmla="*/ 22860 w 42283"/>
                <a:gd name="connsiteY16" fmla="*/ 81915 h 368617"/>
                <a:gd name="connsiteX17" fmla="*/ 21908 w 42283"/>
                <a:gd name="connsiteY17" fmla="*/ 67627 h 368617"/>
                <a:gd name="connsiteX18" fmla="*/ 20955 w 42283"/>
                <a:gd name="connsiteY18" fmla="*/ 54293 h 368617"/>
                <a:gd name="connsiteX19" fmla="*/ 18097 w 42283"/>
                <a:gd name="connsiteY19" fmla="*/ 31432 h 368617"/>
                <a:gd name="connsiteX20" fmla="*/ 16193 w 42283"/>
                <a:gd name="connsiteY20" fmla="*/ 14288 h 368617"/>
                <a:gd name="connsiteX21" fmla="*/ 14288 w 42283"/>
                <a:gd name="connsiteY21" fmla="*/ 0 h 368617"/>
                <a:gd name="connsiteX22" fmla="*/ 19050 w 42283"/>
                <a:gd name="connsiteY22" fmla="*/ 14288 h 368617"/>
                <a:gd name="connsiteX23" fmla="*/ 23813 w 42283"/>
                <a:gd name="connsiteY23" fmla="*/ 30480 h 368617"/>
                <a:gd name="connsiteX24" fmla="*/ 29528 w 42283"/>
                <a:gd name="connsiteY24" fmla="*/ 52388 h 368617"/>
                <a:gd name="connsiteX25" fmla="*/ 32385 w 42283"/>
                <a:gd name="connsiteY25" fmla="*/ 65722 h 368617"/>
                <a:gd name="connsiteX26" fmla="*/ 35243 w 42283"/>
                <a:gd name="connsiteY26" fmla="*/ 80010 h 368617"/>
                <a:gd name="connsiteX27" fmla="*/ 40005 w 42283"/>
                <a:gd name="connsiteY27" fmla="*/ 111443 h 368617"/>
                <a:gd name="connsiteX28" fmla="*/ 41910 w 42283"/>
                <a:gd name="connsiteY28" fmla="*/ 185738 h 36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283" h="368617">
                  <a:moveTo>
                    <a:pt x="41910" y="185738"/>
                  </a:moveTo>
                  <a:cubicBezTo>
                    <a:pt x="40958" y="211455"/>
                    <a:pt x="38100" y="236220"/>
                    <a:pt x="33338" y="259080"/>
                  </a:cubicBezTo>
                  <a:cubicBezTo>
                    <a:pt x="31433" y="270510"/>
                    <a:pt x="29528" y="280987"/>
                    <a:pt x="26670" y="290512"/>
                  </a:cubicBezTo>
                  <a:cubicBezTo>
                    <a:pt x="25718" y="295275"/>
                    <a:pt x="24765" y="300037"/>
                    <a:pt x="22860" y="304800"/>
                  </a:cubicBezTo>
                  <a:cubicBezTo>
                    <a:pt x="21908" y="309562"/>
                    <a:pt x="20003" y="313372"/>
                    <a:pt x="19050" y="317183"/>
                  </a:cubicBezTo>
                  <a:cubicBezTo>
                    <a:pt x="17145" y="325755"/>
                    <a:pt x="14288" y="332422"/>
                    <a:pt x="11430" y="339090"/>
                  </a:cubicBezTo>
                  <a:cubicBezTo>
                    <a:pt x="9525" y="345758"/>
                    <a:pt x="6668" y="350520"/>
                    <a:pt x="5715" y="355283"/>
                  </a:cubicBezTo>
                  <a:cubicBezTo>
                    <a:pt x="1905" y="363855"/>
                    <a:pt x="0" y="368618"/>
                    <a:pt x="0" y="368618"/>
                  </a:cubicBezTo>
                  <a:cubicBezTo>
                    <a:pt x="0" y="368618"/>
                    <a:pt x="953" y="363855"/>
                    <a:pt x="2858" y="354330"/>
                  </a:cubicBezTo>
                  <a:cubicBezTo>
                    <a:pt x="3810" y="349568"/>
                    <a:pt x="4763" y="343853"/>
                    <a:pt x="6668" y="337185"/>
                  </a:cubicBezTo>
                  <a:cubicBezTo>
                    <a:pt x="7620" y="330518"/>
                    <a:pt x="9525" y="322897"/>
                    <a:pt x="11430" y="315278"/>
                  </a:cubicBezTo>
                  <a:cubicBezTo>
                    <a:pt x="12383" y="311468"/>
                    <a:pt x="13335" y="306705"/>
                    <a:pt x="13335" y="301943"/>
                  </a:cubicBezTo>
                  <a:cubicBezTo>
                    <a:pt x="14288" y="297180"/>
                    <a:pt x="14288" y="292418"/>
                    <a:pt x="15240" y="287655"/>
                  </a:cubicBezTo>
                  <a:cubicBezTo>
                    <a:pt x="17145" y="278130"/>
                    <a:pt x="18097" y="267653"/>
                    <a:pt x="19050" y="256222"/>
                  </a:cubicBezTo>
                  <a:cubicBezTo>
                    <a:pt x="21908" y="234315"/>
                    <a:pt x="23813" y="209550"/>
                    <a:pt x="24765" y="184785"/>
                  </a:cubicBezTo>
                  <a:cubicBezTo>
                    <a:pt x="25718" y="159068"/>
                    <a:pt x="25718" y="135255"/>
                    <a:pt x="24765" y="113347"/>
                  </a:cubicBezTo>
                  <a:cubicBezTo>
                    <a:pt x="23813" y="101918"/>
                    <a:pt x="23813" y="91440"/>
                    <a:pt x="22860" y="81915"/>
                  </a:cubicBezTo>
                  <a:cubicBezTo>
                    <a:pt x="22860" y="77152"/>
                    <a:pt x="21908" y="72390"/>
                    <a:pt x="21908" y="67627"/>
                  </a:cubicBezTo>
                  <a:cubicBezTo>
                    <a:pt x="21908" y="62865"/>
                    <a:pt x="20955" y="59055"/>
                    <a:pt x="20955" y="54293"/>
                  </a:cubicBezTo>
                  <a:cubicBezTo>
                    <a:pt x="20003" y="45720"/>
                    <a:pt x="19050" y="38100"/>
                    <a:pt x="18097" y="31432"/>
                  </a:cubicBezTo>
                  <a:cubicBezTo>
                    <a:pt x="17145" y="24765"/>
                    <a:pt x="16193" y="19050"/>
                    <a:pt x="16193" y="14288"/>
                  </a:cubicBezTo>
                  <a:cubicBezTo>
                    <a:pt x="15240" y="4763"/>
                    <a:pt x="14288" y="0"/>
                    <a:pt x="14288" y="0"/>
                  </a:cubicBezTo>
                  <a:cubicBezTo>
                    <a:pt x="14288" y="0"/>
                    <a:pt x="16193" y="4763"/>
                    <a:pt x="19050" y="14288"/>
                  </a:cubicBezTo>
                  <a:cubicBezTo>
                    <a:pt x="20955" y="19050"/>
                    <a:pt x="21908" y="24765"/>
                    <a:pt x="23813" y="30480"/>
                  </a:cubicBezTo>
                  <a:cubicBezTo>
                    <a:pt x="25718" y="37147"/>
                    <a:pt x="27622" y="44768"/>
                    <a:pt x="29528" y="52388"/>
                  </a:cubicBezTo>
                  <a:cubicBezTo>
                    <a:pt x="30480" y="56197"/>
                    <a:pt x="31433" y="60960"/>
                    <a:pt x="32385" y="65722"/>
                  </a:cubicBezTo>
                  <a:cubicBezTo>
                    <a:pt x="33338" y="70485"/>
                    <a:pt x="34290" y="75247"/>
                    <a:pt x="35243" y="80010"/>
                  </a:cubicBezTo>
                  <a:cubicBezTo>
                    <a:pt x="37147" y="89535"/>
                    <a:pt x="38100" y="100965"/>
                    <a:pt x="40005" y="111443"/>
                  </a:cubicBezTo>
                  <a:cubicBezTo>
                    <a:pt x="41910" y="135255"/>
                    <a:pt x="42863" y="160020"/>
                    <a:pt x="41910" y="185738"/>
                  </a:cubicBezTo>
                  <a:close/>
                </a:path>
              </a:pathLst>
            </a:custGeom>
            <a:solidFill>
              <a:srgbClr val="414042"/>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7E65546-B306-475C-9DF7-CCA41762450F}"/>
                </a:ext>
              </a:extLst>
            </p:cNvPr>
            <p:cNvSpPr/>
            <p:nvPr/>
          </p:nvSpPr>
          <p:spPr>
            <a:xfrm>
              <a:off x="7067463" y="2632709"/>
              <a:ext cx="49616" cy="396239"/>
            </a:xfrm>
            <a:custGeom>
              <a:avLst/>
              <a:gdLst>
                <a:gd name="connsiteX0" fmla="*/ 16279 w 49616"/>
                <a:gd name="connsiteY0" fmla="*/ 199072 h 396239"/>
                <a:gd name="connsiteX1" fmla="*/ 23898 w 49616"/>
                <a:gd name="connsiteY1" fmla="*/ 276225 h 396239"/>
                <a:gd name="connsiteX2" fmla="*/ 29613 w 49616"/>
                <a:gd name="connsiteY2" fmla="*/ 309563 h 396239"/>
                <a:gd name="connsiteX3" fmla="*/ 32471 w 49616"/>
                <a:gd name="connsiteY3" fmla="*/ 324803 h 396239"/>
                <a:gd name="connsiteX4" fmla="*/ 35329 w 49616"/>
                <a:gd name="connsiteY4" fmla="*/ 339090 h 396239"/>
                <a:gd name="connsiteX5" fmla="*/ 41043 w 49616"/>
                <a:gd name="connsiteY5" fmla="*/ 362903 h 396239"/>
                <a:gd name="connsiteX6" fmla="*/ 45806 w 49616"/>
                <a:gd name="connsiteY6" fmla="*/ 381000 h 396239"/>
                <a:gd name="connsiteX7" fmla="*/ 49616 w 49616"/>
                <a:gd name="connsiteY7" fmla="*/ 396240 h 396239"/>
                <a:gd name="connsiteX8" fmla="*/ 42948 w 49616"/>
                <a:gd name="connsiteY8" fmla="*/ 381953 h 396239"/>
                <a:gd name="connsiteX9" fmla="*/ 36281 w 49616"/>
                <a:gd name="connsiteY9" fmla="*/ 364807 h 396239"/>
                <a:gd name="connsiteX10" fmla="*/ 27708 w 49616"/>
                <a:gd name="connsiteY10" fmla="*/ 340995 h 396239"/>
                <a:gd name="connsiteX11" fmla="*/ 22946 w 49616"/>
                <a:gd name="connsiteY11" fmla="*/ 327660 h 396239"/>
                <a:gd name="connsiteX12" fmla="*/ 19136 w 49616"/>
                <a:gd name="connsiteY12" fmla="*/ 312420 h 396239"/>
                <a:gd name="connsiteX13" fmla="*/ 11516 w 49616"/>
                <a:gd name="connsiteY13" fmla="*/ 279082 h 396239"/>
                <a:gd name="connsiteX14" fmla="*/ 1038 w 49616"/>
                <a:gd name="connsiteY14" fmla="*/ 200025 h 396239"/>
                <a:gd name="connsiteX15" fmla="*/ 1991 w 49616"/>
                <a:gd name="connsiteY15" fmla="*/ 120967 h 396239"/>
                <a:gd name="connsiteX16" fmla="*/ 5801 w 49616"/>
                <a:gd name="connsiteY16" fmla="*/ 86677 h 396239"/>
                <a:gd name="connsiteX17" fmla="*/ 8658 w 49616"/>
                <a:gd name="connsiteY17" fmla="*/ 71438 h 396239"/>
                <a:gd name="connsiteX18" fmla="*/ 11516 w 49616"/>
                <a:gd name="connsiteY18" fmla="*/ 57150 h 396239"/>
                <a:gd name="connsiteX19" fmla="*/ 17231 w 49616"/>
                <a:gd name="connsiteY19" fmla="*/ 33338 h 396239"/>
                <a:gd name="connsiteX20" fmla="*/ 21993 w 49616"/>
                <a:gd name="connsiteY20" fmla="*/ 15240 h 396239"/>
                <a:gd name="connsiteX21" fmla="*/ 26756 w 49616"/>
                <a:gd name="connsiteY21" fmla="*/ 0 h 396239"/>
                <a:gd name="connsiteX22" fmla="*/ 24851 w 49616"/>
                <a:gd name="connsiteY22" fmla="*/ 16192 h 396239"/>
                <a:gd name="connsiteX23" fmla="*/ 22946 w 49616"/>
                <a:gd name="connsiteY23" fmla="*/ 34290 h 396239"/>
                <a:gd name="connsiteX24" fmla="*/ 20088 w 49616"/>
                <a:gd name="connsiteY24" fmla="*/ 59055 h 396239"/>
                <a:gd name="connsiteX25" fmla="*/ 19136 w 49616"/>
                <a:gd name="connsiteY25" fmla="*/ 73342 h 396239"/>
                <a:gd name="connsiteX26" fmla="*/ 18183 w 49616"/>
                <a:gd name="connsiteY26" fmla="*/ 88582 h 396239"/>
                <a:gd name="connsiteX27" fmla="*/ 16279 w 49616"/>
                <a:gd name="connsiteY27" fmla="*/ 122872 h 396239"/>
                <a:gd name="connsiteX28" fmla="*/ 16279 w 49616"/>
                <a:gd name="connsiteY28" fmla="*/ 199072 h 39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616" h="396239">
                  <a:moveTo>
                    <a:pt x="16279" y="199072"/>
                  </a:moveTo>
                  <a:cubicBezTo>
                    <a:pt x="18183" y="226695"/>
                    <a:pt x="21041" y="252413"/>
                    <a:pt x="23898" y="276225"/>
                  </a:cubicBezTo>
                  <a:cubicBezTo>
                    <a:pt x="25804" y="287655"/>
                    <a:pt x="26756" y="299085"/>
                    <a:pt x="29613" y="309563"/>
                  </a:cubicBezTo>
                  <a:cubicBezTo>
                    <a:pt x="30566" y="315278"/>
                    <a:pt x="31518" y="320040"/>
                    <a:pt x="32471" y="324803"/>
                  </a:cubicBezTo>
                  <a:cubicBezTo>
                    <a:pt x="33423" y="329565"/>
                    <a:pt x="34376" y="334328"/>
                    <a:pt x="35329" y="339090"/>
                  </a:cubicBezTo>
                  <a:cubicBezTo>
                    <a:pt x="37233" y="347663"/>
                    <a:pt x="39138" y="356235"/>
                    <a:pt x="41043" y="362903"/>
                  </a:cubicBezTo>
                  <a:cubicBezTo>
                    <a:pt x="42948" y="369570"/>
                    <a:pt x="43901" y="376238"/>
                    <a:pt x="45806" y="381000"/>
                  </a:cubicBezTo>
                  <a:cubicBezTo>
                    <a:pt x="48663" y="390525"/>
                    <a:pt x="49616" y="396240"/>
                    <a:pt x="49616" y="396240"/>
                  </a:cubicBezTo>
                  <a:cubicBezTo>
                    <a:pt x="49616" y="396240"/>
                    <a:pt x="47711" y="391478"/>
                    <a:pt x="42948" y="381953"/>
                  </a:cubicBezTo>
                  <a:cubicBezTo>
                    <a:pt x="41043" y="377190"/>
                    <a:pt x="38186" y="371475"/>
                    <a:pt x="36281" y="364807"/>
                  </a:cubicBezTo>
                  <a:cubicBezTo>
                    <a:pt x="33423" y="358140"/>
                    <a:pt x="30566" y="350520"/>
                    <a:pt x="27708" y="340995"/>
                  </a:cubicBezTo>
                  <a:cubicBezTo>
                    <a:pt x="26756" y="336232"/>
                    <a:pt x="24851" y="332423"/>
                    <a:pt x="22946" y="327660"/>
                  </a:cubicBezTo>
                  <a:cubicBezTo>
                    <a:pt x="21041" y="322898"/>
                    <a:pt x="20088" y="318135"/>
                    <a:pt x="19136" y="312420"/>
                  </a:cubicBezTo>
                  <a:cubicBezTo>
                    <a:pt x="16279" y="301942"/>
                    <a:pt x="13421" y="290513"/>
                    <a:pt x="11516" y="279082"/>
                  </a:cubicBezTo>
                  <a:cubicBezTo>
                    <a:pt x="6754" y="255270"/>
                    <a:pt x="2943" y="228600"/>
                    <a:pt x="1038" y="200025"/>
                  </a:cubicBezTo>
                  <a:cubicBezTo>
                    <a:pt x="-867" y="171450"/>
                    <a:pt x="86" y="144780"/>
                    <a:pt x="1991" y="120967"/>
                  </a:cubicBezTo>
                  <a:cubicBezTo>
                    <a:pt x="2943" y="108585"/>
                    <a:pt x="3896" y="97155"/>
                    <a:pt x="5801" y="86677"/>
                  </a:cubicBezTo>
                  <a:cubicBezTo>
                    <a:pt x="6754" y="80963"/>
                    <a:pt x="7706" y="76200"/>
                    <a:pt x="8658" y="71438"/>
                  </a:cubicBezTo>
                  <a:cubicBezTo>
                    <a:pt x="9611" y="66675"/>
                    <a:pt x="10563" y="61913"/>
                    <a:pt x="11516" y="57150"/>
                  </a:cubicBezTo>
                  <a:cubicBezTo>
                    <a:pt x="13421" y="48577"/>
                    <a:pt x="15326" y="40005"/>
                    <a:pt x="17231" y="33338"/>
                  </a:cubicBezTo>
                  <a:cubicBezTo>
                    <a:pt x="19136" y="26670"/>
                    <a:pt x="21041" y="20002"/>
                    <a:pt x="21993" y="15240"/>
                  </a:cubicBezTo>
                  <a:cubicBezTo>
                    <a:pt x="24851" y="5715"/>
                    <a:pt x="26756" y="0"/>
                    <a:pt x="26756" y="0"/>
                  </a:cubicBezTo>
                  <a:cubicBezTo>
                    <a:pt x="26756" y="0"/>
                    <a:pt x="25804" y="5715"/>
                    <a:pt x="24851" y="16192"/>
                  </a:cubicBezTo>
                  <a:cubicBezTo>
                    <a:pt x="23898" y="20955"/>
                    <a:pt x="22946" y="27622"/>
                    <a:pt x="22946" y="34290"/>
                  </a:cubicBezTo>
                  <a:cubicBezTo>
                    <a:pt x="21993" y="41910"/>
                    <a:pt x="21041" y="49530"/>
                    <a:pt x="20088" y="59055"/>
                  </a:cubicBezTo>
                  <a:cubicBezTo>
                    <a:pt x="20088" y="63817"/>
                    <a:pt x="19136" y="68580"/>
                    <a:pt x="19136" y="73342"/>
                  </a:cubicBezTo>
                  <a:cubicBezTo>
                    <a:pt x="19136" y="78105"/>
                    <a:pt x="18183" y="83820"/>
                    <a:pt x="18183" y="88582"/>
                  </a:cubicBezTo>
                  <a:cubicBezTo>
                    <a:pt x="17231" y="99060"/>
                    <a:pt x="17231" y="110490"/>
                    <a:pt x="16279" y="122872"/>
                  </a:cubicBezTo>
                  <a:cubicBezTo>
                    <a:pt x="15326" y="145733"/>
                    <a:pt x="15326" y="171450"/>
                    <a:pt x="16279" y="199072"/>
                  </a:cubicBezTo>
                  <a:close/>
                </a:path>
              </a:pathLst>
            </a:custGeom>
            <a:solidFill>
              <a:srgbClr val="414042"/>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6690BD88-5456-4500-9B1D-DACB4075E657}"/>
                </a:ext>
              </a:extLst>
            </p:cNvPr>
            <p:cNvSpPr/>
            <p:nvPr/>
          </p:nvSpPr>
          <p:spPr>
            <a:xfrm>
              <a:off x="7049452" y="2666999"/>
              <a:ext cx="20954" cy="289560"/>
            </a:xfrm>
            <a:custGeom>
              <a:avLst/>
              <a:gdLst>
                <a:gd name="connsiteX0" fmla="*/ 14288 w 20954"/>
                <a:gd name="connsiteY0" fmla="*/ 144780 h 289560"/>
                <a:gd name="connsiteX1" fmla="*/ 15240 w 20954"/>
                <a:gd name="connsiteY1" fmla="*/ 200977 h 289560"/>
                <a:gd name="connsiteX2" fmla="*/ 17145 w 20954"/>
                <a:gd name="connsiteY2" fmla="*/ 246698 h 289560"/>
                <a:gd name="connsiteX3" fmla="*/ 19050 w 20954"/>
                <a:gd name="connsiteY3" fmla="*/ 289560 h 289560"/>
                <a:gd name="connsiteX4" fmla="*/ 16192 w 20954"/>
                <a:gd name="connsiteY4" fmla="*/ 278130 h 289560"/>
                <a:gd name="connsiteX5" fmla="*/ 9525 w 20954"/>
                <a:gd name="connsiteY5" fmla="*/ 247650 h 289560"/>
                <a:gd name="connsiteX6" fmla="*/ 2857 w 20954"/>
                <a:gd name="connsiteY6" fmla="*/ 201930 h 289560"/>
                <a:gd name="connsiteX7" fmla="*/ 0 w 20954"/>
                <a:gd name="connsiteY7" fmla="*/ 144780 h 289560"/>
                <a:gd name="connsiteX8" fmla="*/ 2857 w 20954"/>
                <a:gd name="connsiteY8" fmla="*/ 87630 h 289560"/>
                <a:gd name="connsiteX9" fmla="*/ 10478 w 20954"/>
                <a:gd name="connsiteY9" fmla="*/ 41910 h 289560"/>
                <a:gd name="connsiteX10" fmla="*/ 18097 w 20954"/>
                <a:gd name="connsiteY10" fmla="*/ 11430 h 289560"/>
                <a:gd name="connsiteX11" fmla="*/ 20955 w 20954"/>
                <a:gd name="connsiteY11" fmla="*/ 0 h 289560"/>
                <a:gd name="connsiteX12" fmla="*/ 19050 w 20954"/>
                <a:gd name="connsiteY12" fmla="*/ 42863 h 289560"/>
                <a:gd name="connsiteX13" fmla="*/ 17145 w 20954"/>
                <a:gd name="connsiteY13" fmla="*/ 88582 h 289560"/>
                <a:gd name="connsiteX14" fmla="*/ 14288 w 20954"/>
                <a:gd name="connsiteY14" fmla="*/ 144780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54" h="289560">
                  <a:moveTo>
                    <a:pt x="14288" y="144780"/>
                  </a:moveTo>
                  <a:cubicBezTo>
                    <a:pt x="14288" y="164783"/>
                    <a:pt x="14288" y="183833"/>
                    <a:pt x="15240" y="200977"/>
                  </a:cubicBezTo>
                  <a:cubicBezTo>
                    <a:pt x="15240" y="218123"/>
                    <a:pt x="16192" y="234315"/>
                    <a:pt x="17145" y="246698"/>
                  </a:cubicBezTo>
                  <a:cubicBezTo>
                    <a:pt x="18097" y="273367"/>
                    <a:pt x="19050" y="289560"/>
                    <a:pt x="19050" y="289560"/>
                  </a:cubicBezTo>
                  <a:cubicBezTo>
                    <a:pt x="19050" y="289560"/>
                    <a:pt x="18097" y="285750"/>
                    <a:pt x="16192" y="278130"/>
                  </a:cubicBezTo>
                  <a:cubicBezTo>
                    <a:pt x="14288" y="270510"/>
                    <a:pt x="11430" y="260985"/>
                    <a:pt x="9525" y="247650"/>
                  </a:cubicBezTo>
                  <a:cubicBezTo>
                    <a:pt x="6667" y="234315"/>
                    <a:pt x="4763" y="219075"/>
                    <a:pt x="2857" y="201930"/>
                  </a:cubicBezTo>
                  <a:cubicBezTo>
                    <a:pt x="953" y="184785"/>
                    <a:pt x="0" y="164783"/>
                    <a:pt x="0" y="144780"/>
                  </a:cubicBezTo>
                  <a:cubicBezTo>
                    <a:pt x="0" y="124777"/>
                    <a:pt x="953" y="104775"/>
                    <a:pt x="2857" y="87630"/>
                  </a:cubicBezTo>
                  <a:cubicBezTo>
                    <a:pt x="4763" y="70485"/>
                    <a:pt x="7620" y="54293"/>
                    <a:pt x="10478" y="41910"/>
                  </a:cubicBezTo>
                  <a:cubicBezTo>
                    <a:pt x="13335" y="28575"/>
                    <a:pt x="15240" y="18098"/>
                    <a:pt x="18097" y="11430"/>
                  </a:cubicBezTo>
                  <a:cubicBezTo>
                    <a:pt x="20003" y="4763"/>
                    <a:pt x="20955" y="0"/>
                    <a:pt x="20955" y="0"/>
                  </a:cubicBezTo>
                  <a:cubicBezTo>
                    <a:pt x="20955" y="0"/>
                    <a:pt x="20003" y="16193"/>
                    <a:pt x="19050" y="42863"/>
                  </a:cubicBezTo>
                  <a:cubicBezTo>
                    <a:pt x="18097" y="56198"/>
                    <a:pt x="18097" y="71438"/>
                    <a:pt x="17145" y="88582"/>
                  </a:cubicBezTo>
                  <a:cubicBezTo>
                    <a:pt x="14288" y="105727"/>
                    <a:pt x="14288" y="124777"/>
                    <a:pt x="14288" y="144780"/>
                  </a:cubicBezTo>
                  <a:close/>
                </a:path>
              </a:pathLst>
            </a:custGeom>
            <a:solidFill>
              <a:srgbClr val="414042"/>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8F1EAFC-E829-4544-9472-508DD17CB3EE}"/>
                </a:ext>
              </a:extLst>
            </p:cNvPr>
            <p:cNvSpPr/>
            <p:nvPr/>
          </p:nvSpPr>
          <p:spPr>
            <a:xfrm>
              <a:off x="7012304" y="2606039"/>
              <a:ext cx="36194" cy="356235"/>
            </a:xfrm>
            <a:custGeom>
              <a:avLst/>
              <a:gdLst>
                <a:gd name="connsiteX0" fmla="*/ 17145 w 36194"/>
                <a:gd name="connsiteY0" fmla="*/ 177165 h 356235"/>
                <a:gd name="connsiteX1" fmla="*/ 18097 w 36194"/>
                <a:gd name="connsiteY1" fmla="*/ 246698 h 356235"/>
                <a:gd name="connsiteX2" fmla="*/ 20002 w 36194"/>
                <a:gd name="connsiteY2" fmla="*/ 277178 h 356235"/>
                <a:gd name="connsiteX3" fmla="*/ 22860 w 36194"/>
                <a:gd name="connsiteY3" fmla="*/ 303848 h 356235"/>
                <a:gd name="connsiteX4" fmla="*/ 25717 w 36194"/>
                <a:gd name="connsiteY4" fmla="*/ 325755 h 356235"/>
                <a:gd name="connsiteX5" fmla="*/ 27622 w 36194"/>
                <a:gd name="connsiteY5" fmla="*/ 341948 h 356235"/>
                <a:gd name="connsiteX6" fmla="*/ 29527 w 36194"/>
                <a:gd name="connsiteY6" fmla="*/ 356235 h 356235"/>
                <a:gd name="connsiteX7" fmla="*/ 24765 w 36194"/>
                <a:gd name="connsiteY7" fmla="*/ 342900 h 356235"/>
                <a:gd name="connsiteX8" fmla="*/ 20002 w 36194"/>
                <a:gd name="connsiteY8" fmla="*/ 326708 h 356235"/>
                <a:gd name="connsiteX9" fmla="*/ 14288 w 36194"/>
                <a:gd name="connsiteY9" fmla="*/ 304800 h 356235"/>
                <a:gd name="connsiteX10" fmla="*/ 8572 w 36194"/>
                <a:gd name="connsiteY10" fmla="*/ 278130 h 356235"/>
                <a:gd name="connsiteX11" fmla="*/ 3810 w 36194"/>
                <a:gd name="connsiteY11" fmla="*/ 247650 h 356235"/>
                <a:gd name="connsiteX12" fmla="*/ 0 w 36194"/>
                <a:gd name="connsiteY12" fmla="*/ 177165 h 356235"/>
                <a:gd name="connsiteX13" fmla="*/ 6667 w 36194"/>
                <a:gd name="connsiteY13" fmla="*/ 106680 h 356235"/>
                <a:gd name="connsiteX14" fmla="*/ 12382 w 36194"/>
                <a:gd name="connsiteY14" fmla="*/ 76200 h 356235"/>
                <a:gd name="connsiteX15" fmla="*/ 19050 w 36194"/>
                <a:gd name="connsiteY15" fmla="*/ 50483 h 356235"/>
                <a:gd name="connsiteX16" fmla="*/ 25717 w 36194"/>
                <a:gd name="connsiteY16" fmla="*/ 29528 h 356235"/>
                <a:gd name="connsiteX17" fmla="*/ 31432 w 36194"/>
                <a:gd name="connsiteY17" fmla="*/ 13335 h 356235"/>
                <a:gd name="connsiteX18" fmla="*/ 36195 w 36194"/>
                <a:gd name="connsiteY18" fmla="*/ 0 h 356235"/>
                <a:gd name="connsiteX19" fmla="*/ 33338 w 36194"/>
                <a:gd name="connsiteY19" fmla="*/ 14288 h 356235"/>
                <a:gd name="connsiteX20" fmla="*/ 30480 w 36194"/>
                <a:gd name="connsiteY20" fmla="*/ 30480 h 356235"/>
                <a:gd name="connsiteX21" fmla="*/ 26670 w 36194"/>
                <a:gd name="connsiteY21" fmla="*/ 52388 h 356235"/>
                <a:gd name="connsiteX22" fmla="*/ 22860 w 36194"/>
                <a:gd name="connsiteY22" fmla="*/ 79058 h 356235"/>
                <a:gd name="connsiteX23" fmla="*/ 20002 w 36194"/>
                <a:gd name="connsiteY23" fmla="*/ 109538 h 356235"/>
                <a:gd name="connsiteX24" fmla="*/ 17145 w 36194"/>
                <a:gd name="connsiteY24" fmla="*/ 177165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4" h="356235">
                  <a:moveTo>
                    <a:pt x="17145" y="177165"/>
                  </a:moveTo>
                  <a:cubicBezTo>
                    <a:pt x="17145" y="201930"/>
                    <a:pt x="17145" y="224790"/>
                    <a:pt x="18097" y="246698"/>
                  </a:cubicBezTo>
                  <a:cubicBezTo>
                    <a:pt x="19050" y="257175"/>
                    <a:pt x="19050" y="267653"/>
                    <a:pt x="20002" y="277178"/>
                  </a:cubicBezTo>
                  <a:cubicBezTo>
                    <a:pt x="20955" y="286703"/>
                    <a:pt x="21907" y="295275"/>
                    <a:pt x="22860" y="303848"/>
                  </a:cubicBezTo>
                  <a:cubicBezTo>
                    <a:pt x="23813" y="312420"/>
                    <a:pt x="24765" y="319088"/>
                    <a:pt x="25717" y="325755"/>
                  </a:cubicBezTo>
                  <a:cubicBezTo>
                    <a:pt x="26670" y="332423"/>
                    <a:pt x="27622" y="338138"/>
                    <a:pt x="27622" y="341948"/>
                  </a:cubicBezTo>
                  <a:cubicBezTo>
                    <a:pt x="28575" y="351473"/>
                    <a:pt x="29527" y="356235"/>
                    <a:pt x="29527" y="356235"/>
                  </a:cubicBezTo>
                  <a:cubicBezTo>
                    <a:pt x="29527" y="356235"/>
                    <a:pt x="27622" y="351473"/>
                    <a:pt x="24765" y="342900"/>
                  </a:cubicBezTo>
                  <a:cubicBezTo>
                    <a:pt x="22860" y="338138"/>
                    <a:pt x="21907" y="333375"/>
                    <a:pt x="20002" y="326708"/>
                  </a:cubicBezTo>
                  <a:cubicBezTo>
                    <a:pt x="18097" y="320040"/>
                    <a:pt x="16192" y="313373"/>
                    <a:pt x="14288" y="304800"/>
                  </a:cubicBezTo>
                  <a:cubicBezTo>
                    <a:pt x="12382" y="297180"/>
                    <a:pt x="10477" y="287655"/>
                    <a:pt x="8572" y="278130"/>
                  </a:cubicBezTo>
                  <a:cubicBezTo>
                    <a:pt x="6667" y="268605"/>
                    <a:pt x="5715" y="258128"/>
                    <a:pt x="3810" y="247650"/>
                  </a:cubicBezTo>
                  <a:cubicBezTo>
                    <a:pt x="952" y="225743"/>
                    <a:pt x="0" y="201930"/>
                    <a:pt x="0" y="177165"/>
                  </a:cubicBezTo>
                  <a:cubicBezTo>
                    <a:pt x="952" y="152400"/>
                    <a:pt x="2857" y="127635"/>
                    <a:pt x="6667" y="106680"/>
                  </a:cubicBezTo>
                  <a:cubicBezTo>
                    <a:pt x="8572" y="96203"/>
                    <a:pt x="10477" y="85725"/>
                    <a:pt x="12382" y="76200"/>
                  </a:cubicBezTo>
                  <a:cubicBezTo>
                    <a:pt x="14288" y="66675"/>
                    <a:pt x="16192" y="58103"/>
                    <a:pt x="19050" y="50483"/>
                  </a:cubicBezTo>
                  <a:cubicBezTo>
                    <a:pt x="20955" y="42863"/>
                    <a:pt x="23813" y="35243"/>
                    <a:pt x="25717" y="29528"/>
                  </a:cubicBezTo>
                  <a:cubicBezTo>
                    <a:pt x="27622" y="22860"/>
                    <a:pt x="29527" y="18098"/>
                    <a:pt x="31432" y="13335"/>
                  </a:cubicBezTo>
                  <a:cubicBezTo>
                    <a:pt x="34290" y="4763"/>
                    <a:pt x="36195" y="0"/>
                    <a:pt x="36195" y="0"/>
                  </a:cubicBezTo>
                  <a:cubicBezTo>
                    <a:pt x="36195" y="0"/>
                    <a:pt x="35242" y="4763"/>
                    <a:pt x="33338" y="14288"/>
                  </a:cubicBezTo>
                  <a:cubicBezTo>
                    <a:pt x="32385" y="19050"/>
                    <a:pt x="31432" y="23813"/>
                    <a:pt x="30480" y="30480"/>
                  </a:cubicBezTo>
                  <a:cubicBezTo>
                    <a:pt x="29527" y="37148"/>
                    <a:pt x="28575" y="43815"/>
                    <a:pt x="26670" y="52388"/>
                  </a:cubicBezTo>
                  <a:cubicBezTo>
                    <a:pt x="25717" y="60008"/>
                    <a:pt x="23813" y="69533"/>
                    <a:pt x="22860" y="79058"/>
                  </a:cubicBezTo>
                  <a:cubicBezTo>
                    <a:pt x="21907" y="88583"/>
                    <a:pt x="20955" y="99060"/>
                    <a:pt x="20002" y="109538"/>
                  </a:cubicBezTo>
                  <a:cubicBezTo>
                    <a:pt x="19050" y="129540"/>
                    <a:pt x="18097" y="152400"/>
                    <a:pt x="17145" y="177165"/>
                  </a:cubicBezTo>
                  <a:close/>
                </a:path>
              </a:pathLst>
            </a:custGeom>
            <a:solidFill>
              <a:srgbClr val="414042"/>
            </a:solidFill>
            <a:ln w="9525" cap="flat">
              <a:noFill/>
              <a:prstDash val="solid"/>
              <a:miter/>
            </a:ln>
          </p:spPr>
          <p:txBody>
            <a:bodyPr rtlCol="0" anchor="ctr"/>
            <a:lstStyle/>
            <a:p>
              <a:endParaRPr lang="en-ID"/>
            </a:p>
          </p:txBody>
        </p:sp>
      </p:grpSp>
      <p:grpSp>
        <p:nvGrpSpPr>
          <p:cNvPr id="141" name="Group 140">
            <a:extLst>
              <a:ext uri="{FF2B5EF4-FFF2-40B4-BE49-F238E27FC236}">
                <a16:creationId xmlns:a16="http://schemas.microsoft.com/office/drawing/2014/main" id="{6A25962A-8080-4FE8-9DB1-4489C47B62E9}"/>
              </a:ext>
            </a:extLst>
          </p:cNvPr>
          <p:cNvGrpSpPr/>
          <p:nvPr/>
        </p:nvGrpSpPr>
        <p:grpSpPr>
          <a:xfrm>
            <a:off x="621068" y="1695456"/>
            <a:ext cx="1757088" cy="1724550"/>
            <a:chOff x="3700462" y="2262187"/>
            <a:chExt cx="2366009" cy="2322195"/>
          </a:xfrm>
        </p:grpSpPr>
        <p:sp>
          <p:nvSpPr>
            <p:cNvPr id="5" name="Freeform: Shape 4">
              <a:extLst>
                <a:ext uri="{FF2B5EF4-FFF2-40B4-BE49-F238E27FC236}">
                  <a16:creationId xmlns:a16="http://schemas.microsoft.com/office/drawing/2014/main" id="{65434F08-C862-4A10-81D4-C2F715558D33}"/>
                </a:ext>
              </a:extLst>
            </p:cNvPr>
            <p:cNvSpPr/>
            <p:nvPr/>
          </p:nvSpPr>
          <p:spPr>
            <a:xfrm>
              <a:off x="3700462" y="2262187"/>
              <a:ext cx="2366009" cy="2322195"/>
            </a:xfrm>
            <a:custGeom>
              <a:avLst/>
              <a:gdLst>
                <a:gd name="connsiteX0" fmla="*/ 2366010 w 2366009"/>
                <a:gd name="connsiteY0" fmla="*/ 1161098 h 2322195"/>
                <a:gd name="connsiteX1" fmla="*/ 1678305 w 2366009"/>
                <a:gd name="connsiteY1" fmla="*/ 2215515 h 2322195"/>
                <a:gd name="connsiteX2" fmla="*/ 1586865 w 2366009"/>
                <a:gd name="connsiteY2" fmla="*/ 2252663 h 2322195"/>
                <a:gd name="connsiteX3" fmla="*/ 1276350 w 2366009"/>
                <a:gd name="connsiteY3" fmla="*/ 2318385 h 2322195"/>
                <a:gd name="connsiteX4" fmla="*/ 1245870 w 2366009"/>
                <a:gd name="connsiteY4" fmla="*/ 2320290 h 2322195"/>
                <a:gd name="connsiteX5" fmla="*/ 1183005 w 2366009"/>
                <a:gd name="connsiteY5" fmla="*/ 2322195 h 2322195"/>
                <a:gd name="connsiteX6" fmla="*/ 972503 w 2366009"/>
                <a:gd name="connsiteY6" fmla="*/ 2304098 h 2322195"/>
                <a:gd name="connsiteX7" fmla="*/ 958215 w 2366009"/>
                <a:gd name="connsiteY7" fmla="*/ 2301240 h 2322195"/>
                <a:gd name="connsiteX8" fmla="*/ 683895 w 2366009"/>
                <a:gd name="connsiteY8" fmla="*/ 2213610 h 2322195"/>
                <a:gd name="connsiteX9" fmla="*/ 0 w 2366009"/>
                <a:gd name="connsiteY9" fmla="*/ 1161098 h 2322195"/>
                <a:gd name="connsiteX10" fmla="*/ 1183005 w 2366009"/>
                <a:gd name="connsiteY10" fmla="*/ 0 h 2322195"/>
                <a:gd name="connsiteX11" fmla="*/ 2366010 w 2366009"/>
                <a:gd name="connsiteY11" fmla="*/ 1161098 h 232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6009" h="2322195">
                  <a:moveTo>
                    <a:pt x="2366010" y="1161098"/>
                  </a:moveTo>
                  <a:cubicBezTo>
                    <a:pt x="2366010" y="1628775"/>
                    <a:pt x="2084070" y="2031683"/>
                    <a:pt x="1678305" y="2215515"/>
                  </a:cubicBezTo>
                  <a:cubicBezTo>
                    <a:pt x="1648778" y="2228850"/>
                    <a:pt x="1617345" y="2241233"/>
                    <a:pt x="1586865" y="2252663"/>
                  </a:cubicBezTo>
                  <a:cubicBezTo>
                    <a:pt x="1488758" y="2287905"/>
                    <a:pt x="1383983" y="2309813"/>
                    <a:pt x="1276350" y="2318385"/>
                  </a:cubicBezTo>
                  <a:cubicBezTo>
                    <a:pt x="1265873" y="2319338"/>
                    <a:pt x="1256348" y="2319338"/>
                    <a:pt x="1245870" y="2320290"/>
                  </a:cubicBezTo>
                  <a:cubicBezTo>
                    <a:pt x="1224915" y="2321243"/>
                    <a:pt x="1203960" y="2322195"/>
                    <a:pt x="1183005" y="2322195"/>
                  </a:cubicBezTo>
                  <a:cubicBezTo>
                    <a:pt x="1111568" y="2322195"/>
                    <a:pt x="1041083" y="2315528"/>
                    <a:pt x="972503" y="2304098"/>
                  </a:cubicBezTo>
                  <a:cubicBezTo>
                    <a:pt x="967740" y="2303145"/>
                    <a:pt x="962978" y="2302193"/>
                    <a:pt x="958215" y="2301240"/>
                  </a:cubicBezTo>
                  <a:cubicBezTo>
                    <a:pt x="862013" y="2283143"/>
                    <a:pt x="769620" y="2253615"/>
                    <a:pt x="683895" y="2213610"/>
                  </a:cubicBezTo>
                  <a:cubicBezTo>
                    <a:pt x="280035" y="2028825"/>
                    <a:pt x="0" y="1626870"/>
                    <a:pt x="0" y="1161098"/>
                  </a:cubicBezTo>
                  <a:cubicBezTo>
                    <a:pt x="0" y="520065"/>
                    <a:pt x="529590" y="0"/>
                    <a:pt x="1183005" y="0"/>
                  </a:cubicBezTo>
                  <a:cubicBezTo>
                    <a:pt x="1836420" y="0"/>
                    <a:pt x="2366010" y="520065"/>
                    <a:pt x="2366010" y="1161098"/>
                  </a:cubicBezTo>
                  <a:close/>
                </a:path>
              </a:pathLst>
            </a:custGeom>
            <a:solidFill>
              <a:schemeClr val="accent1"/>
            </a:solidFill>
            <a:ln w="9525" cap="flat">
              <a:noFill/>
              <a:prstDash val="solid"/>
              <a:miter/>
            </a:ln>
          </p:spPr>
          <p:txBody>
            <a:bodyPr rtlCol="0" anchor="ctr"/>
            <a:lstStyle/>
            <a:p>
              <a:endParaRPr lang="en-ID"/>
            </a:p>
          </p:txBody>
        </p:sp>
        <p:grpSp>
          <p:nvGrpSpPr>
            <p:cNvPr id="75" name="Graphic 2">
              <a:extLst>
                <a:ext uri="{FF2B5EF4-FFF2-40B4-BE49-F238E27FC236}">
                  <a16:creationId xmlns:a16="http://schemas.microsoft.com/office/drawing/2014/main" id="{907CF533-96D9-4D35-BA73-FD55296241AD}"/>
                </a:ext>
              </a:extLst>
            </p:cNvPr>
            <p:cNvGrpSpPr/>
            <p:nvPr/>
          </p:nvGrpSpPr>
          <p:grpSpPr>
            <a:xfrm>
              <a:off x="3700462" y="2262187"/>
              <a:ext cx="1921818" cy="2321242"/>
              <a:chOff x="3700462" y="2262187"/>
              <a:chExt cx="1921818" cy="2321242"/>
            </a:xfrm>
          </p:grpSpPr>
          <p:sp>
            <p:nvSpPr>
              <p:cNvPr id="76" name="Freeform: Shape 75">
                <a:extLst>
                  <a:ext uri="{FF2B5EF4-FFF2-40B4-BE49-F238E27FC236}">
                    <a16:creationId xmlns:a16="http://schemas.microsoft.com/office/drawing/2014/main" id="{509564B6-54B6-4EB9-B796-ED04C976B3E3}"/>
                  </a:ext>
                </a:extLst>
              </p:cNvPr>
              <p:cNvSpPr/>
              <p:nvPr/>
            </p:nvSpPr>
            <p:spPr>
              <a:xfrm>
                <a:off x="4143709" y="3142297"/>
                <a:ext cx="691180" cy="1012930"/>
              </a:xfrm>
              <a:custGeom>
                <a:avLst/>
                <a:gdLst>
                  <a:gd name="connsiteX0" fmla="*/ 691180 w 691180"/>
                  <a:gd name="connsiteY0" fmla="*/ 942975 h 1012930"/>
                  <a:gd name="connsiteX1" fmla="*/ 623553 w 691180"/>
                  <a:gd name="connsiteY1" fmla="*/ 954405 h 1012930"/>
                  <a:gd name="connsiteX2" fmla="*/ 323515 w 691180"/>
                  <a:gd name="connsiteY2" fmla="*/ 994410 h 1012930"/>
                  <a:gd name="connsiteX3" fmla="*/ 243505 w 691180"/>
                  <a:gd name="connsiteY3" fmla="*/ 1000125 h 1012930"/>
                  <a:gd name="connsiteX4" fmla="*/ 106345 w 691180"/>
                  <a:gd name="connsiteY4" fmla="*/ 1010603 h 1012930"/>
                  <a:gd name="connsiteX5" fmla="*/ 59673 w 691180"/>
                  <a:gd name="connsiteY5" fmla="*/ 1004887 h 1012930"/>
                  <a:gd name="connsiteX6" fmla="*/ 43480 w 691180"/>
                  <a:gd name="connsiteY6" fmla="*/ 991553 h 1012930"/>
                  <a:gd name="connsiteX7" fmla="*/ 22525 w 691180"/>
                  <a:gd name="connsiteY7" fmla="*/ 952500 h 1012930"/>
                  <a:gd name="connsiteX8" fmla="*/ 9190 w 691180"/>
                  <a:gd name="connsiteY8" fmla="*/ 873443 h 1012930"/>
                  <a:gd name="connsiteX9" fmla="*/ 7285 w 691180"/>
                  <a:gd name="connsiteY9" fmla="*/ 741045 h 1012930"/>
                  <a:gd name="connsiteX10" fmla="*/ 37765 w 691180"/>
                  <a:gd name="connsiteY10" fmla="*/ 681037 h 1012930"/>
                  <a:gd name="connsiteX11" fmla="*/ 142540 w 691180"/>
                  <a:gd name="connsiteY11" fmla="*/ 512445 h 1012930"/>
                  <a:gd name="connsiteX12" fmla="*/ 297798 w 691180"/>
                  <a:gd name="connsiteY12" fmla="*/ 219075 h 1012930"/>
                  <a:gd name="connsiteX13" fmla="*/ 338755 w 691180"/>
                  <a:gd name="connsiteY13" fmla="*/ 113348 h 1012930"/>
                  <a:gd name="connsiteX14" fmla="*/ 363520 w 691180"/>
                  <a:gd name="connsiteY14" fmla="*/ 76200 h 1012930"/>
                  <a:gd name="connsiteX15" fmla="*/ 393048 w 691180"/>
                  <a:gd name="connsiteY15" fmla="*/ 48577 h 1012930"/>
                  <a:gd name="connsiteX16" fmla="*/ 417813 w 691180"/>
                  <a:gd name="connsiteY16" fmla="*/ 34290 h 1012930"/>
                  <a:gd name="connsiteX17" fmla="*/ 418765 w 691180"/>
                  <a:gd name="connsiteY17" fmla="*/ 33338 h 1012930"/>
                  <a:gd name="connsiteX18" fmla="*/ 504490 w 691180"/>
                  <a:gd name="connsiteY18" fmla="*/ 19050 h 1012930"/>
                  <a:gd name="connsiteX19" fmla="*/ 586405 w 691180"/>
                  <a:gd name="connsiteY19" fmla="*/ 7620 h 1012930"/>
                  <a:gd name="connsiteX20" fmla="*/ 606408 w 691180"/>
                  <a:gd name="connsiteY20" fmla="*/ 3810 h 1012930"/>
                  <a:gd name="connsiteX21" fmla="*/ 623553 w 691180"/>
                  <a:gd name="connsiteY21" fmla="*/ 0 h 1012930"/>
                  <a:gd name="connsiteX22" fmla="*/ 543543 w 691180"/>
                  <a:gd name="connsiteY22" fmla="*/ 104775 h 1012930"/>
                  <a:gd name="connsiteX23" fmla="*/ 593073 w 691180"/>
                  <a:gd name="connsiteY23" fmla="*/ 144780 h 1012930"/>
                  <a:gd name="connsiteX24" fmla="*/ 488298 w 691180"/>
                  <a:gd name="connsiteY24" fmla="*/ 201930 h 1012930"/>
                  <a:gd name="connsiteX25" fmla="*/ 484488 w 691180"/>
                  <a:gd name="connsiteY25" fmla="*/ 203835 h 1012930"/>
                  <a:gd name="connsiteX26" fmla="*/ 476868 w 691180"/>
                  <a:gd name="connsiteY26" fmla="*/ 209550 h 1012930"/>
                  <a:gd name="connsiteX27" fmla="*/ 474963 w 691180"/>
                  <a:gd name="connsiteY27" fmla="*/ 220980 h 1012930"/>
                  <a:gd name="connsiteX28" fmla="*/ 474963 w 691180"/>
                  <a:gd name="connsiteY28" fmla="*/ 234315 h 1012930"/>
                  <a:gd name="connsiteX29" fmla="*/ 479725 w 691180"/>
                  <a:gd name="connsiteY29" fmla="*/ 345757 h 1012930"/>
                  <a:gd name="connsiteX30" fmla="*/ 492108 w 691180"/>
                  <a:gd name="connsiteY30" fmla="*/ 449580 h 1012930"/>
                  <a:gd name="connsiteX31" fmla="*/ 508300 w 691180"/>
                  <a:gd name="connsiteY31" fmla="*/ 502920 h 1012930"/>
                  <a:gd name="connsiteX32" fmla="*/ 490203 w 691180"/>
                  <a:gd name="connsiteY32" fmla="*/ 492443 h 1012930"/>
                  <a:gd name="connsiteX33" fmla="*/ 471153 w 691180"/>
                  <a:gd name="connsiteY33" fmla="*/ 481012 h 1012930"/>
                  <a:gd name="connsiteX34" fmla="*/ 471153 w 691180"/>
                  <a:gd name="connsiteY34" fmla="*/ 481012 h 1012930"/>
                  <a:gd name="connsiteX35" fmla="*/ 447340 w 691180"/>
                  <a:gd name="connsiteY35" fmla="*/ 465773 h 1012930"/>
                  <a:gd name="connsiteX36" fmla="*/ 434005 w 691180"/>
                  <a:gd name="connsiteY36" fmla="*/ 457200 h 1012930"/>
                  <a:gd name="connsiteX37" fmla="*/ 422575 w 691180"/>
                  <a:gd name="connsiteY37" fmla="*/ 449580 h 1012930"/>
                  <a:gd name="connsiteX38" fmla="*/ 410193 w 691180"/>
                  <a:gd name="connsiteY38" fmla="*/ 441007 h 1012930"/>
                  <a:gd name="connsiteX39" fmla="*/ 410193 w 691180"/>
                  <a:gd name="connsiteY39" fmla="*/ 441007 h 1012930"/>
                  <a:gd name="connsiteX40" fmla="*/ 410193 w 691180"/>
                  <a:gd name="connsiteY40" fmla="*/ 441007 h 1012930"/>
                  <a:gd name="connsiteX41" fmla="*/ 402573 w 691180"/>
                  <a:gd name="connsiteY41" fmla="*/ 441960 h 1012930"/>
                  <a:gd name="connsiteX42" fmla="*/ 358758 w 691180"/>
                  <a:gd name="connsiteY42" fmla="*/ 467678 h 1012930"/>
                  <a:gd name="connsiteX43" fmla="*/ 338755 w 691180"/>
                  <a:gd name="connsiteY43" fmla="*/ 493395 h 1012930"/>
                  <a:gd name="connsiteX44" fmla="*/ 269223 w 691180"/>
                  <a:gd name="connsiteY44" fmla="*/ 620078 h 1012930"/>
                  <a:gd name="connsiteX45" fmla="*/ 257793 w 691180"/>
                  <a:gd name="connsiteY45" fmla="*/ 648653 h 1012930"/>
                  <a:gd name="connsiteX46" fmla="*/ 245410 w 691180"/>
                  <a:gd name="connsiteY46" fmla="*/ 681990 h 1012930"/>
                  <a:gd name="connsiteX47" fmla="*/ 233028 w 691180"/>
                  <a:gd name="connsiteY47" fmla="*/ 721043 h 1012930"/>
                  <a:gd name="connsiteX48" fmla="*/ 555925 w 691180"/>
                  <a:gd name="connsiteY48" fmla="*/ 879157 h 1012930"/>
                  <a:gd name="connsiteX49" fmla="*/ 568308 w 691180"/>
                  <a:gd name="connsiteY49" fmla="*/ 884873 h 1012930"/>
                  <a:gd name="connsiteX50" fmla="*/ 691180 w 691180"/>
                  <a:gd name="connsiteY50" fmla="*/ 942975 h 101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91180" h="1012930">
                    <a:moveTo>
                      <a:pt x="691180" y="942975"/>
                    </a:moveTo>
                    <a:cubicBezTo>
                      <a:pt x="669273" y="947737"/>
                      <a:pt x="646413" y="951548"/>
                      <a:pt x="623553" y="954405"/>
                    </a:cubicBezTo>
                    <a:cubicBezTo>
                      <a:pt x="523540" y="969645"/>
                      <a:pt x="423528" y="984885"/>
                      <a:pt x="323515" y="994410"/>
                    </a:cubicBezTo>
                    <a:cubicBezTo>
                      <a:pt x="296845" y="997268"/>
                      <a:pt x="270175" y="999173"/>
                      <a:pt x="243505" y="1000125"/>
                    </a:cubicBezTo>
                    <a:cubicBezTo>
                      <a:pt x="198738" y="1002030"/>
                      <a:pt x="150160" y="998220"/>
                      <a:pt x="106345" y="1010603"/>
                    </a:cubicBezTo>
                    <a:cubicBezTo>
                      <a:pt x="91105" y="1015365"/>
                      <a:pt x="73960" y="1012507"/>
                      <a:pt x="59673" y="1004887"/>
                    </a:cubicBezTo>
                    <a:cubicBezTo>
                      <a:pt x="53958" y="1001078"/>
                      <a:pt x="48243" y="997268"/>
                      <a:pt x="43480" y="991553"/>
                    </a:cubicBezTo>
                    <a:cubicBezTo>
                      <a:pt x="33955" y="981075"/>
                      <a:pt x="26335" y="966787"/>
                      <a:pt x="22525" y="952500"/>
                    </a:cubicBezTo>
                    <a:cubicBezTo>
                      <a:pt x="13953" y="927735"/>
                      <a:pt x="13953" y="899160"/>
                      <a:pt x="9190" y="873443"/>
                    </a:cubicBezTo>
                    <a:cubicBezTo>
                      <a:pt x="1570" y="829628"/>
                      <a:pt x="-6050" y="782955"/>
                      <a:pt x="7285" y="741045"/>
                    </a:cubicBezTo>
                    <a:cubicBezTo>
                      <a:pt x="13953" y="719137"/>
                      <a:pt x="26335" y="700087"/>
                      <a:pt x="37765" y="681037"/>
                    </a:cubicBezTo>
                    <a:cubicBezTo>
                      <a:pt x="73008" y="624840"/>
                      <a:pt x="108250" y="568643"/>
                      <a:pt x="142540" y="512445"/>
                    </a:cubicBezTo>
                    <a:cubicBezTo>
                      <a:pt x="200643" y="418148"/>
                      <a:pt x="259698" y="323850"/>
                      <a:pt x="297798" y="219075"/>
                    </a:cubicBezTo>
                    <a:cubicBezTo>
                      <a:pt x="311133" y="183832"/>
                      <a:pt x="321610" y="146685"/>
                      <a:pt x="338755" y="113348"/>
                    </a:cubicBezTo>
                    <a:cubicBezTo>
                      <a:pt x="345423" y="100013"/>
                      <a:pt x="353995" y="87630"/>
                      <a:pt x="363520" y="76200"/>
                    </a:cubicBezTo>
                    <a:cubicBezTo>
                      <a:pt x="372093" y="65723"/>
                      <a:pt x="381618" y="56198"/>
                      <a:pt x="393048" y="48577"/>
                    </a:cubicBezTo>
                    <a:cubicBezTo>
                      <a:pt x="400668" y="42863"/>
                      <a:pt x="409240" y="38100"/>
                      <a:pt x="417813" y="34290"/>
                    </a:cubicBezTo>
                    <a:cubicBezTo>
                      <a:pt x="417813" y="34290"/>
                      <a:pt x="418765" y="34290"/>
                      <a:pt x="418765" y="33338"/>
                    </a:cubicBezTo>
                    <a:cubicBezTo>
                      <a:pt x="445435" y="21907"/>
                      <a:pt x="474963" y="20955"/>
                      <a:pt x="504490" y="19050"/>
                    </a:cubicBezTo>
                    <a:cubicBezTo>
                      <a:pt x="532113" y="17145"/>
                      <a:pt x="559735" y="13335"/>
                      <a:pt x="586405" y="7620"/>
                    </a:cubicBezTo>
                    <a:cubicBezTo>
                      <a:pt x="593073" y="6667"/>
                      <a:pt x="599740" y="4763"/>
                      <a:pt x="606408" y="3810"/>
                    </a:cubicBezTo>
                    <a:cubicBezTo>
                      <a:pt x="612123" y="2857"/>
                      <a:pt x="617838" y="952"/>
                      <a:pt x="623553" y="0"/>
                    </a:cubicBezTo>
                    <a:cubicBezTo>
                      <a:pt x="594978" y="31432"/>
                      <a:pt x="568308" y="67627"/>
                      <a:pt x="543543" y="104775"/>
                    </a:cubicBezTo>
                    <a:cubicBezTo>
                      <a:pt x="561640" y="116205"/>
                      <a:pt x="577833" y="129540"/>
                      <a:pt x="593073" y="144780"/>
                    </a:cubicBezTo>
                    <a:cubicBezTo>
                      <a:pt x="558783" y="162877"/>
                      <a:pt x="523540" y="183832"/>
                      <a:pt x="488298" y="201930"/>
                    </a:cubicBezTo>
                    <a:cubicBezTo>
                      <a:pt x="487345" y="202882"/>
                      <a:pt x="485440" y="203835"/>
                      <a:pt x="484488" y="203835"/>
                    </a:cubicBezTo>
                    <a:cubicBezTo>
                      <a:pt x="481630" y="205740"/>
                      <a:pt x="478773" y="206692"/>
                      <a:pt x="476868" y="209550"/>
                    </a:cubicBezTo>
                    <a:cubicBezTo>
                      <a:pt x="474963" y="213360"/>
                      <a:pt x="474963" y="217170"/>
                      <a:pt x="474963" y="220980"/>
                    </a:cubicBezTo>
                    <a:cubicBezTo>
                      <a:pt x="474963" y="225742"/>
                      <a:pt x="474963" y="229552"/>
                      <a:pt x="474963" y="234315"/>
                    </a:cubicBezTo>
                    <a:cubicBezTo>
                      <a:pt x="475915" y="271463"/>
                      <a:pt x="477820" y="308610"/>
                      <a:pt x="479725" y="345757"/>
                    </a:cubicBezTo>
                    <a:cubicBezTo>
                      <a:pt x="481630" y="381000"/>
                      <a:pt x="484488" y="415290"/>
                      <a:pt x="492108" y="449580"/>
                    </a:cubicBezTo>
                    <a:cubicBezTo>
                      <a:pt x="495918" y="467678"/>
                      <a:pt x="501633" y="484823"/>
                      <a:pt x="508300" y="502920"/>
                    </a:cubicBezTo>
                    <a:cubicBezTo>
                      <a:pt x="502585" y="499110"/>
                      <a:pt x="495918" y="496253"/>
                      <a:pt x="490203" y="492443"/>
                    </a:cubicBezTo>
                    <a:cubicBezTo>
                      <a:pt x="483535" y="488632"/>
                      <a:pt x="476868" y="484823"/>
                      <a:pt x="471153" y="481012"/>
                    </a:cubicBezTo>
                    <a:cubicBezTo>
                      <a:pt x="471153" y="481012"/>
                      <a:pt x="471153" y="481012"/>
                      <a:pt x="471153" y="481012"/>
                    </a:cubicBezTo>
                    <a:cubicBezTo>
                      <a:pt x="463533" y="476250"/>
                      <a:pt x="454960" y="471487"/>
                      <a:pt x="447340" y="465773"/>
                    </a:cubicBezTo>
                    <a:cubicBezTo>
                      <a:pt x="442578" y="462915"/>
                      <a:pt x="438768" y="460057"/>
                      <a:pt x="434005" y="457200"/>
                    </a:cubicBezTo>
                    <a:cubicBezTo>
                      <a:pt x="430195" y="454343"/>
                      <a:pt x="426385" y="452437"/>
                      <a:pt x="422575" y="449580"/>
                    </a:cubicBezTo>
                    <a:cubicBezTo>
                      <a:pt x="418765" y="446723"/>
                      <a:pt x="414003" y="443865"/>
                      <a:pt x="410193" y="441007"/>
                    </a:cubicBezTo>
                    <a:lnTo>
                      <a:pt x="410193" y="441007"/>
                    </a:lnTo>
                    <a:cubicBezTo>
                      <a:pt x="410193" y="441007"/>
                      <a:pt x="410193" y="441007"/>
                      <a:pt x="410193" y="441007"/>
                    </a:cubicBezTo>
                    <a:cubicBezTo>
                      <a:pt x="407335" y="441007"/>
                      <a:pt x="405430" y="441007"/>
                      <a:pt x="402573" y="441960"/>
                    </a:cubicBezTo>
                    <a:cubicBezTo>
                      <a:pt x="385428" y="443865"/>
                      <a:pt x="371140" y="454343"/>
                      <a:pt x="358758" y="467678"/>
                    </a:cubicBezTo>
                    <a:cubicBezTo>
                      <a:pt x="351138" y="475298"/>
                      <a:pt x="344470" y="484823"/>
                      <a:pt x="338755" y="493395"/>
                    </a:cubicBezTo>
                    <a:cubicBezTo>
                      <a:pt x="312085" y="533400"/>
                      <a:pt x="288273" y="576262"/>
                      <a:pt x="269223" y="620078"/>
                    </a:cubicBezTo>
                    <a:cubicBezTo>
                      <a:pt x="265413" y="629603"/>
                      <a:pt x="261603" y="639128"/>
                      <a:pt x="257793" y="648653"/>
                    </a:cubicBezTo>
                    <a:cubicBezTo>
                      <a:pt x="253983" y="659130"/>
                      <a:pt x="249220" y="670560"/>
                      <a:pt x="245410" y="681990"/>
                    </a:cubicBezTo>
                    <a:cubicBezTo>
                      <a:pt x="240648" y="694373"/>
                      <a:pt x="236838" y="707707"/>
                      <a:pt x="233028" y="721043"/>
                    </a:cubicBezTo>
                    <a:cubicBezTo>
                      <a:pt x="340660" y="773430"/>
                      <a:pt x="448293" y="826770"/>
                      <a:pt x="555925" y="879157"/>
                    </a:cubicBezTo>
                    <a:cubicBezTo>
                      <a:pt x="559735" y="881062"/>
                      <a:pt x="563545" y="882968"/>
                      <a:pt x="568308" y="884873"/>
                    </a:cubicBezTo>
                    <a:cubicBezTo>
                      <a:pt x="610218" y="902970"/>
                      <a:pt x="650223" y="922973"/>
                      <a:pt x="691180" y="942975"/>
                    </a:cubicBezTo>
                    <a:close/>
                  </a:path>
                </a:pathLst>
              </a:custGeom>
              <a:solidFill>
                <a:srgbClr val="58595B"/>
              </a:solidFill>
              <a:ln w="9525"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907CF533-96D9-4D35-BA73-FD55296241AD}"/>
                  </a:ext>
                </a:extLst>
              </p:cNvPr>
              <p:cNvGrpSpPr/>
              <p:nvPr/>
            </p:nvGrpSpPr>
            <p:grpSpPr>
              <a:xfrm>
                <a:off x="4539614" y="3094672"/>
                <a:ext cx="962977" cy="700087"/>
                <a:chOff x="4539614" y="3094672"/>
                <a:chExt cx="962977" cy="700087"/>
              </a:xfrm>
              <a:solidFill>
                <a:srgbClr val="58595B"/>
              </a:solidFill>
            </p:grpSpPr>
            <p:sp>
              <p:nvSpPr>
                <p:cNvPr id="78" name="Freeform: Shape 77">
                  <a:extLst>
                    <a:ext uri="{FF2B5EF4-FFF2-40B4-BE49-F238E27FC236}">
                      <a16:creationId xmlns:a16="http://schemas.microsoft.com/office/drawing/2014/main" id="{0E1AEB84-50C4-4916-A035-D5E64DCE8189}"/>
                    </a:ext>
                  </a:extLst>
                </p:cNvPr>
                <p:cNvSpPr/>
                <p:nvPr/>
              </p:nvSpPr>
              <p:spPr>
                <a:xfrm>
                  <a:off x="4539614" y="3141344"/>
                  <a:ext cx="230505" cy="503872"/>
                </a:xfrm>
                <a:custGeom>
                  <a:avLst/>
                  <a:gdLst>
                    <a:gd name="connsiteX0" fmla="*/ 81915 w 230505"/>
                    <a:gd name="connsiteY0" fmla="*/ 232410 h 503872"/>
                    <a:gd name="connsiteX1" fmla="*/ 80963 w 230505"/>
                    <a:gd name="connsiteY1" fmla="*/ 234315 h 503872"/>
                    <a:gd name="connsiteX2" fmla="*/ 85725 w 230505"/>
                    <a:gd name="connsiteY2" fmla="*/ 346710 h 503872"/>
                    <a:gd name="connsiteX3" fmla="*/ 98108 w 230505"/>
                    <a:gd name="connsiteY3" fmla="*/ 450533 h 503872"/>
                    <a:gd name="connsiteX4" fmla="*/ 114300 w 230505"/>
                    <a:gd name="connsiteY4" fmla="*/ 503872 h 503872"/>
                    <a:gd name="connsiteX5" fmla="*/ 96202 w 230505"/>
                    <a:gd name="connsiteY5" fmla="*/ 493395 h 503872"/>
                    <a:gd name="connsiteX6" fmla="*/ 77152 w 230505"/>
                    <a:gd name="connsiteY6" fmla="*/ 481965 h 503872"/>
                    <a:gd name="connsiteX7" fmla="*/ 77152 w 230505"/>
                    <a:gd name="connsiteY7" fmla="*/ 481965 h 503872"/>
                    <a:gd name="connsiteX8" fmla="*/ 53340 w 230505"/>
                    <a:gd name="connsiteY8" fmla="*/ 466725 h 503872"/>
                    <a:gd name="connsiteX9" fmla="*/ 40005 w 230505"/>
                    <a:gd name="connsiteY9" fmla="*/ 458152 h 503872"/>
                    <a:gd name="connsiteX10" fmla="*/ 28575 w 230505"/>
                    <a:gd name="connsiteY10" fmla="*/ 450533 h 503872"/>
                    <a:gd name="connsiteX11" fmla="*/ 16193 w 230505"/>
                    <a:gd name="connsiteY11" fmla="*/ 441960 h 503872"/>
                    <a:gd name="connsiteX12" fmla="*/ 16193 w 230505"/>
                    <a:gd name="connsiteY12" fmla="*/ 441960 h 503872"/>
                    <a:gd name="connsiteX13" fmla="*/ 18098 w 230505"/>
                    <a:gd name="connsiteY13" fmla="*/ 429577 h 503872"/>
                    <a:gd name="connsiteX14" fmla="*/ 27623 w 230505"/>
                    <a:gd name="connsiteY14" fmla="*/ 380047 h 503872"/>
                    <a:gd name="connsiteX15" fmla="*/ 19050 w 230505"/>
                    <a:gd name="connsiteY15" fmla="*/ 335280 h 503872"/>
                    <a:gd name="connsiteX16" fmla="*/ 9525 w 230505"/>
                    <a:gd name="connsiteY16" fmla="*/ 249555 h 503872"/>
                    <a:gd name="connsiteX17" fmla="*/ 952 w 230505"/>
                    <a:gd name="connsiteY17" fmla="*/ 94297 h 503872"/>
                    <a:gd name="connsiteX18" fmla="*/ 0 w 230505"/>
                    <a:gd name="connsiteY18" fmla="*/ 49530 h 503872"/>
                    <a:gd name="connsiteX19" fmla="*/ 24765 w 230505"/>
                    <a:gd name="connsiteY19" fmla="*/ 35242 h 503872"/>
                    <a:gd name="connsiteX20" fmla="*/ 25718 w 230505"/>
                    <a:gd name="connsiteY20" fmla="*/ 34290 h 503872"/>
                    <a:gd name="connsiteX21" fmla="*/ 111443 w 230505"/>
                    <a:gd name="connsiteY21" fmla="*/ 20002 h 503872"/>
                    <a:gd name="connsiteX22" fmla="*/ 193358 w 230505"/>
                    <a:gd name="connsiteY22" fmla="*/ 8572 h 503872"/>
                    <a:gd name="connsiteX23" fmla="*/ 212408 w 230505"/>
                    <a:gd name="connsiteY23" fmla="*/ 4763 h 503872"/>
                    <a:gd name="connsiteX24" fmla="*/ 230505 w 230505"/>
                    <a:gd name="connsiteY24" fmla="*/ 0 h 503872"/>
                    <a:gd name="connsiteX25" fmla="*/ 150495 w 230505"/>
                    <a:gd name="connsiteY25" fmla="*/ 104775 h 503872"/>
                    <a:gd name="connsiteX26" fmla="*/ 200025 w 230505"/>
                    <a:gd name="connsiteY26" fmla="*/ 144780 h 503872"/>
                    <a:gd name="connsiteX27" fmla="*/ 95250 w 230505"/>
                    <a:gd name="connsiteY27" fmla="*/ 201930 h 503872"/>
                    <a:gd name="connsiteX28" fmla="*/ 81915 w 230505"/>
                    <a:gd name="connsiteY28" fmla="*/ 232410 h 50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505" h="503872">
                      <a:moveTo>
                        <a:pt x="81915" y="232410"/>
                      </a:moveTo>
                      <a:cubicBezTo>
                        <a:pt x="81915" y="233363"/>
                        <a:pt x="81915" y="233363"/>
                        <a:pt x="80963" y="234315"/>
                      </a:cubicBezTo>
                      <a:cubicBezTo>
                        <a:pt x="81915" y="271463"/>
                        <a:pt x="83820" y="308610"/>
                        <a:pt x="85725" y="346710"/>
                      </a:cubicBezTo>
                      <a:cubicBezTo>
                        <a:pt x="87630" y="381952"/>
                        <a:pt x="90488" y="416242"/>
                        <a:pt x="98108" y="450533"/>
                      </a:cubicBezTo>
                      <a:cubicBezTo>
                        <a:pt x="101918" y="468630"/>
                        <a:pt x="107633" y="485775"/>
                        <a:pt x="114300" y="503872"/>
                      </a:cubicBezTo>
                      <a:cubicBezTo>
                        <a:pt x="108585" y="500063"/>
                        <a:pt x="101918" y="497205"/>
                        <a:pt x="96202" y="493395"/>
                      </a:cubicBezTo>
                      <a:cubicBezTo>
                        <a:pt x="89535" y="489585"/>
                        <a:pt x="82868" y="485775"/>
                        <a:pt x="77152" y="481965"/>
                      </a:cubicBezTo>
                      <a:cubicBezTo>
                        <a:pt x="77152" y="481965"/>
                        <a:pt x="77152" y="481965"/>
                        <a:pt x="77152" y="481965"/>
                      </a:cubicBezTo>
                      <a:cubicBezTo>
                        <a:pt x="69533" y="477202"/>
                        <a:pt x="60960" y="472440"/>
                        <a:pt x="53340" y="466725"/>
                      </a:cubicBezTo>
                      <a:cubicBezTo>
                        <a:pt x="48577" y="463867"/>
                        <a:pt x="44768" y="461010"/>
                        <a:pt x="40005" y="458152"/>
                      </a:cubicBezTo>
                      <a:cubicBezTo>
                        <a:pt x="36195" y="455295"/>
                        <a:pt x="32385" y="453390"/>
                        <a:pt x="28575" y="450533"/>
                      </a:cubicBezTo>
                      <a:cubicBezTo>
                        <a:pt x="24765" y="447675"/>
                        <a:pt x="20002" y="444817"/>
                        <a:pt x="16193" y="441960"/>
                      </a:cubicBezTo>
                      <a:lnTo>
                        <a:pt x="16193" y="441960"/>
                      </a:lnTo>
                      <a:cubicBezTo>
                        <a:pt x="16193" y="438150"/>
                        <a:pt x="17145" y="433388"/>
                        <a:pt x="18098" y="429577"/>
                      </a:cubicBezTo>
                      <a:cubicBezTo>
                        <a:pt x="20955" y="413385"/>
                        <a:pt x="23813" y="396240"/>
                        <a:pt x="27623" y="380047"/>
                      </a:cubicBezTo>
                      <a:cubicBezTo>
                        <a:pt x="23813" y="365760"/>
                        <a:pt x="20955" y="349567"/>
                        <a:pt x="19050" y="335280"/>
                      </a:cubicBezTo>
                      <a:cubicBezTo>
                        <a:pt x="15240" y="306705"/>
                        <a:pt x="11430" y="278130"/>
                        <a:pt x="9525" y="249555"/>
                      </a:cubicBezTo>
                      <a:cubicBezTo>
                        <a:pt x="4763" y="198120"/>
                        <a:pt x="1905" y="146685"/>
                        <a:pt x="952" y="94297"/>
                      </a:cubicBezTo>
                      <a:cubicBezTo>
                        <a:pt x="952" y="80010"/>
                        <a:pt x="0" y="64770"/>
                        <a:pt x="0" y="49530"/>
                      </a:cubicBezTo>
                      <a:cubicBezTo>
                        <a:pt x="7620" y="43815"/>
                        <a:pt x="16193" y="39052"/>
                        <a:pt x="24765" y="35242"/>
                      </a:cubicBezTo>
                      <a:cubicBezTo>
                        <a:pt x="24765" y="35242"/>
                        <a:pt x="25718" y="35242"/>
                        <a:pt x="25718" y="34290"/>
                      </a:cubicBezTo>
                      <a:cubicBezTo>
                        <a:pt x="52388" y="22860"/>
                        <a:pt x="81915" y="21907"/>
                        <a:pt x="111443" y="20002"/>
                      </a:cubicBezTo>
                      <a:cubicBezTo>
                        <a:pt x="139065" y="18097"/>
                        <a:pt x="166688" y="14288"/>
                        <a:pt x="193358" y="8572"/>
                      </a:cubicBezTo>
                      <a:cubicBezTo>
                        <a:pt x="200025" y="7620"/>
                        <a:pt x="205740" y="5715"/>
                        <a:pt x="212408" y="4763"/>
                      </a:cubicBezTo>
                      <a:cubicBezTo>
                        <a:pt x="218123" y="3810"/>
                        <a:pt x="224790" y="1905"/>
                        <a:pt x="230505" y="0"/>
                      </a:cubicBezTo>
                      <a:cubicBezTo>
                        <a:pt x="201930" y="31432"/>
                        <a:pt x="175260" y="67627"/>
                        <a:pt x="150495" y="104775"/>
                      </a:cubicBezTo>
                      <a:cubicBezTo>
                        <a:pt x="168593" y="116205"/>
                        <a:pt x="184785" y="129540"/>
                        <a:pt x="200025" y="144780"/>
                      </a:cubicBezTo>
                      <a:cubicBezTo>
                        <a:pt x="165735" y="162877"/>
                        <a:pt x="130493" y="183832"/>
                        <a:pt x="95250" y="201930"/>
                      </a:cubicBezTo>
                      <a:cubicBezTo>
                        <a:pt x="89535" y="211455"/>
                        <a:pt x="85725" y="221932"/>
                        <a:pt x="81915" y="232410"/>
                      </a:cubicBezTo>
                      <a:close/>
                    </a:path>
                  </a:pathLst>
                </a:custGeom>
                <a:solidFill>
                  <a:srgbClr val="58595B"/>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3C71FF8-4D21-4E06-9B72-CE4B5EC54CF8}"/>
                    </a:ext>
                  </a:extLst>
                </p:cNvPr>
                <p:cNvSpPr/>
                <p:nvPr/>
              </p:nvSpPr>
              <p:spPr>
                <a:xfrm>
                  <a:off x="4818697" y="3094672"/>
                  <a:ext cx="683894" cy="700087"/>
                </a:xfrm>
                <a:custGeom>
                  <a:avLst/>
                  <a:gdLst>
                    <a:gd name="connsiteX0" fmla="*/ 683895 w 683894"/>
                    <a:gd name="connsiteY0" fmla="*/ 63817 h 700087"/>
                    <a:gd name="connsiteX1" fmla="*/ 622935 w 683894"/>
                    <a:gd name="connsiteY1" fmla="*/ 87630 h 700087"/>
                    <a:gd name="connsiteX2" fmla="*/ 438150 w 683894"/>
                    <a:gd name="connsiteY2" fmla="*/ 253365 h 700087"/>
                    <a:gd name="connsiteX3" fmla="*/ 415290 w 683894"/>
                    <a:gd name="connsiteY3" fmla="*/ 285750 h 700087"/>
                    <a:gd name="connsiteX4" fmla="*/ 382905 w 683894"/>
                    <a:gd name="connsiteY4" fmla="*/ 358140 h 700087"/>
                    <a:gd name="connsiteX5" fmla="*/ 381000 w 683894"/>
                    <a:gd name="connsiteY5" fmla="*/ 363855 h 700087"/>
                    <a:gd name="connsiteX6" fmla="*/ 351473 w 683894"/>
                    <a:gd name="connsiteY6" fmla="*/ 450532 h 700087"/>
                    <a:gd name="connsiteX7" fmla="*/ 210502 w 683894"/>
                    <a:gd name="connsiteY7" fmla="*/ 700087 h 700087"/>
                    <a:gd name="connsiteX8" fmla="*/ 73342 w 683894"/>
                    <a:gd name="connsiteY8" fmla="*/ 660082 h 700087"/>
                    <a:gd name="connsiteX9" fmla="*/ 0 w 683894"/>
                    <a:gd name="connsiteY9" fmla="*/ 631507 h 700087"/>
                    <a:gd name="connsiteX10" fmla="*/ 381953 w 683894"/>
                    <a:gd name="connsiteY10" fmla="*/ 256223 h 700087"/>
                    <a:gd name="connsiteX11" fmla="*/ 280035 w 683894"/>
                    <a:gd name="connsiteY11" fmla="*/ 178117 h 700087"/>
                    <a:gd name="connsiteX12" fmla="*/ 397193 w 683894"/>
                    <a:gd name="connsiteY12" fmla="*/ 159067 h 700087"/>
                    <a:gd name="connsiteX13" fmla="*/ 401003 w 683894"/>
                    <a:gd name="connsiteY13" fmla="*/ 158115 h 700087"/>
                    <a:gd name="connsiteX14" fmla="*/ 429578 w 683894"/>
                    <a:gd name="connsiteY14" fmla="*/ 152400 h 700087"/>
                    <a:gd name="connsiteX15" fmla="*/ 440055 w 683894"/>
                    <a:gd name="connsiteY15" fmla="*/ 137160 h 700087"/>
                    <a:gd name="connsiteX16" fmla="*/ 440055 w 683894"/>
                    <a:gd name="connsiteY16" fmla="*/ 137160 h 700087"/>
                    <a:gd name="connsiteX17" fmla="*/ 442912 w 683894"/>
                    <a:gd name="connsiteY17" fmla="*/ 132398 h 700087"/>
                    <a:gd name="connsiteX18" fmla="*/ 447675 w 683894"/>
                    <a:gd name="connsiteY18" fmla="*/ 124777 h 700087"/>
                    <a:gd name="connsiteX19" fmla="*/ 452437 w 683894"/>
                    <a:gd name="connsiteY19" fmla="*/ 117157 h 700087"/>
                    <a:gd name="connsiteX20" fmla="*/ 453390 w 683894"/>
                    <a:gd name="connsiteY20" fmla="*/ 115252 h 700087"/>
                    <a:gd name="connsiteX21" fmla="*/ 457200 w 683894"/>
                    <a:gd name="connsiteY21" fmla="*/ 108585 h 700087"/>
                    <a:gd name="connsiteX22" fmla="*/ 458153 w 683894"/>
                    <a:gd name="connsiteY22" fmla="*/ 106680 h 700087"/>
                    <a:gd name="connsiteX23" fmla="*/ 461010 w 683894"/>
                    <a:gd name="connsiteY23" fmla="*/ 100965 h 700087"/>
                    <a:gd name="connsiteX24" fmla="*/ 463868 w 683894"/>
                    <a:gd name="connsiteY24" fmla="*/ 95250 h 700087"/>
                    <a:gd name="connsiteX25" fmla="*/ 467678 w 683894"/>
                    <a:gd name="connsiteY25" fmla="*/ 88582 h 700087"/>
                    <a:gd name="connsiteX26" fmla="*/ 471487 w 683894"/>
                    <a:gd name="connsiteY26" fmla="*/ 80010 h 700087"/>
                    <a:gd name="connsiteX27" fmla="*/ 475298 w 683894"/>
                    <a:gd name="connsiteY27" fmla="*/ 71438 h 700087"/>
                    <a:gd name="connsiteX28" fmla="*/ 479107 w 683894"/>
                    <a:gd name="connsiteY28" fmla="*/ 61913 h 700087"/>
                    <a:gd name="connsiteX29" fmla="*/ 481965 w 683894"/>
                    <a:gd name="connsiteY29" fmla="*/ 55245 h 700087"/>
                    <a:gd name="connsiteX30" fmla="*/ 483870 w 683894"/>
                    <a:gd name="connsiteY30" fmla="*/ 50482 h 700087"/>
                    <a:gd name="connsiteX31" fmla="*/ 485775 w 683894"/>
                    <a:gd name="connsiteY31" fmla="*/ 44767 h 700087"/>
                    <a:gd name="connsiteX32" fmla="*/ 487680 w 683894"/>
                    <a:gd name="connsiteY32" fmla="*/ 39052 h 700087"/>
                    <a:gd name="connsiteX33" fmla="*/ 488632 w 683894"/>
                    <a:gd name="connsiteY33" fmla="*/ 35242 h 700087"/>
                    <a:gd name="connsiteX34" fmla="*/ 489585 w 683894"/>
                    <a:gd name="connsiteY34" fmla="*/ 33338 h 700087"/>
                    <a:gd name="connsiteX35" fmla="*/ 491490 w 683894"/>
                    <a:gd name="connsiteY35" fmla="*/ 27623 h 700087"/>
                    <a:gd name="connsiteX36" fmla="*/ 492443 w 683894"/>
                    <a:gd name="connsiteY36" fmla="*/ 25717 h 700087"/>
                    <a:gd name="connsiteX37" fmla="*/ 494348 w 683894"/>
                    <a:gd name="connsiteY37" fmla="*/ 18098 h 700087"/>
                    <a:gd name="connsiteX38" fmla="*/ 496253 w 683894"/>
                    <a:gd name="connsiteY38" fmla="*/ 10477 h 700087"/>
                    <a:gd name="connsiteX39" fmla="*/ 497205 w 683894"/>
                    <a:gd name="connsiteY39" fmla="*/ 7620 h 700087"/>
                    <a:gd name="connsiteX40" fmla="*/ 499110 w 683894"/>
                    <a:gd name="connsiteY40" fmla="*/ 0 h 700087"/>
                    <a:gd name="connsiteX41" fmla="*/ 610553 w 683894"/>
                    <a:gd name="connsiteY41" fmla="*/ 39052 h 700087"/>
                    <a:gd name="connsiteX42" fmla="*/ 683895 w 683894"/>
                    <a:gd name="connsiteY42" fmla="*/ 63817 h 70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83894" h="700087">
                      <a:moveTo>
                        <a:pt x="683895" y="63817"/>
                      </a:moveTo>
                      <a:cubicBezTo>
                        <a:pt x="665798" y="75248"/>
                        <a:pt x="642937" y="80010"/>
                        <a:pt x="622935" y="87630"/>
                      </a:cubicBezTo>
                      <a:cubicBezTo>
                        <a:pt x="543878" y="116205"/>
                        <a:pt x="488632" y="185738"/>
                        <a:pt x="438150" y="253365"/>
                      </a:cubicBezTo>
                      <a:cubicBezTo>
                        <a:pt x="430530" y="263842"/>
                        <a:pt x="422910" y="274320"/>
                        <a:pt x="415290" y="285750"/>
                      </a:cubicBezTo>
                      <a:cubicBezTo>
                        <a:pt x="400050" y="307657"/>
                        <a:pt x="389573" y="332423"/>
                        <a:pt x="382905" y="358140"/>
                      </a:cubicBezTo>
                      <a:cubicBezTo>
                        <a:pt x="381953" y="360045"/>
                        <a:pt x="381953" y="361950"/>
                        <a:pt x="381000" y="363855"/>
                      </a:cubicBezTo>
                      <a:cubicBezTo>
                        <a:pt x="373380" y="391478"/>
                        <a:pt x="362903" y="421005"/>
                        <a:pt x="351473" y="450532"/>
                      </a:cubicBezTo>
                      <a:cubicBezTo>
                        <a:pt x="316230" y="539115"/>
                        <a:pt x="264795" y="630555"/>
                        <a:pt x="210502" y="700087"/>
                      </a:cubicBezTo>
                      <a:cubicBezTo>
                        <a:pt x="175260" y="697230"/>
                        <a:pt x="80963" y="662940"/>
                        <a:pt x="73342" y="660082"/>
                      </a:cubicBezTo>
                      <a:cubicBezTo>
                        <a:pt x="48577" y="650557"/>
                        <a:pt x="24765" y="641032"/>
                        <a:pt x="0" y="631507"/>
                      </a:cubicBezTo>
                      <a:cubicBezTo>
                        <a:pt x="122873" y="501015"/>
                        <a:pt x="275273" y="400050"/>
                        <a:pt x="381953" y="256223"/>
                      </a:cubicBezTo>
                      <a:cubicBezTo>
                        <a:pt x="341948" y="238125"/>
                        <a:pt x="306705" y="213360"/>
                        <a:pt x="280035" y="178117"/>
                      </a:cubicBezTo>
                      <a:cubicBezTo>
                        <a:pt x="319087" y="175260"/>
                        <a:pt x="358140" y="169545"/>
                        <a:pt x="397193" y="159067"/>
                      </a:cubicBezTo>
                      <a:cubicBezTo>
                        <a:pt x="398145" y="159067"/>
                        <a:pt x="400050" y="158115"/>
                        <a:pt x="401003" y="158115"/>
                      </a:cubicBezTo>
                      <a:cubicBezTo>
                        <a:pt x="410528" y="155257"/>
                        <a:pt x="421005" y="152400"/>
                        <a:pt x="429578" y="152400"/>
                      </a:cubicBezTo>
                      <a:cubicBezTo>
                        <a:pt x="433387" y="147638"/>
                        <a:pt x="436245" y="142875"/>
                        <a:pt x="440055" y="137160"/>
                      </a:cubicBezTo>
                      <a:cubicBezTo>
                        <a:pt x="440055" y="137160"/>
                        <a:pt x="440055" y="137160"/>
                        <a:pt x="440055" y="137160"/>
                      </a:cubicBezTo>
                      <a:cubicBezTo>
                        <a:pt x="441007" y="135255"/>
                        <a:pt x="441960" y="134302"/>
                        <a:pt x="442912" y="132398"/>
                      </a:cubicBezTo>
                      <a:cubicBezTo>
                        <a:pt x="444818" y="129540"/>
                        <a:pt x="445770" y="127635"/>
                        <a:pt x="447675" y="124777"/>
                      </a:cubicBezTo>
                      <a:cubicBezTo>
                        <a:pt x="449580" y="122873"/>
                        <a:pt x="450532" y="120015"/>
                        <a:pt x="452437" y="117157"/>
                      </a:cubicBezTo>
                      <a:cubicBezTo>
                        <a:pt x="452437" y="116205"/>
                        <a:pt x="453390" y="116205"/>
                        <a:pt x="453390" y="115252"/>
                      </a:cubicBezTo>
                      <a:cubicBezTo>
                        <a:pt x="454343" y="113348"/>
                        <a:pt x="456248" y="110490"/>
                        <a:pt x="457200" y="108585"/>
                      </a:cubicBezTo>
                      <a:cubicBezTo>
                        <a:pt x="457200" y="107632"/>
                        <a:pt x="458153" y="106680"/>
                        <a:pt x="458153" y="106680"/>
                      </a:cubicBezTo>
                      <a:cubicBezTo>
                        <a:pt x="459105" y="104775"/>
                        <a:pt x="460057" y="102870"/>
                        <a:pt x="461010" y="100965"/>
                      </a:cubicBezTo>
                      <a:cubicBezTo>
                        <a:pt x="461962" y="99060"/>
                        <a:pt x="462915" y="97155"/>
                        <a:pt x="463868" y="95250"/>
                      </a:cubicBezTo>
                      <a:cubicBezTo>
                        <a:pt x="464820" y="93345"/>
                        <a:pt x="465773" y="90488"/>
                        <a:pt x="467678" y="88582"/>
                      </a:cubicBezTo>
                      <a:cubicBezTo>
                        <a:pt x="468630" y="85725"/>
                        <a:pt x="470535" y="82867"/>
                        <a:pt x="471487" y="80010"/>
                      </a:cubicBezTo>
                      <a:cubicBezTo>
                        <a:pt x="472440" y="77152"/>
                        <a:pt x="474345" y="74295"/>
                        <a:pt x="475298" y="71438"/>
                      </a:cubicBezTo>
                      <a:cubicBezTo>
                        <a:pt x="476250" y="68580"/>
                        <a:pt x="478155" y="65723"/>
                        <a:pt x="479107" y="61913"/>
                      </a:cubicBezTo>
                      <a:cubicBezTo>
                        <a:pt x="480060" y="60007"/>
                        <a:pt x="481012" y="57150"/>
                        <a:pt x="481965" y="55245"/>
                      </a:cubicBezTo>
                      <a:cubicBezTo>
                        <a:pt x="482918" y="53340"/>
                        <a:pt x="482918" y="52388"/>
                        <a:pt x="483870" y="50482"/>
                      </a:cubicBezTo>
                      <a:cubicBezTo>
                        <a:pt x="484823" y="48577"/>
                        <a:pt x="484823" y="46673"/>
                        <a:pt x="485775" y="44767"/>
                      </a:cubicBezTo>
                      <a:cubicBezTo>
                        <a:pt x="486728" y="42863"/>
                        <a:pt x="486728" y="40957"/>
                        <a:pt x="487680" y="39052"/>
                      </a:cubicBezTo>
                      <a:cubicBezTo>
                        <a:pt x="487680" y="38100"/>
                        <a:pt x="488632" y="36195"/>
                        <a:pt x="488632" y="35242"/>
                      </a:cubicBezTo>
                      <a:cubicBezTo>
                        <a:pt x="488632" y="34290"/>
                        <a:pt x="488632" y="34290"/>
                        <a:pt x="489585" y="33338"/>
                      </a:cubicBezTo>
                      <a:cubicBezTo>
                        <a:pt x="490537" y="31432"/>
                        <a:pt x="490537" y="29527"/>
                        <a:pt x="491490" y="27623"/>
                      </a:cubicBezTo>
                      <a:cubicBezTo>
                        <a:pt x="491490" y="26670"/>
                        <a:pt x="491490" y="25717"/>
                        <a:pt x="492443" y="25717"/>
                      </a:cubicBezTo>
                      <a:cubicBezTo>
                        <a:pt x="493395" y="22860"/>
                        <a:pt x="493395" y="20955"/>
                        <a:pt x="494348" y="18098"/>
                      </a:cubicBezTo>
                      <a:cubicBezTo>
                        <a:pt x="495300" y="15240"/>
                        <a:pt x="495300" y="13335"/>
                        <a:pt x="496253" y="10477"/>
                      </a:cubicBezTo>
                      <a:cubicBezTo>
                        <a:pt x="496253" y="9525"/>
                        <a:pt x="496253" y="8573"/>
                        <a:pt x="497205" y="7620"/>
                      </a:cubicBezTo>
                      <a:cubicBezTo>
                        <a:pt x="498157" y="4763"/>
                        <a:pt x="498157" y="2857"/>
                        <a:pt x="499110" y="0"/>
                      </a:cubicBezTo>
                      <a:cubicBezTo>
                        <a:pt x="534353" y="17145"/>
                        <a:pt x="572453" y="27623"/>
                        <a:pt x="610553" y="39052"/>
                      </a:cubicBezTo>
                      <a:cubicBezTo>
                        <a:pt x="633412" y="47625"/>
                        <a:pt x="659130" y="55245"/>
                        <a:pt x="683895" y="63817"/>
                      </a:cubicBezTo>
                      <a:close/>
                    </a:path>
                  </a:pathLst>
                </a:custGeom>
                <a:solidFill>
                  <a:srgbClr val="58595B"/>
                </a:solidFill>
                <a:ln w="9525" cap="flat">
                  <a:noFill/>
                  <a:prstDash val="solid"/>
                  <a:miter/>
                </a:ln>
              </p:spPr>
              <p:txBody>
                <a:bodyPr rtlCol="0" anchor="ctr"/>
                <a:lstStyle/>
                <a:p>
                  <a:endParaRPr lang="en-ID"/>
                </a:p>
              </p:txBody>
            </p:sp>
          </p:grpSp>
          <p:sp>
            <p:nvSpPr>
              <p:cNvPr id="80" name="Freeform: Shape 79">
                <a:extLst>
                  <a:ext uri="{FF2B5EF4-FFF2-40B4-BE49-F238E27FC236}">
                    <a16:creationId xmlns:a16="http://schemas.microsoft.com/office/drawing/2014/main" id="{1F6E38AF-F8C8-4CEB-9495-A94551B1E994}"/>
                  </a:ext>
                </a:extLst>
              </p:cNvPr>
              <p:cNvSpPr/>
              <p:nvPr/>
            </p:nvSpPr>
            <p:spPr>
              <a:xfrm>
                <a:off x="4377689" y="3098482"/>
                <a:ext cx="1205557" cy="1045950"/>
              </a:xfrm>
              <a:custGeom>
                <a:avLst/>
                <a:gdLst>
                  <a:gd name="connsiteX0" fmla="*/ 1197293 w 1205557"/>
                  <a:gd name="connsiteY0" fmla="*/ 232410 h 1045950"/>
                  <a:gd name="connsiteX1" fmla="*/ 1081088 w 1205557"/>
                  <a:gd name="connsiteY1" fmla="*/ 520065 h 1045950"/>
                  <a:gd name="connsiteX2" fmla="*/ 1001078 w 1205557"/>
                  <a:gd name="connsiteY2" fmla="*/ 659130 h 1045950"/>
                  <a:gd name="connsiteX3" fmla="*/ 899160 w 1205557"/>
                  <a:gd name="connsiteY3" fmla="*/ 782955 h 1045950"/>
                  <a:gd name="connsiteX4" fmla="*/ 799148 w 1205557"/>
                  <a:gd name="connsiteY4" fmla="*/ 984885 h 1045950"/>
                  <a:gd name="connsiteX5" fmla="*/ 760095 w 1205557"/>
                  <a:gd name="connsiteY5" fmla="*/ 1034415 h 1045950"/>
                  <a:gd name="connsiteX6" fmla="*/ 627698 w 1205557"/>
                  <a:gd name="connsiteY6" fmla="*/ 1020127 h 1045950"/>
                  <a:gd name="connsiteX7" fmla="*/ 60960 w 1205557"/>
                  <a:gd name="connsiteY7" fmla="*/ 792480 h 1045950"/>
                  <a:gd name="connsiteX8" fmla="*/ 0 w 1205557"/>
                  <a:gd name="connsiteY8" fmla="*/ 762952 h 1045950"/>
                  <a:gd name="connsiteX9" fmla="*/ 23813 w 1205557"/>
                  <a:gd name="connsiteY9" fmla="*/ 691515 h 1045950"/>
                  <a:gd name="connsiteX10" fmla="*/ 95250 w 1205557"/>
                  <a:gd name="connsiteY10" fmla="*/ 551497 h 1045950"/>
                  <a:gd name="connsiteX11" fmla="*/ 105727 w 1205557"/>
                  <a:gd name="connsiteY11" fmla="*/ 536258 h 1045950"/>
                  <a:gd name="connsiteX12" fmla="*/ 124777 w 1205557"/>
                  <a:gd name="connsiteY12" fmla="*/ 511492 h 1045950"/>
                  <a:gd name="connsiteX13" fmla="*/ 125730 w 1205557"/>
                  <a:gd name="connsiteY13" fmla="*/ 510540 h 1045950"/>
                  <a:gd name="connsiteX14" fmla="*/ 174308 w 1205557"/>
                  <a:gd name="connsiteY14" fmla="*/ 483870 h 1045950"/>
                  <a:gd name="connsiteX15" fmla="*/ 177165 w 1205557"/>
                  <a:gd name="connsiteY15" fmla="*/ 483870 h 1045950"/>
                  <a:gd name="connsiteX16" fmla="*/ 177165 w 1205557"/>
                  <a:gd name="connsiteY16" fmla="*/ 483870 h 1045950"/>
                  <a:gd name="connsiteX17" fmla="*/ 276225 w 1205557"/>
                  <a:gd name="connsiteY17" fmla="*/ 546735 h 1045950"/>
                  <a:gd name="connsiteX18" fmla="*/ 343853 w 1205557"/>
                  <a:gd name="connsiteY18" fmla="*/ 582930 h 1045950"/>
                  <a:gd name="connsiteX19" fmla="*/ 372428 w 1205557"/>
                  <a:gd name="connsiteY19" fmla="*/ 597218 h 1045950"/>
                  <a:gd name="connsiteX20" fmla="*/ 374333 w 1205557"/>
                  <a:gd name="connsiteY20" fmla="*/ 598170 h 1045950"/>
                  <a:gd name="connsiteX21" fmla="*/ 381953 w 1205557"/>
                  <a:gd name="connsiteY21" fmla="*/ 601980 h 1045950"/>
                  <a:gd name="connsiteX22" fmla="*/ 396240 w 1205557"/>
                  <a:gd name="connsiteY22" fmla="*/ 608647 h 1045950"/>
                  <a:gd name="connsiteX23" fmla="*/ 441008 w 1205557"/>
                  <a:gd name="connsiteY23" fmla="*/ 628650 h 1045950"/>
                  <a:gd name="connsiteX24" fmla="*/ 449580 w 1205557"/>
                  <a:gd name="connsiteY24" fmla="*/ 632460 h 1045950"/>
                  <a:gd name="connsiteX25" fmla="*/ 514350 w 1205557"/>
                  <a:gd name="connsiteY25" fmla="*/ 658177 h 1045950"/>
                  <a:gd name="connsiteX26" fmla="*/ 651510 w 1205557"/>
                  <a:gd name="connsiteY26" fmla="*/ 698183 h 1045950"/>
                  <a:gd name="connsiteX27" fmla="*/ 707707 w 1205557"/>
                  <a:gd name="connsiteY27" fmla="*/ 617220 h 1045950"/>
                  <a:gd name="connsiteX28" fmla="*/ 792480 w 1205557"/>
                  <a:gd name="connsiteY28" fmla="*/ 448627 h 1045950"/>
                  <a:gd name="connsiteX29" fmla="*/ 804863 w 1205557"/>
                  <a:gd name="connsiteY29" fmla="*/ 415290 h 1045950"/>
                  <a:gd name="connsiteX30" fmla="*/ 812482 w 1205557"/>
                  <a:gd name="connsiteY30" fmla="*/ 393383 h 1045950"/>
                  <a:gd name="connsiteX31" fmla="*/ 822007 w 1205557"/>
                  <a:gd name="connsiteY31" fmla="*/ 360997 h 1045950"/>
                  <a:gd name="connsiteX32" fmla="*/ 823913 w 1205557"/>
                  <a:gd name="connsiteY32" fmla="*/ 355282 h 1045950"/>
                  <a:gd name="connsiteX33" fmla="*/ 824865 w 1205557"/>
                  <a:gd name="connsiteY33" fmla="*/ 352425 h 1045950"/>
                  <a:gd name="connsiteX34" fmla="*/ 829628 w 1205557"/>
                  <a:gd name="connsiteY34" fmla="*/ 324803 h 1045950"/>
                  <a:gd name="connsiteX35" fmla="*/ 830580 w 1205557"/>
                  <a:gd name="connsiteY35" fmla="*/ 318135 h 1045950"/>
                  <a:gd name="connsiteX36" fmla="*/ 826770 w 1205557"/>
                  <a:gd name="connsiteY36" fmla="*/ 271463 h 1045950"/>
                  <a:gd name="connsiteX37" fmla="*/ 826770 w 1205557"/>
                  <a:gd name="connsiteY37" fmla="*/ 265747 h 1045950"/>
                  <a:gd name="connsiteX38" fmla="*/ 826770 w 1205557"/>
                  <a:gd name="connsiteY38" fmla="*/ 258127 h 1045950"/>
                  <a:gd name="connsiteX39" fmla="*/ 841057 w 1205557"/>
                  <a:gd name="connsiteY39" fmla="*/ 164782 h 1045950"/>
                  <a:gd name="connsiteX40" fmla="*/ 842963 w 1205557"/>
                  <a:gd name="connsiteY40" fmla="*/ 157163 h 1045950"/>
                  <a:gd name="connsiteX41" fmla="*/ 871538 w 1205557"/>
                  <a:gd name="connsiteY41" fmla="*/ 151447 h 1045950"/>
                  <a:gd name="connsiteX42" fmla="*/ 882015 w 1205557"/>
                  <a:gd name="connsiteY42" fmla="*/ 136207 h 1045950"/>
                  <a:gd name="connsiteX43" fmla="*/ 882015 w 1205557"/>
                  <a:gd name="connsiteY43" fmla="*/ 136207 h 1045950"/>
                  <a:gd name="connsiteX44" fmla="*/ 884873 w 1205557"/>
                  <a:gd name="connsiteY44" fmla="*/ 131445 h 1045950"/>
                  <a:gd name="connsiteX45" fmla="*/ 888682 w 1205557"/>
                  <a:gd name="connsiteY45" fmla="*/ 124777 h 1045950"/>
                  <a:gd name="connsiteX46" fmla="*/ 893445 w 1205557"/>
                  <a:gd name="connsiteY46" fmla="*/ 117157 h 1045950"/>
                  <a:gd name="connsiteX47" fmla="*/ 894398 w 1205557"/>
                  <a:gd name="connsiteY47" fmla="*/ 115252 h 1045950"/>
                  <a:gd name="connsiteX48" fmla="*/ 898207 w 1205557"/>
                  <a:gd name="connsiteY48" fmla="*/ 108585 h 1045950"/>
                  <a:gd name="connsiteX49" fmla="*/ 899160 w 1205557"/>
                  <a:gd name="connsiteY49" fmla="*/ 106680 h 1045950"/>
                  <a:gd name="connsiteX50" fmla="*/ 902018 w 1205557"/>
                  <a:gd name="connsiteY50" fmla="*/ 100965 h 1045950"/>
                  <a:gd name="connsiteX51" fmla="*/ 904875 w 1205557"/>
                  <a:gd name="connsiteY51" fmla="*/ 95250 h 1045950"/>
                  <a:gd name="connsiteX52" fmla="*/ 908685 w 1205557"/>
                  <a:gd name="connsiteY52" fmla="*/ 88582 h 1045950"/>
                  <a:gd name="connsiteX53" fmla="*/ 912495 w 1205557"/>
                  <a:gd name="connsiteY53" fmla="*/ 80010 h 1045950"/>
                  <a:gd name="connsiteX54" fmla="*/ 916305 w 1205557"/>
                  <a:gd name="connsiteY54" fmla="*/ 71438 h 1045950"/>
                  <a:gd name="connsiteX55" fmla="*/ 920115 w 1205557"/>
                  <a:gd name="connsiteY55" fmla="*/ 61913 h 1045950"/>
                  <a:gd name="connsiteX56" fmla="*/ 922973 w 1205557"/>
                  <a:gd name="connsiteY56" fmla="*/ 55245 h 1045950"/>
                  <a:gd name="connsiteX57" fmla="*/ 924878 w 1205557"/>
                  <a:gd name="connsiteY57" fmla="*/ 50482 h 1045950"/>
                  <a:gd name="connsiteX58" fmla="*/ 926782 w 1205557"/>
                  <a:gd name="connsiteY58" fmla="*/ 44767 h 1045950"/>
                  <a:gd name="connsiteX59" fmla="*/ 928688 w 1205557"/>
                  <a:gd name="connsiteY59" fmla="*/ 39052 h 1045950"/>
                  <a:gd name="connsiteX60" fmla="*/ 929640 w 1205557"/>
                  <a:gd name="connsiteY60" fmla="*/ 35242 h 1045950"/>
                  <a:gd name="connsiteX61" fmla="*/ 930593 w 1205557"/>
                  <a:gd name="connsiteY61" fmla="*/ 33338 h 1045950"/>
                  <a:gd name="connsiteX62" fmla="*/ 932498 w 1205557"/>
                  <a:gd name="connsiteY62" fmla="*/ 27622 h 1045950"/>
                  <a:gd name="connsiteX63" fmla="*/ 933450 w 1205557"/>
                  <a:gd name="connsiteY63" fmla="*/ 25717 h 1045950"/>
                  <a:gd name="connsiteX64" fmla="*/ 935355 w 1205557"/>
                  <a:gd name="connsiteY64" fmla="*/ 18097 h 1045950"/>
                  <a:gd name="connsiteX65" fmla="*/ 937260 w 1205557"/>
                  <a:gd name="connsiteY65" fmla="*/ 10477 h 1045950"/>
                  <a:gd name="connsiteX66" fmla="*/ 938213 w 1205557"/>
                  <a:gd name="connsiteY66" fmla="*/ 7620 h 1045950"/>
                  <a:gd name="connsiteX67" fmla="*/ 940118 w 1205557"/>
                  <a:gd name="connsiteY67" fmla="*/ 0 h 1045950"/>
                  <a:gd name="connsiteX68" fmla="*/ 947738 w 1205557"/>
                  <a:gd name="connsiteY68" fmla="*/ 3810 h 1045950"/>
                  <a:gd name="connsiteX69" fmla="*/ 1051560 w 1205557"/>
                  <a:gd name="connsiteY69" fmla="*/ 39052 h 1045950"/>
                  <a:gd name="connsiteX70" fmla="*/ 1070610 w 1205557"/>
                  <a:gd name="connsiteY70" fmla="*/ 44767 h 1045950"/>
                  <a:gd name="connsiteX71" fmla="*/ 1089660 w 1205557"/>
                  <a:gd name="connsiteY71" fmla="*/ 50482 h 1045950"/>
                  <a:gd name="connsiteX72" fmla="*/ 1093470 w 1205557"/>
                  <a:gd name="connsiteY72" fmla="*/ 51435 h 1045950"/>
                  <a:gd name="connsiteX73" fmla="*/ 1103948 w 1205557"/>
                  <a:gd name="connsiteY73" fmla="*/ 55245 h 1045950"/>
                  <a:gd name="connsiteX74" fmla="*/ 1115378 w 1205557"/>
                  <a:gd name="connsiteY74" fmla="*/ 59055 h 1045950"/>
                  <a:gd name="connsiteX75" fmla="*/ 1126808 w 1205557"/>
                  <a:gd name="connsiteY75" fmla="*/ 62865 h 1045950"/>
                  <a:gd name="connsiteX76" fmla="*/ 1159193 w 1205557"/>
                  <a:gd name="connsiteY76" fmla="*/ 76200 h 1045950"/>
                  <a:gd name="connsiteX77" fmla="*/ 1165860 w 1205557"/>
                  <a:gd name="connsiteY77" fmla="*/ 94297 h 1045950"/>
                  <a:gd name="connsiteX78" fmla="*/ 1203008 w 1205557"/>
                  <a:gd name="connsiteY78" fmla="*/ 141922 h 1045950"/>
                  <a:gd name="connsiteX79" fmla="*/ 1197293 w 1205557"/>
                  <a:gd name="connsiteY79" fmla="*/ 232410 h 104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205557" h="1045950">
                    <a:moveTo>
                      <a:pt x="1197293" y="232410"/>
                    </a:moveTo>
                    <a:cubicBezTo>
                      <a:pt x="1173480" y="333375"/>
                      <a:pt x="1126808" y="426720"/>
                      <a:pt x="1081088" y="520065"/>
                    </a:cubicBezTo>
                    <a:cubicBezTo>
                      <a:pt x="1057275" y="567690"/>
                      <a:pt x="1033463" y="616268"/>
                      <a:pt x="1001078" y="659130"/>
                    </a:cubicBezTo>
                    <a:cubicBezTo>
                      <a:pt x="968693" y="701993"/>
                      <a:pt x="929640" y="738188"/>
                      <a:pt x="899160" y="782955"/>
                    </a:cubicBezTo>
                    <a:cubicBezTo>
                      <a:pt x="856298" y="844868"/>
                      <a:pt x="834390" y="918210"/>
                      <a:pt x="799148" y="984885"/>
                    </a:cubicBezTo>
                    <a:cubicBezTo>
                      <a:pt x="789623" y="1003935"/>
                      <a:pt x="778193" y="1022985"/>
                      <a:pt x="760095" y="1034415"/>
                    </a:cubicBezTo>
                    <a:cubicBezTo>
                      <a:pt x="721043" y="1059180"/>
                      <a:pt x="669607" y="1039177"/>
                      <a:pt x="627698" y="1020127"/>
                    </a:cubicBezTo>
                    <a:cubicBezTo>
                      <a:pt x="442913" y="933450"/>
                      <a:pt x="252413" y="862013"/>
                      <a:pt x="60960" y="792480"/>
                    </a:cubicBezTo>
                    <a:cubicBezTo>
                      <a:pt x="40958" y="782955"/>
                      <a:pt x="20955" y="772477"/>
                      <a:pt x="0" y="762952"/>
                    </a:cubicBezTo>
                    <a:cubicBezTo>
                      <a:pt x="6668" y="739140"/>
                      <a:pt x="15240" y="714375"/>
                      <a:pt x="23813" y="691515"/>
                    </a:cubicBezTo>
                    <a:cubicBezTo>
                      <a:pt x="42863" y="642938"/>
                      <a:pt x="66675" y="595313"/>
                      <a:pt x="95250" y="551497"/>
                    </a:cubicBezTo>
                    <a:cubicBezTo>
                      <a:pt x="99060" y="545783"/>
                      <a:pt x="101918" y="541020"/>
                      <a:pt x="105727" y="536258"/>
                    </a:cubicBezTo>
                    <a:cubicBezTo>
                      <a:pt x="111443" y="527685"/>
                      <a:pt x="118110" y="519113"/>
                      <a:pt x="124777" y="511492"/>
                    </a:cubicBezTo>
                    <a:cubicBezTo>
                      <a:pt x="124777" y="511492"/>
                      <a:pt x="125730" y="510540"/>
                      <a:pt x="125730" y="510540"/>
                    </a:cubicBezTo>
                    <a:cubicBezTo>
                      <a:pt x="139065" y="496252"/>
                      <a:pt x="155258" y="484822"/>
                      <a:pt x="174308" y="483870"/>
                    </a:cubicBezTo>
                    <a:cubicBezTo>
                      <a:pt x="175260" y="483870"/>
                      <a:pt x="176213" y="483870"/>
                      <a:pt x="177165" y="483870"/>
                    </a:cubicBezTo>
                    <a:cubicBezTo>
                      <a:pt x="177165" y="483870"/>
                      <a:pt x="177165" y="483870"/>
                      <a:pt x="177165" y="483870"/>
                    </a:cubicBezTo>
                    <a:cubicBezTo>
                      <a:pt x="209550" y="505777"/>
                      <a:pt x="241935" y="526733"/>
                      <a:pt x="276225" y="546735"/>
                    </a:cubicBezTo>
                    <a:cubicBezTo>
                      <a:pt x="298133" y="559118"/>
                      <a:pt x="320993" y="571500"/>
                      <a:pt x="343853" y="582930"/>
                    </a:cubicBezTo>
                    <a:cubicBezTo>
                      <a:pt x="353378" y="587693"/>
                      <a:pt x="362903" y="592455"/>
                      <a:pt x="372428" y="597218"/>
                    </a:cubicBezTo>
                    <a:cubicBezTo>
                      <a:pt x="373380" y="597218"/>
                      <a:pt x="373380" y="598170"/>
                      <a:pt x="374333" y="598170"/>
                    </a:cubicBezTo>
                    <a:cubicBezTo>
                      <a:pt x="377190" y="599122"/>
                      <a:pt x="380048" y="601027"/>
                      <a:pt x="381953" y="601980"/>
                    </a:cubicBezTo>
                    <a:cubicBezTo>
                      <a:pt x="386715" y="603885"/>
                      <a:pt x="391478" y="606743"/>
                      <a:pt x="396240" y="608647"/>
                    </a:cubicBezTo>
                    <a:cubicBezTo>
                      <a:pt x="410528" y="615315"/>
                      <a:pt x="425768" y="621983"/>
                      <a:pt x="441008" y="628650"/>
                    </a:cubicBezTo>
                    <a:cubicBezTo>
                      <a:pt x="443865" y="629602"/>
                      <a:pt x="446723" y="631508"/>
                      <a:pt x="449580" y="632460"/>
                    </a:cubicBezTo>
                    <a:cubicBezTo>
                      <a:pt x="470535" y="641033"/>
                      <a:pt x="492443" y="649605"/>
                      <a:pt x="514350" y="658177"/>
                    </a:cubicBezTo>
                    <a:cubicBezTo>
                      <a:pt x="521970" y="661035"/>
                      <a:pt x="616268" y="695325"/>
                      <a:pt x="651510" y="698183"/>
                    </a:cubicBezTo>
                    <a:cubicBezTo>
                      <a:pt x="670560" y="673418"/>
                      <a:pt x="689610" y="645795"/>
                      <a:pt x="707707" y="617220"/>
                    </a:cubicBezTo>
                    <a:cubicBezTo>
                      <a:pt x="740093" y="564833"/>
                      <a:pt x="769620" y="505777"/>
                      <a:pt x="792480" y="448627"/>
                    </a:cubicBezTo>
                    <a:cubicBezTo>
                      <a:pt x="797243" y="437197"/>
                      <a:pt x="801053" y="426720"/>
                      <a:pt x="804863" y="415290"/>
                    </a:cubicBezTo>
                    <a:cubicBezTo>
                      <a:pt x="807720" y="407670"/>
                      <a:pt x="809625" y="401002"/>
                      <a:pt x="812482" y="393383"/>
                    </a:cubicBezTo>
                    <a:cubicBezTo>
                      <a:pt x="816293" y="382905"/>
                      <a:pt x="819150" y="371475"/>
                      <a:pt x="822007" y="360997"/>
                    </a:cubicBezTo>
                    <a:cubicBezTo>
                      <a:pt x="822960" y="359092"/>
                      <a:pt x="822960" y="357188"/>
                      <a:pt x="823913" y="355282"/>
                    </a:cubicBezTo>
                    <a:cubicBezTo>
                      <a:pt x="823913" y="354330"/>
                      <a:pt x="824865" y="353378"/>
                      <a:pt x="824865" y="352425"/>
                    </a:cubicBezTo>
                    <a:cubicBezTo>
                      <a:pt x="826770" y="343853"/>
                      <a:pt x="828675" y="334328"/>
                      <a:pt x="829628" y="324803"/>
                    </a:cubicBezTo>
                    <a:cubicBezTo>
                      <a:pt x="829628" y="322897"/>
                      <a:pt x="829628" y="320040"/>
                      <a:pt x="830580" y="318135"/>
                    </a:cubicBezTo>
                    <a:cubicBezTo>
                      <a:pt x="831532" y="302895"/>
                      <a:pt x="828675" y="286703"/>
                      <a:pt x="826770" y="271463"/>
                    </a:cubicBezTo>
                    <a:cubicBezTo>
                      <a:pt x="826770" y="269557"/>
                      <a:pt x="826770" y="267653"/>
                      <a:pt x="826770" y="265747"/>
                    </a:cubicBezTo>
                    <a:cubicBezTo>
                      <a:pt x="826770" y="262890"/>
                      <a:pt x="826770" y="260985"/>
                      <a:pt x="826770" y="258127"/>
                    </a:cubicBezTo>
                    <a:cubicBezTo>
                      <a:pt x="826770" y="226695"/>
                      <a:pt x="832485" y="195263"/>
                      <a:pt x="841057" y="164782"/>
                    </a:cubicBezTo>
                    <a:cubicBezTo>
                      <a:pt x="842010" y="161925"/>
                      <a:pt x="842963" y="159067"/>
                      <a:pt x="842963" y="157163"/>
                    </a:cubicBezTo>
                    <a:cubicBezTo>
                      <a:pt x="852488" y="154305"/>
                      <a:pt x="862965" y="151447"/>
                      <a:pt x="871538" y="151447"/>
                    </a:cubicBezTo>
                    <a:cubicBezTo>
                      <a:pt x="875348" y="146685"/>
                      <a:pt x="878205" y="141922"/>
                      <a:pt x="882015" y="136207"/>
                    </a:cubicBezTo>
                    <a:cubicBezTo>
                      <a:pt x="882015" y="136207"/>
                      <a:pt x="882015" y="136207"/>
                      <a:pt x="882015" y="136207"/>
                    </a:cubicBezTo>
                    <a:cubicBezTo>
                      <a:pt x="882968" y="134302"/>
                      <a:pt x="883920" y="133350"/>
                      <a:pt x="884873" y="131445"/>
                    </a:cubicBezTo>
                    <a:cubicBezTo>
                      <a:pt x="885825" y="129540"/>
                      <a:pt x="887730" y="127635"/>
                      <a:pt x="888682" y="124777"/>
                    </a:cubicBezTo>
                    <a:cubicBezTo>
                      <a:pt x="890588" y="121920"/>
                      <a:pt x="891540" y="120015"/>
                      <a:pt x="893445" y="117157"/>
                    </a:cubicBezTo>
                    <a:cubicBezTo>
                      <a:pt x="893445" y="116205"/>
                      <a:pt x="894398" y="116205"/>
                      <a:pt x="894398" y="115252"/>
                    </a:cubicBezTo>
                    <a:cubicBezTo>
                      <a:pt x="895350" y="113347"/>
                      <a:pt x="897255" y="110490"/>
                      <a:pt x="898207" y="108585"/>
                    </a:cubicBezTo>
                    <a:cubicBezTo>
                      <a:pt x="898207" y="107632"/>
                      <a:pt x="899160" y="106680"/>
                      <a:pt x="899160" y="106680"/>
                    </a:cubicBezTo>
                    <a:cubicBezTo>
                      <a:pt x="900113" y="104775"/>
                      <a:pt x="901065" y="102870"/>
                      <a:pt x="902018" y="100965"/>
                    </a:cubicBezTo>
                    <a:cubicBezTo>
                      <a:pt x="902970" y="99060"/>
                      <a:pt x="903923" y="97155"/>
                      <a:pt x="904875" y="95250"/>
                    </a:cubicBezTo>
                    <a:cubicBezTo>
                      <a:pt x="905828" y="93345"/>
                      <a:pt x="906780" y="90488"/>
                      <a:pt x="908685" y="88582"/>
                    </a:cubicBezTo>
                    <a:cubicBezTo>
                      <a:pt x="909638" y="85725"/>
                      <a:pt x="911543" y="82867"/>
                      <a:pt x="912495" y="80010"/>
                    </a:cubicBezTo>
                    <a:cubicBezTo>
                      <a:pt x="913448" y="77152"/>
                      <a:pt x="915353" y="74295"/>
                      <a:pt x="916305" y="71438"/>
                    </a:cubicBezTo>
                    <a:cubicBezTo>
                      <a:pt x="917257" y="68580"/>
                      <a:pt x="919163" y="65722"/>
                      <a:pt x="920115" y="61913"/>
                    </a:cubicBezTo>
                    <a:cubicBezTo>
                      <a:pt x="921068" y="60007"/>
                      <a:pt x="922020" y="57150"/>
                      <a:pt x="922973" y="55245"/>
                    </a:cubicBezTo>
                    <a:cubicBezTo>
                      <a:pt x="923925" y="53340"/>
                      <a:pt x="923925" y="52388"/>
                      <a:pt x="924878" y="50482"/>
                    </a:cubicBezTo>
                    <a:cubicBezTo>
                      <a:pt x="925830" y="48577"/>
                      <a:pt x="925830" y="46672"/>
                      <a:pt x="926782" y="44767"/>
                    </a:cubicBezTo>
                    <a:cubicBezTo>
                      <a:pt x="927735" y="42863"/>
                      <a:pt x="927735" y="40957"/>
                      <a:pt x="928688" y="39052"/>
                    </a:cubicBezTo>
                    <a:cubicBezTo>
                      <a:pt x="928688" y="38100"/>
                      <a:pt x="929640" y="36195"/>
                      <a:pt x="929640" y="35242"/>
                    </a:cubicBezTo>
                    <a:cubicBezTo>
                      <a:pt x="929640" y="34290"/>
                      <a:pt x="929640" y="34290"/>
                      <a:pt x="930593" y="33338"/>
                    </a:cubicBezTo>
                    <a:cubicBezTo>
                      <a:pt x="931545" y="31432"/>
                      <a:pt x="931545" y="29527"/>
                      <a:pt x="932498" y="27622"/>
                    </a:cubicBezTo>
                    <a:cubicBezTo>
                      <a:pt x="932498" y="26670"/>
                      <a:pt x="932498" y="25717"/>
                      <a:pt x="933450" y="25717"/>
                    </a:cubicBezTo>
                    <a:cubicBezTo>
                      <a:pt x="934403" y="22860"/>
                      <a:pt x="934403" y="20955"/>
                      <a:pt x="935355" y="18097"/>
                    </a:cubicBezTo>
                    <a:cubicBezTo>
                      <a:pt x="936307" y="15240"/>
                      <a:pt x="936307" y="13335"/>
                      <a:pt x="937260" y="10477"/>
                    </a:cubicBezTo>
                    <a:cubicBezTo>
                      <a:pt x="937260" y="9525"/>
                      <a:pt x="937260" y="8572"/>
                      <a:pt x="938213" y="7620"/>
                    </a:cubicBezTo>
                    <a:cubicBezTo>
                      <a:pt x="939165" y="4763"/>
                      <a:pt x="939165" y="2857"/>
                      <a:pt x="940118" y="0"/>
                    </a:cubicBezTo>
                    <a:cubicBezTo>
                      <a:pt x="942975" y="952"/>
                      <a:pt x="944880" y="1905"/>
                      <a:pt x="947738" y="3810"/>
                    </a:cubicBezTo>
                    <a:cubicBezTo>
                      <a:pt x="980123" y="19050"/>
                      <a:pt x="1016318" y="29527"/>
                      <a:pt x="1051560" y="39052"/>
                    </a:cubicBezTo>
                    <a:cubicBezTo>
                      <a:pt x="1058228" y="40957"/>
                      <a:pt x="1063943" y="42863"/>
                      <a:pt x="1070610" y="44767"/>
                    </a:cubicBezTo>
                    <a:cubicBezTo>
                      <a:pt x="1077278" y="46672"/>
                      <a:pt x="1082993" y="48577"/>
                      <a:pt x="1089660" y="50482"/>
                    </a:cubicBezTo>
                    <a:cubicBezTo>
                      <a:pt x="1090613" y="50482"/>
                      <a:pt x="1092518" y="51435"/>
                      <a:pt x="1093470" y="51435"/>
                    </a:cubicBezTo>
                    <a:cubicBezTo>
                      <a:pt x="1097280" y="52388"/>
                      <a:pt x="1100138" y="53340"/>
                      <a:pt x="1103948" y="55245"/>
                    </a:cubicBezTo>
                    <a:cubicBezTo>
                      <a:pt x="1107758" y="56197"/>
                      <a:pt x="1111568" y="58102"/>
                      <a:pt x="1115378" y="59055"/>
                    </a:cubicBezTo>
                    <a:cubicBezTo>
                      <a:pt x="1119188" y="60007"/>
                      <a:pt x="1122998" y="61913"/>
                      <a:pt x="1126808" y="62865"/>
                    </a:cubicBezTo>
                    <a:cubicBezTo>
                      <a:pt x="1138238" y="66675"/>
                      <a:pt x="1148715" y="71438"/>
                      <a:pt x="1159193" y="76200"/>
                    </a:cubicBezTo>
                    <a:cubicBezTo>
                      <a:pt x="1146810" y="77152"/>
                      <a:pt x="1150620" y="84772"/>
                      <a:pt x="1165860" y="94297"/>
                    </a:cubicBezTo>
                    <a:cubicBezTo>
                      <a:pt x="1183005" y="105727"/>
                      <a:pt x="1196340" y="121920"/>
                      <a:pt x="1203008" y="141922"/>
                    </a:cubicBezTo>
                    <a:cubicBezTo>
                      <a:pt x="1208723" y="169545"/>
                      <a:pt x="1203960" y="201930"/>
                      <a:pt x="1197293" y="232410"/>
                    </a:cubicBezTo>
                    <a:close/>
                  </a:path>
                </a:pathLst>
              </a:custGeom>
              <a:solidFill>
                <a:srgbClr val="58595B"/>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75E61D7-8E11-4984-A949-550A7E68B6B1}"/>
                  </a:ext>
                </a:extLst>
              </p:cNvPr>
              <p:cNvSpPr/>
              <p:nvPr/>
            </p:nvSpPr>
            <p:spPr>
              <a:xfrm>
                <a:off x="4741259" y="3196589"/>
                <a:ext cx="289844" cy="447675"/>
              </a:xfrm>
              <a:custGeom>
                <a:avLst/>
                <a:gdLst>
                  <a:gd name="connsiteX0" fmla="*/ 289845 w 289844"/>
                  <a:gd name="connsiteY0" fmla="*/ 102870 h 447675"/>
                  <a:gd name="connsiteX1" fmla="*/ 40290 w 289844"/>
                  <a:gd name="connsiteY1" fmla="*/ 447675 h 447675"/>
                  <a:gd name="connsiteX2" fmla="*/ 23145 w 289844"/>
                  <a:gd name="connsiteY2" fmla="*/ 417195 h 447675"/>
                  <a:gd name="connsiteX3" fmla="*/ 3142 w 289844"/>
                  <a:gd name="connsiteY3" fmla="*/ 404813 h 447675"/>
                  <a:gd name="connsiteX4" fmla="*/ 26955 w 289844"/>
                  <a:gd name="connsiteY4" fmla="*/ 117158 h 447675"/>
                  <a:gd name="connsiteX5" fmla="*/ 53625 w 289844"/>
                  <a:gd name="connsiteY5" fmla="*/ 56198 h 447675"/>
                  <a:gd name="connsiteX6" fmla="*/ 44100 w 289844"/>
                  <a:gd name="connsiteY6" fmla="*/ 126683 h 447675"/>
                  <a:gd name="connsiteX7" fmla="*/ 151732 w 289844"/>
                  <a:gd name="connsiteY7" fmla="*/ 0 h 447675"/>
                  <a:gd name="connsiteX8" fmla="*/ 175545 w 289844"/>
                  <a:gd name="connsiteY8" fmla="*/ 19050 h 447675"/>
                  <a:gd name="connsiteX9" fmla="*/ 190785 w 289844"/>
                  <a:gd name="connsiteY9" fmla="*/ 7620 h 447675"/>
                  <a:gd name="connsiteX10" fmla="*/ 191737 w 289844"/>
                  <a:gd name="connsiteY10" fmla="*/ 8573 h 447675"/>
                  <a:gd name="connsiteX11" fmla="*/ 191737 w 289844"/>
                  <a:gd name="connsiteY11" fmla="*/ 9525 h 447675"/>
                  <a:gd name="connsiteX12" fmla="*/ 226027 w 289844"/>
                  <a:gd name="connsiteY12" fmla="*/ 59055 h 447675"/>
                  <a:gd name="connsiteX13" fmla="*/ 261270 w 289844"/>
                  <a:gd name="connsiteY13" fmla="*/ 126683 h 447675"/>
                  <a:gd name="connsiteX14" fmla="*/ 289845 w 289844"/>
                  <a:gd name="connsiteY14" fmla="*/ 102870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844" h="447675">
                    <a:moveTo>
                      <a:pt x="289845" y="102870"/>
                    </a:moveTo>
                    <a:cubicBezTo>
                      <a:pt x="201262" y="213360"/>
                      <a:pt x="115537" y="327660"/>
                      <a:pt x="40290" y="447675"/>
                    </a:cubicBezTo>
                    <a:cubicBezTo>
                      <a:pt x="37432" y="436245"/>
                      <a:pt x="32670" y="425768"/>
                      <a:pt x="23145" y="417195"/>
                    </a:cubicBezTo>
                    <a:cubicBezTo>
                      <a:pt x="17430" y="411480"/>
                      <a:pt x="9810" y="408623"/>
                      <a:pt x="3142" y="404813"/>
                    </a:cubicBezTo>
                    <a:cubicBezTo>
                      <a:pt x="-1620" y="306705"/>
                      <a:pt x="-5430" y="208598"/>
                      <a:pt x="26955" y="117158"/>
                    </a:cubicBezTo>
                    <a:cubicBezTo>
                      <a:pt x="34575" y="96202"/>
                      <a:pt x="43147" y="76200"/>
                      <a:pt x="53625" y="56198"/>
                    </a:cubicBezTo>
                    <a:cubicBezTo>
                      <a:pt x="47910" y="79058"/>
                      <a:pt x="44100" y="102870"/>
                      <a:pt x="44100" y="126683"/>
                    </a:cubicBezTo>
                    <a:cubicBezTo>
                      <a:pt x="88867" y="91440"/>
                      <a:pt x="123157" y="51435"/>
                      <a:pt x="151732" y="0"/>
                    </a:cubicBezTo>
                    <a:cubicBezTo>
                      <a:pt x="158400" y="7620"/>
                      <a:pt x="166972" y="14288"/>
                      <a:pt x="175545" y="19050"/>
                    </a:cubicBezTo>
                    <a:cubicBezTo>
                      <a:pt x="181260" y="15240"/>
                      <a:pt x="186022" y="11430"/>
                      <a:pt x="190785" y="7620"/>
                    </a:cubicBezTo>
                    <a:cubicBezTo>
                      <a:pt x="190785" y="7620"/>
                      <a:pt x="191737" y="7620"/>
                      <a:pt x="191737" y="8573"/>
                    </a:cubicBezTo>
                    <a:cubicBezTo>
                      <a:pt x="191737" y="8573"/>
                      <a:pt x="191737" y="9525"/>
                      <a:pt x="191737" y="9525"/>
                    </a:cubicBezTo>
                    <a:cubicBezTo>
                      <a:pt x="204120" y="24765"/>
                      <a:pt x="215550" y="40005"/>
                      <a:pt x="226027" y="59055"/>
                    </a:cubicBezTo>
                    <a:cubicBezTo>
                      <a:pt x="236505" y="77152"/>
                      <a:pt x="247935" y="98108"/>
                      <a:pt x="261270" y="126683"/>
                    </a:cubicBezTo>
                    <a:cubicBezTo>
                      <a:pt x="272700" y="120015"/>
                      <a:pt x="281272" y="111443"/>
                      <a:pt x="289845" y="102870"/>
                    </a:cubicBezTo>
                    <a:close/>
                  </a:path>
                </a:pathLst>
              </a:custGeom>
              <a:solidFill>
                <a:srgbClr val="A7A9A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2E95C82-4ED5-45C6-AA8D-C262E37E72A2}"/>
                  </a:ext>
                </a:extLst>
              </p:cNvPr>
              <p:cNvSpPr/>
              <p:nvPr/>
            </p:nvSpPr>
            <p:spPr>
              <a:xfrm>
                <a:off x="4438649" y="3172776"/>
                <a:ext cx="1183630" cy="1035098"/>
              </a:xfrm>
              <a:custGeom>
                <a:avLst/>
                <a:gdLst>
                  <a:gd name="connsiteX0" fmla="*/ 1178243 w 1183630"/>
                  <a:gd name="connsiteY0" fmla="*/ 123825 h 1035098"/>
                  <a:gd name="connsiteX1" fmla="*/ 866775 w 1183630"/>
                  <a:gd name="connsiteY1" fmla="*/ 789623 h 1035098"/>
                  <a:gd name="connsiteX2" fmla="*/ 863918 w 1183630"/>
                  <a:gd name="connsiteY2" fmla="*/ 800100 h 1035098"/>
                  <a:gd name="connsiteX3" fmla="*/ 732472 w 1183630"/>
                  <a:gd name="connsiteY3" fmla="*/ 1003935 h 1035098"/>
                  <a:gd name="connsiteX4" fmla="*/ 687705 w 1183630"/>
                  <a:gd name="connsiteY4" fmla="*/ 1032510 h 1035098"/>
                  <a:gd name="connsiteX5" fmla="*/ 598170 w 1183630"/>
                  <a:gd name="connsiteY5" fmla="*/ 1012507 h 1035098"/>
                  <a:gd name="connsiteX6" fmla="*/ 396240 w 1183630"/>
                  <a:gd name="connsiteY6" fmla="*/ 913448 h 1035098"/>
                  <a:gd name="connsiteX7" fmla="*/ 274320 w 1183630"/>
                  <a:gd name="connsiteY7" fmla="*/ 853440 h 1035098"/>
                  <a:gd name="connsiteX8" fmla="*/ 0 w 1183630"/>
                  <a:gd name="connsiteY8" fmla="*/ 719138 h 1035098"/>
                  <a:gd name="connsiteX9" fmla="*/ 566738 w 1183630"/>
                  <a:gd name="connsiteY9" fmla="*/ 946785 h 1035098"/>
                  <a:gd name="connsiteX10" fmla="*/ 699135 w 1183630"/>
                  <a:gd name="connsiteY10" fmla="*/ 961073 h 1035098"/>
                  <a:gd name="connsiteX11" fmla="*/ 738188 w 1183630"/>
                  <a:gd name="connsiteY11" fmla="*/ 911543 h 1035098"/>
                  <a:gd name="connsiteX12" fmla="*/ 838200 w 1183630"/>
                  <a:gd name="connsiteY12" fmla="*/ 709613 h 1035098"/>
                  <a:gd name="connsiteX13" fmla="*/ 940118 w 1183630"/>
                  <a:gd name="connsiteY13" fmla="*/ 585788 h 1035098"/>
                  <a:gd name="connsiteX14" fmla="*/ 1020128 w 1183630"/>
                  <a:gd name="connsiteY14" fmla="*/ 446723 h 1035098"/>
                  <a:gd name="connsiteX15" fmla="*/ 1136333 w 1183630"/>
                  <a:gd name="connsiteY15" fmla="*/ 159068 h 1035098"/>
                  <a:gd name="connsiteX16" fmla="*/ 1139190 w 1183630"/>
                  <a:gd name="connsiteY16" fmla="*/ 65723 h 1035098"/>
                  <a:gd name="connsiteX17" fmla="*/ 1102043 w 1183630"/>
                  <a:gd name="connsiteY17" fmla="*/ 18098 h 1035098"/>
                  <a:gd name="connsiteX18" fmla="*/ 1095375 w 1183630"/>
                  <a:gd name="connsiteY18" fmla="*/ 0 h 1035098"/>
                  <a:gd name="connsiteX19" fmla="*/ 1150620 w 1183630"/>
                  <a:gd name="connsiteY19" fmla="*/ 34290 h 1035098"/>
                  <a:gd name="connsiteX20" fmla="*/ 1152525 w 1183630"/>
                  <a:gd name="connsiteY20" fmla="*/ 35243 h 1035098"/>
                  <a:gd name="connsiteX21" fmla="*/ 1182053 w 1183630"/>
                  <a:gd name="connsiteY21" fmla="*/ 79058 h 1035098"/>
                  <a:gd name="connsiteX22" fmla="*/ 1178243 w 1183630"/>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3630" h="1035098">
                    <a:moveTo>
                      <a:pt x="1178243" y="123825"/>
                    </a:moveTo>
                    <a:cubicBezTo>
                      <a:pt x="1103948" y="385763"/>
                      <a:pt x="1019175" y="574357"/>
                      <a:pt x="866775" y="789623"/>
                    </a:cubicBezTo>
                    <a:cubicBezTo>
                      <a:pt x="865822" y="793432"/>
                      <a:pt x="864870" y="796290"/>
                      <a:pt x="863918" y="800100"/>
                    </a:cubicBezTo>
                    <a:cubicBezTo>
                      <a:pt x="838200" y="883920"/>
                      <a:pt x="774383" y="965835"/>
                      <a:pt x="732472" y="1003935"/>
                    </a:cubicBezTo>
                    <a:cubicBezTo>
                      <a:pt x="719138" y="1016318"/>
                      <a:pt x="704850" y="1027748"/>
                      <a:pt x="687705" y="1032510"/>
                    </a:cubicBezTo>
                    <a:cubicBezTo>
                      <a:pt x="657225" y="1041082"/>
                      <a:pt x="625793" y="1026795"/>
                      <a:pt x="598170" y="1012507"/>
                    </a:cubicBezTo>
                    <a:cubicBezTo>
                      <a:pt x="530543" y="979170"/>
                      <a:pt x="462915" y="946785"/>
                      <a:pt x="396240" y="913448"/>
                    </a:cubicBezTo>
                    <a:cubicBezTo>
                      <a:pt x="355283" y="893445"/>
                      <a:pt x="315278" y="873443"/>
                      <a:pt x="274320" y="853440"/>
                    </a:cubicBezTo>
                    <a:cubicBezTo>
                      <a:pt x="182880" y="808673"/>
                      <a:pt x="91440" y="763905"/>
                      <a:pt x="0" y="719138"/>
                    </a:cubicBezTo>
                    <a:cubicBezTo>
                      <a:pt x="191452" y="788670"/>
                      <a:pt x="382905" y="861060"/>
                      <a:pt x="566738" y="946785"/>
                    </a:cubicBezTo>
                    <a:cubicBezTo>
                      <a:pt x="608647" y="966788"/>
                      <a:pt x="660083" y="986790"/>
                      <a:pt x="699135" y="961073"/>
                    </a:cubicBezTo>
                    <a:cubicBezTo>
                      <a:pt x="717233" y="949643"/>
                      <a:pt x="728663" y="930593"/>
                      <a:pt x="738188" y="911543"/>
                    </a:cubicBezTo>
                    <a:cubicBezTo>
                      <a:pt x="772478" y="844868"/>
                      <a:pt x="795338" y="771525"/>
                      <a:pt x="838200" y="709613"/>
                    </a:cubicBezTo>
                    <a:cubicBezTo>
                      <a:pt x="868680" y="665798"/>
                      <a:pt x="907733" y="628650"/>
                      <a:pt x="940118" y="585788"/>
                    </a:cubicBezTo>
                    <a:cubicBezTo>
                      <a:pt x="972503" y="542925"/>
                      <a:pt x="996315" y="494348"/>
                      <a:pt x="1020128" y="446723"/>
                    </a:cubicBezTo>
                    <a:cubicBezTo>
                      <a:pt x="1065848" y="354330"/>
                      <a:pt x="1112520" y="260033"/>
                      <a:pt x="1136333" y="159068"/>
                    </a:cubicBezTo>
                    <a:cubicBezTo>
                      <a:pt x="1143953" y="128588"/>
                      <a:pt x="1148715" y="96202"/>
                      <a:pt x="1139190" y="65723"/>
                    </a:cubicBezTo>
                    <a:cubicBezTo>
                      <a:pt x="1133475" y="45720"/>
                      <a:pt x="1120140" y="29527"/>
                      <a:pt x="1102043" y="18098"/>
                    </a:cubicBezTo>
                    <a:cubicBezTo>
                      <a:pt x="1086803" y="8573"/>
                      <a:pt x="1083945" y="952"/>
                      <a:pt x="1095375" y="0"/>
                    </a:cubicBezTo>
                    <a:cubicBezTo>
                      <a:pt x="1115378" y="9525"/>
                      <a:pt x="1133475" y="20002"/>
                      <a:pt x="1150620" y="34290"/>
                    </a:cubicBezTo>
                    <a:cubicBezTo>
                      <a:pt x="1151573" y="34290"/>
                      <a:pt x="1151573" y="35243"/>
                      <a:pt x="1152525" y="35243"/>
                    </a:cubicBezTo>
                    <a:cubicBezTo>
                      <a:pt x="1166813" y="46673"/>
                      <a:pt x="1179195" y="61913"/>
                      <a:pt x="1182053" y="79058"/>
                    </a:cubicBezTo>
                    <a:cubicBezTo>
                      <a:pt x="1185863" y="94298"/>
                      <a:pt x="1182053" y="109538"/>
                      <a:pt x="1178243" y="123825"/>
                    </a:cubicBezTo>
                    <a:close/>
                  </a:path>
                </a:pathLst>
              </a:custGeom>
              <a:noFill/>
              <a:ln w="9525" cap="flat">
                <a:solidFill>
                  <a:srgbClr val="58595B"/>
                </a:solid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6EBEB5-A5B5-4BC5-8CDA-D08AADFE9F1E}"/>
                  </a:ext>
                </a:extLst>
              </p:cNvPr>
              <p:cNvSpPr/>
              <p:nvPr/>
            </p:nvSpPr>
            <p:spPr>
              <a:xfrm>
                <a:off x="4788216" y="3039903"/>
                <a:ext cx="161925" cy="285273"/>
              </a:xfrm>
              <a:custGeom>
                <a:avLst/>
                <a:gdLst>
                  <a:gd name="connsiteX0" fmla="*/ 161925 w 161925"/>
                  <a:gd name="connsiteY0" fmla="*/ 150019 h 285273"/>
                  <a:gd name="connsiteX1" fmla="*/ 148590 w 161925"/>
                  <a:gd name="connsiteY1" fmla="*/ 165259 h 285273"/>
                  <a:gd name="connsiteX2" fmla="*/ 146685 w 161925"/>
                  <a:gd name="connsiteY2" fmla="*/ 166211 h 285273"/>
                  <a:gd name="connsiteX3" fmla="*/ 131445 w 161925"/>
                  <a:gd name="connsiteY3" fmla="*/ 177641 h 285273"/>
                  <a:gd name="connsiteX4" fmla="*/ 107633 w 161925"/>
                  <a:gd name="connsiteY4" fmla="*/ 158591 h 285273"/>
                  <a:gd name="connsiteX5" fmla="*/ 0 w 161925"/>
                  <a:gd name="connsiteY5" fmla="*/ 285274 h 285273"/>
                  <a:gd name="connsiteX6" fmla="*/ 9525 w 161925"/>
                  <a:gd name="connsiteY6" fmla="*/ 214789 h 285273"/>
                  <a:gd name="connsiteX7" fmla="*/ 31433 w 161925"/>
                  <a:gd name="connsiteY7" fmla="*/ 150019 h 285273"/>
                  <a:gd name="connsiteX8" fmla="*/ 35243 w 161925"/>
                  <a:gd name="connsiteY8" fmla="*/ 140494 h 285273"/>
                  <a:gd name="connsiteX9" fmla="*/ 57150 w 161925"/>
                  <a:gd name="connsiteY9" fmla="*/ 96679 h 285273"/>
                  <a:gd name="connsiteX10" fmla="*/ 60960 w 161925"/>
                  <a:gd name="connsiteY10" fmla="*/ 90011 h 285273"/>
                  <a:gd name="connsiteX11" fmla="*/ 64770 w 161925"/>
                  <a:gd name="connsiteY11" fmla="*/ 83344 h 285273"/>
                  <a:gd name="connsiteX12" fmla="*/ 65723 w 161925"/>
                  <a:gd name="connsiteY12" fmla="*/ 81439 h 285273"/>
                  <a:gd name="connsiteX13" fmla="*/ 73343 w 161925"/>
                  <a:gd name="connsiteY13" fmla="*/ 68104 h 285273"/>
                  <a:gd name="connsiteX14" fmla="*/ 98108 w 161925"/>
                  <a:gd name="connsiteY14" fmla="*/ 26194 h 285273"/>
                  <a:gd name="connsiteX15" fmla="*/ 115253 w 161925"/>
                  <a:gd name="connsiteY15" fmla="*/ 2381 h 285273"/>
                  <a:gd name="connsiteX16" fmla="*/ 125730 w 161925"/>
                  <a:gd name="connsiteY16" fmla="*/ 3334 h 285273"/>
                  <a:gd name="connsiteX17" fmla="*/ 126683 w 161925"/>
                  <a:gd name="connsiteY17" fmla="*/ 29051 h 285273"/>
                  <a:gd name="connsiteX18" fmla="*/ 130493 w 161925"/>
                  <a:gd name="connsiteY18" fmla="*/ 54769 h 285273"/>
                  <a:gd name="connsiteX19" fmla="*/ 143828 w 161925"/>
                  <a:gd name="connsiteY19" fmla="*/ 106204 h 285273"/>
                  <a:gd name="connsiteX20" fmla="*/ 161925 w 161925"/>
                  <a:gd name="connsiteY20" fmla="*/ 150019 h 28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1925" h="285273">
                    <a:moveTo>
                      <a:pt x="161925" y="150019"/>
                    </a:moveTo>
                    <a:cubicBezTo>
                      <a:pt x="155258" y="154781"/>
                      <a:pt x="150495" y="160496"/>
                      <a:pt x="148590" y="165259"/>
                    </a:cubicBezTo>
                    <a:cubicBezTo>
                      <a:pt x="147638" y="165259"/>
                      <a:pt x="147638" y="166211"/>
                      <a:pt x="146685" y="166211"/>
                    </a:cubicBezTo>
                    <a:cubicBezTo>
                      <a:pt x="141923" y="170021"/>
                      <a:pt x="136208" y="173831"/>
                      <a:pt x="131445" y="177641"/>
                    </a:cubicBezTo>
                    <a:cubicBezTo>
                      <a:pt x="122873" y="171926"/>
                      <a:pt x="114300" y="166211"/>
                      <a:pt x="107633" y="158591"/>
                    </a:cubicBezTo>
                    <a:cubicBezTo>
                      <a:pt x="79058" y="210026"/>
                      <a:pt x="44768" y="250031"/>
                      <a:pt x="0" y="285274"/>
                    </a:cubicBezTo>
                    <a:cubicBezTo>
                      <a:pt x="0" y="261461"/>
                      <a:pt x="3810" y="237649"/>
                      <a:pt x="9525" y="214789"/>
                    </a:cubicBezTo>
                    <a:cubicBezTo>
                      <a:pt x="15240" y="192881"/>
                      <a:pt x="22860" y="170974"/>
                      <a:pt x="31433" y="150019"/>
                    </a:cubicBezTo>
                    <a:cubicBezTo>
                      <a:pt x="32385" y="147161"/>
                      <a:pt x="34290" y="143351"/>
                      <a:pt x="35243" y="140494"/>
                    </a:cubicBezTo>
                    <a:cubicBezTo>
                      <a:pt x="41910" y="126206"/>
                      <a:pt x="49530" y="110966"/>
                      <a:pt x="57150" y="96679"/>
                    </a:cubicBezTo>
                    <a:cubicBezTo>
                      <a:pt x="58103" y="94774"/>
                      <a:pt x="60008" y="91916"/>
                      <a:pt x="60960" y="90011"/>
                    </a:cubicBezTo>
                    <a:cubicBezTo>
                      <a:pt x="61913" y="88106"/>
                      <a:pt x="62865" y="85249"/>
                      <a:pt x="64770" y="83344"/>
                    </a:cubicBezTo>
                    <a:cubicBezTo>
                      <a:pt x="64770" y="82391"/>
                      <a:pt x="65723" y="82391"/>
                      <a:pt x="65723" y="81439"/>
                    </a:cubicBezTo>
                    <a:cubicBezTo>
                      <a:pt x="68580" y="76676"/>
                      <a:pt x="70485" y="72866"/>
                      <a:pt x="73343" y="68104"/>
                    </a:cubicBezTo>
                    <a:cubicBezTo>
                      <a:pt x="81915" y="53816"/>
                      <a:pt x="89535" y="40481"/>
                      <a:pt x="98108" y="26194"/>
                    </a:cubicBezTo>
                    <a:cubicBezTo>
                      <a:pt x="100965" y="21431"/>
                      <a:pt x="108585" y="7144"/>
                      <a:pt x="115253" y="2381"/>
                    </a:cubicBezTo>
                    <a:cubicBezTo>
                      <a:pt x="119063" y="-476"/>
                      <a:pt x="122873" y="-1429"/>
                      <a:pt x="125730" y="3334"/>
                    </a:cubicBezTo>
                    <a:cubicBezTo>
                      <a:pt x="128588" y="8096"/>
                      <a:pt x="126683" y="23336"/>
                      <a:pt x="126683" y="29051"/>
                    </a:cubicBezTo>
                    <a:cubicBezTo>
                      <a:pt x="127635" y="37624"/>
                      <a:pt x="128588" y="46196"/>
                      <a:pt x="130493" y="54769"/>
                    </a:cubicBezTo>
                    <a:cubicBezTo>
                      <a:pt x="133350" y="71914"/>
                      <a:pt x="138113" y="89059"/>
                      <a:pt x="143828" y="106204"/>
                    </a:cubicBezTo>
                    <a:cubicBezTo>
                      <a:pt x="143828" y="110014"/>
                      <a:pt x="158115" y="140494"/>
                      <a:pt x="161925" y="150019"/>
                    </a:cubicBezTo>
                    <a:close/>
                  </a:path>
                </a:pathLst>
              </a:custGeom>
              <a:solidFill>
                <a:srgbClr val="D1D3D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0CA9E83-D094-40C0-B5AC-80F85E48F79E}"/>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9D88B09-085B-42BD-97F2-A4A4DB47F135}"/>
                  </a:ext>
                </a:extLst>
              </p:cNvPr>
              <p:cNvSpPr/>
              <p:nvPr/>
            </p:nvSpPr>
            <p:spPr>
              <a:xfrm>
                <a:off x="4772925" y="2487929"/>
                <a:ext cx="534463" cy="581967"/>
              </a:xfrm>
              <a:custGeom>
                <a:avLst/>
                <a:gdLst>
                  <a:gd name="connsiteX0" fmla="*/ 529642 w 534463"/>
                  <a:gd name="connsiteY0" fmla="*/ 251460 h 581967"/>
                  <a:gd name="connsiteX1" fmla="*/ 519164 w 534463"/>
                  <a:gd name="connsiteY1" fmla="*/ 308610 h 581967"/>
                  <a:gd name="connsiteX2" fmla="*/ 509639 w 534463"/>
                  <a:gd name="connsiteY2" fmla="*/ 355283 h 581967"/>
                  <a:gd name="connsiteX3" fmla="*/ 504877 w 534463"/>
                  <a:gd name="connsiteY3" fmla="*/ 361950 h 581967"/>
                  <a:gd name="connsiteX4" fmla="*/ 491542 w 534463"/>
                  <a:gd name="connsiteY4" fmla="*/ 360997 h 581967"/>
                  <a:gd name="connsiteX5" fmla="*/ 482969 w 534463"/>
                  <a:gd name="connsiteY5" fmla="*/ 350520 h 581967"/>
                  <a:gd name="connsiteX6" fmla="*/ 482017 w 534463"/>
                  <a:gd name="connsiteY6" fmla="*/ 349568 h 581967"/>
                  <a:gd name="connsiteX7" fmla="*/ 443917 w 534463"/>
                  <a:gd name="connsiteY7" fmla="*/ 452437 h 581967"/>
                  <a:gd name="connsiteX8" fmla="*/ 383909 w 534463"/>
                  <a:gd name="connsiteY8" fmla="*/ 539115 h 581967"/>
                  <a:gd name="connsiteX9" fmla="*/ 273419 w 534463"/>
                  <a:gd name="connsiteY9" fmla="*/ 580073 h 581967"/>
                  <a:gd name="connsiteX10" fmla="*/ 178169 w 534463"/>
                  <a:gd name="connsiteY10" fmla="*/ 561975 h 581967"/>
                  <a:gd name="connsiteX11" fmla="*/ 128639 w 534463"/>
                  <a:gd name="connsiteY11" fmla="*/ 505778 h 581967"/>
                  <a:gd name="connsiteX12" fmla="*/ 113399 w 534463"/>
                  <a:gd name="connsiteY12" fmla="*/ 482918 h 581967"/>
                  <a:gd name="connsiteX13" fmla="*/ 66727 w 534463"/>
                  <a:gd name="connsiteY13" fmla="*/ 369570 h 581967"/>
                  <a:gd name="connsiteX14" fmla="*/ 66727 w 534463"/>
                  <a:gd name="connsiteY14" fmla="*/ 369570 h 581967"/>
                  <a:gd name="connsiteX15" fmla="*/ 66727 w 534463"/>
                  <a:gd name="connsiteY15" fmla="*/ 364808 h 581967"/>
                  <a:gd name="connsiteX16" fmla="*/ 52439 w 534463"/>
                  <a:gd name="connsiteY16" fmla="*/ 378143 h 581967"/>
                  <a:gd name="connsiteX17" fmla="*/ 36247 w 534463"/>
                  <a:gd name="connsiteY17" fmla="*/ 373380 h 581967"/>
                  <a:gd name="connsiteX18" fmla="*/ 24817 w 534463"/>
                  <a:gd name="connsiteY18" fmla="*/ 352425 h 581967"/>
                  <a:gd name="connsiteX19" fmla="*/ 52 w 534463"/>
                  <a:gd name="connsiteY19" fmla="*/ 245745 h 581967"/>
                  <a:gd name="connsiteX20" fmla="*/ 22912 w 534463"/>
                  <a:gd name="connsiteY20" fmla="*/ 220980 h 581967"/>
                  <a:gd name="connsiteX21" fmla="*/ 23864 w 534463"/>
                  <a:gd name="connsiteY21" fmla="*/ 220980 h 581967"/>
                  <a:gd name="connsiteX22" fmla="*/ 50534 w 534463"/>
                  <a:gd name="connsiteY22" fmla="*/ 243840 h 581967"/>
                  <a:gd name="connsiteX23" fmla="*/ 50534 w 534463"/>
                  <a:gd name="connsiteY23" fmla="*/ 243840 h 581967"/>
                  <a:gd name="connsiteX24" fmla="*/ 52439 w 534463"/>
                  <a:gd name="connsiteY24" fmla="*/ 251460 h 581967"/>
                  <a:gd name="connsiteX25" fmla="*/ 61964 w 534463"/>
                  <a:gd name="connsiteY25" fmla="*/ 251460 h 581967"/>
                  <a:gd name="connsiteX26" fmla="*/ 61964 w 534463"/>
                  <a:gd name="connsiteY26" fmla="*/ 251460 h 581967"/>
                  <a:gd name="connsiteX27" fmla="*/ 64822 w 534463"/>
                  <a:gd name="connsiteY27" fmla="*/ 121920 h 581967"/>
                  <a:gd name="connsiteX28" fmla="*/ 116257 w 534463"/>
                  <a:gd name="connsiteY28" fmla="*/ 16192 h 581967"/>
                  <a:gd name="connsiteX29" fmla="*/ 182932 w 534463"/>
                  <a:gd name="connsiteY29" fmla="*/ 29527 h 581967"/>
                  <a:gd name="connsiteX30" fmla="*/ 153404 w 534463"/>
                  <a:gd name="connsiteY30" fmla="*/ 0 h 581967"/>
                  <a:gd name="connsiteX31" fmla="*/ 269609 w 534463"/>
                  <a:gd name="connsiteY31" fmla="*/ 21907 h 581967"/>
                  <a:gd name="connsiteX32" fmla="*/ 327712 w 534463"/>
                  <a:gd name="connsiteY32" fmla="*/ 17145 h 581967"/>
                  <a:gd name="connsiteX33" fmla="*/ 341047 w 534463"/>
                  <a:gd name="connsiteY33" fmla="*/ 15240 h 581967"/>
                  <a:gd name="connsiteX34" fmla="*/ 426772 w 534463"/>
                  <a:gd name="connsiteY34" fmla="*/ 4763 h 581967"/>
                  <a:gd name="connsiteX35" fmla="*/ 444869 w 534463"/>
                  <a:gd name="connsiteY35" fmla="*/ 29527 h 581967"/>
                  <a:gd name="connsiteX36" fmla="*/ 445822 w 534463"/>
                  <a:gd name="connsiteY36" fmla="*/ 63817 h 581967"/>
                  <a:gd name="connsiteX37" fmla="*/ 462967 w 534463"/>
                  <a:gd name="connsiteY37" fmla="*/ 88582 h 581967"/>
                  <a:gd name="connsiteX38" fmla="*/ 466777 w 534463"/>
                  <a:gd name="connsiteY38" fmla="*/ 114300 h 581967"/>
                  <a:gd name="connsiteX39" fmla="*/ 468682 w 534463"/>
                  <a:gd name="connsiteY39" fmla="*/ 247650 h 581967"/>
                  <a:gd name="connsiteX40" fmla="*/ 468682 w 534463"/>
                  <a:gd name="connsiteY40" fmla="*/ 255270 h 581967"/>
                  <a:gd name="connsiteX41" fmla="*/ 469634 w 534463"/>
                  <a:gd name="connsiteY41" fmla="*/ 255270 h 581967"/>
                  <a:gd name="connsiteX42" fmla="*/ 481064 w 534463"/>
                  <a:gd name="connsiteY42" fmla="*/ 252413 h 581967"/>
                  <a:gd name="connsiteX43" fmla="*/ 482017 w 534463"/>
                  <a:gd name="connsiteY43" fmla="*/ 252413 h 581967"/>
                  <a:gd name="connsiteX44" fmla="*/ 482017 w 534463"/>
                  <a:gd name="connsiteY44" fmla="*/ 239077 h 581967"/>
                  <a:gd name="connsiteX45" fmla="*/ 499162 w 534463"/>
                  <a:gd name="connsiteY45" fmla="*/ 211455 h 581967"/>
                  <a:gd name="connsiteX46" fmla="*/ 506782 w 534463"/>
                  <a:gd name="connsiteY46" fmla="*/ 203835 h 581967"/>
                  <a:gd name="connsiteX47" fmla="*/ 517259 w 534463"/>
                  <a:gd name="connsiteY47" fmla="*/ 202883 h 581967"/>
                  <a:gd name="connsiteX48" fmla="*/ 533452 w 534463"/>
                  <a:gd name="connsiteY48" fmla="*/ 218122 h 581967"/>
                  <a:gd name="connsiteX49" fmla="*/ 529642 w 534463"/>
                  <a:gd name="connsiteY49" fmla="*/ 251460 h 58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34463" h="581967">
                    <a:moveTo>
                      <a:pt x="529642" y="251460"/>
                    </a:moveTo>
                    <a:cubicBezTo>
                      <a:pt x="524879" y="270510"/>
                      <a:pt x="522022" y="289560"/>
                      <a:pt x="519164" y="308610"/>
                    </a:cubicBezTo>
                    <a:cubicBezTo>
                      <a:pt x="517259" y="324803"/>
                      <a:pt x="517259" y="340995"/>
                      <a:pt x="509639" y="355283"/>
                    </a:cubicBezTo>
                    <a:cubicBezTo>
                      <a:pt x="508687" y="357188"/>
                      <a:pt x="506782" y="360045"/>
                      <a:pt x="504877" y="361950"/>
                    </a:cubicBezTo>
                    <a:cubicBezTo>
                      <a:pt x="501067" y="364808"/>
                      <a:pt x="495352" y="363855"/>
                      <a:pt x="491542" y="360997"/>
                    </a:cubicBezTo>
                    <a:cubicBezTo>
                      <a:pt x="487732" y="358140"/>
                      <a:pt x="484874" y="354330"/>
                      <a:pt x="482969" y="350520"/>
                    </a:cubicBezTo>
                    <a:cubicBezTo>
                      <a:pt x="482969" y="350520"/>
                      <a:pt x="482969" y="349568"/>
                      <a:pt x="482017" y="349568"/>
                    </a:cubicBezTo>
                    <a:cubicBezTo>
                      <a:pt x="479159" y="380047"/>
                      <a:pt x="462967" y="418147"/>
                      <a:pt x="443917" y="452437"/>
                    </a:cubicBezTo>
                    <a:cubicBezTo>
                      <a:pt x="421057" y="493395"/>
                      <a:pt x="395339" y="528637"/>
                      <a:pt x="383909" y="539115"/>
                    </a:cubicBezTo>
                    <a:cubicBezTo>
                      <a:pt x="327712" y="592455"/>
                      <a:pt x="287707" y="579120"/>
                      <a:pt x="273419" y="580073"/>
                    </a:cubicBezTo>
                    <a:cubicBezTo>
                      <a:pt x="222937" y="581978"/>
                      <a:pt x="219127" y="587693"/>
                      <a:pt x="178169" y="561975"/>
                    </a:cubicBezTo>
                    <a:cubicBezTo>
                      <a:pt x="162929" y="552450"/>
                      <a:pt x="142927" y="525780"/>
                      <a:pt x="128639" y="505778"/>
                    </a:cubicBezTo>
                    <a:cubicBezTo>
                      <a:pt x="120067" y="493395"/>
                      <a:pt x="114352" y="483870"/>
                      <a:pt x="113399" y="482918"/>
                    </a:cubicBezTo>
                    <a:cubicBezTo>
                      <a:pt x="92444" y="448628"/>
                      <a:pt x="65774" y="408622"/>
                      <a:pt x="66727" y="369570"/>
                    </a:cubicBezTo>
                    <a:lnTo>
                      <a:pt x="66727" y="369570"/>
                    </a:lnTo>
                    <a:cubicBezTo>
                      <a:pt x="66727" y="367665"/>
                      <a:pt x="66727" y="365760"/>
                      <a:pt x="66727" y="364808"/>
                    </a:cubicBezTo>
                    <a:cubicBezTo>
                      <a:pt x="61964" y="369570"/>
                      <a:pt x="58154" y="375285"/>
                      <a:pt x="52439" y="378143"/>
                    </a:cubicBezTo>
                    <a:cubicBezTo>
                      <a:pt x="46724" y="381000"/>
                      <a:pt x="40057" y="377190"/>
                      <a:pt x="36247" y="373380"/>
                    </a:cubicBezTo>
                    <a:cubicBezTo>
                      <a:pt x="30532" y="367665"/>
                      <a:pt x="27674" y="360045"/>
                      <a:pt x="24817" y="352425"/>
                    </a:cubicBezTo>
                    <a:cubicBezTo>
                      <a:pt x="11482" y="318135"/>
                      <a:pt x="-901" y="281940"/>
                      <a:pt x="52" y="245745"/>
                    </a:cubicBezTo>
                    <a:cubicBezTo>
                      <a:pt x="52" y="240030"/>
                      <a:pt x="6719" y="213360"/>
                      <a:pt x="22912" y="220980"/>
                    </a:cubicBezTo>
                    <a:cubicBezTo>
                      <a:pt x="22912" y="220980"/>
                      <a:pt x="22912" y="220980"/>
                      <a:pt x="23864" y="220980"/>
                    </a:cubicBezTo>
                    <a:cubicBezTo>
                      <a:pt x="29579" y="223838"/>
                      <a:pt x="45772" y="231458"/>
                      <a:pt x="50534" y="243840"/>
                    </a:cubicBezTo>
                    <a:cubicBezTo>
                      <a:pt x="50534" y="243840"/>
                      <a:pt x="50534" y="243840"/>
                      <a:pt x="50534" y="243840"/>
                    </a:cubicBezTo>
                    <a:cubicBezTo>
                      <a:pt x="51487" y="245745"/>
                      <a:pt x="52439" y="248602"/>
                      <a:pt x="52439" y="251460"/>
                    </a:cubicBezTo>
                    <a:cubicBezTo>
                      <a:pt x="59107" y="251460"/>
                      <a:pt x="57202" y="252413"/>
                      <a:pt x="61964" y="251460"/>
                    </a:cubicBezTo>
                    <a:cubicBezTo>
                      <a:pt x="61964" y="251460"/>
                      <a:pt x="61964" y="251460"/>
                      <a:pt x="61964" y="251460"/>
                    </a:cubicBezTo>
                    <a:cubicBezTo>
                      <a:pt x="64822" y="213360"/>
                      <a:pt x="65774" y="159068"/>
                      <a:pt x="64822" y="121920"/>
                    </a:cubicBezTo>
                    <a:cubicBezTo>
                      <a:pt x="99112" y="93345"/>
                      <a:pt x="105779" y="60007"/>
                      <a:pt x="116257" y="16192"/>
                    </a:cubicBezTo>
                    <a:cubicBezTo>
                      <a:pt x="140069" y="19050"/>
                      <a:pt x="161024" y="20955"/>
                      <a:pt x="182932" y="29527"/>
                    </a:cubicBezTo>
                    <a:cubicBezTo>
                      <a:pt x="174359" y="18097"/>
                      <a:pt x="164834" y="8572"/>
                      <a:pt x="153404" y="0"/>
                    </a:cubicBezTo>
                    <a:cubicBezTo>
                      <a:pt x="191504" y="10477"/>
                      <a:pt x="230557" y="20955"/>
                      <a:pt x="269609" y="21907"/>
                    </a:cubicBezTo>
                    <a:cubicBezTo>
                      <a:pt x="288659" y="21907"/>
                      <a:pt x="307709" y="20002"/>
                      <a:pt x="327712" y="17145"/>
                    </a:cubicBezTo>
                    <a:cubicBezTo>
                      <a:pt x="332474" y="16192"/>
                      <a:pt x="337237" y="16192"/>
                      <a:pt x="341047" y="15240"/>
                    </a:cubicBezTo>
                    <a:cubicBezTo>
                      <a:pt x="369622" y="11430"/>
                      <a:pt x="398197" y="7620"/>
                      <a:pt x="426772" y="4763"/>
                    </a:cubicBezTo>
                    <a:cubicBezTo>
                      <a:pt x="438202" y="3810"/>
                      <a:pt x="444869" y="18097"/>
                      <a:pt x="444869" y="29527"/>
                    </a:cubicBezTo>
                    <a:cubicBezTo>
                      <a:pt x="444869" y="40957"/>
                      <a:pt x="442012" y="53340"/>
                      <a:pt x="445822" y="63817"/>
                    </a:cubicBezTo>
                    <a:cubicBezTo>
                      <a:pt x="449632" y="73342"/>
                      <a:pt x="458204" y="80010"/>
                      <a:pt x="462967" y="88582"/>
                    </a:cubicBezTo>
                    <a:cubicBezTo>
                      <a:pt x="466777" y="96202"/>
                      <a:pt x="466777" y="105727"/>
                      <a:pt x="466777" y="114300"/>
                    </a:cubicBezTo>
                    <a:cubicBezTo>
                      <a:pt x="467729" y="159068"/>
                      <a:pt x="468682" y="202883"/>
                      <a:pt x="468682" y="247650"/>
                    </a:cubicBezTo>
                    <a:cubicBezTo>
                      <a:pt x="468682" y="250508"/>
                      <a:pt x="468682" y="252413"/>
                      <a:pt x="468682" y="255270"/>
                    </a:cubicBezTo>
                    <a:cubicBezTo>
                      <a:pt x="468682" y="255270"/>
                      <a:pt x="469634" y="255270"/>
                      <a:pt x="469634" y="255270"/>
                    </a:cubicBezTo>
                    <a:cubicBezTo>
                      <a:pt x="473444" y="254318"/>
                      <a:pt x="477254" y="253365"/>
                      <a:pt x="481064" y="252413"/>
                    </a:cubicBezTo>
                    <a:cubicBezTo>
                      <a:pt x="481064" y="252413"/>
                      <a:pt x="481064" y="252413"/>
                      <a:pt x="482017" y="252413"/>
                    </a:cubicBezTo>
                    <a:cubicBezTo>
                      <a:pt x="482017" y="246697"/>
                      <a:pt x="480112" y="243840"/>
                      <a:pt x="482017" y="239077"/>
                    </a:cubicBezTo>
                    <a:cubicBezTo>
                      <a:pt x="486779" y="229552"/>
                      <a:pt x="492494" y="220027"/>
                      <a:pt x="499162" y="211455"/>
                    </a:cubicBezTo>
                    <a:cubicBezTo>
                      <a:pt x="501067" y="208597"/>
                      <a:pt x="503924" y="205740"/>
                      <a:pt x="506782" y="203835"/>
                    </a:cubicBezTo>
                    <a:cubicBezTo>
                      <a:pt x="510592" y="201930"/>
                      <a:pt x="513449" y="201930"/>
                      <a:pt x="517259" y="202883"/>
                    </a:cubicBezTo>
                    <a:cubicBezTo>
                      <a:pt x="523927" y="204788"/>
                      <a:pt x="530594" y="211455"/>
                      <a:pt x="533452" y="218122"/>
                    </a:cubicBezTo>
                    <a:cubicBezTo>
                      <a:pt x="536309" y="228600"/>
                      <a:pt x="532499" y="240030"/>
                      <a:pt x="529642" y="251460"/>
                    </a:cubicBezTo>
                    <a:close/>
                  </a:path>
                </a:pathLst>
              </a:custGeom>
              <a:solidFill>
                <a:srgbClr val="ECC19C"/>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2835BAB-F49F-4E24-9EDD-C2B0032B2368}"/>
                  </a:ext>
                </a:extLst>
              </p:cNvPr>
              <p:cNvSpPr/>
              <p:nvPr/>
            </p:nvSpPr>
            <p:spPr>
              <a:xfrm>
                <a:off x="4778698" y="2322536"/>
                <a:ext cx="512438" cy="419710"/>
              </a:xfrm>
              <a:custGeom>
                <a:avLst/>
                <a:gdLst>
                  <a:gd name="connsiteX0" fmla="*/ 511486 w 512438"/>
                  <a:gd name="connsiteY0" fmla="*/ 350178 h 419710"/>
                  <a:gd name="connsiteX1" fmla="*/ 511486 w 512438"/>
                  <a:gd name="connsiteY1" fmla="*/ 367323 h 419710"/>
                  <a:gd name="connsiteX2" fmla="*/ 501008 w 512438"/>
                  <a:gd name="connsiteY2" fmla="*/ 368275 h 419710"/>
                  <a:gd name="connsiteX3" fmla="*/ 493388 w 512438"/>
                  <a:gd name="connsiteY3" fmla="*/ 375895 h 419710"/>
                  <a:gd name="connsiteX4" fmla="*/ 476243 w 512438"/>
                  <a:gd name="connsiteY4" fmla="*/ 403518 h 419710"/>
                  <a:gd name="connsiteX5" fmla="*/ 476243 w 512438"/>
                  <a:gd name="connsiteY5" fmla="*/ 416853 h 419710"/>
                  <a:gd name="connsiteX6" fmla="*/ 463861 w 512438"/>
                  <a:gd name="connsiteY6" fmla="*/ 419711 h 419710"/>
                  <a:gd name="connsiteX7" fmla="*/ 461956 w 512438"/>
                  <a:gd name="connsiteY7" fmla="*/ 278740 h 419710"/>
                  <a:gd name="connsiteX8" fmla="*/ 458146 w 512438"/>
                  <a:gd name="connsiteY8" fmla="*/ 253023 h 419710"/>
                  <a:gd name="connsiteX9" fmla="*/ 441001 w 512438"/>
                  <a:gd name="connsiteY9" fmla="*/ 228258 h 419710"/>
                  <a:gd name="connsiteX10" fmla="*/ 440048 w 512438"/>
                  <a:gd name="connsiteY10" fmla="*/ 193968 h 419710"/>
                  <a:gd name="connsiteX11" fmla="*/ 421951 w 512438"/>
                  <a:gd name="connsiteY11" fmla="*/ 169203 h 419710"/>
                  <a:gd name="connsiteX12" fmla="*/ 322891 w 512438"/>
                  <a:gd name="connsiteY12" fmla="*/ 181585 h 419710"/>
                  <a:gd name="connsiteX13" fmla="*/ 264788 w 512438"/>
                  <a:gd name="connsiteY13" fmla="*/ 186348 h 419710"/>
                  <a:gd name="connsiteX14" fmla="*/ 148583 w 512438"/>
                  <a:gd name="connsiteY14" fmla="*/ 164440 h 419710"/>
                  <a:gd name="connsiteX15" fmla="*/ 178111 w 512438"/>
                  <a:gd name="connsiteY15" fmla="*/ 193968 h 419710"/>
                  <a:gd name="connsiteX16" fmla="*/ 111436 w 512438"/>
                  <a:gd name="connsiteY16" fmla="*/ 180633 h 419710"/>
                  <a:gd name="connsiteX17" fmla="*/ 60001 w 512438"/>
                  <a:gd name="connsiteY17" fmla="*/ 286361 h 419710"/>
                  <a:gd name="connsiteX18" fmla="*/ 57143 w 512438"/>
                  <a:gd name="connsiteY18" fmla="*/ 415900 h 419710"/>
                  <a:gd name="connsiteX19" fmla="*/ 47618 w 512438"/>
                  <a:gd name="connsiteY19" fmla="*/ 415900 h 419710"/>
                  <a:gd name="connsiteX20" fmla="*/ 19043 w 512438"/>
                  <a:gd name="connsiteY20" fmla="*/ 385420 h 419710"/>
                  <a:gd name="connsiteX21" fmla="*/ 5708 w 512438"/>
                  <a:gd name="connsiteY21" fmla="*/ 298743 h 419710"/>
                  <a:gd name="connsiteX22" fmla="*/ 125723 w 512438"/>
                  <a:gd name="connsiteY22" fmla="*/ 59665 h 419710"/>
                  <a:gd name="connsiteX23" fmla="*/ 512438 w 512438"/>
                  <a:gd name="connsiteY23" fmla="*/ 145390 h 419710"/>
                  <a:gd name="connsiteX24" fmla="*/ 478148 w 512438"/>
                  <a:gd name="connsiteY24" fmla="*/ 126340 h 419710"/>
                  <a:gd name="connsiteX25" fmla="*/ 498151 w 512438"/>
                  <a:gd name="connsiteY25" fmla="*/ 159678 h 419710"/>
                  <a:gd name="connsiteX26" fmla="*/ 511486 w 512438"/>
                  <a:gd name="connsiteY26" fmla="*/ 350178 h 41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2438" h="419710">
                    <a:moveTo>
                      <a:pt x="511486" y="350178"/>
                    </a:moveTo>
                    <a:cubicBezTo>
                      <a:pt x="511486" y="355893"/>
                      <a:pt x="511486" y="361608"/>
                      <a:pt x="511486" y="367323"/>
                    </a:cubicBezTo>
                    <a:cubicBezTo>
                      <a:pt x="507676" y="366370"/>
                      <a:pt x="503866" y="366370"/>
                      <a:pt x="501008" y="368275"/>
                    </a:cubicBezTo>
                    <a:cubicBezTo>
                      <a:pt x="498151" y="370180"/>
                      <a:pt x="495293" y="373038"/>
                      <a:pt x="493388" y="375895"/>
                    </a:cubicBezTo>
                    <a:cubicBezTo>
                      <a:pt x="486721" y="384468"/>
                      <a:pt x="481006" y="393993"/>
                      <a:pt x="476243" y="403518"/>
                    </a:cubicBezTo>
                    <a:cubicBezTo>
                      <a:pt x="474338" y="408280"/>
                      <a:pt x="476243" y="412090"/>
                      <a:pt x="476243" y="416853"/>
                    </a:cubicBezTo>
                    <a:cubicBezTo>
                      <a:pt x="472433" y="417805"/>
                      <a:pt x="467671" y="418758"/>
                      <a:pt x="463861" y="419711"/>
                    </a:cubicBezTo>
                    <a:cubicBezTo>
                      <a:pt x="462908" y="373038"/>
                      <a:pt x="461956" y="325413"/>
                      <a:pt x="461956" y="278740"/>
                    </a:cubicBezTo>
                    <a:cubicBezTo>
                      <a:pt x="461956" y="270168"/>
                      <a:pt x="461956" y="260643"/>
                      <a:pt x="458146" y="253023"/>
                    </a:cubicBezTo>
                    <a:cubicBezTo>
                      <a:pt x="453383" y="243498"/>
                      <a:pt x="444811" y="237783"/>
                      <a:pt x="441001" y="228258"/>
                    </a:cubicBezTo>
                    <a:cubicBezTo>
                      <a:pt x="437191" y="217780"/>
                      <a:pt x="440048" y="205398"/>
                      <a:pt x="440048" y="193968"/>
                    </a:cubicBezTo>
                    <a:cubicBezTo>
                      <a:pt x="440048" y="182538"/>
                      <a:pt x="433381" y="167298"/>
                      <a:pt x="421951" y="169203"/>
                    </a:cubicBezTo>
                    <a:cubicBezTo>
                      <a:pt x="388613" y="173013"/>
                      <a:pt x="355276" y="177775"/>
                      <a:pt x="322891" y="181585"/>
                    </a:cubicBezTo>
                    <a:cubicBezTo>
                      <a:pt x="303841" y="184443"/>
                      <a:pt x="284791" y="186348"/>
                      <a:pt x="264788" y="186348"/>
                    </a:cubicBezTo>
                    <a:cubicBezTo>
                      <a:pt x="224783" y="186348"/>
                      <a:pt x="186683" y="175870"/>
                      <a:pt x="148583" y="164440"/>
                    </a:cubicBezTo>
                    <a:cubicBezTo>
                      <a:pt x="160013" y="173013"/>
                      <a:pt x="169538" y="182538"/>
                      <a:pt x="178111" y="193968"/>
                    </a:cubicBezTo>
                    <a:cubicBezTo>
                      <a:pt x="155251" y="185395"/>
                      <a:pt x="135248" y="183490"/>
                      <a:pt x="111436" y="180633"/>
                    </a:cubicBezTo>
                    <a:cubicBezTo>
                      <a:pt x="101911" y="224448"/>
                      <a:pt x="94291" y="256833"/>
                      <a:pt x="60001" y="286361"/>
                    </a:cubicBezTo>
                    <a:cubicBezTo>
                      <a:pt x="60953" y="324461"/>
                      <a:pt x="60001" y="378753"/>
                      <a:pt x="57143" y="415900"/>
                    </a:cubicBezTo>
                    <a:cubicBezTo>
                      <a:pt x="52381" y="416853"/>
                      <a:pt x="54286" y="415900"/>
                      <a:pt x="47618" y="415900"/>
                    </a:cubicBezTo>
                    <a:cubicBezTo>
                      <a:pt x="46666" y="399708"/>
                      <a:pt x="26663" y="388278"/>
                      <a:pt x="19043" y="385420"/>
                    </a:cubicBezTo>
                    <a:cubicBezTo>
                      <a:pt x="15233" y="355893"/>
                      <a:pt x="10471" y="327318"/>
                      <a:pt x="5708" y="298743"/>
                    </a:cubicBezTo>
                    <a:cubicBezTo>
                      <a:pt x="-3817" y="242545"/>
                      <a:pt x="-19057" y="15850"/>
                      <a:pt x="125723" y="59665"/>
                    </a:cubicBezTo>
                    <a:cubicBezTo>
                      <a:pt x="189541" y="12040"/>
                      <a:pt x="400996" y="-80352"/>
                      <a:pt x="512438" y="145390"/>
                    </a:cubicBezTo>
                    <a:cubicBezTo>
                      <a:pt x="503866" y="134913"/>
                      <a:pt x="491483" y="128245"/>
                      <a:pt x="478148" y="126340"/>
                    </a:cubicBezTo>
                    <a:cubicBezTo>
                      <a:pt x="490531" y="133008"/>
                      <a:pt x="495293" y="147295"/>
                      <a:pt x="498151" y="159678"/>
                    </a:cubicBezTo>
                    <a:cubicBezTo>
                      <a:pt x="511486" y="222543"/>
                      <a:pt x="512438" y="286361"/>
                      <a:pt x="511486" y="350178"/>
                    </a:cubicBezTo>
                    <a:close/>
                  </a:path>
                </a:pathLst>
              </a:custGeom>
              <a:solidFill>
                <a:srgbClr val="231F20"/>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790C9E1-03D1-4402-9191-01DCE97652F7}"/>
                  </a:ext>
                </a:extLst>
              </p:cNvPr>
              <p:cNvSpPr/>
              <p:nvPr/>
            </p:nvSpPr>
            <p:spPr>
              <a:xfrm>
                <a:off x="4869500" y="2326004"/>
                <a:ext cx="133028" cy="101528"/>
              </a:xfrm>
              <a:custGeom>
                <a:avLst/>
                <a:gdLst>
                  <a:gd name="connsiteX0" fmla="*/ 55876 w 133028"/>
                  <a:gd name="connsiteY0" fmla="*/ 31433 h 101528"/>
                  <a:gd name="connsiteX1" fmla="*/ 133029 w 133028"/>
                  <a:gd name="connsiteY1" fmla="*/ 0 h 101528"/>
                  <a:gd name="connsiteX2" fmla="*/ 73974 w 133028"/>
                  <a:gd name="connsiteY2" fmla="*/ 40005 h 101528"/>
                  <a:gd name="connsiteX3" fmla="*/ 49209 w 133028"/>
                  <a:gd name="connsiteY3" fmla="*/ 65723 h 101528"/>
                  <a:gd name="connsiteX4" fmla="*/ 35874 w 133028"/>
                  <a:gd name="connsiteY4" fmla="*/ 86678 h 101528"/>
                  <a:gd name="connsiteX5" fmla="*/ 15871 w 133028"/>
                  <a:gd name="connsiteY5" fmla="*/ 100965 h 101528"/>
                  <a:gd name="connsiteX6" fmla="*/ 11109 w 133028"/>
                  <a:gd name="connsiteY6" fmla="*/ 68580 h 101528"/>
                  <a:gd name="connsiteX7" fmla="*/ 55876 w 133028"/>
                  <a:gd name="connsiteY7" fmla="*/ 31433 h 10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028" h="101528">
                    <a:moveTo>
                      <a:pt x="55876" y="31433"/>
                    </a:moveTo>
                    <a:cubicBezTo>
                      <a:pt x="79689" y="17145"/>
                      <a:pt x="106359" y="8573"/>
                      <a:pt x="133029" y="0"/>
                    </a:cubicBezTo>
                    <a:cubicBezTo>
                      <a:pt x="110169" y="7620"/>
                      <a:pt x="92071" y="23813"/>
                      <a:pt x="73974" y="40005"/>
                    </a:cubicBezTo>
                    <a:cubicBezTo>
                      <a:pt x="65401" y="47625"/>
                      <a:pt x="55876" y="55245"/>
                      <a:pt x="49209" y="65723"/>
                    </a:cubicBezTo>
                    <a:cubicBezTo>
                      <a:pt x="44446" y="72390"/>
                      <a:pt x="40636" y="80010"/>
                      <a:pt x="35874" y="86678"/>
                    </a:cubicBezTo>
                    <a:cubicBezTo>
                      <a:pt x="31111" y="93345"/>
                      <a:pt x="24444" y="99060"/>
                      <a:pt x="15871" y="100965"/>
                    </a:cubicBezTo>
                    <a:cubicBezTo>
                      <a:pt x="-11751" y="105727"/>
                      <a:pt x="3489" y="79058"/>
                      <a:pt x="11109" y="68580"/>
                    </a:cubicBezTo>
                    <a:cubicBezTo>
                      <a:pt x="23491" y="54293"/>
                      <a:pt x="38731" y="41910"/>
                      <a:pt x="55876" y="31433"/>
                    </a:cubicBezTo>
                    <a:close/>
                  </a:path>
                </a:pathLst>
              </a:custGeom>
              <a:solidFill>
                <a:srgbClr val="231F20"/>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3DDCBA2D-1779-48A0-8153-2D8B566D9C18}"/>
                  </a:ext>
                </a:extLst>
              </p:cNvPr>
              <p:cNvSpPr/>
              <p:nvPr/>
            </p:nvSpPr>
            <p:spPr>
              <a:xfrm>
                <a:off x="4841557" y="2363032"/>
                <a:ext cx="88596" cy="44886"/>
              </a:xfrm>
              <a:custGeom>
                <a:avLst/>
                <a:gdLst>
                  <a:gd name="connsiteX0" fmla="*/ 47625 w 88596"/>
                  <a:gd name="connsiteY0" fmla="*/ 1072 h 44886"/>
                  <a:gd name="connsiteX1" fmla="*/ 0 w 88596"/>
                  <a:gd name="connsiteY1" fmla="*/ 9644 h 44886"/>
                  <a:gd name="connsiteX2" fmla="*/ 28575 w 88596"/>
                  <a:gd name="connsiteY2" fmla="*/ 8692 h 44886"/>
                  <a:gd name="connsiteX3" fmla="*/ 46672 w 88596"/>
                  <a:gd name="connsiteY3" fmla="*/ 13454 h 44886"/>
                  <a:gd name="connsiteX4" fmla="*/ 62865 w 88596"/>
                  <a:gd name="connsiteY4" fmla="*/ 35362 h 44886"/>
                  <a:gd name="connsiteX5" fmla="*/ 66675 w 88596"/>
                  <a:gd name="connsiteY5" fmla="*/ 42029 h 44886"/>
                  <a:gd name="connsiteX6" fmla="*/ 81915 w 88596"/>
                  <a:gd name="connsiteY6" fmla="*/ 42029 h 44886"/>
                  <a:gd name="connsiteX7" fmla="*/ 47625 w 88596"/>
                  <a:gd name="connsiteY7" fmla="*/ 1072 h 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596" h="44886">
                    <a:moveTo>
                      <a:pt x="47625" y="1072"/>
                    </a:moveTo>
                    <a:cubicBezTo>
                      <a:pt x="31432" y="-1786"/>
                      <a:pt x="14288" y="1072"/>
                      <a:pt x="0" y="9644"/>
                    </a:cubicBezTo>
                    <a:cubicBezTo>
                      <a:pt x="8572" y="5834"/>
                      <a:pt x="19050" y="6787"/>
                      <a:pt x="28575" y="8692"/>
                    </a:cubicBezTo>
                    <a:cubicBezTo>
                      <a:pt x="35242" y="9644"/>
                      <a:pt x="40957" y="10597"/>
                      <a:pt x="46672" y="13454"/>
                    </a:cubicBezTo>
                    <a:cubicBezTo>
                      <a:pt x="54292" y="18217"/>
                      <a:pt x="59055" y="26789"/>
                      <a:pt x="62865" y="35362"/>
                    </a:cubicBezTo>
                    <a:cubicBezTo>
                      <a:pt x="63817" y="37267"/>
                      <a:pt x="64770" y="40124"/>
                      <a:pt x="66675" y="42029"/>
                    </a:cubicBezTo>
                    <a:cubicBezTo>
                      <a:pt x="70485" y="45839"/>
                      <a:pt x="78105" y="45839"/>
                      <a:pt x="81915" y="42029"/>
                    </a:cubicBezTo>
                    <a:cubicBezTo>
                      <a:pt x="104775" y="22027"/>
                      <a:pt x="62865" y="3929"/>
                      <a:pt x="47625" y="1072"/>
                    </a:cubicBezTo>
                    <a:close/>
                  </a:path>
                </a:pathLst>
              </a:custGeom>
              <a:solidFill>
                <a:srgbClr val="231F20"/>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1FBF9F42-3967-4DCF-AAA7-842F9388D9B9}"/>
                  </a:ext>
                </a:extLst>
              </p:cNvPr>
              <p:cNvSpPr/>
              <p:nvPr/>
            </p:nvSpPr>
            <p:spPr>
              <a:xfrm>
                <a:off x="4902516" y="2941319"/>
                <a:ext cx="315277" cy="267652"/>
              </a:xfrm>
              <a:custGeom>
                <a:avLst/>
                <a:gdLst>
                  <a:gd name="connsiteX0" fmla="*/ 315278 w 315277"/>
                  <a:gd name="connsiteY0" fmla="*/ 0 h 267652"/>
                  <a:gd name="connsiteX1" fmla="*/ 315278 w 315277"/>
                  <a:gd name="connsiteY1" fmla="*/ 54292 h 267652"/>
                  <a:gd name="connsiteX2" fmla="*/ 103823 w 315277"/>
                  <a:gd name="connsiteY2" fmla="*/ 215265 h 267652"/>
                  <a:gd name="connsiteX3" fmla="*/ 83820 w 315277"/>
                  <a:gd name="connsiteY3" fmla="*/ 225742 h 267652"/>
                  <a:gd name="connsiteX4" fmla="*/ 32385 w 315277"/>
                  <a:gd name="connsiteY4" fmla="*/ 267653 h 267652"/>
                  <a:gd name="connsiteX5" fmla="*/ 3810 w 315277"/>
                  <a:gd name="connsiteY5" fmla="*/ 220980 h 267652"/>
                  <a:gd name="connsiteX6" fmla="*/ 0 w 315277"/>
                  <a:gd name="connsiteY6" fmla="*/ 60960 h 267652"/>
                  <a:gd name="connsiteX7" fmla="*/ 0 w 315277"/>
                  <a:gd name="connsiteY7" fmla="*/ 54292 h 267652"/>
                  <a:gd name="connsiteX8" fmla="*/ 49530 w 315277"/>
                  <a:gd name="connsiteY8" fmla="*/ 110490 h 267652"/>
                  <a:gd name="connsiteX9" fmla="*/ 144780 w 315277"/>
                  <a:gd name="connsiteY9" fmla="*/ 128588 h 267652"/>
                  <a:gd name="connsiteX10" fmla="*/ 255270 w 315277"/>
                  <a:gd name="connsiteY10" fmla="*/ 87630 h 267652"/>
                  <a:gd name="connsiteX11" fmla="*/ 315278 w 315277"/>
                  <a:gd name="connsiteY11" fmla="*/ 0 h 26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277" h="267652">
                    <a:moveTo>
                      <a:pt x="315278" y="0"/>
                    </a:moveTo>
                    <a:lnTo>
                      <a:pt x="315278" y="54292"/>
                    </a:lnTo>
                    <a:cubicBezTo>
                      <a:pt x="315278" y="102870"/>
                      <a:pt x="160020" y="185738"/>
                      <a:pt x="103823" y="215265"/>
                    </a:cubicBezTo>
                    <a:cubicBezTo>
                      <a:pt x="93345" y="220980"/>
                      <a:pt x="86678" y="223838"/>
                      <a:pt x="83820" y="225742"/>
                    </a:cubicBezTo>
                    <a:cubicBezTo>
                      <a:pt x="71438" y="233363"/>
                      <a:pt x="36195" y="253365"/>
                      <a:pt x="32385" y="267653"/>
                    </a:cubicBezTo>
                    <a:cubicBezTo>
                      <a:pt x="21908" y="254317"/>
                      <a:pt x="14288" y="241935"/>
                      <a:pt x="3810" y="220980"/>
                    </a:cubicBezTo>
                    <a:cubicBezTo>
                      <a:pt x="1905" y="168592"/>
                      <a:pt x="953" y="114300"/>
                      <a:pt x="0" y="60960"/>
                    </a:cubicBezTo>
                    <a:cubicBezTo>
                      <a:pt x="0" y="59055"/>
                      <a:pt x="0" y="56197"/>
                      <a:pt x="0" y="54292"/>
                    </a:cubicBezTo>
                    <a:cubicBezTo>
                      <a:pt x="13335" y="74295"/>
                      <a:pt x="34290" y="100965"/>
                      <a:pt x="49530" y="110490"/>
                    </a:cubicBezTo>
                    <a:cubicBezTo>
                      <a:pt x="90488" y="136207"/>
                      <a:pt x="94298" y="130492"/>
                      <a:pt x="144780" y="128588"/>
                    </a:cubicBezTo>
                    <a:cubicBezTo>
                      <a:pt x="159067" y="127635"/>
                      <a:pt x="199073" y="140970"/>
                      <a:pt x="255270" y="87630"/>
                    </a:cubicBezTo>
                    <a:cubicBezTo>
                      <a:pt x="265748" y="75247"/>
                      <a:pt x="292417" y="40005"/>
                      <a:pt x="315278" y="0"/>
                    </a:cubicBezTo>
                    <a:close/>
                  </a:path>
                </a:pathLst>
              </a:custGeom>
              <a:solidFill>
                <a:srgbClr val="ECC19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FD7744DA-34BC-4ACD-B58C-366257E920EC}"/>
                  </a:ext>
                </a:extLst>
              </p:cNvPr>
              <p:cNvSpPr/>
              <p:nvPr/>
            </p:nvSpPr>
            <p:spPr>
              <a:xfrm>
                <a:off x="4903469" y="2941319"/>
                <a:ext cx="314325" cy="215264"/>
              </a:xfrm>
              <a:custGeom>
                <a:avLst/>
                <a:gdLst>
                  <a:gd name="connsiteX0" fmla="*/ 314325 w 314325"/>
                  <a:gd name="connsiteY0" fmla="*/ 0 h 215264"/>
                  <a:gd name="connsiteX1" fmla="*/ 314325 w 314325"/>
                  <a:gd name="connsiteY1" fmla="*/ 54292 h 215264"/>
                  <a:gd name="connsiteX2" fmla="*/ 102870 w 314325"/>
                  <a:gd name="connsiteY2" fmla="*/ 215265 h 215264"/>
                  <a:gd name="connsiteX3" fmla="*/ 84772 w 314325"/>
                  <a:gd name="connsiteY3" fmla="*/ 189547 h 215264"/>
                  <a:gd name="connsiteX4" fmla="*/ 0 w 314325"/>
                  <a:gd name="connsiteY4" fmla="*/ 60007 h 215264"/>
                  <a:gd name="connsiteX5" fmla="*/ 0 w 314325"/>
                  <a:gd name="connsiteY5" fmla="*/ 53340 h 215264"/>
                  <a:gd name="connsiteX6" fmla="*/ 49530 w 314325"/>
                  <a:gd name="connsiteY6" fmla="*/ 109538 h 215264"/>
                  <a:gd name="connsiteX7" fmla="*/ 144780 w 314325"/>
                  <a:gd name="connsiteY7" fmla="*/ 127635 h 215264"/>
                  <a:gd name="connsiteX8" fmla="*/ 255270 w 314325"/>
                  <a:gd name="connsiteY8" fmla="*/ 86677 h 215264"/>
                  <a:gd name="connsiteX9" fmla="*/ 314325 w 314325"/>
                  <a:gd name="connsiteY9" fmla="*/ 0 h 21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25" h="215264">
                    <a:moveTo>
                      <a:pt x="314325" y="0"/>
                    </a:moveTo>
                    <a:lnTo>
                      <a:pt x="314325" y="54292"/>
                    </a:lnTo>
                    <a:cubicBezTo>
                      <a:pt x="314325" y="102870"/>
                      <a:pt x="159067" y="185738"/>
                      <a:pt x="102870" y="215265"/>
                    </a:cubicBezTo>
                    <a:cubicBezTo>
                      <a:pt x="96202" y="206692"/>
                      <a:pt x="90488" y="198120"/>
                      <a:pt x="84772" y="189547"/>
                    </a:cubicBezTo>
                    <a:cubicBezTo>
                      <a:pt x="55245" y="147638"/>
                      <a:pt x="26670" y="104775"/>
                      <a:pt x="0" y="60007"/>
                    </a:cubicBezTo>
                    <a:cubicBezTo>
                      <a:pt x="0" y="58102"/>
                      <a:pt x="0" y="55245"/>
                      <a:pt x="0" y="53340"/>
                    </a:cubicBezTo>
                    <a:cubicBezTo>
                      <a:pt x="13335" y="73342"/>
                      <a:pt x="34290" y="100013"/>
                      <a:pt x="49530" y="109538"/>
                    </a:cubicBezTo>
                    <a:cubicBezTo>
                      <a:pt x="90488" y="135255"/>
                      <a:pt x="94297" y="129540"/>
                      <a:pt x="144780" y="127635"/>
                    </a:cubicBezTo>
                    <a:cubicBezTo>
                      <a:pt x="159067" y="126682"/>
                      <a:pt x="199072" y="140017"/>
                      <a:pt x="255270" y="86677"/>
                    </a:cubicBezTo>
                    <a:cubicBezTo>
                      <a:pt x="264795" y="75247"/>
                      <a:pt x="291465" y="40005"/>
                      <a:pt x="314325" y="0"/>
                    </a:cubicBezTo>
                    <a:close/>
                  </a:path>
                </a:pathLst>
              </a:custGeom>
              <a:solidFill>
                <a:srgbClr val="CF9E76"/>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9A16DFF1-9A01-4B9F-BBB5-36D671DA3AA8}"/>
                  </a:ext>
                </a:extLst>
              </p:cNvPr>
              <p:cNvSpPr/>
              <p:nvPr/>
            </p:nvSpPr>
            <p:spPr>
              <a:xfrm>
                <a:off x="4935854" y="2980372"/>
                <a:ext cx="316229" cy="344804"/>
              </a:xfrm>
              <a:custGeom>
                <a:avLst/>
                <a:gdLst>
                  <a:gd name="connsiteX0" fmla="*/ 316230 w 316229"/>
                  <a:gd name="connsiteY0" fmla="*/ 61913 h 344804"/>
                  <a:gd name="connsiteX1" fmla="*/ 311467 w 316229"/>
                  <a:gd name="connsiteY1" fmla="*/ 80010 h 344804"/>
                  <a:gd name="connsiteX2" fmla="*/ 286703 w 316229"/>
                  <a:gd name="connsiteY2" fmla="*/ 118110 h 344804"/>
                  <a:gd name="connsiteX3" fmla="*/ 107633 w 316229"/>
                  <a:gd name="connsiteY3" fmla="*/ 309563 h 344804"/>
                  <a:gd name="connsiteX4" fmla="*/ 96203 w 316229"/>
                  <a:gd name="connsiteY4" fmla="*/ 320040 h 344804"/>
                  <a:gd name="connsiteX5" fmla="*/ 69533 w 316229"/>
                  <a:gd name="connsiteY5" fmla="*/ 344805 h 344804"/>
                  <a:gd name="connsiteX6" fmla="*/ 34290 w 316229"/>
                  <a:gd name="connsiteY6" fmla="*/ 277178 h 344804"/>
                  <a:gd name="connsiteX7" fmla="*/ 0 w 316229"/>
                  <a:gd name="connsiteY7" fmla="*/ 227648 h 344804"/>
                  <a:gd name="connsiteX8" fmla="*/ 0 w 316229"/>
                  <a:gd name="connsiteY8" fmla="*/ 226695 h 344804"/>
                  <a:gd name="connsiteX9" fmla="*/ 0 w 316229"/>
                  <a:gd name="connsiteY9" fmla="*/ 225742 h 344804"/>
                  <a:gd name="connsiteX10" fmla="*/ 0 w 316229"/>
                  <a:gd name="connsiteY10" fmla="*/ 224790 h 344804"/>
                  <a:gd name="connsiteX11" fmla="*/ 15240 w 316229"/>
                  <a:gd name="connsiteY11" fmla="*/ 212407 h 344804"/>
                  <a:gd name="connsiteX12" fmla="*/ 14288 w 316229"/>
                  <a:gd name="connsiteY12" fmla="*/ 209550 h 344804"/>
                  <a:gd name="connsiteX13" fmla="*/ 50483 w 316229"/>
                  <a:gd name="connsiteY13" fmla="*/ 185738 h 344804"/>
                  <a:gd name="connsiteX14" fmla="*/ 70485 w 316229"/>
                  <a:gd name="connsiteY14" fmla="*/ 175260 h 344804"/>
                  <a:gd name="connsiteX15" fmla="*/ 281940 w 316229"/>
                  <a:gd name="connsiteY15" fmla="*/ 14288 h 344804"/>
                  <a:gd name="connsiteX16" fmla="*/ 281940 w 316229"/>
                  <a:gd name="connsiteY16" fmla="*/ 0 h 344804"/>
                  <a:gd name="connsiteX17" fmla="*/ 292417 w 316229"/>
                  <a:gd name="connsiteY17" fmla="*/ 7620 h 344804"/>
                  <a:gd name="connsiteX18" fmla="*/ 312420 w 316229"/>
                  <a:gd name="connsiteY18" fmla="*/ 45720 h 344804"/>
                  <a:gd name="connsiteX19" fmla="*/ 316230 w 316229"/>
                  <a:gd name="connsiteY19" fmla="*/ 61913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29" h="344804">
                    <a:moveTo>
                      <a:pt x="316230" y="61913"/>
                    </a:moveTo>
                    <a:cubicBezTo>
                      <a:pt x="316230" y="68580"/>
                      <a:pt x="314325" y="74295"/>
                      <a:pt x="311467" y="80010"/>
                    </a:cubicBezTo>
                    <a:cubicBezTo>
                      <a:pt x="304800" y="93345"/>
                      <a:pt x="296228" y="105727"/>
                      <a:pt x="286703" y="118110"/>
                    </a:cubicBezTo>
                    <a:cubicBezTo>
                      <a:pt x="232410" y="186690"/>
                      <a:pt x="170498" y="248602"/>
                      <a:pt x="107633" y="309563"/>
                    </a:cubicBezTo>
                    <a:cubicBezTo>
                      <a:pt x="103823" y="313373"/>
                      <a:pt x="100013" y="316230"/>
                      <a:pt x="96203" y="320040"/>
                    </a:cubicBezTo>
                    <a:cubicBezTo>
                      <a:pt x="87630" y="328613"/>
                      <a:pt x="78105" y="337185"/>
                      <a:pt x="69533" y="344805"/>
                    </a:cubicBezTo>
                    <a:cubicBezTo>
                      <a:pt x="56198" y="316230"/>
                      <a:pt x="45720" y="295275"/>
                      <a:pt x="34290" y="277178"/>
                    </a:cubicBezTo>
                    <a:cubicBezTo>
                      <a:pt x="22860" y="259080"/>
                      <a:pt x="12383" y="243840"/>
                      <a:pt x="0" y="227648"/>
                    </a:cubicBezTo>
                    <a:cubicBezTo>
                      <a:pt x="0" y="227648"/>
                      <a:pt x="0" y="226695"/>
                      <a:pt x="0" y="226695"/>
                    </a:cubicBezTo>
                    <a:cubicBezTo>
                      <a:pt x="0" y="226695"/>
                      <a:pt x="0" y="226695"/>
                      <a:pt x="0" y="225742"/>
                    </a:cubicBezTo>
                    <a:cubicBezTo>
                      <a:pt x="0" y="225742"/>
                      <a:pt x="0" y="224790"/>
                      <a:pt x="0" y="224790"/>
                    </a:cubicBezTo>
                    <a:cubicBezTo>
                      <a:pt x="4763" y="220980"/>
                      <a:pt x="9525" y="217170"/>
                      <a:pt x="15240" y="212407"/>
                    </a:cubicBezTo>
                    <a:cubicBezTo>
                      <a:pt x="15240" y="212407"/>
                      <a:pt x="15240" y="211455"/>
                      <a:pt x="14288" y="209550"/>
                    </a:cubicBezTo>
                    <a:cubicBezTo>
                      <a:pt x="26670" y="200025"/>
                      <a:pt x="42863" y="190500"/>
                      <a:pt x="50483" y="185738"/>
                    </a:cubicBezTo>
                    <a:cubicBezTo>
                      <a:pt x="52388" y="184785"/>
                      <a:pt x="60008" y="180975"/>
                      <a:pt x="70485" y="175260"/>
                    </a:cubicBezTo>
                    <a:cubicBezTo>
                      <a:pt x="126683" y="145732"/>
                      <a:pt x="281940" y="62865"/>
                      <a:pt x="281940" y="14288"/>
                    </a:cubicBezTo>
                    <a:lnTo>
                      <a:pt x="281940" y="0"/>
                    </a:lnTo>
                    <a:cubicBezTo>
                      <a:pt x="285750" y="952"/>
                      <a:pt x="289560" y="3810"/>
                      <a:pt x="292417" y="7620"/>
                    </a:cubicBezTo>
                    <a:cubicBezTo>
                      <a:pt x="301942" y="18098"/>
                      <a:pt x="309563" y="36195"/>
                      <a:pt x="312420" y="45720"/>
                    </a:cubicBezTo>
                    <a:cubicBezTo>
                      <a:pt x="314325" y="51435"/>
                      <a:pt x="316230" y="56198"/>
                      <a:pt x="316230" y="61913"/>
                    </a:cubicBezTo>
                    <a:close/>
                  </a:path>
                </a:pathLst>
              </a:custGeom>
              <a:solidFill>
                <a:srgbClr val="D1D3D4"/>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FC40CC44-58E6-4417-851F-CCA50A1181B3}"/>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661EFC9-636E-4AF1-905C-6CFFA9AE2BF5}"/>
                  </a:ext>
                </a:extLst>
              </p:cNvPr>
              <p:cNvSpPr/>
              <p:nvPr/>
            </p:nvSpPr>
            <p:spPr>
              <a:xfrm>
                <a:off x="4866322" y="3197821"/>
                <a:ext cx="103822" cy="132117"/>
              </a:xfrm>
              <a:custGeom>
                <a:avLst/>
                <a:gdLst>
                  <a:gd name="connsiteX0" fmla="*/ 103823 w 103822"/>
                  <a:gd name="connsiteY0" fmla="*/ 59728 h 132117"/>
                  <a:gd name="connsiteX1" fmla="*/ 39052 w 103822"/>
                  <a:gd name="connsiteY1" fmla="*/ 132118 h 132117"/>
                  <a:gd name="connsiteX2" fmla="*/ 21907 w 103822"/>
                  <a:gd name="connsiteY2" fmla="*/ 118783 h 132117"/>
                  <a:gd name="connsiteX3" fmla="*/ 0 w 103822"/>
                  <a:gd name="connsiteY3" fmla="*/ 119735 h 132117"/>
                  <a:gd name="connsiteX4" fmla="*/ 1905 w 103822"/>
                  <a:gd name="connsiteY4" fmla="*/ 74968 h 132117"/>
                  <a:gd name="connsiteX5" fmla="*/ 3810 w 103822"/>
                  <a:gd name="connsiteY5" fmla="*/ 58775 h 132117"/>
                  <a:gd name="connsiteX6" fmla="*/ 10477 w 103822"/>
                  <a:gd name="connsiteY6" fmla="*/ 46393 h 132117"/>
                  <a:gd name="connsiteX7" fmla="*/ 35242 w 103822"/>
                  <a:gd name="connsiteY7" fmla="*/ 5435 h 132117"/>
                  <a:gd name="connsiteX8" fmla="*/ 66675 w 103822"/>
                  <a:gd name="connsiteY8" fmla="*/ 7340 h 132117"/>
                  <a:gd name="connsiteX9" fmla="*/ 68580 w 103822"/>
                  <a:gd name="connsiteY9" fmla="*/ 7340 h 132117"/>
                  <a:gd name="connsiteX10" fmla="*/ 67627 w 103822"/>
                  <a:gd name="connsiteY10" fmla="*/ 9245 h 132117"/>
                  <a:gd name="connsiteX11" fmla="*/ 103823 w 103822"/>
                  <a:gd name="connsiteY11" fmla="*/ 59728 h 13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22" h="132117">
                    <a:moveTo>
                      <a:pt x="103823" y="59728"/>
                    </a:moveTo>
                    <a:cubicBezTo>
                      <a:pt x="85725" y="86398"/>
                      <a:pt x="63818" y="111163"/>
                      <a:pt x="39052" y="132118"/>
                    </a:cubicBezTo>
                    <a:cubicBezTo>
                      <a:pt x="37148" y="125450"/>
                      <a:pt x="29527" y="120688"/>
                      <a:pt x="21907" y="118783"/>
                    </a:cubicBezTo>
                    <a:cubicBezTo>
                      <a:pt x="14288" y="117830"/>
                      <a:pt x="6667" y="118783"/>
                      <a:pt x="0" y="119735"/>
                    </a:cubicBezTo>
                    <a:cubicBezTo>
                      <a:pt x="952" y="104495"/>
                      <a:pt x="1905" y="89255"/>
                      <a:pt x="1905" y="74968"/>
                    </a:cubicBezTo>
                    <a:cubicBezTo>
                      <a:pt x="1905" y="69253"/>
                      <a:pt x="2857" y="64490"/>
                      <a:pt x="3810" y="58775"/>
                    </a:cubicBezTo>
                    <a:cubicBezTo>
                      <a:pt x="4763" y="54013"/>
                      <a:pt x="7620" y="50203"/>
                      <a:pt x="10477" y="46393"/>
                    </a:cubicBezTo>
                    <a:cubicBezTo>
                      <a:pt x="19050" y="33058"/>
                      <a:pt x="26670" y="18770"/>
                      <a:pt x="35242" y="5435"/>
                    </a:cubicBezTo>
                    <a:cubicBezTo>
                      <a:pt x="43815" y="-6947"/>
                      <a:pt x="54293" y="5435"/>
                      <a:pt x="66675" y="7340"/>
                    </a:cubicBezTo>
                    <a:cubicBezTo>
                      <a:pt x="67627" y="7340"/>
                      <a:pt x="68580" y="7340"/>
                      <a:pt x="68580" y="7340"/>
                    </a:cubicBezTo>
                    <a:cubicBezTo>
                      <a:pt x="68580" y="8293"/>
                      <a:pt x="67627" y="8293"/>
                      <a:pt x="67627" y="9245"/>
                    </a:cubicBezTo>
                    <a:cubicBezTo>
                      <a:pt x="81915" y="25438"/>
                      <a:pt x="92393" y="40678"/>
                      <a:pt x="103823" y="59728"/>
                    </a:cubicBezTo>
                    <a:close/>
                  </a:path>
                </a:pathLst>
              </a:custGeom>
              <a:solidFill>
                <a:srgbClr val="ED1C24"/>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2812A7F4-9689-4FC5-8761-420BCECD313D}"/>
                  </a:ext>
                </a:extLst>
              </p:cNvPr>
              <p:cNvSpPr/>
              <p:nvPr/>
            </p:nvSpPr>
            <p:spPr>
              <a:xfrm>
                <a:off x="4739639" y="3287899"/>
                <a:ext cx="172402" cy="409705"/>
              </a:xfrm>
              <a:custGeom>
                <a:avLst/>
                <a:gdLst>
                  <a:gd name="connsiteX0" fmla="*/ 10477 w 172402"/>
                  <a:gd name="connsiteY0" fmla="*/ 409705 h 409705"/>
                  <a:gd name="connsiteX1" fmla="*/ 143827 w 172402"/>
                  <a:gd name="connsiteY1" fmla="*/ 207775 h 409705"/>
                  <a:gd name="connsiteX2" fmla="*/ 172402 w 172402"/>
                  <a:gd name="connsiteY2" fmla="*/ 1083 h 409705"/>
                  <a:gd name="connsiteX3" fmla="*/ 127635 w 172402"/>
                  <a:gd name="connsiteY3" fmla="*/ 25848 h 409705"/>
                  <a:gd name="connsiteX4" fmla="*/ 120015 w 172402"/>
                  <a:gd name="connsiteY4" fmla="*/ 42993 h 409705"/>
                  <a:gd name="connsiteX5" fmla="*/ 0 w 172402"/>
                  <a:gd name="connsiteY5" fmla="*/ 229683 h 409705"/>
                  <a:gd name="connsiteX6" fmla="*/ 10477 w 172402"/>
                  <a:gd name="connsiteY6" fmla="*/ 409705 h 409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2" h="409705">
                    <a:moveTo>
                      <a:pt x="10477" y="409705"/>
                    </a:moveTo>
                    <a:cubicBezTo>
                      <a:pt x="53340" y="342078"/>
                      <a:pt x="102870" y="269688"/>
                      <a:pt x="143827" y="207775"/>
                    </a:cubicBezTo>
                    <a:cubicBezTo>
                      <a:pt x="153352" y="139196"/>
                      <a:pt x="162877" y="70615"/>
                      <a:pt x="172402" y="1083"/>
                    </a:cubicBezTo>
                    <a:cubicBezTo>
                      <a:pt x="153352" y="-3679"/>
                      <a:pt x="134302" y="7750"/>
                      <a:pt x="127635" y="25848"/>
                    </a:cubicBezTo>
                    <a:cubicBezTo>
                      <a:pt x="125730" y="31563"/>
                      <a:pt x="122873" y="37278"/>
                      <a:pt x="120015" y="42993"/>
                    </a:cubicBezTo>
                    <a:cubicBezTo>
                      <a:pt x="86677" y="111573"/>
                      <a:pt x="37148" y="163008"/>
                      <a:pt x="0" y="229683"/>
                    </a:cubicBezTo>
                    <a:cubicBezTo>
                      <a:pt x="2858" y="286833"/>
                      <a:pt x="7620" y="352555"/>
                      <a:pt x="10477" y="409705"/>
                    </a:cubicBezTo>
                    <a:close/>
                  </a:path>
                </a:pathLst>
              </a:custGeom>
              <a:solidFill>
                <a:srgbClr val="ED1C24"/>
              </a:solidFill>
              <a:ln w="9525" cap="flat">
                <a:noFill/>
                <a:prstDash val="solid"/>
                <a:miter/>
              </a:ln>
            </p:spPr>
            <p:txBody>
              <a:bodyPr rtlCol="0" anchor="ctr"/>
              <a:lstStyle/>
              <a:p>
                <a:endParaRPr lang="en-ID"/>
              </a:p>
            </p:txBody>
          </p:sp>
          <p:grpSp>
            <p:nvGrpSpPr>
              <p:cNvPr id="95" name="Graphic 2">
                <a:extLst>
                  <a:ext uri="{FF2B5EF4-FFF2-40B4-BE49-F238E27FC236}">
                    <a16:creationId xmlns:a16="http://schemas.microsoft.com/office/drawing/2014/main" id="{907CF533-96D9-4D35-BA73-FD55296241AD}"/>
                  </a:ext>
                </a:extLst>
              </p:cNvPr>
              <p:cNvGrpSpPr/>
              <p:nvPr/>
            </p:nvGrpSpPr>
            <p:grpSpPr>
              <a:xfrm>
                <a:off x="4757737" y="3096576"/>
                <a:ext cx="564832" cy="635317"/>
                <a:chOff x="4757737" y="3096576"/>
                <a:chExt cx="564832" cy="635317"/>
              </a:xfrm>
              <a:solidFill>
                <a:srgbClr val="414042"/>
              </a:solidFill>
            </p:grpSpPr>
            <p:sp>
              <p:nvSpPr>
                <p:cNvPr id="96" name="Freeform: Shape 95">
                  <a:extLst>
                    <a:ext uri="{FF2B5EF4-FFF2-40B4-BE49-F238E27FC236}">
                      <a16:creationId xmlns:a16="http://schemas.microsoft.com/office/drawing/2014/main" id="{1DE03790-30D8-4C1C-8D60-8E3FA2480B18}"/>
                    </a:ext>
                  </a:extLst>
                </p:cNvPr>
                <p:cNvSpPr/>
                <p:nvPr/>
              </p:nvSpPr>
              <p:spPr>
                <a:xfrm>
                  <a:off x="4757737" y="3352799"/>
                  <a:ext cx="450532" cy="379095"/>
                </a:xfrm>
                <a:custGeom>
                  <a:avLst/>
                  <a:gdLst>
                    <a:gd name="connsiteX0" fmla="*/ 441960 w 450532"/>
                    <a:gd name="connsiteY0" fmla="*/ 0 h 379095"/>
                    <a:gd name="connsiteX1" fmla="*/ 450533 w 450532"/>
                    <a:gd name="connsiteY1" fmla="*/ 3810 h 379095"/>
                    <a:gd name="connsiteX2" fmla="*/ 67627 w 450532"/>
                    <a:gd name="connsiteY2" fmla="*/ 379095 h 379095"/>
                    <a:gd name="connsiteX3" fmla="*/ 0 w 450532"/>
                    <a:gd name="connsiteY3" fmla="*/ 348615 h 379095"/>
                    <a:gd name="connsiteX4" fmla="*/ 952 w 450532"/>
                    <a:gd name="connsiteY4" fmla="*/ 346710 h 379095"/>
                    <a:gd name="connsiteX5" fmla="*/ 952 w 450532"/>
                    <a:gd name="connsiteY5" fmla="*/ 346710 h 379095"/>
                    <a:gd name="connsiteX6" fmla="*/ 60008 w 450532"/>
                    <a:gd name="connsiteY6" fmla="*/ 373380 h 379095"/>
                    <a:gd name="connsiteX7" fmla="*/ 441960 w 450532"/>
                    <a:gd name="connsiteY7" fmla="*/ 0 h 37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32" h="379095">
                      <a:moveTo>
                        <a:pt x="441960" y="0"/>
                      </a:moveTo>
                      <a:cubicBezTo>
                        <a:pt x="444817" y="952"/>
                        <a:pt x="447675" y="2858"/>
                        <a:pt x="450533" y="3810"/>
                      </a:cubicBezTo>
                      <a:cubicBezTo>
                        <a:pt x="342900" y="147638"/>
                        <a:pt x="190500" y="248603"/>
                        <a:pt x="67627" y="379095"/>
                      </a:cubicBezTo>
                      <a:cubicBezTo>
                        <a:pt x="44767" y="369570"/>
                        <a:pt x="22860" y="359092"/>
                        <a:pt x="0" y="348615"/>
                      </a:cubicBezTo>
                      <a:cubicBezTo>
                        <a:pt x="0" y="347663"/>
                        <a:pt x="952" y="347663"/>
                        <a:pt x="952" y="346710"/>
                      </a:cubicBezTo>
                      <a:cubicBezTo>
                        <a:pt x="952" y="346710"/>
                        <a:pt x="952" y="346710"/>
                        <a:pt x="952" y="346710"/>
                      </a:cubicBezTo>
                      <a:cubicBezTo>
                        <a:pt x="20955" y="356235"/>
                        <a:pt x="40005" y="364808"/>
                        <a:pt x="60008" y="373380"/>
                      </a:cubicBezTo>
                      <a:cubicBezTo>
                        <a:pt x="182880" y="243840"/>
                        <a:pt x="335280" y="142875"/>
                        <a:pt x="441960" y="0"/>
                      </a:cubicBezTo>
                      <a:close/>
                    </a:path>
                  </a:pathLst>
                </a:custGeom>
                <a:solidFill>
                  <a:srgbClr val="414042"/>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551D9FE-0426-4A87-9167-04A9BFD47A54}"/>
                    </a:ext>
                  </a:extLst>
                </p:cNvPr>
                <p:cNvSpPr/>
                <p:nvPr/>
              </p:nvSpPr>
              <p:spPr>
                <a:xfrm>
                  <a:off x="5098732" y="3096576"/>
                  <a:ext cx="223837" cy="220027"/>
                </a:xfrm>
                <a:custGeom>
                  <a:avLst/>
                  <a:gdLst>
                    <a:gd name="connsiteX0" fmla="*/ 223838 w 223837"/>
                    <a:gd name="connsiteY0" fmla="*/ 2858 h 220027"/>
                    <a:gd name="connsiteX1" fmla="*/ 223838 w 223837"/>
                    <a:gd name="connsiteY1" fmla="*/ 4763 h 220027"/>
                    <a:gd name="connsiteX2" fmla="*/ 221933 w 223837"/>
                    <a:gd name="connsiteY2" fmla="*/ 12383 h 220027"/>
                    <a:gd name="connsiteX3" fmla="*/ 220980 w 223837"/>
                    <a:gd name="connsiteY3" fmla="*/ 15240 h 220027"/>
                    <a:gd name="connsiteX4" fmla="*/ 219075 w 223837"/>
                    <a:gd name="connsiteY4" fmla="*/ 22860 h 220027"/>
                    <a:gd name="connsiteX5" fmla="*/ 217170 w 223837"/>
                    <a:gd name="connsiteY5" fmla="*/ 30480 h 220027"/>
                    <a:gd name="connsiteX6" fmla="*/ 216217 w 223837"/>
                    <a:gd name="connsiteY6" fmla="*/ 32385 h 220027"/>
                    <a:gd name="connsiteX7" fmla="*/ 214313 w 223837"/>
                    <a:gd name="connsiteY7" fmla="*/ 38100 h 220027"/>
                    <a:gd name="connsiteX8" fmla="*/ 213360 w 223837"/>
                    <a:gd name="connsiteY8" fmla="*/ 40005 h 220027"/>
                    <a:gd name="connsiteX9" fmla="*/ 212408 w 223837"/>
                    <a:gd name="connsiteY9" fmla="*/ 43815 h 220027"/>
                    <a:gd name="connsiteX10" fmla="*/ 210502 w 223837"/>
                    <a:gd name="connsiteY10" fmla="*/ 49530 h 220027"/>
                    <a:gd name="connsiteX11" fmla="*/ 208597 w 223837"/>
                    <a:gd name="connsiteY11" fmla="*/ 55245 h 220027"/>
                    <a:gd name="connsiteX12" fmla="*/ 206692 w 223837"/>
                    <a:gd name="connsiteY12" fmla="*/ 60008 h 220027"/>
                    <a:gd name="connsiteX13" fmla="*/ 203835 w 223837"/>
                    <a:gd name="connsiteY13" fmla="*/ 66675 h 220027"/>
                    <a:gd name="connsiteX14" fmla="*/ 200025 w 223837"/>
                    <a:gd name="connsiteY14" fmla="*/ 76200 h 220027"/>
                    <a:gd name="connsiteX15" fmla="*/ 196215 w 223837"/>
                    <a:gd name="connsiteY15" fmla="*/ 84773 h 220027"/>
                    <a:gd name="connsiteX16" fmla="*/ 192405 w 223837"/>
                    <a:gd name="connsiteY16" fmla="*/ 93345 h 220027"/>
                    <a:gd name="connsiteX17" fmla="*/ 188595 w 223837"/>
                    <a:gd name="connsiteY17" fmla="*/ 100013 h 220027"/>
                    <a:gd name="connsiteX18" fmla="*/ 185738 w 223837"/>
                    <a:gd name="connsiteY18" fmla="*/ 105727 h 220027"/>
                    <a:gd name="connsiteX19" fmla="*/ 182880 w 223837"/>
                    <a:gd name="connsiteY19" fmla="*/ 111443 h 220027"/>
                    <a:gd name="connsiteX20" fmla="*/ 181927 w 223837"/>
                    <a:gd name="connsiteY20" fmla="*/ 113348 h 220027"/>
                    <a:gd name="connsiteX21" fmla="*/ 178117 w 223837"/>
                    <a:gd name="connsiteY21" fmla="*/ 120015 h 220027"/>
                    <a:gd name="connsiteX22" fmla="*/ 177165 w 223837"/>
                    <a:gd name="connsiteY22" fmla="*/ 121920 h 220027"/>
                    <a:gd name="connsiteX23" fmla="*/ 172402 w 223837"/>
                    <a:gd name="connsiteY23" fmla="*/ 129540 h 220027"/>
                    <a:gd name="connsiteX24" fmla="*/ 168592 w 223837"/>
                    <a:gd name="connsiteY24" fmla="*/ 136208 h 220027"/>
                    <a:gd name="connsiteX25" fmla="*/ 165735 w 223837"/>
                    <a:gd name="connsiteY25" fmla="*/ 140970 h 220027"/>
                    <a:gd name="connsiteX26" fmla="*/ 165735 w 223837"/>
                    <a:gd name="connsiteY26" fmla="*/ 140970 h 220027"/>
                    <a:gd name="connsiteX27" fmla="*/ 155258 w 223837"/>
                    <a:gd name="connsiteY27" fmla="*/ 156210 h 220027"/>
                    <a:gd name="connsiteX28" fmla="*/ 126683 w 223837"/>
                    <a:gd name="connsiteY28" fmla="*/ 161925 h 220027"/>
                    <a:gd name="connsiteX29" fmla="*/ 122872 w 223837"/>
                    <a:gd name="connsiteY29" fmla="*/ 162877 h 220027"/>
                    <a:gd name="connsiteX30" fmla="*/ 118110 w 223837"/>
                    <a:gd name="connsiteY30" fmla="*/ 163830 h 220027"/>
                    <a:gd name="connsiteX31" fmla="*/ 6667 w 223837"/>
                    <a:gd name="connsiteY31" fmla="*/ 181927 h 220027"/>
                    <a:gd name="connsiteX32" fmla="*/ 43815 w 223837"/>
                    <a:gd name="connsiteY32" fmla="*/ 220027 h 220027"/>
                    <a:gd name="connsiteX33" fmla="*/ 0 w 223837"/>
                    <a:gd name="connsiteY33" fmla="*/ 177165 h 220027"/>
                    <a:gd name="connsiteX34" fmla="*/ 117158 w 223837"/>
                    <a:gd name="connsiteY34" fmla="*/ 158115 h 220027"/>
                    <a:gd name="connsiteX35" fmla="*/ 120967 w 223837"/>
                    <a:gd name="connsiteY35" fmla="*/ 157163 h 220027"/>
                    <a:gd name="connsiteX36" fmla="*/ 149542 w 223837"/>
                    <a:gd name="connsiteY36" fmla="*/ 151448 h 220027"/>
                    <a:gd name="connsiteX37" fmla="*/ 160020 w 223837"/>
                    <a:gd name="connsiteY37" fmla="*/ 136208 h 220027"/>
                    <a:gd name="connsiteX38" fmla="*/ 160020 w 223837"/>
                    <a:gd name="connsiteY38" fmla="*/ 136208 h 220027"/>
                    <a:gd name="connsiteX39" fmla="*/ 162877 w 223837"/>
                    <a:gd name="connsiteY39" fmla="*/ 131445 h 220027"/>
                    <a:gd name="connsiteX40" fmla="*/ 166688 w 223837"/>
                    <a:gd name="connsiteY40" fmla="*/ 124777 h 220027"/>
                    <a:gd name="connsiteX41" fmla="*/ 171450 w 223837"/>
                    <a:gd name="connsiteY41" fmla="*/ 117158 h 220027"/>
                    <a:gd name="connsiteX42" fmla="*/ 172402 w 223837"/>
                    <a:gd name="connsiteY42" fmla="*/ 115252 h 220027"/>
                    <a:gd name="connsiteX43" fmla="*/ 176213 w 223837"/>
                    <a:gd name="connsiteY43" fmla="*/ 108585 h 220027"/>
                    <a:gd name="connsiteX44" fmla="*/ 177165 w 223837"/>
                    <a:gd name="connsiteY44" fmla="*/ 106680 h 220027"/>
                    <a:gd name="connsiteX45" fmla="*/ 180022 w 223837"/>
                    <a:gd name="connsiteY45" fmla="*/ 100965 h 220027"/>
                    <a:gd name="connsiteX46" fmla="*/ 182880 w 223837"/>
                    <a:gd name="connsiteY46" fmla="*/ 95250 h 220027"/>
                    <a:gd name="connsiteX47" fmla="*/ 186690 w 223837"/>
                    <a:gd name="connsiteY47" fmla="*/ 88583 h 220027"/>
                    <a:gd name="connsiteX48" fmla="*/ 190500 w 223837"/>
                    <a:gd name="connsiteY48" fmla="*/ 80010 h 220027"/>
                    <a:gd name="connsiteX49" fmla="*/ 194310 w 223837"/>
                    <a:gd name="connsiteY49" fmla="*/ 71438 h 220027"/>
                    <a:gd name="connsiteX50" fmla="*/ 198120 w 223837"/>
                    <a:gd name="connsiteY50" fmla="*/ 61913 h 220027"/>
                    <a:gd name="connsiteX51" fmla="*/ 200977 w 223837"/>
                    <a:gd name="connsiteY51" fmla="*/ 55245 h 220027"/>
                    <a:gd name="connsiteX52" fmla="*/ 202883 w 223837"/>
                    <a:gd name="connsiteY52" fmla="*/ 50483 h 220027"/>
                    <a:gd name="connsiteX53" fmla="*/ 204788 w 223837"/>
                    <a:gd name="connsiteY53" fmla="*/ 44768 h 220027"/>
                    <a:gd name="connsiteX54" fmla="*/ 206692 w 223837"/>
                    <a:gd name="connsiteY54" fmla="*/ 39052 h 220027"/>
                    <a:gd name="connsiteX55" fmla="*/ 207645 w 223837"/>
                    <a:gd name="connsiteY55" fmla="*/ 35243 h 220027"/>
                    <a:gd name="connsiteX56" fmla="*/ 208597 w 223837"/>
                    <a:gd name="connsiteY56" fmla="*/ 33338 h 220027"/>
                    <a:gd name="connsiteX57" fmla="*/ 210502 w 223837"/>
                    <a:gd name="connsiteY57" fmla="*/ 27623 h 220027"/>
                    <a:gd name="connsiteX58" fmla="*/ 211455 w 223837"/>
                    <a:gd name="connsiteY58" fmla="*/ 25718 h 220027"/>
                    <a:gd name="connsiteX59" fmla="*/ 213360 w 223837"/>
                    <a:gd name="connsiteY59" fmla="*/ 18098 h 220027"/>
                    <a:gd name="connsiteX60" fmla="*/ 215265 w 223837"/>
                    <a:gd name="connsiteY60" fmla="*/ 10477 h 220027"/>
                    <a:gd name="connsiteX61" fmla="*/ 216217 w 223837"/>
                    <a:gd name="connsiteY61" fmla="*/ 7620 h 220027"/>
                    <a:gd name="connsiteX62" fmla="*/ 218122 w 223837"/>
                    <a:gd name="connsiteY62" fmla="*/ 0 h 220027"/>
                    <a:gd name="connsiteX63" fmla="*/ 223838 w 223837"/>
                    <a:gd name="connsiteY63" fmla="*/ 2858 h 22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3837" h="220027">
                      <a:moveTo>
                        <a:pt x="223838" y="2858"/>
                      </a:moveTo>
                      <a:cubicBezTo>
                        <a:pt x="223838" y="3810"/>
                        <a:pt x="223838" y="3810"/>
                        <a:pt x="223838" y="4763"/>
                      </a:cubicBezTo>
                      <a:cubicBezTo>
                        <a:pt x="223838" y="7620"/>
                        <a:pt x="222885" y="9525"/>
                        <a:pt x="221933" y="12383"/>
                      </a:cubicBezTo>
                      <a:cubicBezTo>
                        <a:pt x="221933" y="13335"/>
                        <a:pt x="221933" y="14288"/>
                        <a:pt x="220980" y="15240"/>
                      </a:cubicBezTo>
                      <a:cubicBezTo>
                        <a:pt x="220027" y="18098"/>
                        <a:pt x="220027" y="20002"/>
                        <a:pt x="219075" y="22860"/>
                      </a:cubicBezTo>
                      <a:cubicBezTo>
                        <a:pt x="218122" y="25718"/>
                        <a:pt x="218122" y="27623"/>
                        <a:pt x="217170" y="30480"/>
                      </a:cubicBezTo>
                      <a:cubicBezTo>
                        <a:pt x="217170" y="31433"/>
                        <a:pt x="217170" y="32385"/>
                        <a:pt x="216217" y="32385"/>
                      </a:cubicBezTo>
                      <a:cubicBezTo>
                        <a:pt x="215265" y="34290"/>
                        <a:pt x="215265" y="36195"/>
                        <a:pt x="214313" y="38100"/>
                      </a:cubicBezTo>
                      <a:cubicBezTo>
                        <a:pt x="214313" y="39052"/>
                        <a:pt x="214313" y="39052"/>
                        <a:pt x="213360" y="40005"/>
                      </a:cubicBezTo>
                      <a:cubicBezTo>
                        <a:pt x="213360" y="40958"/>
                        <a:pt x="212408" y="42863"/>
                        <a:pt x="212408" y="43815"/>
                      </a:cubicBezTo>
                      <a:cubicBezTo>
                        <a:pt x="211455" y="45720"/>
                        <a:pt x="211455" y="47625"/>
                        <a:pt x="210502" y="49530"/>
                      </a:cubicBezTo>
                      <a:cubicBezTo>
                        <a:pt x="209550" y="51435"/>
                        <a:pt x="209550" y="53340"/>
                        <a:pt x="208597" y="55245"/>
                      </a:cubicBezTo>
                      <a:cubicBezTo>
                        <a:pt x="207645" y="57150"/>
                        <a:pt x="207645" y="58102"/>
                        <a:pt x="206692" y="60008"/>
                      </a:cubicBezTo>
                      <a:cubicBezTo>
                        <a:pt x="205740" y="61913"/>
                        <a:pt x="204788" y="64770"/>
                        <a:pt x="203835" y="66675"/>
                      </a:cubicBezTo>
                      <a:cubicBezTo>
                        <a:pt x="202883" y="69533"/>
                        <a:pt x="201930" y="72390"/>
                        <a:pt x="200025" y="76200"/>
                      </a:cubicBezTo>
                      <a:cubicBezTo>
                        <a:pt x="199072" y="79058"/>
                        <a:pt x="198120" y="81915"/>
                        <a:pt x="196215" y="84773"/>
                      </a:cubicBezTo>
                      <a:cubicBezTo>
                        <a:pt x="195263" y="87630"/>
                        <a:pt x="193358" y="90488"/>
                        <a:pt x="192405" y="93345"/>
                      </a:cubicBezTo>
                      <a:cubicBezTo>
                        <a:pt x="191452" y="95250"/>
                        <a:pt x="190500" y="98108"/>
                        <a:pt x="188595" y="100013"/>
                      </a:cubicBezTo>
                      <a:cubicBezTo>
                        <a:pt x="187642" y="101918"/>
                        <a:pt x="186690" y="103823"/>
                        <a:pt x="185738" y="105727"/>
                      </a:cubicBezTo>
                      <a:cubicBezTo>
                        <a:pt x="184785" y="107633"/>
                        <a:pt x="183833" y="109538"/>
                        <a:pt x="182880" y="111443"/>
                      </a:cubicBezTo>
                      <a:cubicBezTo>
                        <a:pt x="182880" y="112395"/>
                        <a:pt x="181927" y="113348"/>
                        <a:pt x="181927" y="113348"/>
                      </a:cubicBezTo>
                      <a:cubicBezTo>
                        <a:pt x="180975" y="115252"/>
                        <a:pt x="179070" y="118110"/>
                        <a:pt x="178117" y="120015"/>
                      </a:cubicBezTo>
                      <a:cubicBezTo>
                        <a:pt x="178117" y="120968"/>
                        <a:pt x="177165" y="121920"/>
                        <a:pt x="177165" y="121920"/>
                      </a:cubicBezTo>
                      <a:cubicBezTo>
                        <a:pt x="175260" y="124777"/>
                        <a:pt x="174308" y="127635"/>
                        <a:pt x="172402" y="129540"/>
                      </a:cubicBezTo>
                      <a:cubicBezTo>
                        <a:pt x="171450" y="131445"/>
                        <a:pt x="169545" y="133350"/>
                        <a:pt x="168592" y="136208"/>
                      </a:cubicBezTo>
                      <a:cubicBezTo>
                        <a:pt x="167640" y="138113"/>
                        <a:pt x="166688" y="139065"/>
                        <a:pt x="165735" y="140970"/>
                      </a:cubicBezTo>
                      <a:cubicBezTo>
                        <a:pt x="165735" y="140970"/>
                        <a:pt x="165735" y="140970"/>
                        <a:pt x="165735" y="140970"/>
                      </a:cubicBezTo>
                      <a:cubicBezTo>
                        <a:pt x="161925" y="145733"/>
                        <a:pt x="159067" y="150495"/>
                        <a:pt x="155258" y="156210"/>
                      </a:cubicBezTo>
                      <a:cubicBezTo>
                        <a:pt x="146685" y="156210"/>
                        <a:pt x="135255" y="159068"/>
                        <a:pt x="126683" y="161925"/>
                      </a:cubicBezTo>
                      <a:cubicBezTo>
                        <a:pt x="124777" y="161925"/>
                        <a:pt x="123825" y="162877"/>
                        <a:pt x="122872" y="162877"/>
                      </a:cubicBezTo>
                      <a:cubicBezTo>
                        <a:pt x="120967" y="162877"/>
                        <a:pt x="119063" y="163830"/>
                        <a:pt x="118110" y="163830"/>
                      </a:cubicBezTo>
                      <a:cubicBezTo>
                        <a:pt x="81915" y="173355"/>
                        <a:pt x="43815" y="179070"/>
                        <a:pt x="6667" y="181927"/>
                      </a:cubicBezTo>
                      <a:cubicBezTo>
                        <a:pt x="17145" y="196215"/>
                        <a:pt x="29527" y="208598"/>
                        <a:pt x="43815" y="220027"/>
                      </a:cubicBezTo>
                      <a:cubicBezTo>
                        <a:pt x="27622" y="207645"/>
                        <a:pt x="12383" y="193358"/>
                        <a:pt x="0" y="177165"/>
                      </a:cubicBezTo>
                      <a:cubicBezTo>
                        <a:pt x="39052" y="174308"/>
                        <a:pt x="78105" y="168593"/>
                        <a:pt x="117158" y="158115"/>
                      </a:cubicBezTo>
                      <a:cubicBezTo>
                        <a:pt x="118110" y="158115"/>
                        <a:pt x="120015" y="157163"/>
                        <a:pt x="120967" y="157163"/>
                      </a:cubicBezTo>
                      <a:cubicBezTo>
                        <a:pt x="130492" y="154305"/>
                        <a:pt x="140970" y="151448"/>
                        <a:pt x="149542" y="151448"/>
                      </a:cubicBezTo>
                      <a:cubicBezTo>
                        <a:pt x="153352" y="146685"/>
                        <a:pt x="156210" y="141923"/>
                        <a:pt x="160020" y="136208"/>
                      </a:cubicBezTo>
                      <a:cubicBezTo>
                        <a:pt x="160020" y="136208"/>
                        <a:pt x="160020" y="136208"/>
                        <a:pt x="160020" y="136208"/>
                      </a:cubicBezTo>
                      <a:cubicBezTo>
                        <a:pt x="160972" y="134302"/>
                        <a:pt x="161925" y="133350"/>
                        <a:pt x="162877" y="131445"/>
                      </a:cubicBezTo>
                      <a:cubicBezTo>
                        <a:pt x="163830" y="129540"/>
                        <a:pt x="165735" y="127635"/>
                        <a:pt x="166688" y="124777"/>
                      </a:cubicBezTo>
                      <a:cubicBezTo>
                        <a:pt x="168592" y="121920"/>
                        <a:pt x="169545" y="120015"/>
                        <a:pt x="171450" y="117158"/>
                      </a:cubicBezTo>
                      <a:cubicBezTo>
                        <a:pt x="171450" y="116205"/>
                        <a:pt x="172402" y="116205"/>
                        <a:pt x="172402" y="115252"/>
                      </a:cubicBezTo>
                      <a:cubicBezTo>
                        <a:pt x="173355" y="113348"/>
                        <a:pt x="175260" y="110490"/>
                        <a:pt x="176213" y="108585"/>
                      </a:cubicBezTo>
                      <a:cubicBezTo>
                        <a:pt x="176213" y="107633"/>
                        <a:pt x="177165" y="106680"/>
                        <a:pt x="177165" y="106680"/>
                      </a:cubicBezTo>
                      <a:cubicBezTo>
                        <a:pt x="178117" y="104775"/>
                        <a:pt x="179070" y="102870"/>
                        <a:pt x="180022" y="100965"/>
                      </a:cubicBezTo>
                      <a:cubicBezTo>
                        <a:pt x="180975" y="99060"/>
                        <a:pt x="181927" y="97155"/>
                        <a:pt x="182880" y="95250"/>
                      </a:cubicBezTo>
                      <a:cubicBezTo>
                        <a:pt x="183833" y="93345"/>
                        <a:pt x="184785" y="90488"/>
                        <a:pt x="186690" y="88583"/>
                      </a:cubicBezTo>
                      <a:cubicBezTo>
                        <a:pt x="187642" y="85725"/>
                        <a:pt x="189547" y="82868"/>
                        <a:pt x="190500" y="80010"/>
                      </a:cubicBezTo>
                      <a:cubicBezTo>
                        <a:pt x="191452" y="77152"/>
                        <a:pt x="193358" y="74295"/>
                        <a:pt x="194310" y="71438"/>
                      </a:cubicBezTo>
                      <a:cubicBezTo>
                        <a:pt x="195263" y="68580"/>
                        <a:pt x="197167" y="65723"/>
                        <a:pt x="198120" y="61913"/>
                      </a:cubicBezTo>
                      <a:cubicBezTo>
                        <a:pt x="199072" y="60008"/>
                        <a:pt x="200025" y="57150"/>
                        <a:pt x="200977" y="55245"/>
                      </a:cubicBezTo>
                      <a:cubicBezTo>
                        <a:pt x="201930" y="53340"/>
                        <a:pt x="201930" y="52388"/>
                        <a:pt x="202883" y="50483"/>
                      </a:cubicBezTo>
                      <a:cubicBezTo>
                        <a:pt x="203835" y="48577"/>
                        <a:pt x="203835" y="46673"/>
                        <a:pt x="204788" y="44768"/>
                      </a:cubicBezTo>
                      <a:cubicBezTo>
                        <a:pt x="205740" y="42863"/>
                        <a:pt x="205740" y="40958"/>
                        <a:pt x="206692" y="39052"/>
                      </a:cubicBezTo>
                      <a:cubicBezTo>
                        <a:pt x="206692" y="38100"/>
                        <a:pt x="207645" y="36195"/>
                        <a:pt x="207645" y="35243"/>
                      </a:cubicBezTo>
                      <a:cubicBezTo>
                        <a:pt x="207645" y="34290"/>
                        <a:pt x="207645" y="34290"/>
                        <a:pt x="208597" y="33338"/>
                      </a:cubicBezTo>
                      <a:cubicBezTo>
                        <a:pt x="209550" y="31433"/>
                        <a:pt x="209550" y="29527"/>
                        <a:pt x="210502" y="27623"/>
                      </a:cubicBezTo>
                      <a:cubicBezTo>
                        <a:pt x="210502" y="26670"/>
                        <a:pt x="210502" y="25718"/>
                        <a:pt x="211455" y="25718"/>
                      </a:cubicBezTo>
                      <a:cubicBezTo>
                        <a:pt x="212408" y="22860"/>
                        <a:pt x="212408" y="20955"/>
                        <a:pt x="213360" y="18098"/>
                      </a:cubicBezTo>
                      <a:cubicBezTo>
                        <a:pt x="214313" y="15240"/>
                        <a:pt x="214313" y="13335"/>
                        <a:pt x="215265" y="10477"/>
                      </a:cubicBezTo>
                      <a:cubicBezTo>
                        <a:pt x="215265" y="9525"/>
                        <a:pt x="215265" y="8573"/>
                        <a:pt x="216217" y="7620"/>
                      </a:cubicBezTo>
                      <a:cubicBezTo>
                        <a:pt x="217170" y="4763"/>
                        <a:pt x="217170" y="2858"/>
                        <a:pt x="218122" y="0"/>
                      </a:cubicBezTo>
                      <a:cubicBezTo>
                        <a:pt x="219075" y="952"/>
                        <a:pt x="220980" y="1905"/>
                        <a:pt x="223838" y="2858"/>
                      </a:cubicBezTo>
                      <a:close/>
                    </a:path>
                  </a:pathLst>
                </a:custGeom>
                <a:solidFill>
                  <a:srgbClr val="414042"/>
                </a:solidFill>
                <a:ln w="9525" cap="flat">
                  <a:noFill/>
                  <a:prstDash val="solid"/>
                  <a:miter/>
                </a:ln>
              </p:spPr>
              <p:txBody>
                <a:bodyPr rtlCol="0" anchor="ctr"/>
                <a:lstStyle/>
                <a:p>
                  <a:endParaRPr lang="en-ID"/>
                </a:p>
              </p:txBody>
            </p:sp>
          </p:grpSp>
          <p:sp>
            <p:nvSpPr>
              <p:cNvPr id="98" name="Freeform: Shape 97">
                <a:extLst>
                  <a:ext uri="{FF2B5EF4-FFF2-40B4-BE49-F238E27FC236}">
                    <a16:creationId xmlns:a16="http://schemas.microsoft.com/office/drawing/2014/main" id="{434CFC47-1D0C-4866-A99B-516F883A86E7}"/>
                  </a:ext>
                </a:extLst>
              </p:cNvPr>
              <p:cNvSpPr/>
              <p:nvPr/>
            </p:nvSpPr>
            <p:spPr>
              <a:xfrm>
                <a:off x="4325725" y="3623309"/>
                <a:ext cx="126259" cy="166449"/>
              </a:xfrm>
              <a:custGeom>
                <a:avLst/>
                <a:gdLst>
                  <a:gd name="connsiteX0" fmla="*/ 63394 w 126259"/>
                  <a:gd name="connsiteY0" fmla="*/ 129540 h 166449"/>
                  <a:gd name="connsiteX1" fmla="*/ 62442 w 126259"/>
                  <a:gd name="connsiteY1" fmla="*/ 143828 h 166449"/>
                  <a:gd name="connsiteX2" fmla="*/ 64347 w 126259"/>
                  <a:gd name="connsiteY2" fmla="*/ 155258 h 166449"/>
                  <a:gd name="connsiteX3" fmla="*/ 61489 w 126259"/>
                  <a:gd name="connsiteY3" fmla="*/ 156210 h 166449"/>
                  <a:gd name="connsiteX4" fmla="*/ 11007 w 126259"/>
                  <a:gd name="connsiteY4" fmla="*/ 165735 h 166449"/>
                  <a:gd name="connsiteX5" fmla="*/ 3387 w 126259"/>
                  <a:gd name="connsiteY5" fmla="*/ 165735 h 166449"/>
                  <a:gd name="connsiteX6" fmla="*/ 529 w 126259"/>
                  <a:gd name="connsiteY6" fmla="*/ 155258 h 166449"/>
                  <a:gd name="connsiteX7" fmla="*/ 3387 w 126259"/>
                  <a:gd name="connsiteY7" fmla="*/ 135255 h 166449"/>
                  <a:gd name="connsiteX8" fmla="*/ 11007 w 126259"/>
                  <a:gd name="connsiteY8" fmla="*/ 102870 h 166449"/>
                  <a:gd name="connsiteX9" fmla="*/ 16722 w 126259"/>
                  <a:gd name="connsiteY9" fmla="*/ 88583 h 166449"/>
                  <a:gd name="connsiteX10" fmla="*/ 27199 w 126259"/>
                  <a:gd name="connsiteY10" fmla="*/ 78105 h 166449"/>
                  <a:gd name="connsiteX11" fmla="*/ 84349 w 126259"/>
                  <a:gd name="connsiteY11" fmla="*/ 23813 h 166449"/>
                  <a:gd name="connsiteX12" fmla="*/ 107209 w 126259"/>
                  <a:gd name="connsiteY12" fmla="*/ 7620 h 166449"/>
                  <a:gd name="connsiteX13" fmla="*/ 126259 w 126259"/>
                  <a:gd name="connsiteY13" fmla="*/ 0 h 166449"/>
                  <a:gd name="connsiteX14" fmla="*/ 111972 w 126259"/>
                  <a:gd name="connsiteY14" fmla="*/ 17145 h 166449"/>
                  <a:gd name="connsiteX15" fmla="*/ 63394 w 126259"/>
                  <a:gd name="connsiteY15" fmla="*/ 129540 h 16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259" h="166449">
                    <a:moveTo>
                      <a:pt x="63394" y="129540"/>
                    </a:moveTo>
                    <a:cubicBezTo>
                      <a:pt x="63394" y="134303"/>
                      <a:pt x="62442" y="139065"/>
                      <a:pt x="62442" y="143828"/>
                    </a:cubicBezTo>
                    <a:cubicBezTo>
                      <a:pt x="62442" y="147638"/>
                      <a:pt x="62442" y="151448"/>
                      <a:pt x="64347" y="155258"/>
                    </a:cubicBezTo>
                    <a:cubicBezTo>
                      <a:pt x="63394" y="155258"/>
                      <a:pt x="62442" y="155258"/>
                      <a:pt x="61489" y="156210"/>
                    </a:cubicBezTo>
                    <a:cubicBezTo>
                      <a:pt x="44344" y="159068"/>
                      <a:pt x="28152" y="162878"/>
                      <a:pt x="11007" y="165735"/>
                    </a:cubicBezTo>
                    <a:cubicBezTo>
                      <a:pt x="8149" y="166688"/>
                      <a:pt x="6244" y="166688"/>
                      <a:pt x="3387" y="165735"/>
                    </a:cubicBezTo>
                    <a:cubicBezTo>
                      <a:pt x="-423" y="163830"/>
                      <a:pt x="-423" y="159068"/>
                      <a:pt x="529" y="155258"/>
                    </a:cubicBezTo>
                    <a:cubicBezTo>
                      <a:pt x="1482" y="148590"/>
                      <a:pt x="2434" y="141923"/>
                      <a:pt x="3387" y="135255"/>
                    </a:cubicBezTo>
                    <a:cubicBezTo>
                      <a:pt x="5292" y="123825"/>
                      <a:pt x="8149" y="113348"/>
                      <a:pt x="11007" y="102870"/>
                    </a:cubicBezTo>
                    <a:cubicBezTo>
                      <a:pt x="11959" y="98108"/>
                      <a:pt x="13864" y="93345"/>
                      <a:pt x="16722" y="88583"/>
                    </a:cubicBezTo>
                    <a:cubicBezTo>
                      <a:pt x="19579" y="84773"/>
                      <a:pt x="23389" y="81915"/>
                      <a:pt x="27199" y="78105"/>
                    </a:cubicBezTo>
                    <a:cubicBezTo>
                      <a:pt x="47202" y="60960"/>
                      <a:pt x="64347" y="40958"/>
                      <a:pt x="84349" y="23813"/>
                    </a:cubicBezTo>
                    <a:cubicBezTo>
                      <a:pt x="91017" y="17145"/>
                      <a:pt x="98637" y="12383"/>
                      <a:pt x="107209" y="7620"/>
                    </a:cubicBezTo>
                    <a:cubicBezTo>
                      <a:pt x="112924" y="4763"/>
                      <a:pt x="119592" y="1905"/>
                      <a:pt x="126259" y="0"/>
                    </a:cubicBezTo>
                    <a:cubicBezTo>
                      <a:pt x="121497" y="5715"/>
                      <a:pt x="116734" y="11430"/>
                      <a:pt x="111972" y="17145"/>
                    </a:cubicBezTo>
                    <a:cubicBezTo>
                      <a:pt x="85302" y="48578"/>
                      <a:pt x="66252" y="87630"/>
                      <a:pt x="63394" y="129540"/>
                    </a:cubicBezTo>
                    <a:close/>
                  </a:path>
                </a:pathLst>
              </a:custGeom>
              <a:solidFill>
                <a:srgbClr val="ECC19C"/>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637EBE4-BB54-4829-9F59-655222E9F007}"/>
                  </a:ext>
                </a:extLst>
              </p:cNvPr>
              <p:cNvSpPr/>
              <p:nvPr/>
            </p:nvSpPr>
            <p:spPr>
              <a:xfrm>
                <a:off x="4387214" y="3595925"/>
                <a:ext cx="116205" cy="193119"/>
              </a:xfrm>
              <a:custGeom>
                <a:avLst/>
                <a:gdLst>
                  <a:gd name="connsiteX0" fmla="*/ 116205 w 116205"/>
                  <a:gd name="connsiteY0" fmla="*/ 12144 h 193119"/>
                  <a:gd name="connsiteX1" fmla="*/ 96202 w 116205"/>
                  <a:gd name="connsiteY1" fmla="*/ 37862 h 193119"/>
                  <a:gd name="connsiteX2" fmla="*/ 26670 w 116205"/>
                  <a:gd name="connsiteY2" fmla="*/ 164544 h 193119"/>
                  <a:gd name="connsiteX3" fmla="*/ 21908 w 116205"/>
                  <a:gd name="connsiteY3" fmla="*/ 175974 h 193119"/>
                  <a:gd name="connsiteX4" fmla="*/ 19050 w 116205"/>
                  <a:gd name="connsiteY4" fmla="*/ 181689 h 193119"/>
                  <a:gd name="connsiteX5" fmla="*/ 14288 w 116205"/>
                  <a:gd name="connsiteY5" fmla="*/ 193119 h 193119"/>
                  <a:gd name="connsiteX6" fmla="*/ 9525 w 116205"/>
                  <a:gd name="connsiteY6" fmla="*/ 189309 h 193119"/>
                  <a:gd name="connsiteX7" fmla="*/ 2858 w 116205"/>
                  <a:gd name="connsiteY7" fmla="*/ 182642 h 193119"/>
                  <a:gd name="connsiteX8" fmla="*/ 1905 w 116205"/>
                  <a:gd name="connsiteY8" fmla="*/ 180737 h 193119"/>
                  <a:gd name="connsiteX9" fmla="*/ 0 w 116205"/>
                  <a:gd name="connsiteY9" fmla="*/ 169307 h 193119"/>
                  <a:gd name="connsiteX10" fmla="*/ 952 w 116205"/>
                  <a:gd name="connsiteY10" fmla="*/ 155019 h 193119"/>
                  <a:gd name="connsiteX11" fmla="*/ 49530 w 116205"/>
                  <a:gd name="connsiteY11" fmla="*/ 40719 h 193119"/>
                  <a:gd name="connsiteX12" fmla="*/ 63818 w 116205"/>
                  <a:gd name="connsiteY12" fmla="*/ 23574 h 193119"/>
                  <a:gd name="connsiteX13" fmla="*/ 83820 w 116205"/>
                  <a:gd name="connsiteY13" fmla="*/ 3572 h 193119"/>
                  <a:gd name="connsiteX14" fmla="*/ 88583 w 116205"/>
                  <a:gd name="connsiteY14" fmla="*/ 714 h 193119"/>
                  <a:gd name="connsiteX15" fmla="*/ 97155 w 116205"/>
                  <a:gd name="connsiteY15" fmla="*/ 714 h 193119"/>
                  <a:gd name="connsiteX16" fmla="*/ 104775 w 116205"/>
                  <a:gd name="connsiteY16" fmla="*/ 3572 h 193119"/>
                  <a:gd name="connsiteX17" fmla="*/ 116205 w 116205"/>
                  <a:gd name="connsiteY17" fmla="*/ 12144 h 19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205" h="193119">
                    <a:moveTo>
                      <a:pt x="116205" y="12144"/>
                    </a:moveTo>
                    <a:cubicBezTo>
                      <a:pt x="108585" y="19764"/>
                      <a:pt x="101918" y="29289"/>
                      <a:pt x="96202" y="37862"/>
                    </a:cubicBezTo>
                    <a:cubicBezTo>
                      <a:pt x="69533" y="77867"/>
                      <a:pt x="45720" y="120729"/>
                      <a:pt x="26670" y="164544"/>
                    </a:cubicBezTo>
                    <a:cubicBezTo>
                      <a:pt x="24765" y="168354"/>
                      <a:pt x="23813" y="172164"/>
                      <a:pt x="21908" y="175974"/>
                    </a:cubicBezTo>
                    <a:cubicBezTo>
                      <a:pt x="20955" y="177879"/>
                      <a:pt x="20002" y="179784"/>
                      <a:pt x="19050" y="181689"/>
                    </a:cubicBezTo>
                    <a:cubicBezTo>
                      <a:pt x="17145" y="185499"/>
                      <a:pt x="16193" y="189309"/>
                      <a:pt x="14288" y="193119"/>
                    </a:cubicBezTo>
                    <a:cubicBezTo>
                      <a:pt x="12383" y="192167"/>
                      <a:pt x="11430" y="190262"/>
                      <a:pt x="9525" y="189309"/>
                    </a:cubicBezTo>
                    <a:cubicBezTo>
                      <a:pt x="6668" y="187404"/>
                      <a:pt x="4763" y="185499"/>
                      <a:pt x="2858" y="182642"/>
                    </a:cubicBezTo>
                    <a:cubicBezTo>
                      <a:pt x="2858" y="181689"/>
                      <a:pt x="1905" y="181689"/>
                      <a:pt x="1905" y="180737"/>
                    </a:cubicBezTo>
                    <a:cubicBezTo>
                      <a:pt x="0" y="176927"/>
                      <a:pt x="0" y="173117"/>
                      <a:pt x="0" y="169307"/>
                    </a:cubicBezTo>
                    <a:cubicBezTo>
                      <a:pt x="0" y="164544"/>
                      <a:pt x="0" y="159782"/>
                      <a:pt x="952" y="155019"/>
                    </a:cubicBezTo>
                    <a:cubicBezTo>
                      <a:pt x="3810" y="113109"/>
                      <a:pt x="22860" y="74057"/>
                      <a:pt x="49530" y="40719"/>
                    </a:cubicBezTo>
                    <a:cubicBezTo>
                      <a:pt x="54293" y="35004"/>
                      <a:pt x="59055" y="29289"/>
                      <a:pt x="63818" y="23574"/>
                    </a:cubicBezTo>
                    <a:cubicBezTo>
                      <a:pt x="70485" y="16907"/>
                      <a:pt x="77152" y="9287"/>
                      <a:pt x="83820" y="3572"/>
                    </a:cubicBezTo>
                    <a:cubicBezTo>
                      <a:pt x="84773" y="2619"/>
                      <a:pt x="86677" y="714"/>
                      <a:pt x="88583" y="714"/>
                    </a:cubicBezTo>
                    <a:cubicBezTo>
                      <a:pt x="91440" y="-238"/>
                      <a:pt x="94298" y="-238"/>
                      <a:pt x="97155" y="714"/>
                    </a:cubicBezTo>
                    <a:cubicBezTo>
                      <a:pt x="100013" y="1667"/>
                      <a:pt x="101918" y="2619"/>
                      <a:pt x="104775" y="3572"/>
                    </a:cubicBezTo>
                    <a:cubicBezTo>
                      <a:pt x="108585" y="7382"/>
                      <a:pt x="112395" y="9287"/>
                      <a:pt x="116205" y="12144"/>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EE6D2B5F-9484-43F1-AD5D-738549BF4564}"/>
                  </a:ext>
                </a:extLst>
              </p:cNvPr>
              <p:cNvSpPr/>
              <p:nvPr/>
            </p:nvSpPr>
            <p:spPr>
              <a:xfrm>
                <a:off x="4384357" y="3970971"/>
                <a:ext cx="994409" cy="612457"/>
              </a:xfrm>
              <a:custGeom>
                <a:avLst/>
                <a:gdLst>
                  <a:gd name="connsiteX0" fmla="*/ 994410 w 994409"/>
                  <a:gd name="connsiteY0" fmla="*/ 505778 h 612457"/>
                  <a:gd name="connsiteX1" fmla="*/ 902970 w 994409"/>
                  <a:gd name="connsiteY1" fmla="*/ 542925 h 612457"/>
                  <a:gd name="connsiteX2" fmla="*/ 592455 w 994409"/>
                  <a:gd name="connsiteY2" fmla="*/ 608648 h 612457"/>
                  <a:gd name="connsiteX3" fmla="*/ 561975 w 994409"/>
                  <a:gd name="connsiteY3" fmla="*/ 610553 h 612457"/>
                  <a:gd name="connsiteX4" fmla="*/ 499110 w 994409"/>
                  <a:gd name="connsiteY4" fmla="*/ 612458 h 612457"/>
                  <a:gd name="connsiteX5" fmla="*/ 288607 w 994409"/>
                  <a:gd name="connsiteY5" fmla="*/ 594360 h 612457"/>
                  <a:gd name="connsiteX6" fmla="*/ 274320 w 994409"/>
                  <a:gd name="connsiteY6" fmla="*/ 591503 h 612457"/>
                  <a:gd name="connsiteX7" fmla="*/ 0 w 994409"/>
                  <a:gd name="connsiteY7" fmla="*/ 503873 h 612457"/>
                  <a:gd name="connsiteX8" fmla="*/ 24765 w 994409"/>
                  <a:gd name="connsiteY8" fmla="*/ 397193 h 612457"/>
                  <a:gd name="connsiteX9" fmla="*/ 74295 w 994409"/>
                  <a:gd name="connsiteY9" fmla="*/ 197168 h 612457"/>
                  <a:gd name="connsiteX10" fmla="*/ 82867 w 994409"/>
                  <a:gd name="connsiteY10" fmla="*/ 164783 h 612457"/>
                  <a:gd name="connsiteX11" fmla="*/ 103822 w 994409"/>
                  <a:gd name="connsiteY11" fmla="*/ 162878 h 612457"/>
                  <a:gd name="connsiteX12" fmla="*/ 124777 w 994409"/>
                  <a:gd name="connsiteY12" fmla="*/ 160973 h 612457"/>
                  <a:gd name="connsiteX13" fmla="*/ 146685 w 994409"/>
                  <a:gd name="connsiteY13" fmla="*/ 158115 h 612457"/>
                  <a:gd name="connsiteX14" fmla="*/ 165735 w 994409"/>
                  <a:gd name="connsiteY14" fmla="*/ 156210 h 612457"/>
                  <a:gd name="connsiteX15" fmla="*/ 166688 w 994409"/>
                  <a:gd name="connsiteY15" fmla="*/ 156210 h 612457"/>
                  <a:gd name="connsiteX16" fmla="*/ 186690 w 994409"/>
                  <a:gd name="connsiteY16" fmla="*/ 153353 h 612457"/>
                  <a:gd name="connsiteX17" fmla="*/ 207645 w 994409"/>
                  <a:gd name="connsiteY17" fmla="*/ 150495 h 612457"/>
                  <a:gd name="connsiteX18" fmla="*/ 228600 w 994409"/>
                  <a:gd name="connsiteY18" fmla="*/ 147638 h 612457"/>
                  <a:gd name="connsiteX19" fmla="*/ 248602 w 994409"/>
                  <a:gd name="connsiteY19" fmla="*/ 144780 h 612457"/>
                  <a:gd name="connsiteX20" fmla="*/ 249555 w 994409"/>
                  <a:gd name="connsiteY20" fmla="*/ 144780 h 612457"/>
                  <a:gd name="connsiteX21" fmla="*/ 264795 w 994409"/>
                  <a:gd name="connsiteY21" fmla="*/ 142875 h 612457"/>
                  <a:gd name="connsiteX22" fmla="*/ 381953 w 994409"/>
                  <a:gd name="connsiteY22" fmla="*/ 124778 h 612457"/>
                  <a:gd name="connsiteX23" fmla="*/ 449580 w 994409"/>
                  <a:gd name="connsiteY23" fmla="*/ 113348 h 612457"/>
                  <a:gd name="connsiteX24" fmla="*/ 543877 w 994409"/>
                  <a:gd name="connsiteY24" fmla="*/ 159068 h 612457"/>
                  <a:gd name="connsiteX25" fmla="*/ 652463 w 994409"/>
                  <a:gd name="connsiteY25" fmla="*/ 212408 h 612457"/>
                  <a:gd name="connsiteX26" fmla="*/ 741997 w 994409"/>
                  <a:gd name="connsiteY26" fmla="*/ 232410 h 612457"/>
                  <a:gd name="connsiteX27" fmla="*/ 786765 w 994409"/>
                  <a:gd name="connsiteY27" fmla="*/ 203835 h 612457"/>
                  <a:gd name="connsiteX28" fmla="*/ 918210 w 994409"/>
                  <a:gd name="connsiteY28" fmla="*/ 0 h 612457"/>
                  <a:gd name="connsiteX29" fmla="*/ 903922 w 994409"/>
                  <a:gd name="connsiteY29" fmla="*/ 81915 h 612457"/>
                  <a:gd name="connsiteX30" fmla="*/ 896302 w 994409"/>
                  <a:gd name="connsiteY30" fmla="*/ 158115 h 612457"/>
                  <a:gd name="connsiteX31" fmla="*/ 918210 w 994409"/>
                  <a:gd name="connsiteY31" fmla="*/ 253365 h 612457"/>
                  <a:gd name="connsiteX32" fmla="*/ 994410 w 994409"/>
                  <a:gd name="connsiteY32" fmla="*/ 505778 h 61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94409" h="612457">
                    <a:moveTo>
                      <a:pt x="994410" y="505778"/>
                    </a:moveTo>
                    <a:cubicBezTo>
                      <a:pt x="964883" y="519113"/>
                      <a:pt x="933450" y="531495"/>
                      <a:pt x="902970" y="542925"/>
                    </a:cubicBezTo>
                    <a:cubicBezTo>
                      <a:pt x="804863" y="578168"/>
                      <a:pt x="700088" y="600075"/>
                      <a:pt x="592455" y="608648"/>
                    </a:cubicBezTo>
                    <a:cubicBezTo>
                      <a:pt x="581977" y="609600"/>
                      <a:pt x="572452" y="609600"/>
                      <a:pt x="561975" y="610553"/>
                    </a:cubicBezTo>
                    <a:cubicBezTo>
                      <a:pt x="541020" y="611505"/>
                      <a:pt x="520065" y="612458"/>
                      <a:pt x="499110" y="612458"/>
                    </a:cubicBezTo>
                    <a:cubicBezTo>
                      <a:pt x="427672" y="612458"/>
                      <a:pt x="357188" y="605790"/>
                      <a:pt x="288607" y="594360"/>
                    </a:cubicBezTo>
                    <a:cubicBezTo>
                      <a:pt x="283845" y="593408"/>
                      <a:pt x="279082" y="592455"/>
                      <a:pt x="274320" y="591503"/>
                    </a:cubicBezTo>
                    <a:cubicBezTo>
                      <a:pt x="178117" y="573405"/>
                      <a:pt x="85725" y="543878"/>
                      <a:pt x="0" y="503873"/>
                    </a:cubicBezTo>
                    <a:cubicBezTo>
                      <a:pt x="7620" y="468630"/>
                      <a:pt x="16192" y="432435"/>
                      <a:pt x="24765" y="397193"/>
                    </a:cubicBezTo>
                    <a:cubicBezTo>
                      <a:pt x="40957" y="330518"/>
                      <a:pt x="57150" y="263843"/>
                      <a:pt x="74295" y="197168"/>
                    </a:cubicBezTo>
                    <a:cubicBezTo>
                      <a:pt x="77152" y="186690"/>
                      <a:pt x="80010" y="175260"/>
                      <a:pt x="82867" y="164783"/>
                    </a:cubicBezTo>
                    <a:cubicBezTo>
                      <a:pt x="89535" y="163830"/>
                      <a:pt x="97155" y="163830"/>
                      <a:pt x="103822" y="162878"/>
                    </a:cubicBezTo>
                    <a:cubicBezTo>
                      <a:pt x="110490" y="161925"/>
                      <a:pt x="118110" y="161925"/>
                      <a:pt x="124777" y="160973"/>
                    </a:cubicBezTo>
                    <a:cubicBezTo>
                      <a:pt x="132397" y="160020"/>
                      <a:pt x="139065" y="159068"/>
                      <a:pt x="146685" y="158115"/>
                    </a:cubicBezTo>
                    <a:cubicBezTo>
                      <a:pt x="153352" y="157163"/>
                      <a:pt x="159067" y="156210"/>
                      <a:pt x="165735" y="156210"/>
                    </a:cubicBezTo>
                    <a:cubicBezTo>
                      <a:pt x="166688" y="156210"/>
                      <a:pt x="166688" y="156210"/>
                      <a:pt x="166688" y="156210"/>
                    </a:cubicBezTo>
                    <a:cubicBezTo>
                      <a:pt x="173355" y="155258"/>
                      <a:pt x="180022" y="154305"/>
                      <a:pt x="186690" y="153353"/>
                    </a:cubicBezTo>
                    <a:cubicBezTo>
                      <a:pt x="193357" y="152400"/>
                      <a:pt x="200977" y="151448"/>
                      <a:pt x="207645" y="150495"/>
                    </a:cubicBezTo>
                    <a:cubicBezTo>
                      <a:pt x="214313" y="149543"/>
                      <a:pt x="221932" y="148590"/>
                      <a:pt x="228600" y="147638"/>
                    </a:cubicBezTo>
                    <a:cubicBezTo>
                      <a:pt x="235267" y="146685"/>
                      <a:pt x="241935" y="145733"/>
                      <a:pt x="248602" y="144780"/>
                    </a:cubicBezTo>
                    <a:cubicBezTo>
                      <a:pt x="248602" y="144780"/>
                      <a:pt x="248602" y="144780"/>
                      <a:pt x="249555" y="144780"/>
                    </a:cubicBezTo>
                    <a:cubicBezTo>
                      <a:pt x="254317" y="143828"/>
                      <a:pt x="260032" y="142875"/>
                      <a:pt x="264795" y="142875"/>
                    </a:cubicBezTo>
                    <a:cubicBezTo>
                      <a:pt x="303847" y="137160"/>
                      <a:pt x="342900" y="131445"/>
                      <a:pt x="381953" y="124778"/>
                    </a:cubicBezTo>
                    <a:cubicBezTo>
                      <a:pt x="404813" y="120968"/>
                      <a:pt x="426720" y="118110"/>
                      <a:pt x="449580" y="113348"/>
                    </a:cubicBezTo>
                    <a:cubicBezTo>
                      <a:pt x="481013" y="128588"/>
                      <a:pt x="512445" y="143828"/>
                      <a:pt x="543877" y="159068"/>
                    </a:cubicBezTo>
                    <a:cubicBezTo>
                      <a:pt x="580072" y="177165"/>
                      <a:pt x="616268" y="194310"/>
                      <a:pt x="652463" y="212408"/>
                    </a:cubicBezTo>
                    <a:cubicBezTo>
                      <a:pt x="681038" y="225743"/>
                      <a:pt x="711518" y="240030"/>
                      <a:pt x="741997" y="232410"/>
                    </a:cubicBezTo>
                    <a:cubicBezTo>
                      <a:pt x="759143" y="227648"/>
                      <a:pt x="773430" y="216218"/>
                      <a:pt x="786765" y="203835"/>
                    </a:cubicBezTo>
                    <a:cubicBezTo>
                      <a:pt x="828675" y="165735"/>
                      <a:pt x="892493" y="83820"/>
                      <a:pt x="918210" y="0"/>
                    </a:cubicBezTo>
                    <a:cubicBezTo>
                      <a:pt x="913447" y="27623"/>
                      <a:pt x="908685" y="54293"/>
                      <a:pt x="903922" y="81915"/>
                    </a:cubicBezTo>
                    <a:cubicBezTo>
                      <a:pt x="899160" y="106680"/>
                      <a:pt x="895350" y="132398"/>
                      <a:pt x="896302" y="158115"/>
                    </a:cubicBezTo>
                    <a:cubicBezTo>
                      <a:pt x="898208" y="190500"/>
                      <a:pt x="908685" y="221933"/>
                      <a:pt x="918210" y="253365"/>
                    </a:cubicBezTo>
                    <a:cubicBezTo>
                      <a:pt x="945833" y="337185"/>
                      <a:pt x="971550" y="421005"/>
                      <a:pt x="994410" y="505778"/>
                    </a:cubicBezTo>
                    <a:close/>
                  </a:path>
                </a:pathLst>
              </a:custGeom>
              <a:solidFill>
                <a:srgbClr val="58595B"/>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411C1FE-5E32-4BD3-856C-C555549A3A62}"/>
                  </a:ext>
                </a:extLst>
              </p:cNvPr>
              <p:cNvSpPr/>
              <p:nvPr/>
            </p:nvSpPr>
            <p:spPr>
              <a:xfrm>
                <a:off x="4750116" y="3693794"/>
                <a:ext cx="2857" cy="2857"/>
              </a:xfrm>
              <a:custGeom>
                <a:avLst/>
                <a:gdLst>
                  <a:gd name="connsiteX0" fmla="*/ 0 w 2857"/>
                  <a:gd name="connsiteY0" fmla="*/ 0 h 2857"/>
                  <a:gd name="connsiteX1" fmla="*/ 2858 w 2857"/>
                  <a:gd name="connsiteY1" fmla="*/ 952 h 2857"/>
                  <a:gd name="connsiteX2" fmla="*/ 1905 w 2857"/>
                  <a:gd name="connsiteY2" fmla="*/ 2858 h 2857"/>
                  <a:gd name="connsiteX3" fmla="*/ 0 w 2857"/>
                  <a:gd name="connsiteY3" fmla="*/ 1905 h 2857"/>
                  <a:gd name="connsiteX4" fmla="*/ 0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0"/>
                    </a:moveTo>
                    <a:cubicBezTo>
                      <a:pt x="953" y="0"/>
                      <a:pt x="1905" y="0"/>
                      <a:pt x="2858" y="952"/>
                    </a:cubicBezTo>
                    <a:cubicBezTo>
                      <a:pt x="2858" y="1905"/>
                      <a:pt x="1905" y="1905"/>
                      <a:pt x="1905" y="2858"/>
                    </a:cubicBezTo>
                    <a:cubicBezTo>
                      <a:pt x="953" y="2858"/>
                      <a:pt x="953" y="2858"/>
                      <a:pt x="0" y="1905"/>
                    </a:cubicBezTo>
                    <a:cubicBezTo>
                      <a:pt x="0" y="952"/>
                      <a:pt x="0" y="0"/>
                      <a:pt x="0" y="0"/>
                    </a:cubicBezTo>
                    <a:close/>
                  </a:path>
                </a:pathLst>
              </a:custGeom>
              <a:noFill/>
              <a:ln w="9525" cap="flat">
                <a:solidFill>
                  <a:srgbClr val="58595B"/>
                </a:solid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CD74DB69-A7E5-45DA-AE03-20F58CDEB8B1}"/>
                  </a:ext>
                </a:extLst>
              </p:cNvPr>
              <p:cNvSpPr/>
              <p:nvPr/>
            </p:nvSpPr>
            <p:spPr>
              <a:xfrm>
                <a:off x="4380547" y="3172776"/>
                <a:ext cx="1241733" cy="1035098"/>
              </a:xfrm>
              <a:custGeom>
                <a:avLst/>
                <a:gdLst>
                  <a:gd name="connsiteX0" fmla="*/ 1236345 w 1241733"/>
                  <a:gd name="connsiteY0" fmla="*/ 123825 h 1035098"/>
                  <a:gd name="connsiteX1" fmla="*/ 924878 w 1241733"/>
                  <a:gd name="connsiteY1" fmla="*/ 789623 h 1035098"/>
                  <a:gd name="connsiteX2" fmla="*/ 922020 w 1241733"/>
                  <a:gd name="connsiteY2" fmla="*/ 800100 h 1035098"/>
                  <a:gd name="connsiteX3" fmla="*/ 790575 w 1241733"/>
                  <a:gd name="connsiteY3" fmla="*/ 1003935 h 1035098"/>
                  <a:gd name="connsiteX4" fmla="*/ 745807 w 1241733"/>
                  <a:gd name="connsiteY4" fmla="*/ 1032510 h 1035098"/>
                  <a:gd name="connsiteX5" fmla="*/ 656273 w 1241733"/>
                  <a:gd name="connsiteY5" fmla="*/ 1012507 h 1035098"/>
                  <a:gd name="connsiteX6" fmla="*/ 454342 w 1241733"/>
                  <a:gd name="connsiteY6" fmla="*/ 913448 h 1035098"/>
                  <a:gd name="connsiteX7" fmla="*/ 332423 w 1241733"/>
                  <a:gd name="connsiteY7" fmla="*/ 853440 h 1035098"/>
                  <a:gd name="connsiteX8" fmla="*/ 0 w 1241733"/>
                  <a:gd name="connsiteY8" fmla="*/ 691515 h 1035098"/>
                  <a:gd name="connsiteX9" fmla="*/ 624840 w 1241733"/>
                  <a:gd name="connsiteY9" fmla="*/ 946785 h 1035098"/>
                  <a:gd name="connsiteX10" fmla="*/ 757237 w 1241733"/>
                  <a:gd name="connsiteY10" fmla="*/ 961073 h 1035098"/>
                  <a:gd name="connsiteX11" fmla="*/ 796290 w 1241733"/>
                  <a:gd name="connsiteY11" fmla="*/ 911543 h 1035098"/>
                  <a:gd name="connsiteX12" fmla="*/ 896303 w 1241733"/>
                  <a:gd name="connsiteY12" fmla="*/ 709613 h 1035098"/>
                  <a:gd name="connsiteX13" fmla="*/ 998220 w 1241733"/>
                  <a:gd name="connsiteY13" fmla="*/ 585788 h 1035098"/>
                  <a:gd name="connsiteX14" fmla="*/ 1078230 w 1241733"/>
                  <a:gd name="connsiteY14" fmla="*/ 446723 h 1035098"/>
                  <a:gd name="connsiteX15" fmla="*/ 1194435 w 1241733"/>
                  <a:gd name="connsiteY15" fmla="*/ 159068 h 1035098"/>
                  <a:gd name="connsiteX16" fmla="*/ 1197293 w 1241733"/>
                  <a:gd name="connsiteY16" fmla="*/ 65723 h 1035098"/>
                  <a:gd name="connsiteX17" fmla="*/ 1160145 w 1241733"/>
                  <a:gd name="connsiteY17" fmla="*/ 18098 h 1035098"/>
                  <a:gd name="connsiteX18" fmla="*/ 1153478 w 1241733"/>
                  <a:gd name="connsiteY18" fmla="*/ 0 h 1035098"/>
                  <a:gd name="connsiteX19" fmla="*/ 1208723 w 1241733"/>
                  <a:gd name="connsiteY19" fmla="*/ 34290 h 1035098"/>
                  <a:gd name="connsiteX20" fmla="*/ 1210628 w 1241733"/>
                  <a:gd name="connsiteY20" fmla="*/ 35243 h 1035098"/>
                  <a:gd name="connsiteX21" fmla="*/ 1240155 w 1241733"/>
                  <a:gd name="connsiteY21" fmla="*/ 79058 h 1035098"/>
                  <a:gd name="connsiteX22" fmla="*/ 1236345 w 1241733"/>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41733" h="1035098">
                    <a:moveTo>
                      <a:pt x="1236345" y="123825"/>
                    </a:moveTo>
                    <a:cubicBezTo>
                      <a:pt x="1162050" y="385763"/>
                      <a:pt x="1077278" y="574357"/>
                      <a:pt x="924878" y="789623"/>
                    </a:cubicBezTo>
                    <a:cubicBezTo>
                      <a:pt x="923925" y="793432"/>
                      <a:pt x="922973" y="796290"/>
                      <a:pt x="922020" y="800100"/>
                    </a:cubicBezTo>
                    <a:cubicBezTo>
                      <a:pt x="896303" y="883920"/>
                      <a:pt x="832485" y="965835"/>
                      <a:pt x="790575" y="1003935"/>
                    </a:cubicBezTo>
                    <a:cubicBezTo>
                      <a:pt x="777240" y="1016318"/>
                      <a:pt x="762953" y="1027748"/>
                      <a:pt x="745807" y="1032510"/>
                    </a:cubicBezTo>
                    <a:cubicBezTo>
                      <a:pt x="715328" y="1041082"/>
                      <a:pt x="683895" y="1026795"/>
                      <a:pt x="656273" y="1012507"/>
                    </a:cubicBezTo>
                    <a:cubicBezTo>
                      <a:pt x="588645" y="979170"/>
                      <a:pt x="521017" y="946785"/>
                      <a:pt x="454342" y="913448"/>
                    </a:cubicBezTo>
                    <a:cubicBezTo>
                      <a:pt x="413385" y="893445"/>
                      <a:pt x="373380" y="873443"/>
                      <a:pt x="332423" y="853440"/>
                    </a:cubicBezTo>
                    <a:cubicBezTo>
                      <a:pt x="240982" y="808673"/>
                      <a:pt x="91440" y="736282"/>
                      <a:pt x="0" y="691515"/>
                    </a:cubicBezTo>
                    <a:cubicBezTo>
                      <a:pt x="191452" y="761048"/>
                      <a:pt x="441007" y="860107"/>
                      <a:pt x="624840" y="946785"/>
                    </a:cubicBezTo>
                    <a:cubicBezTo>
                      <a:pt x="666750" y="966788"/>
                      <a:pt x="718185" y="986790"/>
                      <a:pt x="757237" y="961073"/>
                    </a:cubicBezTo>
                    <a:cubicBezTo>
                      <a:pt x="775335" y="949643"/>
                      <a:pt x="786765" y="930593"/>
                      <a:pt x="796290" y="911543"/>
                    </a:cubicBezTo>
                    <a:cubicBezTo>
                      <a:pt x="830580" y="844868"/>
                      <a:pt x="853440" y="771525"/>
                      <a:pt x="896303" y="709613"/>
                    </a:cubicBezTo>
                    <a:cubicBezTo>
                      <a:pt x="926782" y="665798"/>
                      <a:pt x="965835" y="628650"/>
                      <a:pt x="998220" y="585788"/>
                    </a:cubicBezTo>
                    <a:cubicBezTo>
                      <a:pt x="1030605" y="542925"/>
                      <a:pt x="1054418" y="494348"/>
                      <a:pt x="1078230" y="446723"/>
                    </a:cubicBezTo>
                    <a:cubicBezTo>
                      <a:pt x="1123950" y="354330"/>
                      <a:pt x="1170623" y="260033"/>
                      <a:pt x="1194435" y="159068"/>
                    </a:cubicBezTo>
                    <a:cubicBezTo>
                      <a:pt x="1202055" y="128588"/>
                      <a:pt x="1206818" y="96202"/>
                      <a:pt x="1197293" y="65723"/>
                    </a:cubicBezTo>
                    <a:cubicBezTo>
                      <a:pt x="1191578" y="45720"/>
                      <a:pt x="1178243" y="29527"/>
                      <a:pt x="1160145" y="18098"/>
                    </a:cubicBezTo>
                    <a:cubicBezTo>
                      <a:pt x="1144905" y="8573"/>
                      <a:pt x="1142048" y="952"/>
                      <a:pt x="1153478" y="0"/>
                    </a:cubicBezTo>
                    <a:cubicBezTo>
                      <a:pt x="1173480" y="9525"/>
                      <a:pt x="1191578" y="20002"/>
                      <a:pt x="1208723" y="34290"/>
                    </a:cubicBezTo>
                    <a:cubicBezTo>
                      <a:pt x="1209675" y="34290"/>
                      <a:pt x="1209675" y="35243"/>
                      <a:pt x="1210628" y="35243"/>
                    </a:cubicBezTo>
                    <a:cubicBezTo>
                      <a:pt x="1224915" y="46673"/>
                      <a:pt x="1237298" y="61913"/>
                      <a:pt x="1240155" y="79058"/>
                    </a:cubicBezTo>
                    <a:cubicBezTo>
                      <a:pt x="1243965" y="94298"/>
                      <a:pt x="1240155" y="109538"/>
                      <a:pt x="1236345" y="123825"/>
                    </a:cubicBezTo>
                    <a:close/>
                  </a:path>
                </a:pathLst>
              </a:custGeom>
              <a:solidFill>
                <a:srgbClr val="414042"/>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19C839F-F733-4F89-90D8-C63F506ECBB6}"/>
                  </a:ext>
                </a:extLst>
              </p:cNvPr>
              <p:cNvSpPr/>
              <p:nvPr/>
            </p:nvSpPr>
            <p:spPr>
              <a:xfrm>
                <a:off x="4187189" y="4022407"/>
                <a:ext cx="647700" cy="132820"/>
              </a:xfrm>
              <a:custGeom>
                <a:avLst/>
                <a:gdLst>
                  <a:gd name="connsiteX0" fmla="*/ 647700 w 647700"/>
                  <a:gd name="connsiteY0" fmla="*/ 62865 h 132820"/>
                  <a:gd name="connsiteX1" fmla="*/ 580073 w 647700"/>
                  <a:gd name="connsiteY1" fmla="*/ 74295 h 132820"/>
                  <a:gd name="connsiteX2" fmla="*/ 280035 w 647700"/>
                  <a:gd name="connsiteY2" fmla="*/ 114300 h 132820"/>
                  <a:gd name="connsiteX3" fmla="*/ 200025 w 647700"/>
                  <a:gd name="connsiteY3" fmla="*/ 120015 h 132820"/>
                  <a:gd name="connsiteX4" fmla="*/ 62865 w 647700"/>
                  <a:gd name="connsiteY4" fmla="*/ 130492 h 132820"/>
                  <a:gd name="connsiteX5" fmla="*/ 16193 w 647700"/>
                  <a:gd name="connsiteY5" fmla="*/ 124777 h 132820"/>
                  <a:gd name="connsiteX6" fmla="*/ 0 w 647700"/>
                  <a:gd name="connsiteY6" fmla="*/ 111442 h 132820"/>
                  <a:gd name="connsiteX7" fmla="*/ 54293 w 647700"/>
                  <a:gd name="connsiteY7" fmla="*/ 79058 h 132820"/>
                  <a:gd name="connsiteX8" fmla="*/ 112395 w 647700"/>
                  <a:gd name="connsiteY8" fmla="*/ 49530 h 132820"/>
                  <a:gd name="connsiteX9" fmla="*/ 174308 w 647700"/>
                  <a:gd name="connsiteY9" fmla="*/ 38100 h 132820"/>
                  <a:gd name="connsiteX10" fmla="*/ 395288 w 647700"/>
                  <a:gd name="connsiteY10" fmla="*/ 11430 h 132820"/>
                  <a:gd name="connsiteX11" fmla="*/ 489585 w 647700"/>
                  <a:gd name="connsiteY11" fmla="*/ 0 h 132820"/>
                  <a:gd name="connsiteX12" fmla="*/ 647700 w 647700"/>
                  <a:gd name="connsiteY12" fmla="*/ 62865 h 13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7700" h="132820">
                    <a:moveTo>
                      <a:pt x="647700" y="62865"/>
                    </a:moveTo>
                    <a:cubicBezTo>
                      <a:pt x="625793" y="67627"/>
                      <a:pt x="602933" y="71438"/>
                      <a:pt x="580073" y="74295"/>
                    </a:cubicBezTo>
                    <a:cubicBezTo>
                      <a:pt x="480060" y="89535"/>
                      <a:pt x="380048" y="104775"/>
                      <a:pt x="280035" y="114300"/>
                    </a:cubicBezTo>
                    <a:cubicBezTo>
                      <a:pt x="253365" y="117158"/>
                      <a:pt x="226695" y="119063"/>
                      <a:pt x="200025" y="120015"/>
                    </a:cubicBezTo>
                    <a:cubicBezTo>
                      <a:pt x="155258" y="121920"/>
                      <a:pt x="106680" y="118110"/>
                      <a:pt x="62865" y="130492"/>
                    </a:cubicBezTo>
                    <a:cubicBezTo>
                      <a:pt x="47625" y="135255"/>
                      <a:pt x="30480" y="132397"/>
                      <a:pt x="16193" y="124777"/>
                    </a:cubicBezTo>
                    <a:cubicBezTo>
                      <a:pt x="10478" y="120967"/>
                      <a:pt x="4763" y="117158"/>
                      <a:pt x="0" y="111442"/>
                    </a:cubicBezTo>
                    <a:lnTo>
                      <a:pt x="54293" y="79058"/>
                    </a:lnTo>
                    <a:cubicBezTo>
                      <a:pt x="73343" y="67627"/>
                      <a:pt x="92393" y="57150"/>
                      <a:pt x="112395" y="49530"/>
                    </a:cubicBezTo>
                    <a:cubicBezTo>
                      <a:pt x="132398" y="42863"/>
                      <a:pt x="153352" y="40005"/>
                      <a:pt x="174308" y="38100"/>
                    </a:cubicBezTo>
                    <a:cubicBezTo>
                      <a:pt x="247650" y="29527"/>
                      <a:pt x="321945" y="20002"/>
                      <a:pt x="395288" y="11430"/>
                    </a:cubicBezTo>
                    <a:cubicBezTo>
                      <a:pt x="434340" y="6667"/>
                      <a:pt x="450533" y="4763"/>
                      <a:pt x="489585" y="0"/>
                    </a:cubicBezTo>
                    <a:cubicBezTo>
                      <a:pt x="494348" y="1905"/>
                      <a:pt x="606743" y="42863"/>
                      <a:pt x="647700" y="62865"/>
                    </a:cubicBezTo>
                    <a:close/>
                  </a:path>
                </a:pathLst>
              </a:custGeom>
              <a:solidFill>
                <a:srgbClr val="414042"/>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B1D74C6-471A-4CC0-9F67-8A54C4210C7F}"/>
                  </a:ext>
                </a:extLst>
              </p:cNvPr>
              <p:cNvSpPr/>
              <p:nvPr/>
            </p:nvSpPr>
            <p:spPr>
              <a:xfrm>
                <a:off x="4481144" y="3188969"/>
                <a:ext cx="84187" cy="419100"/>
              </a:xfrm>
              <a:custGeom>
                <a:avLst/>
                <a:gdLst>
                  <a:gd name="connsiteX0" fmla="*/ 75615 w 84187"/>
                  <a:gd name="connsiteY0" fmla="*/ 285750 h 419100"/>
                  <a:gd name="connsiteX1" fmla="*/ 66090 w 84187"/>
                  <a:gd name="connsiteY1" fmla="*/ 200025 h 419100"/>
                  <a:gd name="connsiteX2" fmla="*/ 57518 w 84187"/>
                  <a:gd name="connsiteY2" fmla="*/ 44767 h 419100"/>
                  <a:gd name="connsiteX3" fmla="*/ 56565 w 84187"/>
                  <a:gd name="connsiteY3" fmla="*/ 0 h 419100"/>
                  <a:gd name="connsiteX4" fmla="*/ 27038 w 84187"/>
                  <a:gd name="connsiteY4" fmla="*/ 27622 h 419100"/>
                  <a:gd name="connsiteX5" fmla="*/ 34658 w 84187"/>
                  <a:gd name="connsiteY5" fmla="*/ 95250 h 419100"/>
                  <a:gd name="connsiteX6" fmla="*/ 50850 w 84187"/>
                  <a:gd name="connsiteY6" fmla="*/ 240030 h 419100"/>
                  <a:gd name="connsiteX7" fmla="*/ 368 w 84187"/>
                  <a:gd name="connsiteY7" fmla="*/ 406717 h 419100"/>
                  <a:gd name="connsiteX8" fmla="*/ 20370 w 84187"/>
                  <a:gd name="connsiteY8" fmla="*/ 419100 h 419100"/>
                  <a:gd name="connsiteX9" fmla="*/ 21323 w 84187"/>
                  <a:gd name="connsiteY9" fmla="*/ 418147 h 419100"/>
                  <a:gd name="connsiteX10" fmla="*/ 66090 w 84187"/>
                  <a:gd name="connsiteY10" fmla="*/ 392430 h 419100"/>
                  <a:gd name="connsiteX11" fmla="*/ 67043 w 84187"/>
                  <a:gd name="connsiteY11" fmla="*/ 392430 h 419100"/>
                  <a:gd name="connsiteX12" fmla="*/ 69900 w 84187"/>
                  <a:gd name="connsiteY12" fmla="*/ 392430 h 419100"/>
                  <a:gd name="connsiteX13" fmla="*/ 72758 w 84187"/>
                  <a:gd name="connsiteY13" fmla="*/ 392430 h 419100"/>
                  <a:gd name="connsiteX14" fmla="*/ 72758 w 84187"/>
                  <a:gd name="connsiteY14" fmla="*/ 392430 h 419100"/>
                  <a:gd name="connsiteX15" fmla="*/ 74663 w 84187"/>
                  <a:gd name="connsiteY15" fmla="*/ 380047 h 419100"/>
                  <a:gd name="connsiteX16" fmla="*/ 84188 w 84187"/>
                  <a:gd name="connsiteY16" fmla="*/ 330517 h 419100"/>
                  <a:gd name="connsiteX17" fmla="*/ 75615 w 84187"/>
                  <a:gd name="connsiteY17" fmla="*/ 2857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87" h="419100">
                    <a:moveTo>
                      <a:pt x="75615" y="285750"/>
                    </a:moveTo>
                    <a:cubicBezTo>
                      <a:pt x="71805" y="257175"/>
                      <a:pt x="67995" y="228600"/>
                      <a:pt x="66090" y="200025"/>
                    </a:cubicBezTo>
                    <a:cubicBezTo>
                      <a:pt x="61328" y="148590"/>
                      <a:pt x="58470" y="97155"/>
                      <a:pt x="57518" y="44767"/>
                    </a:cubicBezTo>
                    <a:cubicBezTo>
                      <a:pt x="57518" y="30480"/>
                      <a:pt x="56565" y="15240"/>
                      <a:pt x="56565" y="0"/>
                    </a:cubicBezTo>
                    <a:cubicBezTo>
                      <a:pt x="46088" y="7620"/>
                      <a:pt x="35610" y="17145"/>
                      <a:pt x="27038" y="27622"/>
                    </a:cubicBezTo>
                    <a:cubicBezTo>
                      <a:pt x="28943" y="50482"/>
                      <a:pt x="32753" y="73342"/>
                      <a:pt x="34658" y="95250"/>
                    </a:cubicBezTo>
                    <a:cubicBezTo>
                      <a:pt x="38468" y="143827"/>
                      <a:pt x="42278" y="192405"/>
                      <a:pt x="50850" y="240030"/>
                    </a:cubicBezTo>
                    <a:cubicBezTo>
                      <a:pt x="38468" y="277178"/>
                      <a:pt x="-4395" y="404813"/>
                      <a:pt x="368" y="406717"/>
                    </a:cubicBezTo>
                    <a:cubicBezTo>
                      <a:pt x="7035" y="410527"/>
                      <a:pt x="13703" y="415290"/>
                      <a:pt x="20370" y="419100"/>
                    </a:cubicBezTo>
                    <a:cubicBezTo>
                      <a:pt x="20370" y="419100"/>
                      <a:pt x="21323" y="418147"/>
                      <a:pt x="21323" y="418147"/>
                    </a:cubicBezTo>
                    <a:cubicBezTo>
                      <a:pt x="33705" y="404813"/>
                      <a:pt x="48945" y="394335"/>
                      <a:pt x="66090" y="392430"/>
                    </a:cubicBezTo>
                    <a:cubicBezTo>
                      <a:pt x="66090" y="392430"/>
                      <a:pt x="67043" y="392430"/>
                      <a:pt x="67043" y="392430"/>
                    </a:cubicBezTo>
                    <a:cubicBezTo>
                      <a:pt x="67995" y="392430"/>
                      <a:pt x="68948" y="392430"/>
                      <a:pt x="69900" y="392430"/>
                    </a:cubicBezTo>
                    <a:cubicBezTo>
                      <a:pt x="70853" y="392430"/>
                      <a:pt x="71805" y="392430"/>
                      <a:pt x="72758" y="392430"/>
                    </a:cubicBezTo>
                    <a:cubicBezTo>
                      <a:pt x="72758" y="392430"/>
                      <a:pt x="72758" y="392430"/>
                      <a:pt x="72758" y="392430"/>
                    </a:cubicBezTo>
                    <a:cubicBezTo>
                      <a:pt x="72758" y="388620"/>
                      <a:pt x="73710" y="383858"/>
                      <a:pt x="74663" y="380047"/>
                    </a:cubicBezTo>
                    <a:cubicBezTo>
                      <a:pt x="77520" y="363855"/>
                      <a:pt x="80378" y="346710"/>
                      <a:pt x="84188" y="330517"/>
                    </a:cubicBezTo>
                    <a:cubicBezTo>
                      <a:pt x="80378" y="316230"/>
                      <a:pt x="78473" y="300990"/>
                      <a:pt x="75615" y="285750"/>
                    </a:cubicBezTo>
                    <a:close/>
                  </a:path>
                </a:pathLst>
              </a:custGeom>
              <a:solidFill>
                <a:srgbClr val="414042"/>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1F255DB-CEDE-41E4-BEE4-FC53EB7B35EB}"/>
                  </a:ext>
                </a:extLst>
              </p:cNvPr>
              <p:cNvSpPr/>
              <p:nvPr/>
            </p:nvSpPr>
            <p:spPr>
              <a:xfrm>
                <a:off x="4472939" y="3582352"/>
                <a:ext cx="657225" cy="266514"/>
              </a:xfrm>
              <a:custGeom>
                <a:avLst/>
                <a:gdLst>
                  <a:gd name="connsiteX0" fmla="*/ 657225 w 657225"/>
                  <a:gd name="connsiteY0" fmla="*/ 189547 h 266514"/>
                  <a:gd name="connsiteX1" fmla="*/ 630555 w 657225"/>
                  <a:gd name="connsiteY1" fmla="*/ 231457 h 266514"/>
                  <a:gd name="connsiteX2" fmla="*/ 605790 w 657225"/>
                  <a:gd name="connsiteY2" fmla="*/ 255270 h 266514"/>
                  <a:gd name="connsiteX3" fmla="*/ 588645 w 657225"/>
                  <a:gd name="connsiteY3" fmla="*/ 265747 h 266514"/>
                  <a:gd name="connsiteX4" fmla="*/ 561975 w 657225"/>
                  <a:gd name="connsiteY4" fmla="*/ 262890 h 266514"/>
                  <a:gd name="connsiteX5" fmla="*/ 129540 w 657225"/>
                  <a:gd name="connsiteY5" fmla="*/ 83820 h 266514"/>
                  <a:gd name="connsiteX6" fmla="*/ 61913 w 657225"/>
                  <a:gd name="connsiteY6" fmla="*/ 55245 h 266514"/>
                  <a:gd name="connsiteX7" fmla="*/ 0 w 657225"/>
                  <a:gd name="connsiteY7" fmla="*/ 67627 h 266514"/>
                  <a:gd name="connsiteX8" fmla="*/ 10477 w 657225"/>
                  <a:gd name="connsiteY8" fmla="*/ 52388 h 266514"/>
                  <a:gd name="connsiteX9" fmla="*/ 29527 w 657225"/>
                  <a:gd name="connsiteY9" fmla="*/ 27622 h 266514"/>
                  <a:gd name="connsiteX10" fmla="*/ 30480 w 657225"/>
                  <a:gd name="connsiteY10" fmla="*/ 26670 h 266514"/>
                  <a:gd name="connsiteX11" fmla="*/ 79058 w 657225"/>
                  <a:gd name="connsiteY11" fmla="*/ 0 h 266514"/>
                  <a:gd name="connsiteX12" fmla="*/ 81915 w 657225"/>
                  <a:gd name="connsiteY12" fmla="*/ 0 h 266514"/>
                  <a:gd name="connsiteX13" fmla="*/ 81915 w 657225"/>
                  <a:gd name="connsiteY13" fmla="*/ 0 h 266514"/>
                  <a:gd name="connsiteX14" fmla="*/ 180975 w 657225"/>
                  <a:gd name="connsiteY14" fmla="*/ 62865 h 266514"/>
                  <a:gd name="connsiteX15" fmla="*/ 248602 w 657225"/>
                  <a:gd name="connsiteY15" fmla="*/ 99060 h 266514"/>
                  <a:gd name="connsiteX16" fmla="*/ 277178 w 657225"/>
                  <a:gd name="connsiteY16" fmla="*/ 113347 h 266514"/>
                  <a:gd name="connsiteX17" fmla="*/ 279083 w 657225"/>
                  <a:gd name="connsiteY17" fmla="*/ 114300 h 266514"/>
                  <a:gd name="connsiteX18" fmla="*/ 346710 w 657225"/>
                  <a:gd name="connsiteY18" fmla="*/ 144780 h 266514"/>
                  <a:gd name="connsiteX19" fmla="*/ 420053 w 657225"/>
                  <a:gd name="connsiteY19" fmla="*/ 173355 h 266514"/>
                  <a:gd name="connsiteX20" fmla="*/ 557213 w 657225"/>
                  <a:gd name="connsiteY20" fmla="*/ 213360 h 266514"/>
                  <a:gd name="connsiteX21" fmla="*/ 566738 w 657225"/>
                  <a:gd name="connsiteY21" fmla="*/ 200977 h 266514"/>
                  <a:gd name="connsiteX22" fmla="*/ 578168 w 657225"/>
                  <a:gd name="connsiteY22" fmla="*/ 200977 h 266514"/>
                  <a:gd name="connsiteX23" fmla="*/ 628650 w 657225"/>
                  <a:gd name="connsiteY23" fmla="*/ 171450 h 266514"/>
                  <a:gd name="connsiteX24" fmla="*/ 643890 w 657225"/>
                  <a:gd name="connsiteY24" fmla="*/ 180975 h 266514"/>
                  <a:gd name="connsiteX25" fmla="*/ 657225 w 657225"/>
                  <a:gd name="connsiteY25" fmla="*/ 189547 h 26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7225" h="266514">
                    <a:moveTo>
                      <a:pt x="657225" y="189547"/>
                    </a:moveTo>
                    <a:cubicBezTo>
                      <a:pt x="652463" y="205740"/>
                      <a:pt x="641985" y="219075"/>
                      <a:pt x="630555" y="231457"/>
                    </a:cubicBezTo>
                    <a:cubicBezTo>
                      <a:pt x="622935" y="240030"/>
                      <a:pt x="614363" y="247650"/>
                      <a:pt x="605790" y="255270"/>
                    </a:cubicBezTo>
                    <a:cubicBezTo>
                      <a:pt x="601028" y="260032"/>
                      <a:pt x="595313" y="263842"/>
                      <a:pt x="588645" y="265747"/>
                    </a:cubicBezTo>
                    <a:cubicBezTo>
                      <a:pt x="580073" y="267652"/>
                      <a:pt x="570548" y="265747"/>
                      <a:pt x="561975" y="262890"/>
                    </a:cubicBezTo>
                    <a:cubicBezTo>
                      <a:pt x="412433" y="218122"/>
                      <a:pt x="266700" y="158115"/>
                      <a:pt x="129540" y="83820"/>
                    </a:cubicBezTo>
                    <a:cubicBezTo>
                      <a:pt x="107633" y="72390"/>
                      <a:pt x="86677" y="60007"/>
                      <a:pt x="61913" y="55245"/>
                    </a:cubicBezTo>
                    <a:cubicBezTo>
                      <a:pt x="40958" y="51435"/>
                      <a:pt x="17145" y="54292"/>
                      <a:pt x="0" y="67627"/>
                    </a:cubicBezTo>
                    <a:cubicBezTo>
                      <a:pt x="3810" y="61913"/>
                      <a:pt x="6668" y="57150"/>
                      <a:pt x="10477" y="52388"/>
                    </a:cubicBezTo>
                    <a:cubicBezTo>
                      <a:pt x="16193" y="43815"/>
                      <a:pt x="22860" y="35242"/>
                      <a:pt x="29527" y="27622"/>
                    </a:cubicBezTo>
                    <a:cubicBezTo>
                      <a:pt x="29527" y="27622"/>
                      <a:pt x="30480" y="26670"/>
                      <a:pt x="30480" y="26670"/>
                    </a:cubicBezTo>
                    <a:cubicBezTo>
                      <a:pt x="43815" y="12382"/>
                      <a:pt x="60008" y="952"/>
                      <a:pt x="79058" y="0"/>
                    </a:cubicBezTo>
                    <a:cubicBezTo>
                      <a:pt x="80010" y="0"/>
                      <a:pt x="80963" y="0"/>
                      <a:pt x="81915" y="0"/>
                    </a:cubicBezTo>
                    <a:cubicBezTo>
                      <a:pt x="81915" y="0"/>
                      <a:pt x="81915" y="0"/>
                      <a:pt x="81915" y="0"/>
                    </a:cubicBezTo>
                    <a:cubicBezTo>
                      <a:pt x="114300" y="21907"/>
                      <a:pt x="146685" y="42863"/>
                      <a:pt x="180975" y="62865"/>
                    </a:cubicBezTo>
                    <a:cubicBezTo>
                      <a:pt x="202883" y="75247"/>
                      <a:pt x="225743" y="87630"/>
                      <a:pt x="248602" y="99060"/>
                    </a:cubicBezTo>
                    <a:cubicBezTo>
                      <a:pt x="258127" y="103822"/>
                      <a:pt x="267653" y="108585"/>
                      <a:pt x="277178" y="113347"/>
                    </a:cubicBezTo>
                    <a:cubicBezTo>
                      <a:pt x="278130" y="113347"/>
                      <a:pt x="278130" y="114300"/>
                      <a:pt x="279083" y="114300"/>
                    </a:cubicBezTo>
                    <a:cubicBezTo>
                      <a:pt x="300990" y="124777"/>
                      <a:pt x="323850" y="135255"/>
                      <a:pt x="346710" y="144780"/>
                    </a:cubicBezTo>
                    <a:cubicBezTo>
                      <a:pt x="370523" y="155257"/>
                      <a:pt x="395288" y="164782"/>
                      <a:pt x="420053" y="173355"/>
                    </a:cubicBezTo>
                    <a:cubicBezTo>
                      <a:pt x="427673" y="176213"/>
                      <a:pt x="521970" y="210502"/>
                      <a:pt x="557213" y="213360"/>
                    </a:cubicBezTo>
                    <a:cubicBezTo>
                      <a:pt x="560070" y="209550"/>
                      <a:pt x="563880" y="204788"/>
                      <a:pt x="566738" y="200977"/>
                    </a:cubicBezTo>
                    <a:cubicBezTo>
                      <a:pt x="570548" y="202882"/>
                      <a:pt x="573405" y="202882"/>
                      <a:pt x="578168" y="200977"/>
                    </a:cubicBezTo>
                    <a:cubicBezTo>
                      <a:pt x="596265" y="192405"/>
                      <a:pt x="613410" y="184785"/>
                      <a:pt x="628650" y="171450"/>
                    </a:cubicBezTo>
                    <a:cubicBezTo>
                      <a:pt x="633413" y="174307"/>
                      <a:pt x="638175" y="178117"/>
                      <a:pt x="643890" y="180975"/>
                    </a:cubicBezTo>
                    <a:cubicBezTo>
                      <a:pt x="646748" y="183832"/>
                      <a:pt x="652463" y="186690"/>
                      <a:pt x="657225" y="189547"/>
                    </a:cubicBezTo>
                    <a:close/>
                  </a:path>
                </a:pathLst>
              </a:custGeom>
              <a:solidFill>
                <a:srgbClr val="414042"/>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6DBA3E2-536A-48A2-840C-38FEC46C8DE1}"/>
                  </a:ext>
                </a:extLst>
              </p:cNvPr>
              <p:cNvSpPr/>
              <p:nvPr/>
            </p:nvSpPr>
            <p:spPr>
              <a:xfrm>
                <a:off x="4217669" y="3757612"/>
                <a:ext cx="184784" cy="160972"/>
              </a:xfrm>
              <a:custGeom>
                <a:avLst/>
                <a:gdLst>
                  <a:gd name="connsiteX0" fmla="*/ 184785 w 184784"/>
                  <a:gd name="connsiteY0" fmla="*/ 32385 h 160972"/>
                  <a:gd name="connsiteX1" fmla="*/ 172403 w 184784"/>
                  <a:gd name="connsiteY1" fmla="*/ 65722 h 160972"/>
                  <a:gd name="connsiteX2" fmla="*/ 160020 w 184784"/>
                  <a:gd name="connsiteY2" fmla="*/ 60008 h 160972"/>
                  <a:gd name="connsiteX3" fmla="*/ 126682 w 184784"/>
                  <a:gd name="connsiteY3" fmla="*/ 53340 h 160972"/>
                  <a:gd name="connsiteX4" fmla="*/ 111443 w 184784"/>
                  <a:gd name="connsiteY4" fmla="*/ 54292 h 160972"/>
                  <a:gd name="connsiteX5" fmla="*/ 97155 w 184784"/>
                  <a:gd name="connsiteY5" fmla="*/ 63817 h 160972"/>
                  <a:gd name="connsiteX6" fmla="*/ 0 w 184784"/>
                  <a:gd name="connsiteY6" fmla="*/ 160972 h 160972"/>
                  <a:gd name="connsiteX7" fmla="*/ 100013 w 184784"/>
                  <a:gd name="connsiteY7" fmla="*/ 8572 h 160972"/>
                  <a:gd name="connsiteX8" fmla="*/ 105728 w 184784"/>
                  <a:gd name="connsiteY8" fmla="*/ 1905 h 160972"/>
                  <a:gd name="connsiteX9" fmla="*/ 111443 w 184784"/>
                  <a:gd name="connsiteY9" fmla="*/ 0 h 160972"/>
                  <a:gd name="connsiteX10" fmla="*/ 108585 w 184784"/>
                  <a:gd name="connsiteY10" fmla="*/ 20003 h 160972"/>
                  <a:gd name="connsiteX11" fmla="*/ 111443 w 184784"/>
                  <a:gd name="connsiteY11" fmla="*/ 30480 h 160972"/>
                  <a:gd name="connsiteX12" fmla="*/ 119063 w 184784"/>
                  <a:gd name="connsiteY12" fmla="*/ 30480 h 160972"/>
                  <a:gd name="connsiteX13" fmla="*/ 169545 w 184784"/>
                  <a:gd name="connsiteY13" fmla="*/ 20955 h 160972"/>
                  <a:gd name="connsiteX14" fmla="*/ 172403 w 184784"/>
                  <a:gd name="connsiteY14" fmla="*/ 20003 h 160972"/>
                  <a:gd name="connsiteX15" fmla="*/ 173355 w 184784"/>
                  <a:gd name="connsiteY15" fmla="*/ 21908 h 160972"/>
                  <a:gd name="connsiteX16" fmla="*/ 180022 w 184784"/>
                  <a:gd name="connsiteY16" fmla="*/ 28575 h 160972"/>
                  <a:gd name="connsiteX17" fmla="*/ 184785 w 184784"/>
                  <a:gd name="connsiteY17" fmla="*/ 3238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784" h="160972">
                    <a:moveTo>
                      <a:pt x="184785" y="32385"/>
                    </a:moveTo>
                    <a:cubicBezTo>
                      <a:pt x="180975" y="42863"/>
                      <a:pt x="176213" y="54292"/>
                      <a:pt x="172403" y="65722"/>
                    </a:cubicBezTo>
                    <a:cubicBezTo>
                      <a:pt x="167640" y="62865"/>
                      <a:pt x="162878" y="60960"/>
                      <a:pt x="160020" y="60008"/>
                    </a:cubicBezTo>
                    <a:cubicBezTo>
                      <a:pt x="149543" y="56197"/>
                      <a:pt x="138113" y="54292"/>
                      <a:pt x="126682" y="53340"/>
                    </a:cubicBezTo>
                    <a:cubicBezTo>
                      <a:pt x="121920" y="53340"/>
                      <a:pt x="116205" y="53340"/>
                      <a:pt x="111443" y="54292"/>
                    </a:cubicBezTo>
                    <a:cubicBezTo>
                      <a:pt x="105728" y="56197"/>
                      <a:pt x="101918" y="60008"/>
                      <a:pt x="97155" y="63817"/>
                    </a:cubicBezTo>
                    <a:cubicBezTo>
                      <a:pt x="62865" y="94297"/>
                      <a:pt x="30480" y="126683"/>
                      <a:pt x="0" y="160972"/>
                    </a:cubicBezTo>
                    <a:cubicBezTo>
                      <a:pt x="33338" y="110490"/>
                      <a:pt x="66675" y="59055"/>
                      <a:pt x="100013" y="8572"/>
                    </a:cubicBezTo>
                    <a:cubicBezTo>
                      <a:pt x="101918" y="6667"/>
                      <a:pt x="102870" y="3810"/>
                      <a:pt x="105728" y="1905"/>
                    </a:cubicBezTo>
                    <a:cubicBezTo>
                      <a:pt x="107632" y="953"/>
                      <a:pt x="109538" y="0"/>
                      <a:pt x="111443" y="0"/>
                    </a:cubicBezTo>
                    <a:cubicBezTo>
                      <a:pt x="110490" y="6667"/>
                      <a:pt x="109538" y="13335"/>
                      <a:pt x="108585" y="20003"/>
                    </a:cubicBezTo>
                    <a:cubicBezTo>
                      <a:pt x="108585" y="23813"/>
                      <a:pt x="108585" y="28575"/>
                      <a:pt x="111443" y="30480"/>
                    </a:cubicBezTo>
                    <a:cubicBezTo>
                      <a:pt x="113347" y="31433"/>
                      <a:pt x="116205" y="31433"/>
                      <a:pt x="119063" y="30480"/>
                    </a:cubicBezTo>
                    <a:cubicBezTo>
                      <a:pt x="136208" y="27622"/>
                      <a:pt x="152400" y="23813"/>
                      <a:pt x="169545" y="20955"/>
                    </a:cubicBezTo>
                    <a:cubicBezTo>
                      <a:pt x="170497" y="20955"/>
                      <a:pt x="171450" y="20955"/>
                      <a:pt x="172403" y="20003"/>
                    </a:cubicBezTo>
                    <a:cubicBezTo>
                      <a:pt x="172403" y="20955"/>
                      <a:pt x="173355" y="20955"/>
                      <a:pt x="173355" y="21908"/>
                    </a:cubicBezTo>
                    <a:cubicBezTo>
                      <a:pt x="175260" y="24765"/>
                      <a:pt x="177165" y="26670"/>
                      <a:pt x="180022" y="28575"/>
                    </a:cubicBezTo>
                    <a:cubicBezTo>
                      <a:pt x="180975" y="29528"/>
                      <a:pt x="182880" y="30480"/>
                      <a:pt x="184785" y="32385"/>
                    </a:cubicBezTo>
                    <a:close/>
                  </a:path>
                </a:pathLst>
              </a:custGeom>
              <a:solidFill>
                <a:srgbClr val="414042"/>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E285228-FD05-4036-AC85-8854E6188078}"/>
                  </a:ext>
                </a:extLst>
              </p:cNvPr>
              <p:cNvSpPr/>
              <p:nvPr/>
            </p:nvSpPr>
            <p:spPr>
              <a:xfrm>
                <a:off x="4431982" y="3429951"/>
                <a:ext cx="109647" cy="198119"/>
              </a:xfrm>
              <a:custGeom>
                <a:avLst/>
                <a:gdLst>
                  <a:gd name="connsiteX0" fmla="*/ 97155 w 109647"/>
                  <a:gd name="connsiteY0" fmla="*/ 78105 h 198119"/>
                  <a:gd name="connsiteX1" fmla="*/ 60007 w 109647"/>
                  <a:gd name="connsiteY1" fmla="*/ 170498 h 198119"/>
                  <a:gd name="connsiteX2" fmla="*/ 52388 w 109647"/>
                  <a:gd name="connsiteY2" fmla="*/ 167640 h 198119"/>
                  <a:gd name="connsiteX3" fmla="*/ 43815 w 109647"/>
                  <a:gd name="connsiteY3" fmla="*/ 167640 h 198119"/>
                  <a:gd name="connsiteX4" fmla="*/ 39052 w 109647"/>
                  <a:gd name="connsiteY4" fmla="*/ 170498 h 198119"/>
                  <a:gd name="connsiteX5" fmla="*/ 19050 w 109647"/>
                  <a:gd name="connsiteY5" fmla="*/ 190500 h 198119"/>
                  <a:gd name="connsiteX6" fmla="*/ 0 w 109647"/>
                  <a:gd name="connsiteY6" fmla="*/ 198120 h 198119"/>
                  <a:gd name="connsiteX7" fmla="*/ 55245 w 109647"/>
                  <a:gd name="connsiteY7" fmla="*/ 105727 h 198119"/>
                  <a:gd name="connsiteX8" fmla="*/ 102870 w 109647"/>
                  <a:gd name="connsiteY8" fmla="*/ 0 h 198119"/>
                  <a:gd name="connsiteX9" fmla="*/ 97155 w 109647"/>
                  <a:gd name="connsiteY9" fmla="*/ 78105 h 1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647" h="198119">
                    <a:moveTo>
                      <a:pt x="97155" y="78105"/>
                    </a:moveTo>
                    <a:cubicBezTo>
                      <a:pt x="86677" y="109538"/>
                      <a:pt x="76200" y="141923"/>
                      <a:pt x="60007" y="170498"/>
                    </a:cubicBezTo>
                    <a:cubicBezTo>
                      <a:pt x="58102" y="169545"/>
                      <a:pt x="55245" y="168593"/>
                      <a:pt x="52388" y="167640"/>
                    </a:cubicBezTo>
                    <a:cubicBezTo>
                      <a:pt x="49530" y="166688"/>
                      <a:pt x="46672" y="166688"/>
                      <a:pt x="43815" y="167640"/>
                    </a:cubicBezTo>
                    <a:cubicBezTo>
                      <a:pt x="41910" y="168593"/>
                      <a:pt x="40957" y="169545"/>
                      <a:pt x="39052" y="170498"/>
                    </a:cubicBezTo>
                    <a:cubicBezTo>
                      <a:pt x="32385" y="177165"/>
                      <a:pt x="25717" y="183832"/>
                      <a:pt x="19050" y="190500"/>
                    </a:cubicBezTo>
                    <a:cubicBezTo>
                      <a:pt x="12382" y="192405"/>
                      <a:pt x="6667" y="195263"/>
                      <a:pt x="0" y="198120"/>
                    </a:cubicBezTo>
                    <a:cubicBezTo>
                      <a:pt x="20002" y="168593"/>
                      <a:pt x="39052" y="137160"/>
                      <a:pt x="55245" y="105727"/>
                    </a:cubicBezTo>
                    <a:cubicBezTo>
                      <a:pt x="73342" y="71438"/>
                      <a:pt x="83820" y="33338"/>
                      <a:pt x="102870" y="0"/>
                    </a:cubicBezTo>
                    <a:cubicBezTo>
                      <a:pt x="118110" y="20002"/>
                      <a:pt x="103822" y="58102"/>
                      <a:pt x="97155" y="78105"/>
                    </a:cubicBezTo>
                    <a:close/>
                  </a:path>
                </a:pathLst>
              </a:custGeom>
              <a:solidFill>
                <a:srgbClr val="414042"/>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D8A69CD-B5BC-45B0-B80F-94A7143E42D8}"/>
                  </a:ext>
                </a:extLst>
              </p:cNvPr>
              <p:cNvSpPr/>
              <p:nvPr/>
            </p:nvSpPr>
            <p:spPr>
              <a:xfrm>
                <a:off x="5172074" y="3156584"/>
                <a:ext cx="420052" cy="383857"/>
              </a:xfrm>
              <a:custGeom>
                <a:avLst/>
                <a:gdLst>
                  <a:gd name="connsiteX0" fmla="*/ 420053 w 420052"/>
                  <a:gd name="connsiteY0" fmla="*/ 51435 h 383857"/>
                  <a:gd name="connsiteX1" fmla="*/ 266700 w 420052"/>
                  <a:gd name="connsiteY1" fmla="*/ 43815 h 383857"/>
                  <a:gd name="connsiteX2" fmla="*/ 198120 w 420052"/>
                  <a:gd name="connsiteY2" fmla="*/ 82867 h 383857"/>
                  <a:gd name="connsiteX3" fmla="*/ 20003 w 420052"/>
                  <a:gd name="connsiteY3" fmla="*/ 383857 h 383857"/>
                  <a:gd name="connsiteX4" fmla="*/ 9525 w 420052"/>
                  <a:gd name="connsiteY4" fmla="*/ 380048 h 383857"/>
                  <a:gd name="connsiteX5" fmla="*/ 0 w 420052"/>
                  <a:gd name="connsiteY5" fmla="*/ 381000 h 383857"/>
                  <a:gd name="connsiteX6" fmla="*/ 9525 w 420052"/>
                  <a:gd name="connsiteY6" fmla="*/ 354330 h 383857"/>
                  <a:gd name="connsiteX7" fmla="*/ 17145 w 420052"/>
                  <a:gd name="connsiteY7" fmla="*/ 332423 h 383857"/>
                  <a:gd name="connsiteX8" fmla="*/ 26670 w 420052"/>
                  <a:gd name="connsiteY8" fmla="*/ 300038 h 383857"/>
                  <a:gd name="connsiteX9" fmla="*/ 28575 w 420052"/>
                  <a:gd name="connsiteY9" fmla="*/ 294323 h 383857"/>
                  <a:gd name="connsiteX10" fmla="*/ 29528 w 420052"/>
                  <a:gd name="connsiteY10" fmla="*/ 291465 h 383857"/>
                  <a:gd name="connsiteX11" fmla="*/ 60960 w 420052"/>
                  <a:gd name="connsiteY11" fmla="*/ 221932 h 383857"/>
                  <a:gd name="connsiteX12" fmla="*/ 83820 w 420052"/>
                  <a:gd name="connsiteY12" fmla="*/ 189548 h 383857"/>
                  <a:gd name="connsiteX13" fmla="*/ 268605 w 420052"/>
                  <a:gd name="connsiteY13" fmla="*/ 23813 h 383857"/>
                  <a:gd name="connsiteX14" fmla="*/ 329565 w 420052"/>
                  <a:gd name="connsiteY14" fmla="*/ 0 h 383857"/>
                  <a:gd name="connsiteX15" fmla="*/ 417195 w 420052"/>
                  <a:gd name="connsiteY15" fmla="*/ 47625 h 383857"/>
                  <a:gd name="connsiteX16" fmla="*/ 420053 w 420052"/>
                  <a:gd name="connsiteY16" fmla="*/ 51435 h 38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0052" h="383857">
                    <a:moveTo>
                      <a:pt x="420053" y="51435"/>
                    </a:moveTo>
                    <a:cubicBezTo>
                      <a:pt x="370522" y="34290"/>
                      <a:pt x="316230" y="26670"/>
                      <a:pt x="266700" y="43815"/>
                    </a:cubicBezTo>
                    <a:cubicBezTo>
                      <a:pt x="241935" y="52388"/>
                      <a:pt x="219075" y="66675"/>
                      <a:pt x="198120" y="82867"/>
                    </a:cubicBezTo>
                    <a:cubicBezTo>
                      <a:pt x="103822" y="156210"/>
                      <a:pt x="38100" y="266700"/>
                      <a:pt x="20003" y="383857"/>
                    </a:cubicBezTo>
                    <a:cubicBezTo>
                      <a:pt x="17145" y="381953"/>
                      <a:pt x="13335" y="380048"/>
                      <a:pt x="9525" y="380048"/>
                    </a:cubicBezTo>
                    <a:cubicBezTo>
                      <a:pt x="6667" y="380048"/>
                      <a:pt x="2858" y="380048"/>
                      <a:pt x="0" y="381000"/>
                    </a:cubicBezTo>
                    <a:cubicBezTo>
                      <a:pt x="3810" y="372428"/>
                      <a:pt x="6667" y="362903"/>
                      <a:pt x="9525" y="354330"/>
                    </a:cubicBezTo>
                    <a:cubicBezTo>
                      <a:pt x="12383" y="346710"/>
                      <a:pt x="14288" y="340043"/>
                      <a:pt x="17145" y="332423"/>
                    </a:cubicBezTo>
                    <a:cubicBezTo>
                      <a:pt x="20955" y="321945"/>
                      <a:pt x="23813" y="310515"/>
                      <a:pt x="26670" y="300038"/>
                    </a:cubicBezTo>
                    <a:cubicBezTo>
                      <a:pt x="27622" y="298132"/>
                      <a:pt x="27622" y="296228"/>
                      <a:pt x="28575" y="294323"/>
                    </a:cubicBezTo>
                    <a:cubicBezTo>
                      <a:pt x="28575" y="293370"/>
                      <a:pt x="29528" y="292417"/>
                      <a:pt x="29528" y="291465"/>
                    </a:cubicBezTo>
                    <a:cubicBezTo>
                      <a:pt x="36195" y="266700"/>
                      <a:pt x="46672" y="242888"/>
                      <a:pt x="60960" y="221932"/>
                    </a:cubicBezTo>
                    <a:cubicBezTo>
                      <a:pt x="68580" y="211455"/>
                      <a:pt x="76200" y="200977"/>
                      <a:pt x="83820" y="189548"/>
                    </a:cubicBezTo>
                    <a:cubicBezTo>
                      <a:pt x="134303" y="121920"/>
                      <a:pt x="189547" y="52388"/>
                      <a:pt x="268605" y="23813"/>
                    </a:cubicBezTo>
                    <a:cubicBezTo>
                      <a:pt x="289560" y="16192"/>
                      <a:pt x="311467" y="11430"/>
                      <a:pt x="329565" y="0"/>
                    </a:cubicBezTo>
                    <a:cubicBezTo>
                      <a:pt x="360997" y="11430"/>
                      <a:pt x="391478" y="26670"/>
                      <a:pt x="417195" y="47625"/>
                    </a:cubicBezTo>
                    <a:cubicBezTo>
                      <a:pt x="419100" y="50482"/>
                      <a:pt x="419100" y="51435"/>
                      <a:pt x="420053" y="51435"/>
                    </a:cubicBezTo>
                    <a:close/>
                  </a:path>
                </a:pathLst>
              </a:custGeom>
              <a:solidFill>
                <a:srgbClr val="414042"/>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3849AD5-7018-44BC-9058-03AD4C76ACCB}"/>
                  </a:ext>
                </a:extLst>
              </p:cNvPr>
              <p:cNvSpPr/>
              <p:nvPr/>
            </p:nvSpPr>
            <p:spPr>
              <a:xfrm>
                <a:off x="5015621" y="3538142"/>
                <a:ext cx="282182" cy="245663"/>
              </a:xfrm>
              <a:custGeom>
                <a:avLst/>
                <a:gdLst>
                  <a:gd name="connsiteX0" fmla="*/ 282183 w 282182"/>
                  <a:gd name="connsiteY0" fmla="*/ 163272 h 245663"/>
                  <a:gd name="connsiteX1" fmla="*/ 267895 w 282182"/>
                  <a:gd name="connsiteY1" fmla="*/ 181370 h 245663"/>
                  <a:gd name="connsiteX2" fmla="*/ 244083 w 282182"/>
                  <a:gd name="connsiteY2" fmla="*/ 181370 h 245663"/>
                  <a:gd name="connsiteX3" fmla="*/ 226938 w 282182"/>
                  <a:gd name="connsiteY3" fmla="*/ 204230 h 245663"/>
                  <a:gd name="connsiteX4" fmla="*/ 214555 w 282182"/>
                  <a:gd name="connsiteY4" fmla="*/ 207087 h 245663"/>
                  <a:gd name="connsiteX5" fmla="*/ 174550 w 282182"/>
                  <a:gd name="connsiteY5" fmla="*/ 197562 h 245663"/>
                  <a:gd name="connsiteX6" fmla="*/ 155500 w 282182"/>
                  <a:gd name="connsiteY6" fmla="*/ 228995 h 245663"/>
                  <a:gd name="connsiteX7" fmla="*/ 120258 w 282182"/>
                  <a:gd name="connsiteY7" fmla="*/ 234710 h 245663"/>
                  <a:gd name="connsiteX8" fmla="*/ 115495 w 282182"/>
                  <a:gd name="connsiteY8" fmla="*/ 232805 h 245663"/>
                  <a:gd name="connsiteX9" fmla="*/ 99303 w 282182"/>
                  <a:gd name="connsiteY9" fmla="*/ 224232 h 245663"/>
                  <a:gd name="connsiteX10" fmla="*/ 84063 w 282182"/>
                  <a:gd name="connsiteY10" fmla="*/ 214707 h 245663"/>
                  <a:gd name="connsiteX11" fmla="*/ 33580 w 282182"/>
                  <a:gd name="connsiteY11" fmla="*/ 244235 h 245663"/>
                  <a:gd name="connsiteX12" fmla="*/ 22150 w 282182"/>
                  <a:gd name="connsiteY12" fmla="*/ 244235 h 245663"/>
                  <a:gd name="connsiteX13" fmla="*/ 21198 w 282182"/>
                  <a:gd name="connsiteY13" fmla="*/ 244235 h 245663"/>
                  <a:gd name="connsiteX14" fmla="*/ 243 w 282182"/>
                  <a:gd name="connsiteY14" fmla="*/ 203277 h 245663"/>
                  <a:gd name="connsiteX15" fmla="*/ 33580 w 282182"/>
                  <a:gd name="connsiteY15" fmla="*/ 173750 h 245663"/>
                  <a:gd name="connsiteX16" fmla="*/ 63108 w 282182"/>
                  <a:gd name="connsiteY16" fmla="*/ 127077 h 245663"/>
                  <a:gd name="connsiteX17" fmla="*/ 62155 w 282182"/>
                  <a:gd name="connsiteY17" fmla="*/ 100407 h 245663"/>
                  <a:gd name="connsiteX18" fmla="*/ 84063 w 282182"/>
                  <a:gd name="connsiteY18" fmla="*/ 86120 h 245663"/>
                  <a:gd name="connsiteX19" fmla="*/ 83110 w 282182"/>
                  <a:gd name="connsiteY19" fmla="*/ 63260 h 245663"/>
                  <a:gd name="connsiteX20" fmla="*/ 97398 w 282182"/>
                  <a:gd name="connsiteY20" fmla="*/ 44210 h 245663"/>
                  <a:gd name="connsiteX21" fmla="*/ 142165 w 282182"/>
                  <a:gd name="connsiteY21" fmla="*/ 8967 h 245663"/>
                  <a:gd name="connsiteX22" fmla="*/ 156453 w 282182"/>
                  <a:gd name="connsiteY22" fmla="*/ 1347 h 245663"/>
                  <a:gd name="connsiteX23" fmla="*/ 156453 w 282182"/>
                  <a:gd name="connsiteY23" fmla="*/ 1347 h 245663"/>
                  <a:gd name="connsiteX24" fmla="*/ 165978 w 282182"/>
                  <a:gd name="connsiteY24" fmla="*/ 395 h 245663"/>
                  <a:gd name="connsiteX25" fmla="*/ 176455 w 282182"/>
                  <a:gd name="connsiteY25" fmla="*/ 4205 h 245663"/>
                  <a:gd name="connsiteX26" fmla="*/ 179313 w 282182"/>
                  <a:gd name="connsiteY26" fmla="*/ 6110 h 245663"/>
                  <a:gd name="connsiteX27" fmla="*/ 224080 w 282182"/>
                  <a:gd name="connsiteY27" fmla="*/ 34685 h 245663"/>
                  <a:gd name="connsiteX28" fmla="*/ 259323 w 282182"/>
                  <a:gd name="connsiteY28" fmla="*/ 60402 h 245663"/>
                  <a:gd name="connsiteX29" fmla="*/ 271705 w 282182"/>
                  <a:gd name="connsiteY29" fmla="*/ 92787 h 245663"/>
                  <a:gd name="connsiteX30" fmla="*/ 251703 w 282182"/>
                  <a:gd name="connsiteY30" fmla="*/ 108980 h 245663"/>
                  <a:gd name="connsiteX31" fmla="*/ 225033 w 282182"/>
                  <a:gd name="connsiteY31" fmla="*/ 108027 h 245663"/>
                  <a:gd name="connsiteX32" fmla="*/ 258370 w 282182"/>
                  <a:gd name="connsiteY32" fmla="*/ 133745 h 245663"/>
                  <a:gd name="connsiteX33" fmla="*/ 273610 w 282182"/>
                  <a:gd name="connsiteY33" fmla="*/ 146127 h 245663"/>
                  <a:gd name="connsiteX34" fmla="*/ 282183 w 282182"/>
                  <a:gd name="connsiteY34" fmla="*/ 163272 h 24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2182" h="245663">
                    <a:moveTo>
                      <a:pt x="282183" y="163272"/>
                    </a:moveTo>
                    <a:cubicBezTo>
                      <a:pt x="281230" y="170892"/>
                      <a:pt x="275515" y="178512"/>
                      <a:pt x="267895" y="181370"/>
                    </a:cubicBezTo>
                    <a:cubicBezTo>
                      <a:pt x="260275" y="184227"/>
                      <a:pt x="251703" y="184227"/>
                      <a:pt x="244083" y="181370"/>
                    </a:cubicBezTo>
                    <a:cubicBezTo>
                      <a:pt x="244083" y="191847"/>
                      <a:pt x="236463" y="200420"/>
                      <a:pt x="226938" y="204230"/>
                    </a:cubicBezTo>
                    <a:cubicBezTo>
                      <a:pt x="223128" y="206135"/>
                      <a:pt x="219318" y="207087"/>
                      <a:pt x="214555" y="207087"/>
                    </a:cubicBezTo>
                    <a:cubicBezTo>
                      <a:pt x="200268" y="208040"/>
                      <a:pt x="185980" y="205182"/>
                      <a:pt x="174550" y="197562"/>
                    </a:cubicBezTo>
                    <a:cubicBezTo>
                      <a:pt x="174550" y="209945"/>
                      <a:pt x="165978" y="221375"/>
                      <a:pt x="155500" y="228995"/>
                    </a:cubicBezTo>
                    <a:cubicBezTo>
                      <a:pt x="145023" y="236615"/>
                      <a:pt x="131688" y="238520"/>
                      <a:pt x="120258" y="234710"/>
                    </a:cubicBezTo>
                    <a:cubicBezTo>
                      <a:pt x="118353" y="233757"/>
                      <a:pt x="116448" y="233757"/>
                      <a:pt x="115495" y="232805"/>
                    </a:cubicBezTo>
                    <a:cubicBezTo>
                      <a:pt x="109780" y="230900"/>
                      <a:pt x="105018" y="227090"/>
                      <a:pt x="99303" y="224232"/>
                    </a:cubicBezTo>
                    <a:cubicBezTo>
                      <a:pt x="94540" y="221375"/>
                      <a:pt x="89778" y="217565"/>
                      <a:pt x="84063" y="214707"/>
                    </a:cubicBezTo>
                    <a:cubicBezTo>
                      <a:pt x="68823" y="228042"/>
                      <a:pt x="51678" y="235662"/>
                      <a:pt x="33580" y="244235"/>
                    </a:cubicBezTo>
                    <a:cubicBezTo>
                      <a:pt x="28818" y="246140"/>
                      <a:pt x="26913" y="246140"/>
                      <a:pt x="22150" y="244235"/>
                    </a:cubicBezTo>
                    <a:cubicBezTo>
                      <a:pt x="22150" y="244235"/>
                      <a:pt x="21198" y="244235"/>
                      <a:pt x="21198" y="244235"/>
                    </a:cubicBezTo>
                    <a:cubicBezTo>
                      <a:pt x="7863" y="235662"/>
                      <a:pt x="-1662" y="219470"/>
                      <a:pt x="243" y="203277"/>
                    </a:cubicBezTo>
                    <a:cubicBezTo>
                      <a:pt x="2148" y="187085"/>
                      <a:pt x="17388" y="172797"/>
                      <a:pt x="33580" y="173750"/>
                    </a:cubicBezTo>
                    <a:cubicBezTo>
                      <a:pt x="25960" y="153747"/>
                      <a:pt x="41200" y="128982"/>
                      <a:pt x="63108" y="127077"/>
                    </a:cubicBezTo>
                    <a:cubicBezTo>
                      <a:pt x="58345" y="119457"/>
                      <a:pt x="58345" y="108980"/>
                      <a:pt x="62155" y="100407"/>
                    </a:cubicBezTo>
                    <a:cubicBezTo>
                      <a:pt x="65965" y="91835"/>
                      <a:pt x="74538" y="87072"/>
                      <a:pt x="84063" y="86120"/>
                    </a:cubicBezTo>
                    <a:cubicBezTo>
                      <a:pt x="79300" y="79452"/>
                      <a:pt x="80253" y="69927"/>
                      <a:pt x="83110" y="63260"/>
                    </a:cubicBezTo>
                    <a:cubicBezTo>
                      <a:pt x="85968" y="55640"/>
                      <a:pt x="91683" y="49925"/>
                      <a:pt x="97398" y="44210"/>
                    </a:cubicBezTo>
                    <a:cubicBezTo>
                      <a:pt x="110733" y="30875"/>
                      <a:pt x="126925" y="20397"/>
                      <a:pt x="142165" y="8967"/>
                    </a:cubicBezTo>
                    <a:cubicBezTo>
                      <a:pt x="146928" y="6110"/>
                      <a:pt x="151690" y="2300"/>
                      <a:pt x="156453" y="1347"/>
                    </a:cubicBezTo>
                    <a:lnTo>
                      <a:pt x="156453" y="1347"/>
                    </a:lnTo>
                    <a:cubicBezTo>
                      <a:pt x="159310" y="395"/>
                      <a:pt x="163120" y="-558"/>
                      <a:pt x="165978" y="395"/>
                    </a:cubicBezTo>
                    <a:cubicBezTo>
                      <a:pt x="169788" y="1347"/>
                      <a:pt x="172645" y="2300"/>
                      <a:pt x="176455" y="4205"/>
                    </a:cubicBezTo>
                    <a:cubicBezTo>
                      <a:pt x="177408" y="5157"/>
                      <a:pt x="178360" y="5157"/>
                      <a:pt x="179313" y="6110"/>
                    </a:cubicBezTo>
                    <a:cubicBezTo>
                      <a:pt x="194553" y="15635"/>
                      <a:pt x="208840" y="25160"/>
                      <a:pt x="224080" y="34685"/>
                    </a:cubicBezTo>
                    <a:cubicBezTo>
                      <a:pt x="236463" y="42305"/>
                      <a:pt x="248845" y="50877"/>
                      <a:pt x="259323" y="60402"/>
                    </a:cubicBezTo>
                    <a:cubicBezTo>
                      <a:pt x="267895" y="68975"/>
                      <a:pt x="275515" y="81357"/>
                      <a:pt x="271705" y="92787"/>
                    </a:cubicBezTo>
                    <a:cubicBezTo>
                      <a:pt x="268848" y="101360"/>
                      <a:pt x="261228" y="107075"/>
                      <a:pt x="251703" y="108980"/>
                    </a:cubicBezTo>
                    <a:cubicBezTo>
                      <a:pt x="243130" y="110885"/>
                      <a:pt x="233605" y="109932"/>
                      <a:pt x="225033" y="108027"/>
                    </a:cubicBezTo>
                    <a:cubicBezTo>
                      <a:pt x="236463" y="117552"/>
                      <a:pt x="245988" y="125172"/>
                      <a:pt x="258370" y="133745"/>
                    </a:cubicBezTo>
                    <a:cubicBezTo>
                      <a:pt x="264085" y="137555"/>
                      <a:pt x="268848" y="141365"/>
                      <a:pt x="273610" y="146127"/>
                    </a:cubicBezTo>
                    <a:cubicBezTo>
                      <a:pt x="279325" y="150890"/>
                      <a:pt x="282183" y="156605"/>
                      <a:pt x="282183" y="163272"/>
                    </a:cubicBezTo>
                    <a:close/>
                  </a:path>
                </a:pathLst>
              </a:custGeom>
              <a:solidFill>
                <a:srgbClr val="ECC1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2F2D4E2-D312-4512-87AB-E88D32C979B9}"/>
                  </a:ext>
                </a:extLst>
              </p:cNvPr>
              <p:cNvSpPr/>
              <p:nvPr/>
            </p:nvSpPr>
            <p:spPr>
              <a:xfrm>
                <a:off x="4629251" y="4114799"/>
                <a:ext cx="43712" cy="450532"/>
              </a:xfrm>
              <a:custGeom>
                <a:avLst/>
                <a:gdLst>
                  <a:gd name="connsiteX0" fmla="*/ 43713 w 43712"/>
                  <a:gd name="connsiteY0" fmla="*/ 450533 h 450532"/>
                  <a:gd name="connsiteX1" fmla="*/ 29425 w 43712"/>
                  <a:gd name="connsiteY1" fmla="*/ 447675 h 450532"/>
                  <a:gd name="connsiteX2" fmla="*/ 6565 w 43712"/>
                  <a:gd name="connsiteY2" fmla="*/ 224790 h 450532"/>
                  <a:gd name="connsiteX3" fmla="*/ 850 w 43712"/>
                  <a:gd name="connsiteY3" fmla="*/ 78105 h 450532"/>
                  <a:gd name="connsiteX4" fmla="*/ 2755 w 43712"/>
                  <a:gd name="connsiteY4" fmla="*/ 7620 h 450532"/>
                  <a:gd name="connsiteX5" fmla="*/ 4660 w 43712"/>
                  <a:gd name="connsiteY5" fmla="*/ 1905 h 450532"/>
                  <a:gd name="connsiteX6" fmla="*/ 19900 w 43712"/>
                  <a:gd name="connsiteY6" fmla="*/ 0 h 450532"/>
                  <a:gd name="connsiteX7" fmla="*/ 33235 w 43712"/>
                  <a:gd name="connsiteY7" fmla="*/ 331470 h 450532"/>
                  <a:gd name="connsiteX8" fmla="*/ 43713 w 43712"/>
                  <a:gd name="connsiteY8" fmla="*/ 450533 h 4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12" h="450532">
                    <a:moveTo>
                      <a:pt x="43713" y="450533"/>
                    </a:moveTo>
                    <a:cubicBezTo>
                      <a:pt x="38950" y="449580"/>
                      <a:pt x="34188" y="448628"/>
                      <a:pt x="29425" y="447675"/>
                    </a:cubicBezTo>
                    <a:cubicBezTo>
                      <a:pt x="19900" y="373380"/>
                      <a:pt x="12280" y="299085"/>
                      <a:pt x="6565" y="224790"/>
                    </a:cubicBezTo>
                    <a:cubicBezTo>
                      <a:pt x="3708" y="176213"/>
                      <a:pt x="1803" y="126683"/>
                      <a:pt x="850" y="78105"/>
                    </a:cubicBezTo>
                    <a:cubicBezTo>
                      <a:pt x="850" y="55245"/>
                      <a:pt x="-2007" y="29528"/>
                      <a:pt x="2755" y="7620"/>
                    </a:cubicBezTo>
                    <a:cubicBezTo>
                      <a:pt x="2755" y="5715"/>
                      <a:pt x="3708" y="3810"/>
                      <a:pt x="4660" y="1905"/>
                    </a:cubicBezTo>
                    <a:cubicBezTo>
                      <a:pt x="9423" y="953"/>
                      <a:pt x="15138" y="0"/>
                      <a:pt x="19900" y="0"/>
                    </a:cubicBezTo>
                    <a:cubicBezTo>
                      <a:pt x="15138" y="110490"/>
                      <a:pt x="23710" y="220980"/>
                      <a:pt x="33235" y="331470"/>
                    </a:cubicBezTo>
                    <a:cubicBezTo>
                      <a:pt x="37045" y="371475"/>
                      <a:pt x="40855" y="410528"/>
                      <a:pt x="43713" y="450533"/>
                    </a:cubicBezTo>
                    <a:close/>
                  </a:path>
                </a:pathLst>
              </a:custGeom>
              <a:solidFill>
                <a:srgbClr val="414042"/>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FB38BC5C-2218-4450-AB09-4EF3310DC287}"/>
                  </a:ext>
                </a:extLst>
              </p:cNvPr>
              <p:cNvSpPr/>
              <p:nvPr/>
            </p:nvSpPr>
            <p:spPr>
              <a:xfrm>
                <a:off x="4706301" y="4333874"/>
                <a:ext cx="269557" cy="247650"/>
              </a:xfrm>
              <a:custGeom>
                <a:avLst/>
                <a:gdLst>
                  <a:gd name="connsiteX0" fmla="*/ 269557 w 269557"/>
                  <a:gd name="connsiteY0" fmla="*/ 245745 h 247650"/>
                  <a:gd name="connsiteX1" fmla="*/ 239077 w 269557"/>
                  <a:gd name="connsiteY1" fmla="*/ 247650 h 247650"/>
                  <a:gd name="connsiteX2" fmla="*/ 177165 w 269557"/>
                  <a:gd name="connsiteY2" fmla="*/ 201930 h 247650"/>
                  <a:gd name="connsiteX3" fmla="*/ 100013 w 269557"/>
                  <a:gd name="connsiteY3" fmla="*/ 130492 h 247650"/>
                  <a:gd name="connsiteX4" fmla="*/ 69533 w 269557"/>
                  <a:gd name="connsiteY4" fmla="*/ 96203 h 247650"/>
                  <a:gd name="connsiteX5" fmla="*/ 56198 w 269557"/>
                  <a:gd name="connsiteY5" fmla="*/ 80010 h 247650"/>
                  <a:gd name="connsiteX6" fmla="*/ 44768 w 269557"/>
                  <a:gd name="connsiteY6" fmla="*/ 64770 h 247650"/>
                  <a:gd name="connsiteX7" fmla="*/ 25718 w 269557"/>
                  <a:gd name="connsiteY7" fmla="*/ 38100 h 247650"/>
                  <a:gd name="connsiteX8" fmla="*/ 18098 w 269557"/>
                  <a:gd name="connsiteY8" fmla="*/ 26670 h 247650"/>
                  <a:gd name="connsiteX9" fmla="*/ 11430 w 269557"/>
                  <a:gd name="connsiteY9" fmla="*/ 17145 h 247650"/>
                  <a:gd name="connsiteX10" fmla="*/ 0 w 269557"/>
                  <a:gd name="connsiteY10" fmla="*/ 0 h 247650"/>
                  <a:gd name="connsiteX11" fmla="*/ 14288 w 269557"/>
                  <a:gd name="connsiteY11" fmla="*/ 15240 h 247650"/>
                  <a:gd name="connsiteX12" fmla="*/ 21908 w 269557"/>
                  <a:gd name="connsiteY12" fmla="*/ 23813 h 247650"/>
                  <a:gd name="connsiteX13" fmla="*/ 31433 w 269557"/>
                  <a:gd name="connsiteY13" fmla="*/ 33338 h 247650"/>
                  <a:gd name="connsiteX14" fmla="*/ 53340 w 269557"/>
                  <a:gd name="connsiteY14" fmla="*/ 57150 h 247650"/>
                  <a:gd name="connsiteX15" fmla="*/ 66675 w 269557"/>
                  <a:gd name="connsiteY15" fmla="*/ 70485 h 247650"/>
                  <a:gd name="connsiteX16" fmla="*/ 80963 w 269557"/>
                  <a:gd name="connsiteY16" fmla="*/ 84772 h 247650"/>
                  <a:gd name="connsiteX17" fmla="*/ 113348 w 269557"/>
                  <a:gd name="connsiteY17" fmla="*/ 116205 h 247650"/>
                  <a:gd name="connsiteX18" fmla="*/ 191452 w 269557"/>
                  <a:gd name="connsiteY18" fmla="*/ 183833 h 247650"/>
                  <a:gd name="connsiteX19" fmla="*/ 269557 w 269557"/>
                  <a:gd name="connsiteY19" fmla="*/ 245745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9557" h="247650">
                    <a:moveTo>
                      <a:pt x="269557" y="245745"/>
                    </a:moveTo>
                    <a:cubicBezTo>
                      <a:pt x="259080" y="246697"/>
                      <a:pt x="249555" y="246697"/>
                      <a:pt x="239077" y="247650"/>
                    </a:cubicBezTo>
                    <a:cubicBezTo>
                      <a:pt x="219075" y="234315"/>
                      <a:pt x="198120" y="219075"/>
                      <a:pt x="177165" y="201930"/>
                    </a:cubicBezTo>
                    <a:cubicBezTo>
                      <a:pt x="148590" y="178117"/>
                      <a:pt x="122873" y="153353"/>
                      <a:pt x="100013" y="130492"/>
                    </a:cubicBezTo>
                    <a:cubicBezTo>
                      <a:pt x="88583" y="119063"/>
                      <a:pt x="79058" y="107633"/>
                      <a:pt x="69533" y="96203"/>
                    </a:cubicBezTo>
                    <a:cubicBezTo>
                      <a:pt x="64770" y="90488"/>
                      <a:pt x="60008" y="85725"/>
                      <a:pt x="56198" y="80010"/>
                    </a:cubicBezTo>
                    <a:cubicBezTo>
                      <a:pt x="52388" y="74295"/>
                      <a:pt x="48577" y="69533"/>
                      <a:pt x="44768" y="64770"/>
                    </a:cubicBezTo>
                    <a:cubicBezTo>
                      <a:pt x="37148" y="55245"/>
                      <a:pt x="30480" y="46672"/>
                      <a:pt x="25718" y="38100"/>
                    </a:cubicBezTo>
                    <a:cubicBezTo>
                      <a:pt x="22860" y="34290"/>
                      <a:pt x="20002" y="30480"/>
                      <a:pt x="18098" y="26670"/>
                    </a:cubicBezTo>
                    <a:cubicBezTo>
                      <a:pt x="16193" y="22860"/>
                      <a:pt x="13335" y="20003"/>
                      <a:pt x="11430" y="17145"/>
                    </a:cubicBezTo>
                    <a:cubicBezTo>
                      <a:pt x="4763" y="6667"/>
                      <a:pt x="952" y="0"/>
                      <a:pt x="0" y="0"/>
                    </a:cubicBezTo>
                    <a:cubicBezTo>
                      <a:pt x="952" y="953"/>
                      <a:pt x="5715" y="5715"/>
                      <a:pt x="14288" y="15240"/>
                    </a:cubicBezTo>
                    <a:cubicBezTo>
                      <a:pt x="16193" y="18097"/>
                      <a:pt x="19050" y="20955"/>
                      <a:pt x="21908" y="23813"/>
                    </a:cubicBezTo>
                    <a:cubicBezTo>
                      <a:pt x="24765" y="26670"/>
                      <a:pt x="27623" y="30480"/>
                      <a:pt x="31433" y="33338"/>
                    </a:cubicBezTo>
                    <a:cubicBezTo>
                      <a:pt x="38100" y="40005"/>
                      <a:pt x="44768" y="48578"/>
                      <a:pt x="53340" y="57150"/>
                    </a:cubicBezTo>
                    <a:cubicBezTo>
                      <a:pt x="57150" y="61913"/>
                      <a:pt x="61913" y="65722"/>
                      <a:pt x="66675" y="70485"/>
                    </a:cubicBezTo>
                    <a:cubicBezTo>
                      <a:pt x="71438" y="75247"/>
                      <a:pt x="76200" y="80010"/>
                      <a:pt x="80963" y="84772"/>
                    </a:cubicBezTo>
                    <a:cubicBezTo>
                      <a:pt x="90488" y="95250"/>
                      <a:pt x="101918" y="104775"/>
                      <a:pt x="113348" y="116205"/>
                    </a:cubicBezTo>
                    <a:cubicBezTo>
                      <a:pt x="136208" y="138113"/>
                      <a:pt x="162877" y="160972"/>
                      <a:pt x="191452" y="183833"/>
                    </a:cubicBezTo>
                    <a:cubicBezTo>
                      <a:pt x="218123" y="207645"/>
                      <a:pt x="244793" y="227647"/>
                      <a:pt x="269557" y="245745"/>
                    </a:cubicBezTo>
                    <a:close/>
                  </a:path>
                </a:pathLst>
              </a:custGeom>
              <a:solidFill>
                <a:srgbClr val="414042"/>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F79694B-3E92-49C6-832E-B0B7D50F7D50}"/>
                  </a:ext>
                </a:extLst>
              </p:cNvPr>
              <p:cNvSpPr/>
              <p:nvPr/>
            </p:nvSpPr>
            <p:spPr>
              <a:xfrm>
                <a:off x="3700462" y="2262187"/>
                <a:ext cx="9525" cy="9525"/>
              </a:xfrm>
              <a:custGeom>
                <a:avLst/>
                <a:gdLst/>
                <a:ahLst/>
                <a:cxnLst/>
                <a:rect l="l" t="t" r="r" b="b"/>
                <a:pathLst>
                  <a:path w="9525" h="9525"/>
                </a:pathLst>
              </a:custGeom>
              <a:noFill/>
              <a:ln w="9525" cap="flat">
                <a:solidFill>
                  <a:srgbClr val="3F3B3C"/>
                </a:solid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69F3A4B-5DB9-4860-AC51-4F738AF1C4C9}"/>
                  </a:ext>
                </a:extLst>
              </p:cNvPr>
              <p:cNvSpPr/>
              <p:nvPr/>
            </p:nvSpPr>
            <p:spPr>
              <a:xfrm>
                <a:off x="4928234" y="3971924"/>
                <a:ext cx="450532" cy="541972"/>
              </a:xfrm>
              <a:custGeom>
                <a:avLst/>
                <a:gdLst>
                  <a:gd name="connsiteX0" fmla="*/ 450533 w 450532"/>
                  <a:gd name="connsiteY0" fmla="*/ 504825 h 541972"/>
                  <a:gd name="connsiteX1" fmla="*/ 359093 w 450532"/>
                  <a:gd name="connsiteY1" fmla="*/ 541972 h 541972"/>
                  <a:gd name="connsiteX2" fmla="*/ 353378 w 450532"/>
                  <a:gd name="connsiteY2" fmla="*/ 524828 h 541972"/>
                  <a:gd name="connsiteX3" fmla="*/ 265748 w 450532"/>
                  <a:gd name="connsiteY3" fmla="*/ 294322 h 541972"/>
                  <a:gd name="connsiteX4" fmla="*/ 155258 w 450532"/>
                  <a:gd name="connsiteY4" fmla="*/ 277178 h 541972"/>
                  <a:gd name="connsiteX5" fmla="*/ 96203 w 450532"/>
                  <a:gd name="connsiteY5" fmla="*/ 238125 h 541972"/>
                  <a:gd name="connsiteX6" fmla="*/ 38100 w 450532"/>
                  <a:gd name="connsiteY6" fmla="*/ 192405 h 541972"/>
                  <a:gd name="connsiteX7" fmla="*/ 0 w 450532"/>
                  <a:gd name="connsiteY7" fmla="*/ 159067 h 541972"/>
                  <a:gd name="connsiteX8" fmla="*/ 108585 w 450532"/>
                  <a:gd name="connsiteY8" fmla="*/ 212408 h 541972"/>
                  <a:gd name="connsiteX9" fmla="*/ 198120 w 450532"/>
                  <a:gd name="connsiteY9" fmla="*/ 232410 h 541972"/>
                  <a:gd name="connsiteX10" fmla="*/ 242888 w 450532"/>
                  <a:gd name="connsiteY10" fmla="*/ 203835 h 541972"/>
                  <a:gd name="connsiteX11" fmla="*/ 374333 w 450532"/>
                  <a:gd name="connsiteY11" fmla="*/ 0 h 541972"/>
                  <a:gd name="connsiteX12" fmla="*/ 360045 w 450532"/>
                  <a:gd name="connsiteY12" fmla="*/ 81915 h 541972"/>
                  <a:gd name="connsiteX13" fmla="*/ 352425 w 450532"/>
                  <a:gd name="connsiteY13" fmla="*/ 158115 h 541972"/>
                  <a:gd name="connsiteX14" fmla="*/ 374333 w 450532"/>
                  <a:gd name="connsiteY14" fmla="*/ 253365 h 541972"/>
                  <a:gd name="connsiteX15" fmla="*/ 450533 w 450532"/>
                  <a:gd name="connsiteY15" fmla="*/ 504825 h 54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532" h="541972">
                    <a:moveTo>
                      <a:pt x="450533" y="504825"/>
                    </a:moveTo>
                    <a:cubicBezTo>
                      <a:pt x="421005" y="518160"/>
                      <a:pt x="389573" y="530543"/>
                      <a:pt x="359093" y="541972"/>
                    </a:cubicBezTo>
                    <a:cubicBezTo>
                      <a:pt x="357188" y="536258"/>
                      <a:pt x="355283" y="530543"/>
                      <a:pt x="353378" y="524828"/>
                    </a:cubicBezTo>
                    <a:cubicBezTo>
                      <a:pt x="327660" y="446722"/>
                      <a:pt x="298133" y="369570"/>
                      <a:pt x="265748" y="294322"/>
                    </a:cubicBezTo>
                    <a:cubicBezTo>
                      <a:pt x="228600" y="293370"/>
                      <a:pt x="189548" y="292417"/>
                      <a:pt x="155258" y="277178"/>
                    </a:cubicBezTo>
                    <a:cubicBezTo>
                      <a:pt x="133350" y="267653"/>
                      <a:pt x="115253" y="253365"/>
                      <a:pt x="96203" y="238125"/>
                    </a:cubicBezTo>
                    <a:cubicBezTo>
                      <a:pt x="77153" y="222885"/>
                      <a:pt x="58103" y="207645"/>
                      <a:pt x="38100" y="192405"/>
                    </a:cubicBezTo>
                    <a:cubicBezTo>
                      <a:pt x="26670" y="182880"/>
                      <a:pt x="6668" y="173355"/>
                      <a:pt x="0" y="159067"/>
                    </a:cubicBezTo>
                    <a:cubicBezTo>
                      <a:pt x="36195" y="177165"/>
                      <a:pt x="72390" y="194310"/>
                      <a:pt x="108585" y="212408"/>
                    </a:cubicBezTo>
                    <a:cubicBezTo>
                      <a:pt x="137160" y="225742"/>
                      <a:pt x="167640" y="240030"/>
                      <a:pt x="198120" y="232410"/>
                    </a:cubicBezTo>
                    <a:cubicBezTo>
                      <a:pt x="215265" y="227647"/>
                      <a:pt x="229553" y="216217"/>
                      <a:pt x="242888" y="203835"/>
                    </a:cubicBezTo>
                    <a:cubicBezTo>
                      <a:pt x="284798" y="165735"/>
                      <a:pt x="348615" y="83820"/>
                      <a:pt x="374333" y="0"/>
                    </a:cubicBezTo>
                    <a:cubicBezTo>
                      <a:pt x="369570" y="27622"/>
                      <a:pt x="364808" y="54292"/>
                      <a:pt x="360045" y="81915"/>
                    </a:cubicBezTo>
                    <a:cubicBezTo>
                      <a:pt x="355283" y="106680"/>
                      <a:pt x="351473" y="132397"/>
                      <a:pt x="352425" y="158115"/>
                    </a:cubicBezTo>
                    <a:cubicBezTo>
                      <a:pt x="354330" y="190500"/>
                      <a:pt x="364808" y="221933"/>
                      <a:pt x="374333" y="253365"/>
                    </a:cubicBezTo>
                    <a:cubicBezTo>
                      <a:pt x="401955" y="336233"/>
                      <a:pt x="427673" y="420053"/>
                      <a:pt x="450533" y="504825"/>
                    </a:cubicBezTo>
                    <a:close/>
                  </a:path>
                </a:pathLst>
              </a:custGeom>
              <a:solidFill>
                <a:srgbClr val="414042"/>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B6203CFF-A488-4DD9-8C5C-12A3138B6014}"/>
                  </a:ext>
                </a:extLst>
              </p:cNvPr>
              <p:cNvSpPr/>
              <p:nvPr/>
            </p:nvSpPr>
            <p:spPr>
              <a:xfrm>
                <a:off x="4749164" y="2987039"/>
                <a:ext cx="568642" cy="738187"/>
              </a:xfrm>
              <a:custGeom>
                <a:avLst/>
                <a:gdLst>
                  <a:gd name="connsiteX0" fmla="*/ 568643 w 568642"/>
                  <a:gd name="connsiteY0" fmla="*/ 91440 h 738187"/>
                  <a:gd name="connsiteX1" fmla="*/ 565785 w 568642"/>
                  <a:gd name="connsiteY1" fmla="*/ 108585 h 738187"/>
                  <a:gd name="connsiteX2" fmla="*/ 563880 w 568642"/>
                  <a:gd name="connsiteY2" fmla="*/ 116205 h 738187"/>
                  <a:gd name="connsiteX3" fmla="*/ 562928 w 568642"/>
                  <a:gd name="connsiteY3" fmla="*/ 119063 h 738187"/>
                  <a:gd name="connsiteX4" fmla="*/ 561023 w 568642"/>
                  <a:gd name="connsiteY4" fmla="*/ 126683 h 738187"/>
                  <a:gd name="connsiteX5" fmla="*/ 559118 w 568642"/>
                  <a:gd name="connsiteY5" fmla="*/ 134302 h 738187"/>
                  <a:gd name="connsiteX6" fmla="*/ 558165 w 568642"/>
                  <a:gd name="connsiteY6" fmla="*/ 136208 h 738187"/>
                  <a:gd name="connsiteX7" fmla="*/ 556260 w 568642"/>
                  <a:gd name="connsiteY7" fmla="*/ 141923 h 738187"/>
                  <a:gd name="connsiteX8" fmla="*/ 555307 w 568642"/>
                  <a:gd name="connsiteY8" fmla="*/ 143827 h 738187"/>
                  <a:gd name="connsiteX9" fmla="*/ 554355 w 568642"/>
                  <a:gd name="connsiteY9" fmla="*/ 147638 h 738187"/>
                  <a:gd name="connsiteX10" fmla="*/ 552450 w 568642"/>
                  <a:gd name="connsiteY10" fmla="*/ 153352 h 738187"/>
                  <a:gd name="connsiteX11" fmla="*/ 550545 w 568642"/>
                  <a:gd name="connsiteY11" fmla="*/ 159068 h 738187"/>
                  <a:gd name="connsiteX12" fmla="*/ 548640 w 568642"/>
                  <a:gd name="connsiteY12" fmla="*/ 163830 h 738187"/>
                  <a:gd name="connsiteX13" fmla="*/ 545782 w 568642"/>
                  <a:gd name="connsiteY13" fmla="*/ 170498 h 738187"/>
                  <a:gd name="connsiteX14" fmla="*/ 541973 w 568642"/>
                  <a:gd name="connsiteY14" fmla="*/ 180023 h 738187"/>
                  <a:gd name="connsiteX15" fmla="*/ 538163 w 568642"/>
                  <a:gd name="connsiteY15" fmla="*/ 188595 h 738187"/>
                  <a:gd name="connsiteX16" fmla="*/ 534353 w 568642"/>
                  <a:gd name="connsiteY16" fmla="*/ 197168 h 738187"/>
                  <a:gd name="connsiteX17" fmla="*/ 530543 w 568642"/>
                  <a:gd name="connsiteY17" fmla="*/ 203835 h 738187"/>
                  <a:gd name="connsiteX18" fmla="*/ 527685 w 568642"/>
                  <a:gd name="connsiteY18" fmla="*/ 209550 h 738187"/>
                  <a:gd name="connsiteX19" fmla="*/ 524828 w 568642"/>
                  <a:gd name="connsiteY19" fmla="*/ 215265 h 738187"/>
                  <a:gd name="connsiteX20" fmla="*/ 523875 w 568642"/>
                  <a:gd name="connsiteY20" fmla="*/ 217170 h 738187"/>
                  <a:gd name="connsiteX21" fmla="*/ 520065 w 568642"/>
                  <a:gd name="connsiteY21" fmla="*/ 223838 h 738187"/>
                  <a:gd name="connsiteX22" fmla="*/ 519113 w 568642"/>
                  <a:gd name="connsiteY22" fmla="*/ 225743 h 738187"/>
                  <a:gd name="connsiteX23" fmla="*/ 514350 w 568642"/>
                  <a:gd name="connsiteY23" fmla="*/ 233363 h 738187"/>
                  <a:gd name="connsiteX24" fmla="*/ 510540 w 568642"/>
                  <a:gd name="connsiteY24" fmla="*/ 240030 h 738187"/>
                  <a:gd name="connsiteX25" fmla="*/ 507682 w 568642"/>
                  <a:gd name="connsiteY25" fmla="*/ 244793 h 738187"/>
                  <a:gd name="connsiteX26" fmla="*/ 507682 w 568642"/>
                  <a:gd name="connsiteY26" fmla="*/ 244793 h 738187"/>
                  <a:gd name="connsiteX27" fmla="*/ 497205 w 568642"/>
                  <a:gd name="connsiteY27" fmla="*/ 260033 h 738187"/>
                  <a:gd name="connsiteX28" fmla="*/ 468630 w 568642"/>
                  <a:gd name="connsiteY28" fmla="*/ 265748 h 738187"/>
                  <a:gd name="connsiteX29" fmla="*/ 464820 w 568642"/>
                  <a:gd name="connsiteY29" fmla="*/ 266700 h 738187"/>
                  <a:gd name="connsiteX30" fmla="*/ 347663 w 568642"/>
                  <a:gd name="connsiteY30" fmla="*/ 285750 h 738187"/>
                  <a:gd name="connsiteX31" fmla="*/ 391478 w 568642"/>
                  <a:gd name="connsiteY31" fmla="*/ 328613 h 738187"/>
                  <a:gd name="connsiteX32" fmla="*/ 447675 w 568642"/>
                  <a:gd name="connsiteY32" fmla="*/ 364808 h 738187"/>
                  <a:gd name="connsiteX33" fmla="*/ 66675 w 568642"/>
                  <a:gd name="connsiteY33" fmla="*/ 738188 h 738187"/>
                  <a:gd name="connsiteX34" fmla="*/ 7620 w 568642"/>
                  <a:gd name="connsiteY34" fmla="*/ 711518 h 738187"/>
                  <a:gd name="connsiteX35" fmla="*/ 0 w 568642"/>
                  <a:gd name="connsiteY35" fmla="*/ 707707 h 738187"/>
                  <a:gd name="connsiteX36" fmla="*/ 952 w 568642"/>
                  <a:gd name="connsiteY36" fmla="*/ 705803 h 738187"/>
                  <a:gd name="connsiteX37" fmla="*/ 30480 w 568642"/>
                  <a:gd name="connsiteY37" fmla="*/ 656273 h 738187"/>
                  <a:gd name="connsiteX38" fmla="*/ 280035 w 568642"/>
                  <a:gd name="connsiteY38" fmla="*/ 311468 h 738187"/>
                  <a:gd name="connsiteX39" fmla="*/ 291465 w 568642"/>
                  <a:gd name="connsiteY39" fmla="*/ 300990 h 738187"/>
                  <a:gd name="connsiteX40" fmla="*/ 470535 w 568642"/>
                  <a:gd name="connsiteY40" fmla="*/ 109538 h 738187"/>
                  <a:gd name="connsiteX41" fmla="*/ 495300 w 568642"/>
                  <a:gd name="connsiteY41" fmla="*/ 71438 h 738187"/>
                  <a:gd name="connsiteX42" fmla="*/ 500063 w 568642"/>
                  <a:gd name="connsiteY42" fmla="*/ 53340 h 738187"/>
                  <a:gd name="connsiteX43" fmla="*/ 496253 w 568642"/>
                  <a:gd name="connsiteY43" fmla="*/ 38100 h 738187"/>
                  <a:gd name="connsiteX44" fmla="*/ 476250 w 568642"/>
                  <a:gd name="connsiteY44" fmla="*/ 0 h 738187"/>
                  <a:gd name="connsiteX45" fmla="*/ 477203 w 568642"/>
                  <a:gd name="connsiteY45" fmla="*/ 0 h 738187"/>
                  <a:gd name="connsiteX46" fmla="*/ 481965 w 568642"/>
                  <a:gd name="connsiteY46" fmla="*/ 1905 h 738187"/>
                  <a:gd name="connsiteX47" fmla="*/ 504825 w 568642"/>
                  <a:gd name="connsiteY47" fmla="*/ 25718 h 738187"/>
                  <a:gd name="connsiteX48" fmla="*/ 568643 w 568642"/>
                  <a:gd name="connsiteY48" fmla="*/ 91440 h 738187"/>
                  <a:gd name="connsiteX49" fmla="*/ 568643 w 568642"/>
                  <a:gd name="connsiteY49" fmla="*/ 91440 h 7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68642" h="738187">
                    <a:moveTo>
                      <a:pt x="568643" y="91440"/>
                    </a:moveTo>
                    <a:cubicBezTo>
                      <a:pt x="567690" y="97155"/>
                      <a:pt x="566738" y="102870"/>
                      <a:pt x="565785" y="108585"/>
                    </a:cubicBezTo>
                    <a:cubicBezTo>
                      <a:pt x="565785" y="111443"/>
                      <a:pt x="564832" y="113348"/>
                      <a:pt x="563880" y="116205"/>
                    </a:cubicBezTo>
                    <a:cubicBezTo>
                      <a:pt x="563880" y="117158"/>
                      <a:pt x="563880" y="118110"/>
                      <a:pt x="562928" y="119063"/>
                    </a:cubicBezTo>
                    <a:cubicBezTo>
                      <a:pt x="561975" y="121920"/>
                      <a:pt x="561975" y="123825"/>
                      <a:pt x="561023" y="126683"/>
                    </a:cubicBezTo>
                    <a:cubicBezTo>
                      <a:pt x="560070" y="129540"/>
                      <a:pt x="560070" y="131445"/>
                      <a:pt x="559118" y="134302"/>
                    </a:cubicBezTo>
                    <a:cubicBezTo>
                      <a:pt x="559118" y="135255"/>
                      <a:pt x="559118" y="136208"/>
                      <a:pt x="558165" y="136208"/>
                    </a:cubicBezTo>
                    <a:cubicBezTo>
                      <a:pt x="557213" y="138113"/>
                      <a:pt x="557213" y="140018"/>
                      <a:pt x="556260" y="141923"/>
                    </a:cubicBezTo>
                    <a:cubicBezTo>
                      <a:pt x="556260" y="142875"/>
                      <a:pt x="556260" y="142875"/>
                      <a:pt x="555307" y="143827"/>
                    </a:cubicBezTo>
                    <a:cubicBezTo>
                      <a:pt x="555307" y="144780"/>
                      <a:pt x="554355" y="146685"/>
                      <a:pt x="554355" y="147638"/>
                    </a:cubicBezTo>
                    <a:cubicBezTo>
                      <a:pt x="553403" y="149543"/>
                      <a:pt x="553403" y="151448"/>
                      <a:pt x="552450" y="153352"/>
                    </a:cubicBezTo>
                    <a:cubicBezTo>
                      <a:pt x="551498" y="155258"/>
                      <a:pt x="551498" y="157163"/>
                      <a:pt x="550545" y="159068"/>
                    </a:cubicBezTo>
                    <a:cubicBezTo>
                      <a:pt x="549593" y="160973"/>
                      <a:pt x="549593" y="161925"/>
                      <a:pt x="548640" y="163830"/>
                    </a:cubicBezTo>
                    <a:cubicBezTo>
                      <a:pt x="547688" y="165735"/>
                      <a:pt x="546735" y="168593"/>
                      <a:pt x="545782" y="170498"/>
                    </a:cubicBezTo>
                    <a:cubicBezTo>
                      <a:pt x="544830" y="173355"/>
                      <a:pt x="543878" y="176213"/>
                      <a:pt x="541973" y="180023"/>
                    </a:cubicBezTo>
                    <a:cubicBezTo>
                      <a:pt x="541020" y="182880"/>
                      <a:pt x="540068" y="185738"/>
                      <a:pt x="538163" y="188595"/>
                    </a:cubicBezTo>
                    <a:cubicBezTo>
                      <a:pt x="537210" y="191452"/>
                      <a:pt x="535305" y="194310"/>
                      <a:pt x="534353" y="197168"/>
                    </a:cubicBezTo>
                    <a:cubicBezTo>
                      <a:pt x="533400" y="199073"/>
                      <a:pt x="532448" y="201930"/>
                      <a:pt x="530543" y="203835"/>
                    </a:cubicBezTo>
                    <a:cubicBezTo>
                      <a:pt x="529590" y="205740"/>
                      <a:pt x="528638" y="207645"/>
                      <a:pt x="527685" y="209550"/>
                    </a:cubicBezTo>
                    <a:cubicBezTo>
                      <a:pt x="526732" y="211455"/>
                      <a:pt x="525780" y="213360"/>
                      <a:pt x="524828" y="215265"/>
                    </a:cubicBezTo>
                    <a:cubicBezTo>
                      <a:pt x="524828" y="216218"/>
                      <a:pt x="523875" y="217170"/>
                      <a:pt x="523875" y="217170"/>
                    </a:cubicBezTo>
                    <a:cubicBezTo>
                      <a:pt x="522923" y="219075"/>
                      <a:pt x="521018" y="221933"/>
                      <a:pt x="520065" y="223838"/>
                    </a:cubicBezTo>
                    <a:cubicBezTo>
                      <a:pt x="520065" y="224790"/>
                      <a:pt x="519113" y="225743"/>
                      <a:pt x="519113" y="225743"/>
                    </a:cubicBezTo>
                    <a:cubicBezTo>
                      <a:pt x="517207" y="228600"/>
                      <a:pt x="516255" y="231458"/>
                      <a:pt x="514350" y="233363"/>
                    </a:cubicBezTo>
                    <a:cubicBezTo>
                      <a:pt x="513398" y="235268"/>
                      <a:pt x="511493" y="237173"/>
                      <a:pt x="510540" y="240030"/>
                    </a:cubicBezTo>
                    <a:cubicBezTo>
                      <a:pt x="509588" y="241935"/>
                      <a:pt x="508635" y="242888"/>
                      <a:pt x="507682" y="244793"/>
                    </a:cubicBezTo>
                    <a:cubicBezTo>
                      <a:pt x="507682" y="244793"/>
                      <a:pt x="507682" y="244793"/>
                      <a:pt x="507682" y="244793"/>
                    </a:cubicBezTo>
                    <a:cubicBezTo>
                      <a:pt x="503873" y="249555"/>
                      <a:pt x="501015" y="254318"/>
                      <a:pt x="497205" y="260033"/>
                    </a:cubicBezTo>
                    <a:cubicBezTo>
                      <a:pt x="488632" y="260033"/>
                      <a:pt x="477203" y="262890"/>
                      <a:pt x="468630" y="265748"/>
                    </a:cubicBezTo>
                    <a:cubicBezTo>
                      <a:pt x="466725" y="265748"/>
                      <a:pt x="465773" y="266700"/>
                      <a:pt x="464820" y="266700"/>
                    </a:cubicBezTo>
                    <a:cubicBezTo>
                      <a:pt x="426720" y="277178"/>
                      <a:pt x="387668" y="282893"/>
                      <a:pt x="347663" y="285750"/>
                    </a:cubicBezTo>
                    <a:cubicBezTo>
                      <a:pt x="360045" y="301943"/>
                      <a:pt x="375285" y="316230"/>
                      <a:pt x="391478" y="328613"/>
                    </a:cubicBezTo>
                    <a:cubicBezTo>
                      <a:pt x="408623" y="342900"/>
                      <a:pt x="427673" y="354330"/>
                      <a:pt x="447675" y="364808"/>
                    </a:cubicBezTo>
                    <a:cubicBezTo>
                      <a:pt x="340995" y="507682"/>
                      <a:pt x="189548" y="608648"/>
                      <a:pt x="66675" y="738188"/>
                    </a:cubicBezTo>
                    <a:cubicBezTo>
                      <a:pt x="46673" y="729615"/>
                      <a:pt x="26670" y="721043"/>
                      <a:pt x="7620" y="711518"/>
                    </a:cubicBezTo>
                    <a:cubicBezTo>
                      <a:pt x="4763" y="710565"/>
                      <a:pt x="1905" y="708660"/>
                      <a:pt x="0" y="707707"/>
                    </a:cubicBezTo>
                    <a:cubicBezTo>
                      <a:pt x="0" y="706755"/>
                      <a:pt x="952" y="706755"/>
                      <a:pt x="952" y="705803"/>
                    </a:cubicBezTo>
                    <a:cubicBezTo>
                      <a:pt x="10477" y="688657"/>
                      <a:pt x="20955" y="672465"/>
                      <a:pt x="30480" y="656273"/>
                    </a:cubicBezTo>
                    <a:cubicBezTo>
                      <a:pt x="104775" y="536257"/>
                      <a:pt x="190500" y="421958"/>
                      <a:pt x="280035" y="311468"/>
                    </a:cubicBezTo>
                    <a:cubicBezTo>
                      <a:pt x="283845" y="307658"/>
                      <a:pt x="287655" y="304800"/>
                      <a:pt x="291465" y="300990"/>
                    </a:cubicBezTo>
                    <a:cubicBezTo>
                      <a:pt x="354330" y="240030"/>
                      <a:pt x="417195" y="179070"/>
                      <a:pt x="470535" y="109538"/>
                    </a:cubicBezTo>
                    <a:cubicBezTo>
                      <a:pt x="480060" y="98108"/>
                      <a:pt x="488632" y="85725"/>
                      <a:pt x="495300" y="71438"/>
                    </a:cubicBezTo>
                    <a:cubicBezTo>
                      <a:pt x="498157" y="65723"/>
                      <a:pt x="500063" y="59055"/>
                      <a:pt x="500063" y="53340"/>
                    </a:cubicBezTo>
                    <a:cubicBezTo>
                      <a:pt x="500063" y="47625"/>
                      <a:pt x="498157" y="42863"/>
                      <a:pt x="496253" y="38100"/>
                    </a:cubicBezTo>
                    <a:cubicBezTo>
                      <a:pt x="493395" y="29527"/>
                      <a:pt x="485775" y="11430"/>
                      <a:pt x="476250" y="0"/>
                    </a:cubicBezTo>
                    <a:cubicBezTo>
                      <a:pt x="476250" y="0"/>
                      <a:pt x="476250" y="0"/>
                      <a:pt x="477203" y="0"/>
                    </a:cubicBezTo>
                    <a:cubicBezTo>
                      <a:pt x="479107" y="0"/>
                      <a:pt x="481013" y="952"/>
                      <a:pt x="481965" y="1905"/>
                    </a:cubicBezTo>
                    <a:cubicBezTo>
                      <a:pt x="490538" y="7620"/>
                      <a:pt x="497205" y="17145"/>
                      <a:pt x="504825" y="25718"/>
                    </a:cubicBezTo>
                    <a:cubicBezTo>
                      <a:pt x="525780" y="49530"/>
                      <a:pt x="545782" y="71438"/>
                      <a:pt x="568643" y="91440"/>
                    </a:cubicBezTo>
                    <a:cubicBezTo>
                      <a:pt x="568643" y="91440"/>
                      <a:pt x="568643" y="91440"/>
                      <a:pt x="568643" y="91440"/>
                    </a:cubicBezTo>
                    <a:close/>
                  </a:path>
                </a:pathLst>
              </a:custGeom>
              <a:solidFill>
                <a:srgbClr val="6D6E71"/>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2C9ED509-0920-48F5-9118-6B5032D90ACD}"/>
                  </a:ext>
                </a:extLst>
              </p:cNvPr>
              <p:cNvSpPr/>
              <p:nvPr/>
            </p:nvSpPr>
            <p:spPr>
              <a:xfrm>
                <a:off x="5143499" y="3316604"/>
                <a:ext cx="57150" cy="36195"/>
              </a:xfrm>
              <a:custGeom>
                <a:avLst/>
                <a:gdLst>
                  <a:gd name="connsiteX0" fmla="*/ 57150 w 57150"/>
                  <a:gd name="connsiteY0" fmla="*/ 34290 h 36195"/>
                  <a:gd name="connsiteX1" fmla="*/ 56197 w 57150"/>
                  <a:gd name="connsiteY1" fmla="*/ 36195 h 36195"/>
                  <a:gd name="connsiteX2" fmla="*/ 0 w 57150"/>
                  <a:gd name="connsiteY2" fmla="*/ 0 h 36195"/>
                  <a:gd name="connsiteX3" fmla="*/ 57150 w 57150"/>
                  <a:gd name="connsiteY3" fmla="*/ 34290 h 36195"/>
                </a:gdLst>
                <a:ahLst/>
                <a:cxnLst>
                  <a:cxn ang="0">
                    <a:pos x="connsiteX0" y="connsiteY0"/>
                  </a:cxn>
                  <a:cxn ang="0">
                    <a:pos x="connsiteX1" y="connsiteY1"/>
                  </a:cxn>
                  <a:cxn ang="0">
                    <a:pos x="connsiteX2" y="connsiteY2"/>
                  </a:cxn>
                  <a:cxn ang="0">
                    <a:pos x="connsiteX3" y="connsiteY3"/>
                  </a:cxn>
                </a:cxnLst>
                <a:rect l="l" t="t" r="r" b="b"/>
                <a:pathLst>
                  <a:path w="57150" h="36195">
                    <a:moveTo>
                      <a:pt x="57150" y="34290"/>
                    </a:moveTo>
                    <a:cubicBezTo>
                      <a:pt x="57150" y="35243"/>
                      <a:pt x="56197" y="35243"/>
                      <a:pt x="56197" y="36195"/>
                    </a:cubicBezTo>
                    <a:cubicBezTo>
                      <a:pt x="36195" y="26670"/>
                      <a:pt x="17145" y="14288"/>
                      <a:pt x="0" y="0"/>
                    </a:cubicBezTo>
                    <a:cubicBezTo>
                      <a:pt x="17145" y="14288"/>
                      <a:pt x="36195" y="25718"/>
                      <a:pt x="57150" y="34290"/>
                    </a:cubicBezTo>
                    <a:close/>
                  </a:path>
                </a:pathLst>
              </a:custGeom>
              <a:solidFill>
                <a:srgbClr val="414042"/>
              </a:solidFill>
              <a:ln w="9525" cap="flat">
                <a:noFill/>
                <a:prstDash val="solid"/>
                <a:miter/>
              </a:ln>
            </p:spPr>
            <p:txBody>
              <a:bodyPr rtlCol="0" anchor="ctr"/>
              <a:lstStyle/>
              <a:p>
                <a:endParaRPr lang="en-ID"/>
              </a:p>
            </p:txBody>
          </p:sp>
          <p:grpSp>
            <p:nvGrpSpPr>
              <p:cNvPr id="116" name="Graphic 2">
                <a:extLst>
                  <a:ext uri="{FF2B5EF4-FFF2-40B4-BE49-F238E27FC236}">
                    <a16:creationId xmlns:a16="http://schemas.microsoft.com/office/drawing/2014/main" id="{907CF533-96D9-4D35-BA73-FD55296241AD}"/>
                  </a:ext>
                </a:extLst>
              </p:cNvPr>
              <p:cNvGrpSpPr/>
              <p:nvPr/>
            </p:nvGrpSpPr>
            <p:grpSpPr>
              <a:xfrm>
                <a:off x="4612957" y="3071812"/>
                <a:ext cx="233362" cy="571500"/>
                <a:chOff x="4612957" y="3071812"/>
                <a:chExt cx="233362" cy="571500"/>
              </a:xfrm>
              <a:solidFill>
                <a:srgbClr val="414042"/>
              </a:solidFill>
            </p:grpSpPr>
            <p:sp>
              <p:nvSpPr>
                <p:cNvPr id="117" name="Freeform: Shape 116">
                  <a:extLst>
                    <a:ext uri="{FF2B5EF4-FFF2-40B4-BE49-F238E27FC236}">
                      <a16:creationId xmlns:a16="http://schemas.microsoft.com/office/drawing/2014/main" id="{652C40BF-7432-4690-94D9-2455681B9B9F}"/>
                    </a:ext>
                  </a:extLst>
                </p:cNvPr>
                <p:cNvSpPr/>
                <p:nvPr/>
              </p:nvSpPr>
              <p:spPr>
                <a:xfrm>
                  <a:off x="4612957" y="3348989"/>
                  <a:ext cx="40004" cy="294322"/>
                </a:xfrm>
                <a:custGeom>
                  <a:avLst/>
                  <a:gdLst>
                    <a:gd name="connsiteX0" fmla="*/ 24765 w 40004"/>
                    <a:gd name="connsiteY0" fmla="*/ 242888 h 294322"/>
                    <a:gd name="connsiteX1" fmla="*/ 40005 w 40004"/>
                    <a:gd name="connsiteY1" fmla="*/ 294323 h 294322"/>
                    <a:gd name="connsiteX2" fmla="*/ 30480 w 40004"/>
                    <a:gd name="connsiteY2" fmla="*/ 289560 h 294322"/>
                    <a:gd name="connsiteX3" fmla="*/ 18097 w 40004"/>
                    <a:gd name="connsiteY3" fmla="*/ 246698 h 294322"/>
                    <a:gd name="connsiteX4" fmla="*/ 5715 w 40004"/>
                    <a:gd name="connsiteY4" fmla="*/ 142875 h 294322"/>
                    <a:gd name="connsiteX5" fmla="*/ 0 w 40004"/>
                    <a:gd name="connsiteY5" fmla="*/ 17145 h 294322"/>
                    <a:gd name="connsiteX6" fmla="*/ 1905 w 40004"/>
                    <a:gd name="connsiteY6" fmla="*/ 5715 h 294322"/>
                    <a:gd name="connsiteX7" fmla="*/ 9525 w 40004"/>
                    <a:gd name="connsiteY7" fmla="*/ 0 h 294322"/>
                    <a:gd name="connsiteX8" fmla="*/ 8572 w 40004"/>
                    <a:gd name="connsiteY8" fmla="*/ 952 h 294322"/>
                    <a:gd name="connsiteX9" fmla="*/ 6667 w 40004"/>
                    <a:gd name="connsiteY9" fmla="*/ 12383 h 294322"/>
                    <a:gd name="connsiteX10" fmla="*/ 12382 w 40004"/>
                    <a:gd name="connsiteY10" fmla="*/ 138113 h 294322"/>
                    <a:gd name="connsiteX11" fmla="*/ 24765 w 40004"/>
                    <a:gd name="connsiteY11" fmla="*/ 242888 h 2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004" h="294322">
                      <a:moveTo>
                        <a:pt x="24765" y="242888"/>
                      </a:moveTo>
                      <a:cubicBezTo>
                        <a:pt x="28575" y="260032"/>
                        <a:pt x="34290" y="277178"/>
                        <a:pt x="40005" y="294323"/>
                      </a:cubicBezTo>
                      <a:cubicBezTo>
                        <a:pt x="37147" y="293370"/>
                        <a:pt x="33338" y="291465"/>
                        <a:pt x="30480" y="289560"/>
                      </a:cubicBezTo>
                      <a:cubicBezTo>
                        <a:pt x="23813" y="272415"/>
                        <a:pt x="21907" y="264795"/>
                        <a:pt x="18097" y="246698"/>
                      </a:cubicBezTo>
                      <a:cubicBezTo>
                        <a:pt x="10477" y="212407"/>
                        <a:pt x="7620" y="178118"/>
                        <a:pt x="5715" y="142875"/>
                      </a:cubicBezTo>
                      <a:cubicBezTo>
                        <a:pt x="2857" y="100965"/>
                        <a:pt x="952" y="59055"/>
                        <a:pt x="0" y="17145"/>
                      </a:cubicBezTo>
                      <a:cubicBezTo>
                        <a:pt x="0" y="13335"/>
                        <a:pt x="0" y="8573"/>
                        <a:pt x="1905" y="5715"/>
                      </a:cubicBezTo>
                      <a:cubicBezTo>
                        <a:pt x="3810" y="2858"/>
                        <a:pt x="6667" y="1905"/>
                        <a:pt x="9525" y="0"/>
                      </a:cubicBezTo>
                      <a:cubicBezTo>
                        <a:pt x="9525" y="0"/>
                        <a:pt x="8572" y="952"/>
                        <a:pt x="8572" y="952"/>
                      </a:cubicBezTo>
                      <a:cubicBezTo>
                        <a:pt x="6667" y="4763"/>
                        <a:pt x="6667" y="8573"/>
                        <a:pt x="6667" y="12383"/>
                      </a:cubicBezTo>
                      <a:cubicBezTo>
                        <a:pt x="7620" y="54293"/>
                        <a:pt x="9525" y="96202"/>
                        <a:pt x="12382" y="138113"/>
                      </a:cubicBezTo>
                      <a:cubicBezTo>
                        <a:pt x="15240" y="173355"/>
                        <a:pt x="17145" y="208598"/>
                        <a:pt x="24765" y="242888"/>
                      </a:cubicBezTo>
                      <a:close/>
                    </a:path>
                  </a:pathLst>
                </a:custGeom>
                <a:solidFill>
                  <a:srgbClr val="414042"/>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4F897798-1052-433E-8CE6-257721273B30}"/>
                    </a:ext>
                  </a:extLst>
                </p:cNvPr>
                <p:cNvSpPr/>
                <p:nvPr/>
              </p:nvSpPr>
              <p:spPr>
                <a:xfrm>
                  <a:off x="4681537" y="3071812"/>
                  <a:ext cx="164782" cy="218122"/>
                </a:xfrm>
                <a:custGeom>
                  <a:avLst/>
                  <a:gdLst>
                    <a:gd name="connsiteX0" fmla="*/ 164783 w 164782"/>
                    <a:gd name="connsiteY0" fmla="*/ 0 h 218122"/>
                    <a:gd name="connsiteX1" fmla="*/ 108585 w 164782"/>
                    <a:gd name="connsiteY1" fmla="*/ 46673 h 218122"/>
                    <a:gd name="connsiteX2" fmla="*/ 86677 w 164782"/>
                    <a:gd name="connsiteY2" fmla="*/ 69533 h 218122"/>
                    <a:gd name="connsiteX3" fmla="*/ 6667 w 164782"/>
                    <a:gd name="connsiteY3" fmla="*/ 174308 h 218122"/>
                    <a:gd name="connsiteX4" fmla="*/ 56198 w 164782"/>
                    <a:gd name="connsiteY4" fmla="*/ 214313 h 218122"/>
                    <a:gd name="connsiteX5" fmla="*/ 49530 w 164782"/>
                    <a:gd name="connsiteY5" fmla="*/ 218123 h 218122"/>
                    <a:gd name="connsiteX6" fmla="*/ 0 w 164782"/>
                    <a:gd name="connsiteY6" fmla="*/ 178117 h 218122"/>
                    <a:gd name="connsiteX7" fmla="*/ 80010 w 164782"/>
                    <a:gd name="connsiteY7" fmla="*/ 73342 h 218122"/>
                    <a:gd name="connsiteX8" fmla="*/ 101917 w 164782"/>
                    <a:gd name="connsiteY8" fmla="*/ 50483 h 218122"/>
                    <a:gd name="connsiteX9" fmla="*/ 164783 w 164782"/>
                    <a:gd name="connsiteY9" fmla="*/ 0 h 21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82" h="218122">
                      <a:moveTo>
                        <a:pt x="164783" y="0"/>
                      </a:moveTo>
                      <a:cubicBezTo>
                        <a:pt x="145733" y="13335"/>
                        <a:pt x="126683" y="28575"/>
                        <a:pt x="108585" y="46673"/>
                      </a:cubicBezTo>
                      <a:cubicBezTo>
                        <a:pt x="100965" y="54292"/>
                        <a:pt x="93345" y="61913"/>
                        <a:pt x="86677" y="69533"/>
                      </a:cubicBezTo>
                      <a:cubicBezTo>
                        <a:pt x="58102" y="100965"/>
                        <a:pt x="31433" y="137160"/>
                        <a:pt x="6667" y="174308"/>
                      </a:cubicBezTo>
                      <a:cubicBezTo>
                        <a:pt x="24765" y="185738"/>
                        <a:pt x="40958" y="199073"/>
                        <a:pt x="56198" y="214313"/>
                      </a:cubicBezTo>
                      <a:cubicBezTo>
                        <a:pt x="54292" y="215265"/>
                        <a:pt x="51435" y="216217"/>
                        <a:pt x="49530" y="218123"/>
                      </a:cubicBezTo>
                      <a:cubicBezTo>
                        <a:pt x="34290" y="202883"/>
                        <a:pt x="18098" y="190500"/>
                        <a:pt x="0" y="178117"/>
                      </a:cubicBezTo>
                      <a:cubicBezTo>
                        <a:pt x="24765" y="140970"/>
                        <a:pt x="51435" y="104775"/>
                        <a:pt x="80010" y="73342"/>
                      </a:cubicBezTo>
                      <a:cubicBezTo>
                        <a:pt x="87630" y="65723"/>
                        <a:pt x="94298" y="58102"/>
                        <a:pt x="101917" y="50483"/>
                      </a:cubicBezTo>
                      <a:cubicBezTo>
                        <a:pt x="121920" y="31433"/>
                        <a:pt x="142875" y="14288"/>
                        <a:pt x="164783" y="0"/>
                      </a:cubicBezTo>
                      <a:close/>
                    </a:path>
                  </a:pathLst>
                </a:custGeom>
                <a:solidFill>
                  <a:srgbClr val="414042"/>
                </a:solidFill>
                <a:ln w="9525" cap="flat">
                  <a:noFill/>
                  <a:prstDash val="solid"/>
                  <a:miter/>
                </a:ln>
              </p:spPr>
              <p:txBody>
                <a:bodyPr rtlCol="0" anchor="ctr"/>
                <a:lstStyle/>
                <a:p>
                  <a:endParaRPr lang="en-ID"/>
                </a:p>
              </p:txBody>
            </p:sp>
          </p:grpSp>
          <p:sp>
            <p:nvSpPr>
              <p:cNvPr id="119" name="Freeform: Shape 118">
                <a:extLst>
                  <a:ext uri="{FF2B5EF4-FFF2-40B4-BE49-F238E27FC236}">
                    <a16:creationId xmlns:a16="http://schemas.microsoft.com/office/drawing/2014/main" id="{2226C465-0B90-4ACB-AC29-1EBD419AAE6E}"/>
                  </a:ext>
                </a:extLst>
              </p:cNvPr>
              <p:cNvSpPr/>
              <p:nvPr/>
            </p:nvSpPr>
            <p:spPr>
              <a:xfrm>
                <a:off x="4621529" y="3046094"/>
                <a:ext cx="275272" cy="635317"/>
              </a:xfrm>
              <a:custGeom>
                <a:avLst/>
                <a:gdLst>
                  <a:gd name="connsiteX0" fmla="*/ 275273 w 275272"/>
                  <a:gd name="connsiteY0" fmla="*/ 0 h 635317"/>
                  <a:gd name="connsiteX1" fmla="*/ 275273 w 275272"/>
                  <a:gd name="connsiteY1" fmla="*/ 0 h 635317"/>
                  <a:gd name="connsiteX2" fmla="*/ 258128 w 275272"/>
                  <a:gd name="connsiteY2" fmla="*/ 24765 h 635317"/>
                  <a:gd name="connsiteX3" fmla="*/ 233363 w 275272"/>
                  <a:gd name="connsiteY3" fmla="*/ 66675 h 635317"/>
                  <a:gd name="connsiteX4" fmla="*/ 225743 w 275272"/>
                  <a:gd name="connsiteY4" fmla="*/ 80010 h 635317"/>
                  <a:gd name="connsiteX5" fmla="*/ 224790 w 275272"/>
                  <a:gd name="connsiteY5" fmla="*/ 81915 h 635317"/>
                  <a:gd name="connsiteX6" fmla="*/ 220980 w 275272"/>
                  <a:gd name="connsiteY6" fmla="*/ 88582 h 635317"/>
                  <a:gd name="connsiteX7" fmla="*/ 217170 w 275272"/>
                  <a:gd name="connsiteY7" fmla="*/ 95250 h 635317"/>
                  <a:gd name="connsiteX8" fmla="*/ 195263 w 275272"/>
                  <a:gd name="connsiteY8" fmla="*/ 139065 h 635317"/>
                  <a:gd name="connsiteX9" fmla="*/ 191453 w 275272"/>
                  <a:gd name="connsiteY9" fmla="*/ 148590 h 635317"/>
                  <a:gd name="connsiteX10" fmla="*/ 169545 w 275272"/>
                  <a:gd name="connsiteY10" fmla="*/ 213360 h 635317"/>
                  <a:gd name="connsiteX11" fmla="*/ 142875 w 275272"/>
                  <a:gd name="connsiteY11" fmla="*/ 274320 h 635317"/>
                  <a:gd name="connsiteX12" fmla="*/ 119063 w 275272"/>
                  <a:gd name="connsiteY12" fmla="*/ 561975 h 635317"/>
                  <a:gd name="connsiteX13" fmla="*/ 122873 w 275272"/>
                  <a:gd name="connsiteY13" fmla="*/ 635318 h 635317"/>
                  <a:gd name="connsiteX14" fmla="*/ 113348 w 275272"/>
                  <a:gd name="connsiteY14" fmla="*/ 631508 h 635317"/>
                  <a:gd name="connsiteX15" fmla="*/ 96203 w 275272"/>
                  <a:gd name="connsiteY15" fmla="*/ 617220 h 635317"/>
                  <a:gd name="connsiteX16" fmla="*/ 33338 w 275272"/>
                  <a:gd name="connsiteY16" fmla="*/ 599122 h 635317"/>
                  <a:gd name="connsiteX17" fmla="*/ 18098 w 275272"/>
                  <a:gd name="connsiteY17" fmla="*/ 547688 h 635317"/>
                  <a:gd name="connsiteX18" fmla="*/ 5715 w 275272"/>
                  <a:gd name="connsiteY18" fmla="*/ 443865 h 635317"/>
                  <a:gd name="connsiteX19" fmla="*/ 0 w 275272"/>
                  <a:gd name="connsiteY19" fmla="*/ 318135 h 635317"/>
                  <a:gd name="connsiteX20" fmla="*/ 1905 w 275272"/>
                  <a:gd name="connsiteY20" fmla="*/ 306705 h 635317"/>
                  <a:gd name="connsiteX21" fmla="*/ 2858 w 275272"/>
                  <a:gd name="connsiteY21" fmla="*/ 305753 h 635317"/>
                  <a:gd name="connsiteX22" fmla="*/ 2858 w 275272"/>
                  <a:gd name="connsiteY22" fmla="*/ 305753 h 635317"/>
                  <a:gd name="connsiteX23" fmla="*/ 111443 w 275272"/>
                  <a:gd name="connsiteY23" fmla="*/ 246697 h 635317"/>
                  <a:gd name="connsiteX24" fmla="*/ 110490 w 275272"/>
                  <a:gd name="connsiteY24" fmla="*/ 245745 h 635317"/>
                  <a:gd name="connsiteX25" fmla="*/ 117158 w 275272"/>
                  <a:gd name="connsiteY25" fmla="*/ 241935 h 635317"/>
                  <a:gd name="connsiteX26" fmla="*/ 67628 w 275272"/>
                  <a:gd name="connsiteY26" fmla="*/ 201930 h 635317"/>
                  <a:gd name="connsiteX27" fmla="*/ 147638 w 275272"/>
                  <a:gd name="connsiteY27" fmla="*/ 97155 h 635317"/>
                  <a:gd name="connsiteX28" fmla="*/ 169545 w 275272"/>
                  <a:gd name="connsiteY28" fmla="*/ 74295 h 635317"/>
                  <a:gd name="connsiteX29" fmla="*/ 225743 w 275272"/>
                  <a:gd name="connsiteY29" fmla="*/ 27622 h 635317"/>
                  <a:gd name="connsiteX30" fmla="*/ 275273 w 275272"/>
                  <a:gd name="connsiteY30" fmla="*/ 0 h 63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5272" h="635317">
                    <a:moveTo>
                      <a:pt x="275273" y="0"/>
                    </a:moveTo>
                    <a:cubicBezTo>
                      <a:pt x="275273" y="0"/>
                      <a:pt x="275273" y="0"/>
                      <a:pt x="275273" y="0"/>
                    </a:cubicBezTo>
                    <a:cubicBezTo>
                      <a:pt x="268605" y="5715"/>
                      <a:pt x="260985" y="20002"/>
                      <a:pt x="258128" y="24765"/>
                    </a:cubicBezTo>
                    <a:cubicBezTo>
                      <a:pt x="249555" y="39052"/>
                      <a:pt x="240983" y="52388"/>
                      <a:pt x="233363" y="66675"/>
                    </a:cubicBezTo>
                    <a:cubicBezTo>
                      <a:pt x="230505" y="71438"/>
                      <a:pt x="228600" y="75247"/>
                      <a:pt x="225743" y="80010"/>
                    </a:cubicBezTo>
                    <a:cubicBezTo>
                      <a:pt x="225743" y="80963"/>
                      <a:pt x="224790" y="80963"/>
                      <a:pt x="224790" y="81915"/>
                    </a:cubicBezTo>
                    <a:cubicBezTo>
                      <a:pt x="223838" y="83820"/>
                      <a:pt x="221933" y="85725"/>
                      <a:pt x="220980" y="88582"/>
                    </a:cubicBezTo>
                    <a:cubicBezTo>
                      <a:pt x="220028" y="90488"/>
                      <a:pt x="218123" y="93345"/>
                      <a:pt x="217170" y="95250"/>
                    </a:cubicBezTo>
                    <a:cubicBezTo>
                      <a:pt x="209550" y="109538"/>
                      <a:pt x="201930" y="123825"/>
                      <a:pt x="195263" y="139065"/>
                    </a:cubicBezTo>
                    <a:cubicBezTo>
                      <a:pt x="194310" y="141922"/>
                      <a:pt x="192405" y="145732"/>
                      <a:pt x="191453" y="148590"/>
                    </a:cubicBezTo>
                    <a:cubicBezTo>
                      <a:pt x="182880" y="169545"/>
                      <a:pt x="174308" y="191452"/>
                      <a:pt x="169545" y="213360"/>
                    </a:cubicBezTo>
                    <a:cubicBezTo>
                      <a:pt x="159068" y="233363"/>
                      <a:pt x="150495" y="253365"/>
                      <a:pt x="142875" y="274320"/>
                    </a:cubicBezTo>
                    <a:cubicBezTo>
                      <a:pt x="110490" y="365760"/>
                      <a:pt x="114300" y="463867"/>
                      <a:pt x="119063" y="561975"/>
                    </a:cubicBezTo>
                    <a:cubicBezTo>
                      <a:pt x="120968" y="592455"/>
                      <a:pt x="121920" y="604838"/>
                      <a:pt x="122873" y="635318"/>
                    </a:cubicBezTo>
                    <a:cubicBezTo>
                      <a:pt x="122873" y="635318"/>
                      <a:pt x="113348" y="630555"/>
                      <a:pt x="113348" y="631508"/>
                    </a:cubicBezTo>
                    <a:cubicBezTo>
                      <a:pt x="103823" y="626745"/>
                      <a:pt x="105728" y="621983"/>
                      <a:pt x="96203" y="617220"/>
                    </a:cubicBezTo>
                    <a:cubicBezTo>
                      <a:pt x="76200" y="606743"/>
                      <a:pt x="53340" y="606743"/>
                      <a:pt x="33338" y="599122"/>
                    </a:cubicBezTo>
                    <a:cubicBezTo>
                      <a:pt x="27623" y="581977"/>
                      <a:pt x="21908" y="564833"/>
                      <a:pt x="18098" y="547688"/>
                    </a:cubicBezTo>
                    <a:cubicBezTo>
                      <a:pt x="10478" y="513397"/>
                      <a:pt x="7620" y="479108"/>
                      <a:pt x="5715" y="443865"/>
                    </a:cubicBezTo>
                    <a:cubicBezTo>
                      <a:pt x="2858" y="401955"/>
                      <a:pt x="953" y="360045"/>
                      <a:pt x="0" y="318135"/>
                    </a:cubicBezTo>
                    <a:cubicBezTo>
                      <a:pt x="0" y="314325"/>
                      <a:pt x="0" y="309563"/>
                      <a:pt x="1905" y="306705"/>
                    </a:cubicBezTo>
                    <a:cubicBezTo>
                      <a:pt x="1905" y="305753"/>
                      <a:pt x="2858" y="305753"/>
                      <a:pt x="2858" y="305753"/>
                    </a:cubicBezTo>
                    <a:cubicBezTo>
                      <a:pt x="2858" y="305753"/>
                      <a:pt x="2858" y="305753"/>
                      <a:pt x="2858" y="305753"/>
                    </a:cubicBezTo>
                    <a:cubicBezTo>
                      <a:pt x="39053" y="286703"/>
                      <a:pt x="75248" y="264795"/>
                      <a:pt x="111443" y="246697"/>
                    </a:cubicBezTo>
                    <a:cubicBezTo>
                      <a:pt x="111443" y="246697"/>
                      <a:pt x="111443" y="246697"/>
                      <a:pt x="110490" y="245745"/>
                    </a:cubicBezTo>
                    <a:cubicBezTo>
                      <a:pt x="112395" y="244792"/>
                      <a:pt x="115253" y="242888"/>
                      <a:pt x="117158" y="241935"/>
                    </a:cubicBezTo>
                    <a:cubicBezTo>
                      <a:pt x="101918" y="226695"/>
                      <a:pt x="84773" y="213360"/>
                      <a:pt x="67628" y="201930"/>
                    </a:cubicBezTo>
                    <a:cubicBezTo>
                      <a:pt x="92393" y="164782"/>
                      <a:pt x="119063" y="128588"/>
                      <a:pt x="147638" y="97155"/>
                    </a:cubicBezTo>
                    <a:cubicBezTo>
                      <a:pt x="155258" y="89535"/>
                      <a:pt x="161925" y="81915"/>
                      <a:pt x="169545" y="74295"/>
                    </a:cubicBezTo>
                    <a:cubicBezTo>
                      <a:pt x="187643" y="57150"/>
                      <a:pt x="205740" y="40957"/>
                      <a:pt x="225743" y="27622"/>
                    </a:cubicBezTo>
                    <a:cubicBezTo>
                      <a:pt x="240983" y="15240"/>
                      <a:pt x="258128" y="6667"/>
                      <a:pt x="275273" y="0"/>
                    </a:cubicBezTo>
                    <a:close/>
                  </a:path>
                </a:pathLst>
              </a:custGeom>
              <a:solidFill>
                <a:srgbClr val="6D6E71"/>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EB0B03CC-B0CC-4EB4-8C1C-16E7143F58D0}"/>
                  </a:ext>
                </a:extLst>
              </p:cNvPr>
              <p:cNvSpPr/>
              <p:nvPr/>
            </p:nvSpPr>
            <p:spPr>
              <a:xfrm>
                <a:off x="4623434" y="3289934"/>
                <a:ext cx="108585" cy="59054"/>
              </a:xfrm>
              <a:custGeom>
                <a:avLst/>
                <a:gdLst>
                  <a:gd name="connsiteX0" fmla="*/ 108585 w 108585"/>
                  <a:gd name="connsiteY0" fmla="*/ 0 h 59054"/>
                  <a:gd name="connsiteX1" fmla="*/ 0 w 108585"/>
                  <a:gd name="connsiteY1" fmla="*/ 59055 h 59054"/>
                  <a:gd name="connsiteX2" fmla="*/ 0 w 108585"/>
                  <a:gd name="connsiteY2" fmla="*/ 59055 h 59054"/>
                  <a:gd name="connsiteX3" fmla="*/ 6667 w 108585"/>
                  <a:gd name="connsiteY3" fmla="*/ 55245 h 59054"/>
                  <a:gd name="connsiteX4" fmla="*/ 108585 w 108585"/>
                  <a:gd name="connsiteY4" fmla="*/ 0 h 59054"/>
                  <a:gd name="connsiteX5" fmla="*/ 108585 w 108585"/>
                  <a:gd name="connsiteY5" fmla="*/ 0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85" h="59054">
                    <a:moveTo>
                      <a:pt x="108585" y="0"/>
                    </a:moveTo>
                    <a:cubicBezTo>
                      <a:pt x="72390" y="19050"/>
                      <a:pt x="36195" y="40957"/>
                      <a:pt x="0" y="59055"/>
                    </a:cubicBezTo>
                    <a:cubicBezTo>
                      <a:pt x="0" y="59055"/>
                      <a:pt x="0" y="59055"/>
                      <a:pt x="0" y="59055"/>
                    </a:cubicBezTo>
                    <a:cubicBezTo>
                      <a:pt x="1905" y="57150"/>
                      <a:pt x="3810" y="56198"/>
                      <a:pt x="6667" y="55245"/>
                    </a:cubicBezTo>
                    <a:cubicBezTo>
                      <a:pt x="40005" y="38100"/>
                      <a:pt x="74295" y="17145"/>
                      <a:pt x="108585" y="0"/>
                    </a:cubicBezTo>
                    <a:cubicBezTo>
                      <a:pt x="108585" y="0"/>
                      <a:pt x="108585" y="0"/>
                      <a:pt x="108585" y="0"/>
                    </a:cubicBezTo>
                    <a:close/>
                  </a:path>
                </a:pathLst>
              </a:custGeom>
              <a:solidFill>
                <a:srgbClr val="414042"/>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D6218F8F-1839-4D79-9C38-AB5299C75FF5}"/>
                  </a:ext>
                </a:extLst>
              </p:cNvPr>
              <p:cNvSpPr/>
              <p:nvPr/>
            </p:nvSpPr>
            <p:spPr>
              <a:xfrm>
                <a:off x="4652962" y="3041332"/>
                <a:ext cx="249554" cy="654367"/>
              </a:xfrm>
              <a:custGeom>
                <a:avLst/>
                <a:gdLst>
                  <a:gd name="connsiteX0" fmla="*/ 249555 w 249554"/>
                  <a:gd name="connsiteY0" fmla="*/ 0 h 654367"/>
                  <a:gd name="connsiteX1" fmla="*/ 249555 w 249554"/>
                  <a:gd name="connsiteY1" fmla="*/ 0 h 654367"/>
                  <a:gd name="connsiteX2" fmla="*/ 232410 w 249554"/>
                  <a:gd name="connsiteY2" fmla="*/ 24765 h 654367"/>
                  <a:gd name="connsiteX3" fmla="*/ 207645 w 249554"/>
                  <a:gd name="connsiteY3" fmla="*/ 66675 h 654367"/>
                  <a:gd name="connsiteX4" fmla="*/ 200025 w 249554"/>
                  <a:gd name="connsiteY4" fmla="*/ 80010 h 654367"/>
                  <a:gd name="connsiteX5" fmla="*/ 199073 w 249554"/>
                  <a:gd name="connsiteY5" fmla="*/ 81915 h 654367"/>
                  <a:gd name="connsiteX6" fmla="*/ 195263 w 249554"/>
                  <a:gd name="connsiteY6" fmla="*/ 88582 h 654367"/>
                  <a:gd name="connsiteX7" fmla="*/ 191452 w 249554"/>
                  <a:gd name="connsiteY7" fmla="*/ 95250 h 654367"/>
                  <a:gd name="connsiteX8" fmla="*/ 169545 w 249554"/>
                  <a:gd name="connsiteY8" fmla="*/ 139065 h 654367"/>
                  <a:gd name="connsiteX9" fmla="*/ 165735 w 249554"/>
                  <a:gd name="connsiteY9" fmla="*/ 148590 h 654367"/>
                  <a:gd name="connsiteX10" fmla="*/ 143827 w 249554"/>
                  <a:gd name="connsiteY10" fmla="*/ 213360 h 654367"/>
                  <a:gd name="connsiteX11" fmla="*/ 117158 w 249554"/>
                  <a:gd name="connsiteY11" fmla="*/ 274320 h 654367"/>
                  <a:gd name="connsiteX12" fmla="*/ 93345 w 249554"/>
                  <a:gd name="connsiteY12" fmla="*/ 561975 h 654367"/>
                  <a:gd name="connsiteX13" fmla="*/ 97155 w 249554"/>
                  <a:gd name="connsiteY13" fmla="*/ 653415 h 654367"/>
                  <a:gd name="connsiteX14" fmla="*/ 97155 w 249554"/>
                  <a:gd name="connsiteY14" fmla="*/ 654368 h 654367"/>
                  <a:gd name="connsiteX15" fmla="*/ 68580 w 249554"/>
                  <a:gd name="connsiteY15" fmla="*/ 640080 h 654367"/>
                  <a:gd name="connsiteX16" fmla="*/ 952 w 249554"/>
                  <a:gd name="connsiteY16" fmla="*/ 603885 h 654367"/>
                  <a:gd name="connsiteX17" fmla="*/ 0 w 249554"/>
                  <a:gd name="connsiteY17" fmla="*/ 601980 h 654367"/>
                  <a:gd name="connsiteX18" fmla="*/ 62865 w 249554"/>
                  <a:gd name="connsiteY18" fmla="*/ 620077 h 654367"/>
                  <a:gd name="connsiteX19" fmla="*/ 80010 w 249554"/>
                  <a:gd name="connsiteY19" fmla="*/ 634365 h 654367"/>
                  <a:gd name="connsiteX20" fmla="*/ 89535 w 249554"/>
                  <a:gd name="connsiteY20" fmla="*/ 638175 h 654367"/>
                  <a:gd name="connsiteX21" fmla="*/ 85725 w 249554"/>
                  <a:gd name="connsiteY21" fmla="*/ 564833 h 654367"/>
                  <a:gd name="connsiteX22" fmla="*/ 109538 w 249554"/>
                  <a:gd name="connsiteY22" fmla="*/ 277178 h 654367"/>
                  <a:gd name="connsiteX23" fmla="*/ 136208 w 249554"/>
                  <a:gd name="connsiteY23" fmla="*/ 216217 h 654367"/>
                  <a:gd name="connsiteX24" fmla="*/ 158115 w 249554"/>
                  <a:gd name="connsiteY24" fmla="*/ 151447 h 654367"/>
                  <a:gd name="connsiteX25" fmla="*/ 161925 w 249554"/>
                  <a:gd name="connsiteY25" fmla="*/ 141922 h 654367"/>
                  <a:gd name="connsiteX26" fmla="*/ 183833 w 249554"/>
                  <a:gd name="connsiteY26" fmla="*/ 98107 h 654367"/>
                  <a:gd name="connsiteX27" fmla="*/ 187642 w 249554"/>
                  <a:gd name="connsiteY27" fmla="*/ 91440 h 654367"/>
                  <a:gd name="connsiteX28" fmla="*/ 191452 w 249554"/>
                  <a:gd name="connsiteY28" fmla="*/ 84772 h 654367"/>
                  <a:gd name="connsiteX29" fmla="*/ 192405 w 249554"/>
                  <a:gd name="connsiteY29" fmla="*/ 82867 h 654367"/>
                  <a:gd name="connsiteX30" fmla="*/ 200025 w 249554"/>
                  <a:gd name="connsiteY30" fmla="*/ 69532 h 654367"/>
                  <a:gd name="connsiteX31" fmla="*/ 224790 w 249554"/>
                  <a:gd name="connsiteY31" fmla="*/ 27622 h 654367"/>
                  <a:gd name="connsiteX32" fmla="*/ 241935 w 249554"/>
                  <a:gd name="connsiteY32" fmla="*/ 3810 h 654367"/>
                  <a:gd name="connsiteX33" fmla="*/ 241935 w 249554"/>
                  <a:gd name="connsiteY33" fmla="*/ 2857 h 654367"/>
                  <a:gd name="connsiteX34" fmla="*/ 191452 w 249554"/>
                  <a:gd name="connsiteY34" fmla="*/ 28575 h 654367"/>
                  <a:gd name="connsiteX35" fmla="*/ 249555 w 249554"/>
                  <a:gd name="connsiteY35" fmla="*/ 0 h 65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9554" h="654367">
                    <a:moveTo>
                      <a:pt x="249555" y="0"/>
                    </a:moveTo>
                    <a:cubicBezTo>
                      <a:pt x="249555" y="952"/>
                      <a:pt x="249555" y="952"/>
                      <a:pt x="249555" y="0"/>
                    </a:cubicBezTo>
                    <a:cubicBezTo>
                      <a:pt x="242888" y="5715"/>
                      <a:pt x="235267" y="20002"/>
                      <a:pt x="232410" y="24765"/>
                    </a:cubicBezTo>
                    <a:cubicBezTo>
                      <a:pt x="223838" y="39052"/>
                      <a:pt x="215265" y="52388"/>
                      <a:pt x="207645" y="66675"/>
                    </a:cubicBezTo>
                    <a:cubicBezTo>
                      <a:pt x="204788" y="71438"/>
                      <a:pt x="202883" y="75247"/>
                      <a:pt x="200025" y="80010"/>
                    </a:cubicBezTo>
                    <a:cubicBezTo>
                      <a:pt x="200025" y="80963"/>
                      <a:pt x="199073" y="80963"/>
                      <a:pt x="199073" y="81915"/>
                    </a:cubicBezTo>
                    <a:cubicBezTo>
                      <a:pt x="198120" y="83820"/>
                      <a:pt x="196215" y="85725"/>
                      <a:pt x="195263" y="88582"/>
                    </a:cubicBezTo>
                    <a:cubicBezTo>
                      <a:pt x="194310" y="90488"/>
                      <a:pt x="192405" y="93345"/>
                      <a:pt x="191452" y="95250"/>
                    </a:cubicBezTo>
                    <a:cubicBezTo>
                      <a:pt x="183833" y="109538"/>
                      <a:pt x="176213" y="123825"/>
                      <a:pt x="169545" y="139065"/>
                    </a:cubicBezTo>
                    <a:cubicBezTo>
                      <a:pt x="168592" y="141922"/>
                      <a:pt x="166688" y="145732"/>
                      <a:pt x="165735" y="148590"/>
                    </a:cubicBezTo>
                    <a:cubicBezTo>
                      <a:pt x="157163" y="169545"/>
                      <a:pt x="148590" y="191452"/>
                      <a:pt x="143827" y="213360"/>
                    </a:cubicBezTo>
                    <a:cubicBezTo>
                      <a:pt x="133350" y="233363"/>
                      <a:pt x="124777" y="253365"/>
                      <a:pt x="117158" y="274320"/>
                    </a:cubicBezTo>
                    <a:cubicBezTo>
                      <a:pt x="84773" y="365760"/>
                      <a:pt x="88583" y="463867"/>
                      <a:pt x="93345" y="561975"/>
                    </a:cubicBezTo>
                    <a:cubicBezTo>
                      <a:pt x="95250" y="592455"/>
                      <a:pt x="96202" y="622935"/>
                      <a:pt x="97155" y="653415"/>
                    </a:cubicBezTo>
                    <a:cubicBezTo>
                      <a:pt x="97155" y="653415"/>
                      <a:pt x="97155" y="654368"/>
                      <a:pt x="97155" y="654368"/>
                    </a:cubicBezTo>
                    <a:cubicBezTo>
                      <a:pt x="87630" y="649605"/>
                      <a:pt x="78105" y="644843"/>
                      <a:pt x="68580" y="640080"/>
                    </a:cubicBezTo>
                    <a:cubicBezTo>
                      <a:pt x="45720" y="628650"/>
                      <a:pt x="22860" y="616268"/>
                      <a:pt x="952" y="603885"/>
                    </a:cubicBezTo>
                    <a:cubicBezTo>
                      <a:pt x="952" y="602933"/>
                      <a:pt x="952" y="602933"/>
                      <a:pt x="0" y="601980"/>
                    </a:cubicBezTo>
                    <a:cubicBezTo>
                      <a:pt x="20002" y="610552"/>
                      <a:pt x="43815" y="610552"/>
                      <a:pt x="62865" y="620077"/>
                    </a:cubicBezTo>
                    <a:cubicBezTo>
                      <a:pt x="72390" y="624840"/>
                      <a:pt x="70485" y="629602"/>
                      <a:pt x="80010" y="634365"/>
                    </a:cubicBezTo>
                    <a:cubicBezTo>
                      <a:pt x="80010" y="634365"/>
                      <a:pt x="89535" y="639127"/>
                      <a:pt x="89535" y="638175"/>
                    </a:cubicBezTo>
                    <a:cubicBezTo>
                      <a:pt x="88583" y="607695"/>
                      <a:pt x="86677" y="595313"/>
                      <a:pt x="85725" y="564833"/>
                    </a:cubicBezTo>
                    <a:cubicBezTo>
                      <a:pt x="80963" y="466725"/>
                      <a:pt x="77152" y="368617"/>
                      <a:pt x="109538" y="277178"/>
                    </a:cubicBezTo>
                    <a:cubicBezTo>
                      <a:pt x="117158" y="256222"/>
                      <a:pt x="125730" y="236220"/>
                      <a:pt x="136208" y="216217"/>
                    </a:cubicBezTo>
                    <a:cubicBezTo>
                      <a:pt x="141923" y="194310"/>
                      <a:pt x="149542" y="172402"/>
                      <a:pt x="158115" y="151447"/>
                    </a:cubicBezTo>
                    <a:cubicBezTo>
                      <a:pt x="159067" y="148590"/>
                      <a:pt x="160973" y="144780"/>
                      <a:pt x="161925" y="141922"/>
                    </a:cubicBezTo>
                    <a:cubicBezTo>
                      <a:pt x="168592" y="127635"/>
                      <a:pt x="176213" y="112395"/>
                      <a:pt x="183833" y="98107"/>
                    </a:cubicBezTo>
                    <a:cubicBezTo>
                      <a:pt x="184785" y="96202"/>
                      <a:pt x="186690" y="93345"/>
                      <a:pt x="187642" y="91440"/>
                    </a:cubicBezTo>
                    <a:cubicBezTo>
                      <a:pt x="188595" y="89535"/>
                      <a:pt x="189548" y="86677"/>
                      <a:pt x="191452" y="84772"/>
                    </a:cubicBezTo>
                    <a:cubicBezTo>
                      <a:pt x="191452" y="83820"/>
                      <a:pt x="192405" y="83820"/>
                      <a:pt x="192405" y="82867"/>
                    </a:cubicBezTo>
                    <a:cubicBezTo>
                      <a:pt x="195263" y="78105"/>
                      <a:pt x="197167" y="74295"/>
                      <a:pt x="200025" y="69532"/>
                    </a:cubicBezTo>
                    <a:cubicBezTo>
                      <a:pt x="208598" y="55245"/>
                      <a:pt x="216217" y="41910"/>
                      <a:pt x="224790" y="27622"/>
                    </a:cubicBezTo>
                    <a:cubicBezTo>
                      <a:pt x="227648" y="22860"/>
                      <a:pt x="235267" y="8572"/>
                      <a:pt x="241935" y="3810"/>
                    </a:cubicBezTo>
                    <a:cubicBezTo>
                      <a:pt x="241935" y="3810"/>
                      <a:pt x="241935" y="3810"/>
                      <a:pt x="241935" y="2857"/>
                    </a:cubicBezTo>
                    <a:cubicBezTo>
                      <a:pt x="224790" y="9525"/>
                      <a:pt x="207645" y="18097"/>
                      <a:pt x="191452" y="28575"/>
                    </a:cubicBezTo>
                    <a:cubicBezTo>
                      <a:pt x="211455" y="18097"/>
                      <a:pt x="230505" y="7620"/>
                      <a:pt x="249555" y="0"/>
                    </a:cubicBezTo>
                    <a:close/>
                  </a:path>
                </a:pathLst>
              </a:custGeom>
              <a:solidFill>
                <a:srgbClr val="414042"/>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09C5817D-7CEC-4C66-91B7-DE2D667873D6}"/>
                  </a:ext>
                </a:extLst>
              </p:cNvPr>
              <p:cNvSpPr/>
              <p:nvPr/>
            </p:nvSpPr>
            <p:spPr>
              <a:xfrm>
                <a:off x="5074919" y="2651759"/>
                <a:ext cx="153352" cy="31794"/>
              </a:xfrm>
              <a:custGeom>
                <a:avLst/>
                <a:gdLst>
                  <a:gd name="connsiteX0" fmla="*/ 1905 w 153352"/>
                  <a:gd name="connsiteY0" fmla="*/ 23813 h 31794"/>
                  <a:gd name="connsiteX1" fmla="*/ 0 w 153352"/>
                  <a:gd name="connsiteY1" fmla="*/ 12382 h 31794"/>
                  <a:gd name="connsiteX2" fmla="*/ 0 w 153352"/>
                  <a:gd name="connsiteY2" fmla="*/ 9525 h 31794"/>
                  <a:gd name="connsiteX3" fmla="*/ 4763 w 153352"/>
                  <a:gd name="connsiteY3" fmla="*/ 7620 h 31794"/>
                  <a:gd name="connsiteX4" fmla="*/ 51435 w 153352"/>
                  <a:gd name="connsiteY4" fmla="*/ 4763 h 31794"/>
                  <a:gd name="connsiteX5" fmla="*/ 66675 w 153352"/>
                  <a:gd name="connsiteY5" fmla="*/ 2857 h 31794"/>
                  <a:gd name="connsiteX6" fmla="*/ 80963 w 153352"/>
                  <a:gd name="connsiteY6" fmla="*/ 0 h 31794"/>
                  <a:gd name="connsiteX7" fmla="*/ 98108 w 153352"/>
                  <a:gd name="connsiteY7" fmla="*/ 1905 h 31794"/>
                  <a:gd name="connsiteX8" fmla="*/ 127635 w 153352"/>
                  <a:gd name="connsiteY8" fmla="*/ 9525 h 31794"/>
                  <a:gd name="connsiteX9" fmla="*/ 153352 w 153352"/>
                  <a:gd name="connsiteY9" fmla="*/ 26670 h 31794"/>
                  <a:gd name="connsiteX10" fmla="*/ 148590 w 153352"/>
                  <a:gd name="connsiteY10" fmla="*/ 24765 h 31794"/>
                  <a:gd name="connsiteX11" fmla="*/ 90488 w 153352"/>
                  <a:gd name="connsiteY11" fmla="*/ 13335 h 31794"/>
                  <a:gd name="connsiteX12" fmla="*/ 61913 w 153352"/>
                  <a:gd name="connsiteY12" fmla="*/ 20002 h 31794"/>
                  <a:gd name="connsiteX13" fmla="*/ 25717 w 153352"/>
                  <a:gd name="connsiteY13" fmla="*/ 27622 h 31794"/>
                  <a:gd name="connsiteX14" fmla="*/ 1905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905" y="23813"/>
                    </a:moveTo>
                    <a:cubicBezTo>
                      <a:pt x="952" y="20002"/>
                      <a:pt x="0" y="16192"/>
                      <a:pt x="0" y="12382"/>
                    </a:cubicBezTo>
                    <a:cubicBezTo>
                      <a:pt x="0" y="11430"/>
                      <a:pt x="0" y="10477"/>
                      <a:pt x="0" y="9525"/>
                    </a:cubicBezTo>
                    <a:cubicBezTo>
                      <a:pt x="952" y="7620"/>
                      <a:pt x="2858" y="7620"/>
                      <a:pt x="4763" y="7620"/>
                    </a:cubicBezTo>
                    <a:cubicBezTo>
                      <a:pt x="20002" y="6667"/>
                      <a:pt x="36195" y="5715"/>
                      <a:pt x="51435" y="4763"/>
                    </a:cubicBezTo>
                    <a:cubicBezTo>
                      <a:pt x="56197" y="4763"/>
                      <a:pt x="61913" y="3810"/>
                      <a:pt x="66675" y="2857"/>
                    </a:cubicBezTo>
                    <a:cubicBezTo>
                      <a:pt x="71438" y="1905"/>
                      <a:pt x="76200" y="952"/>
                      <a:pt x="80963" y="0"/>
                    </a:cubicBezTo>
                    <a:cubicBezTo>
                      <a:pt x="86677" y="0"/>
                      <a:pt x="92392" y="952"/>
                      <a:pt x="98108" y="1905"/>
                    </a:cubicBezTo>
                    <a:cubicBezTo>
                      <a:pt x="108585" y="3810"/>
                      <a:pt x="118110" y="5715"/>
                      <a:pt x="127635" y="9525"/>
                    </a:cubicBezTo>
                    <a:cubicBezTo>
                      <a:pt x="137160" y="13335"/>
                      <a:pt x="146685" y="19050"/>
                      <a:pt x="153352" y="26670"/>
                    </a:cubicBezTo>
                    <a:cubicBezTo>
                      <a:pt x="151447" y="26670"/>
                      <a:pt x="150495" y="25717"/>
                      <a:pt x="148590" y="24765"/>
                    </a:cubicBezTo>
                    <a:cubicBezTo>
                      <a:pt x="130492" y="16192"/>
                      <a:pt x="110490" y="10477"/>
                      <a:pt x="90488" y="13335"/>
                    </a:cubicBezTo>
                    <a:cubicBezTo>
                      <a:pt x="80963" y="14288"/>
                      <a:pt x="71438" y="18097"/>
                      <a:pt x="61913" y="20002"/>
                    </a:cubicBezTo>
                    <a:cubicBezTo>
                      <a:pt x="50483" y="22860"/>
                      <a:pt x="38100" y="25717"/>
                      <a:pt x="25717" y="27622"/>
                    </a:cubicBezTo>
                    <a:cubicBezTo>
                      <a:pt x="17145" y="31432"/>
                      <a:pt x="5715" y="36195"/>
                      <a:pt x="1905" y="23813"/>
                    </a:cubicBezTo>
                    <a:close/>
                  </a:path>
                </a:pathLst>
              </a:custGeom>
              <a:solidFill>
                <a:srgbClr val="231F20"/>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3A6712F2-C0F0-4E93-836B-BB316F530202}"/>
                  </a:ext>
                </a:extLst>
              </p:cNvPr>
              <p:cNvSpPr/>
              <p:nvPr/>
            </p:nvSpPr>
            <p:spPr>
              <a:xfrm>
                <a:off x="5092064" y="2685977"/>
                <a:ext cx="100964" cy="47448"/>
              </a:xfrm>
              <a:custGeom>
                <a:avLst/>
                <a:gdLst>
                  <a:gd name="connsiteX0" fmla="*/ 100965 w 100964"/>
                  <a:gd name="connsiteY0" fmla="*/ 18170 h 47448"/>
                  <a:gd name="connsiteX1" fmla="*/ 47625 w 100964"/>
                  <a:gd name="connsiteY1" fmla="*/ 72 h 47448"/>
                  <a:gd name="connsiteX2" fmla="*/ 35242 w 100964"/>
                  <a:gd name="connsiteY2" fmla="*/ 1977 h 47448"/>
                  <a:gd name="connsiteX3" fmla="*/ 0 w 100964"/>
                  <a:gd name="connsiteY3" fmla="*/ 12455 h 47448"/>
                  <a:gd name="connsiteX4" fmla="*/ 9525 w 100964"/>
                  <a:gd name="connsiteY4" fmla="*/ 13407 h 47448"/>
                  <a:gd name="connsiteX5" fmla="*/ 952 w 100964"/>
                  <a:gd name="connsiteY5" fmla="*/ 38172 h 47448"/>
                  <a:gd name="connsiteX6" fmla="*/ 2857 w 100964"/>
                  <a:gd name="connsiteY6" fmla="*/ 35315 h 47448"/>
                  <a:gd name="connsiteX7" fmla="*/ 26670 w 100964"/>
                  <a:gd name="connsiteY7" fmla="*/ 45792 h 47448"/>
                  <a:gd name="connsiteX8" fmla="*/ 89535 w 100964"/>
                  <a:gd name="connsiteY8" fmla="*/ 38172 h 47448"/>
                  <a:gd name="connsiteX9" fmla="*/ 90488 w 100964"/>
                  <a:gd name="connsiteY9" fmla="*/ 25790 h 47448"/>
                  <a:gd name="connsiteX10" fmla="*/ 100965 w 100964"/>
                  <a:gd name="connsiteY10" fmla="*/ 18170 h 47448"/>
                  <a:gd name="connsiteX11" fmla="*/ 84772 w 100964"/>
                  <a:gd name="connsiteY11" fmla="*/ 26742 h 47448"/>
                  <a:gd name="connsiteX12" fmla="*/ 77152 w 100964"/>
                  <a:gd name="connsiteY12" fmla="*/ 35315 h 47448"/>
                  <a:gd name="connsiteX13" fmla="*/ 66675 w 100964"/>
                  <a:gd name="connsiteY13" fmla="*/ 39125 h 47448"/>
                  <a:gd name="connsiteX14" fmla="*/ 27622 w 100964"/>
                  <a:gd name="connsiteY14" fmla="*/ 41982 h 47448"/>
                  <a:gd name="connsiteX15" fmla="*/ 13335 w 100964"/>
                  <a:gd name="connsiteY15" fmla="*/ 37220 h 47448"/>
                  <a:gd name="connsiteX16" fmla="*/ 5715 w 100964"/>
                  <a:gd name="connsiteY16" fmla="*/ 31505 h 47448"/>
                  <a:gd name="connsiteX17" fmla="*/ 16192 w 100964"/>
                  <a:gd name="connsiteY17" fmla="*/ 13407 h 47448"/>
                  <a:gd name="connsiteX18" fmla="*/ 19050 w 100964"/>
                  <a:gd name="connsiteY18" fmla="*/ 10550 h 47448"/>
                  <a:gd name="connsiteX19" fmla="*/ 23813 w 100964"/>
                  <a:gd name="connsiteY19" fmla="*/ 9597 h 47448"/>
                  <a:gd name="connsiteX20" fmla="*/ 26670 w 100964"/>
                  <a:gd name="connsiteY20" fmla="*/ 9597 h 47448"/>
                  <a:gd name="connsiteX21" fmla="*/ 32385 w 100964"/>
                  <a:gd name="connsiteY21" fmla="*/ 8645 h 47448"/>
                  <a:gd name="connsiteX22" fmla="*/ 37147 w 100964"/>
                  <a:gd name="connsiteY22" fmla="*/ 8645 h 47448"/>
                  <a:gd name="connsiteX23" fmla="*/ 45720 w 100964"/>
                  <a:gd name="connsiteY23" fmla="*/ 8645 h 47448"/>
                  <a:gd name="connsiteX24" fmla="*/ 60007 w 100964"/>
                  <a:gd name="connsiteY24" fmla="*/ 10550 h 47448"/>
                  <a:gd name="connsiteX25" fmla="*/ 63817 w 100964"/>
                  <a:gd name="connsiteY25" fmla="*/ 11502 h 47448"/>
                  <a:gd name="connsiteX26" fmla="*/ 64770 w 100964"/>
                  <a:gd name="connsiteY26" fmla="*/ 11502 h 47448"/>
                  <a:gd name="connsiteX27" fmla="*/ 67627 w 100964"/>
                  <a:gd name="connsiteY27" fmla="*/ 12455 h 47448"/>
                  <a:gd name="connsiteX28" fmla="*/ 68580 w 100964"/>
                  <a:gd name="connsiteY28" fmla="*/ 12455 h 47448"/>
                  <a:gd name="connsiteX29" fmla="*/ 72390 w 100964"/>
                  <a:gd name="connsiteY29" fmla="*/ 14360 h 47448"/>
                  <a:gd name="connsiteX30" fmla="*/ 76200 w 100964"/>
                  <a:gd name="connsiteY30" fmla="*/ 16265 h 47448"/>
                  <a:gd name="connsiteX31" fmla="*/ 76200 w 100964"/>
                  <a:gd name="connsiteY31" fmla="*/ 16265 h 47448"/>
                  <a:gd name="connsiteX32" fmla="*/ 79057 w 100964"/>
                  <a:gd name="connsiteY32" fmla="*/ 18170 h 47448"/>
                  <a:gd name="connsiteX33" fmla="*/ 80963 w 100964"/>
                  <a:gd name="connsiteY33" fmla="*/ 19122 h 47448"/>
                  <a:gd name="connsiteX34" fmla="*/ 83820 w 100964"/>
                  <a:gd name="connsiteY34" fmla="*/ 21027 h 47448"/>
                  <a:gd name="connsiteX35" fmla="*/ 84772 w 100964"/>
                  <a:gd name="connsiteY35" fmla="*/ 26742 h 4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0964" h="47448">
                    <a:moveTo>
                      <a:pt x="100965" y="18170"/>
                    </a:moveTo>
                    <a:cubicBezTo>
                      <a:pt x="85725" y="7692"/>
                      <a:pt x="66675" y="-880"/>
                      <a:pt x="47625" y="72"/>
                    </a:cubicBezTo>
                    <a:cubicBezTo>
                      <a:pt x="42863" y="72"/>
                      <a:pt x="39052" y="1025"/>
                      <a:pt x="35242" y="1977"/>
                    </a:cubicBezTo>
                    <a:cubicBezTo>
                      <a:pt x="23813" y="3882"/>
                      <a:pt x="10477" y="7692"/>
                      <a:pt x="0" y="12455"/>
                    </a:cubicBezTo>
                    <a:cubicBezTo>
                      <a:pt x="2857" y="12455"/>
                      <a:pt x="7620" y="12455"/>
                      <a:pt x="9525" y="13407"/>
                    </a:cubicBezTo>
                    <a:cubicBezTo>
                      <a:pt x="4763" y="20075"/>
                      <a:pt x="0" y="29600"/>
                      <a:pt x="952" y="38172"/>
                    </a:cubicBezTo>
                    <a:cubicBezTo>
                      <a:pt x="1905" y="37220"/>
                      <a:pt x="2857" y="36267"/>
                      <a:pt x="2857" y="35315"/>
                    </a:cubicBezTo>
                    <a:cubicBezTo>
                      <a:pt x="9525" y="41030"/>
                      <a:pt x="18097" y="43887"/>
                      <a:pt x="26670" y="45792"/>
                    </a:cubicBezTo>
                    <a:cubicBezTo>
                      <a:pt x="47625" y="49602"/>
                      <a:pt x="69532" y="46745"/>
                      <a:pt x="89535" y="38172"/>
                    </a:cubicBezTo>
                    <a:cubicBezTo>
                      <a:pt x="90488" y="34362"/>
                      <a:pt x="90488" y="29600"/>
                      <a:pt x="90488" y="25790"/>
                    </a:cubicBezTo>
                    <a:cubicBezTo>
                      <a:pt x="94297" y="24837"/>
                      <a:pt x="98107" y="21980"/>
                      <a:pt x="100965" y="18170"/>
                    </a:cubicBezTo>
                    <a:close/>
                    <a:moveTo>
                      <a:pt x="84772" y="26742"/>
                    </a:moveTo>
                    <a:cubicBezTo>
                      <a:pt x="83820" y="30552"/>
                      <a:pt x="80010" y="33410"/>
                      <a:pt x="77152" y="35315"/>
                    </a:cubicBezTo>
                    <a:cubicBezTo>
                      <a:pt x="73342" y="37220"/>
                      <a:pt x="69532" y="38172"/>
                      <a:pt x="66675" y="39125"/>
                    </a:cubicBezTo>
                    <a:cubicBezTo>
                      <a:pt x="54292" y="41982"/>
                      <a:pt x="40005" y="44840"/>
                      <a:pt x="27622" y="41982"/>
                    </a:cubicBezTo>
                    <a:cubicBezTo>
                      <a:pt x="22860" y="41030"/>
                      <a:pt x="18097" y="39125"/>
                      <a:pt x="13335" y="37220"/>
                    </a:cubicBezTo>
                    <a:cubicBezTo>
                      <a:pt x="10477" y="36267"/>
                      <a:pt x="5715" y="32457"/>
                      <a:pt x="5715" y="31505"/>
                    </a:cubicBezTo>
                    <a:cubicBezTo>
                      <a:pt x="5715" y="30552"/>
                      <a:pt x="14288" y="16265"/>
                      <a:pt x="16192" y="13407"/>
                    </a:cubicBezTo>
                    <a:cubicBezTo>
                      <a:pt x="17145" y="12455"/>
                      <a:pt x="18097" y="11502"/>
                      <a:pt x="19050" y="10550"/>
                    </a:cubicBezTo>
                    <a:cubicBezTo>
                      <a:pt x="20002" y="9597"/>
                      <a:pt x="21907" y="9597"/>
                      <a:pt x="23813" y="9597"/>
                    </a:cubicBezTo>
                    <a:cubicBezTo>
                      <a:pt x="24765" y="9597"/>
                      <a:pt x="25717" y="9597"/>
                      <a:pt x="26670" y="9597"/>
                    </a:cubicBezTo>
                    <a:cubicBezTo>
                      <a:pt x="28575" y="9597"/>
                      <a:pt x="30480" y="8645"/>
                      <a:pt x="32385" y="8645"/>
                    </a:cubicBezTo>
                    <a:cubicBezTo>
                      <a:pt x="34290" y="8645"/>
                      <a:pt x="35242" y="8645"/>
                      <a:pt x="37147" y="8645"/>
                    </a:cubicBezTo>
                    <a:cubicBezTo>
                      <a:pt x="40005" y="8645"/>
                      <a:pt x="42863" y="8645"/>
                      <a:pt x="45720" y="8645"/>
                    </a:cubicBezTo>
                    <a:cubicBezTo>
                      <a:pt x="50482" y="8645"/>
                      <a:pt x="55245" y="9597"/>
                      <a:pt x="60007" y="10550"/>
                    </a:cubicBezTo>
                    <a:cubicBezTo>
                      <a:pt x="60960" y="10550"/>
                      <a:pt x="62865" y="11502"/>
                      <a:pt x="63817" y="11502"/>
                    </a:cubicBezTo>
                    <a:cubicBezTo>
                      <a:pt x="63817" y="11502"/>
                      <a:pt x="64770" y="11502"/>
                      <a:pt x="64770" y="11502"/>
                    </a:cubicBezTo>
                    <a:cubicBezTo>
                      <a:pt x="65722" y="11502"/>
                      <a:pt x="66675" y="12455"/>
                      <a:pt x="67627" y="12455"/>
                    </a:cubicBezTo>
                    <a:cubicBezTo>
                      <a:pt x="67627" y="12455"/>
                      <a:pt x="68580" y="12455"/>
                      <a:pt x="68580" y="12455"/>
                    </a:cubicBezTo>
                    <a:cubicBezTo>
                      <a:pt x="69532" y="13407"/>
                      <a:pt x="71438" y="13407"/>
                      <a:pt x="72390" y="14360"/>
                    </a:cubicBezTo>
                    <a:cubicBezTo>
                      <a:pt x="73342" y="15312"/>
                      <a:pt x="75247" y="15312"/>
                      <a:pt x="76200" y="16265"/>
                    </a:cubicBezTo>
                    <a:cubicBezTo>
                      <a:pt x="76200" y="16265"/>
                      <a:pt x="76200" y="16265"/>
                      <a:pt x="76200" y="16265"/>
                    </a:cubicBezTo>
                    <a:cubicBezTo>
                      <a:pt x="77152" y="16265"/>
                      <a:pt x="78105" y="17217"/>
                      <a:pt x="79057" y="18170"/>
                    </a:cubicBezTo>
                    <a:cubicBezTo>
                      <a:pt x="80010" y="18170"/>
                      <a:pt x="80010" y="19122"/>
                      <a:pt x="80963" y="19122"/>
                    </a:cubicBezTo>
                    <a:cubicBezTo>
                      <a:pt x="81915" y="20075"/>
                      <a:pt x="82867" y="20075"/>
                      <a:pt x="83820" y="21027"/>
                    </a:cubicBezTo>
                    <a:cubicBezTo>
                      <a:pt x="83820" y="21027"/>
                      <a:pt x="86677" y="23885"/>
                      <a:pt x="84772" y="26742"/>
                    </a:cubicBezTo>
                    <a:close/>
                  </a:path>
                </a:pathLst>
              </a:custGeom>
              <a:solidFill>
                <a:srgbClr val="CF9E76"/>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0630F260-29D3-4F33-97F0-2BB751B98064}"/>
                  </a:ext>
                </a:extLst>
              </p:cNvPr>
              <p:cNvSpPr/>
              <p:nvPr/>
            </p:nvSpPr>
            <p:spPr>
              <a:xfrm>
                <a:off x="5097779" y="2694622"/>
                <a:ext cx="79698" cy="34521"/>
              </a:xfrm>
              <a:custGeom>
                <a:avLst/>
                <a:gdLst>
                  <a:gd name="connsiteX0" fmla="*/ 79058 w 79698"/>
                  <a:gd name="connsiteY0" fmla="*/ 18097 h 34521"/>
                  <a:gd name="connsiteX1" fmla="*/ 71438 w 79698"/>
                  <a:gd name="connsiteY1" fmla="*/ 26670 h 34521"/>
                  <a:gd name="connsiteX2" fmla="*/ 60960 w 79698"/>
                  <a:gd name="connsiteY2" fmla="*/ 30480 h 34521"/>
                  <a:gd name="connsiteX3" fmla="*/ 21908 w 79698"/>
                  <a:gd name="connsiteY3" fmla="*/ 33338 h 34521"/>
                  <a:gd name="connsiteX4" fmla="*/ 7620 w 79698"/>
                  <a:gd name="connsiteY4" fmla="*/ 28575 h 34521"/>
                  <a:gd name="connsiteX5" fmla="*/ 0 w 79698"/>
                  <a:gd name="connsiteY5" fmla="*/ 22860 h 34521"/>
                  <a:gd name="connsiteX6" fmla="*/ 10478 w 79698"/>
                  <a:gd name="connsiteY6" fmla="*/ 4763 h 34521"/>
                  <a:gd name="connsiteX7" fmla="*/ 13335 w 79698"/>
                  <a:gd name="connsiteY7" fmla="*/ 1905 h 34521"/>
                  <a:gd name="connsiteX8" fmla="*/ 18098 w 79698"/>
                  <a:gd name="connsiteY8" fmla="*/ 952 h 34521"/>
                  <a:gd name="connsiteX9" fmla="*/ 20955 w 79698"/>
                  <a:gd name="connsiteY9" fmla="*/ 952 h 34521"/>
                  <a:gd name="connsiteX10" fmla="*/ 31433 w 79698"/>
                  <a:gd name="connsiteY10" fmla="*/ 0 h 34521"/>
                  <a:gd name="connsiteX11" fmla="*/ 40005 w 79698"/>
                  <a:gd name="connsiteY11" fmla="*/ 0 h 34521"/>
                  <a:gd name="connsiteX12" fmla="*/ 54292 w 79698"/>
                  <a:gd name="connsiteY12" fmla="*/ 1905 h 34521"/>
                  <a:gd name="connsiteX13" fmla="*/ 62865 w 79698"/>
                  <a:gd name="connsiteY13" fmla="*/ 4763 h 34521"/>
                  <a:gd name="connsiteX14" fmla="*/ 77153 w 79698"/>
                  <a:gd name="connsiteY14" fmla="*/ 12382 h 34521"/>
                  <a:gd name="connsiteX15" fmla="*/ 79058 w 79698"/>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698" h="34521">
                    <a:moveTo>
                      <a:pt x="79058" y="18097"/>
                    </a:moveTo>
                    <a:cubicBezTo>
                      <a:pt x="78105" y="21907"/>
                      <a:pt x="74295" y="24765"/>
                      <a:pt x="71438" y="26670"/>
                    </a:cubicBezTo>
                    <a:cubicBezTo>
                      <a:pt x="67628" y="28575"/>
                      <a:pt x="63817" y="29527"/>
                      <a:pt x="60960" y="30480"/>
                    </a:cubicBezTo>
                    <a:cubicBezTo>
                      <a:pt x="48578" y="33338"/>
                      <a:pt x="34290" y="36195"/>
                      <a:pt x="21908" y="33338"/>
                    </a:cubicBezTo>
                    <a:cubicBezTo>
                      <a:pt x="17145" y="32385"/>
                      <a:pt x="12383" y="30480"/>
                      <a:pt x="7620" y="28575"/>
                    </a:cubicBezTo>
                    <a:cubicBezTo>
                      <a:pt x="4763" y="27622"/>
                      <a:pt x="0" y="23813"/>
                      <a:pt x="0" y="22860"/>
                    </a:cubicBezTo>
                    <a:cubicBezTo>
                      <a:pt x="0" y="21907"/>
                      <a:pt x="8573" y="7620"/>
                      <a:pt x="10478" y="4763"/>
                    </a:cubicBezTo>
                    <a:cubicBezTo>
                      <a:pt x="11430" y="3810"/>
                      <a:pt x="12383" y="2857"/>
                      <a:pt x="13335" y="1905"/>
                    </a:cubicBezTo>
                    <a:cubicBezTo>
                      <a:pt x="14288" y="952"/>
                      <a:pt x="16192" y="952"/>
                      <a:pt x="18098" y="952"/>
                    </a:cubicBezTo>
                    <a:cubicBezTo>
                      <a:pt x="19050" y="952"/>
                      <a:pt x="20003" y="952"/>
                      <a:pt x="20955" y="952"/>
                    </a:cubicBezTo>
                    <a:cubicBezTo>
                      <a:pt x="24765" y="0"/>
                      <a:pt x="27623" y="0"/>
                      <a:pt x="31433" y="0"/>
                    </a:cubicBezTo>
                    <a:cubicBezTo>
                      <a:pt x="34290" y="0"/>
                      <a:pt x="37148" y="0"/>
                      <a:pt x="40005" y="0"/>
                    </a:cubicBezTo>
                    <a:cubicBezTo>
                      <a:pt x="44767" y="0"/>
                      <a:pt x="49530" y="952"/>
                      <a:pt x="54292" y="1905"/>
                    </a:cubicBezTo>
                    <a:cubicBezTo>
                      <a:pt x="57150" y="2857"/>
                      <a:pt x="60008" y="3810"/>
                      <a:pt x="62865" y="4763"/>
                    </a:cubicBezTo>
                    <a:cubicBezTo>
                      <a:pt x="67628" y="6667"/>
                      <a:pt x="73342" y="9525"/>
                      <a:pt x="77153" y="12382"/>
                    </a:cubicBezTo>
                    <a:cubicBezTo>
                      <a:pt x="78105" y="12382"/>
                      <a:pt x="80963" y="15240"/>
                      <a:pt x="79058" y="18097"/>
                    </a:cubicBezTo>
                    <a:close/>
                  </a:path>
                </a:pathLst>
              </a:custGeom>
              <a:solidFill>
                <a:srgbClr val="FFFFFF"/>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D84C5715-6EF0-4F59-A86A-21C1E0091F7A}"/>
                  </a:ext>
                </a:extLst>
              </p:cNvPr>
              <p:cNvSpPr/>
              <p:nvPr/>
            </p:nvSpPr>
            <p:spPr>
              <a:xfrm>
                <a:off x="5115877" y="2693669"/>
                <a:ext cx="43814" cy="31432"/>
              </a:xfrm>
              <a:custGeom>
                <a:avLst/>
                <a:gdLst>
                  <a:gd name="connsiteX0" fmla="*/ 43815 w 43814"/>
                  <a:gd name="connsiteY0" fmla="*/ 9525 h 31432"/>
                  <a:gd name="connsiteX1" fmla="*/ 21907 w 43814"/>
                  <a:gd name="connsiteY1" fmla="*/ 31432 h 31432"/>
                  <a:gd name="connsiteX2" fmla="*/ 0 w 43814"/>
                  <a:gd name="connsiteY2" fmla="*/ 9525 h 31432"/>
                  <a:gd name="connsiteX3" fmla="*/ 1905 w 43814"/>
                  <a:gd name="connsiteY3" fmla="*/ 953 h 31432"/>
                  <a:gd name="connsiteX4" fmla="*/ 12382 w 43814"/>
                  <a:gd name="connsiteY4" fmla="*/ 0 h 31432"/>
                  <a:gd name="connsiteX5" fmla="*/ 20955 w 43814"/>
                  <a:gd name="connsiteY5" fmla="*/ 0 h 31432"/>
                  <a:gd name="connsiteX6" fmla="*/ 35242 w 43814"/>
                  <a:gd name="connsiteY6" fmla="*/ 1905 h 31432"/>
                  <a:gd name="connsiteX7" fmla="*/ 43815 w 43814"/>
                  <a:gd name="connsiteY7" fmla="*/ 4763 h 31432"/>
                  <a:gd name="connsiteX8" fmla="*/ 43815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43815" y="9525"/>
                    </a:moveTo>
                    <a:cubicBezTo>
                      <a:pt x="43815" y="21907"/>
                      <a:pt x="34290" y="31432"/>
                      <a:pt x="21907" y="31432"/>
                    </a:cubicBezTo>
                    <a:cubicBezTo>
                      <a:pt x="9525" y="31432"/>
                      <a:pt x="0" y="21907"/>
                      <a:pt x="0" y="9525"/>
                    </a:cubicBezTo>
                    <a:cubicBezTo>
                      <a:pt x="0" y="6668"/>
                      <a:pt x="952" y="3810"/>
                      <a:pt x="1905" y="953"/>
                    </a:cubicBezTo>
                    <a:cubicBezTo>
                      <a:pt x="5715" y="0"/>
                      <a:pt x="8572" y="0"/>
                      <a:pt x="12382" y="0"/>
                    </a:cubicBezTo>
                    <a:cubicBezTo>
                      <a:pt x="15240" y="0"/>
                      <a:pt x="18097" y="0"/>
                      <a:pt x="20955" y="0"/>
                    </a:cubicBezTo>
                    <a:cubicBezTo>
                      <a:pt x="25717" y="0"/>
                      <a:pt x="30480" y="953"/>
                      <a:pt x="35242" y="1905"/>
                    </a:cubicBezTo>
                    <a:cubicBezTo>
                      <a:pt x="38100" y="2857"/>
                      <a:pt x="40957" y="3810"/>
                      <a:pt x="43815" y="4763"/>
                    </a:cubicBezTo>
                    <a:cubicBezTo>
                      <a:pt x="43815" y="5715"/>
                      <a:pt x="43815" y="7620"/>
                      <a:pt x="43815"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A51889DB-D807-49EC-B757-11C9DAFAA4A2}"/>
                  </a:ext>
                </a:extLst>
              </p:cNvPr>
              <p:cNvSpPr/>
              <p:nvPr/>
            </p:nvSpPr>
            <p:spPr>
              <a:xfrm>
                <a:off x="513111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7362877D-F46C-4C0D-B481-B048DB03F590}"/>
                  </a:ext>
                </a:extLst>
              </p:cNvPr>
              <p:cNvSpPr/>
              <p:nvPr/>
            </p:nvSpPr>
            <p:spPr>
              <a:xfrm>
                <a:off x="5139689" y="2695499"/>
                <a:ext cx="10477" cy="13410"/>
              </a:xfrm>
              <a:custGeom>
                <a:avLst/>
                <a:gdLst>
                  <a:gd name="connsiteX0" fmla="*/ 952 w 10477"/>
                  <a:gd name="connsiteY0" fmla="*/ 3885 h 13410"/>
                  <a:gd name="connsiteX1" fmla="*/ 0 w 10477"/>
                  <a:gd name="connsiteY1" fmla="*/ 9600 h 13410"/>
                  <a:gd name="connsiteX2" fmla="*/ 3810 w 10477"/>
                  <a:gd name="connsiteY2" fmla="*/ 13410 h 13410"/>
                  <a:gd name="connsiteX3" fmla="*/ 8572 w 10477"/>
                  <a:gd name="connsiteY3" fmla="*/ 10552 h 13410"/>
                  <a:gd name="connsiteX4" fmla="*/ 10477 w 10477"/>
                  <a:gd name="connsiteY4" fmla="*/ 5790 h 13410"/>
                  <a:gd name="connsiteX5" fmla="*/ 8572 w 10477"/>
                  <a:gd name="connsiteY5" fmla="*/ 1027 h 13410"/>
                  <a:gd name="connsiteX6" fmla="*/ 952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 y="3885"/>
                    </a:moveTo>
                    <a:cubicBezTo>
                      <a:pt x="0" y="5790"/>
                      <a:pt x="0" y="7695"/>
                      <a:pt x="0" y="9600"/>
                    </a:cubicBezTo>
                    <a:cubicBezTo>
                      <a:pt x="0" y="11505"/>
                      <a:pt x="1905" y="12458"/>
                      <a:pt x="3810" y="13410"/>
                    </a:cubicBezTo>
                    <a:cubicBezTo>
                      <a:pt x="5715" y="13410"/>
                      <a:pt x="7620" y="12458"/>
                      <a:pt x="8572" y="10552"/>
                    </a:cubicBezTo>
                    <a:cubicBezTo>
                      <a:pt x="9525" y="9600"/>
                      <a:pt x="10477" y="7695"/>
                      <a:pt x="10477" y="5790"/>
                    </a:cubicBezTo>
                    <a:cubicBezTo>
                      <a:pt x="10477" y="3885"/>
                      <a:pt x="9525" y="1980"/>
                      <a:pt x="8572" y="1027"/>
                    </a:cubicBezTo>
                    <a:cubicBezTo>
                      <a:pt x="5715" y="-1830"/>
                      <a:pt x="1905" y="1980"/>
                      <a:pt x="952" y="3885"/>
                    </a:cubicBezTo>
                    <a:close/>
                  </a:path>
                </a:pathLst>
              </a:custGeom>
              <a:solidFill>
                <a:srgbClr val="F1F2F2"/>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DFD8DAC-1405-435E-9FA0-1504FE8AF2B8}"/>
                  </a:ext>
                </a:extLst>
              </p:cNvPr>
              <p:cNvSpPr/>
              <p:nvPr/>
            </p:nvSpPr>
            <p:spPr>
              <a:xfrm>
                <a:off x="4853939" y="2651759"/>
                <a:ext cx="153352" cy="31794"/>
              </a:xfrm>
              <a:custGeom>
                <a:avLst/>
                <a:gdLst>
                  <a:gd name="connsiteX0" fmla="*/ 151448 w 153352"/>
                  <a:gd name="connsiteY0" fmla="*/ 23813 h 31794"/>
                  <a:gd name="connsiteX1" fmla="*/ 153352 w 153352"/>
                  <a:gd name="connsiteY1" fmla="*/ 12382 h 31794"/>
                  <a:gd name="connsiteX2" fmla="*/ 153352 w 153352"/>
                  <a:gd name="connsiteY2" fmla="*/ 9525 h 31794"/>
                  <a:gd name="connsiteX3" fmla="*/ 148590 w 153352"/>
                  <a:gd name="connsiteY3" fmla="*/ 7620 h 31794"/>
                  <a:gd name="connsiteX4" fmla="*/ 101918 w 153352"/>
                  <a:gd name="connsiteY4" fmla="*/ 4763 h 31794"/>
                  <a:gd name="connsiteX5" fmla="*/ 86677 w 153352"/>
                  <a:gd name="connsiteY5" fmla="*/ 2857 h 31794"/>
                  <a:gd name="connsiteX6" fmla="*/ 72390 w 153352"/>
                  <a:gd name="connsiteY6" fmla="*/ 0 h 31794"/>
                  <a:gd name="connsiteX7" fmla="*/ 55245 w 153352"/>
                  <a:gd name="connsiteY7" fmla="*/ 1905 h 31794"/>
                  <a:gd name="connsiteX8" fmla="*/ 25718 w 153352"/>
                  <a:gd name="connsiteY8" fmla="*/ 9525 h 31794"/>
                  <a:gd name="connsiteX9" fmla="*/ 0 w 153352"/>
                  <a:gd name="connsiteY9" fmla="*/ 26670 h 31794"/>
                  <a:gd name="connsiteX10" fmla="*/ 4763 w 153352"/>
                  <a:gd name="connsiteY10" fmla="*/ 24765 h 31794"/>
                  <a:gd name="connsiteX11" fmla="*/ 62865 w 153352"/>
                  <a:gd name="connsiteY11" fmla="*/ 13335 h 31794"/>
                  <a:gd name="connsiteX12" fmla="*/ 91440 w 153352"/>
                  <a:gd name="connsiteY12" fmla="*/ 20002 h 31794"/>
                  <a:gd name="connsiteX13" fmla="*/ 127635 w 153352"/>
                  <a:gd name="connsiteY13" fmla="*/ 27622 h 31794"/>
                  <a:gd name="connsiteX14" fmla="*/ 151448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51448" y="23813"/>
                    </a:moveTo>
                    <a:cubicBezTo>
                      <a:pt x="152400" y="20002"/>
                      <a:pt x="153352" y="16192"/>
                      <a:pt x="153352" y="12382"/>
                    </a:cubicBezTo>
                    <a:cubicBezTo>
                      <a:pt x="153352" y="11430"/>
                      <a:pt x="153352" y="10477"/>
                      <a:pt x="153352" y="9525"/>
                    </a:cubicBezTo>
                    <a:cubicBezTo>
                      <a:pt x="152400" y="7620"/>
                      <a:pt x="150495" y="7620"/>
                      <a:pt x="148590" y="7620"/>
                    </a:cubicBezTo>
                    <a:cubicBezTo>
                      <a:pt x="133350" y="6667"/>
                      <a:pt x="117157" y="5715"/>
                      <a:pt x="101918" y="4763"/>
                    </a:cubicBezTo>
                    <a:cubicBezTo>
                      <a:pt x="97155" y="4763"/>
                      <a:pt x="91440" y="3810"/>
                      <a:pt x="86677" y="2857"/>
                    </a:cubicBezTo>
                    <a:cubicBezTo>
                      <a:pt x="81915" y="1905"/>
                      <a:pt x="77152" y="952"/>
                      <a:pt x="72390" y="0"/>
                    </a:cubicBezTo>
                    <a:cubicBezTo>
                      <a:pt x="66675" y="0"/>
                      <a:pt x="60960" y="952"/>
                      <a:pt x="55245" y="1905"/>
                    </a:cubicBezTo>
                    <a:cubicBezTo>
                      <a:pt x="44768" y="3810"/>
                      <a:pt x="35243" y="5715"/>
                      <a:pt x="25718" y="9525"/>
                    </a:cubicBezTo>
                    <a:cubicBezTo>
                      <a:pt x="16193" y="13335"/>
                      <a:pt x="6668" y="19050"/>
                      <a:pt x="0" y="26670"/>
                    </a:cubicBezTo>
                    <a:cubicBezTo>
                      <a:pt x="1905" y="26670"/>
                      <a:pt x="2858" y="25717"/>
                      <a:pt x="4763" y="24765"/>
                    </a:cubicBezTo>
                    <a:cubicBezTo>
                      <a:pt x="22860" y="16192"/>
                      <a:pt x="42863" y="10477"/>
                      <a:pt x="62865" y="13335"/>
                    </a:cubicBezTo>
                    <a:cubicBezTo>
                      <a:pt x="72390" y="14288"/>
                      <a:pt x="81915" y="18097"/>
                      <a:pt x="91440" y="20002"/>
                    </a:cubicBezTo>
                    <a:cubicBezTo>
                      <a:pt x="102870" y="22860"/>
                      <a:pt x="115252" y="25717"/>
                      <a:pt x="127635" y="27622"/>
                    </a:cubicBezTo>
                    <a:cubicBezTo>
                      <a:pt x="135255" y="31432"/>
                      <a:pt x="146685" y="36195"/>
                      <a:pt x="151448" y="23813"/>
                    </a:cubicBezTo>
                    <a:close/>
                  </a:path>
                </a:pathLst>
              </a:custGeom>
              <a:solidFill>
                <a:srgbClr val="231F20"/>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4861F7EC-4459-4ABF-90A5-D538FDE5EF75}"/>
                  </a:ext>
                </a:extLst>
              </p:cNvPr>
              <p:cNvSpPr/>
              <p:nvPr/>
            </p:nvSpPr>
            <p:spPr>
              <a:xfrm>
                <a:off x="4889182" y="2685783"/>
                <a:ext cx="101087" cy="48025"/>
              </a:xfrm>
              <a:custGeom>
                <a:avLst/>
                <a:gdLst>
                  <a:gd name="connsiteX0" fmla="*/ 100965 w 101087"/>
                  <a:gd name="connsiteY0" fmla="*/ 12648 h 48025"/>
                  <a:gd name="connsiteX1" fmla="*/ 65722 w 101087"/>
                  <a:gd name="connsiteY1" fmla="*/ 2171 h 48025"/>
                  <a:gd name="connsiteX2" fmla="*/ 53340 w 101087"/>
                  <a:gd name="connsiteY2" fmla="*/ 266 h 48025"/>
                  <a:gd name="connsiteX3" fmla="*/ 0 w 101087"/>
                  <a:gd name="connsiteY3" fmla="*/ 18363 h 48025"/>
                  <a:gd name="connsiteX4" fmla="*/ 11430 w 101087"/>
                  <a:gd name="connsiteY4" fmla="*/ 26936 h 48025"/>
                  <a:gd name="connsiteX5" fmla="*/ 12382 w 101087"/>
                  <a:gd name="connsiteY5" fmla="*/ 39318 h 48025"/>
                  <a:gd name="connsiteX6" fmla="*/ 75247 w 101087"/>
                  <a:gd name="connsiteY6" fmla="*/ 46938 h 48025"/>
                  <a:gd name="connsiteX7" fmla="*/ 99060 w 101087"/>
                  <a:gd name="connsiteY7" fmla="*/ 36461 h 48025"/>
                  <a:gd name="connsiteX8" fmla="*/ 100965 w 101087"/>
                  <a:gd name="connsiteY8" fmla="*/ 39318 h 48025"/>
                  <a:gd name="connsiteX9" fmla="*/ 92392 w 101087"/>
                  <a:gd name="connsiteY9" fmla="*/ 14553 h 48025"/>
                  <a:gd name="connsiteX10" fmla="*/ 100965 w 101087"/>
                  <a:gd name="connsiteY10" fmla="*/ 12648 h 48025"/>
                  <a:gd name="connsiteX11" fmla="*/ 95250 w 101087"/>
                  <a:gd name="connsiteY11" fmla="*/ 31698 h 48025"/>
                  <a:gd name="connsiteX12" fmla="*/ 87630 w 101087"/>
                  <a:gd name="connsiteY12" fmla="*/ 37413 h 48025"/>
                  <a:gd name="connsiteX13" fmla="*/ 73342 w 101087"/>
                  <a:gd name="connsiteY13" fmla="*/ 42176 h 48025"/>
                  <a:gd name="connsiteX14" fmla="*/ 34290 w 101087"/>
                  <a:gd name="connsiteY14" fmla="*/ 39318 h 48025"/>
                  <a:gd name="connsiteX15" fmla="*/ 23813 w 101087"/>
                  <a:gd name="connsiteY15" fmla="*/ 35508 h 48025"/>
                  <a:gd name="connsiteX16" fmla="*/ 16192 w 101087"/>
                  <a:gd name="connsiteY16" fmla="*/ 26936 h 48025"/>
                  <a:gd name="connsiteX17" fmla="*/ 20002 w 101087"/>
                  <a:gd name="connsiteY17" fmla="*/ 19316 h 48025"/>
                  <a:gd name="connsiteX18" fmla="*/ 22860 w 101087"/>
                  <a:gd name="connsiteY18" fmla="*/ 17411 h 48025"/>
                  <a:gd name="connsiteX19" fmla="*/ 24765 w 101087"/>
                  <a:gd name="connsiteY19" fmla="*/ 16458 h 48025"/>
                  <a:gd name="connsiteX20" fmla="*/ 27622 w 101087"/>
                  <a:gd name="connsiteY20" fmla="*/ 14553 h 48025"/>
                  <a:gd name="connsiteX21" fmla="*/ 27622 w 101087"/>
                  <a:gd name="connsiteY21" fmla="*/ 14553 h 48025"/>
                  <a:gd name="connsiteX22" fmla="*/ 31433 w 101087"/>
                  <a:gd name="connsiteY22" fmla="*/ 12648 h 48025"/>
                  <a:gd name="connsiteX23" fmla="*/ 35242 w 101087"/>
                  <a:gd name="connsiteY23" fmla="*/ 10743 h 48025"/>
                  <a:gd name="connsiteX24" fmla="*/ 36195 w 101087"/>
                  <a:gd name="connsiteY24" fmla="*/ 10743 h 48025"/>
                  <a:gd name="connsiteX25" fmla="*/ 39052 w 101087"/>
                  <a:gd name="connsiteY25" fmla="*/ 9791 h 48025"/>
                  <a:gd name="connsiteX26" fmla="*/ 40005 w 101087"/>
                  <a:gd name="connsiteY26" fmla="*/ 9791 h 48025"/>
                  <a:gd name="connsiteX27" fmla="*/ 43815 w 101087"/>
                  <a:gd name="connsiteY27" fmla="*/ 8838 h 48025"/>
                  <a:gd name="connsiteX28" fmla="*/ 58102 w 101087"/>
                  <a:gd name="connsiteY28" fmla="*/ 6933 h 48025"/>
                  <a:gd name="connsiteX29" fmla="*/ 66675 w 101087"/>
                  <a:gd name="connsiteY29" fmla="*/ 6933 h 48025"/>
                  <a:gd name="connsiteX30" fmla="*/ 71438 w 101087"/>
                  <a:gd name="connsiteY30" fmla="*/ 6933 h 48025"/>
                  <a:gd name="connsiteX31" fmla="*/ 77152 w 101087"/>
                  <a:gd name="connsiteY31" fmla="*/ 7886 h 48025"/>
                  <a:gd name="connsiteX32" fmla="*/ 80010 w 101087"/>
                  <a:gd name="connsiteY32" fmla="*/ 7886 h 48025"/>
                  <a:gd name="connsiteX33" fmla="*/ 84772 w 101087"/>
                  <a:gd name="connsiteY33" fmla="*/ 8838 h 48025"/>
                  <a:gd name="connsiteX34" fmla="*/ 87630 w 101087"/>
                  <a:gd name="connsiteY34" fmla="*/ 11696 h 48025"/>
                  <a:gd name="connsiteX35" fmla="*/ 95250 w 101087"/>
                  <a:gd name="connsiteY35" fmla="*/ 31698 h 4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087" h="48025">
                    <a:moveTo>
                      <a:pt x="100965" y="12648"/>
                    </a:moveTo>
                    <a:cubicBezTo>
                      <a:pt x="89535" y="7886"/>
                      <a:pt x="77152" y="4076"/>
                      <a:pt x="65722" y="2171"/>
                    </a:cubicBezTo>
                    <a:cubicBezTo>
                      <a:pt x="61913" y="1218"/>
                      <a:pt x="57150" y="266"/>
                      <a:pt x="53340" y="266"/>
                    </a:cubicBezTo>
                    <a:cubicBezTo>
                      <a:pt x="34290" y="-1639"/>
                      <a:pt x="16192" y="6933"/>
                      <a:pt x="0" y="18363"/>
                    </a:cubicBezTo>
                    <a:cubicBezTo>
                      <a:pt x="2857" y="22173"/>
                      <a:pt x="6667" y="25031"/>
                      <a:pt x="11430" y="26936"/>
                    </a:cubicBezTo>
                    <a:cubicBezTo>
                      <a:pt x="11430" y="30746"/>
                      <a:pt x="11430" y="35508"/>
                      <a:pt x="12382" y="39318"/>
                    </a:cubicBezTo>
                    <a:cubicBezTo>
                      <a:pt x="32385" y="46938"/>
                      <a:pt x="54292" y="49796"/>
                      <a:pt x="75247" y="46938"/>
                    </a:cubicBezTo>
                    <a:cubicBezTo>
                      <a:pt x="83820" y="45986"/>
                      <a:pt x="92392" y="43128"/>
                      <a:pt x="99060" y="36461"/>
                    </a:cubicBezTo>
                    <a:cubicBezTo>
                      <a:pt x="100013" y="37413"/>
                      <a:pt x="100965" y="38366"/>
                      <a:pt x="100965" y="39318"/>
                    </a:cubicBezTo>
                    <a:cubicBezTo>
                      <a:pt x="101917" y="30746"/>
                      <a:pt x="97155" y="21221"/>
                      <a:pt x="92392" y="14553"/>
                    </a:cubicBezTo>
                    <a:cubicBezTo>
                      <a:pt x="93345" y="12648"/>
                      <a:pt x="99060" y="12648"/>
                      <a:pt x="100965" y="12648"/>
                    </a:cubicBezTo>
                    <a:close/>
                    <a:moveTo>
                      <a:pt x="95250" y="31698"/>
                    </a:moveTo>
                    <a:cubicBezTo>
                      <a:pt x="95250" y="32651"/>
                      <a:pt x="89535" y="36461"/>
                      <a:pt x="87630" y="37413"/>
                    </a:cubicBezTo>
                    <a:cubicBezTo>
                      <a:pt x="82867" y="39318"/>
                      <a:pt x="78105" y="41223"/>
                      <a:pt x="73342" y="42176"/>
                    </a:cubicBezTo>
                    <a:cubicBezTo>
                      <a:pt x="60960" y="45033"/>
                      <a:pt x="46672" y="42176"/>
                      <a:pt x="34290" y="39318"/>
                    </a:cubicBezTo>
                    <a:cubicBezTo>
                      <a:pt x="30480" y="38366"/>
                      <a:pt x="26670" y="37413"/>
                      <a:pt x="23813" y="35508"/>
                    </a:cubicBezTo>
                    <a:cubicBezTo>
                      <a:pt x="20955" y="33603"/>
                      <a:pt x="17145" y="30746"/>
                      <a:pt x="16192" y="26936"/>
                    </a:cubicBezTo>
                    <a:cubicBezTo>
                      <a:pt x="15240" y="23126"/>
                      <a:pt x="17145" y="21221"/>
                      <a:pt x="20002" y="19316"/>
                    </a:cubicBezTo>
                    <a:cubicBezTo>
                      <a:pt x="20955" y="18363"/>
                      <a:pt x="21907" y="18363"/>
                      <a:pt x="22860" y="17411"/>
                    </a:cubicBezTo>
                    <a:cubicBezTo>
                      <a:pt x="23813" y="17411"/>
                      <a:pt x="23813" y="16458"/>
                      <a:pt x="24765" y="16458"/>
                    </a:cubicBezTo>
                    <a:cubicBezTo>
                      <a:pt x="25717" y="15506"/>
                      <a:pt x="26670" y="15506"/>
                      <a:pt x="27622" y="14553"/>
                    </a:cubicBezTo>
                    <a:cubicBezTo>
                      <a:pt x="27622" y="14553"/>
                      <a:pt x="27622" y="14553"/>
                      <a:pt x="27622" y="14553"/>
                    </a:cubicBezTo>
                    <a:cubicBezTo>
                      <a:pt x="28575" y="13601"/>
                      <a:pt x="30480" y="13601"/>
                      <a:pt x="31433" y="12648"/>
                    </a:cubicBezTo>
                    <a:cubicBezTo>
                      <a:pt x="32385" y="11696"/>
                      <a:pt x="34290" y="11696"/>
                      <a:pt x="35242" y="10743"/>
                    </a:cubicBezTo>
                    <a:cubicBezTo>
                      <a:pt x="35242" y="10743"/>
                      <a:pt x="36195" y="10743"/>
                      <a:pt x="36195" y="10743"/>
                    </a:cubicBezTo>
                    <a:cubicBezTo>
                      <a:pt x="37147" y="10743"/>
                      <a:pt x="38100" y="9791"/>
                      <a:pt x="39052" y="9791"/>
                    </a:cubicBezTo>
                    <a:cubicBezTo>
                      <a:pt x="39052" y="9791"/>
                      <a:pt x="40005" y="9791"/>
                      <a:pt x="40005" y="9791"/>
                    </a:cubicBezTo>
                    <a:cubicBezTo>
                      <a:pt x="40958" y="9791"/>
                      <a:pt x="42863" y="8838"/>
                      <a:pt x="43815" y="8838"/>
                    </a:cubicBezTo>
                    <a:cubicBezTo>
                      <a:pt x="48577" y="7886"/>
                      <a:pt x="53340" y="6933"/>
                      <a:pt x="58102" y="6933"/>
                    </a:cubicBezTo>
                    <a:cubicBezTo>
                      <a:pt x="60960" y="6933"/>
                      <a:pt x="63817" y="6933"/>
                      <a:pt x="66675" y="6933"/>
                    </a:cubicBezTo>
                    <a:cubicBezTo>
                      <a:pt x="68580" y="6933"/>
                      <a:pt x="69533" y="6933"/>
                      <a:pt x="71438" y="6933"/>
                    </a:cubicBezTo>
                    <a:cubicBezTo>
                      <a:pt x="73342" y="6933"/>
                      <a:pt x="75247" y="6933"/>
                      <a:pt x="77152" y="7886"/>
                    </a:cubicBezTo>
                    <a:cubicBezTo>
                      <a:pt x="78105" y="7886"/>
                      <a:pt x="79058" y="7886"/>
                      <a:pt x="80010" y="7886"/>
                    </a:cubicBezTo>
                    <a:cubicBezTo>
                      <a:pt x="81915" y="7886"/>
                      <a:pt x="82867" y="8838"/>
                      <a:pt x="84772" y="8838"/>
                    </a:cubicBezTo>
                    <a:cubicBezTo>
                      <a:pt x="85725" y="9791"/>
                      <a:pt x="86677" y="10743"/>
                      <a:pt x="87630" y="11696"/>
                    </a:cubicBezTo>
                    <a:cubicBezTo>
                      <a:pt x="87630" y="15506"/>
                      <a:pt x="96202" y="30746"/>
                      <a:pt x="95250" y="31698"/>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E7240F41-7E4D-4D06-85B9-1D3FA2035343}"/>
                  </a:ext>
                </a:extLst>
              </p:cNvPr>
              <p:cNvSpPr/>
              <p:nvPr/>
            </p:nvSpPr>
            <p:spPr>
              <a:xfrm>
                <a:off x="4904162" y="2694622"/>
                <a:ext cx="79317" cy="34521"/>
              </a:xfrm>
              <a:custGeom>
                <a:avLst/>
                <a:gdLst>
                  <a:gd name="connsiteX0" fmla="*/ 260 w 79317"/>
                  <a:gd name="connsiteY0" fmla="*/ 18097 h 34521"/>
                  <a:gd name="connsiteX1" fmla="*/ 7880 w 79317"/>
                  <a:gd name="connsiteY1" fmla="*/ 26670 h 34521"/>
                  <a:gd name="connsiteX2" fmla="*/ 18357 w 79317"/>
                  <a:gd name="connsiteY2" fmla="*/ 30480 h 34521"/>
                  <a:gd name="connsiteX3" fmla="*/ 57410 w 79317"/>
                  <a:gd name="connsiteY3" fmla="*/ 33338 h 34521"/>
                  <a:gd name="connsiteX4" fmla="*/ 71697 w 79317"/>
                  <a:gd name="connsiteY4" fmla="*/ 28575 h 34521"/>
                  <a:gd name="connsiteX5" fmla="*/ 79317 w 79317"/>
                  <a:gd name="connsiteY5" fmla="*/ 22860 h 34521"/>
                  <a:gd name="connsiteX6" fmla="*/ 68840 w 79317"/>
                  <a:gd name="connsiteY6" fmla="*/ 4763 h 34521"/>
                  <a:gd name="connsiteX7" fmla="*/ 65982 w 79317"/>
                  <a:gd name="connsiteY7" fmla="*/ 1905 h 34521"/>
                  <a:gd name="connsiteX8" fmla="*/ 61220 w 79317"/>
                  <a:gd name="connsiteY8" fmla="*/ 952 h 34521"/>
                  <a:gd name="connsiteX9" fmla="*/ 58362 w 79317"/>
                  <a:gd name="connsiteY9" fmla="*/ 952 h 34521"/>
                  <a:gd name="connsiteX10" fmla="*/ 47885 w 79317"/>
                  <a:gd name="connsiteY10" fmla="*/ 0 h 34521"/>
                  <a:gd name="connsiteX11" fmla="*/ 39312 w 79317"/>
                  <a:gd name="connsiteY11" fmla="*/ 0 h 34521"/>
                  <a:gd name="connsiteX12" fmla="*/ 25025 w 79317"/>
                  <a:gd name="connsiteY12" fmla="*/ 1905 h 34521"/>
                  <a:gd name="connsiteX13" fmla="*/ 16452 w 79317"/>
                  <a:gd name="connsiteY13" fmla="*/ 4763 h 34521"/>
                  <a:gd name="connsiteX14" fmla="*/ 2165 w 79317"/>
                  <a:gd name="connsiteY14" fmla="*/ 12382 h 34521"/>
                  <a:gd name="connsiteX15" fmla="*/ 260 w 79317"/>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317" h="34521">
                    <a:moveTo>
                      <a:pt x="260" y="18097"/>
                    </a:moveTo>
                    <a:cubicBezTo>
                      <a:pt x="1212" y="21907"/>
                      <a:pt x="5022" y="24765"/>
                      <a:pt x="7880" y="26670"/>
                    </a:cubicBezTo>
                    <a:cubicBezTo>
                      <a:pt x="11690" y="28575"/>
                      <a:pt x="15500" y="29527"/>
                      <a:pt x="18357" y="30480"/>
                    </a:cubicBezTo>
                    <a:cubicBezTo>
                      <a:pt x="30740" y="33338"/>
                      <a:pt x="45027" y="36195"/>
                      <a:pt x="57410" y="33338"/>
                    </a:cubicBezTo>
                    <a:cubicBezTo>
                      <a:pt x="62172" y="32385"/>
                      <a:pt x="66935" y="30480"/>
                      <a:pt x="71697" y="28575"/>
                    </a:cubicBezTo>
                    <a:cubicBezTo>
                      <a:pt x="74555" y="27622"/>
                      <a:pt x="79317" y="23813"/>
                      <a:pt x="79317" y="22860"/>
                    </a:cubicBezTo>
                    <a:cubicBezTo>
                      <a:pt x="79317" y="21907"/>
                      <a:pt x="70745" y="7620"/>
                      <a:pt x="68840" y="4763"/>
                    </a:cubicBezTo>
                    <a:cubicBezTo>
                      <a:pt x="67887" y="3810"/>
                      <a:pt x="66935" y="2857"/>
                      <a:pt x="65982" y="1905"/>
                    </a:cubicBezTo>
                    <a:cubicBezTo>
                      <a:pt x="65030" y="952"/>
                      <a:pt x="63125" y="952"/>
                      <a:pt x="61220" y="952"/>
                    </a:cubicBezTo>
                    <a:cubicBezTo>
                      <a:pt x="60267" y="952"/>
                      <a:pt x="59315" y="952"/>
                      <a:pt x="58362" y="952"/>
                    </a:cubicBezTo>
                    <a:cubicBezTo>
                      <a:pt x="54552" y="0"/>
                      <a:pt x="51695" y="0"/>
                      <a:pt x="47885" y="0"/>
                    </a:cubicBezTo>
                    <a:cubicBezTo>
                      <a:pt x="45027" y="0"/>
                      <a:pt x="42170" y="0"/>
                      <a:pt x="39312" y="0"/>
                    </a:cubicBezTo>
                    <a:cubicBezTo>
                      <a:pt x="34550" y="0"/>
                      <a:pt x="29787" y="952"/>
                      <a:pt x="25025" y="1905"/>
                    </a:cubicBezTo>
                    <a:cubicBezTo>
                      <a:pt x="22167" y="2857"/>
                      <a:pt x="19310" y="3810"/>
                      <a:pt x="16452" y="4763"/>
                    </a:cubicBezTo>
                    <a:cubicBezTo>
                      <a:pt x="11690" y="6667"/>
                      <a:pt x="5975" y="9525"/>
                      <a:pt x="2165" y="12382"/>
                    </a:cubicBezTo>
                    <a:cubicBezTo>
                      <a:pt x="1212" y="12382"/>
                      <a:pt x="-693" y="15240"/>
                      <a:pt x="260" y="18097"/>
                    </a:cubicBezTo>
                    <a:close/>
                  </a:path>
                </a:pathLst>
              </a:custGeom>
              <a:solidFill>
                <a:srgbClr val="FFFFFF"/>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A2C8580E-65BC-4D33-8844-8DA4F7CD9071}"/>
                  </a:ext>
                </a:extLst>
              </p:cNvPr>
              <p:cNvSpPr/>
              <p:nvPr/>
            </p:nvSpPr>
            <p:spPr>
              <a:xfrm>
                <a:off x="4922519" y="2693669"/>
                <a:ext cx="43814" cy="31432"/>
              </a:xfrm>
              <a:custGeom>
                <a:avLst/>
                <a:gdLst>
                  <a:gd name="connsiteX0" fmla="*/ 0 w 43814"/>
                  <a:gd name="connsiteY0" fmla="*/ 9525 h 31432"/>
                  <a:gd name="connsiteX1" fmla="*/ 21908 w 43814"/>
                  <a:gd name="connsiteY1" fmla="*/ 31432 h 31432"/>
                  <a:gd name="connsiteX2" fmla="*/ 43815 w 43814"/>
                  <a:gd name="connsiteY2" fmla="*/ 9525 h 31432"/>
                  <a:gd name="connsiteX3" fmla="*/ 41910 w 43814"/>
                  <a:gd name="connsiteY3" fmla="*/ 953 h 31432"/>
                  <a:gd name="connsiteX4" fmla="*/ 31433 w 43814"/>
                  <a:gd name="connsiteY4" fmla="*/ 0 h 31432"/>
                  <a:gd name="connsiteX5" fmla="*/ 22860 w 43814"/>
                  <a:gd name="connsiteY5" fmla="*/ 0 h 31432"/>
                  <a:gd name="connsiteX6" fmla="*/ 8572 w 43814"/>
                  <a:gd name="connsiteY6" fmla="*/ 1905 h 31432"/>
                  <a:gd name="connsiteX7" fmla="*/ 0 w 43814"/>
                  <a:gd name="connsiteY7" fmla="*/ 4763 h 31432"/>
                  <a:gd name="connsiteX8" fmla="*/ 0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0" y="9525"/>
                    </a:moveTo>
                    <a:cubicBezTo>
                      <a:pt x="0" y="21907"/>
                      <a:pt x="9525" y="31432"/>
                      <a:pt x="21908" y="31432"/>
                    </a:cubicBezTo>
                    <a:cubicBezTo>
                      <a:pt x="34290" y="31432"/>
                      <a:pt x="43815" y="21907"/>
                      <a:pt x="43815" y="9525"/>
                    </a:cubicBezTo>
                    <a:cubicBezTo>
                      <a:pt x="43815" y="6668"/>
                      <a:pt x="42863" y="3810"/>
                      <a:pt x="41910" y="953"/>
                    </a:cubicBezTo>
                    <a:cubicBezTo>
                      <a:pt x="38100" y="0"/>
                      <a:pt x="35242" y="0"/>
                      <a:pt x="31433" y="0"/>
                    </a:cubicBezTo>
                    <a:cubicBezTo>
                      <a:pt x="28575" y="0"/>
                      <a:pt x="25717" y="0"/>
                      <a:pt x="22860" y="0"/>
                    </a:cubicBezTo>
                    <a:cubicBezTo>
                      <a:pt x="18097" y="0"/>
                      <a:pt x="13335" y="953"/>
                      <a:pt x="8572" y="1905"/>
                    </a:cubicBezTo>
                    <a:cubicBezTo>
                      <a:pt x="5715" y="2857"/>
                      <a:pt x="2858" y="3810"/>
                      <a:pt x="0" y="4763"/>
                    </a:cubicBezTo>
                    <a:cubicBezTo>
                      <a:pt x="0" y="5715"/>
                      <a:pt x="0" y="7620"/>
                      <a:pt x="0"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41EFC8A0-2A6F-40D5-97D1-1A993DA2DA1C}"/>
                  </a:ext>
                </a:extLst>
              </p:cNvPr>
              <p:cNvSpPr/>
              <p:nvPr/>
            </p:nvSpPr>
            <p:spPr>
              <a:xfrm>
                <a:off x="493680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0D1393FD-CA9F-4686-9587-D7B0806F5539}"/>
                  </a:ext>
                </a:extLst>
              </p:cNvPr>
              <p:cNvSpPr/>
              <p:nvPr/>
            </p:nvSpPr>
            <p:spPr>
              <a:xfrm>
                <a:off x="4949189" y="2698356"/>
                <a:ext cx="10477" cy="13410"/>
              </a:xfrm>
              <a:custGeom>
                <a:avLst/>
                <a:gdLst>
                  <a:gd name="connsiteX0" fmla="*/ 9525 w 10477"/>
                  <a:gd name="connsiteY0" fmla="*/ 3885 h 13410"/>
                  <a:gd name="connsiteX1" fmla="*/ 10477 w 10477"/>
                  <a:gd name="connsiteY1" fmla="*/ 9600 h 13410"/>
                  <a:gd name="connsiteX2" fmla="*/ 6667 w 10477"/>
                  <a:gd name="connsiteY2" fmla="*/ 13410 h 13410"/>
                  <a:gd name="connsiteX3" fmla="*/ 1905 w 10477"/>
                  <a:gd name="connsiteY3" fmla="*/ 10553 h 13410"/>
                  <a:gd name="connsiteX4" fmla="*/ 0 w 10477"/>
                  <a:gd name="connsiteY4" fmla="*/ 5790 h 13410"/>
                  <a:gd name="connsiteX5" fmla="*/ 1905 w 10477"/>
                  <a:gd name="connsiteY5" fmla="*/ 1028 h 13410"/>
                  <a:gd name="connsiteX6" fmla="*/ 9525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5" y="3885"/>
                    </a:moveTo>
                    <a:cubicBezTo>
                      <a:pt x="10477" y="5790"/>
                      <a:pt x="10477" y="7695"/>
                      <a:pt x="10477" y="9600"/>
                    </a:cubicBezTo>
                    <a:cubicBezTo>
                      <a:pt x="10477" y="11505"/>
                      <a:pt x="8572" y="12457"/>
                      <a:pt x="6667" y="13410"/>
                    </a:cubicBezTo>
                    <a:cubicBezTo>
                      <a:pt x="4763" y="13410"/>
                      <a:pt x="2857" y="12457"/>
                      <a:pt x="1905" y="10553"/>
                    </a:cubicBezTo>
                    <a:cubicBezTo>
                      <a:pt x="952" y="9600"/>
                      <a:pt x="0" y="7695"/>
                      <a:pt x="0" y="5790"/>
                    </a:cubicBezTo>
                    <a:cubicBezTo>
                      <a:pt x="0" y="3885"/>
                      <a:pt x="952" y="1980"/>
                      <a:pt x="1905" y="1028"/>
                    </a:cubicBezTo>
                    <a:cubicBezTo>
                      <a:pt x="4763" y="-1830"/>
                      <a:pt x="8572" y="1980"/>
                      <a:pt x="9525" y="3885"/>
                    </a:cubicBezTo>
                    <a:close/>
                  </a:path>
                </a:pathLst>
              </a:custGeom>
              <a:solidFill>
                <a:srgbClr val="F1F2F2"/>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7E3A9E4-E8FD-4987-B1D2-915DC971D34A}"/>
                  </a:ext>
                </a:extLst>
              </p:cNvPr>
              <p:cNvSpPr/>
              <p:nvPr/>
            </p:nvSpPr>
            <p:spPr>
              <a:xfrm>
                <a:off x="4999418" y="2848137"/>
                <a:ext cx="87187" cy="13885"/>
              </a:xfrm>
              <a:custGeom>
                <a:avLst/>
                <a:gdLst>
                  <a:gd name="connsiteX0" fmla="*/ 84073 w 87187"/>
                  <a:gd name="connsiteY0" fmla="*/ 789 h 13885"/>
                  <a:gd name="connsiteX1" fmla="*/ 66928 w 87187"/>
                  <a:gd name="connsiteY1" fmla="*/ 2694 h 13885"/>
                  <a:gd name="connsiteX2" fmla="*/ 50736 w 87187"/>
                  <a:gd name="connsiteY2" fmla="*/ 9362 h 13885"/>
                  <a:gd name="connsiteX3" fmla="*/ 32638 w 87187"/>
                  <a:gd name="connsiteY3" fmla="*/ 9362 h 13885"/>
                  <a:gd name="connsiteX4" fmla="*/ 18351 w 87187"/>
                  <a:gd name="connsiteY4" fmla="*/ 2694 h 13885"/>
                  <a:gd name="connsiteX5" fmla="*/ 3111 w 87187"/>
                  <a:gd name="connsiteY5" fmla="*/ 789 h 13885"/>
                  <a:gd name="connsiteX6" fmla="*/ 253 w 87187"/>
                  <a:gd name="connsiteY6" fmla="*/ 5552 h 13885"/>
                  <a:gd name="connsiteX7" fmla="*/ 2158 w 87187"/>
                  <a:gd name="connsiteY7" fmla="*/ 7457 h 13885"/>
                  <a:gd name="connsiteX8" fmla="*/ 10731 w 87187"/>
                  <a:gd name="connsiteY8" fmla="*/ 10314 h 13885"/>
                  <a:gd name="connsiteX9" fmla="*/ 21208 w 87187"/>
                  <a:gd name="connsiteY9" fmla="*/ 10314 h 13885"/>
                  <a:gd name="connsiteX10" fmla="*/ 28828 w 87187"/>
                  <a:gd name="connsiteY10" fmla="*/ 13172 h 13885"/>
                  <a:gd name="connsiteX11" fmla="*/ 53593 w 87187"/>
                  <a:gd name="connsiteY11" fmla="*/ 13172 h 13885"/>
                  <a:gd name="connsiteX12" fmla="*/ 62166 w 87187"/>
                  <a:gd name="connsiteY12" fmla="*/ 10314 h 13885"/>
                  <a:gd name="connsiteX13" fmla="*/ 74548 w 87187"/>
                  <a:gd name="connsiteY13" fmla="*/ 10314 h 13885"/>
                  <a:gd name="connsiteX14" fmla="*/ 84073 w 87187"/>
                  <a:gd name="connsiteY14" fmla="*/ 7457 h 13885"/>
                  <a:gd name="connsiteX15" fmla="*/ 85978 w 87187"/>
                  <a:gd name="connsiteY15" fmla="*/ 5552 h 13885"/>
                  <a:gd name="connsiteX16" fmla="*/ 84073 w 87187"/>
                  <a:gd name="connsiteY16" fmla="*/ 789 h 13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187" h="13885">
                    <a:moveTo>
                      <a:pt x="84073" y="789"/>
                    </a:moveTo>
                    <a:cubicBezTo>
                      <a:pt x="78358" y="-1116"/>
                      <a:pt x="72643" y="789"/>
                      <a:pt x="66928" y="2694"/>
                    </a:cubicBezTo>
                    <a:cubicBezTo>
                      <a:pt x="61213" y="4599"/>
                      <a:pt x="56451" y="8409"/>
                      <a:pt x="50736" y="9362"/>
                    </a:cubicBezTo>
                    <a:cubicBezTo>
                      <a:pt x="47878" y="10314"/>
                      <a:pt x="35496" y="10314"/>
                      <a:pt x="32638" y="9362"/>
                    </a:cubicBezTo>
                    <a:cubicBezTo>
                      <a:pt x="27876" y="7457"/>
                      <a:pt x="23113" y="4599"/>
                      <a:pt x="18351" y="2694"/>
                    </a:cubicBezTo>
                    <a:cubicBezTo>
                      <a:pt x="13588" y="789"/>
                      <a:pt x="7873" y="-1116"/>
                      <a:pt x="3111" y="789"/>
                    </a:cubicBezTo>
                    <a:cubicBezTo>
                      <a:pt x="1206" y="1742"/>
                      <a:pt x="-699" y="3647"/>
                      <a:pt x="253" y="5552"/>
                    </a:cubicBezTo>
                    <a:cubicBezTo>
                      <a:pt x="253" y="6504"/>
                      <a:pt x="1206" y="6504"/>
                      <a:pt x="2158" y="7457"/>
                    </a:cubicBezTo>
                    <a:cubicBezTo>
                      <a:pt x="5016" y="9362"/>
                      <a:pt x="7873" y="9362"/>
                      <a:pt x="10731" y="10314"/>
                    </a:cubicBezTo>
                    <a:cubicBezTo>
                      <a:pt x="14541" y="10314"/>
                      <a:pt x="18351" y="9362"/>
                      <a:pt x="21208" y="10314"/>
                    </a:cubicBezTo>
                    <a:cubicBezTo>
                      <a:pt x="24066" y="10314"/>
                      <a:pt x="26923" y="12219"/>
                      <a:pt x="28828" y="13172"/>
                    </a:cubicBezTo>
                    <a:cubicBezTo>
                      <a:pt x="32638" y="14124"/>
                      <a:pt x="49783" y="14124"/>
                      <a:pt x="53593" y="13172"/>
                    </a:cubicBezTo>
                    <a:cubicBezTo>
                      <a:pt x="56451" y="12219"/>
                      <a:pt x="59308" y="11267"/>
                      <a:pt x="62166" y="10314"/>
                    </a:cubicBezTo>
                    <a:cubicBezTo>
                      <a:pt x="65976" y="9362"/>
                      <a:pt x="70738" y="10314"/>
                      <a:pt x="74548" y="10314"/>
                    </a:cubicBezTo>
                    <a:cubicBezTo>
                      <a:pt x="77406" y="10314"/>
                      <a:pt x="81216" y="9362"/>
                      <a:pt x="84073" y="7457"/>
                    </a:cubicBezTo>
                    <a:cubicBezTo>
                      <a:pt x="85026" y="7457"/>
                      <a:pt x="85978" y="6504"/>
                      <a:pt x="85978" y="5552"/>
                    </a:cubicBezTo>
                    <a:cubicBezTo>
                      <a:pt x="88836" y="3647"/>
                      <a:pt x="85978" y="1742"/>
                      <a:pt x="84073" y="789"/>
                    </a:cubicBezTo>
                    <a:close/>
                  </a:path>
                </a:pathLst>
              </a:custGeom>
              <a:solidFill>
                <a:srgbClr val="231F20"/>
              </a:soli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8110681-9BA2-4821-8DF6-EAD45D433CA8}"/>
                  </a:ext>
                </a:extLst>
              </p:cNvPr>
              <p:cNvSpPr/>
              <p:nvPr/>
            </p:nvSpPr>
            <p:spPr>
              <a:xfrm>
                <a:off x="5091112" y="2821304"/>
                <a:ext cx="20250" cy="36194"/>
              </a:xfrm>
              <a:custGeom>
                <a:avLst/>
                <a:gdLst>
                  <a:gd name="connsiteX0" fmla="*/ 20003 w 20250"/>
                  <a:gd name="connsiteY0" fmla="*/ 18097 h 36194"/>
                  <a:gd name="connsiteX1" fmla="*/ 16192 w 20250"/>
                  <a:gd name="connsiteY1" fmla="*/ 30480 h 36194"/>
                  <a:gd name="connsiteX2" fmla="*/ 8572 w 20250"/>
                  <a:gd name="connsiteY2" fmla="*/ 35243 h 36194"/>
                  <a:gd name="connsiteX3" fmla="*/ 953 w 20250"/>
                  <a:gd name="connsiteY3" fmla="*/ 36195 h 36194"/>
                  <a:gd name="connsiteX4" fmla="*/ 4763 w 20250"/>
                  <a:gd name="connsiteY4" fmla="*/ 30480 h 36194"/>
                  <a:gd name="connsiteX5" fmla="*/ 7620 w 20250"/>
                  <a:gd name="connsiteY5" fmla="*/ 20002 h 36194"/>
                  <a:gd name="connsiteX6" fmla="*/ 1905 w 20250"/>
                  <a:gd name="connsiteY6" fmla="*/ 7620 h 36194"/>
                  <a:gd name="connsiteX7" fmla="*/ 0 w 20250"/>
                  <a:gd name="connsiteY7" fmla="*/ 0 h 36194"/>
                  <a:gd name="connsiteX8" fmla="*/ 6667 w 20250"/>
                  <a:gd name="connsiteY8" fmla="*/ 3810 h 36194"/>
                  <a:gd name="connsiteX9" fmla="*/ 13335 w 20250"/>
                  <a:gd name="connsiteY9" fmla="*/ 7620 h 36194"/>
                  <a:gd name="connsiteX10" fmla="*/ 20003 w 20250"/>
                  <a:gd name="connsiteY10" fmla="*/ 18097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50" h="36194">
                    <a:moveTo>
                      <a:pt x="20003" y="18097"/>
                    </a:moveTo>
                    <a:cubicBezTo>
                      <a:pt x="20955" y="22860"/>
                      <a:pt x="19050" y="28575"/>
                      <a:pt x="16192" y="30480"/>
                    </a:cubicBezTo>
                    <a:cubicBezTo>
                      <a:pt x="13335" y="33338"/>
                      <a:pt x="10478" y="34290"/>
                      <a:pt x="8572" y="35243"/>
                    </a:cubicBezTo>
                    <a:cubicBezTo>
                      <a:pt x="3810" y="36195"/>
                      <a:pt x="953" y="36195"/>
                      <a:pt x="953" y="36195"/>
                    </a:cubicBezTo>
                    <a:cubicBezTo>
                      <a:pt x="953" y="36195"/>
                      <a:pt x="2858" y="33338"/>
                      <a:pt x="4763" y="30480"/>
                    </a:cubicBezTo>
                    <a:cubicBezTo>
                      <a:pt x="7620" y="26670"/>
                      <a:pt x="8572" y="22860"/>
                      <a:pt x="7620" y="20002"/>
                    </a:cubicBezTo>
                    <a:cubicBezTo>
                      <a:pt x="7620" y="17145"/>
                      <a:pt x="3810" y="11430"/>
                      <a:pt x="1905" y="7620"/>
                    </a:cubicBezTo>
                    <a:cubicBezTo>
                      <a:pt x="0" y="2857"/>
                      <a:pt x="0" y="0"/>
                      <a:pt x="0" y="0"/>
                    </a:cubicBezTo>
                    <a:cubicBezTo>
                      <a:pt x="0" y="0"/>
                      <a:pt x="2858" y="1905"/>
                      <a:pt x="6667" y="3810"/>
                    </a:cubicBezTo>
                    <a:cubicBezTo>
                      <a:pt x="8572" y="4763"/>
                      <a:pt x="10478" y="5715"/>
                      <a:pt x="13335" y="7620"/>
                    </a:cubicBezTo>
                    <a:cubicBezTo>
                      <a:pt x="15240" y="10477"/>
                      <a:pt x="18097" y="13335"/>
                      <a:pt x="20003" y="18097"/>
                    </a:cubicBezTo>
                    <a:close/>
                  </a:path>
                </a:pathLst>
              </a:custGeom>
              <a:solidFill>
                <a:srgbClr val="3F3B3C"/>
              </a:soli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400C368D-03B2-45E8-B525-3745DB7B88B8}"/>
                  </a:ext>
                </a:extLst>
              </p:cNvPr>
              <p:cNvSpPr/>
              <p:nvPr/>
            </p:nvSpPr>
            <p:spPr>
              <a:xfrm>
                <a:off x="4979521" y="2825114"/>
                <a:ext cx="17293" cy="34290"/>
              </a:xfrm>
              <a:custGeom>
                <a:avLst/>
                <a:gdLst>
                  <a:gd name="connsiteX0" fmla="*/ 12531 w 17293"/>
                  <a:gd name="connsiteY0" fmla="*/ 19050 h 34290"/>
                  <a:gd name="connsiteX1" fmla="*/ 14436 w 17293"/>
                  <a:gd name="connsiteY1" fmla="*/ 29528 h 34290"/>
                  <a:gd name="connsiteX2" fmla="*/ 17293 w 17293"/>
                  <a:gd name="connsiteY2" fmla="*/ 34290 h 34290"/>
                  <a:gd name="connsiteX3" fmla="*/ 15388 w 17293"/>
                  <a:gd name="connsiteY3" fmla="*/ 34290 h 34290"/>
                  <a:gd name="connsiteX4" fmla="*/ 10625 w 17293"/>
                  <a:gd name="connsiteY4" fmla="*/ 33338 h 34290"/>
                  <a:gd name="connsiteX5" fmla="*/ 148 w 17293"/>
                  <a:gd name="connsiteY5" fmla="*/ 19050 h 34290"/>
                  <a:gd name="connsiteX6" fmla="*/ 6816 w 17293"/>
                  <a:gd name="connsiteY6" fmla="*/ 3810 h 34290"/>
                  <a:gd name="connsiteX7" fmla="*/ 12531 w 17293"/>
                  <a:gd name="connsiteY7" fmla="*/ 0 h 34290"/>
                  <a:gd name="connsiteX8" fmla="*/ 12531 w 17293"/>
                  <a:gd name="connsiteY8" fmla="*/ 6668 h 34290"/>
                  <a:gd name="connsiteX9" fmla="*/ 12531 w 17293"/>
                  <a:gd name="connsiteY9" fmla="*/ 1905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93" h="34290">
                    <a:moveTo>
                      <a:pt x="12531" y="19050"/>
                    </a:moveTo>
                    <a:cubicBezTo>
                      <a:pt x="12531" y="22860"/>
                      <a:pt x="13483" y="26670"/>
                      <a:pt x="14436" y="29528"/>
                    </a:cubicBezTo>
                    <a:cubicBezTo>
                      <a:pt x="15388" y="32385"/>
                      <a:pt x="17293" y="34290"/>
                      <a:pt x="17293" y="34290"/>
                    </a:cubicBezTo>
                    <a:cubicBezTo>
                      <a:pt x="17293" y="34290"/>
                      <a:pt x="16341" y="34290"/>
                      <a:pt x="15388" y="34290"/>
                    </a:cubicBezTo>
                    <a:cubicBezTo>
                      <a:pt x="14436" y="34290"/>
                      <a:pt x="12531" y="34290"/>
                      <a:pt x="10625" y="33338"/>
                    </a:cubicBezTo>
                    <a:cubicBezTo>
                      <a:pt x="6816" y="31433"/>
                      <a:pt x="1100" y="26670"/>
                      <a:pt x="148" y="19050"/>
                    </a:cubicBezTo>
                    <a:cubicBezTo>
                      <a:pt x="-805" y="11430"/>
                      <a:pt x="3006" y="6668"/>
                      <a:pt x="6816" y="3810"/>
                    </a:cubicBezTo>
                    <a:cubicBezTo>
                      <a:pt x="9673" y="953"/>
                      <a:pt x="12531" y="0"/>
                      <a:pt x="12531" y="0"/>
                    </a:cubicBezTo>
                    <a:cubicBezTo>
                      <a:pt x="12531" y="0"/>
                      <a:pt x="12531" y="2858"/>
                      <a:pt x="12531" y="6668"/>
                    </a:cubicBezTo>
                    <a:cubicBezTo>
                      <a:pt x="12531" y="10478"/>
                      <a:pt x="12531" y="15240"/>
                      <a:pt x="12531" y="19050"/>
                    </a:cubicBezTo>
                    <a:close/>
                  </a:path>
                </a:pathLst>
              </a:custGeom>
              <a:solidFill>
                <a:srgbClr val="3F3B3C"/>
              </a:soli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22BEF889-CC33-4917-96A1-7FB7E3E535D2}"/>
                  </a:ext>
                </a:extLst>
              </p:cNvPr>
              <p:cNvSpPr/>
              <p:nvPr/>
            </p:nvSpPr>
            <p:spPr>
              <a:xfrm>
                <a:off x="4821554" y="2707004"/>
                <a:ext cx="434340" cy="360987"/>
              </a:xfrm>
              <a:custGeom>
                <a:avLst/>
                <a:gdLst>
                  <a:gd name="connsiteX0" fmla="*/ 432435 w 434340"/>
                  <a:gd name="connsiteY0" fmla="*/ 33338 h 360987"/>
                  <a:gd name="connsiteX1" fmla="*/ 432435 w 434340"/>
                  <a:gd name="connsiteY1" fmla="*/ 28575 h 360987"/>
                  <a:gd name="connsiteX2" fmla="*/ 421005 w 434340"/>
                  <a:gd name="connsiteY2" fmla="*/ 24765 h 360987"/>
                  <a:gd name="connsiteX3" fmla="*/ 420053 w 434340"/>
                  <a:gd name="connsiteY3" fmla="*/ 27622 h 360987"/>
                  <a:gd name="connsiteX4" fmla="*/ 405765 w 434340"/>
                  <a:gd name="connsiteY4" fmla="*/ 153352 h 360987"/>
                  <a:gd name="connsiteX5" fmla="*/ 342900 w 434340"/>
                  <a:gd name="connsiteY5" fmla="*/ 217170 h 360987"/>
                  <a:gd name="connsiteX6" fmla="*/ 275273 w 434340"/>
                  <a:gd name="connsiteY6" fmla="*/ 161925 h 360987"/>
                  <a:gd name="connsiteX7" fmla="*/ 252413 w 434340"/>
                  <a:gd name="connsiteY7" fmla="*/ 157163 h 360987"/>
                  <a:gd name="connsiteX8" fmla="*/ 235267 w 434340"/>
                  <a:gd name="connsiteY8" fmla="*/ 160020 h 360987"/>
                  <a:gd name="connsiteX9" fmla="*/ 223838 w 434340"/>
                  <a:gd name="connsiteY9" fmla="*/ 161925 h 360987"/>
                  <a:gd name="connsiteX10" fmla="*/ 202883 w 434340"/>
                  <a:gd name="connsiteY10" fmla="*/ 159068 h 360987"/>
                  <a:gd name="connsiteX11" fmla="*/ 135255 w 434340"/>
                  <a:gd name="connsiteY11" fmla="*/ 182880 h 360987"/>
                  <a:gd name="connsiteX12" fmla="*/ 90488 w 434340"/>
                  <a:gd name="connsiteY12" fmla="*/ 232410 h 360987"/>
                  <a:gd name="connsiteX13" fmla="*/ 45720 w 434340"/>
                  <a:gd name="connsiteY13" fmla="*/ 159068 h 360987"/>
                  <a:gd name="connsiteX14" fmla="*/ 39053 w 434340"/>
                  <a:gd name="connsiteY14" fmla="*/ 137160 h 360987"/>
                  <a:gd name="connsiteX15" fmla="*/ 27623 w 434340"/>
                  <a:gd name="connsiteY15" fmla="*/ 99060 h 360987"/>
                  <a:gd name="connsiteX16" fmla="*/ 12383 w 434340"/>
                  <a:gd name="connsiteY16" fmla="*/ 31432 h 360987"/>
                  <a:gd name="connsiteX17" fmla="*/ 12383 w 434340"/>
                  <a:gd name="connsiteY17" fmla="*/ 0 h 360987"/>
                  <a:gd name="connsiteX18" fmla="*/ 0 w 434340"/>
                  <a:gd name="connsiteY18" fmla="*/ 16193 h 360987"/>
                  <a:gd name="connsiteX19" fmla="*/ 953 w 434340"/>
                  <a:gd name="connsiteY19" fmla="*/ 23813 h 360987"/>
                  <a:gd name="connsiteX20" fmla="*/ 953 w 434340"/>
                  <a:gd name="connsiteY20" fmla="*/ 23813 h 360987"/>
                  <a:gd name="connsiteX21" fmla="*/ 953 w 434340"/>
                  <a:gd name="connsiteY21" fmla="*/ 23813 h 360987"/>
                  <a:gd name="connsiteX22" fmla="*/ 18098 w 434340"/>
                  <a:gd name="connsiteY22" fmla="*/ 143827 h 360987"/>
                  <a:gd name="connsiteX23" fmla="*/ 18098 w 434340"/>
                  <a:gd name="connsiteY23" fmla="*/ 148590 h 360987"/>
                  <a:gd name="connsiteX24" fmla="*/ 18098 w 434340"/>
                  <a:gd name="connsiteY24" fmla="*/ 148590 h 360987"/>
                  <a:gd name="connsiteX25" fmla="*/ 64770 w 434340"/>
                  <a:gd name="connsiteY25" fmla="*/ 261937 h 360987"/>
                  <a:gd name="connsiteX26" fmla="*/ 80010 w 434340"/>
                  <a:gd name="connsiteY26" fmla="*/ 284797 h 360987"/>
                  <a:gd name="connsiteX27" fmla="*/ 129540 w 434340"/>
                  <a:gd name="connsiteY27" fmla="*/ 340995 h 360987"/>
                  <a:gd name="connsiteX28" fmla="*/ 224790 w 434340"/>
                  <a:gd name="connsiteY28" fmla="*/ 359093 h 360987"/>
                  <a:gd name="connsiteX29" fmla="*/ 335280 w 434340"/>
                  <a:gd name="connsiteY29" fmla="*/ 318135 h 360987"/>
                  <a:gd name="connsiteX30" fmla="*/ 395288 w 434340"/>
                  <a:gd name="connsiteY30" fmla="*/ 231458 h 360987"/>
                  <a:gd name="connsiteX31" fmla="*/ 433388 w 434340"/>
                  <a:gd name="connsiteY31" fmla="*/ 128588 h 360987"/>
                  <a:gd name="connsiteX32" fmla="*/ 434340 w 434340"/>
                  <a:gd name="connsiteY32" fmla="*/ 129540 h 360987"/>
                  <a:gd name="connsiteX33" fmla="*/ 432435 w 434340"/>
                  <a:gd name="connsiteY33" fmla="*/ 33338 h 360987"/>
                  <a:gd name="connsiteX34" fmla="*/ 312420 w 434340"/>
                  <a:gd name="connsiteY34" fmla="*/ 255270 h 360987"/>
                  <a:gd name="connsiteX35" fmla="*/ 300038 w 434340"/>
                  <a:gd name="connsiteY35" fmla="*/ 280987 h 360987"/>
                  <a:gd name="connsiteX36" fmla="*/ 283845 w 434340"/>
                  <a:gd name="connsiteY36" fmla="*/ 295275 h 360987"/>
                  <a:gd name="connsiteX37" fmla="*/ 266700 w 434340"/>
                  <a:gd name="connsiteY37" fmla="*/ 301943 h 360987"/>
                  <a:gd name="connsiteX38" fmla="*/ 247650 w 434340"/>
                  <a:gd name="connsiteY38" fmla="*/ 291465 h 360987"/>
                  <a:gd name="connsiteX39" fmla="*/ 239078 w 434340"/>
                  <a:gd name="connsiteY39" fmla="*/ 272415 h 360987"/>
                  <a:gd name="connsiteX40" fmla="*/ 237173 w 434340"/>
                  <a:gd name="connsiteY40" fmla="*/ 271462 h 360987"/>
                  <a:gd name="connsiteX41" fmla="*/ 207645 w 434340"/>
                  <a:gd name="connsiteY41" fmla="*/ 270510 h 360987"/>
                  <a:gd name="connsiteX42" fmla="*/ 197167 w 434340"/>
                  <a:gd name="connsiteY42" fmla="*/ 285750 h 360987"/>
                  <a:gd name="connsiteX43" fmla="*/ 189548 w 434340"/>
                  <a:gd name="connsiteY43" fmla="*/ 295275 h 360987"/>
                  <a:gd name="connsiteX44" fmla="*/ 178117 w 434340"/>
                  <a:gd name="connsiteY44" fmla="*/ 299085 h 360987"/>
                  <a:gd name="connsiteX45" fmla="*/ 169545 w 434340"/>
                  <a:gd name="connsiteY45" fmla="*/ 295275 h 360987"/>
                  <a:gd name="connsiteX46" fmla="*/ 139065 w 434340"/>
                  <a:gd name="connsiteY46" fmla="*/ 272415 h 360987"/>
                  <a:gd name="connsiteX47" fmla="*/ 111442 w 434340"/>
                  <a:gd name="connsiteY47" fmla="*/ 241935 h 360987"/>
                  <a:gd name="connsiteX48" fmla="*/ 141923 w 434340"/>
                  <a:gd name="connsiteY48" fmla="*/ 212408 h 360987"/>
                  <a:gd name="connsiteX49" fmla="*/ 209550 w 434340"/>
                  <a:gd name="connsiteY49" fmla="*/ 187643 h 360987"/>
                  <a:gd name="connsiteX50" fmla="*/ 241935 w 434340"/>
                  <a:gd name="connsiteY50" fmla="*/ 188595 h 360987"/>
                  <a:gd name="connsiteX51" fmla="*/ 312420 w 434340"/>
                  <a:gd name="connsiteY51" fmla="*/ 210503 h 360987"/>
                  <a:gd name="connsiteX52" fmla="*/ 326708 w 434340"/>
                  <a:gd name="connsiteY52" fmla="*/ 219075 h 360987"/>
                  <a:gd name="connsiteX53" fmla="*/ 312420 w 434340"/>
                  <a:gd name="connsiteY53" fmla="*/ 255270 h 3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4340" h="360987">
                    <a:moveTo>
                      <a:pt x="432435" y="33338"/>
                    </a:moveTo>
                    <a:cubicBezTo>
                      <a:pt x="432435" y="31432"/>
                      <a:pt x="432435" y="30480"/>
                      <a:pt x="432435" y="28575"/>
                    </a:cubicBezTo>
                    <a:cubicBezTo>
                      <a:pt x="428625" y="27622"/>
                      <a:pt x="424815" y="26670"/>
                      <a:pt x="421005" y="24765"/>
                    </a:cubicBezTo>
                    <a:cubicBezTo>
                      <a:pt x="421005" y="25718"/>
                      <a:pt x="420053" y="26670"/>
                      <a:pt x="420053" y="27622"/>
                    </a:cubicBezTo>
                    <a:cubicBezTo>
                      <a:pt x="416242" y="73343"/>
                      <a:pt x="420053" y="113347"/>
                      <a:pt x="405765" y="153352"/>
                    </a:cubicBezTo>
                    <a:cubicBezTo>
                      <a:pt x="397192" y="177165"/>
                      <a:pt x="356235" y="217170"/>
                      <a:pt x="342900" y="217170"/>
                    </a:cubicBezTo>
                    <a:cubicBezTo>
                      <a:pt x="334328" y="200025"/>
                      <a:pt x="283845" y="165735"/>
                      <a:pt x="275273" y="161925"/>
                    </a:cubicBezTo>
                    <a:cubicBezTo>
                      <a:pt x="267653" y="159068"/>
                      <a:pt x="260033" y="158115"/>
                      <a:pt x="252413" y="157163"/>
                    </a:cubicBezTo>
                    <a:cubicBezTo>
                      <a:pt x="244792" y="156210"/>
                      <a:pt x="242888" y="159068"/>
                      <a:pt x="235267" y="160020"/>
                    </a:cubicBezTo>
                    <a:cubicBezTo>
                      <a:pt x="231458" y="160972"/>
                      <a:pt x="227648" y="161925"/>
                      <a:pt x="223838" y="161925"/>
                    </a:cubicBezTo>
                    <a:cubicBezTo>
                      <a:pt x="217170" y="161925"/>
                      <a:pt x="210503" y="159068"/>
                      <a:pt x="202883" y="159068"/>
                    </a:cubicBezTo>
                    <a:cubicBezTo>
                      <a:pt x="178117" y="160972"/>
                      <a:pt x="162878" y="161925"/>
                      <a:pt x="135255" y="182880"/>
                    </a:cubicBezTo>
                    <a:cubicBezTo>
                      <a:pt x="116205" y="197168"/>
                      <a:pt x="97155" y="210503"/>
                      <a:pt x="90488" y="232410"/>
                    </a:cubicBezTo>
                    <a:cubicBezTo>
                      <a:pt x="71438" y="211455"/>
                      <a:pt x="55245" y="186690"/>
                      <a:pt x="45720" y="159068"/>
                    </a:cubicBezTo>
                    <a:cubicBezTo>
                      <a:pt x="42863" y="151447"/>
                      <a:pt x="40958" y="143827"/>
                      <a:pt x="39053" y="137160"/>
                    </a:cubicBezTo>
                    <a:cubicBezTo>
                      <a:pt x="35243" y="124777"/>
                      <a:pt x="31433" y="111443"/>
                      <a:pt x="27623" y="99060"/>
                    </a:cubicBezTo>
                    <a:cubicBezTo>
                      <a:pt x="20955" y="77152"/>
                      <a:pt x="15240" y="54293"/>
                      <a:pt x="12383" y="31432"/>
                    </a:cubicBezTo>
                    <a:cubicBezTo>
                      <a:pt x="11430" y="20955"/>
                      <a:pt x="11430" y="10477"/>
                      <a:pt x="12383" y="0"/>
                    </a:cubicBezTo>
                    <a:cubicBezTo>
                      <a:pt x="4763" y="2857"/>
                      <a:pt x="953" y="8572"/>
                      <a:pt x="0" y="16193"/>
                    </a:cubicBezTo>
                    <a:cubicBezTo>
                      <a:pt x="0" y="17145"/>
                      <a:pt x="0" y="20002"/>
                      <a:pt x="953" y="23813"/>
                    </a:cubicBezTo>
                    <a:cubicBezTo>
                      <a:pt x="953" y="23813"/>
                      <a:pt x="953" y="23813"/>
                      <a:pt x="953" y="23813"/>
                    </a:cubicBezTo>
                    <a:cubicBezTo>
                      <a:pt x="953" y="23813"/>
                      <a:pt x="953" y="23813"/>
                      <a:pt x="953" y="23813"/>
                    </a:cubicBezTo>
                    <a:cubicBezTo>
                      <a:pt x="3810" y="42863"/>
                      <a:pt x="12383" y="93345"/>
                      <a:pt x="18098" y="143827"/>
                    </a:cubicBezTo>
                    <a:cubicBezTo>
                      <a:pt x="18098" y="144780"/>
                      <a:pt x="18098" y="146685"/>
                      <a:pt x="18098" y="148590"/>
                    </a:cubicBezTo>
                    <a:lnTo>
                      <a:pt x="18098" y="148590"/>
                    </a:lnTo>
                    <a:cubicBezTo>
                      <a:pt x="17145" y="187643"/>
                      <a:pt x="43815" y="228600"/>
                      <a:pt x="64770" y="261937"/>
                    </a:cubicBezTo>
                    <a:cubicBezTo>
                      <a:pt x="65723" y="263843"/>
                      <a:pt x="71438" y="273368"/>
                      <a:pt x="80010" y="284797"/>
                    </a:cubicBezTo>
                    <a:cubicBezTo>
                      <a:pt x="93345" y="304800"/>
                      <a:pt x="114300" y="331470"/>
                      <a:pt x="129540" y="340995"/>
                    </a:cubicBezTo>
                    <a:cubicBezTo>
                      <a:pt x="170498" y="366712"/>
                      <a:pt x="174308" y="360997"/>
                      <a:pt x="224790" y="359093"/>
                    </a:cubicBezTo>
                    <a:cubicBezTo>
                      <a:pt x="239078" y="358140"/>
                      <a:pt x="279083" y="371475"/>
                      <a:pt x="335280" y="318135"/>
                    </a:cubicBezTo>
                    <a:cubicBezTo>
                      <a:pt x="346710" y="307658"/>
                      <a:pt x="372428" y="272415"/>
                      <a:pt x="395288" y="231458"/>
                    </a:cubicBezTo>
                    <a:cubicBezTo>
                      <a:pt x="414338" y="197168"/>
                      <a:pt x="431483" y="159068"/>
                      <a:pt x="433388" y="128588"/>
                    </a:cubicBezTo>
                    <a:cubicBezTo>
                      <a:pt x="433388" y="128588"/>
                      <a:pt x="433388" y="129540"/>
                      <a:pt x="434340" y="129540"/>
                    </a:cubicBezTo>
                    <a:cubicBezTo>
                      <a:pt x="432435" y="99060"/>
                      <a:pt x="431483" y="66675"/>
                      <a:pt x="432435" y="33338"/>
                    </a:cubicBezTo>
                    <a:close/>
                    <a:moveTo>
                      <a:pt x="312420" y="255270"/>
                    </a:moveTo>
                    <a:cubicBezTo>
                      <a:pt x="309563" y="263843"/>
                      <a:pt x="305753" y="273368"/>
                      <a:pt x="300038" y="280987"/>
                    </a:cubicBezTo>
                    <a:cubicBezTo>
                      <a:pt x="295275" y="286703"/>
                      <a:pt x="289560" y="291465"/>
                      <a:pt x="283845" y="295275"/>
                    </a:cubicBezTo>
                    <a:cubicBezTo>
                      <a:pt x="279083" y="299085"/>
                      <a:pt x="273367" y="301943"/>
                      <a:pt x="266700" y="301943"/>
                    </a:cubicBezTo>
                    <a:cubicBezTo>
                      <a:pt x="259080" y="301943"/>
                      <a:pt x="252413" y="298133"/>
                      <a:pt x="247650" y="291465"/>
                    </a:cubicBezTo>
                    <a:cubicBezTo>
                      <a:pt x="242888" y="285750"/>
                      <a:pt x="240983" y="279083"/>
                      <a:pt x="239078" y="272415"/>
                    </a:cubicBezTo>
                    <a:cubicBezTo>
                      <a:pt x="239078" y="271462"/>
                      <a:pt x="238125" y="271462"/>
                      <a:pt x="237173" y="271462"/>
                    </a:cubicBezTo>
                    <a:cubicBezTo>
                      <a:pt x="232410" y="272415"/>
                      <a:pt x="215265" y="272415"/>
                      <a:pt x="207645" y="270510"/>
                    </a:cubicBezTo>
                    <a:cubicBezTo>
                      <a:pt x="206692" y="270510"/>
                      <a:pt x="200025" y="280035"/>
                      <a:pt x="197167" y="285750"/>
                    </a:cubicBezTo>
                    <a:cubicBezTo>
                      <a:pt x="195263" y="289560"/>
                      <a:pt x="192405" y="292418"/>
                      <a:pt x="189548" y="295275"/>
                    </a:cubicBezTo>
                    <a:cubicBezTo>
                      <a:pt x="186690" y="298133"/>
                      <a:pt x="181928" y="300037"/>
                      <a:pt x="178117" y="299085"/>
                    </a:cubicBezTo>
                    <a:cubicBezTo>
                      <a:pt x="175260" y="299085"/>
                      <a:pt x="172403" y="297180"/>
                      <a:pt x="169545" y="295275"/>
                    </a:cubicBezTo>
                    <a:cubicBezTo>
                      <a:pt x="159067" y="288608"/>
                      <a:pt x="148590" y="280987"/>
                      <a:pt x="139065" y="272415"/>
                    </a:cubicBezTo>
                    <a:cubicBezTo>
                      <a:pt x="131445" y="265747"/>
                      <a:pt x="112395" y="252412"/>
                      <a:pt x="111442" y="241935"/>
                    </a:cubicBezTo>
                    <a:cubicBezTo>
                      <a:pt x="110490" y="237172"/>
                      <a:pt x="138113" y="214312"/>
                      <a:pt x="141923" y="212408"/>
                    </a:cubicBezTo>
                    <a:cubicBezTo>
                      <a:pt x="150495" y="209550"/>
                      <a:pt x="202883" y="189547"/>
                      <a:pt x="209550" y="187643"/>
                    </a:cubicBezTo>
                    <a:cubicBezTo>
                      <a:pt x="211455" y="187643"/>
                      <a:pt x="224790" y="198120"/>
                      <a:pt x="241935" y="188595"/>
                    </a:cubicBezTo>
                    <a:cubicBezTo>
                      <a:pt x="249555" y="183833"/>
                      <a:pt x="300990" y="206693"/>
                      <a:pt x="312420" y="210503"/>
                    </a:cubicBezTo>
                    <a:cubicBezTo>
                      <a:pt x="315278" y="211455"/>
                      <a:pt x="324803" y="216218"/>
                      <a:pt x="326708" y="219075"/>
                    </a:cubicBezTo>
                    <a:cubicBezTo>
                      <a:pt x="328613" y="224790"/>
                      <a:pt x="315278" y="247650"/>
                      <a:pt x="312420" y="255270"/>
                    </a:cubicBezTo>
                    <a:close/>
                  </a:path>
                </a:pathLst>
              </a:custGeom>
              <a:solidFill>
                <a:srgbClr val="231F20"/>
              </a:solid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003D5B47-D3CF-498B-BCC8-053529574428}"/>
                  </a:ext>
                </a:extLst>
              </p:cNvPr>
              <p:cNvSpPr/>
              <p:nvPr/>
            </p:nvSpPr>
            <p:spPr>
              <a:xfrm>
                <a:off x="4959905" y="2904975"/>
                <a:ext cx="177879" cy="27771"/>
              </a:xfrm>
              <a:custGeom>
                <a:avLst/>
                <a:gdLst>
                  <a:gd name="connsiteX0" fmla="*/ 177879 w 177879"/>
                  <a:gd name="connsiteY0" fmla="*/ 25867 h 27771"/>
                  <a:gd name="connsiteX1" fmla="*/ 160734 w 177879"/>
                  <a:gd name="connsiteY1" fmla="*/ 26819 h 27771"/>
                  <a:gd name="connsiteX2" fmla="*/ 3572 w 177879"/>
                  <a:gd name="connsiteY2" fmla="*/ 27772 h 27771"/>
                  <a:gd name="connsiteX3" fmla="*/ 714 w 177879"/>
                  <a:gd name="connsiteY3" fmla="*/ 27772 h 27771"/>
                  <a:gd name="connsiteX4" fmla="*/ 714 w 177879"/>
                  <a:gd name="connsiteY4" fmla="*/ 27772 h 27771"/>
                  <a:gd name="connsiteX5" fmla="*/ 714 w 177879"/>
                  <a:gd name="connsiteY5" fmla="*/ 25867 h 27771"/>
                  <a:gd name="connsiteX6" fmla="*/ 46434 w 177879"/>
                  <a:gd name="connsiteY6" fmla="*/ 7769 h 27771"/>
                  <a:gd name="connsiteX7" fmla="*/ 49292 w 177879"/>
                  <a:gd name="connsiteY7" fmla="*/ 5864 h 27771"/>
                  <a:gd name="connsiteX8" fmla="*/ 75962 w 177879"/>
                  <a:gd name="connsiteY8" fmla="*/ 3959 h 27771"/>
                  <a:gd name="connsiteX9" fmla="*/ 94059 w 177879"/>
                  <a:gd name="connsiteY9" fmla="*/ 4912 h 27771"/>
                  <a:gd name="connsiteX10" fmla="*/ 108347 w 177879"/>
                  <a:gd name="connsiteY10" fmla="*/ 149 h 27771"/>
                  <a:gd name="connsiteX11" fmla="*/ 127397 w 177879"/>
                  <a:gd name="connsiteY11" fmla="*/ 5864 h 27771"/>
                  <a:gd name="connsiteX12" fmla="*/ 177879 w 177879"/>
                  <a:gd name="connsiteY12" fmla="*/ 25867 h 27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879" h="27771">
                    <a:moveTo>
                      <a:pt x="177879" y="25867"/>
                    </a:moveTo>
                    <a:cubicBezTo>
                      <a:pt x="172164" y="26819"/>
                      <a:pt x="166449" y="26819"/>
                      <a:pt x="160734" y="26819"/>
                    </a:cubicBezTo>
                    <a:cubicBezTo>
                      <a:pt x="108347" y="21104"/>
                      <a:pt x="55959" y="22057"/>
                      <a:pt x="3572" y="27772"/>
                    </a:cubicBezTo>
                    <a:cubicBezTo>
                      <a:pt x="2619" y="27772"/>
                      <a:pt x="1667" y="27772"/>
                      <a:pt x="714" y="27772"/>
                    </a:cubicBezTo>
                    <a:cubicBezTo>
                      <a:pt x="714" y="27772"/>
                      <a:pt x="714" y="27772"/>
                      <a:pt x="714" y="27772"/>
                    </a:cubicBezTo>
                    <a:cubicBezTo>
                      <a:pt x="-238" y="27772"/>
                      <a:pt x="-238" y="26819"/>
                      <a:pt x="714" y="25867"/>
                    </a:cubicBezTo>
                    <a:cubicBezTo>
                      <a:pt x="16907" y="23962"/>
                      <a:pt x="32147" y="16342"/>
                      <a:pt x="46434" y="7769"/>
                    </a:cubicBezTo>
                    <a:cubicBezTo>
                      <a:pt x="47387" y="6817"/>
                      <a:pt x="48339" y="6817"/>
                      <a:pt x="49292" y="5864"/>
                    </a:cubicBezTo>
                    <a:cubicBezTo>
                      <a:pt x="56912" y="1102"/>
                      <a:pt x="67389" y="149"/>
                      <a:pt x="75962" y="3959"/>
                    </a:cubicBezTo>
                    <a:cubicBezTo>
                      <a:pt x="81677" y="5864"/>
                      <a:pt x="88344" y="6817"/>
                      <a:pt x="94059" y="4912"/>
                    </a:cubicBezTo>
                    <a:cubicBezTo>
                      <a:pt x="98822" y="3959"/>
                      <a:pt x="103584" y="1102"/>
                      <a:pt x="108347" y="149"/>
                    </a:cubicBezTo>
                    <a:cubicBezTo>
                      <a:pt x="115014" y="-803"/>
                      <a:pt x="120729" y="3007"/>
                      <a:pt x="127397" y="5864"/>
                    </a:cubicBezTo>
                    <a:cubicBezTo>
                      <a:pt x="141684" y="14437"/>
                      <a:pt x="158829" y="23009"/>
                      <a:pt x="177879" y="25867"/>
                    </a:cubicBezTo>
                    <a:close/>
                  </a:path>
                </a:pathLst>
              </a:custGeom>
              <a:solidFill>
                <a:srgbClr val="BC8C68"/>
              </a:solid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FD187D9-7383-424F-8C9A-61076C2822DC}"/>
                  </a:ext>
                </a:extLst>
              </p:cNvPr>
              <p:cNvSpPr/>
              <p:nvPr/>
            </p:nvSpPr>
            <p:spPr>
              <a:xfrm>
                <a:off x="4985384" y="2951797"/>
                <a:ext cx="115252" cy="16354"/>
              </a:xfrm>
              <a:custGeom>
                <a:avLst/>
                <a:gdLst>
                  <a:gd name="connsiteX0" fmla="*/ 0 w 115252"/>
                  <a:gd name="connsiteY0" fmla="*/ 0 h 16354"/>
                  <a:gd name="connsiteX1" fmla="*/ 115253 w 115252"/>
                  <a:gd name="connsiteY1" fmla="*/ 0 h 16354"/>
                  <a:gd name="connsiteX2" fmla="*/ 0 w 115252"/>
                  <a:gd name="connsiteY2" fmla="*/ 0 h 16354"/>
                </a:gdLst>
                <a:ahLst/>
                <a:cxnLst>
                  <a:cxn ang="0">
                    <a:pos x="connsiteX0" y="connsiteY0"/>
                  </a:cxn>
                  <a:cxn ang="0">
                    <a:pos x="connsiteX1" y="connsiteY1"/>
                  </a:cxn>
                  <a:cxn ang="0">
                    <a:pos x="connsiteX2" y="connsiteY2"/>
                  </a:cxn>
                </a:cxnLst>
                <a:rect l="l" t="t" r="r" b="b"/>
                <a:pathLst>
                  <a:path w="115252" h="16354">
                    <a:moveTo>
                      <a:pt x="0" y="0"/>
                    </a:moveTo>
                    <a:cubicBezTo>
                      <a:pt x="7620" y="4763"/>
                      <a:pt x="58103" y="34290"/>
                      <a:pt x="115253" y="0"/>
                    </a:cubicBezTo>
                    <a:cubicBezTo>
                      <a:pt x="77153" y="10477"/>
                      <a:pt x="38100" y="11430"/>
                      <a:pt x="0" y="0"/>
                    </a:cubicBezTo>
                    <a:close/>
                  </a:path>
                </a:pathLst>
              </a:custGeom>
              <a:solidFill>
                <a:srgbClr val="BC8C68"/>
              </a:solidFill>
              <a:ln w="9525" cap="flat">
                <a:noFill/>
                <a:prstDash val="solid"/>
                <a:miter/>
              </a:ln>
            </p:spPr>
            <p:txBody>
              <a:bodyPr rtlCol="0" anchor="ctr"/>
              <a:lstStyle/>
              <a:p>
                <a:endParaRPr lang="en-ID"/>
              </a:p>
            </p:txBody>
          </p:sp>
        </p:grpSp>
      </p:grpSp>
      <p:sp>
        <p:nvSpPr>
          <p:cNvPr id="173" name="TextBox 172">
            <a:extLst>
              <a:ext uri="{FF2B5EF4-FFF2-40B4-BE49-F238E27FC236}">
                <a16:creationId xmlns:a16="http://schemas.microsoft.com/office/drawing/2014/main" id="{E71807F5-98CC-4887-AF2F-2ABEF00C0492}"/>
              </a:ext>
            </a:extLst>
          </p:cNvPr>
          <p:cNvSpPr txBox="1"/>
          <p:nvPr/>
        </p:nvSpPr>
        <p:spPr>
          <a:xfrm>
            <a:off x="2699763" y="2049081"/>
            <a:ext cx="1292341" cy="769441"/>
          </a:xfrm>
          <a:prstGeom prst="rect">
            <a:avLst/>
          </a:prstGeom>
          <a:noFill/>
        </p:spPr>
        <p:txBody>
          <a:bodyPr wrap="none" rtlCol="0" anchor="ctr">
            <a:spAutoFit/>
          </a:bodyPr>
          <a:lstStyle/>
          <a:p>
            <a:r>
              <a:rPr lang="en-US" sz="4400" b="1">
                <a:latin typeface="+mj-lt"/>
              </a:rPr>
              <a:t>92%</a:t>
            </a:r>
          </a:p>
        </p:txBody>
      </p:sp>
      <p:sp>
        <p:nvSpPr>
          <p:cNvPr id="174" name="TextBox 173">
            <a:extLst>
              <a:ext uri="{FF2B5EF4-FFF2-40B4-BE49-F238E27FC236}">
                <a16:creationId xmlns:a16="http://schemas.microsoft.com/office/drawing/2014/main" id="{3BE2E88A-CA9A-4EA0-A717-332A442BEEAD}"/>
              </a:ext>
            </a:extLst>
          </p:cNvPr>
          <p:cNvSpPr txBox="1"/>
          <p:nvPr/>
        </p:nvSpPr>
        <p:spPr>
          <a:xfrm>
            <a:off x="4006577" y="2125223"/>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5" name="TextBox 174">
            <a:extLst>
              <a:ext uri="{FF2B5EF4-FFF2-40B4-BE49-F238E27FC236}">
                <a16:creationId xmlns:a16="http://schemas.microsoft.com/office/drawing/2014/main" id="{871D03D7-AEF6-42A5-8B35-3677E01FA96B}"/>
              </a:ext>
            </a:extLst>
          </p:cNvPr>
          <p:cNvSpPr txBox="1"/>
          <p:nvPr/>
        </p:nvSpPr>
        <p:spPr>
          <a:xfrm>
            <a:off x="2699763" y="2702253"/>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76" name="TextBox 175">
            <a:extLst>
              <a:ext uri="{FF2B5EF4-FFF2-40B4-BE49-F238E27FC236}">
                <a16:creationId xmlns:a16="http://schemas.microsoft.com/office/drawing/2014/main" id="{662E5650-F215-4417-BFA0-F56E24D22593}"/>
              </a:ext>
            </a:extLst>
          </p:cNvPr>
          <p:cNvSpPr txBox="1"/>
          <p:nvPr/>
        </p:nvSpPr>
        <p:spPr>
          <a:xfrm>
            <a:off x="2699763" y="182849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Mark Loes</a:t>
            </a:r>
          </a:p>
        </p:txBody>
      </p:sp>
      <p:sp>
        <p:nvSpPr>
          <p:cNvPr id="177" name="TextBox 176">
            <a:extLst>
              <a:ext uri="{FF2B5EF4-FFF2-40B4-BE49-F238E27FC236}">
                <a16:creationId xmlns:a16="http://schemas.microsoft.com/office/drawing/2014/main" id="{020C60E0-ABEE-43D2-9312-6F47E6E04BC2}"/>
              </a:ext>
            </a:extLst>
          </p:cNvPr>
          <p:cNvSpPr txBox="1"/>
          <p:nvPr/>
        </p:nvSpPr>
        <p:spPr>
          <a:xfrm>
            <a:off x="2699763" y="4449114"/>
            <a:ext cx="1292341" cy="769441"/>
          </a:xfrm>
          <a:prstGeom prst="rect">
            <a:avLst/>
          </a:prstGeom>
          <a:noFill/>
        </p:spPr>
        <p:txBody>
          <a:bodyPr wrap="none" rtlCol="0" anchor="ctr">
            <a:spAutoFit/>
          </a:bodyPr>
          <a:lstStyle/>
          <a:p>
            <a:r>
              <a:rPr lang="en-US" sz="4400" b="1">
                <a:latin typeface="+mj-lt"/>
              </a:rPr>
              <a:t>80%</a:t>
            </a:r>
          </a:p>
        </p:txBody>
      </p:sp>
      <p:sp>
        <p:nvSpPr>
          <p:cNvPr id="178" name="TextBox 177">
            <a:extLst>
              <a:ext uri="{FF2B5EF4-FFF2-40B4-BE49-F238E27FC236}">
                <a16:creationId xmlns:a16="http://schemas.microsoft.com/office/drawing/2014/main" id="{8FFB1DAA-1569-49CF-B5A6-C7814DAEDA59}"/>
              </a:ext>
            </a:extLst>
          </p:cNvPr>
          <p:cNvSpPr txBox="1"/>
          <p:nvPr/>
        </p:nvSpPr>
        <p:spPr>
          <a:xfrm>
            <a:off x="4006577" y="4525256"/>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9" name="TextBox 178">
            <a:extLst>
              <a:ext uri="{FF2B5EF4-FFF2-40B4-BE49-F238E27FC236}">
                <a16:creationId xmlns:a16="http://schemas.microsoft.com/office/drawing/2014/main" id="{D4667B13-8557-4A41-AD76-6B8FE83676E1}"/>
              </a:ext>
            </a:extLst>
          </p:cNvPr>
          <p:cNvSpPr txBox="1"/>
          <p:nvPr/>
        </p:nvSpPr>
        <p:spPr>
          <a:xfrm>
            <a:off x="2699763" y="5102286"/>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80" name="TextBox 179">
            <a:extLst>
              <a:ext uri="{FF2B5EF4-FFF2-40B4-BE49-F238E27FC236}">
                <a16:creationId xmlns:a16="http://schemas.microsoft.com/office/drawing/2014/main" id="{1FDF139C-D28A-427B-92B4-072E9778F123}"/>
              </a:ext>
            </a:extLst>
          </p:cNvPr>
          <p:cNvSpPr txBox="1"/>
          <p:nvPr/>
        </p:nvSpPr>
        <p:spPr>
          <a:xfrm>
            <a:off x="2699763" y="4228523"/>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Theresssa</a:t>
            </a:r>
          </a:p>
        </p:txBody>
      </p:sp>
      <p:cxnSp>
        <p:nvCxnSpPr>
          <p:cNvPr id="170" name="Straight Connector 169">
            <a:extLst>
              <a:ext uri="{FF2B5EF4-FFF2-40B4-BE49-F238E27FC236}">
                <a16:creationId xmlns:a16="http://schemas.microsoft.com/office/drawing/2014/main" id="{36B1E0A9-8189-4024-BD73-B92A18255AFA}"/>
              </a:ext>
            </a:extLst>
          </p:cNvPr>
          <p:cNvCxnSpPr>
            <a:cxnSpLocks/>
          </p:cNvCxnSpPr>
          <p:nvPr/>
        </p:nvCxnSpPr>
        <p:spPr>
          <a:xfrm>
            <a:off x="6568440" y="1721690"/>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30F39E4-DEC8-4560-A52A-0E997A31BA78}"/>
              </a:ext>
            </a:extLst>
          </p:cNvPr>
          <p:cNvCxnSpPr>
            <a:cxnSpLocks/>
          </p:cNvCxnSpPr>
          <p:nvPr/>
        </p:nvCxnSpPr>
        <p:spPr>
          <a:xfrm>
            <a:off x="6568440" y="4157236"/>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43" name="Chart 142">
            <a:extLst>
              <a:ext uri="{FF2B5EF4-FFF2-40B4-BE49-F238E27FC236}">
                <a16:creationId xmlns:a16="http://schemas.microsoft.com/office/drawing/2014/main" id="{3179C3A1-79C9-44B1-98DD-61C9D9B5916D}"/>
              </a:ext>
            </a:extLst>
          </p:cNvPr>
          <p:cNvGraphicFramePr/>
          <p:nvPr>
            <p:extLst>
              <p:ext uri="{D42A27DB-BD31-4B8C-83A1-F6EECF244321}">
                <p14:modId xmlns:p14="http://schemas.microsoft.com/office/powerpoint/2010/main" val="2751176064"/>
              </p:ext>
            </p:extLst>
          </p:nvPr>
        </p:nvGraphicFramePr>
        <p:xfrm>
          <a:off x="6693644" y="1684362"/>
          <a:ext cx="4982417" cy="190973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4" name="Chart 153">
            <a:extLst>
              <a:ext uri="{FF2B5EF4-FFF2-40B4-BE49-F238E27FC236}">
                <a16:creationId xmlns:a16="http://schemas.microsoft.com/office/drawing/2014/main" id="{07CCDD80-A7D7-45BA-B894-52EE368C6E7C}"/>
              </a:ext>
            </a:extLst>
          </p:cNvPr>
          <p:cNvGraphicFramePr/>
          <p:nvPr>
            <p:extLst>
              <p:ext uri="{D42A27DB-BD31-4B8C-83A1-F6EECF244321}">
                <p14:modId xmlns:p14="http://schemas.microsoft.com/office/powerpoint/2010/main" val="2862272659"/>
              </p:ext>
            </p:extLst>
          </p:nvPr>
        </p:nvGraphicFramePr>
        <p:xfrm>
          <a:off x="6693644" y="4112557"/>
          <a:ext cx="4982417" cy="1909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1566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fade">
                                      <p:cBhvr>
                                        <p:cTn id="7" dur="500"/>
                                        <p:tgtEl>
                                          <p:spTgt spid="14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0"/>
                                        </p:tgtEl>
                                        <p:attrNameLst>
                                          <p:attrName>style.visibility</p:attrName>
                                        </p:attrNameLst>
                                      </p:cBhvr>
                                      <p:to>
                                        <p:strVal val="visible"/>
                                      </p:to>
                                    </p:set>
                                    <p:animEffect transition="in" filter="fade">
                                      <p:cBhvr>
                                        <p:cTn id="11" dur="500"/>
                                        <p:tgtEl>
                                          <p:spTgt spid="140"/>
                                        </p:tgtEl>
                                      </p:cBhvr>
                                    </p:animEffect>
                                  </p:childTnLst>
                                </p:cTn>
                              </p:par>
                              <p:par>
                                <p:cTn id="12" presetID="10" presetClass="entr" presetSubtype="0" fill="hold" nodeType="withEffect">
                                  <p:stCondLst>
                                    <p:cond delay="0"/>
                                  </p:stCondLst>
                                  <p:childTnLst>
                                    <p:set>
                                      <p:cBhvr>
                                        <p:cTn id="13" dur="1" fill="hold">
                                          <p:stCondLst>
                                            <p:cond delay="0"/>
                                          </p:stCondLst>
                                        </p:cTn>
                                        <p:tgtEl>
                                          <p:spTgt spid="141"/>
                                        </p:tgtEl>
                                        <p:attrNameLst>
                                          <p:attrName>style.visibility</p:attrName>
                                        </p:attrNameLst>
                                      </p:cBhvr>
                                      <p:to>
                                        <p:strVal val="visible"/>
                                      </p:to>
                                    </p:set>
                                    <p:animEffect transition="in" filter="fade">
                                      <p:cBhvr>
                                        <p:cTn id="14" dur="500"/>
                                        <p:tgtEl>
                                          <p:spTgt spid="14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76"/>
                                        </p:tgtEl>
                                        <p:attrNameLst>
                                          <p:attrName>style.visibility</p:attrName>
                                        </p:attrNameLst>
                                      </p:cBhvr>
                                      <p:to>
                                        <p:strVal val="visible"/>
                                      </p:to>
                                    </p:set>
                                    <p:animEffect transition="in" filter="fade">
                                      <p:cBhvr>
                                        <p:cTn id="18" dur="500"/>
                                        <p:tgtEl>
                                          <p:spTgt spid="17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
                                        </p:tgtEl>
                                        <p:attrNameLst>
                                          <p:attrName>style.visibility</p:attrName>
                                        </p:attrNameLst>
                                      </p:cBhvr>
                                      <p:to>
                                        <p:strVal val="visible"/>
                                      </p:to>
                                    </p:set>
                                    <p:animEffect transition="in" filter="fade">
                                      <p:cBhvr>
                                        <p:cTn id="21" dur="500"/>
                                        <p:tgtEl>
                                          <p:spTgt spid="18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3"/>
                                        </p:tgtEl>
                                        <p:attrNameLst>
                                          <p:attrName>style.visibility</p:attrName>
                                        </p:attrNameLst>
                                      </p:cBhvr>
                                      <p:to>
                                        <p:strVal val="visible"/>
                                      </p:to>
                                    </p:set>
                                    <p:animEffect transition="in" filter="fade">
                                      <p:cBhvr>
                                        <p:cTn id="24" dur="500"/>
                                        <p:tgtEl>
                                          <p:spTgt spid="17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77"/>
                                        </p:tgtEl>
                                        <p:attrNameLst>
                                          <p:attrName>style.visibility</p:attrName>
                                        </p:attrNameLst>
                                      </p:cBhvr>
                                      <p:to>
                                        <p:strVal val="visible"/>
                                      </p:to>
                                    </p:set>
                                    <p:animEffect transition="in" filter="fade">
                                      <p:cBhvr>
                                        <p:cTn id="27" dur="500"/>
                                        <p:tgtEl>
                                          <p:spTgt spid="17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4"/>
                                        </p:tgtEl>
                                        <p:attrNameLst>
                                          <p:attrName>style.visibility</p:attrName>
                                        </p:attrNameLst>
                                      </p:cBhvr>
                                      <p:to>
                                        <p:strVal val="visible"/>
                                      </p:to>
                                    </p:set>
                                    <p:animEffect transition="in" filter="fade">
                                      <p:cBhvr>
                                        <p:cTn id="30" dur="500"/>
                                        <p:tgtEl>
                                          <p:spTgt spid="17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78"/>
                                        </p:tgtEl>
                                        <p:attrNameLst>
                                          <p:attrName>style.visibility</p:attrName>
                                        </p:attrNameLst>
                                      </p:cBhvr>
                                      <p:to>
                                        <p:strVal val="visible"/>
                                      </p:to>
                                    </p:set>
                                    <p:animEffect transition="in" filter="fade">
                                      <p:cBhvr>
                                        <p:cTn id="33" dur="500"/>
                                        <p:tgtEl>
                                          <p:spTgt spid="17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fade">
                                      <p:cBhvr>
                                        <p:cTn id="36" dur="500"/>
                                        <p:tgtEl>
                                          <p:spTgt spid="17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9"/>
                                        </p:tgtEl>
                                        <p:attrNameLst>
                                          <p:attrName>style.visibility</p:attrName>
                                        </p:attrNameLst>
                                      </p:cBhvr>
                                      <p:to>
                                        <p:strVal val="visible"/>
                                      </p:to>
                                    </p:set>
                                    <p:animEffect transition="in" filter="fade">
                                      <p:cBhvr>
                                        <p:cTn id="39" dur="500"/>
                                        <p:tgtEl>
                                          <p:spTgt spid="179"/>
                                        </p:tgtEl>
                                      </p:cBhvr>
                                    </p:animEffect>
                                  </p:childTnLst>
                                </p:cTn>
                              </p:par>
                              <p:par>
                                <p:cTn id="40" presetID="16" presetClass="entr" presetSubtype="42" fill="hold" nodeType="withEffect">
                                  <p:stCondLst>
                                    <p:cond delay="0"/>
                                  </p:stCondLst>
                                  <p:childTnLst>
                                    <p:set>
                                      <p:cBhvr>
                                        <p:cTn id="41" dur="1" fill="hold">
                                          <p:stCondLst>
                                            <p:cond delay="0"/>
                                          </p:stCondLst>
                                        </p:cTn>
                                        <p:tgtEl>
                                          <p:spTgt spid="170"/>
                                        </p:tgtEl>
                                        <p:attrNameLst>
                                          <p:attrName>style.visibility</p:attrName>
                                        </p:attrNameLst>
                                      </p:cBhvr>
                                      <p:to>
                                        <p:strVal val="visible"/>
                                      </p:to>
                                    </p:set>
                                    <p:animEffect transition="in" filter="barn(outHorizontal)">
                                      <p:cBhvr>
                                        <p:cTn id="42" dur="500"/>
                                        <p:tgtEl>
                                          <p:spTgt spid="170"/>
                                        </p:tgtEl>
                                      </p:cBhvr>
                                    </p:animEffect>
                                  </p:childTnLst>
                                </p:cTn>
                              </p:par>
                              <p:par>
                                <p:cTn id="43" presetID="16" presetClass="entr" presetSubtype="42" fill="hold" nodeType="withEffect">
                                  <p:stCondLst>
                                    <p:cond delay="0"/>
                                  </p:stCondLst>
                                  <p:childTnLst>
                                    <p:set>
                                      <p:cBhvr>
                                        <p:cTn id="44" dur="1" fill="hold">
                                          <p:stCondLst>
                                            <p:cond delay="0"/>
                                          </p:stCondLst>
                                        </p:cTn>
                                        <p:tgtEl>
                                          <p:spTgt spid="171"/>
                                        </p:tgtEl>
                                        <p:attrNameLst>
                                          <p:attrName>style.visibility</p:attrName>
                                        </p:attrNameLst>
                                      </p:cBhvr>
                                      <p:to>
                                        <p:strVal val="visible"/>
                                      </p:to>
                                    </p:set>
                                    <p:animEffect transition="in" filter="barn(outHorizontal)">
                                      <p:cBhvr>
                                        <p:cTn id="45" dur="500"/>
                                        <p:tgtEl>
                                          <p:spTgt spid="171"/>
                                        </p:tgtEl>
                                      </p:cBhvr>
                                    </p:animEffect>
                                  </p:childTnLst>
                                </p:cTn>
                              </p:par>
                            </p:childTnLst>
                          </p:cTn>
                        </p:par>
                        <p:par>
                          <p:cTn id="46" fill="hold">
                            <p:stCondLst>
                              <p:cond delay="1500"/>
                            </p:stCondLst>
                            <p:childTnLst>
                              <p:par>
                                <p:cTn id="47" presetID="22" presetClass="entr" presetSubtype="8" fill="hold" grpId="0" nodeType="afterEffect">
                                  <p:stCondLst>
                                    <p:cond delay="0"/>
                                  </p:stCondLst>
                                  <p:childTnLst>
                                    <p:set>
                                      <p:cBhvr>
                                        <p:cTn id="48" dur="1" fill="hold">
                                          <p:stCondLst>
                                            <p:cond delay="0"/>
                                          </p:stCondLst>
                                        </p:cTn>
                                        <p:tgtEl>
                                          <p:spTgt spid="143"/>
                                        </p:tgtEl>
                                        <p:attrNameLst>
                                          <p:attrName>style.visibility</p:attrName>
                                        </p:attrNameLst>
                                      </p:cBhvr>
                                      <p:to>
                                        <p:strVal val="visible"/>
                                      </p:to>
                                    </p:set>
                                    <p:animEffect transition="in" filter="wipe(left)">
                                      <p:cBhvr>
                                        <p:cTn id="49" dur="500"/>
                                        <p:tgtEl>
                                          <p:spTgt spid="14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54"/>
                                        </p:tgtEl>
                                        <p:attrNameLst>
                                          <p:attrName>style.visibility</p:attrName>
                                        </p:attrNameLst>
                                      </p:cBhvr>
                                      <p:to>
                                        <p:strVal val="visible"/>
                                      </p:to>
                                    </p:set>
                                    <p:animEffect transition="in" filter="wipe(left)">
                                      <p:cBhvr>
                                        <p:cTn id="52"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73" grpId="0"/>
      <p:bldP spid="174" grpId="0"/>
      <p:bldP spid="175" grpId="0"/>
      <p:bldP spid="176" grpId="0"/>
      <p:bldP spid="177" grpId="0"/>
      <p:bldP spid="178" grpId="0"/>
      <p:bldP spid="179" grpId="0"/>
      <p:bldP spid="180" grpId="0"/>
      <p:bldGraphic spid="143" grpId="0">
        <p:bldAsOne/>
      </p:bldGraphic>
      <p:bldGraphic spid="154"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610FACE-5B3F-4CBB-BB55-8EAAF75F2229}"/>
              </a:ext>
            </a:extLst>
          </p:cNvPr>
          <p:cNvSpPr/>
          <p:nvPr/>
        </p:nvSpPr>
        <p:spPr>
          <a:xfrm>
            <a:off x="3629025" y="1827769"/>
            <a:ext cx="2247891" cy="430708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214150C3-FA0F-4E71-ACCE-D2D88528C358}"/>
              </a:ext>
            </a:extLst>
          </p:cNvPr>
          <p:cNvSpPr/>
          <p:nvPr/>
        </p:nvSpPr>
        <p:spPr>
          <a:xfrm>
            <a:off x="3868483" y="3165492"/>
            <a:ext cx="1768982" cy="26931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6" name="Freeform: Shape 5">
            <a:extLst>
              <a:ext uri="{FF2B5EF4-FFF2-40B4-BE49-F238E27FC236}">
                <a16:creationId xmlns:a16="http://schemas.microsoft.com/office/drawing/2014/main" id="{6582123A-35FC-4027-A917-7CF5292B4B18}"/>
              </a:ext>
            </a:extLst>
          </p:cNvPr>
          <p:cNvSpPr/>
          <p:nvPr/>
        </p:nvSpPr>
        <p:spPr>
          <a:xfrm>
            <a:off x="3629025" y="1827769"/>
            <a:ext cx="2247898" cy="4307085"/>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49668 w 2314575"/>
              <a:gd name="connsiteY5" fmla="*/ 496253 h 4434840"/>
              <a:gd name="connsiteX6" fmla="*/ 1457325 w 2314575"/>
              <a:gd name="connsiteY6" fmla="*/ 800100 h 4434840"/>
              <a:gd name="connsiteX7" fmla="*/ 1149668 w 2314575"/>
              <a:gd name="connsiteY7" fmla="*/ 1103948 h 4434840"/>
              <a:gd name="connsiteX8" fmla="*/ 842010 w 2314575"/>
              <a:gd name="connsiteY8" fmla="*/ 800100 h 4434840"/>
              <a:gd name="connsiteX9" fmla="*/ 1149668 w 2314575"/>
              <a:gd name="connsiteY9" fmla="*/ 496253 h 4434840"/>
              <a:gd name="connsiteX10" fmla="*/ 1884998 w 2314575"/>
              <a:gd name="connsiteY10" fmla="*/ 2371725 h 4434840"/>
              <a:gd name="connsiteX11" fmla="*/ 1751648 w 2314575"/>
              <a:gd name="connsiteY11" fmla="*/ 2503170 h 4434840"/>
              <a:gd name="connsiteX12" fmla="*/ 1618298 w 2314575"/>
              <a:gd name="connsiteY12" fmla="*/ 2371725 h 4434840"/>
              <a:gd name="connsiteX13" fmla="*/ 1618298 w 2314575"/>
              <a:gd name="connsiteY13" fmla="*/ 1893570 h 4434840"/>
              <a:gd name="connsiteX14" fmla="*/ 1618298 w 2314575"/>
              <a:gd name="connsiteY14" fmla="*/ 1629728 h 4434840"/>
              <a:gd name="connsiteX15" fmla="*/ 1551623 w 2314575"/>
              <a:gd name="connsiteY15" fmla="*/ 1629728 h 4434840"/>
              <a:gd name="connsiteX16" fmla="*/ 1551623 w 2314575"/>
              <a:gd name="connsiteY16" fmla="*/ 1926908 h 4434840"/>
              <a:gd name="connsiteX17" fmla="*/ 1551623 w 2314575"/>
              <a:gd name="connsiteY17" fmla="*/ 2438400 h 4434840"/>
              <a:gd name="connsiteX18" fmla="*/ 1551623 w 2314575"/>
              <a:gd name="connsiteY18" fmla="*/ 2504123 h 4434840"/>
              <a:gd name="connsiteX19" fmla="*/ 1551623 w 2314575"/>
              <a:gd name="connsiteY19" fmla="*/ 3757613 h 4434840"/>
              <a:gd name="connsiteX20" fmla="*/ 1367790 w 2314575"/>
              <a:gd name="connsiteY20" fmla="*/ 3938588 h 4434840"/>
              <a:gd name="connsiteX21" fmla="*/ 1200150 w 2314575"/>
              <a:gd name="connsiteY21" fmla="*/ 3757613 h 4434840"/>
              <a:gd name="connsiteX22" fmla="*/ 1200150 w 2314575"/>
              <a:gd name="connsiteY22" fmla="*/ 2504123 h 4434840"/>
              <a:gd name="connsiteX23" fmla="*/ 1116330 w 2314575"/>
              <a:gd name="connsiteY23" fmla="*/ 2504123 h 4434840"/>
              <a:gd name="connsiteX24" fmla="*/ 1116330 w 2314575"/>
              <a:gd name="connsiteY24" fmla="*/ 3757613 h 4434840"/>
              <a:gd name="connsiteX25" fmla="*/ 948690 w 2314575"/>
              <a:gd name="connsiteY25" fmla="*/ 3938588 h 4434840"/>
              <a:gd name="connsiteX26" fmla="*/ 764857 w 2314575"/>
              <a:gd name="connsiteY26" fmla="*/ 3757613 h 4434840"/>
              <a:gd name="connsiteX27" fmla="*/ 764857 w 2314575"/>
              <a:gd name="connsiteY27" fmla="*/ 2504123 h 4434840"/>
              <a:gd name="connsiteX28" fmla="*/ 764857 w 2314575"/>
              <a:gd name="connsiteY28" fmla="*/ 2438400 h 4434840"/>
              <a:gd name="connsiteX29" fmla="*/ 764857 w 2314575"/>
              <a:gd name="connsiteY29" fmla="*/ 1926908 h 4434840"/>
              <a:gd name="connsiteX30" fmla="*/ 764857 w 2314575"/>
              <a:gd name="connsiteY30" fmla="*/ 1629728 h 4434840"/>
              <a:gd name="connsiteX31" fmla="*/ 698182 w 2314575"/>
              <a:gd name="connsiteY31" fmla="*/ 1629728 h 4434840"/>
              <a:gd name="connsiteX32" fmla="*/ 698182 w 2314575"/>
              <a:gd name="connsiteY32" fmla="*/ 1893570 h 4434840"/>
              <a:gd name="connsiteX33" fmla="*/ 698182 w 2314575"/>
              <a:gd name="connsiteY33" fmla="*/ 2371725 h 4434840"/>
              <a:gd name="connsiteX34" fmla="*/ 564832 w 2314575"/>
              <a:gd name="connsiteY34" fmla="*/ 2503170 h 4434840"/>
              <a:gd name="connsiteX35" fmla="*/ 431482 w 2314575"/>
              <a:gd name="connsiteY35" fmla="*/ 2371725 h 4434840"/>
              <a:gd name="connsiteX36" fmla="*/ 431482 w 2314575"/>
              <a:gd name="connsiteY36" fmla="*/ 1564005 h 4434840"/>
              <a:gd name="connsiteX37" fmla="*/ 849630 w 2314575"/>
              <a:gd name="connsiteY37" fmla="*/ 1168718 h 4434840"/>
              <a:gd name="connsiteX38" fmla="*/ 1267778 w 2314575"/>
              <a:gd name="connsiteY38" fmla="*/ 1168718 h 4434840"/>
              <a:gd name="connsiteX39" fmla="*/ 1301115 w 2314575"/>
              <a:gd name="connsiteY39" fmla="*/ 1168718 h 4434840"/>
              <a:gd name="connsiteX40" fmla="*/ 1468755 w 2314575"/>
              <a:gd name="connsiteY40" fmla="*/ 1168718 h 4434840"/>
              <a:gd name="connsiteX41" fmla="*/ 1886903 w 2314575"/>
              <a:gd name="connsiteY41" fmla="*/ 1564005 h 4434840"/>
              <a:gd name="connsiteX42" fmla="*/ 1884998 w 2314575"/>
              <a:gd name="connsiteY42" fmla="*/ 2371725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14575" h="4434840">
                <a:moveTo>
                  <a:pt x="0" y="0"/>
                </a:moveTo>
                <a:lnTo>
                  <a:pt x="0" y="4434840"/>
                </a:lnTo>
                <a:lnTo>
                  <a:pt x="2314575" y="4434840"/>
                </a:lnTo>
                <a:lnTo>
                  <a:pt x="2314575" y="0"/>
                </a:lnTo>
                <a:lnTo>
                  <a:pt x="0" y="0"/>
                </a:lnTo>
                <a:close/>
                <a:moveTo>
                  <a:pt x="1149668" y="496253"/>
                </a:moveTo>
                <a:cubicBezTo>
                  <a:pt x="1319213" y="496253"/>
                  <a:pt x="1457325" y="632460"/>
                  <a:pt x="1457325" y="800100"/>
                </a:cubicBezTo>
                <a:cubicBezTo>
                  <a:pt x="1457325" y="967740"/>
                  <a:pt x="1319213" y="1103948"/>
                  <a:pt x="1149668" y="1103948"/>
                </a:cubicBezTo>
                <a:cubicBezTo>
                  <a:pt x="980122" y="1103948"/>
                  <a:pt x="842010" y="967740"/>
                  <a:pt x="842010" y="800100"/>
                </a:cubicBezTo>
                <a:cubicBezTo>
                  <a:pt x="842010" y="632460"/>
                  <a:pt x="980122" y="496253"/>
                  <a:pt x="1149668" y="496253"/>
                </a:cubicBezTo>
                <a:close/>
                <a:moveTo>
                  <a:pt x="1884998" y="2371725"/>
                </a:moveTo>
                <a:cubicBezTo>
                  <a:pt x="1884998" y="2454593"/>
                  <a:pt x="1818323" y="2503170"/>
                  <a:pt x="1751648" y="2503170"/>
                </a:cubicBezTo>
                <a:cubicBezTo>
                  <a:pt x="1667828" y="2503170"/>
                  <a:pt x="1618298" y="2453640"/>
                  <a:pt x="1618298" y="2371725"/>
                </a:cubicBezTo>
                <a:cubicBezTo>
                  <a:pt x="1618298" y="1893570"/>
                  <a:pt x="1618298" y="1893570"/>
                  <a:pt x="1618298" y="1893570"/>
                </a:cubicBezTo>
                <a:cubicBezTo>
                  <a:pt x="1618298" y="1629728"/>
                  <a:pt x="1618298" y="1629728"/>
                  <a:pt x="1618298" y="1629728"/>
                </a:cubicBezTo>
                <a:cubicBezTo>
                  <a:pt x="1551623" y="1629728"/>
                  <a:pt x="1551623" y="1629728"/>
                  <a:pt x="1551623" y="1629728"/>
                </a:cubicBezTo>
                <a:cubicBezTo>
                  <a:pt x="1551623" y="1926908"/>
                  <a:pt x="1551623" y="1926908"/>
                  <a:pt x="1551623" y="1926908"/>
                </a:cubicBezTo>
                <a:cubicBezTo>
                  <a:pt x="1551623" y="2438400"/>
                  <a:pt x="1551623" y="2438400"/>
                  <a:pt x="1551623" y="2438400"/>
                </a:cubicBezTo>
                <a:cubicBezTo>
                  <a:pt x="1551623" y="2504123"/>
                  <a:pt x="1551623" y="2504123"/>
                  <a:pt x="1551623" y="2504123"/>
                </a:cubicBezTo>
                <a:cubicBezTo>
                  <a:pt x="1551623" y="3757613"/>
                  <a:pt x="1551623" y="3757613"/>
                  <a:pt x="1551623" y="3757613"/>
                </a:cubicBezTo>
                <a:cubicBezTo>
                  <a:pt x="1551623" y="3856673"/>
                  <a:pt x="1467803" y="3938588"/>
                  <a:pt x="1367790" y="3938588"/>
                </a:cubicBezTo>
                <a:cubicBezTo>
                  <a:pt x="1267778" y="3938588"/>
                  <a:pt x="1200150" y="3855720"/>
                  <a:pt x="1200150" y="3757613"/>
                </a:cubicBezTo>
                <a:cubicBezTo>
                  <a:pt x="1200150" y="2504123"/>
                  <a:pt x="1200150" y="2504123"/>
                  <a:pt x="1200150" y="2504123"/>
                </a:cubicBezTo>
                <a:cubicBezTo>
                  <a:pt x="1116330" y="2504123"/>
                  <a:pt x="1116330" y="2504123"/>
                  <a:pt x="1116330" y="2504123"/>
                </a:cubicBezTo>
                <a:cubicBezTo>
                  <a:pt x="1116330" y="3757613"/>
                  <a:pt x="1116330" y="3757613"/>
                  <a:pt x="1116330" y="3757613"/>
                </a:cubicBezTo>
                <a:cubicBezTo>
                  <a:pt x="1116330" y="3856673"/>
                  <a:pt x="1049655" y="3938588"/>
                  <a:pt x="948690" y="3938588"/>
                </a:cubicBezTo>
                <a:cubicBezTo>
                  <a:pt x="848678" y="3938588"/>
                  <a:pt x="764857" y="3855720"/>
                  <a:pt x="764857" y="3757613"/>
                </a:cubicBezTo>
                <a:cubicBezTo>
                  <a:pt x="764857" y="2504123"/>
                  <a:pt x="764857" y="2504123"/>
                  <a:pt x="764857" y="2504123"/>
                </a:cubicBezTo>
                <a:cubicBezTo>
                  <a:pt x="764857" y="2438400"/>
                  <a:pt x="764857" y="2438400"/>
                  <a:pt x="764857" y="2438400"/>
                </a:cubicBezTo>
                <a:cubicBezTo>
                  <a:pt x="764857" y="1926908"/>
                  <a:pt x="764857" y="1926908"/>
                  <a:pt x="764857" y="1926908"/>
                </a:cubicBezTo>
                <a:cubicBezTo>
                  <a:pt x="764857" y="1629728"/>
                  <a:pt x="764857" y="1629728"/>
                  <a:pt x="764857" y="1629728"/>
                </a:cubicBezTo>
                <a:cubicBezTo>
                  <a:pt x="698182" y="1629728"/>
                  <a:pt x="698182" y="1629728"/>
                  <a:pt x="698182" y="1629728"/>
                </a:cubicBezTo>
                <a:cubicBezTo>
                  <a:pt x="698182" y="1893570"/>
                  <a:pt x="698182" y="1893570"/>
                  <a:pt x="698182" y="1893570"/>
                </a:cubicBezTo>
                <a:cubicBezTo>
                  <a:pt x="698182" y="2371725"/>
                  <a:pt x="698182" y="2371725"/>
                  <a:pt x="698182" y="2371725"/>
                </a:cubicBezTo>
                <a:cubicBezTo>
                  <a:pt x="698182" y="2454593"/>
                  <a:pt x="647700" y="2503170"/>
                  <a:pt x="564832" y="2503170"/>
                </a:cubicBezTo>
                <a:cubicBezTo>
                  <a:pt x="498157" y="2503170"/>
                  <a:pt x="431482" y="2453640"/>
                  <a:pt x="431482" y="2371725"/>
                </a:cubicBezTo>
                <a:cubicBezTo>
                  <a:pt x="431482" y="1564005"/>
                  <a:pt x="431482" y="1564005"/>
                  <a:pt x="431482" y="1564005"/>
                </a:cubicBezTo>
                <a:cubicBezTo>
                  <a:pt x="431482" y="1349693"/>
                  <a:pt x="632460" y="1168718"/>
                  <a:pt x="849630" y="1168718"/>
                </a:cubicBezTo>
                <a:cubicBezTo>
                  <a:pt x="1267778" y="1168718"/>
                  <a:pt x="1267778" y="1168718"/>
                  <a:pt x="1267778" y="1168718"/>
                </a:cubicBezTo>
                <a:cubicBezTo>
                  <a:pt x="1301115" y="1168718"/>
                  <a:pt x="1301115" y="1168718"/>
                  <a:pt x="1301115" y="1168718"/>
                </a:cubicBezTo>
                <a:cubicBezTo>
                  <a:pt x="1468755" y="1168718"/>
                  <a:pt x="1468755" y="1168718"/>
                  <a:pt x="1468755" y="1168718"/>
                </a:cubicBezTo>
                <a:cubicBezTo>
                  <a:pt x="1685925" y="1168718"/>
                  <a:pt x="1886903" y="1349693"/>
                  <a:pt x="1886903" y="1564005"/>
                </a:cubicBezTo>
                <a:cubicBezTo>
                  <a:pt x="1884998" y="2371725"/>
                  <a:pt x="1884998" y="2371725"/>
                  <a:pt x="1884998" y="2371725"/>
                </a:cubicBezTo>
                <a:close/>
              </a:path>
            </a:pathLst>
          </a:custGeom>
          <a:ln w="9525" cap="flat">
            <a:noFill/>
            <a:prstDash val="solid"/>
            <a:miter/>
          </a:ln>
        </p:spPr>
        <p:txBody>
          <a:bodyPr rtlCol="0" anchor="ctr"/>
          <a:lstStyle/>
          <a:p>
            <a:endParaRPr lang="en-ID"/>
          </a:p>
        </p:txBody>
      </p:sp>
      <p:sp>
        <p:nvSpPr>
          <p:cNvPr id="12" name="Rectangle 11">
            <a:extLst>
              <a:ext uri="{FF2B5EF4-FFF2-40B4-BE49-F238E27FC236}">
                <a16:creationId xmlns:a16="http://schemas.microsoft.com/office/drawing/2014/main" id="{434088B4-3D56-4DBD-A59E-FBE3D3680E13}"/>
              </a:ext>
            </a:extLst>
          </p:cNvPr>
          <p:cNvSpPr/>
          <p:nvPr/>
        </p:nvSpPr>
        <p:spPr>
          <a:xfrm>
            <a:off x="6333061" y="1827770"/>
            <a:ext cx="2247898" cy="430708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 name="Rectangle 8">
            <a:extLst>
              <a:ext uri="{FF2B5EF4-FFF2-40B4-BE49-F238E27FC236}">
                <a16:creationId xmlns:a16="http://schemas.microsoft.com/office/drawing/2014/main" id="{C22E9931-6671-41A2-8D0B-931D982E8516}"/>
              </a:ext>
            </a:extLst>
          </p:cNvPr>
          <p:cNvSpPr/>
          <p:nvPr/>
        </p:nvSpPr>
        <p:spPr>
          <a:xfrm>
            <a:off x="6572520" y="3698555"/>
            <a:ext cx="1768983" cy="216004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4A9BC18C-21DA-4BF9-93BB-5ADD9C717810}"/>
              </a:ext>
            </a:extLst>
          </p:cNvPr>
          <p:cNvSpPr/>
          <p:nvPr/>
        </p:nvSpPr>
        <p:spPr>
          <a:xfrm>
            <a:off x="6333062" y="1827770"/>
            <a:ext cx="2247899" cy="4307083"/>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61098 w 2314575"/>
              <a:gd name="connsiteY5" fmla="*/ 510540 h 4434840"/>
              <a:gd name="connsiteX6" fmla="*/ 1468755 w 2314575"/>
              <a:gd name="connsiteY6" fmla="*/ 814388 h 4434840"/>
              <a:gd name="connsiteX7" fmla="*/ 1161098 w 2314575"/>
              <a:gd name="connsiteY7" fmla="*/ 1118235 h 4434840"/>
              <a:gd name="connsiteX8" fmla="*/ 853440 w 2314575"/>
              <a:gd name="connsiteY8" fmla="*/ 814388 h 4434840"/>
              <a:gd name="connsiteX9" fmla="*/ 1161098 w 2314575"/>
              <a:gd name="connsiteY9" fmla="*/ 510540 h 4434840"/>
              <a:gd name="connsiteX10" fmla="*/ 1867853 w 2314575"/>
              <a:gd name="connsiteY10" fmla="*/ 2372678 h 4434840"/>
              <a:gd name="connsiteX11" fmla="*/ 1701165 w 2314575"/>
              <a:gd name="connsiteY11" fmla="*/ 2306955 h 4434840"/>
              <a:gd name="connsiteX12" fmla="*/ 1483995 w 2314575"/>
              <a:gd name="connsiteY12" fmla="*/ 1581150 h 4434840"/>
              <a:gd name="connsiteX13" fmla="*/ 1417320 w 2314575"/>
              <a:gd name="connsiteY13" fmla="*/ 1581150 h 4434840"/>
              <a:gd name="connsiteX14" fmla="*/ 1818323 w 2314575"/>
              <a:gd name="connsiteY14" fmla="*/ 2819400 h 4434840"/>
              <a:gd name="connsiteX15" fmla="*/ 1501140 w 2314575"/>
              <a:gd name="connsiteY15" fmla="*/ 2819400 h 4434840"/>
              <a:gd name="connsiteX16" fmla="*/ 1501140 w 2314575"/>
              <a:gd name="connsiteY16" fmla="*/ 3776663 h 4434840"/>
              <a:gd name="connsiteX17" fmla="*/ 1350645 w 2314575"/>
              <a:gd name="connsiteY17" fmla="*/ 3925253 h 4434840"/>
              <a:gd name="connsiteX18" fmla="*/ 1217295 w 2314575"/>
              <a:gd name="connsiteY18" fmla="*/ 3776663 h 4434840"/>
              <a:gd name="connsiteX19" fmla="*/ 1217295 w 2314575"/>
              <a:gd name="connsiteY19" fmla="*/ 2819400 h 4434840"/>
              <a:gd name="connsiteX20" fmla="*/ 1100138 w 2314575"/>
              <a:gd name="connsiteY20" fmla="*/ 2819400 h 4434840"/>
              <a:gd name="connsiteX21" fmla="*/ 1100138 w 2314575"/>
              <a:gd name="connsiteY21" fmla="*/ 3776663 h 4434840"/>
              <a:gd name="connsiteX22" fmla="*/ 966788 w 2314575"/>
              <a:gd name="connsiteY22" fmla="*/ 3925253 h 4434840"/>
              <a:gd name="connsiteX23" fmla="*/ 816293 w 2314575"/>
              <a:gd name="connsiteY23" fmla="*/ 3776663 h 4434840"/>
              <a:gd name="connsiteX24" fmla="*/ 816293 w 2314575"/>
              <a:gd name="connsiteY24" fmla="*/ 2819400 h 4434840"/>
              <a:gd name="connsiteX25" fmla="*/ 499110 w 2314575"/>
              <a:gd name="connsiteY25" fmla="*/ 2819400 h 4434840"/>
              <a:gd name="connsiteX26" fmla="*/ 900113 w 2314575"/>
              <a:gd name="connsiteY26" fmla="*/ 1581150 h 4434840"/>
              <a:gd name="connsiteX27" fmla="*/ 833438 w 2314575"/>
              <a:gd name="connsiteY27" fmla="*/ 1581150 h 4434840"/>
              <a:gd name="connsiteX28" fmla="*/ 616268 w 2314575"/>
              <a:gd name="connsiteY28" fmla="*/ 2306955 h 4434840"/>
              <a:gd name="connsiteX29" fmla="*/ 449580 w 2314575"/>
              <a:gd name="connsiteY29" fmla="*/ 2372678 h 4434840"/>
              <a:gd name="connsiteX30" fmla="*/ 382905 w 2314575"/>
              <a:gd name="connsiteY30" fmla="*/ 2224088 h 4434840"/>
              <a:gd name="connsiteX31" fmla="*/ 617220 w 2314575"/>
              <a:gd name="connsiteY31" fmla="*/ 1481138 h 4434840"/>
              <a:gd name="connsiteX32" fmla="*/ 634365 w 2314575"/>
              <a:gd name="connsiteY32" fmla="*/ 1464945 h 4434840"/>
              <a:gd name="connsiteX33" fmla="*/ 1019175 w 2314575"/>
              <a:gd name="connsiteY33" fmla="*/ 1167765 h 4434840"/>
              <a:gd name="connsiteX34" fmla="*/ 1136333 w 2314575"/>
              <a:gd name="connsiteY34" fmla="*/ 1167765 h 4434840"/>
              <a:gd name="connsiteX35" fmla="*/ 1186815 w 2314575"/>
              <a:gd name="connsiteY35" fmla="*/ 1167765 h 4434840"/>
              <a:gd name="connsiteX36" fmla="*/ 1303973 w 2314575"/>
              <a:gd name="connsiteY36" fmla="*/ 1167765 h 4434840"/>
              <a:gd name="connsiteX37" fmla="*/ 1688783 w 2314575"/>
              <a:gd name="connsiteY37" fmla="*/ 1464945 h 4434840"/>
              <a:gd name="connsiteX38" fmla="*/ 1705928 w 2314575"/>
              <a:gd name="connsiteY38" fmla="*/ 1481138 h 4434840"/>
              <a:gd name="connsiteX39" fmla="*/ 1940243 w 2314575"/>
              <a:gd name="connsiteY39" fmla="*/ 2224088 h 4434840"/>
              <a:gd name="connsiteX40" fmla="*/ 1867853 w 2314575"/>
              <a:gd name="connsiteY40" fmla="*/ 2372678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14575" h="4434840">
                <a:moveTo>
                  <a:pt x="0" y="0"/>
                </a:moveTo>
                <a:lnTo>
                  <a:pt x="0" y="4434840"/>
                </a:lnTo>
                <a:lnTo>
                  <a:pt x="2314575" y="4434840"/>
                </a:lnTo>
                <a:lnTo>
                  <a:pt x="2314575" y="0"/>
                </a:lnTo>
                <a:lnTo>
                  <a:pt x="0" y="0"/>
                </a:lnTo>
                <a:close/>
                <a:moveTo>
                  <a:pt x="1161098" y="510540"/>
                </a:moveTo>
                <a:cubicBezTo>
                  <a:pt x="1330643" y="510540"/>
                  <a:pt x="1468755" y="646748"/>
                  <a:pt x="1468755" y="814388"/>
                </a:cubicBezTo>
                <a:cubicBezTo>
                  <a:pt x="1468755" y="982028"/>
                  <a:pt x="1330643" y="1118235"/>
                  <a:pt x="1161098" y="1118235"/>
                </a:cubicBezTo>
                <a:cubicBezTo>
                  <a:pt x="991553" y="1118235"/>
                  <a:pt x="853440" y="982028"/>
                  <a:pt x="853440" y="814388"/>
                </a:cubicBezTo>
                <a:cubicBezTo>
                  <a:pt x="852488" y="646748"/>
                  <a:pt x="990600" y="510540"/>
                  <a:pt x="1161098" y="510540"/>
                </a:cubicBezTo>
                <a:close/>
                <a:moveTo>
                  <a:pt x="1867853" y="2372678"/>
                </a:moveTo>
                <a:cubicBezTo>
                  <a:pt x="1801178" y="2388870"/>
                  <a:pt x="1734503" y="2356485"/>
                  <a:pt x="1701165" y="2306955"/>
                </a:cubicBezTo>
                <a:cubicBezTo>
                  <a:pt x="1701165" y="2306955"/>
                  <a:pt x="1701165" y="2306955"/>
                  <a:pt x="1483995" y="1581150"/>
                </a:cubicBezTo>
                <a:cubicBezTo>
                  <a:pt x="1483995" y="1581150"/>
                  <a:pt x="1483995" y="1581150"/>
                  <a:pt x="1417320" y="1581150"/>
                </a:cubicBezTo>
                <a:cubicBezTo>
                  <a:pt x="1417320" y="1581150"/>
                  <a:pt x="1417320" y="1581150"/>
                  <a:pt x="1818323" y="2819400"/>
                </a:cubicBezTo>
                <a:cubicBezTo>
                  <a:pt x="1818323" y="2819400"/>
                  <a:pt x="1818323" y="2819400"/>
                  <a:pt x="1501140" y="2819400"/>
                </a:cubicBezTo>
                <a:cubicBezTo>
                  <a:pt x="1501140" y="2819400"/>
                  <a:pt x="1501140" y="2819400"/>
                  <a:pt x="1501140" y="3776663"/>
                </a:cubicBezTo>
                <a:cubicBezTo>
                  <a:pt x="1501140" y="3859530"/>
                  <a:pt x="1434465" y="3925253"/>
                  <a:pt x="1350645" y="3925253"/>
                </a:cubicBezTo>
                <a:cubicBezTo>
                  <a:pt x="1266825" y="3925253"/>
                  <a:pt x="1217295" y="3859530"/>
                  <a:pt x="1217295" y="3776663"/>
                </a:cubicBezTo>
                <a:cubicBezTo>
                  <a:pt x="1217295" y="3776663"/>
                  <a:pt x="1217295" y="3776663"/>
                  <a:pt x="1217295" y="2819400"/>
                </a:cubicBezTo>
                <a:cubicBezTo>
                  <a:pt x="1217295" y="2819400"/>
                  <a:pt x="1217295" y="2819400"/>
                  <a:pt x="1100138" y="2819400"/>
                </a:cubicBezTo>
                <a:cubicBezTo>
                  <a:pt x="1100138" y="2819400"/>
                  <a:pt x="1100138" y="2819400"/>
                  <a:pt x="1100138" y="3776663"/>
                </a:cubicBezTo>
                <a:cubicBezTo>
                  <a:pt x="1100138" y="3859530"/>
                  <a:pt x="1049655" y="3925253"/>
                  <a:pt x="966788" y="3925253"/>
                </a:cubicBezTo>
                <a:cubicBezTo>
                  <a:pt x="882968" y="3925253"/>
                  <a:pt x="816293" y="3859530"/>
                  <a:pt x="816293" y="3776663"/>
                </a:cubicBezTo>
                <a:cubicBezTo>
                  <a:pt x="816293" y="3776663"/>
                  <a:pt x="816293" y="3776663"/>
                  <a:pt x="816293" y="2819400"/>
                </a:cubicBezTo>
                <a:cubicBezTo>
                  <a:pt x="816293" y="2819400"/>
                  <a:pt x="816293" y="2819400"/>
                  <a:pt x="499110" y="2819400"/>
                </a:cubicBezTo>
                <a:cubicBezTo>
                  <a:pt x="499110" y="2819400"/>
                  <a:pt x="499110" y="2819400"/>
                  <a:pt x="900113" y="1581150"/>
                </a:cubicBezTo>
                <a:cubicBezTo>
                  <a:pt x="900113" y="1581150"/>
                  <a:pt x="900113" y="1581150"/>
                  <a:pt x="833438" y="1581150"/>
                </a:cubicBezTo>
                <a:cubicBezTo>
                  <a:pt x="833438" y="1581150"/>
                  <a:pt x="833438" y="1581150"/>
                  <a:pt x="616268" y="2306955"/>
                </a:cubicBezTo>
                <a:cubicBezTo>
                  <a:pt x="582930" y="2356485"/>
                  <a:pt x="516255" y="2389823"/>
                  <a:pt x="449580" y="2372678"/>
                </a:cubicBezTo>
                <a:cubicBezTo>
                  <a:pt x="399098" y="2356485"/>
                  <a:pt x="365760" y="2289810"/>
                  <a:pt x="382905" y="2224088"/>
                </a:cubicBezTo>
                <a:cubicBezTo>
                  <a:pt x="382905" y="2224088"/>
                  <a:pt x="382905" y="2224088"/>
                  <a:pt x="617220" y="1481138"/>
                </a:cubicBezTo>
                <a:lnTo>
                  <a:pt x="634365" y="1464945"/>
                </a:lnTo>
                <a:cubicBezTo>
                  <a:pt x="718185" y="1233488"/>
                  <a:pt x="935355" y="1167765"/>
                  <a:pt x="1019175" y="1167765"/>
                </a:cubicBezTo>
                <a:cubicBezTo>
                  <a:pt x="1085850" y="1167765"/>
                  <a:pt x="1069658" y="1167765"/>
                  <a:pt x="1136333" y="1167765"/>
                </a:cubicBezTo>
                <a:cubicBezTo>
                  <a:pt x="1153478" y="1167765"/>
                  <a:pt x="1169670" y="1167765"/>
                  <a:pt x="1186815" y="1167765"/>
                </a:cubicBezTo>
                <a:cubicBezTo>
                  <a:pt x="1253490" y="1167765"/>
                  <a:pt x="1237298" y="1167765"/>
                  <a:pt x="1303973" y="1167765"/>
                </a:cubicBezTo>
                <a:cubicBezTo>
                  <a:pt x="1387793" y="1167765"/>
                  <a:pt x="1604963" y="1233488"/>
                  <a:pt x="1688783" y="1464945"/>
                </a:cubicBezTo>
                <a:lnTo>
                  <a:pt x="1705928" y="1481138"/>
                </a:lnTo>
                <a:cubicBezTo>
                  <a:pt x="1705928" y="1481138"/>
                  <a:pt x="1705928" y="1481138"/>
                  <a:pt x="1940243" y="2224088"/>
                </a:cubicBezTo>
                <a:cubicBezTo>
                  <a:pt x="1951673" y="2289810"/>
                  <a:pt x="1917383" y="2356485"/>
                  <a:pt x="1867853" y="2372678"/>
                </a:cubicBezTo>
                <a:close/>
              </a:path>
            </a:pathLst>
          </a:custGeom>
          <a:ln w="9525" cap="flat">
            <a:noFill/>
            <a:prstDash val="solid"/>
            <a:miter/>
          </a:ln>
        </p:spPr>
        <p:txBody>
          <a:bodyPr rtlCol="0" anchor="ctr"/>
          <a:lstStyle/>
          <a:p>
            <a:endParaRPr lang="en-ID"/>
          </a:p>
        </p:txBody>
      </p:sp>
      <p:sp>
        <p:nvSpPr>
          <p:cNvPr id="2" name="Title 1">
            <a:extLst>
              <a:ext uri="{FF2B5EF4-FFF2-40B4-BE49-F238E27FC236}">
                <a16:creationId xmlns:a16="http://schemas.microsoft.com/office/drawing/2014/main" id="{A474960E-D4C8-4119-878B-A42680ECE5B4}"/>
              </a:ext>
            </a:extLst>
          </p:cNvPr>
          <p:cNvSpPr>
            <a:spLocks noGrp="1"/>
          </p:cNvSpPr>
          <p:nvPr>
            <p:ph type="title"/>
          </p:nvPr>
        </p:nvSpPr>
        <p:spPr/>
        <p:txBody>
          <a:bodyPr/>
          <a:lstStyle/>
          <a:p>
            <a:r>
              <a:rPr lang="en-ID"/>
              <a:t>Comparison Chart</a:t>
            </a:r>
          </a:p>
        </p:txBody>
      </p:sp>
      <p:cxnSp>
        <p:nvCxnSpPr>
          <p:cNvPr id="18" name="Straight Connector 17">
            <a:extLst>
              <a:ext uri="{FF2B5EF4-FFF2-40B4-BE49-F238E27FC236}">
                <a16:creationId xmlns:a16="http://schemas.microsoft.com/office/drawing/2014/main" id="{3704CA2F-B52A-4742-AE93-499192DE76DC}"/>
              </a:ext>
            </a:extLst>
          </p:cNvPr>
          <p:cNvCxnSpPr>
            <a:cxnSpLocks/>
          </p:cNvCxnSpPr>
          <p:nvPr/>
        </p:nvCxnSpPr>
        <p:spPr>
          <a:xfrm flipH="1">
            <a:off x="836933" y="3179668"/>
            <a:ext cx="3901755" cy="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6394979-8F65-49B8-AFFF-69590B551015}"/>
              </a:ext>
            </a:extLst>
          </p:cNvPr>
          <p:cNvSpPr txBox="1"/>
          <p:nvPr/>
        </p:nvSpPr>
        <p:spPr>
          <a:xfrm>
            <a:off x="836927" y="2471782"/>
            <a:ext cx="1192955" cy="707886"/>
          </a:xfrm>
          <a:prstGeom prst="rect">
            <a:avLst/>
          </a:prstGeom>
          <a:noFill/>
        </p:spPr>
        <p:txBody>
          <a:bodyPr wrap="none" rtlCol="0">
            <a:spAutoFit/>
          </a:bodyPr>
          <a:lstStyle/>
          <a:p>
            <a:r>
              <a:rPr lang="en-US" sz="4000" b="1">
                <a:solidFill>
                  <a:schemeClr val="accent1"/>
                </a:solidFill>
                <a:latin typeface="+mj-lt"/>
              </a:rPr>
              <a:t>80</a:t>
            </a:r>
            <a:r>
              <a:rPr lang="en-US" sz="4000" b="1" dirty="0">
                <a:solidFill>
                  <a:schemeClr val="accent1"/>
                </a:solidFill>
                <a:latin typeface="+mj-lt"/>
              </a:rPr>
              <a:t>%</a:t>
            </a:r>
          </a:p>
        </p:txBody>
      </p:sp>
      <p:sp>
        <p:nvSpPr>
          <p:cNvPr id="23" name="TextBox 22">
            <a:extLst>
              <a:ext uri="{FF2B5EF4-FFF2-40B4-BE49-F238E27FC236}">
                <a16:creationId xmlns:a16="http://schemas.microsoft.com/office/drawing/2014/main" id="{A1EDEEC5-269F-4D7D-A2C1-2CA605AA2C7D}"/>
              </a:ext>
            </a:extLst>
          </p:cNvPr>
          <p:cNvSpPr txBox="1"/>
          <p:nvPr/>
        </p:nvSpPr>
        <p:spPr>
          <a:xfrm>
            <a:off x="10181162" y="2990669"/>
            <a:ext cx="1192955" cy="707886"/>
          </a:xfrm>
          <a:prstGeom prst="rect">
            <a:avLst/>
          </a:prstGeom>
          <a:noFill/>
        </p:spPr>
        <p:txBody>
          <a:bodyPr wrap="none" rtlCol="0">
            <a:spAutoFit/>
          </a:bodyPr>
          <a:lstStyle/>
          <a:p>
            <a:pPr algn="r"/>
            <a:r>
              <a:rPr lang="en-US" sz="4000" b="1">
                <a:solidFill>
                  <a:schemeClr val="accent2"/>
                </a:solidFill>
                <a:latin typeface="+mj-lt"/>
              </a:rPr>
              <a:t>60</a:t>
            </a:r>
            <a:r>
              <a:rPr lang="en-US" sz="4000" b="1" dirty="0">
                <a:solidFill>
                  <a:schemeClr val="accent2"/>
                </a:solidFill>
                <a:latin typeface="+mj-lt"/>
              </a:rPr>
              <a:t>%</a:t>
            </a:r>
          </a:p>
        </p:txBody>
      </p:sp>
      <p:sp>
        <p:nvSpPr>
          <p:cNvPr id="24" name="TextBox 23">
            <a:extLst>
              <a:ext uri="{FF2B5EF4-FFF2-40B4-BE49-F238E27FC236}">
                <a16:creationId xmlns:a16="http://schemas.microsoft.com/office/drawing/2014/main" id="{386F964B-8717-420B-96E3-55C39202A4A9}"/>
              </a:ext>
            </a:extLst>
          </p:cNvPr>
          <p:cNvSpPr txBox="1"/>
          <p:nvPr/>
        </p:nvSpPr>
        <p:spPr>
          <a:xfrm>
            <a:off x="836927" y="3551733"/>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5" name="TextBox 24">
            <a:extLst>
              <a:ext uri="{FF2B5EF4-FFF2-40B4-BE49-F238E27FC236}">
                <a16:creationId xmlns:a16="http://schemas.microsoft.com/office/drawing/2014/main" id="{95F24529-D619-43A9-BF6F-3C5DF63CC16C}"/>
              </a:ext>
            </a:extLst>
          </p:cNvPr>
          <p:cNvSpPr txBox="1"/>
          <p:nvPr/>
        </p:nvSpPr>
        <p:spPr>
          <a:xfrm>
            <a:off x="836927" y="328864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7" name="TextBox 26">
            <a:extLst>
              <a:ext uri="{FF2B5EF4-FFF2-40B4-BE49-F238E27FC236}">
                <a16:creationId xmlns:a16="http://schemas.microsoft.com/office/drawing/2014/main" id="{B4B53C7A-0B51-4BB3-BE60-9E798460E242}"/>
              </a:ext>
            </a:extLst>
          </p:cNvPr>
          <p:cNvSpPr txBox="1"/>
          <p:nvPr/>
        </p:nvSpPr>
        <p:spPr>
          <a:xfrm>
            <a:off x="8458200" y="4029817"/>
            <a:ext cx="2915917" cy="894156"/>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8" name="TextBox 27">
            <a:extLst>
              <a:ext uri="{FF2B5EF4-FFF2-40B4-BE49-F238E27FC236}">
                <a16:creationId xmlns:a16="http://schemas.microsoft.com/office/drawing/2014/main" id="{FEEFCE95-9538-4BAD-BECD-EEBEB16473BE}"/>
              </a:ext>
            </a:extLst>
          </p:cNvPr>
          <p:cNvSpPr txBox="1"/>
          <p:nvPr/>
        </p:nvSpPr>
        <p:spPr>
          <a:xfrm>
            <a:off x="9226094" y="3766726"/>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sp>
        <p:nvSpPr>
          <p:cNvPr id="30" name="TextBox 29">
            <a:extLst>
              <a:ext uri="{FF2B5EF4-FFF2-40B4-BE49-F238E27FC236}">
                <a16:creationId xmlns:a16="http://schemas.microsoft.com/office/drawing/2014/main" id="{6A5A9C2B-712B-4357-90F6-C66C93BB14A0}"/>
              </a:ext>
            </a:extLst>
          </p:cNvPr>
          <p:cNvSpPr txBox="1"/>
          <p:nvPr/>
        </p:nvSpPr>
        <p:spPr>
          <a:xfrm>
            <a:off x="836927" y="2079411"/>
            <a:ext cx="1430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Male</a:t>
            </a:r>
          </a:p>
        </p:txBody>
      </p:sp>
      <p:sp>
        <p:nvSpPr>
          <p:cNvPr id="31" name="TextBox 30">
            <a:extLst>
              <a:ext uri="{FF2B5EF4-FFF2-40B4-BE49-F238E27FC236}">
                <a16:creationId xmlns:a16="http://schemas.microsoft.com/office/drawing/2014/main" id="{899E7D6E-B41E-4156-BF92-E3DA20071AA0}"/>
              </a:ext>
            </a:extLst>
          </p:cNvPr>
          <p:cNvSpPr txBox="1"/>
          <p:nvPr/>
        </p:nvSpPr>
        <p:spPr>
          <a:xfrm>
            <a:off x="9944101" y="2680748"/>
            <a:ext cx="1430023" cy="400110"/>
          </a:xfrm>
          <a:prstGeom prst="rect">
            <a:avLst/>
          </a:prstGeom>
          <a:noFill/>
        </p:spPr>
        <p:txBody>
          <a:bodyPr wrap="square">
            <a:spAutoFit/>
          </a:bodyPr>
          <a:lstStyle/>
          <a:p>
            <a:pPr algn="r" eaLnBrk="1" fontAlgn="auto" hangingPunct="1">
              <a:spcBef>
                <a:spcPts val="0"/>
              </a:spcBef>
              <a:spcAft>
                <a:spcPts val="0"/>
              </a:spcAft>
              <a:defRPr/>
            </a:pPr>
            <a:r>
              <a:rPr lang="en-US" sz="2000" b="1">
                <a:latin typeface="+mj-lt"/>
              </a:rPr>
              <a:t>Female</a:t>
            </a:r>
          </a:p>
        </p:txBody>
      </p:sp>
      <p:cxnSp>
        <p:nvCxnSpPr>
          <p:cNvPr id="3" name="Straight Connector 2">
            <a:extLst>
              <a:ext uri="{FF2B5EF4-FFF2-40B4-BE49-F238E27FC236}">
                <a16:creationId xmlns:a16="http://schemas.microsoft.com/office/drawing/2014/main" id="{328677FB-B4D2-44BA-8B47-D9CF245684E0}"/>
              </a:ext>
            </a:extLst>
          </p:cNvPr>
          <p:cNvCxnSpPr>
            <a:cxnSpLocks/>
          </p:cNvCxnSpPr>
          <p:nvPr/>
        </p:nvCxnSpPr>
        <p:spPr>
          <a:xfrm>
            <a:off x="6096000" y="1814623"/>
            <a:ext cx="0" cy="4323907"/>
          </a:xfrm>
          <a:prstGeom prst="line">
            <a:avLst/>
          </a:prstGeom>
          <a:ln w="19050">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F3B70229-B2C8-4D61-AE26-393C0F39AD67}"/>
              </a:ext>
            </a:extLst>
          </p:cNvPr>
          <p:cNvSpPr/>
          <p:nvPr/>
        </p:nvSpPr>
        <p:spPr>
          <a:xfrm>
            <a:off x="5715000" y="3595576"/>
            <a:ext cx="762000" cy="762000"/>
          </a:xfrm>
          <a:prstGeom prst="ellipse">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21" name="Straight Connector 20">
            <a:extLst>
              <a:ext uri="{FF2B5EF4-FFF2-40B4-BE49-F238E27FC236}">
                <a16:creationId xmlns:a16="http://schemas.microsoft.com/office/drawing/2014/main" id="{C8C9CE7A-F80B-408E-A668-723D62E484BD}"/>
              </a:ext>
            </a:extLst>
          </p:cNvPr>
          <p:cNvCxnSpPr>
            <a:cxnSpLocks/>
          </p:cNvCxnSpPr>
          <p:nvPr/>
        </p:nvCxnSpPr>
        <p:spPr>
          <a:xfrm flipH="1">
            <a:off x="7513975" y="3709181"/>
            <a:ext cx="3860142"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80037E2A-E8EB-4AAA-B011-2BC3A1444E56}"/>
              </a:ext>
            </a:extLst>
          </p:cNvPr>
          <p:cNvSpPr/>
          <p:nvPr/>
        </p:nvSpPr>
        <p:spPr>
          <a:xfrm>
            <a:off x="5812472" y="3705418"/>
            <a:ext cx="593444" cy="593444"/>
          </a:xfrm>
          <a:prstGeom prst="ellipse">
            <a:avLst/>
          </a:prstGeom>
          <a:solidFill>
            <a:schemeClr val="bg2">
              <a:lumMod val="6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3843C0DB-4D88-40F0-BC27-7CD3D40FE61C}"/>
              </a:ext>
            </a:extLst>
          </p:cNvPr>
          <p:cNvSpPr/>
          <p:nvPr/>
        </p:nvSpPr>
        <p:spPr>
          <a:xfrm>
            <a:off x="5805487" y="3686063"/>
            <a:ext cx="581026" cy="58102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TextBox 32">
            <a:extLst>
              <a:ext uri="{FF2B5EF4-FFF2-40B4-BE49-F238E27FC236}">
                <a16:creationId xmlns:a16="http://schemas.microsoft.com/office/drawing/2014/main" id="{7B7613D9-DF77-48ED-95F3-360F277072D9}"/>
              </a:ext>
            </a:extLst>
          </p:cNvPr>
          <p:cNvSpPr txBox="1"/>
          <p:nvPr/>
        </p:nvSpPr>
        <p:spPr>
          <a:xfrm>
            <a:off x="5833807" y="3807299"/>
            <a:ext cx="524386"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VS</a:t>
            </a:r>
          </a:p>
        </p:txBody>
      </p:sp>
    </p:spTree>
    <p:extLst>
      <p:ext uri="{BB962C8B-B14F-4D97-AF65-F5344CB8AC3E}">
        <p14:creationId xmlns:p14="http://schemas.microsoft.com/office/powerpoint/2010/main" val="1271977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p:cTn id="11" dur="500" fill="hold"/>
                                        <p:tgtEl>
                                          <p:spTgt spid="32"/>
                                        </p:tgtEl>
                                        <p:attrNameLst>
                                          <p:attrName>ppt_w</p:attrName>
                                        </p:attrNameLst>
                                      </p:cBhvr>
                                      <p:tavLst>
                                        <p:tav tm="0">
                                          <p:val>
                                            <p:fltVal val="0"/>
                                          </p:val>
                                        </p:tav>
                                        <p:tav tm="100000">
                                          <p:val>
                                            <p:strVal val="#ppt_w"/>
                                          </p:val>
                                        </p:tav>
                                      </p:tavLst>
                                    </p:anim>
                                    <p:anim calcmode="lin" valueType="num">
                                      <p:cBhvr>
                                        <p:cTn id="12" dur="500" fill="hold"/>
                                        <p:tgtEl>
                                          <p:spTgt spid="32"/>
                                        </p:tgtEl>
                                        <p:attrNameLst>
                                          <p:attrName>ppt_h</p:attrName>
                                        </p:attrNameLst>
                                      </p:cBhvr>
                                      <p:tavLst>
                                        <p:tav tm="0">
                                          <p:val>
                                            <p:fltVal val="0"/>
                                          </p:val>
                                        </p:tav>
                                        <p:tav tm="100000">
                                          <p:val>
                                            <p:strVal val="#ppt_h"/>
                                          </p:val>
                                        </p:tav>
                                      </p:tavLst>
                                    </p:anim>
                                    <p:animEffect transition="in" filter="fade">
                                      <p:cBhvr>
                                        <p:cTn id="13" dur="500"/>
                                        <p:tgtEl>
                                          <p:spTgt spid="32"/>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500" fill="hold"/>
                                        <p:tgtEl>
                                          <p:spTgt spid="35"/>
                                        </p:tgtEl>
                                        <p:attrNameLst>
                                          <p:attrName>ppt_w</p:attrName>
                                        </p:attrNameLst>
                                      </p:cBhvr>
                                      <p:tavLst>
                                        <p:tav tm="0">
                                          <p:val>
                                            <p:fltVal val="0"/>
                                          </p:val>
                                        </p:tav>
                                        <p:tav tm="100000">
                                          <p:val>
                                            <p:strVal val="#ppt_w"/>
                                          </p:val>
                                        </p:tav>
                                      </p:tavLst>
                                    </p:anim>
                                    <p:anim calcmode="lin" valueType="num">
                                      <p:cBhvr>
                                        <p:cTn id="17" dur="500" fill="hold"/>
                                        <p:tgtEl>
                                          <p:spTgt spid="35"/>
                                        </p:tgtEl>
                                        <p:attrNameLst>
                                          <p:attrName>ppt_h</p:attrName>
                                        </p:attrNameLst>
                                      </p:cBhvr>
                                      <p:tavLst>
                                        <p:tav tm="0">
                                          <p:val>
                                            <p:fltVal val="0"/>
                                          </p:val>
                                        </p:tav>
                                        <p:tav tm="100000">
                                          <p:val>
                                            <p:strVal val="#ppt_h"/>
                                          </p:val>
                                        </p:tav>
                                      </p:tavLst>
                                    </p:anim>
                                    <p:animEffect transition="in" filter="fade">
                                      <p:cBhvr>
                                        <p:cTn id="18" dur="500"/>
                                        <p:tgtEl>
                                          <p:spTgt spid="35"/>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p:cTn id="26" dur="500" fill="hold"/>
                                        <p:tgtEl>
                                          <p:spTgt spid="33"/>
                                        </p:tgtEl>
                                        <p:attrNameLst>
                                          <p:attrName>ppt_w</p:attrName>
                                        </p:attrNameLst>
                                      </p:cBhvr>
                                      <p:tavLst>
                                        <p:tav tm="0">
                                          <p:val>
                                            <p:fltVal val="0"/>
                                          </p:val>
                                        </p:tav>
                                        <p:tav tm="100000">
                                          <p:val>
                                            <p:strVal val="#ppt_w"/>
                                          </p:val>
                                        </p:tav>
                                      </p:tavLst>
                                    </p:anim>
                                    <p:anim calcmode="lin" valueType="num">
                                      <p:cBhvr>
                                        <p:cTn id="27" dur="500" fill="hold"/>
                                        <p:tgtEl>
                                          <p:spTgt spid="33"/>
                                        </p:tgtEl>
                                        <p:attrNameLst>
                                          <p:attrName>ppt_h</p:attrName>
                                        </p:attrNameLst>
                                      </p:cBhvr>
                                      <p:tavLst>
                                        <p:tav tm="0">
                                          <p:val>
                                            <p:fltVal val="0"/>
                                          </p:val>
                                        </p:tav>
                                        <p:tav tm="100000">
                                          <p:val>
                                            <p:strVal val="#ppt_h"/>
                                          </p:val>
                                        </p:tav>
                                      </p:tavLst>
                                    </p:anim>
                                    <p:animEffect transition="in" filter="fade">
                                      <p:cBhvr>
                                        <p:cTn id="28" dur="500"/>
                                        <p:tgtEl>
                                          <p:spTgt spid="33"/>
                                        </p:tgtEl>
                                      </p:cBhvr>
                                    </p:animEffect>
                                  </p:childTnLst>
                                </p:cTn>
                              </p:par>
                            </p:childTnLst>
                          </p:cTn>
                        </p:par>
                        <p:par>
                          <p:cTn id="29" fill="hold">
                            <p:stCondLst>
                              <p:cond delay="1000"/>
                            </p:stCondLst>
                            <p:childTnLst>
                              <p:par>
                                <p:cTn id="30" presetID="16" presetClass="entr" presetSubtype="42"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outHorizontal)">
                                      <p:cBhvr>
                                        <p:cTn id="32" dur="500"/>
                                        <p:tgtEl>
                                          <p:spTgt spid="3"/>
                                        </p:tgtEl>
                                      </p:cBhvr>
                                    </p:animEffect>
                                  </p:childTnLst>
                                </p:cTn>
                              </p:par>
                            </p:childTnLst>
                          </p:cTn>
                        </p:par>
                        <p:par>
                          <p:cTn id="33" fill="hold">
                            <p:stCondLst>
                              <p:cond delay="1500"/>
                            </p:stCondLst>
                            <p:childTnLst>
                              <p:par>
                                <p:cTn id="34" presetID="10" presetClass="entr" presetSubtype="0" fill="hold" grpId="0"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2000"/>
                            </p:stCondLst>
                            <p:childTnLst>
                              <p:par>
                                <p:cTn id="47" presetID="22" presetClass="entr" presetSubtype="4"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down)">
                                      <p:cBhvr>
                                        <p:cTn id="49" dur="500"/>
                                        <p:tgtEl>
                                          <p:spTgt spid="8"/>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wipe(down)">
                                      <p:cBhvr>
                                        <p:cTn id="52" dur="500"/>
                                        <p:tgtEl>
                                          <p:spTgt spid="9"/>
                                        </p:tgtEl>
                                      </p:cBhvr>
                                    </p:animEffect>
                                  </p:childTnLst>
                                </p:cTn>
                              </p:par>
                            </p:childTnLst>
                          </p:cTn>
                        </p:par>
                        <p:par>
                          <p:cTn id="53" fill="hold">
                            <p:stCondLst>
                              <p:cond delay="2500"/>
                            </p:stCondLst>
                            <p:childTnLst>
                              <p:par>
                                <p:cTn id="54" presetID="22" presetClass="entr" presetSubtype="2"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wipe(right)">
                                      <p:cBhvr>
                                        <p:cTn id="56" dur="500"/>
                                        <p:tgtEl>
                                          <p:spTgt spid="18"/>
                                        </p:tgtEl>
                                      </p:cBhvr>
                                    </p:animEffect>
                                  </p:childTnLst>
                                </p:cTn>
                              </p:par>
                              <p:par>
                                <p:cTn id="57" presetID="22" presetClass="entr" presetSubtype="8" fill="hold"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wipe(left)">
                                      <p:cBhvr>
                                        <p:cTn id="59" dur="500"/>
                                        <p:tgtEl>
                                          <p:spTgt spid="21"/>
                                        </p:tgtEl>
                                      </p:cBhvr>
                                    </p:animEffect>
                                  </p:childTnLst>
                                </p:cTn>
                              </p:par>
                            </p:childTnLst>
                          </p:cTn>
                        </p:par>
                        <p:par>
                          <p:cTn id="60" fill="hold">
                            <p:stCondLst>
                              <p:cond delay="3000"/>
                            </p:stCondLst>
                            <p:childTnLst>
                              <p:par>
                                <p:cTn id="61" presetID="10" presetClass="entr" presetSubtype="0"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1"/>
                                        </p:tgtEl>
                                        <p:attrNameLst>
                                          <p:attrName>style.visibility</p:attrName>
                                        </p:attrNameLst>
                                      </p:cBhvr>
                                      <p:to>
                                        <p:strVal val="visible"/>
                                      </p:to>
                                    </p:set>
                                    <p:animEffect transition="in" filter="fade">
                                      <p:cBhvr>
                                        <p:cTn id="66" dur="500"/>
                                        <p:tgtEl>
                                          <p:spTgt spid="31"/>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childTnLst>
                          </p:cTn>
                        </p:par>
                        <p:par>
                          <p:cTn id="73" fill="hold">
                            <p:stCondLst>
                              <p:cond delay="3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7"/>
                                        </p:tgtEl>
                                        <p:attrNameLst>
                                          <p:attrName>style.visibility</p:attrName>
                                        </p:attrNameLst>
                                      </p:cBhvr>
                                      <p:to>
                                        <p:strVal val="visible"/>
                                      </p:to>
                                    </p:set>
                                    <p:animEffect transition="in" filter="fade">
                                      <p:cBhvr>
                                        <p:cTn id="8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6" grpId="0" animBg="1"/>
      <p:bldP spid="12" grpId="0" animBg="1"/>
      <p:bldP spid="9" grpId="0" animBg="1"/>
      <p:bldP spid="7" grpId="0" animBg="1"/>
      <p:bldP spid="2" grpId="0"/>
      <p:bldP spid="22" grpId="0"/>
      <p:bldP spid="23" grpId="0"/>
      <p:bldP spid="24" grpId="0"/>
      <p:bldP spid="25" grpId="0"/>
      <p:bldP spid="27" grpId="0"/>
      <p:bldP spid="28" grpId="0"/>
      <p:bldP spid="30" grpId="0"/>
      <p:bldP spid="31" grpId="0"/>
      <p:bldP spid="32" grpId="0" animBg="1"/>
      <p:bldP spid="35" grpId="0" animBg="1"/>
      <p:bldP spid="34" grpId="0" animBg="1"/>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7E139E-539B-4663-9FC8-DB573BD5B833}"/>
              </a:ext>
            </a:extLst>
          </p:cNvPr>
          <p:cNvGrpSpPr/>
          <p:nvPr/>
        </p:nvGrpSpPr>
        <p:grpSpPr>
          <a:xfrm>
            <a:off x="6969261" y="3321515"/>
            <a:ext cx="647764" cy="780438"/>
            <a:chOff x="6957069" y="3228913"/>
            <a:chExt cx="647764" cy="780438"/>
          </a:xfrm>
        </p:grpSpPr>
        <p:sp>
          <p:nvSpPr>
            <p:cNvPr id="12" name="Freeform: Shape 11">
              <a:extLst>
                <a:ext uri="{FF2B5EF4-FFF2-40B4-BE49-F238E27FC236}">
                  <a16:creationId xmlns:a16="http://schemas.microsoft.com/office/drawing/2014/main" id="{F9981A9B-C2E5-4DE5-A6FB-368B9821E2FD}"/>
                </a:ext>
              </a:extLst>
            </p:cNvPr>
            <p:cNvSpPr/>
            <p:nvPr/>
          </p:nvSpPr>
          <p:spPr>
            <a:xfrm>
              <a:off x="6957069" y="3228913"/>
              <a:ext cx="647764" cy="780438"/>
            </a:xfrm>
            <a:custGeom>
              <a:avLst/>
              <a:gdLst>
                <a:gd name="connsiteX0" fmla="*/ 401476 w 647764"/>
                <a:gd name="connsiteY0" fmla="*/ 199796 h 780438"/>
                <a:gd name="connsiteX1" fmla="*/ 647765 w 647764"/>
                <a:gd name="connsiteY1" fmla="*/ 585564 h 780438"/>
                <a:gd name="connsiteX2" fmla="*/ 525249 w 647764"/>
                <a:gd name="connsiteY2" fmla="*/ 769653 h 780438"/>
                <a:gd name="connsiteX3" fmla="*/ 322940 w 647764"/>
                <a:gd name="connsiteY3" fmla="*/ 774051 h 780438"/>
                <a:gd name="connsiteX4" fmla="*/ 120631 w 647764"/>
                <a:gd name="connsiteY4" fmla="*/ 769653 h 780438"/>
                <a:gd name="connsiteX5" fmla="*/ 0 w 647764"/>
                <a:gd name="connsiteY5" fmla="*/ 613209 h 780438"/>
                <a:gd name="connsiteX6" fmla="*/ 257598 w 647764"/>
                <a:gd name="connsiteY6" fmla="*/ 199796 h 780438"/>
                <a:gd name="connsiteX7" fmla="*/ 179690 w 647764"/>
                <a:gd name="connsiteY7" fmla="*/ 39582 h 780438"/>
                <a:gd name="connsiteX8" fmla="*/ 172779 w 647764"/>
                <a:gd name="connsiteY8" fmla="*/ 19477 h 780438"/>
                <a:gd name="connsiteX9" fmla="*/ 296552 w 647764"/>
                <a:gd name="connsiteY9" fmla="*/ 8796 h 780438"/>
                <a:gd name="connsiteX10" fmla="*/ 397078 w 647764"/>
                <a:gd name="connsiteY10" fmla="*/ 22618 h 780438"/>
                <a:gd name="connsiteX11" fmla="*/ 507028 w 647764"/>
                <a:gd name="connsiteY11" fmla="*/ 0 h 780438"/>
                <a:gd name="connsiteX12" fmla="*/ 449854 w 647764"/>
                <a:gd name="connsiteY12" fmla="*/ 62829 h 780438"/>
                <a:gd name="connsiteX13" fmla="*/ 384512 w 647764"/>
                <a:gd name="connsiteY13" fmla="*/ 157072 h 780438"/>
                <a:gd name="connsiteX14" fmla="*/ 401476 w 647764"/>
                <a:gd name="connsiteY14" fmla="*/ 199796 h 78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7764" h="780438">
                  <a:moveTo>
                    <a:pt x="401476" y="199796"/>
                  </a:moveTo>
                  <a:cubicBezTo>
                    <a:pt x="542841" y="254457"/>
                    <a:pt x="647765" y="447341"/>
                    <a:pt x="647765" y="585564"/>
                  </a:cubicBezTo>
                  <a:cubicBezTo>
                    <a:pt x="647765" y="674153"/>
                    <a:pt x="593732" y="743893"/>
                    <a:pt x="525249" y="769653"/>
                  </a:cubicBezTo>
                  <a:cubicBezTo>
                    <a:pt x="468074" y="791015"/>
                    <a:pt x="404617" y="774051"/>
                    <a:pt x="322940" y="774051"/>
                  </a:cubicBezTo>
                  <a:cubicBezTo>
                    <a:pt x="246917" y="774051"/>
                    <a:pt x="175921" y="785360"/>
                    <a:pt x="120631" y="769653"/>
                  </a:cubicBezTo>
                  <a:cubicBezTo>
                    <a:pt x="46493" y="748919"/>
                    <a:pt x="0" y="691745"/>
                    <a:pt x="0" y="613209"/>
                  </a:cubicBezTo>
                  <a:cubicBezTo>
                    <a:pt x="0" y="417183"/>
                    <a:pt x="86704" y="321683"/>
                    <a:pt x="257598" y="199796"/>
                  </a:cubicBezTo>
                  <a:cubicBezTo>
                    <a:pt x="301578" y="168381"/>
                    <a:pt x="206707" y="74138"/>
                    <a:pt x="179690" y="39582"/>
                  </a:cubicBezTo>
                  <a:cubicBezTo>
                    <a:pt x="172779" y="31414"/>
                    <a:pt x="155815" y="15079"/>
                    <a:pt x="172779" y="19477"/>
                  </a:cubicBezTo>
                  <a:cubicBezTo>
                    <a:pt x="218016" y="30158"/>
                    <a:pt x="256970" y="26388"/>
                    <a:pt x="296552" y="8796"/>
                  </a:cubicBezTo>
                  <a:cubicBezTo>
                    <a:pt x="331108" y="6911"/>
                    <a:pt x="324196" y="55289"/>
                    <a:pt x="397078" y="22618"/>
                  </a:cubicBezTo>
                  <a:cubicBezTo>
                    <a:pt x="464305" y="-7539"/>
                    <a:pt x="431005" y="35812"/>
                    <a:pt x="507028" y="0"/>
                  </a:cubicBezTo>
                  <a:cubicBezTo>
                    <a:pt x="490693" y="30786"/>
                    <a:pt x="488180" y="40839"/>
                    <a:pt x="449854" y="62829"/>
                  </a:cubicBezTo>
                  <a:cubicBezTo>
                    <a:pt x="411529" y="84191"/>
                    <a:pt x="380114" y="119375"/>
                    <a:pt x="384512" y="157072"/>
                  </a:cubicBezTo>
                  <a:cubicBezTo>
                    <a:pt x="388282" y="180947"/>
                    <a:pt x="389538" y="178434"/>
                    <a:pt x="401476" y="199796"/>
                  </a:cubicBezTo>
                  <a:close/>
                </a:path>
              </a:pathLst>
            </a:custGeom>
            <a:solidFill>
              <a:srgbClr val="E9BB6D"/>
            </a:solidFill>
            <a:ln w="6269"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19F35D8-BC98-4F0F-B144-28216449388B}"/>
                </a:ext>
              </a:extLst>
            </p:cNvPr>
            <p:cNvSpPr/>
            <p:nvPr/>
          </p:nvSpPr>
          <p:spPr>
            <a:xfrm>
              <a:off x="7148696" y="3260956"/>
              <a:ext cx="427863" cy="720646"/>
            </a:xfrm>
            <a:custGeom>
              <a:avLst/>
              <a:gdLst>
                <a:gd name="connsiteX0" fmla="*/ 258855 w 427863"/>
                <a:gd name="connsiteY0" fmla="*/ 3141 h 720646"/>
                <a:gd name="connsiteX1" fmla="*/ 246917 w 427863"/>
                <a:gd name="connsiteY1" fmla="*/ 628 h 720646"/>
                <a:gd name="connsiteX2" fmla="*/ 244404 w 427863"/>
                <a:gd name="connsiteY2" fmla="*/ 0 h 720646"/>
                <a:gd name="connsiteX3" fmla="*/ 220529 w 427863"/>
                <a:gd name="connsiteY3" fmla="*/ 8168 h 720646"/>
                <a:gd name="connsiteX4" fmla="*/ 165868 w 427863"/>
                <a:gd name="connsiteY4" fmla="*/ 22618 h 720646"/>
                <a:gd name="connsiteX5" fmla="*/ 128171 w 427863"/>
                <a:gd name="connsiteY5" fmla="*/ 98013 h 720646"/>
                <a:gd name="connsiteX6" fmla="*/ 144506 w 427863"/>
                <a:gd name="connsiteY6" fmla="*/ 141365 h 720646"/>
                <a:gd name="connsiteX7" fmla="*/ 172779 w 427863"/>
                <a:gd name="connsiteY7" fmla="*/ 154559 h 720646"/>
                <a:gd name="connsiteX8" fmla="*/ 165868 w 427863"/>
                <a:gd name="connsiteY8" fmla="*/ 126914 h 720646"/>
                <a:gd name="connsiteX9" fmla="*/ 242519 w 427863"/>
                <a:gd name="connsiteY9" fmla="*/ 13822 h 720646"/>
                <a:gd name="connsiteX10" fmla="*/ 258855 w 427863"/>
                <a:gd name="connsiteY10" fmla="*/ 3141 h 720646"/>
                <a:gd name="connsiteX11" fmla="*/ 258855 w 427863"/>
                <a:gd name="connsiteY11" fmla="*/ 3141 h 720646"/>
                <a:gd name="connsiteX12" fmla="*/ 0 w 427863"/>
                <a:gd name="connsiteY12" fmla="*/ 713735 h 720646"/>
                <a:gd name="connsiteX13" fmla="*/ 131312 w 427863"/>
                <a:gd name="connsiteY13" fmla="*/ 720646 h 720646"/>
                <a:gd name="connsiteX14" fmla="*/ 427864 w 427863"/>
                <a:gd name="connsiteY14" fmla="*/ 553522 h 720646"/>
                <a:gd name="connsiteX15" fmla="*/ 385140 w 427863"/>
                <a:gd name="connsiteY15" fmla="*/ 384512 h 720646"/>
                <a:gd name="connsiteX16" fmla="*/ 258226 w 427863"/>
                <a:gd name="connsiteY16" fmla="*/ 221786 h 720646"/>
                <a:gd name="connsiteX17" fmla="*/ 390167 w 427863"/>
                <a:gd name="connsiteY17" fmla="*/ 527134 h 720646"/>
                <a:gd name="connsiteX18" fmla="*/ 65342 w 427863"/>
                <a:gd name="connsiteY18" fmla="*/ 714992 h 720646"/>
                <a:gd name="connsiteX19" fmla="*/ 0 w 427863"/>
                <a:gd name="connsiteY19" fmla="*/ 713735 h 72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863" h="720646">
                  <a:moveTo>
                    <a:pt x="258855" y="3141"/>
                  </a:moveTo>
                  <a:cubicBezTo>
                    <a:pt x="255085" y="2513"/>
                    <a:pt x="251315" y="1885"/>
                    <a:pt x="246917" y="628"/>
                  </a:cubicBezTo>
                  <a:cubicBezTo>
                    <a:pt x="246289" y="628"/>
                    <a:pt x="245660" y="0"/>
                    <a:pt x="244404" y="0"/>
                  </a:cubicBezTo>
                  <a:cubicBezTo>
                    <a:pt x="239378" y="0"/>
                    <a:pt x="224299" y="6283"/>
                    <a:pt x="220529" y="8168"/>
                  </a:cubicBezTo>
                  <a:cubicBezTo>
                    <a:pt x="203565" y="15707"/>
                    <a:pt x="184717" y="21990"/>
                    <a:pt x="165868" y="22618"/>
                  </a:cubicBezTo>
                  <a:cubicBezTo>
                    <a:pt x="141365" y="43352"/>
                    <a:pt x="124401" y="69740"/>
                    <a:pt x="128171" y="98013"/>
                  </a:cubicBezTo>
                  <a:cubicBezTo>
                    <a:pt x="131312" y="122516"/>
                    <a:pt x="132569" y="120003"/>
                    <a:pt x="144506" y="141365"/>
                  </a:cubicBezTo>
                  <a:cubicBezTo>
                    <a:pt x="153931" y="145135"/>
                    <a:pt x="163355" y="149533"/>
                    <a:pt x="172779" y="154559"/>
                  </a:cubicBezTo>
                  <a:cubicBezTo>
                    <a:pt x="169638" y="147648"/>
                    <a:pt x="167753" y="140108"/>
                    <a:pt x="165868" y="126914"/>
                  </a:cubicBezTo>
                  <a:cubicBezTo>
                    <a:pt x="160213" y="82306"/>
                    <a:pt x="196026" y="40210"/>
                    <a:pt x="242519" y="13822"/>
                  </a:cubicBezTo>
                  <a:cubicBezTo>
                    <a:pt x="248802" y="9424"/>
                    <a:pt x="254457" y="6283"/>
                    <a:pt x="258855" y="3141"/>
                  </a:cubicBezTo>
                  <a:lnTo>
                    <a:pt x="258855" y="3141"/>
                  </a:lnTo>
                  <a:close/>
                  <a:moveTo>
                    <a:pt x="0" y="713735"/>
                  </a:moveTo>
                  <a:cubicBezTo>
                    <a:pt x="45865" y="720018"/>
                    <a:pt x="93615" y="720646"/>
                    <a:pt x="131312" y="720646"/>
                  </a:cubicBezTo>
                  <a:cubicBezTo>
                    <a:pt x="298437" y="720646"/>
                    <a:pt x="427864" y="701169"/>
                    <a:pt x="427864" y="553522"/>
                  </a:cubicBezTo>
                  <a:cubicBezTo>
                    <a:pt x="427864" y="496976"/>
                    <a:pt x="410272" y="437288"/>
                    <a:pt x="385140" y="384512"/>
                  </a:cubicBezTo>
                  <a:cubicBezTo>
                    <a:pt x="360637" y="332364"/>
                    <a:pt x="317285" y="265766"/>
                    <a:pt x="258226" y="221786"/>
                  </a:cubicBezTo>
                  <a:cubicBezTo>
                    <a:pt x="338019" y="305976"/>
                    <a:pt x="390167" y="430377"/>
                    <a:pt x="390167" y="527134"/>
                  </a:cubicBezTo>
                  <a:cubicBezTo>
                    <a:pt x="390167" y="689860"/>
                    <a:pt x="245032" y="714992"/>
                    <a:pt x="65342" y="714992"/>
                  </a:cubicBezTo>
                  <a:cubicBezTo>
                    <a:pt x="43352" y="714992"/>
                    <a:pt x="21362" y="714364"/>
                    <a:pt x="0" y="713735"/>
                  </a:cubicBezTo>
                  <a:close/>
                </a:path>
              </a:pathLst>
            </a:custGeom>
            <a:solidFill>
              <a:srgbClr val="6A4724"/>
            </a:solidFill>
            <a:ln w="6269"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92BEFB8-223F-40D0-AB9D-DECFAFE7EC1A}"/>
                </a:ext>
              </a:extLst>
            </p:cNvPr>
            <p:cNvSpPr/>
            <p:nvPr/>
          </p:nvSpPr>
          <p:spPr>
            <a:xfrm>
              <a:off x="7263119" y="3407146"/>
              <a:ext cx="40067" cy="148106"/>
            </a:xfrm>
            <a:custGeom>
              <a:avLst/>
              <a:gdLst>
                <a:gd name="connsiteX0" fmla="*/ 13119 w 40067"/>
                <a:gd name="connsiteY0" fmla="*/ 201 h 148106"/>
                <a:gd name="connsiteX1" fmla="*/ 38879 w 40067"/>
                <a:gd name="connsiteY1" fmla="*/ 134026 h 148106"/>
                <a:gd name="connsiteX2" fmla="*/ 14376 w 40067"/>
                <a:gd name="connsiteY2" fmla="*/ 131513 h 148106"/>
                <a:gd name="connsiteX3" fmla="*/ 1182 w 40067"/>
                <a:gd name="connsiteY3" fmla="*/ 2714 h 148106"/>
                <a:gd name="connsiteX4" fmla="*/ 13119 w 40067"/>
                <a:gd name="connsiteY4" fmla="*/ 201 h 148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7" h="148106">
                  <a:moveTo>
                    <a:pt x="13119" y="201"/>
                  </a:moveTo>
                  <a:cubicBezTo>
                    <a:pt x="25057" y="1458"/>
                    <a:pt x="45162" y="123974"/>
                    <a:pt x="38879" y="134026"/>
                  </a:cubicBezTo>
                  <a:cubicBezTo>
                    <a:pt x="28827" y="150362"/>
                    <a:pt x="16889" y="156016"/>
                    <a:pt x="14376" y="131513"/>
                  </a:cubicBezTo>
                  <a:cubicBezTo>
                    <a:pt x="11863" y="108267"/>
                    <a:pt x="-4473" y="18421"/>
                    <a:pt x="1182" y="2714"/>
                  </a:cubicBezTo>
                  <a:cubicBezTo>
                    <a:pt x="2438" y="-1056"/>
                    <a:pt x="12491" y="201"/>
                    <a:pt x="13119" y="201"/>
                  </a:cubicBezTo>
                  <a:close/>
                </a:path>
              </a:pathLst>
            </a:custGeom>
            <a:solidFill>
              <a:srgbClr val="4D4D4D"/>
            </a:solidFill>
            <a:ln w="6269"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EE137136-6F88-4276-9FEB-2CD6D3F36D9F}"/>
                </a:ext>
              </a:extLst>
            </p:cNvPr>
            <p:cNvSpPr/>
            <p:nvPr/>
          </p:nvSpPr>
          <p:spPr>
            <a:xfrm>
              <a:off x="7183800" y="3395340"/>
              <a:ext cx="184248" cy="23943"/>
            </a:xfrm>
            <a:custGeom>
              <a:avLst/>
              <a:gdLst>
                <a:gd name="connsiteX0" fmla="*/ 8876 w 184248"/>
                <a:gd name="connsiteY0" fmla="*/ 69 h 23943"/>
                <a:gd name="connsiteX1" fmla="*/ 177257 w 184248"/>
                <a:gd name="connsiteY1" fmla="*/ 8237 h 23943"/>
                <a:gd name="connsiteX2" fmla="*/ 184168 w 184248"/>
                <a:gd name="connsiteY2" fmla="*/ 16404 h 23943"/>
                <a:gd name="connsiteX3" fmla="*/ 184168 w 184248"/>
                <a:gd name="connsiteY3" fmla="*/ 16404 h 23943"/>
                <a:gd name="connsiteX4" fmla="*/ 175372 w 184248"/>
                <a:gd name="connsiteY4" fmla="*/ 23944 h 23943"/>
                <a:gd name="connsiteX5" fmla="*/ 6991 w 184248"/>
                <a:gd name="connsiteY5" fmla="*/ 15776 h 23943"/>
                <a:gd name="connsiteX6" fmla="*/ 80 w 184248"/>
                <a:gd name="connsiteY6" fmla="*/ 7608 h 23943"/>
                <a:gd name="connsiteX7" fmla="*/ 80 w 184248"/>
                <a:gd name="connsiteY7" fmla="*/ 7608 h 23943"/>
                <a:gd name="connsiteX8" fmla="*/ 8876 w 184248"/>
                <a:gd name="connsiteY8" fmla="*/ 69 h 2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248" h="23943">
                  <a:moveTo>
                    <a:pt x="8876" y="69"/>
                  </a:moveTo>
                  <a:lnTo>
                    <a:pt x="177257" y="8237"/>
                  </a:lnTo>
                  <a:cubicBezTo>
                    <a:pt x="181655" y="8237"/>
                    <a:pt x="184797" y="12006"/>
                    <a:pt x="184168" y="16404"/>
                  </a:cubicBezTo>
                  <a:lnTo>
                    <a:pt x="184168" y="16404"/>
                  </a:lnTo>
                  <a:cubicBezTo>
                    <a:pt x="183540" y="20802"/>
                    <a:pt x="179771" y="23944"/>
                    <a:pt x="175372" y="23944"/>
                  </a:cubicBezTo>
                  <a:lnTo>
                    <a:pt x="6991" y="15776"/>
                  </a:lnTo>
                  <a:cubicBezTo>
                    <a:pt x="2593" y="15776"/>
                    <a:pt x="-548" y="12006"/>
                    <a:pt x="80" y="7608"/>
                  </a:cubicBezTo>
                  <a:lnTo>
                    <a:pt x="80" y="7608"/>
                  </a:lnTo>
                  <a:cubicBezTo>
                    <a:pt x="708" y="3210"/>
                    <a:pt x="4478" y="-560"/>
                    <a:pt x="8876" y="69"/>
                  </a:cubicBezTo>
                  <a:close/>
                </a:path>
              </a:pathLst>
            </a:custGeom>
            <a:solidFill>
              <a:srgbClr val="4D4D4D"/>
            </a:solidFill>
            <a:ln w="6269"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7D9377BF-0847-4FF9-ACE3-B5DB526AE5B5}"/>
                </a:ext>
              </a:extLst>
            </p:cNvPr>
            <p:cNvSpPr/>
            <p:nvPr/>
          </p:nvSpPr>
          <p:spPr>
            <a:xfrm>
              <a:off x="7179383" y="3383376"/>
              <a:ext cx="182506" cy="47312"/>
            </a:xfrm>
            <a:custGeom>
              <a:avLst/>
              <a:gdLst>
                <a:gd name="connsiteX0" fmla="*/ 5126 w 182506"/>
                <a:gd name="connsiteY0" fmla="*/ 32138 h 47312"/>
                <a:gd name="connsiteX1" fmla="*/ 169737 w 182506"/>
                <a:gd name="connsiteY1" fmla="*/ 96 h 47312"/>
                <a:gd name="connsiteX2" fmla="*/ 181675 w 182506"/>
                <a:gd name="connsiteY2" fmla="*/ 6378 h 47312"/>
                <a:gd name="connsiteX3" fmla="*/ 181675 w 182506"/>
                <a:gd name="connsiteY3" fmla="*/ 6378 h 47312"/>
                <a:gd name="connsiteX4" fmla="*/ 177277 w 182506"/>
                <a:gd name="connsiteY4" fmla="*/ 15174 h 47312"/>
                <a:gd name="connsiteX5" fmla="*/ 12665 w 182506"/>
                <a:gd name="connsiteY5" fmla="*/ 47217 h 47312"/>
                <a:gd name="connsiteX6" fmla="*/ 728 w 182506"/>
                <a:gd name="connsiteY6" fmla="*/ 40934 h 47312"/>
                <a:gd name="connsiteX7" fmla="*/ 728 w 182506"/>
                <a:gd name="connsiteY7" fmla="*/ 40934 h 47312"/>
                <a:gd name="connsiteX8" fmla="*/ 5126 w 182506"/>
                <a:gd name="connsiteY8" fmla="*/ 32138 h 4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506" h="47312">
                  <a:moveTo>
                    <a:pt x="5126" y="32138"/>
                  </a:moveTo>
                  <a:lnTo>
                    <a:pt x="169737" y="96"/>
                  </a:lnTo>
                  <a:cubicBezTo>
                    <a:pt x="174135" y="-533"/>
                    <a:pt x="179790" y="1980"/>
                    <a:pt x="181675" y="6378"/>
                  </a:cubicBezTo>
                  <a:lnTo>
                    <a:pt x="181675" y="6378"/>
                  </a:lnTo>
                  <a:cubicBezTo>
                    <a:pt x="183559" y="10776"/>
                    <a:pt x="182303" y="14546"/>
                    <a:pt x="177277" y="15174"/>
                  </a:cubicBezTo>
                  <a:lnTo>
                    <a:pt x="12665" y="47217"/>
                  </a:lnTo>
                  <a:cubicBezTo>
                    <a:pt x="8267" y="47845"/>
                    <a:pt x="2613" y="45332"/>
                    <a:pt x="728" y="40934"/>
                  </a:cubicBezTo>
                  <a:lnTo>
                    <a:pt x="728" y="40934"/>
                  </a:lnTo>
                  <a:cubicBezTo>
                    <a:pt x="-1157" y="37165"/>
                    <a:pt x="728" y="32767"/>
                    <a:pt x="5126" y="32138"/>
                  </a:cubicBezTo>
                  <a:close/>
                </a:path>
              </a:pathLst>
            </a:custGeom>
            <a:solidFill>
              <a:srgbClr val="666666"/>
            </a:solidFill>
            <a:ln w="6269"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47A035A-30C7-4E3F-A7E0-A736010E35D9}"/>
                </a:ext>
              </a:extLst>
            </p:cNvPr>
            <p:cNvSpPr/>
            <p:nvPr/>
          </p:nvSpPr>
          <p:spPr>
            <a:xfrm>
              <a:off x="7266713" y="3407599"/>
              <a:ext cx="141241" cy="44966"/>
            </a:xfrm>
            <a:custGeom>
              <a:avLst/>
              <a:gdLst>
                <a:gd name="connsiteX0" fmla="*/ 90575 w 141241"/>
                <a:gd name="connsiteY0" fmla="*/ 44356 h 44966"/>
                <a:gd name="connsiteX1" fmla="*/ 102 w 141241"/>
                <a:gd name="connsiteY1" fmla="*/ 3517 h 44966"/>
                <a:gd name="connsiteX2" fmla="*/ 80522 w 141241"/>
                <a:gd name="connsiteY2" fmla="*/ 4774 h 44966"/>
                <a:gd name="connsiteX3" fmla="*/ 140838 w 141241"/>
                <a:gd name="connsiteY3" fmla="*/ 21737 h 44966"/>
                <a:gd name="connsiteX4" fmla="*/ 90575 w 141241"/>
                <a:gd name="connsiteY4" fmla="*/ 44356 h 44966"/>
                <a:gd name="connsiteX5" fmla="*/ 90575 w 141241"/>
                <a:gd name="connsiteY5" fmla="*/ 44356 h 44966"/>
                <a:gd name="connsiteX6" fmla="*/ 25861 w 141241"/>
                <a:gd name="connsiteY6" fmla="*/ 12941 h 44966"/>
                <a:gd name="connsiteX7" fmla="*/ 50993 w 141241"/>
                <a:gd name="connsiteY7" fmla="*/ 27392 h 44966"/>
                <a:gd name="connsiteX8" fmla="*/ 88690 w 141241"/>
                <a:gd name="connsiteY8" fmla="*/ 34932 h 44966"/>
                <a:gd name="connsiteX9" fmla="*/ 128272 w 141241"/>
                <a:gd name="connsiteY9" fmla="*/ 24879 h 44966"/>
                <a:gd name="connsiteX10" fmla="*/ 128272 w 141241"/>
                <a:gd name="connsiteY10" fmla="*/ 24251 h 44966"/>
                <a:gd name="connsiteX11" fmla="*/ 118848 w 141241"/>
                <a:gd name="connsiteY11" fmla="*/ 16711 h 44966"/>
                <a:gd name="connsiteX12" fmla="*/ 83664 w 141241"/>
                <a:gd name="connsiteY12" fmla="*/ 15455 h 44966"/>
                <a:gd name="connsiteX13" fmla="*/ 67328 w 141241"/>
                <a:gd name="connsiteY13" fmla="*/ 16711 h 44966"/>
                <a:gd name="connsiteX14" fmla="*/ 27746 w 141241"/>
                <a:gd name="connsiteY14" fmla="*/ 13570 h 44966"/>
                <a:gd name="connsiteX15" fmla="*/ 25861 w 141241"/>
                <a:gd name="connsiteY15" fmla="*/ 12941 h 4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241" h="44966">
                  <a:moveTo>
                    <a:pt x="90575" y="44356"/>
                  </a:moveTo>
                  <a:cubicBezTo>
                    <a:pt x="52878" y="50010"/>
                    <a:pt x="3243" y="14826"/>
                    <a:pt x="102" y="3517"/>
                  </a:cubicBezTo>
                  <a:cubicBezTo>
                    <a:pt x="-2412" y="-7164"/>
                    <a:pt x="42197" y="10428"/>
                    <a:pt x="80522" y="4774"/>
                  </a:cubicBezTo>
                  <a:cubicBezTo>
                    <a:pt x="118220" y="-881"/>
                    <a:pt x="137697" y="10428"/>
                    <a:pt x="140838" y="21737"/>
                  </a:cubicBezTo>
                  <a:cubicBezTo>
                    <a:pt x="143980" y="32418"/>
                    <a:pt x="128901" y="38701"/>
                    <a:pt x="90575" y="44356"/>
                  </a:cubicBezTo>
                  <a:lnTo>
                    <a:pt x="90575" y="44356"/>
                  </a:lnTo>
                  <a:close/>
                  <a:moveTo>
                    <a:pt x="25861" y="12941"/>
                  </a:moveTo>
                  <a:cubicBezTo>
                    <a:pt x="34657" y="19224"/>
                    <a:pt x="45338" y="24879"/>
                    <a:pt x="50993" y="27392"/>
                  </a:cubicBezTo>
                  <a:cubicBezTo>
                    <a:pt x="61674" y="31790"/>
                    <a:pt x="76124" y="36816"/>
                    <a:pt x="88690" y="34932"/>
                  </a:cubicBezTo>
                  <a:cubicBezTo>
                    <a:pt x="94345" y="34303"/>
                    <a:pt x="125131" y="29277"/>
                    <a:pt x="128272" y="24879"/>
                  </a:cubicBezTo>
                  <a:cubicBezTo>
                    <a:pt x="128272" y="24879"/>
                    <a:pt x="128272" y="24251"/>
                    <a:pt x="128272" y="24251"/>
                  </a:cubicBezTo>
                  <a:cubicBezTo>
                    <a:pt x="127644" y="21109"/>
                    <a:pt x="122618" y="18596"/>
                    <a:pt x="118848" y="16711"/>
                  </a:cubicBezTo>
                  <a:cubicBezTo>
                    <a:pt x="108795" y="12941"/>
                    <a:pt x="94973" y="13570"/>
                    <a:pt x="83664" y="15455"/>
                  </a:cubicBezTo>
                  <a:cubicBezTo>
                    <a:pt x="78009" y="16083"/>
                    <a:pt x="72983" y="16711"/>
                    <a:pt x="67328" y="16711"/>
                  </a:cubicBezTo>
                  <a:cubicBezTo>
                    <a:pt x="54134" y="16711"/>
                    <a:pt x="40940" y="15455"/>
                    <a:pt x="27746" y="13570"/>
                  </a:cubicBezTo>
                  <a:cubicBezTo>
                    <a:pt x="27118" y="12941"/>
                    <a:pt x="26490" y="12941"/>
                    <a:pt x="25861" y="12941"/>
                  </a:cubicBezTo>
                  <a:close/>
                </a:path>
              </a:pathLst>
            </a:custGeom>
            <a:solidFill>
              <a:srgbClr val="666666"/>
            </a:solidFill>
            <a:ln w="6269"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05AF516C-A106-4F59-85F0-BB80C59F43AF}"/>
                </a:ext>
              </a:extLst>
            </p:cNvPr>
            <p:cNvSpPr/>
            <p:nvPr/>
          </p:nvSpPr>
          <p:spPr>
            <a:xfrm>
              <a:off x="7175778" y="3408835"/>
              <a:ext cx="101957" cy="84864"/>
            </a:xfrm>
            <a:custGeom>
              <a:avLst/>
              <a:gdLst>
                <a:gd name="connsiteX0" fmla="*/ 8730 w 101957"/>
                <a:gd name="connsiteY0" fmla="*/ 40607 h 84864"/>
                <a:gd name="connsiteX1" fmla="*/ 99204 w 101957"/>
                <a:gd name="connsiteY1" fmla="*/ 397 h 84864"/>
                <a:gd name="connsiteX2" fmla="*/ 58993 w 101957"/>
                <a:gd name="connsiteY2" fmla="*/ 52545 h 84864"/>
                <a:gd name="connsiteX3" fmla="*/ 10615 w 101957"/>
                <a:gd name="connsiteY3" fmla="*/ 83959 h 84864"/>
                <a:gd name="connsiteX4" fmla="*/ 8730 w 101957"/>
                <a:gd name="connsiteY4" fmla="*/ 40607 h 84864"/>
                <a:gd name="connsiteX5" fmla="*/ 8730 w 101957"/>
                <a:gd name="connsiteY5" fmla="*/ 40607 h 84864"/>
                <a:gd name="connsiteX6" fmla="*/ 76586 w 101957"/>
                <a:gd name="connsiteY6" fmla="*/ 12963 h 84864"/>
                <a:gd name="connsiteX7" fmla="*/ 48313 w 101957"/>
                <a:gd name="connsiteY7" fmla="*/ 22387 h 84864"/>
                <a:gd name="connsiteX8" fmla="*/ 21296 w 101957"/>
                <a:gd name="connsiteY8" fmla="*/ 43749 h 84864"/>
                <a:gd name="connsiteX9" fmla="*/ 14385 w 101957"/>
                <a:gd name="connsiteY9" fmla="*/ 74535 h 84864"/>
                <a:gd name="connsiteX10" fmla="*/ 15013 w 101957"/>
                <a:gd name="connsiteY10" fmla="*/ 74535 h 84864"/>
                <a:gd name="connsiteX11" fmla="*/ 28207 w 101957"/>
                <a:gd name="connsiteY11" fmla="*/ 72022 h 84864"/>
                <a:gd name="connsiteX12" fmla="*/ 46428 w 101957"/>
                <a:gd name="connsiteY12" fmla="*/ 49403 h 84864"/>
                <a:gd name="connsiteX13" fmla="*/ 52711 w 101957"/>
                <a:gd name="connsiteY13" fmla="*/ 38094 h 84864"/>
                <a:gd name="connsiteX14" fmla="*/ 75329 w 101957"/>
                <a:gd name="connsiteY14" fmla="*/ 13591 h 84864"/>
                <a:gd name="connsiteX15" fmla="*/ 76586 w 101957"/>
                <a:gd name="connsiteY15" fmla="*/ 12963 h 8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957" h="84864">
                  <a:moveTo>
                    <a:pt x="8730" y="40607"/>
                  </a:moveTo>
                  <a:cubicBezTo>
                    <a:pt x="20668" y="12963"/>
                    <a:pt x="85382" y="-2745"/>
                    <a:pt x="99204" y="397"/>
                  </a:cubicBezTo>
                  <a:cubicBezTo>
                    <a:pt x="113026" y="3538"/>
                    <a:pt x="70931" y="24900"/>
                    <a:pt x="58993" y="52545"/>
                  </a:cubicBezTo>
                  <a:cubicBezTo>
                    <a:pt x="47056" y="80189"/>
                    <a:pt x="24438" y="87729"/>
                    <a:pt x="10615" y="83959"/>
                  </a:cubicBezTo>
                  <a:cubicBezTo>
                    <a:pt x="-3207" y="80818"/>
                    <a:pt x="-3207" y="68252"/>
                    <a:pt x="8730" y="40607"/>
                  </a:cubicBezTo>
                  <a:lnTo>
                    <a:pt x="8730" y="40607"/>
                  </a:lnTo>
                  <a:close/>
                  <a:moveTo>
                    <a:pt x="76586" y="12963"/>
                  </a:moveTo>
                  <a:cubicBezTo>
                    <a:pt x="65276" y="15476"/>
                    <a:pt x="53339" y="19874"/>
                    <a:pt x="48313" y="22387"/>
                  </a:cubicBezTo>
                  <a:cubicBezTo>
                    <a:pt x="37632" y="27413"/>
                    <a:pt x="25694" y="34324"/>
                    <a:pt x="21296" y="43749"/>
                  </a:cubicBezTo>
                  <a:cubicBezTo>
                    <a:pt x="19411" y="48147"/>
                    <a:pt x="9987" y="70765"/>
                    <a:pt x="14385" y="74535"/>
                  </a:cubicBezTo>
                  <a:cubicBezTo>
                    <a:pt x="14385" y="74535"/>
                    <a:pt x="15013" y="74535"/>
                    <a:pt x="15013" y="74535"/>
                  </a:cubicBezTo>
                  <a:cubicBezTo>
                    <a:pt x="19411" y="75791"/>
                    <a:pt x="24438" y="73906"/>
                    <a:pt x="28207" y="72022"/>
                  </a:cubicBezTo>
                  <a:cubicBezTo>
                    <a:pt x="37632" y="66995"/>
                    <a:pt x="43286" y="57571"/>
                    <a:pt x="46428" y="49403"/>
                  </a:cubicBezTo>
                  <a:cubicBezTo>
                    <a:pt x="48313" y="45633"/>
                    <a:pt x="50197" y="41864"/>
                    <a:pt x="52711" y="38094"/>
                  </a:cubicBezTo>
                  <a:cubicBezTo>
                    <a:pt x="58993" y="29298"/>
                    <a:pt x="67161" y="21130"/>
                    <a:pt x="75329" y="13591"/>
                  </a:cubicBezTo>
                  <a:cubicBezTo>
                    <a:pt x="75957" y="13591"/>
                    <a:pt x="75957" y="12963"/>
                    <a:pt x="76586" y="12963"/>
                  </a:cubicBezTo>
                  <a:close/>
                </a:path>
              </a:pathLst>
            </a:custGeom>
            <a:solidFill>
              <a:srgbClr val="666666"/>
            </a:solidFill>
            <a:ln w="6269"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908FB79-E250-49D1-887F-3FBD6CDFCD21}"/>
                </a:ext>
              </a:extLst>
            </p:cNvPr>
            <p:cNvSpPr/>
            <p:nvPr/>
          </p:nvSpPr>
          <p:spPr>
            <a:xfrm>
              <a:off x="7223347" y="3395313"/>
              <a:ext cx="75593" cy="150885"/>
            </a:xfrm>
            <a:custGeom>
              <a:avLst/>
              <a:gdLst>
                <a:gd name="connsiteX0" fmla="*/ 71740 w 75593"/>
                <a:gd name="connsiteY0" fmla="*/ 15175 h 150885"/>
                <a:gd name="connsiteX1" fmla="*/ 20220 w 75593"/>
                <a:gd name="connsiteY1" fmla="*/ 143346 h 150885"/>
                <a:gd name="connsiteX2" fmla="*/ 10168 w 75593"/>
                <a:gd name="connsiteY2" fmla="*/ 150885 h 150885"/>
                <a:gd name="connsiteX3" fmla="*/ 115 w 75593"/>
                <a:gd name="connsiteY3" fmla="*/ 143346 h 150885"/>
                <a:gd name="connsiteX4" fmla="*/ 62316 w 75593"/>
                <a:gd name="connsiteY4" fmla="*/ 96 h 150885"/>
                <a:gd name="connsiteX5" fmla="*/ 74253 w 75593"/>
                <a:gd name="connsiteY5" fmla="*/ 5751 h 150885"/>
                <a:gd name="connsiteX6" fmla="*/ 71740 w 75593"/>
                <a:gd name="connsiteY6" fmla="*/ 15175 h 15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93" h="150885">
                  <a:moveTo>
                    <a:pt x="71740" y="15175"/>
                  </a:moveTo>
                  <a:cubicBezTo>
                    <a:pt x="18336" y="39050"/>
                    <a:pt x="19592" y="103135"/>
                    <a:pt x="20220" y="143346"/>
                  </a:cubicBezTo>
                  <a:cubicBezTo>
                    <a:pt x="20220" y="147744"/>
                    <a:pt x="15823" y="150885"/>
                    <a:pt x="10168" y="150885"/>
                  </a:cubicBezTo>
                  <a:cubicBezTo>
                    <a:pt x="4513" y="150885"/>
                    <a:pt x="115" y="147744"/>
                    <a:pt x="115" y="143346"/>
                  </a:cubicBezTo>
                  <a:cubicBezTo>
                    <a:pt x="115" y="98109"/>
                    <a:pt x="-5539" y="22715"/>
                    <a:pt x="62316" y="96"/>
                  </a:cubicBezTo>
                  <a:cubicBezTo>
                    <a:pt x="67970" y="-532"/>
                    <a:pt x="72997" y="1981"/>
                    <a:pt x="74253" y="5751"/>
                  </a:cubicBezTo>
                  <a:cubicBezTo>
                    <a:pt x="75510" y="10149"/>
                    <a:pt x="77395" y="13919"/>
                    <a:pt x="71740" y="15175"/>
                  </a:cubicBezTo>
                  <a:close/>
                </a:path>
              </a:pathLst>
            </a:custGeom>
            <a:solidFill>
              <a:srgbClr val="666666"/>
            </a:solidFill>
            <a:ln w="6269"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FC7ED36-CFD5-405E-90A2-E5844C109172}"/>
                </a:ext>
              </a:extLst>
            </p:cNvPr>
            <p:cNvSpPr/>
            <p:nvPr/>
          </p:nvSpPr>
          <p:spPr>
            <a:xfrm>
              <a:off x="7188907" y="3580126"/>
              <a:ext cx="194769" cy="314143"/>
            </a:xfrm>
            <a:custGeom>
              <a:avLst/>
              <a:gdLst>
                <a:gd name="connsiteX0" fmla="*/ 76651 w 194769"/>
                <a:gd name="connsiteY0" fmla="*/ 314144 h 314143"/>
                <a:gd name="connsiteX1" fmla="*/ 76651 w 194769"/>
                <a:gd name="connsiteY1" fmla="*/ 277703 h 314143"/>
                <a:gd name="connsiteX2" fmla="*/ 30786 w 194769"/>
                <a:gd name="connsiteY2" fmla="*/ 260111 h 314143"/>
                <a:gd name="connsiteX3" fmla="*/ 0 w 194769"/>
                <a:gd name="connsiteY3" fmla="*/ 204194 h 314143"/>
                <a:gd name="connsiteX4" fmla="*/ 38954 w 194769"/>
                <a:gd name="connsiteY4" fmla="*/ 197911 h 314143"/>
                <a:gd name="connsiteX5" fmla="*/ 57174 w 194769"/>
                <a:gd name="connsiteY5" fmla="*/ 233723 h 314143"/>
                <a:gd name="connsiteX6" fmla="*/ 76023 w 194769"/>
                <a:gd name="connsiteY6" fmla="*/ 243147 h 314143"/>
                <a:gd name="connsiteX7" fmla="*/ 76023 w 194769"/>
                <a:gd name="connsiteY7" fmla="*/ 167753 h 314143"/>
                <a:gd name="connsiteX8" fmla="*/ 40839 w 194769"/>
                <a:gd name="connsiteY8" fmla="*/ 155187 h 314143"/>
                <a:gd name="connsiteX9" fmla="*/ 15707 w 194769"/>
                <a:gd name="connsiteY9" fmla="*/ 133197 h 314143"/>
                <a:gd name="connsiteX10" fmla="*/ 6911 w 194769"/>
                <a:gd name="connsiteY10" fmla="*/ 101783 h 314143"/>
                <a:gd name="connsiteX11" fmla="*/ 13822 w 194769"/>
                <a:gd name="connsiteY11" fmla="*/ 72881 h 314143"/>
                <a:gd name="connsiteX12" fmla="*/ 33299 w 194769"/>
                <a:gd name="connsiteY12" fmla="*/ 50891 h 314143"/>
                <a:gd name="connsiteX13" fmla="*/ 58431 w 194769"/>
                <a:gd name="connsiteY13" fmla="*/ 39582 h 314143"/>
                <a:gd name="connsiteX14" fmla="*/ 76023 w 194769"/>
                <a:gd name="connsiteY14" fmla="*/ 35812 h 314143"/>
                <a:gd name="connsiteX15" fmla="*/ 76023 w 194769"/>
                <a:gd name="connsiteY15" fmla="*/ 0 h 314143"/>
                <a:gd name="connsiteX16" fmla="*/ 117490 w 194769"/>
                <a:gd name="connsiteY16" fmla="*/ 0 h 314143"/>
                <a:gd name="connsiteX17" fmla="*/ 117490 w 194769"/>
                <a:gd name="connsiteY17" fmla="*/ 36441 h 314143"/>
                <a:gd name="connsiteX18" fmla="*/ 140736 w 194769"/>
                <a:gd name="connsiteY18" fmla="*/ 42724 h 314143"/>
                <a:gd name="connsiteX19" fmla="*/ 171523 w 194769"/>
                <a:gd name="connsiteY19" fmla="*/ 64085 h 314143"/>
                <a:gd name="connsiteX20" fmla="*/ 185345 w 194769"/>
                <a:gd name="connsiteY20" fmla="*/ 100526 h 314143"/>
                <a:gd name="connsiteX21" fmla="*/ 146391 w 194769"/>
                <a:gd name="connsiteY21" fmla="*/ 106181 h 314143"/>
                <a:gd name="connsiteX22" fmla="*/ 131312 w 194769"/>
                <a:gd name="connsiteY22" fmla="*/ 77908 h 314143"/>
                <a:gd name="connsiteX23" fmla="*/ 118118 w 194769"/>
                <a:gd name="connsiteY23" fmla="*/ 70997 h 314143"/>
                <a:gd name="connsiteX24" fmla="*/ 118118 w 194769"/>
                <a:gd name="connsiteY24" fmla="*/ 137595 h 314143"/>
                <a:gd name="connsiteX25" fmla="*/ 158957 w 194769"/>
                <a:gd name="connsiteY25" fmla="*/ 150789 h 314143"/>
                <a:gd name="connsiteX26" fmla="*/ 185345 w 194769"/>
                <a:gd name="connsiteY26" fmla="*/ 171523 h 314143"/>
                <a:gd name="connsiteX27" fmla="*/ 194769 w 194769"/>
                <a:gd name="connsiteY27" fmla="*/ 205450 h 314143"/>
                <a:gd name="connsiteX28" fmla="*/ 183460 w 194769"/>
                <a:gd name="connsiteY28" fmla="*/ 242519 h 314143"/>
                <a:gd name="connsiteX29" fmla="*/ 150161 w 194769"/>
                <a:gd name="connsiteY29" fmla="*/ 269536 h 314143"/>
                <a:gd name="connsiteX30" fmla="*/ 118746 w 194769"/>
                <a:gd name="connsiteY30" fmla="*/ 277703 h 314143"/>
                <a:gd name="connsiteX31" fmla="*/ 118746 w 194769"/>
                <a:gd name="connsiteY31" fmla="*/ 313516 h 314143"/>
                <a:gd name="connsiteX32" fmla="*/ 76651 w 194769"/>
                <a:gd name="connsiteY32" fmla="*/ 313516 h 314143"/>
                <a:gd name="connsiteX33" fmla="*/ 76651 w 194769"/>
                <a:gd name="connsiteY33" fmla="*/ 314144 h 314143"/>
                <a:gd name="connsiteX34" fmla="*/ 76651 w 194769"/>
                <a:gd name="connsiteY34" fmla="*/ 126286 h 314143"/>
                <a:gd name="connsiteX35" fmla="*/ 76651 w 194769"/>
                <a:gd name="connsiteY35" fmla="*/ 69740 h 314143"/>
                <a:gd name="connsiteX36" fmla="*/ 57174 w 194769"/>
                <a:gd name="connsiteY36" fmla="*/ 77279 h 314143"/>
                <a:gd name="connsiteX37" fmla="*/ 45237 w 194769"/>
                <a:gd name="connsiteY37" fmla="*/ 98641 h 314143"/>
                <a:gd name="connsiteX38" fmla="*/ 50263 w 194769"/>
                <a:gd name="connsiteY38" fmla="*/ 112464 h 314143"/>
                <a:gd name="connsiteX39" fmla="*/ 65342 w 194769"/>
                <a:gd name="connsiteY39" fmla="*/ 123144 h 314143"/>
                <a:gd name="connsiteX40" fmla="*/ 76651 w 194769"/>
                <a:gd name="connsiteY40" fmla="*/ 126286 h 314143"/>
                <a:gd name="connsiteX41" fmla="*/ 76651 w 194769"/>
                <a:gd name="connsiteY41" fmla="*/ 126286 h 314143"/>
                <a:gd name="connsiteX42" fmla="*/ 118118 w 194769"/>
                <a:gd name="connsiteY42" fmla="*/ 179690 h 314143"/>
                <a:gd name="connsiteX43" fmla="*/ 118118 w 194769"/>
                <a:gd name="connsiteY43" fmla="*/ 245661 h 314143"/>
                <a:gd name="connsiteX44" fmla="*/ 140736 w 194769"/>
                <a:gd name="connsiteY44" fmla="*/ 236236 h 314143"/>
                <a:gd name="connsiteX45" fmla="*/ 153931 w 194769"/>
                <a:gd name="connsiteY45" fmla="*/ 210476 h 314143"/>
                <a:gd name="connsiteX46" fmla="*/ 141993 w 194769"/>
                <a:gd name="connsiteY46" fmla="*/ 189115 h 314143"/>
                <a:gd name="connsiteX47" fmla="*/ 118118 w 194769"/>
                <a:gd name="connsiteY47" fmla="*/ 179690 h 3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4769" h="314143">
                  <a:moveTo>
                    <a:pt x="76651" y="314144"/>
                  </a:moveTo>
                  <a:lnTo>
                    <a:pt x="76651" y="277703"/>
                  </a:lnTo>
                  <a:cubicBezTo>
                    <a:pt x="57802" y="275190"/>
                    <a:pt x="42095" y="269536"/>
                    <a:pt x="30786" y="260111"/>
                  </a:cubicBezTo>
                  <a:cubicBezTo>
                    <a:pt x="15079" y="247546"/>
                    <a:pt x="5026" y="228697"/>
                    <a:pt x="0" y="204194"/>
                  </a:cubicBezTo>
                  <a:lnTo>
                    <a:pt x="38954" y="197911"/>
                  </a:lnTo>
                  <a:cubicBezTo>
                    <a:pt x="40839" y="213618"/>
                    <a:pt x="47122" y="225555"/>
                    <a:pt x="57174" y="233723"/>
                  </a:cubicBezTo>
                  <a:cubicBezTo>
                    <a:pt x="62200" y="238121"/>
                    <a:pt x="68483" y="241263"/>
                    <a:pt x="76023" y="243147"/>
                  </a:cubicBezTo>
                  <a:lnTo>
                    <a:pt x="76023" y="167753"/>
                  </a:lnTo>
                  <a:cubicBezTo>
                    <a:pt x="60316" y="163355"/>
                    <a:pt x="48378" y="158957"/>
                    <a:pt x="40839" y="155187"/>
                  </a:cubicBezTo>
                  <a:cubicBezTo>
                    <a:pt x="29529" y="149533"/>
                    <a:pt x="21362" y="142621"/>
                    <a:pt x="15707" y="133197"/>
                  </a:cubicBezTo>
                  <a:cubicBezTo>
                    <a:pt x="10053" y="123773"/>
                    <a:pt x="6911" y="113092"/>
                    <a:pt x="6911" y="101783"/>
                  </a:cubicBezTo>
                  <a:cubicBezTo>
                    <a:pt x="6911" y="91102"/>
                    <a:pt x="9424" y="81677"/>
                    <a:pt x="13822" y="72881"/>
                  </a:cubicBezTo>
                  <a:cubicBezTo>
                    <a:pt x="18849" y="64085"/>
                    <a:pt x="25132" y="56546"/>
                    <a:pt x="33299" y="50891"/>
                  </a:cubicBezTo>
                  <a:cubicBezTo>
                    <a:pt x="39582" y="46493"/>
                    <a:pt x="47750" y="42724"/>
                    <a:pt x="58431" y="39582"/>
                  </a:cubicBezTo>
                  <a:cubicBezTo>
                    <a:pt x="64085" y="37697"/>
                    <a:pt x="70368" y="36441"/>
                    <a:pt x="76023" y="35812"/>
                  </a:cubicBezTo>
                  <a:lnTo>
                    <a:pt x="76023" y="0"/>
                  </a:lnTo>
                  <a:lnTo>
                    <a:pt x="117490" y="0"/>
                  </a:lnTo>
                  <a:lnTo>
                    <a:pt x="117490" y="36441"/>
                  </a:lnTo>
                  <a:cubicBezTo>
                    <a:pt x="125658" y="37697"/>
                    <a:pt x="133197" y="39582"/>
                    <a:pt x="140736" y="42724"/>
                  </a:cubicBezTo>
                  <a:cubicBezTo>
                    <a:pt x="154559" y="47750"/>
                    <a:pt x="164611" y="55289"/>
                    <a:pt x="171523" y="64085"/>
                  </a:cubicBezTo>
                  <a:cubicBezTo>
                    <a:pt x="177806" y="72881"/>
                    <a:pt x="182832" y="85447"/>
                    <a:pt x="185345" y="100526"/>
                  </a:cubicBezTo>
                  <a:lnTo>
                    <a:pt x="146391" y="106181"/>
                  </a:lnTo>
                  <a:cubicBezTo>
                    <a:pt x="144506" y="94243"/>
                    <a:pt x="139480" y="84191"/>
                    <a:pt x="131312" y="77908"/>
                  </a:cubicBezTo>
                  <a:cubicBezTo>
                    <a:pt x="127542" y="74766"/>
                    <a:pt x="123144" y="72253"/>
                    <a:pt x="118118" y="70997"/>
                  </a:cubicBezTo>
                  <a:lnTo>
                    <a:pt x="118118" y="137595"/>
                  </a:lnTo>
                  <a:cubicBezTo>
                    <a:pt x="136967" y="142621"/>
                    <a:pt x="150161" y="147648"/>
                    <a:pt x="158957" y="150789"/>
                  </a:cubicBezTo>
                  <a:cubicBezTo>
                    <a:pt x="170266" y="155815"/>
                    <a:pt x="179062" y="162727"/>
                    <a:pt x="185345" y="171523"/>
                  </a:cubicBezTo>
                  <a:cubicBezTo>
                    <a:pt x="191628" y="180319"/>
                    <a:pt x="194769" y="191628"/>
                    <a:pt x="194769" y="205450"/>
                  </a:cubicBezTo>
                  <a:cubicBezTo>
                    <a:pt x="194769" y="218644"/>
                    <a:pt x="190999" y="231210"/>
                    <a:pt x="183460" y="242519"/>
                  </a:cubicBezTo>
                  <a:cubicBezTo>
                    <a:pt x="175920" y="253828"/>
                    <a:pt x="164611" y="263253"/>
                    <a:pt x="150161" y="269536"/>
                  </a:cubicBezTo>
                  <a:cubicBezTo>
                    <a:pt x="140736" y="273934"/>
                    <a:pt x="130055" y="276447"/>
                    <a:pt x="118746" y="277703"/>
                  </a:cubicBezTo>
                  <a:lnTo>
                    <a:pt x="118746" y="313516"/>
                  </a:lnTo>
                  <a:lnTo>
                    <a:pt x="76651" y="313516"/>
                  </a:lnTo>
                  <a:lnTo>
                    <a:pt x="76651" y="314144"/>
                  </a:lnTo>
                  <a:close/>
                  <a:moveTo>
                    <a:pt x="76651" y="126286"/>
                  </a:moveTo>
                  <a:lnTo>
                    <a:pt x="76651" y="69740"/>
                  </a:lnTo>
                  <a:cubicBezTo>
                    <a:pt x="68483" y="70997"/>
                    <a:pt x="61572" y="73510"/>
                    <a:pt x="57174" y="77279"/>
                  </a:cubicBezTo>
                  <a:cubicBezTo>
                    <a:pt x="49635" y="83562"/>
                    <a:pt x="45237" y="90474"/>
                    <a:pt x="45237" y="98641"/>
                  </a:cubicBezTo>
                  <a:cubicBezTo>
                    <a:pt x="45237" y="103668"/>
                    <a:pt x="47122" y="108694"/>
                    <a:pt x="50263" y="112464"/>
                  </a:cubicBezTo>
                  <a:cubicBezTo>
                    <a:pt x="53404" y="116862"/>
                    <a:pt x="58431" y="120003"/>
                    <a:pt x="65342" y="123144"/>
                  </a:cubicBezTo>
                  <a:cubicBezTo>
                    <a:pt x="67227" y="123144"/>
                    <a:pt x="70996" y="124401"/>
                    <a:pt x="76651" y="126286"/>
                  </a:cubicBezTo>
                  <a:lnTo>
                    <a:pt x="76651" y="126286"/>
                  </a:lnTo>
                  <a:close/>
                  <a:moveTo>
                    <a:pt x="118118" y="179690"/>
                  </a:moveTo>
                  <a:lnTo>
                    <a:pt x="118118" y="245661"/>
                  </a:lnTo>
                  <a:cubicBezTo>
                    <a:pt x="127542" y="243776"/>
                    <a:pt x="135082" y="240634"/>
                    <a:pt x="140736" y="236236"/>
                  </a:cubicBezTo>
                  <a:cubicBezTo>
                    <a:pt x="149532" y="228697"/>
                    <a:pt x="153931" y="219901"/>
                    <a:pt x="153931" y="210476"/>
                  </a:cubicBezTo>
                  <a:cubicBezTo>
                    <a:pt x="153931" y="201680"/>
                    <a:pt x="150161" y="194769"/>
                    <a:pt x="141993" y="189115"/>
                  </a:cubicBezTo>
                  <a:cubicBezTo>
                    <a:pt x="138223" y="185973"/>
                    <a:pt x="130055" y="183460"/>
                    <a:pt x="118118" y="179690"/>
                  </a:cubicBezTo>
                  <a:close/>
                </a:path>
              </a:pathLst>
            </a:custGeom>
            <a:solidFill>
              <a:srgbClr val="000000"/>
            </a:solidFill>
            <a:ln w="6269" cap="flat">
              <a:noFill/>
              <a:prstDash val="solid"/>
              <a:miter/>
            </a:ln>
          </p:spPr>
          <p:txBody>
            <a:bodyPr rtlCol="0" anchor="ctr"/>
            <a:lstStyle/>
            <a:p>
              <a:endParaRPr lang="en-ID"/>
            </a:p>
          </p:txBody>
        </p:sp>
      </p:grpSp>
      <p:grpSp>
        <p:nvGrpSpPr>
          <p:cNvPr id="6" name="Group 5">
            <a:extLst>
              <a:ext uri="{FF2B5EF4-FFF2-40B4-BE49-F238E27FC236}">
                <a16:creationId xmlns:a16="http://schemas.microsoft.com/office/drawing/2014/main" id="{E44FEEEF-6689-48C2-8C52-E7AD8C03F955}"/>
              </a:ext>
            </a:extLst>
          </p:cNvPr>
          <p:cNvGrpSpPr/>
          <p:nvPr/>
        </p:nvGrpSpPr>
        <p:grpSpPr>
          <a:xfrm>
            <a:off x="4308835" y="3928146"/>
            <a:ext cx="1167987" cy="490692"/>
            <a:chOff x="4308835" y="3885474"/>
            <a:chExt cx="1167987" cy="490692"/>
          </a:xfrm>
        </p:grpSpPr>
        <p:grpSp>
          <p:nvGrpSpPr>
            <p:cNvPr id="50" name="Graphic 9">
              <a:extLst>
                <a:ext uri="{FF2B5EF4-FFF2-40B4-BE49-F238E27FC236}">
                  <a16:creationId xmlns:a16="http://schemas.microsoft.com/office/drawing/2014/main" id="{608EE46B-37AD-41E6-9EA0-C0F0D022522A}"/>
                </a:ext>
              </a:extLst>
            </p:cNvPr>
            <p:cNvGrpSpPr/>
            <p:nvPr/>
          </p:nvGrpSpPr>
          <p:grpSpPr>
            <a:xfrm>
              <a:off x="4503604" y="4048829"/>
              <a:ext cx="778448" cy="163354"/>
              <a:chOff x="4504546" y="3647644"/>
              <a:chExt cx="778448" cy="163354"/>
            </a:xfrm>
          </p:grpSpPr>
          <p:grpSp>
            <p:nvGrpSpPr>
              <p:cNvPr id="51" name="Graphic 9">
                <a:extLst>
                  <a:ext uri="{FF2B5EF4-FFF2-40B4-BE49-F238E27FC236}">
                    <a16:creationId xmlns:a16="http://schemas.microsoft.com/office/drawing/2014/main" id="{608EE46B-37AD-41E6-9EA0-C0F0D022522A}"/>
                  </a:ext>
                </a:extLst>
              </p:cNvPr>
              <p:cNvGrpSpPr/>
              <p:nvPr/>
            </p:nvGrpSpPr>
            <p:grpSpPr>
              <a:xfrm>
                <a:off x="4504546" y="3647644"/>
                <a:ext cx="389538" cy="163354"/>
                <a:chOff x="4504546" y="3647644"/>
                <a:chExt cx="389538" cy="163354"/>
              </a:xfrm>
            </p:grpSpPr>
            <p:sp>
              <p:nvSpPr>
                <p:cNvPr id="52" name="Freeform: Shape 51">
                  <a:extLst>
                    <a:ext uri="{FF2B5EF4-FFF2-40B4-BE49-F238E27FC236}">
                      <a16:creationId xmlns:a16="http://schemas.microsoft.com/office/drawing/2014/main" id="{77729962-5EE5-48AE-8733-5FC0A23FD337}"/>
                    </a:ext>
                  </a:extLst>
                </p:cNvPr>
                <p:cNvSpPr/>
                <p:nvPr/>
              </p:nvSpPr>
              <p:spPr>
                <a:xfrm>
                  <a:off x="4504546" y="3647644"/>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3" name="Graphic 9">
                  <a:extLst>
                    <a:ext uri="{FF2B5EF4-FFF2-40B4-BE49-F238E27FC236}">
                      <a16:creationId xmlns:a16="http://schemas.microsoft.com/office/drawing/2014/main" id="{608EE46B-37AD-41E6-9EA0-C0F0D022522A}"/>
                    </a:ext>
                  </a:extLst>
                </p:cNvPr>
                <p:cNvGrpSpPr/>
                <p:nvPr/>
              </p:nvGrpSpPr>
              <p:grpSpPr>
                <a:xfrm>
                  <a:off x="4598161" y="3661466"/>
                  <a:ext cx="239377" cy="136338"/>
                  <a:chOff x="4598161" y="3661466"/>
                  <a:chExt cx="239377" cy="136338"/>
                </a:xfrm>
                <a:solidFill>
                  <a:srgbClr val="FFF174"/>
                </a:solidFill>
              </p:grpSpPr>
              <p:sp>
                <p:nvSpPr>
                  <p:cNvPr id="54" name="Freeform: Shape 53">
                    <a:extLst>
                      <a:ext uri="{FF2B5EF4-FFF2-40B4-BE49-F238E27FC236}">
                        <a16:creationId xmlns:a16="http://schemas.microsoft.com/office/drawing/2014/main" id="{16C561DB-B3FA-4800-B1D4-C06B6A56623C}"/>
                      </a:ext>
                    </a:extLst>
                  </p:cNvPr>
                  <p:cNvSpPr/>
                  <p:nvPr/>
                </p:nvSpPr>
                <p:spPr>
                  <a:xfrm>
                    <a:off x="4697431" y="3661466"/>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9A351D6-3945-4309-A291-4A7AEBBC1059}"/>
                      </a:ext>
                    </a:extLst>
                  </p:cNvPr>
                  <p:cNvSpPr/>
                  <p:nvPr/>
                </p:nvSpPr>
                <p:spPr>
                  <a:xfrm>
                    <a:off x="4598161" y="3661466"/>
                    <a:ext cx="130055" cy="136338"/>
                  </a:xfrm>
                  <a:custGeom>
                    <a:avLst/>
                    <a:gdLst>
                      <a:gd name="connsiteX0" fmla="*/ 94243 w 130055"/>
                      <a:gd name="connsiteY0" fmla="*/ 136339 h 136338"/>
                      <a:gd name="connsiteX1" fmla="*/ 0 w 130055"/>
                      <a:gd name="connsiteY1" fmla="*/ 0 h 136338"/>
                      <a:gd name="connsiteX2" fmla="*/ 50891 w 130055"/>
                      <a:gd name="connsiteY2" fmla="*/ 0 h 136338"/>
                      <a:gd name="connsiteX3" fmla="*/ 130056 w 130055"/>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055" h="136338">
                        <a:moveTo>
                          <a:pt x="94243" y="136339"/>
                        </a:moveTo>
                        <a:lnTo>
                          <a:pt x="0" y="0"/>
                        </a:lnTo>
                        <a:lnTo>
                          <a:pt x="50891" y="0"/>
                        </a:lnTo>
                        <a:lnTo>
                          <a:pt x="130056" y="136339"/>
                        </a:lnTo>
                        <a:close/>
                      </a:path>
                    </a:pathLst>
                  </a:custGeom>
                  <a:solidFill>
                    <a:srgbClr val="FFF174"/>
                  </a:solidFill>
                  <a:ln w="6269"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989F9DEE-2480-4C79-84F6-0AFC940AC416}"/>
                      </a:ext>
                    </a:extLst>
                  </p:cNvPr>
                  <p:cNvSpPr/>
                  <p:nvPr/>
                </p:nvSpPr>
                <p:spPr>
                  <a:xfrm>
                    <a:off x="4778480" y="3661466"/>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57" name="Graphic 9">
                <a:extLst>
                  <a:ext uri="{FF2B5EF4-FFF2-40B4-BE49-F238E27FC236}">
                    <a16:creationId xmlns:a16="http://schemas.microsoft.com/office/drawing/2014/main" id="{608EE46B-37AD-41E6-9EA0-C0F0D022522A}"/>
                  </a:ext>
                </a:extLst>
              </p:cNvPr>
              <p:cNvGrpSpPr/>
              <p:nvPr/>
            </p:nvGrpSpPr>
            <p:grpSpPr>
              <a:xfrm>
                <a:off x="4894085" y="3647644"/>
                <a:ext cx="388910" cy="163354"/>
                <a:chOff x="4894085" y="3647644"/>
                <a:chExt cx="388910" cy="163354"/>
              </a:xfrm>
            </p:grpSpPr>
            <p:sp>
              <p:nvSpPr>
                <p:cNvPr id="58" name="Freeform: Shape 57">
                  <a:extLst>
                    <a:ext uri="{FF2B5EF4-FFF2-40B4-BE49-F238E27FC236}">
                      <a16:creationId xmlns:a16="http://schemas.microsoft.com/office/drawing/2014/main" id="{AA6525D7-3B63-4503-A026-95F2D282D4C1}"/>
                    </a:ext>
                  </a:extLst>
                </p:cNvPr>
                <p:cNvSpPr/>
                <p:nvPr/>
              </p:nvSpPr>
              <p:spPr>
                <a:xfrm>
                  <a:off x="4894085" y="3647644"/>
                  <a:ext cx="388910" cy="163354"/>
                </a:xfrm>
                <a:custGeom>
                  <a:avLst/>
                  <a:gdLst>
                    <a:gd name="connsiteX0" fmla="*/ 67227 w 388910"/>
                    <a:gd name="connsiteY0" fmla="*/ 0 h 163354"/>
                    <a:gd name="connsiteX1" fmla="*/ 321683 w 388910"/>
                    <a:gd name="connsiteY1" fmla="*/ 0 h 163354"/>
                    <a:gd name="connsiteX2" fmla="*/ 388910 w 388910"/>
                    <a:gd name="connsiteY2" fmla="*/ 163355 h 163354"/>
                    <a:gd name="connsiteX3" fmla="*/ 0 w 388910"/>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8910" h="163354">
                      <a:moveTo>
                        <a:pt x="67227" y="0"/>
                      </a:moveTo>
                      <a:lnTo>
                        <a:pt x="321683" y="0"/>
                      </a:lnTo>
                      <a:lnTo>
                        <a:pt x="388910"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9" name="Graphic 9">
                  <a:extLst>
                    <a:ext uri="{FF2B5EF4-FFF2-40B4-BE49-F238E27FC236}">
                      <a16:creationId xmlns:a16="http://schemas.microsoft.com/office/drawing/2014/main" id="{608EE46B-37AD-41E6-9EA0-C0F0D022522A}"/>
                    </a:ext>
                  </a:extLst>
                </p:cNvPr>
                <p:cNvGrpSpPr/>
                <p:nvPr/>
              </p:nvGrpSpPr>
              <p:grpSpPr>
                <a:xfrm>
                  <a:off x="4987071" y="3661466"/>
                  <a:ext cx="240005" cy="136338"/>
                  <a:chOff x="4987071" y="3661466"/>
                  <a:chExt cx="240005" cy="136338"/>
                </a:xfrm>
                <a:solidFill>
                  <a:srgbClr val="FFF174"/>
                </a:solidFill>
              </p:grpSpPr>
              <p:sp>
                <p:nvSpPr>
                  <p:cNvPr id="60" name="Freeform: Shape 59">
                    <a:extLst>
                      <a:ext uri="{FF2B5EF4-FFF2-40B4-BE49-F238E27FC236}">
                        <a16:creationId xmlns:a16="http://schemas.microsoft.com/office/drawing/2014/main" id="{4C260480-2D04-46AB-BAB6-C7FFEA04EA6C}"/>
                      </a:ext>
                    </a:extLst>
                  </p:cNvPr>
                  <p:cNvSpPr/>
                  <p:nvPr/>
                </p:nvSpPr>
                <p:spPr>
                  <a:xfrm>
                    <a:off x="5086341" y="3661466"/>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1C702FBA-AE1B-4780-A441-FD081AEA0B5F}"/>
                      </a:ext>
                    </a:extLst>
                  </p:cNvPr>
                  <p:cNvSpPr/>
                  <p:nvPr/>
                </p:nvSpPr>
                <p:spPr>
                  <a:xfrm>
                    <a:off x="4987071" y="3661466"/>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638E0C5F-27DE-4ABE-AB20-BCB3D1BE181B}"/>
                      </a:ext>
                    </a:extLst>
                  </p:cNvPr>
                  <p:cNvSpPr/>
                  <p:nvPr/>
                </p:nvSpPr>
                <p:spPr>
                  <a:xfrm>
                    <a:off x="5167390" y="3661466"/>
                    <a:ext cx="49006" cy="86075"/>
                  </a:xfrm>
                  <a:custGeom>
                    <a:avLst/>
                    <a:gdLst>
                      <a:gd name="connsiteX0" fmla="*/ 49006 w 49006"/>
                      <a:gd name="connsiteY0" fmla="*/ 86076 h 86075"/>
                      <a:gd name="connsiteX1" fmla="*/ 0 w 49006"/>
                      <a:gd name="connsiteY1" fmla="*/ 0 h 86075"/>
                      <a:gd name="connsiteX2" fmla="*/ 20105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20105" y="0"/>
                        </a:lnTo>
                        <a:close/>
                      </a:path>
                    </a:pathLst>
                  </a:custGeom>
                  <a:solidFill>
                    <a:srgbClr val="FFF174"/>
                  </a:solidFill>
                  <a:ln w="6269" cap="flat">
                    <a:noFill/>
                    <a:prstDash val="solid"/>
                    <a:miter/>
                  </a:ln>
                </p:spPr>
                <p:txBody>
                  <a:bodyPr rtlCol="0" anchor="ctr"/>
                  <a:lstStyle/>
                  <a:p>
                    <a:endParaRPr lang="en-ID"/>
                  </a:p>
                </p:txBody>
              </p:sp>
            </p:grpSp>
          </p:grpSp>
        </p:grpSp>
        <p:grpSp>
          <p:nvGrpSpPr>
            <p:cNvPr id="63" name="Graphic 9">
              <a:extLst>
                <a:ext uri="{FF2B5EF4-FFF2-40B4-BE49-F238E27FC236}">
                  <a16:creationId xmlns:a16="http://schemas.microsoft.com/office/drawing/2014/main" id="{608EE46B-37AD-41E6-9EA0-C0F0D022522A}"/>
                </a:ext>
              </a:extLst>
            </p:cNvPr>
            <p:cNvGrpSpPr/>
            <p:nvPr/>
          </p:nvGrpSpPr>
          <p:grpSpPr>
            <a:xfrm>
              <a:off x="4698374" y="3885474"/>
              <a:ext cx="389538" cy="163354"/>
              <a:chOff x="4699316" y="3484289"/>
              <a:chExt cx="389538" cy="163354"/>
            </a:xfrm>
          </p:grpSpPr>
          <p:sp>
            <p:nvSpPr>
              <p:cNvPr id="64" name="Freeform: Shape 63">
                <a:extLst>
                  <a:ext uri="{FF2B5EF4-FFF2-40B4-BE49-F238E27FC236}">
                    <a16:creationId xmlns:a16="http://schemas.microsoft.com/office/drawing/2014/main" id="{63AF025B-AF70-48C8-BBF5-ED1C12E05DEF}"/>
                  </a:ext>
                </a:extLst>
              </p:cNvPr>
              <p:cNvSpPr/>
              <p:nvPr/>
            </p:nvSpPr>
            <p:spPr>
              <a:xfrm>
                <a:off x="4699316" y="3484289"/>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65" name="Graphic 9">
                <a:extLst>
                  <a:ext uri="{FF2B5EF4-FFF2-40B4-BE49-F238E27FC236}">
                    <a16:creationId xmlns:a16="http://schemas.microsoft.com/office/drawing/2014/main" id="{608EE46B-37AD-41E6-9EA0-C0F0D022522A}"/>
                  </a:ext>
                </a:extLst>
              </p:cNvPr>
              <p:cNvGrpSpPr/>
              <p:nvPr/>
            </p:nvGrpSpPr>
            <p:grpSpPr>
              <a:xfrm>
                <a:off x="4792302" y="3497483"/>
                <a:ext cx="240005" cy="136338"/>
                <a:chOff x="4792302" y="3497483"/>
                <a:chExt cx="240005" cy="136338"/>
              </a:xfrm>
              <a:solidFill>
                <a:srgbClr val="FFF174"/>
              </a:solidFill>
            </p:grpSpPr>
            <p:sp>
              <p:nvSpPr>
                <p:cNvPr id="66" name="Freeform: Shape 65">
                  <a:extLst>
                    <a:ext uri="{FF2B5EF4-FFF2-40B4-BE49-F238E27FC236}">
                      <a16:creationId xmlns:a16="http://schemas.microsoft.com/office/drawing/2014/main" id="{3E196759-87AD-480A-ABB1-88370AAEE931}"/>
                    </a:ext>
                  </a:extLst>
                </p:cNvPr>
                <p:cNvSpPr/>
                <p:nvPr/>
              </p:nvSpPr>
              <p:spPr>
                <a:xfrm>
                  <a:off x="4891572" y="3497483"/>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9AA323F-A91B-47B9-85E7-968B8A56C78E}"/>
                    </a:ext>
                  </a:extLst>
                </p:cNvPr>
                <p:cNvSpPr/>
                <p:nvPr/>
              </p:nvSpPr>
              <p:spPr>
                <a:xfrm>
                  <a:off x="4792302" y="3497483"/>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1E7FD2B4-5411-4B7B-A430-4C16AC2BF803}"/>
                    </a:ext>
                  </a:extLst>
                </p:cNvPr>
                <p:cNvSpPr/>
                <p:nvPr/>
              </p:nvSpPr>
              <p:spPr>
                <a:xfrm>
                  <a:off x="4973249" y="3497483"/>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69" name="Graphic 9">
              <a:extLst>
                <a:ext uri="{FF2B5EF4-FFF2-40B4-BE49-F238E27FC236}">
                  <a16:creationId xmlns:a16="http://schemas.microsoft.com/office/drawing/2014/main" id="{608EE46B-37AD-41E6-9EA0-C0F0D022522A}"/>
                </a:ext>
              </a:extLst>
            </p:cNvPr>
            <p:cNvGrpSpPr/>
            <p:nvPr/>
          </p:nvGrpSpPr>
          <p:grpSpPr>
            <a:xfrm>
              <a:off x="4308835" y="4212183"/>
              <a:ext cx="1167987" cy="163983"/>
              <a:chOff x="4309777" y="3810998"/>
              <a:chExt cx="1167987" cy="163983"/>
            </a:xfrm>
          </p:grpSpPr>
          <p:grpSp>
            <p:nvGrpSpPr>
              <p:cNvPr id="70" name="Graphic 9">
                <a:extLst>
                  <a:ext uri="{FF2B5EF4-FFF2-40B4-BE49-F238E27FC236}">
                    <a16:creationId xmlns:a16="http://schemas.microsoft.com/office/drawing/2014/main" id="{608EE46B-37AD-41E6-9EA0-C0F0D022522A}"/>
                  </a:ext>
                </a:extLst>
              </p:cNvPr>
              <p:cNvGrpSpPr/>
              <p:nvPr/>
            </p:nvGrpSpPr>
            <p:grpSpPr>
              <a:xfrm>
                <a:off x="4309777" y="3810998"/>
                <a:ext cx="389538" cy="163983"/>
                <a:chOff x="4309777" y="3810998"/>
                <a:chExt cx="389538" cy="163983"/>
              </a:xfrm>
            </p:grpSpPr>
            <p:sp>
              <p:nvSpPr>
                <p:cNvPr id="71" name="Freeform: Shape 70">
                  <a:extLst>
                    <a:ext uri="{FF2B5EF4-FFF2-40B4-BE49-F238E27FC236}">
                      <a16:creationId xmlns:a16="http://schemas.microsoft.com/office/drawing/2014/main" id="{2FDA0DDC-CC54-4714-AF5C-3BDE66332A53}"/>
                    </a:ext>
                  </a:extLst>
                </p:cNvPr>
                <p:cNvSpPr/>
                <p:nvPr/>
              </p:nvSpPr>
              <p:spPr>
                <a:xfrm>
                  <a:off x="4309777"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2" name="Graphic 9">
                  <a:extLst>
                    <a:ext uri="{FF2B5EF4-FFF2-40B4-BE49-F238E27FC236}">
                      <a16:creationId xmlns:a16="http://schemas.microsoft.com/office/drawing/2014/main" id="{608EE46B-37AD-41E6-9EA0-C0F0D022522A}"/>
                    </a:ext>
                  </a:extLst>
                </p:cNvPr>
                <p:cNvGrpSpPr/>
                <p:nvPr/>
              </p:nvGrpSpPr>
              <p:grpSpPr>
                <a:xfrm>
                  <a:off x="4403392" y="3824821"/>
                  <a:ext cx="239377" cy="136338"/>
                  <a:chOff x="4403392" y="3824821"/>
                  <a:chExt cx="239377" cy="136338"/>
                </a:xfrm>
                <a:solidFill>
                  <a:srgbClr val="FFF174"/>
                </a:solidFill>
              </p:grpSpPr>
              <p:sp>
                <p:nvSpPr>
                  <p:cNvPr id="73" name="Freeform: Shape 72">
                    <a:extLst>
                      <a:ext uri="{FF2B5EF4-FFF2-40B4-BE49-F238E27FC236}">
                        <a16:creationId xmlns:a16="http://schemas.microsoft.com/office/drawing/2014/main" id="{7E94F5B7-5169-4E69-9B77-A621348F93D5}"/>
                      </a:ext>
                    </a:extLst>
                  </p:cNvPr>
                  <p:cNvSpPr/>
                  <p:nvPr/>
                </p:nvSpPr>
                <p:spPr>
                  <a:xfrm>
                    <a:off x="4502661"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F51014E-109E-4475-9D7B-1677D6D410AA}"/>
                      </a:ext>
                    </a:extLst>
                  </p:cNvPr>
                  <p:cNvSpPr/>
                  <p:nvPr/>
                </p:nvSpPr>
                <p:spPr>
                  <a:xfrm>
                    <a:off x="440339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B4B608AF-0D72-4E7A-ADC8-CED555D465E0}"/>
                      </a:ext>
                    </a:extLst>
                  </p:cNvPr>
                  <p:cNvSpPr/>
                  <p:nvPr/>
                </p:nvSpPr>
                <p:spPr>
                  <a:xfrm>
                    <a:off x="4583711"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76" name="Graphic 9">
                <a:extLst>
                  <a:ext uri="{FF2B5EF4-FFF2-40B4-BE49-F238E27FC236}">
                    <a16:creationId xmlns:a16="http://schemas.microsoft.com/office/drawing/2014/main" id="{608EE46B-37AD-41E6-9EA0-C0F0D022522A}"/>
                  </a:ext>
                </a:extLst>
              </p:cNvPr>
              <p:cNvGrpSpPr/>
              <p:nvPr/>
            </p:nvGrpSpPr>
            <p:grpSpPr>
              <a:xfrm>
                <a:off x="4699316" y="3810998"/>
                <a:ext cx="389538" cy="163983"/>
                <a:chOff x="4699316" y="3810998"/>
                <a:chExt cx="389538" cy="163983"/>
              </a:xfrm>
            </p:grpSpPr>
            <p:sp>
              <p:nvSpPr>
                <p:cNvPr id="77" name="Freeform: Shape 76">
                  <a:extLst>
                    <a:ext uri="{FF2B5EF4-FFF2-40B4-BE49-F238E27FC236}">
                      <a16:creationId xmlns:a16="http://schemas.microsoft.com/office/drawing/2014/main" id="{CCD2B443-62A2-4F4B-9E5F-502EEFEF31C3}"/>
                    </a:ext>
                  </a:extLst>
                </p:cNvPr>
                <p:cNvSpPr/>
                <p:nvPr/>
              </p:nvSpPr>
              <p:spPr>
                <a:xfrm>
                  <a:off x="4699316"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9" name="Graphic 9">
                  <a:extLst>
                    <a:ext uri="{FF2B5EF4-FFF2-40B4-BE49-F238E27FC236}">
                      <a16:creationId xmlns:a16="http://schemas.microsoft.com/office/drawing/2014/main" id="{608EE46B-37AD-41E6-9EA0-C0F0D022522A}"/>
                    </a:ext>
                  </a:extLst>
                </p:cNvPr>
                <p:cNvGrpSpPr/>
                <p:nvPr/>
              </p:nvGrpSpPr>
              <p:grpSpPr>
                <a:xfrm>
                  <a:off x="4792302" y="3824821"/>
                  <a:ext cx="240005" cy="136338"/>
                  <a:chOff x="4792302" y="3824821"/>
                  <a:chExt cx="240005" cy="136338"/>
                </a:xfrm>
                <a:solidFill>
                  <a:srgbClr val="FFF174"/>
                </a:solidFill>
              </p:grpSpPr>
              <p:sp>
                <p:nvSpPr>
                  <p:cNvPr id="81" name="Freeform: Shape 80">
                    <a:extLst>
                      <a:ext uri="{FF2B5EF4-FFF2-40B4-BE49-F238E27FC236}">
                        <a16:creationId xmlns:a16="http://schemas.microsoft.com/office/drawing/2014/main" id="{3452051A-67B2-49E8-BEDF-231A9A1A428A}"/>
                      </a:ext>
                    </a:extLst>
                  </p:cNvPr>
                  <p:cNvSpPr/>
                  <p:nvPr/>
                </p:nvSpPr>
                <p:spPr>
                  <a:xfrm>
                    <a:off x="4891572" y="3824821"/>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FAE9E5F9-DD29-4B14-949F-1D492CC9F6CC}"/>
                      </a:ext>
                    </a:extLst>
                  </p:cNvPr>
                  <p:cNvSpPr/>
                  <p:nvPr/>
                </p:nvSpPr>
                <p:spPr>
                  <a:xfrm>
                    <a:off x="479230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9860FE-436E-46DC-BBF9-DC7D4CE87255}"/>
                      </a:ext>
                    </a:extLst>
                  </p:cNvPr>
                  <p:cNvSpPr/>
                  <p:nvPr/>
                </p:nvSpPr>
                <p:spPr>
                  <a:xfrm>
                    <a:off x="4973249" y="3824821"/>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84" name="Graphic 9">
                <a:extLst>
                  <a:ext uri="{FF2B5EF4-FFF2-40B4-BE49-F238E27FC236}">
                    <a16:creationId xmlns:a16="http://schemas.microsoft.com/office/drawing/2014/main" id="{608EE46B-37AD-41E6-9EA0-C0F0D022522A}"/>
                  </a:ext>
                </a:extLst>
              </p:cNvPr>
              <p:cNvGrpSpPr/>
              <p:nvPr/>
            </p:nvGrpSpPr>
            <p:grpSpPr>
              <a:xfrm>
                <a:off x="5088854" y="3810998"/>
                <a:ext cx="388910" cy="163983"/>
                <a:chOff x="5088854" y="3810998"/>
                <a:chExt cx="388910" cy="163983"/>
              </a:xfrm>
            </p:grpSpPr>
            <p:sp>
              <p:nvSpPr>
                <p:cNvPr id="85" name="Freeform: Shape 84">
                  <a:extLst>
                    <a:ext uri="{FF2B5EF4-FFF2-40B4-BE49-F238E27FC236}">
                      <a16:creationId xmlns:a16="http://schemas.microsoft.com/office/drawing/2014/main" id="{D004E13B-750E-4DA9-ABE8-56269C3C0BF4}"/>
                    </a:ext>
                  </a:extLst>
                </p:cNvPr>
                <p:cNvSpPr/>
                <p:nvPr/>
              </p:nvSpPr>
              <p:spPr>
                <a:xfrm>
                  <a:off x="5088854" y="3810998"/>
                  <a:ext cx="388910" cy="163983"/>
                </a:xfrm>
                <a:custGeom>
                  <a:avLst/>
                  <a:gdLst>
                    <a:gd name="connsiteX0" fmla="*/ 67227 w 388910"/>
                    <a:gd name="connsiteY0" fmla="*/ 0 h 163983"/>
                    <a:gd name="connsiteX1" fmla="*/ 321683 w 388910"/>
                    <a:gd name="connsiteY1" fmla="*/ 0 h 163983"/>
                    <a:gd name="connsiteX2" fmla="*/ 388910 w 388910"/>
                    <a:gd name="connsiteY2" fmla="*/ 163983 h 163983"/>
                    <a:gd name="connsiteX3" fmla="*/ 0 w 388910"/>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8910" h="163983">
                      <a:moveTo>
                        <a:pt x="67227" y="0"/>
                      </a:moveTo>
                      <a:lnTo>
                        <a:pt x="321683" y="0"/>
                      </a:lnTo>
                      <a:lnTo>
                        <a:pt x="388910"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86" name="Graphic 9">
                  <a:extLst>
                    <a:ext uri="{FF2B5EF4-FFF2-40B4-BE49-F238E27FC236}">
                      <a16:creationId xmlns:a16="http://schemas.microsoft.com/office/drawing/2014/main" id="{608EE46B-37AD-41E6-9EA0-C0F0D022522A}"/>
                    </a:ext>
                  </a:extLst>
                </p:cNvPr>
                <p:cNvGrpSpPr/>
                <p:nvPr/>
              </p:nvGrpSpPr>
              <p:grpSpPr>
                <a:xfrm>
                  <a:off x="5181841" y="3824821"/>
                  <a:ext cx="239377" cy="136338"/>
                  <a:chOff x="5181841" y="3824821"/>
                  <a:chExt cx="239377" cy="136338"/>
                </a:xfrm>
                <a:solidFill>
                  <a:srgbClr val="FFF174"/>
                </a:solidFill>
              </p:grpSpPr>
              <p:sp>
                <p:nvSpPr>
                  <p:cNvPr id="87" name="Freeform: Shape 86">
                    <a:extLst>
                      <a:ext uri="{FF2B5EF4-FFF2-40B4-BE49-F238E27FC236}">
                        <a16:creationId xmlns:a16="http://schemas.microsoft.com/office/drawing/2014/main" id="{C69B6F63-DFF0-4C3B-848D-7973DD3FDE60}"/>
                      </a:ext>
                    </a:extLst>
                  </p:cNvPr>
                  <p:cNvSpPr/>
                  <p:nvPr/>
                </p:nvSpPr>
                <p:spPr>
                  <a:xfrm>
                    <a:off x="5281110"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A5A9888-51F3-49B5-988C-AE1D41C60C46}"/>
                      </a:ext>
                    </a:extLst>
                  </p:cNvPr>
                  <p:cNvSpPr/>
                  <p:nvPr/>
                </p:nvSpPr>
                <p:spPr>
                  <a:xfrm>
                    <a:off x="5181841"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638D589-2185-4A02-AFA5-5F57B45F14F0}"/>
                      </a:ext>
                    </a:extLst>
                  </p:cNvPr>
                  <p:cNvSpPr/>
                  <p:nvPr/>
                </p:nvSpPr>
                <p:spPr>
                  <a:xfrm>
                    <a:off x="5362159"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grpSp>
      <p:sp>
        <p:nvSpPr>
          <p:cNvPr id="5" name="Rectangle 4">
            <a:extLst>
              <a:ext uri="{FF2B5EF4-FFF2-40B4-BE49-F238E27FC236}">
                <a16:creationId xmlns:a16="http://schemas.microsoft.com/office/drawing/2014/main" id="{1418748B-8FAC-47A1-86E7-DFDA213A974A}"/>
              </a:ext>
            </a:extLst>
          </p:cNvPr>
          <p:cNvSpPr/>
          <p:nvPr/>
        </p:nvSpPr>
        <p:spPr>
          <a:xfrm>
            <a:off x="0" y="5313064"/>
            <a:ext cx="12192000" cy="1554690"/>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sp>
        <p:nvSpPr>
          <p:cNvPr id="248" name="TextBox 247">
            <a:extLst>
              <a:ext uri="{FF2B5EF4-FFF2-40B4-BE49-F238E27FC236}">
                <a16:creationId xmlns:a16="http://schemas.microsoft.com/office/drawing/2014/main" id="{CDFAACAF-85B6-42C9-8E3D-C491746B113C}"/>
              </a:ext>
            </a:extLst>
          </p:cNvPr>
          <p:cNvSpPr txBox="1"/>
          <p:nvPr/>
        </p:nvSpPr>
        <p:spPr>
          <a:xfrm>
            <a:off x="1485875"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200K</a:t>
            </a:r>
            <a:endParaRPr lang="id-ID" sz="5400" b="1" dirty="0">
              <a:solidFill>
                <a:schemeClr val="bg2"/>
              </a:solidFill>
              <a:latin typeface="+mj-lt"/>
              <a:cs typeface="Calibri" panose="020F0502020204030204" pitchFamily="34" charset="0"/>
            </a:endParaRPr>
          </a:p>
        </p:txBody>
      </p:sp>
      <p:sp>
        <p:nvSpPr>
          <p:cNvPr id="249" name="Rectangle 248">
            <a:extLst>
              <a:ext uri="{FF2B5EF4-FFF2-40B4-BE49-F238E27FC236}">
                <a16:creationId xmlns:a16="http://schemas.microsoft.com/office/drawing/2014/main" id="{8E958A3E-836E-41A4-A8F1-74D552AE650E}"/>
              </a:ext>
            </a:extLst>
          </p:cNvPr>
          <p:cNvSpPr/>
          <p:nvPr/>
        </p:nvSpPr>
        <p:spPr>
          <a:xfrm>
            <a:off x="2821229"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cxnSp>
        <p:nvCxnSpPr>
          <p:cNvPr id="250" name="Straight Connector 249">
            <a:extLst>
              <a:ext uri="{FF2B5EF4-FFF2-40B4-BE49-F238E27FC236}">
                <a16:creationId xmlns:a16="http://schemas.microsoft.com/office/drawing/2014/main" id="{35DEB5E3-8256-48E0-9E04-F280B446A700}"/>
              </a:ext>
            </a:extLst>
          </p:cNvPr>
          <p:cNvCxnSpPr>
            <a:cxnSpLocks/>
          </p:cNvCxnSpPr>
          <p:nvPr/>
        </p:nvCxnSpPr>
        <p:spPr>
          <a:xfrm>
            <a:off x="6096000" y="5601002"/>
            <a:ext cx="0" cy="978815"/>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78291CD3-2480-4602-A3B7-7B90275F1301}"/>
              </a:ext>
            </a:extLst>
          </p:cNvPr>
          <p:cNvSpPr txBox="1"/>
          <p:nvPr/>
        </p:nvSpPr>
        <p:spPr>
          <a:xfrm>
            <a:off x="2937453" y="3161682"/>
            <a:ext cx="896399" cy="523220"/>
          </a:xfrm>
          <a:prstGeom prst="rect">
            <a:avLst/>
          </a:prstGeom>
          <a:noFill/>
        </p:spPr>
        <p:txBody>
          <a:bodyPr wrap="none" rtlCol="0">
            <a:spAutoFit/>
          </a:bodyPr>
          <a:lstStyle/>
          <a:p>
            <a:r>
              <a:rPr lang="en-US" sz="2800" b="1">
                <a:solidFill>
                  <a:schemeClr val="accent1"/>
                </a:solidFill>
                <a:latin typeface="+mj-lt"/>
              </a:rPr>
              <a:t>60</a:t>
            </a:r>
            <a:r>
              <a:rPr lang="en-US" sz="2800" b="1" dirty="0">
                <a:solidFill>
                  <a:schemeClr val="accent1"/>
                </a:solidFill>
                <a:latin typeface="+mj-lt"/>
              </a:rPr>
              <a:t>%</a:t>
            </a:r>
          </a:p>
        </p:txBody>
      </p:sp>
      <p:sp>
        <p:nvSpPr>
          <p:cNvPr id="256" name="TextBox 255">
            <a:extLst>
              <a:ext uri="{FF2B5EF4-FFF2-40B4-BE49-F238E27FC236}">
                <a16:creationId xmlns:a16="http://schemas.microsoft.com/office/drawing/2014/main" id="{85B4A9A7-7A6C-48CB-9F50-65D807A8E2CE}"/>
              </a:ext>
            </a:extLst>
          </p:cNvPr>
          <p:cNvSpPr txBox="1"/>
          <p:nvPr/>
        </p:nvSpPr>
        <p:spPr>
          <a:xfrm>
            <a:off x="8371650" y="4308858"/>
            <a:ext cx="889987" cy="523220"/>
          </a:xfrm>
          <a:prstGeom prst="rect">
            <a:avLst/>
          </a:prstGeom>
          <a:noFill/>
        </p:spPr>
        <p:txBody>
          <a:bodyPr wrap="none" rtlCol="0">
            <a:spAutoFit/>
          </a:bodyPr>
          <a:lstStyle/>
          <a:p>
            <a:r>
              <a:rPr lang="en-US" sz="2800" b="1">
                <a:solidFill>
                  <a:schemeClr val="accent2"/>
                </a:solidFill>
                <a:latin typeface="+mj-lt"/>
              </a:rPr>
              <a:t>20</a:t>
            </a:r>
            <a:r>
              <a:rPr lang="en-US" sz="2800" b="1" dirty="0">
                <a:solidFill>
                  <a:schemeClr val="accent2"/>
                </a:solidFill>
                <a:latin typeface="+mj-lt"/>
              </a:rPr>
              <a:t>%</a:t>
            </a:r>
          </a:p>
        </p:txBody>
      </p:sp>
      <p:sp>
        <p:nvSpPr>
          <p:cNvPr id="257" name="TextBox 256">
            <a:extLst>
              <a:ext uri="{FF2B5EF4-FFF2-40B4-BE49-F238E27FC236}">
                <a16:creationId xmlns:a16="http://schemas.microsoft.com/office/drawing/2014/main" id="{7F6CB38B-B628-499D-A496-29DCFCD2AF33}"/>
              </a:ext>
            </a:extLst>
          </p:cNvPr>
          <p:cNvSpPr txBox="1"/>
          <p:nvPr/>
        </p:nvSpPr>
        <p:spPr>
          <a:xfrm>
            <a:off x="8201057" y="2425087"/>
            <a:ext cx="2915917" cy="617157"/>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258" name="TextBox 257">
            <a:extLst>
              <a:ext uri="{FF2B5EF4-FFF2-40B4-BE49-F238E27FC236}">
                <a16:creationId xmlns:a16="http://schemas.microsoft.com/office/drawing/2014/main" id="{D52877F5-A02D-41FB-96FD-94519BA9EA45}"/>
              </a:ext>
            </a:extLst>
          </p:cNvPr>
          <p:cNvSpPr txBox="1"/>
          <p:nvPr/>
        </p:nvSpPr>
        <p:spPr>
          <a:xfrm>
            <a:off x="8201057" y="2139609"/>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Decreasing</a:t>
            </a:r>
          </a:p>
        </p:txBody>
      </p:sp>
      <p:sp>
        <p:nvSpPr>
          <p:cNvPr id="259" name="TextBox 258">
            <a:extLst>
              <a:ext uri="{FF2B5EF4-FFF2-40B4-BE49-F238E27FC236}">
                <a16:creationId xmlns:a16="http://schemas.microsoft.com/office/drawing/2014/main" id="{038E7BA3-4417-4DB0-8DD7-272BAE67BD0C}"/>
              </a:ext>
            </a:extLst>
          </p:cNvPr>
          <p:cNvSpPr txBox="1"/>
          <p:nvPr/>
        </p:nvSpPr>
        <p:spPr>
          <a:xfrm>
            <a:off x="1075026" y="2309653"/>
            <a:ext cx="2833474" cy="617157"/>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adipiscing elit. Aenean sit amet ult rices consectetur adipiscing elit aenean sit am</a:t>
            </a:r>
            <a:endParaRPr lang="en-US" altLang="en-US" sz="1200">
              <a:ea typeface="Raleway"/>
              <a:cs typeface="Raleway"/>
            </a:endParaRPr>
          </a:p>
        </p:txBody>
      </p:sp>
      <p:sp>
        <p:nvSpPr>
          <p:cNvPr id="260" name="TextBox 259">
            <a:extLst>
              <a:ext uri="{FF2B5EF4-FFF2-40B4-BE49-F238E27FC236}">
                <a16:creationId xmlns:a16="http://schemas.microsoft.com/office/drawing/2014/main" id="{991ADD2C-5EC0-48A7-90D4-D7F5001907FC}"/>
              </a:ext>
            </a:extLst>
          </p:cNvPr>
          <p:cNvSpPr txBox="1"/>
          <p:nvPr/>
        </p:nvSpPr>
        <p:spPr>
          <a:xfrm>
            <a:off x="1760477" y="2068560"/>
            <a:ext cx="2148023" cy="307777"/>
          </a:xfrm>
          <a:prstGeom prst="rect">
            <a:avLst/>
          </a:prstGeom>
          <a:noFill/>
        </p:spPr>
        <p:txBody>
          <a:bodyPr wrap="square">
            <a:spAutoFit/>
          </a:bodyPr>
          <a:lstStyle/>
          <a:p>
            <a:pPr algn="r">
              <a:defRPr/>
            </a:pPr>
            <a:r>
              <a:rPr lang="en-US" sz="1400" b="1">
                <a:latin typeface="+mj-lt"/>
              </a:rPr>
              <a:t>Increasing</a:t>
            </a:r>
          </a:p>
        </p:txBody>
      </p:sp>
      <p:grpSp>
        <p:nvGrpSpPr>
          <p:cNvPr id="4" name="Group 3">
            <a:extLst>
              <a:ext uri="{FF2B5EF4-FFF2-40B4-BE49-F238E27FC236}">
                <a16:creationId xmlns:a16="http://schemas.microsoft.com/office/drawing/2014/main" id="{F9E98925-B7C9-4787-8E74-21EA520BAE3B}"/>
              </a:ext>
            </a:extLst>
          </p:cNvPr>
          <p:cNvGrpSpPr/>
          <p:nvPr/>
        </p:nvGrpSpPr>
        <p:grpSpPr>
          <a:xfrm>
            <a:off x="2870960" y="3744457"/>
            <a:ext cx="984174" cy="872711"/>
            <a:chOff x="2870960" y="3744457"/>
            <a:chExt cx="984174" cy="872711"/>
          </a:xfrm>
        </p:grpSpPr>
        <p:sp>
          <p:nvSpPr>
            <p:cNvPr id="117" name="Freeform: Shape 116">
              <a:extLst>
                <a:ext uri="{FF2B5EF4-FFF2-40B4-BE49-F238E27FC236}">
                  <a16:creationId xmlns:a16="http://schemas.microsoft.com/office/drawing/2014/main" id="{DEDDB553-9D5F-4264-9007-2D015338B8A9}"/>
                </a:ext>
              </a:extLst>
            </p:cNvPr>
            <p:cNvSpPr/>
            <p:nvPr/>
          </p:nvSpPr>
          <p:spPr>
            <a:xfrm>
              <a:off x="3665155" y="4369033"/>
              <a:ext cx="189979" cy="248135"/>
            </a:xfrm>
            <a:custGeom>
              <a:avLst/>
              <a:gdLst>
                <a:gd name="connsiteX0" fmla="*/ 94989 w 189979"/>
                <a:gd name="connsiteY0" fmla="*/ 0 h 248135"/>
                <a:gd name="connsiteX1" fmla="*/ 189979 w 189979"/>
                <a:gd name="connsiteY1" fmla="*/ 94989 h 248135"/>
                <a:gd name="connsiteX2" fmla="*/ 142484 w 189979"/>
                <a:gd name="connsiteY2" fmla="*/ 94989 h 248135"/>
                <a:gd name="connsiteX3" fmla="*/ 142484 w 189979"/>
                <a:gd name="connsiteY3" fmla="*/ 248135 h 248135"/>
                <a:gd name="connsiteX4" fmla="*/ 47495 w 189979"/>
                <a:gd name="connsiteY4" fmla="*/ 248135 h 248135"/>
                <a:gd name="connsiteX5" fmla="*/ 47495 w 189979"/>
                <a:gd name="connsiteY5" fmla="*/ 94989 h 248135"/>
                <a:gd name="connsiteX6" fmla="*/ 0 w 189979"/>
                <a:gd name="connsiteY6" fmla="*/ 94989 h 2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979" h="248135">
                  <a:moveTo>
                    <a:pt x="94989" y="0"/>
                  </a:moveTo>
                  <a:lnTo>
                    <a:pt x="189979" y="94989"/>
                  </a:lnTo>
                  <a:lnTo>
                    <a:pt x="142484" y="94989"/>
                  </a:lnTo>
                  <a:lnTo>
                    <a:pt x="142484" y="248135"/>
                  </a:lnTo>
                  <a:lnTo>
                    <a:pt x="47495" y="248135"/>
                  </a:lnTo>
                  <a:lnTo>
                    <a:pt x="47495" y="94989"/>
                  </a:lnTo>
                  <a:lnTo>
                    <a:pt x="0" y="94989"/>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5" name="Freeform: Shape 114">
              <a:extLst>
                <a:ext uri="{FF2B5EF4-FFF2-40B4-BE49-F238E27FC236}">
                  <a16:creationId xmlns:a16="http://schemas.microsoft.com/office/drawing/2014/main" id="{B2BD5916-0628-4B9A-A39D-14F7C93485C7}"/>
                </a:ext>
              </a:extLst>
            </p:cNvPr>
            <p:cNvSpPr/>
            <p:nvPr/>
          </p:nvSpPr>
          <p:spPr>
            <a:xfrm>
              <a:off x="2870960" y="4244965"/>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3" name="Freeform: Shape 112">
              <a:extLst>
                <a:ext uri="{FF2B5EF4-FFF2-40B4-BE49-F238E27FC236}">
                  <a16:creationId xmlns:a16="http://schemas.microsoft.com/office/drawing/2014/main" id="{A94E00B6-AAE7-404C-BCE1-D6144D304123}"/>
                </a:ext>
              </a:extLst>
            </p:cNvPr>
            <p:cNvSpPr/>
            <p:nvPr/>
          </p:nvSpPr>
          <p:spPr>
            <a:xfrm>
              <a:off x="2967597" y="3754968"/>
              <a:ext cx="810547" cy="765186"/>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1" name="Freeform: Shape 110">
              <a:extLst>
                <a:ext uri="{FF2B5EF4-FFF2-40B4-BE49-F238E27FC236}">
                  <a16:creationId xmlns:a16="http://schemas.microsoft.com/office/drawing/2014/main" id="{7D6BB4C8-7429-40E4-A536-19300103AFA8}"/>
                </a:ext>
              </a:extLst>
            </p:cNvPr>
            <p:cNvSpPr/>
            <p:nvPr/>
          </p:nvSpPr>
          <p:spPr>
            <a:xfrm>
              <a:off x="2939683" y="3744457"/>
              <a:ext cx="183100" cy="182302"/>
            </a:xfrm>
            <a:custGeom>
              <a:avLst/>
              <a:gdLst>
                <a:gd name="connsiteX0" fmla="*/ 91550 w 183100"/>
                <a:gd name="connsiteY0" fmla="*/ 0 h 182302"/>
                <a:gd name="connsiteX1" fmla="*/ 183100 w 183100"/>
                <a:gd name="connsiteY1" fmla="*/ 91151 h 182302"/>
                <a:gd name="connsiteX2" fmla="*/ 137325 w 183100"/>
                <a:gd name="connsiteY2" fmla="*/ 91151 h 182302"/>
                <a:gd name="connsiteX3" fmla="*/ 137325 w 183100"/>
                <a:gd name="connsiteY3" fmla="*/ 182302 h 182302"/>
                <a:gd name="connsiteX4" fmla="*/ 45775 w 183100"/>
                <a:gd name="connsiteY4" fmla="*/ 182302 h 182302"/>
                <a:gd name="connsiteX5" fmla="*/ 45775 w 183100"/>
                <a:gd name="connsiteY5" fmla="*/ 91151 h 182302"/>
                <a:gd name="connsiteX6" fmla="*/ 0 w 183100"/>
                <a:gd name="connsiteY6" fmla="*/ 91151 h 18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00" h="182302">
                  <a:moveTo>
                    <a:pt x="91550" y="0"/>
                  </a:moveTo>
                  <a:lnTo>
                    <a:pt x="183100" y="91151"/>
                  </a:lnTo>
                  <a:lnTo>
                    <a:pt x="137325" y="91151"/>
                  </a:lnTo>
                  <a:lnTo>
                    <a:pt x="137325" y="182302"/>
                  </a:lnTo>
                  <a:lnTo>
                    <a:pt x="45775" y="182302"/>
                  </a:lnTo>
                  <a:lnTo>
                    <a:pt x="45775" y="91151"/>
                  </a:lnTo>
                  <a:lnTo>
                    <a:pt x="0" y="91151"/>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9" name="Freeform: Shape 118">
              <a:extLst>
                <a:ext uri="{FF2B5EF4-FFF2-40B4-BE49-F238E27FC236}">
                  <a16:creationId xmlns:a16="http://schemas.microsoft.com/office/drawing/2014/main" id="{D9A7D2D4-919B-4094-A58F-C9E463B090EA}"/>
                </a:ext>
              </a:extLst>
            </p:cNvPr>
            <p:cNvSpPr/>
            <p:nvPr/>
          </p:nvSpPr>
          <p:spPr>
            <a:xfrm>
              <a:off x="3683421" y="3864727"/>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sp>
        <p:nvSpPr>
          <p:cNvPr id="120" name="TextBox 119">
            <a:extLst>
              <a:ext uri="{FF2B5EF4-FFF2-40B4-BE49-F238E27FC236}">
                <a16:creationId xmlns:a16="http://schemas.microsoft.com/office/drawing/2014/main" id="{70B64311-19AD-4D4D-82BC-17418F0BAF40}"/>
              </a:ext>
            </a:extLst>
          </p:cNvPr>
          <p:cNvSpPr txBox="1"/>
          <p:nvPr/>
        </p:nvSpPr>
        <p:spPr>
          <a:xfrm>
            <a:off x="6865703"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120K</a:t>
            </a:r>
            <a:endParaRPr lang="id-ID" sz="54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B2F1D7AE-E8F0-4CD5-9F0C-B85207E8B40E}"/>
              </a:ext>
            </a:extLst>
          </p:cNvPr>
          <p:cNvSpPr/>
          <p:nvPr/>
        </p:nvSpPr>
        <p:spPr>
          <a:xfrm>
            <a:off x="8201057"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grpSp>
        <p:nvGrpSpPr>
          <p:cNvPr id="7" name="Group 6">
            <a:extLst>
              <a:ext uri="{FF2B5EF4-FFF2-40B4-BE49-F238E27FC236}">
                <a16:creationId xmlns:a16="http://schemas.microsoft.com/office/drawing/2014/main" id="{CFFD325C-3894-4F4E-BFFB-E5207D6CA2A2}"/>
              </a:ext>
            </a:extLst>
          </p:cNvPr>
          <p:cNvGrpSpPr/>
          <p:nvPr/>
        </p:nvGrpSpPr>
        <p:grpSpPr>
          <a:xfrm>
            <a:off x="4128517" y="2344284"/>
            <a:ext cx="3934966" cy="2971172"/>
            <a:chOff x="4128517" y="2344284"/>
            <a:chExt cx="3934966" cy="2971172"/>
          </a:xfrm>
        </p:grpSpPr>
        <p:sp>
          <p:nvSpPr>
            <p:cNvPr id="21" name="Freeform: Shape 20">
              <a:extLst>
                <a:ext uri="{FF2B5EF4-FFF2-40B4-BE49-F238E27FC236}">
                  <a16:creationId xmlns:a16="http://schemas.microsoft.com/office/drawing/2014/main" id="{1E94FF5B-D515-444F-ACA1-5CF4EF2E8C75}"/>
                </a:ext>
              </a:extLst>
            </p:cNvPr>
            <p:cNvSpPr/>
            <p:nvPr/>
          </p:nvSpPr>
          <p:spPr>
            <a:xfrm>
              <a:off x="6517895" y="3964010"/>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092 h 307861"/>
                <a:gd name="connsiteX17" fmla="*/ 99898 w 1545588"/>
                <a:gd name="connsiteY17" fmla="*/ 111835 h 307861"/>
                <a:gd name="connsiteX18" fmla="*/ 100526 w 1545588"/>
                <a:gd name="connsiteY18" fmla="*/ 111207 h 307861"/>
                <a:gd name="connsiteX19" fmla="*/ 100526 w 1545588"/>
                <a:gd name="connsiteY19" fmla="*/ 111207 h 307861"/>
                <a:gd name="connsiteX20" fmla="*/ 101154 w 1545588"/>
                <a:gd name="connsiteY20" fmla="*/ 110579 h 307861"/>
                <a:gd name="connsiteX21" fmla="*/ 101154 w 1545588"/>
                <a:gd name="connsiteY21" fmla="*/ 110579 h 307861"/>
                <a:gd name="connsiteX22" fmla="*/ 101783 w 1545588"/>
                <a:gd name="connsiteY22" fmla="*/ 109950 h 307861"/>
                <a:gd name="connsiteX23" fmla="*/ 102411 w 1545588"/>
                <a:gd name="connsiteY23" fmla="*/ 109322 h 307861"/>
                <a:gd name="connsiteX24" fmla="*/ 102411 w 1545588"/>
                <a:gd name="connsiteY24" fmla="*/ 109322 h 307861"/>
                <a:gd name="connsiteX25" fmla="*/ 103039 w 1545588"/>
                <a:gd name="connsiteY25" fmla="*/ 108694 h 307861"/>
                <a:gd name="connsiteX26" fmla="*/ 104296 w 1545588"/>
                <a:gd name="connsiteY26" fmla="*/ 107437 h 307861"/>
                <a:gd name="connsiteX27" fmla="*/ 104296 w 1545588"/>
                <a:gd name="connsiteY27" fmla="*/ 107437 h 307861"/>
                <a:gd name="connsiteX28" fmla="*/ 104924 w 1545588"/>
                <a:gd name="connsiteY28" fmla="*/ 106809 h 307861"/>
                <a:gd name="connsiteX29" fmla="*/ 104924 w 1545588"/>
                <a:gd name="connsiteY29" fmla="*/ 106809 h 307861"/>
                <a:gd name="connsiteX30" fmla="*/ 105552 w 1545588"/>
                <a:gd name="connsiteY30" fmla="*/ 106181 h 307861"/>
                <a:gd name="connsiteX31" fmla="*/ 105552 w 1545588"/>
                <a:gd name="connsiteY31" fmla="*/ 106181 h 307861"/>
                <a:gd name="connsiteX32" fmla="*/ 106181 w 1545588"/>
                <a:gd name="connsiteY32" fmla="*/ 105552 h 307861"/>
                <a:gd name="connsiteX33" fmla="*/ 106809 w 1545588"/>
                <a:gd name="connsiteY33" fmla="*/ 104924 h 307861"/>
                <a:gd name="connsiteX34" fmla="*/ 106809 w 1545588"/>
                <a:gd name="connsiteY34" fmla="*/ 104924 h 307861"/>
                <a:gd name="connsiteX35" fmla="*/ 107437 w 1545588"/>
                <a:gd name="connsiteY35" fmla="*/ 104296 h 307861"/>
                <a:gd name="connsiteX36" fmla="*/ 107437 w 1545588"/>
                <a:gd name="connsiteY36" fmla="*/ 104296 h 307861"/>
                <a:gd name="connsiteX37" fmla="*/ 107437 w 1545588"/>
                <a:gd name="connsiteY37" fmla="*/ 103668 h 307861"/>
                <a:gd name="connsiteX38" fmla="*/ 108066 w 1545588"/>
                <a:gd name="connsiteY38" fmla="*/ 103039 h 307861"/>
                <a:gd name="connsiteX39" fmla="*/ 108066 w 1545588"/>
                <a:gd name="connsiteY39" fmla="*/ 103039 h 307861"/>
                <a:gd name="connsiteX40" fmla="*/ 108694 w 1545588"/>
                <a:gd name="connsiteY40" fmla="*/ 102411 h 307861"/>
                <a:gd name="connsiteX41" fmla="*/ 108694 w 1545588"/>
                <a:gd name="connsiteY41" fmla="*/ 102411 h 307861"/>
                <a:gd name="connsiteX42" fmla="*/ 108694 w 1545588"/>
                <a:gd name="connsiteY42" fmla="*/ 102411 h 307861"/>
                <a:gd name="connsiteX43" fmla="*/ 109322 w 1545588"/>
                <a:gd name="connsiteY43" fmla="*/ 101783 h 307861"/>
                <a:gd name="connsiteX44" fmla="*/ 109322 w 1545588"/>
                <a:gd name="connsiteY44" fmla="*/ 101783 h 307861"/>
                <a:gd name="connsiteX45" fmla="*/ 109950 w 1545588"/>
                <a:gd name="connsiteY45" fmla="*/ 101154 h 307861"/>
                <a:gd name="connsiteX46" fmla="*/ 109950 w 1545588"/>
                <a:gd name="connsiteY46" fmla="*/ 101154 h 307861"/>
                <a:gd name="connsiteX47" fmla="*/ 109950 w 1545588"/>
                <a:gd name="connsiteY47" fmla="*/ 101154 h 307861"/>
                <a:gd name="connsiteX48" fmla="*/ 110579 w 1545588"/>
                <a:gd name="connsiteY48" fmla="*/ 100526 h 307861"/>
                <a:gd name="connsiteX49" fmla="*/ 110579 w 1545588"/>
                <a:gd name="connsiteY49" fmla="*/ 100526 h 307861"/>
                <a:gd name="connsiteX50" fmla="*/ 111207 w 1545588"/>
                <a:gd name="connsiteY50" fmla="*/ 99898 h 307861"/>
                <a:gd name="connsiteX51" fmla="*/ 111835 w 1545588"/>
                <a:gd name="connsiteY51" fmla="*/ 99270 h 307861"/>
                <a:gd name="connsiteX52" fmla="*/ 112464 w 1545588"/>
                <a:gd name="connsiteY52" fmla="*/ 98641 h 307861"/>
                <a:gd name="connsiteX53" fmla="*/ 112464 w 1545588"/>
                <a:gd name="connsiteY53" fmla="*/ 98641 h 307861"/>
                <a:gd name="connsiteX54" fmla="*/ 113092 w 1545588"/>
                <a:gd name="connsiteY54" fmla="*/ 98013 h 307861"/>
                <a:gd name="connsiteX55" fmla="*/ 113092 w 1545588"/>
                <a:gd name="connsiteY55" fmla="*/ 98013 h 307861"/>
                <a:gd name="connsiteX56" fmla="*/ 113720 w 1545588"/>
                <a:gd name="connsiteY56" fmla="*/ 97385 h 307861"/>
                <a:gd name="connsiteX57" fmla="*/ 114348 w 1545588"/>
                <a:gd name="connsiteY57" fmla="*/ 96757 h 307861"/>
                <a:gd name="connsiteX58" fmla="*/ 114348 w 1545588"/>
                <a:gd name="connsiteY58" fmla="*/ 96757 h 307861"/>
                <a:gd name="connsiteX59" fmla="*/ 114348 w 1545588"/>
                <a:gd name="connsiteY59" fmla="*/ 96128 h 307861"/>
                <a:gd name="connsiteX60" fmla="*/ 114348 w 1545588"/>
                <a:gd name="connsiteY60" fmla="*/ 95500 h 307861"/>
                <a:gd name="connsiteX61" fmla="*/ 114348 w 1545588"/>
                <a:gd name="connsiteY61" fmla="*/ 95500 h 307861"/>
                <a:gd name="connsiteX62" fmla="*/ 114977 w 1545588"/>
                <a:gd name="connsiteY62" fmla="*/ 94872 h 307861"/>
                <a:gd name="connsiteX63" fmla="*/ 114977 w 1545588"/>
                <a:gd name="connsiteY63" fmla="*/ 94872 h 307861"/>
                <a:gd name="connsiteX64" fmla="*/ 114977 w 1545588"/>
                <a:gd name="connsiteY64" fmla="*/ 94243 h 307861"/>
                <a:gd name="connsiteX65" fmla="*/ 114977 w 1545588"/>
                <a:gd name="connsiteY65" fmla="*/ 93615 h 307861"/>
                <a:gd name="connsiteX66" fmla="*/ 114977 w 1545588"/>
                <a:gd name="connsiteY66" fmla="*/ 93615 h 307861"/>
                <a:gd name="connsiteX67" fmla="*/ 114977 w 1545588"/>
                <a:gd name="connsiteY67" fmla="*/ 92987 h 307861"/>
                <a:gd name="connsiteX68" fmla="*/ 114977 w 1545588"/>
                <a:gd name="connsiteY68" fmla="*/ 92987 h 307861"/>
                <a:gd name="connsiteX69" fmla="*/ 114977 w 1545588"/>
                <a:gd name="connsiteY69" fmla="*/ 92358 h 307861"/>
                <a:gd name="connsiteX70" fmla="*/ 114977 w 1545588"/>
                <a:gd name="connsiteY70" fmla="*/ 91730 h 307861"/>
                <a:gd name="connsiteX71" fmla="*/ 114977 w 1545588"/>
                <a:gd name="connsiteY71" fmla="*/ 91730 h 307861"/>
                <a:gd name="connsiteX72" fmla="*/ 114977 w 1545588"/>
                <a:gd name="connsiteY72" fmla="*/ 91102 h 307861"/>
                <a:gd name="connsiteX73" fmla="*/ 114977 w 1545588"/>
                <a:gd name="connsiteY73" fmla="*/ 91102 h 307861"/>
                <a:gd name="connsiteX74" fmla="*/ 114977 w 1545588"/>
                <a:gd name="connsiteY74" fmla="*/ 90474 h 307861"/>
                <a:gd name="connsiteX75" fmla="*/ 114977 w 1545588"/>
                <a:gd name="connsiteY75" fmla="*/ 89845 h 307861"/>
                <a:gd name="connsiteX76" fmla="*/ 114977 w 1545588"/>
                <a:gd name="connsiteY76" fmla="*/ 89845 h 307861"/>
                <a:gd name="connsiteX77" fmla="*/ 114977 w 1545588"/>
                <a:gd name="connsiteY77" fmla="*/ 89217 h 307861"/>
                <a:gd name="connsiteX78" fmla="*/ 114977 w 1545588"/>
                <a:gd name="connsiteY78" fmla="*/ 88589 h 307861"/>
                <a:gd name="connsiteX79" fmla="*/ 114977 w 1545588"/>
                <a:gd name="connsiteY79" fmla="*/ 87960 h 307861"/>
                <a:gd name="connsiteX80" fmla="*/ 114977 w 1545588"/>
                <a:gd name="connsiteY80" fmla="*/ 87332 h 307861"/>
                <a:gd name="connsiteX81" fmla="*/ 114977 w 1545588"/>
                <a:gd name="connsiteY81" fmla="*/ 87332 h 307861"/>
                <a:gd name="connsiteX82" fmla="*/ 114977 w 1545588"/>
                <a:gd name="connsiteY82" fmla="*/ 86704 h 307861"/>
                <a:gd name="connsiteX83" fmla="*/ 114977 w 1545588"/>
                <a:gd name="connsiteY83" fmla="*/ 86076 h 307861"/>
                <a:gd name="connsiteX84" fmla="*/ 114977 w 1545588"/>
                <a:gd name="connsiteY84" fmla="*/ 84819 h 307861"/>
                <a:gd name="connsiteX85" fmla="*/ 114977 w 1545588"/>
                <a:gd name="connsiteY85" fmla="*/ 84819 h 307861"/>
                <a:gd name="connsiteX86" fmla="*/ 114977 w 1545588"/>
                <a:gd name="connsiteY86" fmla="*/ 84191 h 307861"/>
                <a:gd name="connsiteX87" fmla="*/ 114977 w 1545588"/>
                <a:gd name="connsiteY87" fmla="*/ 83562 h 307861"/>
                <a:gd name="connsiteX88" fmla="*/ 114977 w 1545588"/>
                <a:gd name="connsiteY88" fmla="*/ 83562 h 307861"/>
                <a:gd name="connsiteX89" fmla="*/ 114977 w 1545588"/>
                <a:gd name="connsiteY89" fmla="*/ 82934 h 307861"/>
                <a:gd name="connsiteX90" fmla="*/ 114977 w 1545588"/>
                <a:gd name="connsiteY90" fmla="*/ 82934 h 307861"/>
                <a:gd name="connsiteX91" fmla="*/ 114977 w 1545588"/>
                <a:gd name="connsiteY91" fmla="*/ 82306 h 307861"/>
                <a:gd name="connsiteX92" fmla="*/ 114977 w 1545588"/>
                <a:gd name="connsiteY92" fmla="*/ 81677 h 307861"/>
                <a:gd name="connsiteX93" fmla="*/ 114977 w 1545588"/>
                <a:gd name="connsiteY93" fmla="*/ 81677 h 307861"/>
                <a:gd name="connsiteX94" fmla="*/ 114977 w 1545588"/>
                <a:gd name="connsiteY94" fmla="*/ 81049 h 307861"/>
                <a:gd name="connsiteX95" fmla="*/ 114977 w 1545588"/>
                <a:gd name="connsiteY95" fmla="*/ 81049 h 307861"/>
                <a:gd name="connsiteX96" fmla="*/ 114977 w 1545588"/>
                <a:gd name="connsiteY96" fmla="*/ 81049 h 307861"/>
                <a:gd name="connsiteX97" fmla="*/ 114977 w 1545588"/>
                <a:gd name="connsiteY97" fmla="*/ 79793 h 307861"/>
                <a:gd name="connsiteX98" fmla="*/ 114977 w 1545588"/>
                <a:gd name="connsiteY98" fmla="*/ 79793 h 307861"/>
                <a:gd name="connsiteX99" fmla="*/ 114977 w 1545588"/>
                <a:gd name="connsiteY99" fmla="*/ 79793 h 307861"/>
                <a:gd name="connsiteX100" fmla="*/ 114977 w 1545588"/>
                <a:gd name="connsiteY100" fmla="*/ 79164 h 307861"/>
                <a:gd name="connsiteX101" fmla="*/ 114977 w 1545588"/>
                <a:gd name="connsiteY101" fmla="*/ 79164 h 307861"/>
                <a:gd name="connsiteX102" fmla="*/ 114977 w 1545588"/>
                <a:gd name="connsiteY102" fmla="*/ 78536 h 307861"/>
                <a:gd name="connsiteX103" fmla="*/ 114977 w 1545588"/>
                <a:gd name="connsiteY103" fmla="*/ 77908 h 307861"/>
                <a:gd name="connsiteX104" fmla="*/ 114977 w 1545588"/>
                <a:gd name="connsiteY104" fmla="*/ 77908 h 307861"/>
                <a:gd name="connsiteX105" fmla="*/ 114977 w 1545588"/>
                <a:gd name="connsiteY105" fmla="*/ 77280 h 307861"/>
                <a:gd name="connsiteX106" fmla="*/ 114977 w 1545588"/>
                <a:gd name="connsiteY106" fmla="*/ 77280 h 307861"/>
                <a:gd name="connsiteX107" fmla="*/ 114977 w 1545588"/>
                <a:gd name="connsiteY107" fmla="*/ 76651 h 307861"/>
                <a:gd name="connsiteX108" fmla="*/ 114977 w 1545588"/>
                <a:gd name="connsiteY108" fmla="*/ 76023 h 307861"/>
                <a:gd name="connsiteX109" fmla="*/ 114977 w 1545588"/>
                <a:gd name="connsiteY109" fmla="*/ 76023 h 307861"/>
                <a:gd name="connsiteX110" fmla="*/ 114977 w 1545588"/>
                <a:gd name="connsiteY110" fmla="*/ 75395 h 307861"/>
                <a:gd name="connsiteX111" fmla="*/ 114977 w 1545588"/>
                <a:gd name="connsiteY111" fmla="*/ 74766 h 307861"/>
                <a:gd name="connsiteX112" fmla="*/ 114977 w 1545588"/>
                <a:gd name="connsiteY112" fmla="*/ 74138 h 307861"/>
                <a:gd name="connsiteX113" fmla="*/ 114977 w 1545588"/>
                <a:gd name="connsiteY113" fmla="*/ 73510 h 307861"/>
                <a:gd name="connsiteX114" fmla="*/ 114977 w 1545588"/>
                <a:gd name="connsiteY114" fmla="*/ 72881 h 307861"/>
                <a:gd name="connsiteX115" fmla="*/ 114977 w 1545588"/>
                <a:gd name="connsiteY115" fmla="*/ 72253 h 307861"/>
                <a:gd name="connsiteX116" fmla="*/ 114977 w 1545588"/>
                <a:gd name="connsiteY116" fmla="*/ 71625 h 307861"/>
                <a:gd name="connsiteX117" fmla="*/ 114977 w 1545588"/>
                <a:gd name="connsiteY117" fmla="*/ 70997 h 307861"/>
                <a:gd name="connsiteX118" fmla="*/ 114977 w 1545588"/>
                <a:gd name="connsiteY118" fmla="*/ 70997 h 307861"/>
                <a:gd name="connsiteX119" fmla="*/ 114977 w 1545588"/>
                <a:gd name="connsiteY119" fmla="*/ 70368 h 307861"/>
                <a:gd name="connsiteX120" fmla="*/ 114977 w 1545588"/>
                <a:gd name="connsiteY120" fmla="*/ 69740 h 307861"/>
                <a:gd name="connsiteX121" fmla="*/ 114977 w 1545588"/>
                <a:gd name="connsiteY121" fmla="*/ 69740 h 307861"/>
                <a:gd name="connsiteX122" fmla="*/ 114977 w 1545588"/>
                <a:gd name="connsiteY122" fmla="*/ 69112 h 307861"/>
                <a:gd name="connsiteX123" fmla="*/ 114977 w 1545588"/>
                <a:gd name="connsiteY123" fmla="*/ 69112 h 307861"/>
                <a:gd name="connsiteX124" fmla="*/ 114977 w 1545588"/>
                <a:gd name="connsiteY124" fmla="*/ 68484 h 307861"/>
                <a:gd name="connsiteX125" fmla="*/ 114977 w 1545588"/>
                <a:gd name="connsiteY125" fmla="*/ 67855 h 307861"/>
                <a:gd name="connsiteX126" fmla="*/ 114977 w 1545588"/>
                <a:gd name="connsiteY126" fmla="*/ 67855 h 307861"/>
                <a:gd name="connsiteX127" fmla="*/ 114977 w 1545588"/>
                <a:gd name="connsiteY127" fmla="*/ 67227 h 307861"/>
                <a:gd name="connsiteX128" fmla="*/ 114977 w 1545588"/>
                <a:gd name="connsiteY128" fmla="*/ 67227 h 307861"/>
                <a:gd name="connsiteX129" fmla="*/ 114977 w 1545588"/>
                <a:gd name="connsiteY129" fmla="*/ 67227 h 307861"/>
                <a:gd name="connsiteX130" fmla="*/ 114977 w 1545588"/>
                <a:gd name="connsiteY130" fmla="*/ 65970 h 307861"/>
                <a:gd name="connsiteX131" fmla="*/ 114977 w 1545588"/>
                <a:gd name="connsiteY131" fmla="*/ 65970 h 307861"/>
                <a:gd name="connsiteX132" fmla="*/ 114977 w 1545588"/>
                <a:gd name="connsiteY132" fmla="*/ 65970 h 307861"/>
                <a:gd name="connsiteX133" fmla="*/ 114977 w 1545588"/>
                <a:gd name="connsiteY133" fmla="*/ 65342 h 307861"/>
                <a:gd name="connsiteX134" fmla="*/ 114977 w 1545588"/>
                <a:gd name="connsiteY134" fmla="*/ 65342 h 307861"/>
                <a:gd name="connsiteX135" fmla="*/ 114977 w 1545588"/>
                <a:gd name="connsiteY135" fmla="*/ 64714 h 307861"/>
                <a:gd name="connsiteX136" fmla="*/ 114977 w 1545588"/>
                <a:gd name="connsiteY136" fmla="*/ 64085 h 307861"/>
                <a:gd name="connsiteX137" fmla="*/ 114977 w 1545588"/>
                <a:gd name="connsiteY137" fmla="*/ 64085 h 307861"/>
                <a:gd name="connsiteX138" fmla="*/ 114977 w 1545588"/>
                <a:gd name="connsiteY138" fmla="*/ 63457 h 307861"/>
                <a:gd name="connsiteX139" fmla="*/ 114977 w 1545588"/>
                <a:gd name="connsiteY139" fmla="*/ 63457 h 307861"/>
                <a:gd name="connsiteX140" fmla="*/ 114977 w 1545588"/>
                <a:gd name="connsiteY140" fmla="*/ 62829 h 307861"/>
                <a:gd name="connsiteX141" fmla="*/ 114977 w 1545588"/>
                <a:gd name="connsiteY141" fmla="*/ 62201 h 307861"/>
                <a:gd name="connsiteX142" fmla="*/ 114977 w 1545588"/>
                <a:gd name="connsiteY142" fmla="*/ 62201 h 307861"/>
                <a:gd name="connsiteX143" fmla="*/ 114977 w 1545588"/>
                <a:gd name="connsiteY143" fmla="*/ 60944 h 307861"/>
                <a:gd name="connsiteX144" fmla="*/ 114977 w 1545588"/>
                <a:gd name="connsiteY144" fmla="*/ 60316 h 307861"/>
                <a:gd name="connsiteX145" fmla="*/ 114977 w 1545588"/>
                <a:gd name="connsiteY145" fmla="*/ 59687 h 307861"/>
                <a:gd name="connsiteX146" fmla="*/ 114977 w 1545588"/>
                <a:gd name="connsiteY146" fmla="*/ 59687 h 307861"/>
                <a:gd name="connsiteX147" fmla="*/ 114977 w 1545588"/>
                <a:gd name="connsiteY147" fmla="*/ 59059 h 307861"/>
                <a:gd name="connsiteX148" fmla="*/ 114977 w 1545588"/>
                <a:gd name="connsiteY148" fmla="*/ 58431 h 307861"/>
                <a:gd name="connsiteX149" fmla="*/ 114977 w 1545588"/>
                <a:gd name="connsiteY149" fmla="*/ 57803 h 307861"/>
                <a:gd name="connsiteX150" fmla="*/ 114977 w 1545588"/>
                <a:gd name="connsiteY150" fmla="*/ 57174 h 307861"/>
                <a:gd name="connsiteX151" fmla="*/ 114977 w 1545588"/>
                <a:gd name="connsiteY151" fmla="*/ 57174 h 307861"/>
                <a:gd name="connsiteX152" fmla="*/ 114977 w 1545588"/>
                <a:gd name="connsiteY152" fmla="*/ 56546 h 307861"/>
                <a:gd name="connsiteX153" fmla="*/ 114977 w 1545588"/>
                <a:gd name="connsiteY153" fmla="*/ 55918 h 307861"/>
                <a:gd name="connsiteX154" fmla="*/ 114977 w 1545588"/>
                <a:gd name="connsiteY154" fmla="*/ 55918 h 307861"/>
                <a:gd name="connsiteX155" fmla="*/ 114977 w 1545588"/>
                <a:gd name="connsiteY155" fmla="*/ 55289 h 307861"/>
                <a:gd name="connsiteX156" fmla="*/ 114977 w 1545588"/>
                <a:gd name="connsiteY156" fmla="*/ 55289 h 307861"/>
                <a:gd name="connsiteX157" fmla="*/ 114977 w 1545588"/>
                <a:gd name="connsiteY157" fmla="*/ 54661 h 307861"/>
                <a:gd name="connsiteX158" fmla="*/ 114977 w 1545588"/>
                <a:gd name="connsiteY158" fmla="*/ 54033 h 307861"/>
                <a:gd name="connsiteX159" fmla="*/ 114977 w 1545588"/>
                <a:gd name="connsiteY159" fmla="*/ 54033 h 307861"/>
                <a:gd name="connsiteX160" fmla="*/ 114977 w 1545588"/>
                <a:gd name="connsiteY160" fmla="*/ 53404 h 307861"/>
                <a:gd name="connsiteX161" fmla="*/ 114977 w 1545588"/>
                <a:gd name="connsiteY161" fmla="*/ 53404 h 307861"/>
                <a:gd name="connsiteX162" fmla="*/ 114348 w 1545588"/>
                <a:gd name="connsiteY162" fmla="*/ 52148 h 307861"/>
                <a:gd name="connsiteX163" fmla="*/ 114348 w 1545588"/>
                <a:gd name="connsiteY163" fmla="*/ 52148 h 307861"/>
                <a:gd name="connsiteX164" fmla="*/ 113720 w 1545588"/>
                <a:gd name="connsiteY164" fmla="*/ 51520 h 307861"/>
                <a:gd name="connsiteX165" fmla="*/ 113720 w 1545588"/>
                <a:gd name="connsiteY165" fmla="*/ 51520 h 307861"/>
                <a:gd name="connsiteX166" fmla="*/ 113720 w 1545588"/>
                <a:gd name="connsiteY166" fmla="*/ 50891 h 307861"/>
                <a:gd name="connsiteX167" fmla="*/ 113720 w 1545588"/>
                <a:gd name="connsiteY167" fmla="*/ 50263 h 307861"/>
                <a:gd name="connsiteX168" fmla="*/ 113720 w 1545588"/>
                <a:gd name="connsiteY168" fmla="*/ 50263 h 307861"/>
                <a:gd name="connsiteX169" fmla="*/ 113092 w 1545588"/>
                <a:gd name="connsiteY169" fmla="*/ 49635 h 307861"/>
                <a:gd name="connsiteX170" fmla="*/ 113092 w 1545588"/>
                <a:gd name="connsiteY170" fmla="*/ 49635 h 307861"/>
                <a:gd name="connsiteX171" fmla="*/ 113092 w 1545588"/>
                <a:gd name="connsiteY171" fmla="*/ 49007 h 307861"/>
                <a:gd name="connsiteX172" fmla="*/ 111207 w 1545588"/>
                <a:gd name="connsiteY172" fmla="*/ 51520 h 307861"/>
                <a:gd name="connsiteX173" fmla="*/ 111207 w 1545588"/>
                <a:gd name="connsiteY173" fmla="*/ 51520 h 307861"/>
                <a:gd name="connsiteX174" fmla="*/ 110579 w 1545588"/>
                <a:gd name="connsiteY174" fmla="*/ 50891 h 307861"/>
                <a:gd name="connsiteX175" fmla="*/ 110579 w 1545588"/>
                <a:gd name="connsiteY175" fmla="*/ 50891 h 307861"/>
                <a:gd name="connsiteX176" fmla="*/ 110579 w 1545588"/>
                <a:gd name="connsiteY176" fmla="*/ 50263 h 307861"/>
                <a:gd name="connsiteX177" fmla="*/ 109950 w 1545588"/>
                <a:gd name="connsiteY177" fmla="*/ 49635 h 307861"/>
                <a:gd name="connsiteX178" fmla="*/ 109950 w 1545588"/>
                <a:gd name="connsiteY178" fmla="*/ 49635 h 307861"/>
                <a:gd name="connsiteX179" fmla="*/ 109322 w 1545588"/>
                <a:gd name="connsiteY179" fmla="*/ 49007 h 307861"/>
                <a:gd name="connsiteX180" fmla="*/ 109322 w 1545588"/>
                <a:gd name="connsiteY180" fmla="*/ 49007 h 307861"/>
                <a:gd name="connsiteX181" fmla="*/ 108694 w 1545588"/>
                <a:gd name="connsiteY181" fmla="*/ 48378 h 307861"/>
                <a:gd name="connsiteX182" fmla="*/ 108694 w 1545588"/>
                <a:gd name="connsiteY182" fmla="*/ 48378 h 307861"/>
                <a:gd name="connsiteX183" fmla="*/ 108066 w 1545588"/>
                <a:gd name="connsiteY183" fmla="*/ 47750 h 307861"/>
                <a:gd name="connsiteX184" fmla="*/ 108066 w 1545588"/>
                <a:gd name="connsiteY184" fmla="*/ 47750 h 307861"/>
                <a:gd name="connsiteX185" fmla="*/ 108066 w 1545588"/>
                <a:gd name="connsiteY185" fmla="*/ 47750 h 307861"/>
                <a:gd name="connsiteX186" fmla="*/ 107437 w 1545588"/>
                <a:gd name="connsiteY186" fmla="*/ 47122 h 307861"/>
                <a:gd name="connsiteX187" fmla="*/ 107437 w 1545588"/>
                <a:gd name="connsiteY187" fmla="*/ 47122 h 307861"/>
                <a:gd name="connsiteX188" fmla="*/ 106809 w 1545588"/>
                <a:gd name="connsiteY188" fmla="*/ 46493 h 307861"/>
                <a:gd name="connsiteX189" fmla="*/ 106809 w 1545588"/>
                <a:gd name="connsiteY189" fmla="*/ 46493 h 307861"/>
                <a:gd name="connsiteX190" fmla="*/ 106809 w 1545588"/>
                <a:gd name="connsiteY190" fmla="*/ 46493 h 307861"/>
                <a:gd name="connsiteX191" fmla="*/ 106181 w 1545588"/>
                <a:gd name="connsiteY191" fmla="*/ 45865 h 307861"/>
                <a:gd name="connsiteX192" fmla="*/ 105552 w 1545588"/>
                <a:gd name="connsiteY192" fmla="*/ 45237 h 307861"/>
                <a:gd name="connsiteX193" fmla="*/ 104924 w 1545588"/>
                <a:gd name="connsiteY193" fmla="*/ 44608 h 307861"/>
                <a:gd name="connsiteX194" fmla="*/ 104924 w 1545588"/>
                <a:gd name="connsiteY194" fmla="*/ 44608 h 307861"/>
                <a:gd name="connsiteX195" fmla="*/ 104296 w 1545588"/>
                <a:gd name="connsiteY195" fmla="*/ 43980 h 307861"/>
                <a:gd name="connsiteX196" fmla="*/ 104296 w 1545588"/>
                <a:gd name="connsiteY196" fmla="*/ 43980 h 307861"/>
                <a:gd name="connsiteX197" fmla="*/ 103668 w 1545588"/>
                <a:gd name="connsiteY197" fmla="*/ 43352 h 307861"/>
                <a:gd name="connsiteX198" fmla="*/ 103039 w 1545588"/>
                <a:gd name="connsiteY198" fmla="*/ 42724 h 307861"/>
                <a:gd name="connsiteX199" fmla="*/ 103039 w 1545588"/>
                <a:gd name="connsiteY199" fmla="*/ 42724 h 307861"/>
                <a:gd name="connsiteX200" fmla="*/ 102411 w 1545588"/>
                <a:gd name="connsiteY200" fmla="*/ 42095 h 307861"/>
                <a:gd name="connsiteX201" fmla="*/ 102411 w 1545588"/>
                <a:gd name="connsiteY201" fmla="*/ 42095 h 307861"/>
                <a:gd name="connsiteX202" fmla="*/ 101783 w 1545588"/>
                <a:gd name="connsiteY202" fmla="*/ 42095 h 307861"/>
                <a:gd name="connsiteX203" fmla="*/ 101154 w 1545588"/>
                <a:gd name="connsiteY203" fmla="*/ 41467 h 307861"/>
                <a:gd name="connsiteX204" fmla="*/ 101154 w 1545588"/>
                <a:gd name="connsiteY204" fmla="*/ 41467 h 307861"/>
                <a:gd name="connsiteX205" fmla="*/ 100526 w 1545588"/>
                <a:gd name="connsiteY205" fmla="*/ 40839 h 307861"/>
                <a:gd name="connsiteX206" fmla="*/ 100526 w 1545588"/>
                <a:gd name="connsiteY206" fmla="*/ 40839 h 307861"/>
                <a:gd name="connsiteX207" fmla="*/ 99898 w 1545588"/>
                <a:gd name="connsiteY207" fmla="*/ 40839 h 307861"/>
                <a:gd name="connsiteX208" fmla="*/ 99270 w 1545588"/>
                <a:gd name="connsiteY208" fmla="*/ 40211 h 307861"/>
                <a:gd name="connsiteX209" fmla="*/ 99270 w 1545588"/>
                <a:gd name="connsiteY209" fmla="*/ 40211 h 307861"/>
                <a:gd name="connsiteX210" fmla="*/ 98641 w 1545588"/>
                <a:gd name="connsiteY210" fmla="*/ 39582 h 307861"/>
                <a:gd name="connsiteX211" fmla="*/ 98641 w 1545588"/>
                <a:gd name="connsiteY211" fmla="*/ 39582 h 307861"/>
                <a:gd name="connsiteX212" fmla="*/ 98013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092 h 307861"/>
                <a:gd name="connsiteX220" fmla="*/ 98013 w 1545588"/>
                <a:gd name="connsiteY220" fmla="*/ 113092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1 w 1545588"/>
                <a:gd name="connsiteY226" fmla="*/ 40211 h 307861"/>
                <a:gd name="connsiteX227" fmla="*/ 1445691 w 1545588"/>
                <a:gd name="connsiteY227" fmla="*/ 40211 h 307861"/>
                <a:gd name="connsiteX228" fmla="*/ 1445062 w 1545588"/>
                <a:gd name="connsiteY228" fmla="*/ 40839 h 307861"/>
                <a:gd name="connsiteX229" fmla="*/ 1444434 w 1545588"/>
                <a:gd name="connsiteY229" fmla="*/ 40839 h 307861"/>
                <a:gd name="connsiteX230" fmla="*/ 1444434 w 1545588"/>
                <a:gd name="connsiteY230" fmla="*/ 40839 h 307861"/>
                <a:gd name="connsiteX231" fmla="*/ 1443805 w 1545588"/>
                <a:gd name="connsiteY231" fmla="*/ 41467 h 307861"/>
                <a:gd name="connsiteX232" fmla="*/ 1443805 w 1545588"/>
                <a:gd name="connsiteY232" fmla="*/ 41467 h 307861"/>
                <a:gd name="connsiteX233" fmla="*/ 1443177 w 1545588"/>
                <a:gd name="connsiteY233" fmla="*/ 42095 h 307861"/>
                <a:gd name="connsiteX234" fmla="*/ 1443177 w 1545588"/>
                <a:gd name="connsiteY234" fmla="*/ 42095 h 307861"/>
                <a:gd name="connsiteX235" fmla="*/ 1442549 w 1545588"/>
                <a:gd name="connsiteY235" fmla="*/ 42724 h 307861"/>
                <a:gd name="connsiteX236" fmla="*/ 1441921 w 1545588"/>
                <a:gd name="connsiteY236" fmla="*/ 43352 h 307861"/>
                <a:gd name="connsiteX237" fmla="*/ 1441293 w 1545588"/>
                <a:gd name="connsiteY237" fmla="*/ 43980 h 307861"/>
                <a:gd name="connsiteX238" fmla="*/ 1441293 w 1545588"/>
                <a:gd name="connsiteY238" fmla="*/ 43980 h 307861"/>
                <a:gd name="connsiteX239" fmla="*/ 1440664 w 1545588"/>
                <a:gd name="connsiteY239" fmla="*/ 44608 h 307861"/>
                <a:gd name="connsiteX240" fmla="*/ 1440664 w 1545588"/>
                <a:gd name="connsiteY240" fmla="*/ 44608 h 307861"/>
                <a:gd name="connsiteX241" fmla="*/ 1440036 w 1545588"/>
                <a:gd name="connsiteY241" fmla="*/ 45237 h 307861"/>
                <a:gd name="connsiteX242" fmla="*/ 1440036 w 1545588"/>
                <a:gd name="connsiteY242" fmla="*/ 45237 h 307861"/>
                <a:gd name="connsiteX243" fmla="*/ 1439408 w 1545588"/>
                <a:gd name="connsiteY243" fmla="*/ 45865 h 307861"/>
                <a:gd name="connsiteX244" fmla="*/ 1438779 w 1545588"/>
                <a:gd name="connsiteY244" fmla="*/ 46493 h 307861"/>
                <a:gd name="connsiteX245" fmla="*/ 1438779 w 1545588"/>
                <a:gd name="connsiteY245" fmla="*/ 46493 h 307861"/>
                <a:gd name="connsiteX246" fmla="*/ 1438151 w 1545588"/>
                <a:gd name="connsiteY246" fmla="*/ 47122 h 307861"/>
                <a:gd name="connsiteX247" fmla="*/ 1438151 w 1545588"/>
                <a:gd name="connsiteY247" fmla="*/ 47122 h 307861"/>
                <a:gd name="connsiteX248" fmla="*/ 1438151 w 1545588"/>
                <a:gd name="connsiteY248" fmla="*/ 47122 h 307861"/>
                <a:gd name="connsiteX249" fmla="*/ 1437523 w 1545588"/>
                <a:gd name="connsiteY249" fmla="*/ 47750 h 307861"/>
                <a:gd name="connsiteX250" fmla="*/ 1437523 w 1545588"/>
                <a:gd name="connsiteY250" fmla="*/ 47750 h 307861"/>
                <a:gd name="connsiteX251" fmla="*/ 1436894 w 1545588"/>
                <a:gd name="connsiteY251" fmla="*/ 48378 h 307861"/>
                <a:gd name="connsiteX252" fmla="*/ 1436894 w 1545588"/>
                <a:gd name="connsiteY252" fmla="*/ 48378 h 307861"/>
                <a:gd name="connsiteX253" fmla="*/ 1436894 w 1545588"/>
                <a:gd name="connsiteY253" fmla="*/ 48378 h 307861"/>
                <a:gd name="connsiteX254" fmla="*/ 1436266 w 1545588"/>
                <a:gd name="connsiteY254" fmla="*/ 49007 h 307861"/>
                <a:gd name="connsiteX255" fmla="*/ 1436266 w 1545588"/>
                <a:gd name="connsiteY255" fmla="*/ 49007 h 307861"/>
                <a:gd name="connsiteX256" fmla="*/ 1435638 w 1545588"/>
                <a:gd name="connsiteY256" fmla="*/ 49635 h 307861"/>
                <a:gd name="connsiteX257" fmla="*/ 1435638 w 1545588"/>
                <a:gd name="connsiteY257" fmla="*/ 49635 h 307861"/>
                <a:gd name="connsiteX258" fmla="*/ 1435638 w 1545588"/>
                <a:gd name="connsiteY258" fmla="*/ 49635 h 307861"/>
                <a:gd name="connsiteX259" fmla="*/ 1435010 w 1545588"/>
                <a:gd name="connsiteY259" fmla="*/ 50263 h 307861"/>
                <a:gd name="connsiteX260" fmla="*/ 1435010 w 1545588"/>
                <a:gd name="connsiteY260" fmla="*/ 50263 h 307861"/>
                <a:gd name="connsiteX261" fmla="*/ 1434381 w 1545588"/>
                <a:gd name="connsiteY261" fmla="*/ 50891 h 307861"/>
                <a:gd name="connsiteX262" fmla="*/ 1434381 w 1545588"/>
                <a:gd name="connsiteY262" fmla="*/ 51520 h 307861"/>
                <a:gd name="connsiteX263" fmla="*/ 1434381 w 1545588"/>
                <a:gd name="connsiteY263" fmla="*/ 51520 h 307861"/>
                <a:gd name="connsiteX264" fmla="*/ 1433753 w 1545588"/>
                <a:gd name="connsiteY264" fmla="*/ 52148 h 307861"/>
                <a:gd name="connsiteX265" fmla="*/ 1433753 w 1545588"/>
                <a:gd name="connsiteY265" fmla="*/ 52148 h 307861"/>
                <a:gd name="connsiteX266" fmla="*/ 1433125 w 1545588"/>
                <a:gd name="connsiteY266" fmla="*/ 52776 h 307861"/>
                <a:gd name="connsiteX267" fmla="*/ 1433125 w 1545588"/>
                <a:gd name="connsiteY267" fmla="*/ 52776 h 307861"/>
                <a:gd name="connsiteX268" fmla="*/ 1433125 w 1545588"/>
                <a:gd name="connsiteY268" fmla="*/ 53404 h 307861"/>
                <a:gd name="connsiteX269" fmla="*/ 1432496 w 1545588"/>
                <a:gd name="connsiteY269" fmla="*/ 54033 h 307861"/>
                <a:gd name="connsiteX270" fmla="*/ 1432496 w 1545588"/>
                <a:gd name="connsiteY270" fmla="*/ 54033 h 307861"/>
                <a:gd name="connsiteX271" fmla="*/ 1432496 w 1545588"/>
                <a:gd name="connsiteY271" fmla="*/ 54661 h 307861"/>
                <a:gd name="connsiteX272" fmla="*/ 1432496 w 1545588"/>
                <a:gd name="connsiteY272" fmla="*/ 55289 h 307861"/>
                <a:gd name="connsiteX273" fmla="*/ 1432496 w 1545588"/>
                <a:gd name="connsiteY273" fmla="*/ 55289 h 307861"/>
                <a:gd name="connsiteX274" fmla="*/ 1431868 w 1545588"/>
                <a:gd name="connsiteY274" fmla="*/ 55918 h 307861"/>
                <a:gd name="connsiteX275" fmla="*/ 1431868 w 1545588"/>
                <a:gd name="connsiteY275" fmla="*/ 55918 h 307861"/>
                <a:gd name="connsiteX276" fmla="*/ 1431868 w 1545588"/>
                <a:gd name="connsiteY276" fmla="*/ 56546 h 307861"/>
                <a:gd name="connsiteX277" fmla="*/ 1431868 w 1545588"/>
                <a:gd name="connsiteY277" fmla="*/ 57174 h 307861"/>
                <a:gd name="connsiteX278" fmla="*/ 1431868 w 1545588"/>
                <a:gd name="connsiteY278" fmla="*/ 57174 h 307861"/>
                <a:gd name="connsiteX279" fmla="*/ 1431868 w 1545588"/>
                <a:gd name="connsiteY279" fmla="*/ 57803 h 307861"/>
                <a:gd name="connsiteX280" fmla="*/ 1431868 w 1545588"/>
                <a:gd name="connsiteY280" fmla="*/ 57803 h 307861"/>
                <a:gd name="connsiteX281" fmla="*/ 1431868 w 1545588"/>
                <a:gd name="connsiteY281" fmla="*/ 58431 h 307861"/>
                <a:gd name="connsiteX282" fmla="*/ 1431868 w 1545588"/>
                <a:gd name="connsiteY282" fmla="*/ 59059 h 307861"/>
                <a:gd name="connsiteX283" fmla="*/ 1431868 w 1545588"/>
                <a:gd name="connsiteY283" fmla="*/ 59059 h 307861"/>
                <a:gd name="connsiteX284" fmla="*/ 1431868 w 1545588"/>
                <a:gd name="connsiteY284" fmla="*/ 59687 h 307861"/>
                <a:gd name="connsiteX285" fmla="*/ 1431868 w 1545588"/>
                <a:gd name="connsiteY285" fmla="*/ 59687 h 307861"/>
                <a:gd name="connsiteX286" fmla="*/ 1431868 w 1545588"/>
                <a:gd name="connsiteY286" fmla="*/ 60316 h 307861"/>
                <a:gd name="connsiteX287" fmla="*/ 1431868 w 1545588"/>
                <a:gd name="connsiteY287" fmla="*/ 60944 h 307861"/>
                <a:gd name="connsiteX288" fmla="*/ 1431868 w 1545588"/>
                <a:gd name="connsiteY288" fmla="*/ 60944 h 307861"/>
                <a:gd name="connsiteX289" fmla="*/ 1431868 w 1545588"/>
                <a:gd name="connsiteY289" fmla="*/ 61572 h 307861"/>
                <a:gd name="connsiteX290" fmla="*/ 1431868 w 1545588"/>
                <a:gd name="connsiteY290" fmla="*/ 62201 h 307861"/>
                <a:gd name="connsiteX291" fmla="*/ 1431868 w 1545588"/>
                <a:gd name="connsiteY291" fmla="*/ 62829 h 307861"/>
                <a:gd name="connsiteX292" fmla="*/ 1431868 w 1545588"/>
                <a:gd name="connsiteY292" fmla="*/ 63457 h 307861"/>
                <a:gd name="connsiteX293" fmla="*/ 1431868 w 1545588"/>
                <a:gd name="connsiteY293" fmla="*/ 63457 h 307861"/>
                <a:gd name="connsiteX294" fmla="*/ 1431868 w 1545588"/>
                <a:gd name="connsiteY294" fmla="*/ 64085 h 307861"/>
                <a:gd name="connsiteX295" fmla="*/ 1431868 w 1545588"/>
                <a:gd name="connsiteY295" fmla="*/ 64714 h 307861"/>
                <a:gd name="connsiteX296" fmla="*/ 1431868 w 1545588"/>
                <a:gd name="connsiteY296" fmla="*/ 65970 h 307861"/>
                <a:gd name="connsiteX297" fmla="*/ 1431868 w 1545588"/>
                <a:gd name="connsiteY297" fmla="*/ 65970 h 307861"/>
                <a:gd name="connsiteX298" fmla="*/ 1431868 w 1545588"/>
                <a:gd name="connsiteY298" fmla="*/ 66599 h 307861"/>
                <a:gd name="connsiteX299" fmla="*/ 1431868 w 1545588"/>
                <a:gd name="connsiteY299" fmla="*/ 67227 h 307861"/>
                <a:gd name="connsiteX300" fmla="*/ 1431868 w 1545588"/>
                <a:gd name="connsiteY300" fmla="*/ 67227 h 307861"/>
                <a:gd name="connsiteX301" fmla="*/ 1431868 w 1545588"/>
                <a:gd name="connsiteY301" fmla="*/ 67855 h 307861"/>
                <a:gd name="connsiteX302" fmla="*/ 1431868 w 1545588"/>
                <a:gd name="connsiteY302" fmla="*/ 67855 h 307861"/>
                <a:gd name="connsiteX303" fmla="*/ 1431868 w 1545588"/>
                <a:gd name="connsiteY303" fmla="*/ 68484 h 307861"/>
                <a:gd name="connsiteX304" fmla="*/ 1431868 w 1545588"/>
                <a:gd name="connsiteY304" fmla="*/ 69112 h 307861"/>
                <a:gd name="connsiteX305" fmla="*/ 1431868 w 1545588"/>
                <a:gd name="connsiteY305" fmla="*/ 69112 h 307861"/>
                <a:gd name="connsiteX306" fmla="*/ 1431868 w 1545588"/>
                <a:gd name="connsiteY306" fmla="*/ 69740 h 307861"/>
                <a:gd name="connsiteX307" fmla="*/ 1431868 w 1545588"/>
                <a:gd name="connsiteY307" fmla="*/ 69740 h 307861"/>
                <a:gd name="connsiteX308" fmla="*/ 1431868 w 1545588"/>
                <a:gd name="connsiteY308" fmla="*/ 69740 h 307861"/>
                <a:gd name="connsiteX309" fmla="*/ 1431868 w 1545588"/>
                <a:gd name="connsiteY309" fmla="*/ 70997 h 307861"/>
                <a:gd name="connsiteX310" fmla="*/ 1431868 w 1545588"/>
                <a:gd name="connsiteY310" fmla="*/ 70997 h 307861"/>
                <a:gd name="connsiteX311" fmla="*/ 1431868 w 1545588"/>
                <a:gd name="connsiteY311" fmla="*/ 70997 h 307861"/>
                <a:gd name="connsiteX312" fmla="*/ 1431868 w 1545588"/>
                <a:gd name="connsiteY312" fmla="*/ 71625 h 307861"/>
                <a:gd name="connsiteX313" fmla="*/ 1431868 w 1545588"/>
                <a:gd name="connsiteY313" fmla="*/ 71625 h 307861"/>
                <a:gd name="connsiteX314" fmla="*/ 1431868 w 1545588"/>
                <a:gd name="connsiteY314" fmla="*/ 72253 h 307861"/>
                <a:gd name="connsiteX315" fmla="*/ 1431868 w 1545588"/>
                <a:gd name="connsiteY315" fmla="*/ 72881 h 307861"/>
                <a:gd name="connsiteX316" fmla="*/ 1431868 w 1545588"/>
                <a:gd name="connsiteY316" fmla="*/ 72881 h 307861"/>
                <a:gd name="connsiteX317" fmla="*/ 1431868 w 1545588"/>
                <a:gd name="connsiteY317" fmla="*/ 73510 h 307861"/>
                <a:gd name="connsiteX318" fmla="*/ 1431868 w 1545588"/>
                <a:gd name="connsiteY318" fmla="*/ 73510 h 307861"/>
                <a:gd name="connsiteX319" fmla="*/ 1431868 w 1545588"/>
                <a:gd name="connsiteY319" fmla="*/ 74138 h 307861"/>
                <a:gd name="connsiteX320" fmla="*/ 1431868 w 1545588"/>
                <a:gd name="connsiteY320" fmla="*/ 74766 h 307861"/>
                <a:gd name="connsiteX321" fmla="*/ 1431868 w 1545588"/>
                <a:gd name="connsiteY321" fmla="*/ 74766 h 307861"/>
                <a:gd name="connsiteX322" fmla="*/ 1431868 w 1545588"/>
                <a:gd name="connsiteY322" fmla="*/ 75395 h 307861"/>
                <a:gd name="connsiteX323" fmla="*/ 1431868 w 1545588"/>
                <a:gd name="connsiteY323" fmla="*/ 76023 h 307861"/>
                <a:gd name="connsiteX324" fmla="*/ 1431868 w 1545588"/>
                <a:gd name="connsiteY324" fmla="*/ 76651 h 307861"/>
                <a:gd name="connsiteX325" fmla="*/ 1431868 w 1545588"/>
                <a:gd name="connsiteY325" fmla="*/ 77280 h 307861"/>
                <a:gd name="connsiteX326" fmla="*/ 1431868 w 1545588"/>
                <a:gd name="connsiteY326" fmla="*/ 77908 h 307861"/>
                <a:gd name="connsiteX327" fmla="*/ 1431868 w 1545588"/>
                <a:gd name="connsiteY327" fmla="*/ 78536 h 307861"/>
                <a:gd name="connsiteX328" fmla="*/ 1431868 w 1545588"/>
                <a:gd name="connsiteY328" fmla="*/ 79164 h 307861"/>
                <a:gd name="connsiteX329" fmla="*/ 1431868 w 1545588"/>
                <a:gd name="connsiteY329" fmla="*/ 79793 h 307861"/>
                <a:gd name="connsiteX330" fmla="*/ 1431868 w 1545588"/>
                <a:gd name="connsiteY330" fmla="*/ 79793 h 307861"/>
                <a:gd name="connsiteX331" fmla="*/ 1431868 w 1545588"/>
                <a:gd name="connsiteY331" fmla="*/ 80421 h 307861"/>
                <a:gd name="connsiteX332" fmla="*/ 1431868 w 1545588"/>
                <a:gd name="connsiteY332" fmla="*/ 81049 h 307861"/>
                <a:gd name="connsiteX333" fmla="*/ 1431868 w 1545588"/>
                <a:gd name="connsiteY333" fmla="*/ 81049 h 307861"/>
                <a:gd name="connsiteX334" fmla="*/ 1431868 w 1545588"/>
                <a:gd name="connsiteY334" fmla="*/ 81677 h 307861"/>
                <a:gd name="connsiteX335" fmla="*/ 1431868 w 1545588"/>
                <a:gd name="connsiteY335" fmla="*/ 81677 h 307861"/>
                <a:gd name="connsiteX336" fmla="*/ 1431868 w 1545588"/>
                <a:gd name="connsiteY336" fmla="*/ 82306 h 307861"/>
                <a:gd name="connsiteX337" fmla="*/ 1431868 w 1545588"/>
                <a:gd name="connsiteY337" fmla="*/ 82934 h 307861"/>
                <a:gd name="connsiteX338" fmla="*/ 1431868 w 1545588"/>
                <a:gd name="connsiteY338" fmla="*/ 82934 h 307861"/>
                <a:gd name="connsiteX339" fmla="*/ 1431868 w 1545588"/>
                <a:gd name="connsiteY339" fmla="*/ 83562 h 307861"/>
                <a:gd name="connsiteX340" fmla="*/ 1431868 w 1545588"/>
                <a:gd name="connsiteY340" fmla="*/ 83562 h 307861"/>
                <a:gd name="connsiteX341" fmla="*/ 1431868 w 1545588"/>
                <a:gd name="connsiteY341" fmla="*/ 83562 h 307861"/>
                <a:gd name="connsiteX342" fmla="*/ 1431868 w 1545588"/>
                <a:gd name="connsiteY342" fmla="*/ 84819 h 307861"/>
                <a:gd name="connsiteX343" fmla="*/ 1431868 w 1545588"/>
                <a:gd name="connsiteY343" fmla="*/ 84819 h 307861"/>
                <a:gd name="connsiteX344" fmla="*/ 1431868 w 1545588"/>
                <a:gd name="connsiteY344" fmla="*/ 84819 h 307861"/>
                <a:gd name="connsiteX345" fmla="*/ 1431868 w 1545588"/>
                <a:gd name="connsiteY345" fmla="*/ 85447 h 307861"/>
                <a:gd name="connsiteX346" fmla="*/ 1431868 w 1545588"/>
                <a:gd name="connsiteY346" fmla="*/ 85447 h 307861"/>
                <a:gd name="connsiteX347" fmla="*/ 1431868 w 1545588"/>
                <a:gd name="connsiteY347" fmla="*/ 86076 h 307861"/>
                <a:gd name="connsiteX348" fmla="*/ 1431868 w 1545588"/>
                <a:gd name="connsiteY348" fmla="*/ 86704 h 307861"/>
                <a:gd name="connsiteX349" fmla="*/ 1431868 w 1545588"/>
                <a:gd name="connsiteY349" fmla="*/ 86704 h 307861"/>
                <a:gd name="connsiteX350" fmla="*/ 1431868 w 1545588"/>
                <a:gd name="connsiteY350" fmla="*/ 87332 h 307861"/>
                <a:gd name="connsiteX351" fmla="*/ 1431868 w 1545588"/>
                <a:gd name="connsiteY351" fmla="*/ 87332 h 307861"/>
                <a:gd name="connsiteX352" fmla="*/ 1431868 w 1545588"/>
                <a:gd name="connsiteY352" fmla="*/ 87960 h 307861"/>
                <a:gd name="connsiteX353" fmla="*/ 1431868 w 1545588"/>
                <a:gd name="connsiteY353" fmla="*/ 88589 h 307861"/>
                <a:gd name="connsiteX354" fmla="*/ 1431868 w 1545588"/>
                <a:gd name="connsiteY354" fmla="*/ 88589 h 307861"/>
                <a:gd name="connsiteX355" fmla="*/ 1431868 w 1545588"/>
                <a:gd name="connsiteY355" fmla="*/ 89217 h 307861"/>
                <a:gd name="connsiteX356" fmla="*/ 1431868 w 1545588"/>
                <a:gd name="connsiteY356" fmla="*/ 89217 h 307861"/>
                <a:gd name="connsiteX357" fmla="*/ 1431868 w 1545588"/>
                <a:gd name="connsiteY357" fmla="*/ 89845 h 307861"/>
                <a:gd name="connsiteX358" fmla="*/ 1431868 w 1545588"/>
                <a:gd name="connsiteY358" fmla="*/ 90474 h 307861"/>
                <a:gd name="connsiteX359" fmla="*/ 1431868 w 1545588"/>
                <a:gd name="connsiteY359" fmla="*/ 90474 h 307861"/>
                <a:gd name="connsiteX360" fmla="*/ 1431868 w 1545588"/>
                <a:gd name="connsiteY360" fmla="*/ 91102 h 307861"/>
                <a:gd name="connsiteX361" fmla="*/ 1431868 w 1545588"/>
                <a:gd name="connsiteY361" fmla="*/ 91730 h 307861"/>
                <a:gd name="connsiteX362" fmla="*/ 1431868 w 1545588"/>
                <a:gd name="connsiteY362" fmla="*/ 92358 h 307861"/>
                <a:gd name="connsiteX363" fmla="*/ 1431868 w 1545588"/>
                <a:gd name="connsiteY363" fmla="*/ 92987 h 307861"/>
                <a:gd name="connsiteX364" fmla="*/ 1431868 w 1545588"/>
                <a:gd name="connsiteY364" fmla="*/ 92987 h 307861"/>
                <a:gd name="connsiteX365" fmla="*/ 1431868 w 1545588"/>
                <a:gd name="connsiteY365" fmla="*/ 93615 h 307861"/>
                <a:gd name="connsiteX366" fmla="*/ 1431868 w 1545588"/>
                <a:gd name="connsiteY366" fmla="*/ 94243 h 307861"/>
                <a:gd name="connsiteX367" fmla="*/ 1431868 w 1545588"/>
                <a:gd name="connsiteY367" fmla="*/ 94243 h 307861"/>
                <a:gd name="connsiteX368" fmla="*/ 1431868 w 1545588"/>
                <a:gd name="connsiteY368" fmla="*/ 94872 h 307861"/>
                <a:gd name="connsiteX369" fmla="*/ 1431868 w 1545588"/>
                <a:gd name="connsiteY369" fmla="*/ 94872 h 307861"/>
                <a:gd name="connsiteX370" fmla="*/ 1431868 w 1545588"/>
                <a:gd name="connsiteY370" fmla="*/ 95500 h 307861"/>
                <a:gd name="connsiteX371" fmla="*/ 1431868 w 1545588"/>
                <a:gd name="connsiteY371" fmla="*/ 96128 h 307861"/>
                <a:gd name="connsiteX372" fmla="*/ 1431868 w 1545588"/>
                <a:gd name="connsiteY372" fmla="*/ 96128 h 307861"/>
                <a:gd name="connsiteX373" fmla="*/ 1431868 w 1545588"/>
                <a:gd name="connsiteY373" fmla="*/ 96757 h 307861"/>
                <a:gd name="connsiteX374" fmla="*/ 1431868 w 1545588"/>
                <a:gd name="connsiteY374" fmla="*/ 96757 h 307861"/>
                <a:gd name="connsiteX375" fmla="*/ 1431868 w 1545588"/>
                <a:gd name="connsiteY375" fmla="*/ 97385 h 307861"/>
                <a:gd name="connsiteX376" fmla="*/ 1431868 w 1545588"/>
                <a:gd name="connsiteY376" fmla="*/ 98013 h 307861"/>
                <a:gd name="connsiteX377" fmla="*/ 1431868 w 1545588"/>
                <a:gd name="connsiteY377" fmla="*/ 98013 h 307861"/>
                <a:gd name="connsiteX378" fmla="*/ 1432496 w 1545588"/>
                <a:gd name="connsiteY378" fmla="*/ 98641 h 307861"/>
                <a:gd name="connsiteX379" fmla="*/ 1432496 w 1545588"/>
                <a:gd name="connsiteY379" fmla="*/ 98641 h 307861"/>
                <a:gd name="connsiteX380" fmla="*/ 1432496 w 1545588"/>
                <a:gd name="connsiteY380" fmla="*/ 99270 h 307861"/>
                <a:gd name="connsiteX381" fmla="*/ 1432496 w 1545588"/>
                <a:gd name="connsiteY381" fmla="*/ 99898 h 307861"/>
                <a:gd name="connsiteX382" fmla="*/ 1432496 w 1545588"/>
                <a:gd name="connsiteY382" fmla="*/ 99898 h 307861"/>
                <a:gd name="connsiteX383" fmla="*/ 1433125 w 1545588"/>
                <a:gd name="connsiteY383" fmla="*/ 100526 h 307861"/>
                <a:gd name="connsiteX384" fmla="*/ 1433125 w 1545588"/>
                <a:gd name="connsiteY384" fmla="*/ 100526 h 307861"/>
                <a:gd name="connsiteX385" fmla="*/ 1433125 w 1545588"/>
                <a:gd name="connsiteY385" fmla="*/ 100526 h 307861"/>
                <a:gd name="connsiteX386" fmla="*/ 1433753 w 1545588"/>
                <a:gd name="connsiteY386" fmla="*/ 101154 h 307861"/>
                <a:gd name="connsiteX387" fmla="*/ 1433753 w 1545588"/>
                <a:gd name="connsiteY387" fmla="*/ 101154 h 307861"/>
                <a:gd name="connsiteX388" fmla="*/ 1434381 w 1545588"/>
                <a:gd name="connsiteY388" fmla="*/ 101783 h 307861"/>
                <a:gd name="connsiteX389" fmla="*/ 1434381 w 1545588"/>
                <a:gd name="connsiteY389" fmla="*/ 101783 h 307861"/>
                <a:gd name="connsiteX390" fmla="*/ 1434381 w 1545588"/>
                <a:gd name="connsiteY390" fmla="*/ 102411 h 307861"/>
                <a:gd name="connsiteX391" fmla="*/ 1435010 w 1545588"/>
                <a:gd name="connsiteY391" fmla="*/ 103039 h 307861"/>
                <a:gd name="connsiteX392" fmla="*/ 1435010 w 1545588"/>
                <a:gd name="connsiteY392" fmla="*/ 103039 h 307861"/>
                <a:gd name="connsiteX393" fmla="*/ 1435638 w 1545588"/>
                <a:gd name="connsiteY393" fmla="*/ 103668 h 307861"/>
                <a:gd name="connsiteX394" fmla="*/ 1435638 w 1545588"/>
                <a:gd name="connsiteY394" fmla="*/ 103668 h 307861"/>
                <a:gd name="connsiteX395" fmla="*/ 1435638 w 1545588"/>
                <a:gd name="connsiteY395" fmla="*/ 103668 h 307861"/>
                <a:gd name="connsiteX396" fmla="*/ 1436266 w 1545588"/>
                <a:gd name="connsiteY396" fmla="*/ 104296 h 307861"/>
                <a:gd name="connsiteX397" fmla="*/ 1436894 w 1545588"/>
                <a:gd name="connsiteY397" fmla="*/ 104924 h 307861"/>
                <a:gd name="connsiteX398" fmla="*/ 1436894 w 1545588"/>
                <a:gd name="connsiteY398" fmla="*/ 104924 h 307861"/>
                <a:gd name="connsiteX399" fmla="*/ 1436894 w 1545588"/>
                <a:gd name="connsiteY399" fmla="*/ 104924 h 307861"/>
                <a:gd name="connsiteX400" fmla="*/ 1437523 w 1545588"/>
                <a:gd name="connsiteY400" fmla="*/ 105552 h 307861"/>
                <a:gd name="connsiteX401" fmla="*/ 1437523 w 1545588"/>
                <a:gd name="connsiteY401" fmla="*/ 105552 h 307861"/>
                <a:gd name="connsiteX402" fmla="*/ 1438151 w 1545588"/>
                <a:gd name="connsiteY402" fmla="*/ 106181 h 307861"/>
                <a:gd name="connsiteX403" fmla="*/ 1438151 w 1545588"/>
                <a:gd name="connsiteY403" fmla="*/ 106181 h 307861"/>
                <a:gd name="connsiteX404" fmla="*/ 1438779 w 1545588"/>
                <a:gd name="connsiteY404" fmla="*/ 106809 h 307861"/>
                <a:gd name="connsiteX405" fmla="*/ 1438779 w 1545588"/>
                <a:gd name="connsiteY405" fmla="*/ 106809 h 307861"/>
                <a:gd name="connsiteX406" fmla="*/ 1438779 w 1545588"/>
                <a:gd name="connsiteY406" fmla="*/ 106809 h 307861"/>
                <a:gd name="connsiteX407" fmla="*/ 1439408 w 1545588"/>
                <a:gd name="connsiteY407" fmla="*/ 107437 h 307861"/>
                <a:gd name="connsiteX408" fmla="*/ 1440036 w 1545588"/>
                <a:gd name="connsiteY408" fmla="*/ 108066 h 307861"/>
                <a:gd name="connsiteX409" fmla="*/ 1440036 w 1545588"/>
                <a:gd name="connsiteY409" fmla="*/ 108066 h 307861"/>
                <a:gd name="connsiteX410" fmla="*/ 1440664 w 1545588"/>
                <a:gd name="connsiteY410" fmla="*/ 108694 h 307861"/>
                <a:gd name="connsiteX411" fmla="*/ 1440664 w 1545588"/>
                <a:gd name="connsiteY411" fmla="*/ 108694 h 307861"/>
                <a:gd name="connsiteX412" fmla="*/ 1441293 w 1545588"/>
                <a:gd name="connsiteY412" fmla="*/ 109322 h 307861"/>
                <a:gd name="connsiteX413" fmla="*/ 1441293 w 1545588"/>
                <a:gd name="connsiteY413" fmla="*/ 109322 h 307861"/>
                <a:gd name="connsiteX414" fmla="*/ 1441921 w 1545588"/>
                <a:gd name="connsiteY414" fmla="*/ 109950 h 307861"/>
                <a:gd name="connsiteX415" fmla="*/ 1442549 w 1545588"/>
                <a:gd name="connsiteY415" fmla="*/ 110579 h 307861"/>
                <a:gd name="connsiteX416" fmla="*/ 1442549 w 1545588"/>
                <a:gd name="connsiteY416" fmla="*/ 110579 h 307861"/>
                <a:gd name="connsiteX417" fmla="*/ 1443177 w 1545588"/>
                <a:gd name="connsiteY417" fmla="*/ 110579 h 307861"/>
                <a:gd name="connsiteX418" fmla="*/ 1443805 w 1545588"/>
                <a:gd name="connsiteY418" fmla="*/ 111207 h 307861"/>
                <a:gd name="connsiteX419" fmla="*/ 1443805 w 1545588"/>
                <a:gd name="connsiteY419" fmla="*/ 111207 h 307861"/>
                <a:gd name="connsiteX420" fmla="*/ 1444434 w 1545588"/>
                <a:gd name="connsiteY420" fmla="*/ 111835 h 307861"/>
                <a:gd name="connsiteX421" fmla="*/ 1444434 w 1545588"/>
                <a:gd name="connsiteY421" fmla="*/ 111835 h 307861"/>
                <a:gd name="connsiteX422" fmla="*/ 1445062 w 1545588"/>
                <a:gd name="connsiteY422" fmla="*/ 111835 h 307861"/>
                <a:gd name="connsiteX423" fmla="*/ 1445691 w 1545588"/>
                <a:gd name="connsiteY423" fmla="*/ 112464 h 307861"/>
                <a:gd name="connsiteX424" fmla="*/ 1445691 w 1545588"/>
                <a:gd name="connsiteY424" fmla="*/ 112464 h 307861"/>
                <a:gd name="connsiteX425" fmla="*/ 1446319 w 1545588"/>
                <a:gd name="connsiteY425" fmla="*/ 113092 h 307861"/>
                <a:gd name="connsiteX426" fmla="*/ 1446319 w 1545588"/>
                <a:gd name="connsiteY426" fmla="*/ 113092 h 307861"/>
                <a:gd name="connsiteX427" fmla="*/ 1446947 w 1545588"/>
                <a:gd name="connsiteY427" fmla="*/ 113092 h 307861"/>
                <a:gd name="connsiteX428" fmla="*/ 1447575 w 1545588"/>
                <a:gd name="connsiteY428" fmla="*/ 113720 h 307861"/>
                <a:gd name="connsiteX429" fmla="*/ 1447575 w 1545588"/>
                <a:gd name="connsiteY429" fmla="*/ 113720 h 307861"/>
                <a:gd name="connsiteX430" fmla="*/ 1448204 w 1545588"/>
                <a:gd name="connsiteY430" fmla="*/ 114348 h 307861"/>
                <a:gd name="connsiteX431" fmla="*/ 1470822 w 1545588"/>
                <a:gd name="connsiteY431" fmla="*/ 120631 h 307861"/>
                <a:gd name="connsiteX432" fmla="*/ 1514174 w 1545588"/>
                <a:gd name="connsiteY432" fmla="*/ 76651 h 307861"/>
                <a:gd name="connsiteX433" fmla="*/ 1470822 w 1545588"/>
                <a:gd name="connsiteY433" fmla="*/ 32671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092"/>
                  </a:moveTo>
                  <a:cubicBezTo>
                    <a:pt x="98641" y="112464"/>
                    <a:pt x="99270" y="112464"/>
                    <a:pt x="99898" y="111835"/>
                  </a:cubicBezTo>
                  <a:lnTo>
                    <a:pt x="100526" y="111207"/>
                  </a:lnTo>
                  <a:lnTo>
                    <a:pt x="100526" y="111207"/>
                  </a:lnTo>
                  <a:lnTo>
                    <a:pt x="101154" y="110579"/>
                  </a:lnTo>
                  <a:lnTo>
                    <a:pt x="101154" y="110579"/>
                  </a:lnTo>
                  <a:lnTo>
                    <a:pt x="101783" y="109950"/>
                  </a:lnTo>
                  <a:lnTo>
                    <a:pt x="102411" y="109322"/>
                  </a:lnTo>
                  <a:lnTo>
                    <a:pt x="102411" y="109322"/>
                  </a:lnTo>
                  <a:lnTo>
                    <a:pt x="103039" y="108694"/>
                  </a:lnTo>
                  <a:cubicBezTo>
                    <a:pt x="103668" y="108066"/>
                    <a:pt x="104296" y="108066"/>
                    <a:pt x="104296" y="107437"/>
                  </a:cubicBezTo>
                  <a:lnTo>
                    <a:pt x="104296" y="107437"/>
                  </a:lnTo>
                  <a:lnTo>
                    <a:pt x="104924" y="106809"/>
                  </a:lnTo>
                  <a:lnTo>
                    <a:pt x="104924" y="106809"/>
                  </a:lnTo>
                  <a:lnTo>
                    <a:pt x="105552" y="106181"/>
                  </a:lnTo>
                  <a:lnTo>
                    <a:pt x="105552" y="106181"/>
                  </a:lnTo>
                  <a:lnTo>
                    <a:pt x="106181" y="105552"/>
                  </a:lnTo>
                  <a:lnTo>
                    <a:pt x="106809" y="104924"/>
                  </a:lnTo>
                  <a:lnTo>
                    <a:pt x="106809" y="104924"/>
                  </a:lnTo>
                  <a:lnTo>
                    <a:pt x="107437" y="104296"/>
                  </a:lnTo>
                  <a:lnTo>
                    <a:pt x="107437" y="104296"/>
                  </a:lnTo>
                  <a:lnTo>
                    <a:pt x="107437" y="103668"/>
                  </a:lnTo>
                  <a:lnTo>
                    <a:pt x="108066" y="103039"/>
                  </a:lnTo>
                  <a:lnTo>
                    <a:pt x="108066" y="103039"/>
                  </a:lnTo>
                  <a:lnTo>
                    <a:pt x="108694" y="102411"/>
                  </a:lnTo>
                  <a:lnTo>
                    <a:pt x="108694" y="102411"/>
                  </a:lnTo>
                  <a:lnTo>
                    <a:pt x="108694" y="102411"/>
                  </a:lnTo>
                  <a:lnTo>
                    <a:pt x="109322" y="101783"/>
                  </a:lnTo>
                  <a:lnTo>
                    <a:pt x="109322" y="101783"/>
                  </a:lnTo>
                  <a:lnTo>
                    <a:pt x="109950" y="101154"/>
                  </a:lnTo>
                  <a:lnTo>
                    <a:pt x="109950" y="101154"/>
                  </a:lnTo>
                  <a:lnTo>
                    <a:pt x="109950" y="101154"/>
                  </a:lnTo>
                  <a:lnTo>
                    <a:pt x="110579" y="100526"/>
                  </a:lnTo>
                  <a:lnTo>
                    <a:pt x="110579" y="100526"/>
                  </a:lnTo>
                  <a:lnTo>
                    <a:pt x="111207" y="99898"/>
                  </a:lnTo>
                  <a:lnTo>
                    <a:pt x="111835" y="99270"/>
                  </a:lnTo>
                  <a:lnTo>
                    <a:pt x="112464" y="98641"/>
                  </a:lnTo>
                  <a:lnTo>
                    <a:pt x="112464" y="98641"/>
                  </a:lnTo>
                  <a:lnTo>
                    <a:pt x="113092" y="98013"/>
                  </a:lnTo>
                  <a:lnTo>
                    <a:pt x="113092" y="98013"/>
                  </a:lnTo>
                  <a:lnTo>
                    <a:pt x="113720" y="97385"/>
                  </a:lnTo>
                  <a:lnTo>
                    <a:pt x="114348" y="96757"/>
                  </a:lnTo>
                  <a:lnTo>
                    <a:pt x="114348" y="96757"/>
                  </a:lnTo>
                  <a:lnTo>
                    <a:pt x="114348" y="96128"/>
                  </a:lnTo>
                  <a:lnTo>
                    <a:pt x="114348" y="95500"/>
                  </a:lnTo>
                  <a:lnTo>
                    <a:pt x="114348" y="95500"/>
                  </a:lnTo>
                  <a:lnTo>
                    <a:pt x="114977" y="94872"/>
                  </a:lnTo>
                  <a:lnTo>
                    <a:pt x="114977" y="94872"/>
                  </a:lnTo>
                  <a:lnTo>
                    <a:pt x="114977" y="94243"/>
                  </a:lnTo>
                  <a:lnTo>
                    <a:pt x="114977" y="93615"/>
                  </a:lnTo>
                  <a:lnTo>
                    <a:pt x="114977" y="93615"/>
                  </a:lnTo>
                  <a:lnTo>
                    <a:pt x="114977" y="92987"/>
                  </a:lnTo>
                  <a:lnTo>
                    <a:pt x="114977" y="92987"/>
                  </a:lnTo>
                  <a:lnTo>
                    <a:pt x="114977" y="92358"/>
                  </a:lnTo>
                  <a:lnTo>
                    <a:pt x="114977" y="91730"/>
                  </a:lnTo>
                  <a:lnTo>
                    <a:pt x="114977" y="91730"/>
                  </a:lnTo>
                  <a:lnTo>
                    <a:pt x="114977" y="91102"/>
                  </a:lnTo>
                  <a:lnTo>
                    <a:pt x="114977" y="91102"/>
                  </a:lnTo>
                  <a:lnTo>
                    <a:pt x="114977" y="90474"/>
                  </a:lnTo>
                  <a:lnTo>
                    <a:pt x="114977" y="89845"/>
                  </a:lnTo>
                  <a:lnTo>
                    <a:pt x="114977" y="89845"/>
                  </a:lnTo>
                  <a:lnTo>
                    <a:pt x="114977" y="89217"/>
                  </a:lnTo>
                  <a:lnTo>
                    <a:pt x="114977" y="88589"/>
                  </a:lnTo>
                  <a:lnTo>
                    <a:pt x="114977" y="87960"/>
                  </a:lnTo>
                  <a:lnTo>
                    <a:pt x="114977" y="87332"/>
                  </a:lnTo>
                  <a:lnTo>
                    <a:pt x="114977" y="87332"/>
                  </a:lnTo>
                  <a:lnTo>
                    <a:pt x="114977" y="86704"/>
                  </a:lnTo>
                  <a:lnTo>
                    <a:pt x="114977" y="86076"/>
                  </a:lnTo>
                  <a:lnTo>
                    <a:pt x="114977" y="84819"/>
                  </a:lnTo>
                  <a:lnTo>
                    <a:pt x="114977" y="84819"/>
                  </a:lnTo>
                  <a:lnTo>
                    <a:pt x="114977" y="84191"/>
                  </a:lnTo>
                  <a:lnTo>
                    <a:pt x="114977" y="83562"/>
                  </a:lnTo>
                  <a:lnTo>
                    <a:pt x="114977" y="83562"/>
                  </a:lnTo>
                  <a:lnTo>
                    <a:pt x="114977" y="82934"/>
                  </a:lnTo>
                  <a:lnTo>
                    <a:pt x="114977" y="82934"/>
                  </a:lnTo>
                  <a:lnTo>
                    <a:pt x="114977" y="82306"/>
                  </a:lnTo>
                  <a:lnTo>
                    <a:pt x="114977" y="81677"/>
                  </a:lnTo>
                  <a:lnTo>
                    <a:pt x="114977" y="81677"/>
                  </a:lnTo>
                  <a:lnTo>
                    <a:pt x="114977" y="81049"/>
                  </a:lnTo>
                  <a:lnTo>
                    <a:pt x="114977" y="81049"/>
                  </a:lnTo>
                  <a:lnTo>
                    <a:pt x="114977" y="81049"/>
                  </a:lnTo>
                  <a:lnTo>
                    <a:pt x="114977" y="79793"/>
                  </a:lnTo>
                  <a:lnTo>
                    <a:pt x="114977" y="79793"/>
                  </a:lnTo>
                  <a:lnTo>
                    <a:pt x="114977" y="79793"/>
                  </a:lnTo>
                  <a:lnTo>
                    <a:pt x="114977" y="79164"/>
                  </a:lnTo>
                  <a:lnTo>
                    <a:pt x="114977" y="79164"/>
                  </a:lnTo>
                  <a:lnTo>
                    <a:pt x="114977" y="78536"/>
                  </a:lnTo>
                  <a:lnTo>
                    <a:pt x="114977" y="77908"/>
                  </a:lnTo>
                  <a:lnTo>
                    <a:pt x="114977" y="77908"/>
                  </a:lnTo>
                  <a:lnTo>
                    <a:pt x="114977" y="77280"/>
                  </a:lnTo>
                  <a:lnTo>
                    <a:pt x="114977" y="77280"/>
                  </a:lnTo>
                  <a:lnTo>
                    <a:pt x="114977" y="76651"/>
                  </a:lnTo>
                  <a:lnTo>
                    <a:pt x="114977" y="76023"/>
                  </a:lnTo>
                  <a:lnTo>
                    <a:pt x="114977" y="76023"/>
                  </a:lnTo>
                  <a:lnTo>
                    <a:pt x="114977" y="75395"/>
                  </a:lnTo>
                  <a:lnTo>
                    <a:pt x="114977" y="74766"/>
                  </a:lnTo>
                  <a:lnTo>
                    <a:pt x="114977" y="74138"/>
                  </a:lnTo>
                  <a:lnTo>
                    <a:pt x="114977" y="73510"/>
                  </a:lnTo>
                  <a:lnTo>
                    <a:pt x="114977" y="72881"/>
                  </a:lnTo>
                  <a:lnTo>
                    <a:pt x="114977" y="72253"/>
                  </a:lnTo>
                  <a:lnTo>
                    <a:pt x="114977" y="71625"/>
                  </a:lnTo>
                  <a:lnTo>
                    <a:pt x="114977" y="70997"/>
                  </a:lnTo>
                  <a:lnTo>
                    <a:pt x="114977" y="70997"/>
                  </a:lnTo>
                  <a:lnTo>
                    <a:pt x="114977" y="70368"/>
                  </a:lnTo>
                  <a:lnTo>
                    <a:pt x="114977" y="69740"/>
                  </a:lnTo>
                  <a:lnTo>
                    <a:pt x="114977" y="69740"/>
                  </a:lnTo>
                  <a:lnTo>
                    <a:pt x="114977" y="69112"/>
                  </a:lnTo>
                  <a:lnTo>
                    <a:pt x="114977" y="69112"/>
                  </a:lnTo>
                  <a:lnTo>
                    <a:pt x="114977" y="68484"/>
                  </a:lnTo>
                  <a:lnTo>
                    <a:pt x="114977" y="67855"/>
                  </a:lnTo>
                  <a:lnTo>
                    <a:pt x="114977" y="67855"/>
                  </a:lnTo>
                  <a:lnTo>
                    <a:pt x="114977" y="67227"/>
                  </a:lnTo>
                  <a:lnTo>
                    <a:pt x="114977" y="67227"/>
                  </a:lnTo>
                  <a:lnTo>
                    <a:pt x="114977" y="67227"/>
                  </a:lnTo>
                  <a:lnTo>
                    <a:pt x="114977" y="65970"/>
                  </a:lnTo>
                  <a:lnTo>
                    <a:pt x="114977" y="65970"/>
                  </a:lnTo>
                  <a:lnTo>
                    <a:pt x="114977" y="65970"/>
                  </a:lnTo>
                  <a:lnTo>
                    <a:pt x="114977" y="65342"/>
                  </a:lnTo>
                  <a:lnTo>
                    <a:pt x="114977" y="65342"/>
                  </a:lnTo>
                  <a:lnTo>
                    <a:pt x="114977" y="64714"/>
                  </a:lnTo>
                  <a:lnTo>
                    <a:pt x="114977" y="64085"/>
                  </a:lnTo>
                  <a:lnTo>
                    <a:pt x="114977" y="64085"/>
                  </a:lnTo>
                  <a:lnTo>
                    <a:pt x="114977" y="63457"/>
                  </a:lnTo>
                  <a:lnTo>
                    <a:pt x="114977" y="63457"/>
                  </a:lnTo>
                  <a:lnTo>
                    <a:pt x="114977" y="62829"/>
                  </a:lnTo>
                  <a:lnTo>
                    <a:pt x="114977" y="62201"/>
                  </a:lnTo>
                  <a:lnTo>
                    <a:pt x="114977" y="62201"/>
                  </a:lnTo>
                  <a:lnTo>
                    <a:pt x="114977" y="60944"/>
                  </a:lnTo>
                  <a:lnTo>
                    <a:pt x="114977" y="60316"/>
                  </a:lnTo>
                  <a:lnTo>
                    <a:pt x="114977" y="59687"/>
                  </a:lnTo>
                  <a:lnTo>
                    <a:pt x="114977" y="59687"/>
                  </a:lnTo>
                  <a:lnTo>
                    <a:pt x="114977" y="59059"/>
                  </a:lnTo>
                  <a:lnTo>
                    <a:pt x="114977" y="58431"/>
                  </a:lnTo>
                  <a:lnTo>
                    <a:pt x="114977" y="57803"/>
                  </a:lnTo>
                  <a:lnTo>
                    <a:pt x="114977" y="57174"/>
                  </a:lnTo>
                  <a:lnTo>
                    <a:pt x="114977" y="57174"/>
                  </a:lnTo>
                  <a:lnTo>
                    <a:pt x="114977" y="56546"/>
                  </a:lnTo>
                  <a:lnTo>
                    <a:pt x="114977" y="55918"/>
                  </a:lnTo>
                  <a:lnTo>
                    <a:pt x="114977" y="55918"/>
                  </a:lnTo>
                  <a:lnTo>
                    <a:pt x="114977" y="55289"/>
                  </a:lnTo>
                  <a:lnTo>
                    <a:pt x="114977" y="55289"/>
                  </a:lnTo>
                  <a:lnTo>
                    <a:pt x="114977" y="54661"/>
                  </a:lnTo>
                  <a:lnTo>
                    <a:pt x="114977" y="54033"/>
                  </a:lnTo>
                  <a:lnTo>
                    <a:pt x="114977" y="54033"/>
                  </a:lnTo>
                  <a:lnTo>
                    <a:pt x="114977" y="53404"/>
                  </a:lnTo>
                  <a:lnTo>
                    <a:pt x="114977" y="53404"/>
                  </a:lnTo>
                  <a:lnTo>
                    <a:pt x="114348" y="52148"/>
                  </a:lnTo>
                  <a:lnTo>
                    <a:pt x="114348" y="52148"/>
                  </a:lnTo>
                  <a:lnTo>
                    <a:pt x="113720" y="51520"/>
                  </a:lnTo>
                  <a:lnTo>
                    <a:pt x="113720" y="51520"/>
                  </a:lnTo>
                  <a:lnTo>
                    <a:pt x="113720" y="50891"/>
                  </a:lnTo>
                  <a:lnTo>
                    <a:pt x="113720" y="50263"/>
                  </a:lnTo>
                  <a:lnTo>
                    <a:pt x="113720" y="50263"/>
                  </a:lnTo>
                  <a:lnTo>
                    <a:pt x="113092" y="49635"/>
                  </a:lnTo>
                  <a:lnTo>
                    <a:pt x="113092" y="49635"/>
                  </a:lnTo>
                  <a:lnTo>
                    <a:pt x="113092" y="49007"/>
                  </a:lnTo>
                  <a:lnTo>
                    <a:pt x="111207" y="51520"/>
                  </a:lnTo>
                  <a:lnTo>
                    <a:pt x="111207" y="51520"/>
                  </a:lnTo>
                  <a:lnTo>
                    <a:pt x="110579" y="50891"/>
                  </a:lnTo>
                  <a:lnTo>
                    <a:pt x="110579" y="50891"/>
                  </a:lnTo>
                  <a:lnTo>
                    <a:pt x="110579" y="50263"/>
                  </a:lnTo>
                  <a:lnTo>
                    <a:pt x="109950" y="49635"/>
                  </a:lnTo>
                  <a:lnTo>
                    <a:pt x="109950" y="49635"/>
                  </a:lnTo>
                  <a:lnTo>
                    <a:pt x="109322" y="49007"/>
                  </a:lnTo>
                  <a:lnTo>
                    <a:pt x="109322" y="49007"/>
                  </a:lnTo>
                  <a:lnTo>
                    <a:pt x="108694" y="48378"/>
                  </a:lnTo>
                  <a:lnTo>
                    <a:pt x="108694" y="48378"/>
                  </a:lnTo>
                  <a:lnTo>
                    <a:pt x="108066" y="47750"/>
                  </a:lnTo>
                  <a:lnTo>
                    <a:pt x="108066" y="47750"/>
                  </a:lnTo>
                  <a:lnTo>
                    <a:pt x="108066" y="47750"/>
                  </a:lnTo>
                  <a:lnTo>
                    <a:pt x="107437" y="47122"/>
                  </a:lnTo>
                  <a:lnTo>
                    <a:pt x="107437" y="47122"/>
                  </a:lnTo>
                  <a:lnTo>
                    <a:pt x="106809" y="46493"/>
                  </a:lnTo>
                  <a:lnTo>
                    <a:pt x="106809" y="46493"/>
                  </a:lnTo>
                  <a:lnTo>
                    <a:pt x="106809" y="46493"/>
                  </a:lnTo>
                  <a:lnTo>
                    <a:pt x="106181" y="45865"/>
                  </a:lnTo>
                  <a:lnTo>
                    <a:pt x="105552" y="45237"/>
                  </a:lnTo>
                  <a:lnTo>
                    <a:pt x="104924" y="44608"/>
                  </a:lnTo>
                  <a:lnTo>
                    <a:pt x="104924" y="44608"/>
                  </a:lnTo>
                  <a:lnTo>
                    <a:pt x="104296" y="43980"/>
                  </a:lnTo>
                  <a:lnTo>
                    <a:pt x="104296" y="43980"/>
                  </a:lnTo>
                  <a:lnTo>
                    <a:pt x="103668" y="43352"/>
                  </a:lnTo>
                  <a:lnTo>
                    <a:pt x="103039" y="42724"/>
                  </a:lnTo>
                  <a:lnTo>
                    <a:pt x="103039" y="42724"/>
                  </a:lnTo>
                  <a:lnTo>
                    <a:pt x="102411" y="42095"/>
                  </a:lnTo>
                  <a:lnTo>
                    <a:pt x="102411" y="42095"/>
                  </a:lnTo>
                  <a:lnTo>
                    <a:pt x="101783" y="42095"/>
                  </a:lnTo>
                  <a:lnTo>
                    <a:pt x="101154" y="41467"/>
                  </a:lnTo>
                  <a:lnTo>
                    <a:pt x="101154" y="41467"/>
                  </a:lnTo>
                  <a:lnTo>
                    <a:pt x="100526" y="40839"/>
                  </a:lnTo>
                  <a:lnTo>
                    <a:pt x="100526" y="40839"/>
                  </a:lnTo>
                  <a:lnTo>
                    <a:pt x="99898" y="40839"/>
                  </a:lnTo>
                  <a:lnTo>
                    <a:pt x="99270" y="40211"/>
                  </a:lnTo>
                  <a:lnTo>
                    <a:pt x="99270" y="40211"/>
                  </a:lnTo>
                  <a:lnTo>
                    <a:pt x="98641" y="39582"/>
                  </a:lnTo>
                  <a:lnTo>
                    <a:pt x="98641" y="39582"/>
                  </a:lnTo>
                  <a:lnTo>
                    <a:pt x="98013" y="39582"/>
                  </a:lnTo>
                  <a:lnTo>
                    <a:pt x="98641" y="38954"/>
                  </a:lnTo>
                  <a:lnTo>
                    <a:pt x="98641" y="38954"/>
                  </a:lnTo>
                  <a:lnTo>
                    <a:pt x="98013" y="38326"/>
                  </a:lnTo>
                  <a:cubicBezTo>
                    <a:pt x="91102" y="33928"/>
                    <a:pt x="83562" y="32043"/>
                    <a:pt x="75395" y="32043"/>
                  </a:cubicBezTo>
                  <a:cubicBezTo>
                    <a:pt x="51520" y="32043"/>
                    <a:pt x="32043" y="51520"/>
                    <a:pt x="32043" y="76023"/>
                  </a:cubicBezTo>
                  <a:cubicBezTo>
                    <a:pt x="32043" y="100526"/>
                    <a:pt x="51520" y="120003"/>
                    <a:pt x="75395" y="120003"/>
                  </a:cubicBezTo>
                  <a:cubicBezTo>
                    <a:pt x="83562" y="120003"/>
                    <a:pt x="91730" y="117490"/>
                    <a:pt x="98013" y="113092"/>
                  </a:cubicBezTo>
                  <a:lnTo>
                    <a:pt x="98013" y="113092"/>
                  </a:lnTo>
                  <a:close/>
                  <a:moveTo>
                    <a:pt x="1448204" y="38326"/>
                  </a:moveTo>
                  <a:lnTo>
                    <a:pt x="1448204" y="38326"/>
                  </a:lnTo>
                  <a:lnTo>
                    <a:pt x="1448204" y="38326"/>
                  </a:lnTo>
                  <a:lnTo>
                    <a:pt x="1446947" y="38954"/>
                  </a:lnTo>
                  <a:lnTo>
                    <a:pt x="1446319" y="39582"/>
                  </a:lnTo>
                  <a:lnTo>
                    <a:pt x="1445691" y="40211"/>
                  </a:lnTo>
                  <a:lnTo>
                    <a:pt x="1445691" y="40211"/>
                  </a:lnTo>
                  <a:lnTo>
                    <a:pt x="1445062" y="40839"/>
                  </a:lnTo>
                  <a:lnTo>
                    <a:pt x="1444434" y="40839"/>
                  </a:lnTo>
                  <a:lnTo>
                    <a:pt x="1444434" y="40839"/>
                  </a:lnTo>
                  <a:lnTo>
                    <a:pt x="1443805" y="41467"/>
                  </a:lnTo>
                  <a:lnTo>
                    <a:pt x="1443805" y="41467"/>
                  </a:lnTo>
                  <a:lnTo>
                    <a:pt x="1443177" y="42095"/>
                  </a:lnTo>
                  <a:lnTo>
                    <a:pt x="1443177" y="42095"/>
                  </a:lnTo>
                  <a:lnTo>
                    <a:pt x="1442549" y="42724"/>
                  </a:lnTo>
                  <a:lnTo>
                    <a:pt x="1441921" y="43352"/>
                  </a:lnTo>
                  <a:lnTo>
                    <a:pt x="1441293" y="43980"/>
                  </a:lnTo>
                  <a:lnTo>
                    <a:pt x="1441293" y="43980"/>
                  </a:lnTo>
                  <a:lnTo>
                    <a:pt x="1440664" y="44608"/>
                  </a:lnTo>
                  <a:lnTo>
                    <a:pt x="1440664" y="44608"/>
                  </a:lnTo>
                  <a:lnTo>
                    <a:pt x="1440036" y="45237"/>
                  </a:lnTo>
                  <a:lnTo>
                    <a:pt x="1440036" y="45237"/>
                  </a:lnTo>
                  <a:lnTo>
                    <a:pt x="1439408" y="45865"/>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7"/>
                  </a:lnTo>
                  <a:lnTo>
                    <a:pt x="1436266" y="49007"/>
                  </a:lnTo>
                  <a:lnTo>
                    <a:pt x="1435638" y="49635"/>
                  </a:lnTo>
                  <a:lnTo>
                    <a:pt x="1435638" y="49635"/>
                  </a:lnTo>
                  <a:lnTo>
                    <a:pt x="1435638" y="49635"/>
                  </a:lnTo>
                  <a:lnTo>
                    <a:pt x="1435010" y="50263"/>
                  </a:lnTo>
                  <a:lnTo>
                    <a:pt x="1435010" y="50263"/>
                  </a:lnTo>
                  <a:lnTo>
                    <a:pt x="1434381" y="50891"/>
                  </a:lnTo>
                  <a:lnTo>
                    <a:pt x="1434381" y="51520"/>
                  </a:lnTo>
                  <a:lnTo>
                    <a:pt x="1434381" y="51520"/>
                  </a:lnTo>
                  <a:lnTo>
                    <a:pt x="1433753" y="52148"/>
                  </a:lnTo>
                  <a:lnTo>
                    <a:pt x="1433753" y="52148"/>
                  </a:lnTo>
                  <a:lnTo>
                    <a:pt x="1433125" y="52776"/>
                  </a:lnTo>
                  <a:lnTo>
                    <a:pt x="1433125" y="52776"/>
                  </a:lnTo>
                  <a:lnTo>
                    <a:pt x="1433125" y="53404"/>
                  </a:lnTo>
                  <a:lnTo>
                    <a:pt x="1432496" y="54033"/>
                  </a:lnTo>
                  <a:lnTo>
                    <a:pt x="1432496" y="54033"/>
                  </a:lnTo>
                  <a:lnTo>
                    <a:pt x="1432496" y="54661"/>
                  </a:lnTo>
                  <a:lnTo>
                    <a:pt x="1432496" y="55289"/>
                  </a:lnTo>
                  <a:lnTo>
                    <a:pt x="1432496" y="55289"/>
                  </a:lnTo>
                  <a:lnTo>
                    <a:pt x="1431868" y="55918"/>
                  </a:lnTo>
                  <a:lnTo>
                    <a:pt x="1431868" y="55918"/>
                  </a:lnTo>
                  <a:lnTo>
                    <a:pt x="1431868" y="56546"/>
                  </a:lnTo>
                  <a:lnTo>
                    <a:pt x="1431868" y="57174"/>
                  </a:lnTo>
                  <a:lnTo>
                    <a:pt x="1431868" y="57174"/>
                  </a:lnTo>
                  <a:lnTo>
                    <a:pt x="1431868" y="57803"/>
                  </a:lnTo>
                  <a:lnTo>
                    <a:pt x="1431868" y="57803"/>
                  </a:lnTo>
                  <a:lnTo>
                    <a:pt x="1431868" y="58431"/>
                  </a:lnTo>
                  <a:lnTo>
                    <a:pt x="1431868" y="59059"/>
                  </a:lnTo>
                  <a:lnTo>
                    <a:pt x="1431868" y="59059"/>
                  </a:lnTo>
                  <a:lnTo>
                    <a:pt x="1431868" y="59687"/>
                  </a:lnTo>
                  <a:lnTo>
                    <a:pt x="1431868" y="59687"/>
                  </a:lnTo>
                  <a:lnTo>
                    <a:pt x="1431868" y="60316"/>
                  </a:lnTo>
                  <a:lnTo>
                    <a:pt x="1431868" y="60944"/>
                  </a:lnTo>
                  <a:lnTo>
                    <a:pt x="1431868" y="60944"/>
                  </a:lnTo>
                  <a:lnTo>
                    <a:pt x="1431868" y="61572"/>
                  </a:lnTo>
                  <a:lnTo>
                    <a:pt x="1431868" y="62201"/>
                  </a:lnTo>
                  <a:lnTo>
                    <a:pt x="1431868" y="62829"/>
                  </a:lnTo>
                  <a:lnTo>
                    <a:pt x="1431868" y="63457"/>
                  </a:lnTo>
                  <a:lnTo>
                    <a:pt x="1431868" y="63457"/>
                  </a:lnTo>
                  <a:lnTo>
                    <a:pt x="1431868" y="64085"/>
                  </a:lnTo>
                  <a:lnTo>
                    <a:pt x="1431868" y="64714"/>
                  </a:lnTo>
                  <a:lnTo>
                    <a:pt x="1431868" y="65970"/>
                  </a:lnTo>
                  <a:lnTo>
                    <a:pt x="1431868" y="65970"/>
                  </a:lnTo>
                  <a:lnTo>
                    <a:pt x="1431868" y="66599"/>
                  </a:lnTo>
                  <a:lnTo>
                    <a:pt x="1431868" y="67227"/>
                  </a:lnTo>
                  <a:lnTo>
                    <a:pt x="1431868" y="67227"/>
                  </a:lnTo>
                  <a:lnTo>
                    <a:pt x="1431868" y="67855"/>
                  </a:lnTo>
                  <a:lnTo>
                    <a:pt x="1431868" y="67855"/>
                  </a:lnTo>
                  <a:lnTo>
                    <a:pt x="1431868" y="68484"/>
                  </a:lnTo>
                  <a:lnTo>
                    <a:pt x="1431868" y="69112"/>
                  </a:lnTo>
                  <a:lnTo>
                    <a:pt x="1431868" y="69112"/>
                  </a:lnTo>
                  <a:lnTo>
                    <a:pt x="1431868" y="69740"/>
                  </a:lnTo>
                  <a:lnTo>
                    <a:pt x="1431868" y="69740"/>
                  </a:lnTo>
                  <a:lnTo>
                    <a:pt x="1431868" y="69740"/>
                  </a:lnTo>
                  <a:lnTo>
                    <a:pt x="1431868" y="70997"/>
                  </a:lnTo>
                  <a:lnTo>
                    <a:pt x="1431868" y="70997"/>
                  </a:lnTo>
                  <a:lnTo>
                    <a:pt x="1431868" y="70997"/>
                  </a:lnTo>
                  <a:lnTo>
                    <a:pt x="1431868" y="71625"/>
                  </a:lnTo>
                  <a:lnTo>
                    <a:pt x="1431868" y="71625"/>
                  </a:lnTo>
                  <a:lnTo>
                    <a:pt x="1431868" y="72253"/>
                  </a:lnTo>
                  <a:lnTo>
                    <a:pt x="1431868" y="72881"/>
                  </a:lnTo>
                  <a:lnTo>
                    <a:pt x="1431868" y="72881"/>
                  </a:lnTo>
                  <a:lnTo>
                    <a:pt x="1431868" y="73510"/>
                  </a:lnTo>
                  <a:lnTo>
                    <a:pt x="1431868" y="73510"/>
                  </a:lnTo>
                  <a:lnTo>
                    <a:pt x="1431868" y="74138"/>
                  </a:lnTo>
                  <a:lnTo>
                    <a:pt x="1431868" y="74766"/>
                  </a:lnTo>
                  <a:lnTo>
                    <a:pt x="1431868" y="74766"/>
                  </a:lnTo>
                  <a:lnTo>
                    <a:pt x="1431868" y="75395"/>
                  </a:lnTo>
                  <a:lnTo>
                    <a:pt x="1431868" y="76023"/>
                  </a:lnTo>
                  <a:lnTo>
                    <a:pt x="1431868" y="76651"/>
                  </a:lnTo>
                  <a:lnTo>
                    <a:pt x="1431868" y="77280"/>
                  </a:lnTo>
                  <a:lnTo>
                    <a:pt x="1431868" y="77908"/>
                  </a:lnTo>
                  <a:lnTo>
                    <a:pt x="1431868" y="78536"/>
                  </a:lnTo>
                  <a:lnTo>
                    <a:pt x="1431868" y="79164"/>
                  </a:lnTo>
                  <a:lnTo>
                    <a:pt x="1431868" y="79793"/>
                  </a:lnTo>
                  <a:lnTo>
                    <a:pt x="1431868" y="79793"/>
                  </a:lnTo>
                  <a:lnTo>
                    <a:pt x="1431868" y="80421"/>
                  </a:lnTo>
                  <a:lnTo>
                    <a:pt x="1431868" y="81049"/>
                  </a:lnTo>
                  <a:lnTo>
                    <a:pt x="1431868" y="81049"/>
                  </a:lnTo>
                  <a:lnTo>
                    <a:pt x="1431868" y="81677"/>
                  </a:lnTo>
                  <a:lnTo>
                    <a:pt x="1431868" y="81677"/>
                  </a:lnTo>
                  <a:lnTo>
                    <a:pt x="1431868" y="82306"/>
                  </a:lnTo>
                  <a:lnTo>
                    <a:pt x="1431868" y="82934"/>
                  </a:lnTo>
                  <a:lnTo>
                    <a:pt x="1431868" y="82934"/>
                  </a:lnTo>
                  <a:lnTo>
                    <a:pt x="1431868" y="83562"/>
                  </a:lnTo>
                  <a:lnTo>
                    <a:pt x="1431868" y="83562"/>
                  </a:lnTo>
                  <a:lnTo>
                    <a:pt x="1431868" y="83562"/>
                  </a:lnTo>
                  <a:lnTo>
                    <a:pt x="1431868" y="84819"/>
                  </a:lnTo>
                  <a:lnTo>
                    <a:pt x="1431868" y="84819"/>
                  </a:lnTo>
                  <a:lnTo>
                    <a:pt x="1431868" y="84819"/>
                  </a:lnTo>
                  <a:lnTo>
                    <a:pt x="1431868" y="85447"/>
                  </a:lnTo>
                  <a:lnTo>
                    <a:pt x="1431868" y="85447"/>
                  </a:lnTo>
                  <a:lnTo>
                    <a:pt x="1431868" y="86076"/>
                  </a:lnTo>
                  <a:lnTo>
                    <a:pt x="1431868" y="86704"/>
                  </a:lnTo>
                  <a:lnTo>
                    <a:pt x="1431868" y="86704"/>
                  </a:lnTo>
                  <a:lnTo>
                    <a:pt x="1431868" y="87332"/>
                  </a:lnTo>
                  <a:lnTo>
                    <a:pt x="1431868" y="87332"/>
                  </a:lnTo>
                  <a:lnTo>
                    <a:pt x="1431868" y="87960"/>
                  </a:lnTo>
                  <a:lnTo>
                    <a:pt x="1431868" y="88589"/>
                  </a:lnTo>
                  <a:lnTo>
                    <a:pt x="1431868" y="88589"/>
                  </a:lnTo>
                  <a:lnTo>
                    <a:pt x="1431868" y="89217"/>
                  </a:lnTo>
                  <a:lnTo>
                    <a:pt x="1431868" y="89217"/>
                  </a:lnTo>
                  <a:lnTo>
                    <a:pt x="1431868" y="89845"/>
                  </a:lnTo>
                  <a:lnTo>
                    <a:pt x="1431868" y="90474"/>
                  </a:lnTo>
                  <a:lnTo>
                    <a:pt x="1431868" y="90474"/>
                  </a:lnTo>
                  <a:lnTo>
                    <a:pt x="1431868" y="91102"/>
                  </a:lnTo>
                  <a:lnTo>
                    <a:pt x="1431868" y="91730"/>
                  </a:lnTo>
                  <a:lnTo>
                    <a:pt x="1431868" y="92358"/>
                  </a:lnTo>
                  <a:lnTo>
                    <a:pt x="1431868" y="92987"/>
                  </a:lnTo>
                  <a:lnTo>
                    <a:pt x="1431868" y="92987"/>
                  </a:lnTo>
                  <a:lnTo>
                    <a:pt x="1431868" y="93615"/>
                  </a:lnTo>
                  <a:lnTo>
                    <a:pt x="1431868" y="94243"/>
                  </a:lnTo>
                  <a:lnTo>
                    <a:pt x="1431868" y="94243"/>
                  </a:lnTo>
                  <a:lnTo>
                    <a:pt x="1431868" y="94872"/>
                  </a:lnTo>
                  <a:lnTo>
                    <a:pt x="1431868" y="94872"/>
                  </a:lnTo>
                  <a:lnTo>
                    <a:pt x="1431868" y="95500"/>
                  </a:lnTo>
                  <a:lnTo>
                    <a:pt x="1431868" y="96128"/>
                  </a:lnTo>
                  <a:lnTo>
                    <a:pt x="1431868" y="96128"/>
                  </a:lnTo>
                  <a:lnTo>
                    <a:pt x="1431868" y="96757"/>
                  </a:lnTo>
                  <a:lnTo>
                    <a:pt x="1431868" y="96757"/>
                  </a:lnTo>
                  <a:lnTo>
                    <a:pt x="1431868" y="97385"/>
                  </a:lnTo>
                  <a:lnTo>
                    <a:pt x="1431868" y="98013"/>
                  </a:lnTo>
                  <a:lnTo>
                    <a:pt x="1431868" y="98013"/>
                  </a:lnTo>
                  <a:lnTo>
                    <a:pt x="1432496" y="98641"/>
                  </a:lnTo>
                  <a:lnTo>
                    <a:pt x="1432496" y="98641"/>
                  </a:lnTo>
                  <a:lnTo>
                    <a:pt x="1432496" y="99270"/>
                  </a:lnTo>
                  <a:lnTo>
                    <a:pt x="1432496" y="99898"/>
                  </a:lnTo>
                  <a:lnTo>
                    <a:pt x="1432496" y="99898"/>
                  </a:lnTo>
                  <a:lnTo>
                    <a:pt x="1433125" y="100526"/>
                  </a:lnTo>
                  <a:lnTo>
                    <a:pt x="1433125" y="100526"/>
                  </a:lnTo>
                  <a:lnTo>
                    <a:pt x="1433125" y="100526"/>
                  </a:lnTo>
                  <a:lnTo>
                    <a:pt x="1433753" y="101154"/>
                  </a:lnTo>
                  <a:lnTo>
                    <a:pt x="1433753" y="101154"/>
                  </a:lnTo>
                  <a:lnTo>
                    <a:pt x="1434381" y="101783"/>
                  </a:lnTo>
                  <a:lnTo>
                    <a:pt x="1434381" y="101783"/>
                  </a:lnTo>
                  <a:lnTo>
                    <a:pt x="1434381" y="102411"/>
                  </a:lnTo>
                  <a:lnTo>
                    <a:pt x="1435010" y="103039"/>
                  </a:lnTo>
                  <a:lnTo>
                    <a:pt x="1435010" y="103039"/>
                  </a:lnTo>
                  <a:lnTo>
                    <a:pt x="1435638" y="103668"/>
                  </a:lnTo>
                  <a:lnTo>
                    <a:pt x="1435638" y="103668"/>
                  </a:lnTo>
                  <a:lnTo>
                    <a:pt x="1435638" y="103668"/>
                  </a:lnTo>
                  <a:lnTo>
                    <a:pt x="1436266" y="104296"/>
                  </a:lnTo>
                  <a:lnTo>
                    <a:pt x="1436894" y="104924"/>
                  </a:lnTo>
                  <a:lnTo>
                    <a:pt x="1436894" y="104924"/>
                  </a:lnTo>
                  <a:lnTo>
                    <a:pt x="1436894" y="104924"/>
                  </a:lnTo>
                  <a:lnTo>
                    <a:pt x="1437523" y="105552"/>
                  </a:lnTo>
                  <a:lnTo>
                    <a:pt x="1437523" y="105552"/>
                  </a:lnTo>
                  <a:lnTo>
                    <a:pt x="1438151" y="106181"/>
                  </a:lnTo>
                  <a:lnTo>
                    <a:pt x="1438151" y="106181"/>
                  </a:lnTo>
                  <a:lnTo>
                    <a:pt x="1438779" y="106809"/>
                  </a:lnTo>
                  <a:lnTo>
                    <a:pt x="1438779" y="106809"/>
                  </a:lnTo>
                  <a:lnTo>
                    <a:pt x="1438779" y="106809"/>
                  </a:lnTo>
                  <a:lnTo>
                    <a:pt x="1439408" y="107437"/>
                  </a:lnTo>
                  <a:lnTo>
                    <a:pt x="1440036" y="108066"/>
                  </a:lnTo>
                  <a:lnTo>
                    <a:pt x="1440036" y="108066"/>
                  </a:lnTo>
                  <a:lnTo>
                    <a:pt x="1440664" y="108694"/>
                  </a:lnTo>
                  <a:lnTo>
                    <a:pt x="1440664" y="108694"/>
                  </a:lnTo>
                  <a:lnTo>
                    <a:pt x="1441293" y="109322"/>
                  </a:lnTo>
                  <a:lnTo>
                    <a:pt x="1441293" y="109322"/>
                  </a:lnTo>
                  <a:lnTo>
                    <a:pt x="1441921" y="109950"/>
                  </a:lnTo>
                  <a:lnTo>
                    <a:pt x="1442549" y="110579"/>
                  </a:lnTo>
                  <a:lnTo>
                    <a:pt x="1442549" y="110579"/>
                  </a:lnTo>
                  <a:lnTo>
                    <a:pt x="1443177" y="110579"/>
                  </a:lnTo>
                  <a:lnTo>
                    <a:pt x="1443805" y="111207"/>
                  </a:lnTo>
                  <a:lnTo>
                    <a:pt x="1443805" y="111207"/>
                  </a:lnTo>
                  <a:lnTo>
                    <a:pt x="1444434" y="111835"/>
                  </a:lnTo>
                  <a:lnTo>
                    <a:pt x="1444434" y="111835"/>
                  </a:lnTo>
                  <a:lnTo>
                    <a:pt x="1445062" y="111835"/>
                  </a:lnTo>
                  <a:lnTo>
                    <a:pt x="1445691" y="112464"/>
                  </a:lnTo>
                  <a:lnTo>
                    <a:pt x="1445691" y="112464"/>
                  </a:lnTo>
                  <a:lnTo>
                    <a:pt x="1446319" y="113092"/>
                  </a:lnTo>
                  <a:lnTo>
                    <a:pt x="1446319" y="113092"/>
                  </a:lnTo>
                  <a:lnTo>
                    <a:pt x="1446947" y="113092"/>
                  </a:lnTo>
                  <a:lnTo>
                    <a:pt x="1447575" y="113720"/>
                  </a:lnTo>
                  <a:lnTo>
                    <a:pt x="1447575" y="113720"/>
                  </a:lnTo>
                  <a:lnTo>
                    <a:pt x="1448204" y="114348"/>
                  </a:lnTo>
                  <a:cubicBezTo>
                    <a:pt x="1455115" y="118747"/>
                    <a:pt x="1462654" y="120631"/>
                    <a:pt x="1470822" y="120631"/>
                  </a:cubicBezTo>
                  <a:cubicBezTo>
                    <a:pt x="1494697" y="120631"/>
                    <a:pt x="1514174" y="101154"/>
                    <a:pt x="1514174" y="76651"/>
                  </a:cubicBezTo>
                  <a:cubicBezTo>
                    <a:pt x="1514174" y="52148"/>
                    <a:pt x="1494697" y="32671"/>
                    <a:pt x="1470822" y="32671"/>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014C967D-8CF3-47CE-9C6D-C7C9C3B1B52F}"/>
                </a:ext>
              </a:extLst>
            </p:cNvPr>
            <p:cNvSpPr/>
            <p:nvPr/>
          </p:nvSpPr>
          <p:spPr>
            <a:xfrm>
              <a:off x="4128517" y="4339726"/>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720 h 307861"/>
                <a:gd name="connsiteX17" fmla="*/ 99898 w 1545588"/>
                <a:gd name="connsiteY17" fmla="*/ 112464 h 307861"/>
                <a:gd name="connsiteX18" fmla="*/ 100526 w 1545588"/>
                <a:gd name="connsiteY18" fmla="*/ 111835 h 307861"/>
                <a:gd name="connsiteX19" fmla="*/ 100526 w 1545588"/>
                <a:gd name="connsiteY19" fmla="*/ 111835 h 307861"/>
                <a:gd name="connsiteX20" fmla="*/ 101154 w 1545588"/>
                <a:gd name="connsiteY20" fmla="*/ 111207 h 307861"/>
                <a:gd name="connsiteX21" fmla="*/ 101154 w 1545588"/>
                <a:gd name="connsiteY21" fmla="*/ 111207 h 307861"/>
                <a:gd name="connsiteX22" fmla="*/ 101783 w 1545588"/>
                <a:gd name="connsiteY22" fmla="*/ 110579 h 307861"/>
                <a:gd name="connsiteX23" fmla="*/ 102411 w 1545588"/>
                <a:gd name="connsiteY23" fmla="*/ 109950 h 307861"/>
                <a:gd name="connsiteX24" fmla="*/ 102411 w 1545588"/>
                <a:gd name="connsiteY24" fmla="*/ 109950 h 307861"/>
                <a:gd name="connsiteX25" fmla="*/ 103039 w 1545588"/>
                <a:gd name="connsiteY25" fmla="*/ 109322 h 307861"/>
                <a:gd name="connsiteX26" fmla="*/ 104296 w 1545588"/>
                <a:gd name="connsiteY26" fmla="*/ 108065 h 307861"/>
                <a:gd name="connsiteX27" fmla="*/ 104296 w 1545588"/>
                <a:gd name="connsiteY27" fmla="*/ 108065 h 307861"/>
                <a:gd name="connsiteX28" fmla="*/ 104924 w 1545588"/>
                <a:gd name="connsiteY28" fmla="*/ 107437 h 307861"/>
                <a:gd name="connsiteX29" fmla="*/ 104924 w 1545588"/>
                <a:gd name="connsiteY29" fmla="*/ 107437 h 307861"/>
                <a:gd name="connsiteX30" fmla="*/ 105552 w 1545588"/>
                <a:gd name="connsiteY30" fmla="*/ 106809 h 307861"/>
                <a:gd name="connsiteX31" fmla="*/ 105552 w 1545588"/>
                <a:gd name="connsiteY31" fmla="*/ 106809 h 307861"/>
                <a:gd name="connsiteX32" fmla="*/ 106181 w 1545588"/>
                <a:gd name="connsiteY32" fmla="*/ 106181 h 307861"/>
                <a:gd name="connsiteX33" fmla="*/ 106809 w 1545588"/>
                <a:gd name="connsiteY33" fmla="*/ 105552 h 307861"/>
                <a:gd name="connsiteX34" fmla="*/ 106809 w 1545588"/>
                <a:gd name="connsiteY34" fmla="*/ 105552 h 307861"/>
                <a:gd name="connsiteX35" fmla="*/ 107437 w 1545588"/>
                <a:gd name="connsiteY35" fmla="*/ 104924 h 307861"/>
                <a:gd name="connsiteX36" fmla="*/ 107437 w 1545588"/>
                <a:gd name="connsiteY36" fmla="*/ 104924 h 307861"/>
                <a:gd name="connsiteX37" fmla="*/ 107437 w 1545588"/>
                <a:gd name="connsiteY37" fmla="*/ 104924 h 307861"/>
                <a:gd name="connsiteX38" fmla="*/ 108066 w 1545588"/>
                <a:gd name="connsiteY38" fmla="*/ 104296 h 307861"/>
                <a:gd name="connsiteX39" fmla="*/ 108066 w 1545588"/>
                <a:gd name="connsiteY39" fmla="*/ 104296 h 307861"/>
                <a:gd name="connsiteX40" fmla="*/ 108694 w 1545588"/>
                <a:gd name="connsiteY40" fmla="*/ 103668 h 307861"/>
                <a:gd name="connsiteX41" fmla="*/ 108694 w 1545588"/>
                <a:gd name="connsiteY41" fmla="*/ 103668 h 307861"/>
                <a:gd name="connsiteX42" fmla="*/ 108694 w 1545588"/>
                <a:gd name="connsiteY42" fmla="*/ 103668 h 307861"/>
                <a:gd name="connsiteX43" fmla="*/ 109322 w 1545588"/>
                <a:gd name="connsiteY43" fmla="*/ 103039 h 307861"/>
                <a:gd name="connsiteX44" fmla="*/ 109322 w 1545588"/>
                <a:gd name="connsiteY44" fmla="*/ 103039 h 307861"/>
                <a:gd name="connsiteX45" fmla="*/ 109950 w 1545588"/>
                <a:gd name="connsiteY45" fmla="*/ 102411 h 307861"/>
                <a:gd name="connsiteX46" fmla="*/ 109950 w 1545588"/>
                <a:gd name="connsiteY46" fmla="*/ 102411 h 307861"/>
                <a:gd name="connsiteX47" fmla="*/ 109950 w 1545588"/>
                <a:gd name="connsiteY47" fmla="*/ 102411 h 307861"/>
                <a:gd name="connsiteX48" fmla="*/ 110579 w 1545588"/>
                <a:gd name="connsiteY48" fmla="*/ 101783 h 307861"/>
                <a:gd name="connsiteX49" fmla="*/ 110579 w 1545588"/>
                <a:gd name="connsiteY49" fmla="*/ 101783 h 307861"/>
                <a:gd name="connsiteX50" fmla="*/ 111207 w 1545588"/>
                <a:gd name="connsiteY50" fmla="*/ 101154 h 307861"/>
                <a:gd name="connsiteX51" fmla="*/ 111835 w 1545588"/>
                <a:gd name="connsiteY51" fmla="*/ 100526 h 307861"/>
                <a:gd name="connsiteX52" fmla="*/ 112464 w 1545588"/>
                <a:gd name="connsiteY52" fmla="*/ 99898 h 307861"/>
                <a:gd name="connsiteX53" fmla="*/ 112464 w 1545588"/>
                <a:gd name="connsiteY53" fmla="*/ 99898 h 307861"/>
                <a:gd name="connsiteX54" fmla="*/ 113092 w 1545588"/>
                <a:gd name="connsiteY54" fmla="*/ 99269 h 307861"/>
                <a:gd name="connsiteX55" fmla="*/ 113092 w 1545588"/>
                <a:gd name="connsiteY55" fmla="*/ 99269 h 307861"/>
                <a:gd name="connsiteX56" fmla="*/ 113720 w 1545588"/>
                <a:gd name="connsiteY56" fmla="*/ 98641 h 307861"/>
                <a:gd name="connsiteX57" fmla="*/ 114348 w 1545588"/>
                <a:gd name="connsiteY57" fmla="*/ 98013 h 307861"/>
                <a:gd name="connsiteX58" fmla="*/ 114348 w 1545588"/>
                <a:gd name="connsiteY58" fmla="*/ 98013 h 307861"/>
                <a:gd name="connsiteX59" fmla="*/ 114348 w 1545588"/>
                <a:gd name="connsiteY59" fmla="*/ 97385 h 307861"/>
                <a:gd name="connsiteX60" fmla="*/ 114348 w 1545588"/>
                <a:gd name="connsiteY60" fmla="*/ 96756 h 307861"/>
                <a:gd name="connsiteX61" fmla="*/ 114348 w 1545588"/>
                <a:gd name="connsiteY61" fmla="*/ 96756 h 307861"/>
                <a:gd name="connsiteX62" fmla="*/ 114977 w 1545588"/>
                <a:gd name="connsiteY62" fmla="*/ 96128 h 307861"/>
                <a:gd name="connsiteX63" fmla="*/ 114977 w 1545588"/>
                <a:gd name="connsiteY63" fmla="*/ 96128 h 307861"/>
                <a:gd name="connsiteX64" fmla="*/ 114977 w 1545588"/>
                <a:gd name="connsiteY64" fmla="*/ 95500 h 307861"/>
                <a:gd name="connsiteX65" fmla="*/ 114977 w 1545588"/>
                <a:gd name="connsiteY65" fmla="*/ 94872 h 307861"/>
                <a:gd name="connsiteX66" fmla="*/ 114977 w 1545588"/>
                <a:gd name="connsiteY66" fmla="*/ 94872 h 307861"/>
                <a:gd name="connsiteX67" fmla="*/ 114977 w 1545588"/>
                <a:gd name="connsiteY67" fmla="*/ 94243 h 307861"/>
                <a:gd name="connsiteX68" fmla="*/ 114977 w 1545588"/>
                <a:gd name="connsiteY68" fmla="*/ 94243 h 307861"/>
                <a:gd name="connsiteX69" fmla="*/ 114977 w 1545588"/>
                <a:gd name="connsiteY69" fmla="*/ 93615 h 307861"/>
                <a:gd name="connsiteX70" fmla="*/ 114977 w 1545588"/>
                <a:gd name="connsiteY70" fmla="*/ 92987 h 307861"/>
                <a:gd name="connsiteX71" fmla="*/ 114977 w 1545588"/>
                <a:gd name="connsiteY71" fmla="*/ 92987 h 307861"/>
                <a:gd name="connsiteX72" fmla="*/ 114977 w 1545588"/>
                <a:gd name="connsiteY72" fmla="*/ 92358 h 307861"/>
                <a:gd name="connsiteX73" fmla="*/ 114977 w 1545588"/>
                <a:gd name="connsiteY73" fmla="*/ 92358 h 307861"/>
                <a:gd name="connsiteX74" fmla="*/ 114977 w 1545588"/>
                <a:gd name="connsiteY74" fmla="*/ 91730 h 307861"/>
                <a:gd name="connsiteX75" fmla="*/ 114977 w 1545588"/>
                <a:gd name="connsiteY75" fmla="*/ 91102 h 307861"/>
                <a:gd name="connsiteX76" fmla="*/ 114977 w 1545588"/>
                <a:gd name="connsiteY76" fmla="*/ 91102 h 307861"/>
                <a:gd name="connsiteX77" fmla="*/ 114977 w 1545588"/>
                <a:gd name="connsiteY77" fmla="*/ 90473 h 307861"/>
                <a:gd name="connsiteX78" fmla="*/ 114977 w 1545588"/>
                <a:gd name="connsiteY78" fmla="*/ 89845 h 307861"/>
                <a:gd name="connsiteX79" fmla="*/ 114977 w 1545588"/>
                <a:gd name="connsiteY79" fmla="*/ 89217 h 307861"/>
                <a:gd name="connsiteX80" fmla="*/ 114977 w 1545588"/>
                <a:gd name="connsiteY80" fmla="*/ 88589 h 307861"/>
                <a:gd name="connsiteX81" fmla="*/ 114977 w 1545588"/>
                <a:gd name="connsiteY81" fmla="*/ 88589 h 307861"/>
                <a:gd name="connsiteX82" fmla="*/ 114977 w 1545588"/>
                <a:gd name="connsiteY82" fmla="*/ 87960 h 307861"/>
                <a:gd name="connsiteX83" fmla="*/ 114977 w 1545588"/>
                <a:gd name="connsiteY83" fmla="*/ 87332 h 307861"/>
                <a:gd name="connsiteX84" fmla="*/ 114977 w 1545588"/>
                <a:gd name="connsiteY84" fmla="*/ 86075 h 307861"/>
                <a:gd name="connsiteX85" fmla="*/ 114977 w 1545588"/>
                <a:gd name="connsiteY85" fmla="*/ 86075 h 307861"/>
                <a:gd name="connsiteX86" fmla="*/ 114977 w 1545588"/>
                <a:gd name="connsiteY86" fmla="*/ 85447 h 307861"/>
                <a:gd name="connsiteX87" fmla="*/ 114977 w 1545588"/>
                <a:gd name="connsiteY87" fmla="*/ 84819 h 307861"/>
                <a:gd name="connsiteX88" fmla="*/ 114977 w 1545588"/>
                <a:gd name="connsiteY88" fmla="*/ 84819 h 307861"/>
                <a:gd name="connsiteX89" fmla="*/ 114977 w 1545588"/>
                <a:gd name="connsiteY89" fmla="*/ 84191 h 307861"/>
                <a:gd name="connsiteX90" fmla="*/ 114977 w 1545588"/>
                <a:gd name="connsiteY90" fmla="*/ 84191 h 307861"/>
                <a:gd name="connsiteX91" fmla="*/ 114977 w 1545588"/>
                <a:gd name="connsiteY91" fmla="*/ 83562 h 307861"/>
                <a:gd name="connsiteX92" fmla="*/ 114977 w 1545588"/>
                <a:gd name="connsiteY92" fmla="*/ 82934 h 307861"/>
                <a:gd name="connsiteX93" fmla="*/ 114977 w 1545588"/>
                <a:gd name="connsiteY93" fmla="*/ 82934 h 307861"/>
                <a:gd name="connsiteX94" fmla="*/ 114977 w 1545588"/>
                <a:gd name="connsiteY94" fmla="*/ 82306 h 307861"/>
                <a:gd name="connsiteX95" fmla="*/ 114977 w 1545588"/>
                <a:gd name="connsiteY95" fmla="*/ 82306 h 307861"/>
                <a:gd name="connsiteX96" fmla="*/ 114977 w 1545588"/>
                <a:gd name="connsiteY96" fmla="*/ 82306 h 307861"/>
                <a:gd name="connsiteX97" fmla="*/ 114977 w 1545588"/>
                <a:gd name="connsiteY97" fmla="*/ 81049 h 307861"/>
                <a:gd name="connsiteX98" fmla="*/ 114977 w 1545588"/>
                <a:gd name="connsiteY98" fmla="*/ 81049 h 307861"/>
                <a:gd name="connsiteX99" fmla="*/ 114977 w 1545588"/>
                <a:gd name="connsiteY99" fmla="*/ 81049 h 307861"/>
                <a:gd name="connsiteX100" fmla="*/ 114977 w 1545588"/>
                <a:gd name="connsiteY100" fmla="*/ 80421 h 307861"/>
                <a:gd name="connsiteX101" fmla="*/ 114977 w 1545588"/>
                <a:gd name="connsiteY101" fmla="*/ 80421 h 307861"/>
                <a:gd name="connsiteX102" fmla="*/ 114977 w 1545588"/>
                <a:gd name="connsiteY102" fmla="*/ 79792 h 307861"/>
                <a:gd name="connsiteX103" fmla="*/ 114977 w 1545588"/>
                <a:gd name="connsiteY103" fmla="*/ 79164 h 307861"/>
                <a:gd name="connsiteX104" fmla="*/ 114977 w 1545588"/>
                <a:gd name="connsiteY104" fmla="*/ 79164 h 307861"/>
                <a:gd name="connsiteX105" fmla="*/ 114977 w 1545588"/>
                <a:gd name="connsiteY105" fmla="*/ 78536 h 307861"/>
                <a:gd name="connsiteX106" fmla="*/ 114977 w 1545588"/>
                <a:gd name="connsiteY106" fmla="*/ 78536 h 307861"/>
                <a:gd name="connsiteX107" fmla="*/ 114977 w 1545588"/>
                <a:gd name="connsiteY107" fmla="*/ 77908 h 307861"/>
                <a:gd name="connsiteX108" fmla="*/ 114977 w 1545588"/>
                <a:gd name="connsiteY108" fmla="*/ 77279 h 307861"/>
                <a:gd name="connsiteX109" fmla="*/ 114977 w 1545588"/>
                <a:gd name="connsiteY109" fmla="*/ 77279 h 307861"/>
                <a:gd name="connsiteX110" fmla="*/ 114977 w 1545588"/>
                <a:gd name="connsiteY110" fmla="*/ 76651 h 307861"/>
                <a:gd name="connsiteX111" fmla="*/ 114977 w 1545588"/>
                <a:gd name="connsiteY111" fmla="*/ 76023 h 307861"/>
                <a:gd name="connsiteX112" fmla="*/ 114977 w 1545588"/>
                <a:gd name="connsiteY112" fmla="*/ 75395 h 307861"/>
                <a:gd name="connsiteX113" fmla="*/ 114977 w 1545588"/>
                <a:gd name="connsiteY113" fmla="*/ 74766 h 307861"/>
                <a:gd name="connsiteX114" fmla="*/ 114977 w 1545588"/>
                <a:gd name="connsiteY114" fmla="*/ 74138 h 307861"/>
                <a:gd name="connsiteX115" fmla="*/ 114977 w 1545588"/>
                <a:gd name="connsiteY115" fmla="*/ 73510 h 307861"/>
                <a:gd name="connsiteX116" fmla="*/ 114977 w 1545588"/>
                <a:gd name="connsiteY116" fmla="*/ 72881 h 307861"/>
                <a:gd name="connsiteX117" fmla="*/ 114977 w 1545588"/>
                <a:gd name="connsiteY117" fmla="*/ 72253 h 307861"/>
                <a:gd name="connsiteX118" fmla="*/ 114977 w 1545588"/>
                <a:gd name="connsiteY118" fmla="*/ 72253 h 307861"/>
                <a:gd name="connsiteX119" fmla="*/ 114977 w 1545588"/>
                <a:gd name="connsiteY119" fmla="*/ 71625 h 307861"/>
                <a:gd name="connsiteX120" fmla="*/ 114977 w 1545588"/>
                <a:gd name="connsiteY120" fmla="*/ 70996 h 307861"/>
                <a:gd name="connsiteX121" fmla="*/ 114977 w 1545588"/>
                <a:gd name="connsiteY121" fmla="*/ 70996 h 307861"/>
                <a:gd name="connsiteX122" fmla="*/ 114977 w 1545588"/>
                <a:gd name="connsiteY122" fmla="*/ 70368 h 307861"/>
                <a:gd name="connsiteX123" fmla="*/ 114977 w 1545588"/>
                <a:gd name="connsiteY123" fmla="*/ 70368 h 307861"/>
                <a:gd name="connsiteX124" fmla="*/ 114977 w 1545588"/>
                <a:gd name="connsiteY124" fmla="*/ 69740 h 307861"/>
                <a:gd name="connsiteX125" fmla="*/ 114977 w 1545588"/>
                <a:gd name="connsiteY125" fmla="*/ 69112 h 307861"/>
                <a:gd name="connsiteX126" fmla="*/ 114977 w 1545588"/>
                <a:gd name="connsiteY126" fmla="*/ 69112 h 307861"/>
                <a:gd name="connsiteX127" fmla="*/ 114977 w 1545588"/>
                <a:gd name="connsiteY127" fmla="*/ 68483 h 307861"/>
                <a:gd name="connsiteX128" fmla="*/ 114977 w 1545588"/>
                <a:gd name="connsiteY128" fmla="*/ 68483 h 307861"/>
                <a:gd name="connsiteX129" fmla="*/ 114977 w 1545588"/>
                <a:gd name="connsiteY129" fmla="*/ 68483 h 307861"/>
                <a:gd name="connsiteX130" fmla="*/ 114977 w 1545588"/>
                <a:gd name="connsiteY130" fmla="*/ 67227 h 307861"/>
                <a:gd name="connsiteX131" fmla="*/ 114977 w 1545588"/>
                <a:gd name="connsiteY131" fmla="*/ 67227 h 307861"/>
                <a:gd name="connsiteX132" fmla="*/ 114977 w 1545588"/>
                <a:gd name="connsiteY132" fmla="*/ 67227 h 307861"/>
                <a:gd name="connsiteX133" fmla="*/ 114977 w 1545588"/>
                <a:gd name="connsiteY133" fmla="*/ 66599 h 307861"/>
                <a:gd name="connsiteX134" fmla="*/ 114977 w 1545588"/>
                <a:gd name="connsiteY134" fmla="*/ 66599 h 307861"/>
                <a:gd name="connsiteX135" fmla="*/ 114977 w 1545588"/>
                <a:gd name="connsiteY135" fmla="*/ 65970 h 307861"/>
                <a:gd name="connsiteX136" fmla="*/ 114977 w 1545588"/>
                <a:gd name="connsiteY136" fmla="*/ 65342 h 307861"/>
                <a:gd name="connsiteX137" fmla="*/ 114977 w 1545588"/>
                <a:gd name="connsiteY137" fmla="*/ 65342 h 307861"/>
                <a:gd name="connsiteX138" fmla="*/ 114977 w 1545588"/>
                <a:gd name="connsiteY138" fmla="*/ 64714 h 307861"/>
                <a:gd name="connsiteX139" fmla="*/ 114977 w 1545588"/>
                <a:gd name="connsiteY139" fmla="*/ 64714 h 307861"/>
                <a:gd name="connsiteX140" fmla="*/ 114977 w 1545588"/>
                <a:gd name="connsiteY140" fmla="*/ 64085 h 307861"/>
                <a:gd name="connsiteX141" fmla="*/ 114977 w 1545588"/>
                <a:gd name="connsiteY141" fmla="*/ 63457 h 307861"/>
                <a:gd name="connsiteX142" fmla="*/ 114977 w 1545588"/>
                <a:gd name="connsiteY142" fmla="*/ 63457 h 307861"/>
                <a:gd name="connsiteX143" fmla="*/ 114977 w 1545588"/>
                <a:gd name="connsiteY143" fmla="*/ 62200 h 307861"/>
                <a:gd name="connsiteX144" fmla="*/ 114977 w 1545588"/>
                <a:gd name="connsiteY144" fmla="*/ 61572 h 307861"/>
                <a:gd name="connsiteX145" fmla="*/ 114977 w 1545588"/>
                <a:gd name="connsiteY145" fmla="*/ 60944 h 307861"/>
                <a:gd name="connsiteX146" fmla="*/ 114977 w 1545588"/>
                <a:gd name="connsiteY146" fmla="*/ 60944 h 307861"/>
                <a:gd name="connsiteX147" fmla="*/ 114977 w 1545588"/>
                <a:gd name="connsiteY147" fmla="*/ 60316 h 307861"/>
                <a:gd name="connsiteX148" fmla="*/ 114977 w 1545588"/>
                <a:gd name="connsiteY148" fmla="*/ 59687 h 307861"/>
                <a:gd name="connsiteX149" fmla="*/ 114977 w 1545588"/>
                <a:gd name="connsiteY149" fmla="*/ 59059 h 307861"/>
                <a:gd name="connsiteX150" fmla="*/ 114977 w 1545588"/>
                <a:gd name="connsiteY150" fmla="*/ 58431 h 307861"/>
                <a:gd name="connsiteX151" fmla="*/ 114977 w 1545588"/>
                <a:gd name="connsiteY151" fmla="*/ 58431 h 307861"/>
                <a:gd name="connsiteX152" fmla="*/ 114977 w 1545588"/>
                <a:gd name="connsiteY152" fmla="*/ 57802 h 307861"/>
                <a:gd name="connsiteX153" fmla="*/ 114977 w 1545588"/>
                <a:gd name="connsiteY153" fmla="*/ 57174 h 307861"/>
                <a:gd name="connsiteX154" fmla="*/ 114977 w 1545588"/>
                <a:gd name="connsiteY154" fmla="*/ 57174 h 307861"/>
                <a:gd name="connsiteX155" fmla="*/ 114977 w 1545588"/>
                <a:gd name="connsiteY155" fmla="*/ 56546 h 307861"/>
                <a:gd name="connsiteX156" fmla="*/ 114977 w 1545588"/>
                <a:gd name="connsiteY156" fmla="*/ 56546 h 307861"/>
                <a:gd name="connsiteX157" fmla="*/ 114977 w 1545588"/>
                <a:gd name="connsiteY157" fmla="*/ 55918 h 307861"/>
                <a:gd name="connsiteX158" fmla="*/ 114977 w 1545588"/>
                <a:gd name="connsiteY158" fmla="*/ 55289 h 307861"/>
                <a:gd name="connsiteX159" fmla="*/ 114977 w 1545588"/>
                <a:gd name="connsiteY159" fmla="*/ 55289 h 307861"/>
                <a:gd name="connsiteX160" fmla="*/ 114977 w 1545588"/>
                <a:gd name="connsiteY160" fmla="*/ 54661 h 307861"/>
                <a:gd name="connsiteX161" fmla="*/ 114977 w 1545588"/>
                <a:gd name="connsiteY161" fmla="*/ 54661 h 307861"/>
                <a:gd name="connsiteX162" fmla="*/ 114348 w 1545588"/>
                <a:gd name="connsiteY162" fmla="*/ 54033 h 307861"/>
                <a:gd name="connsiteX163" fmla="*/ 114348 w 1545588"/>
                <a:gd name="connsiteY163" fmla="*/ 54033 h 307861"/>
                <a:gd name="connsiteX164" fmla="*/ 113720 w 1545588"/>
                <a:gd name="connsiteY164" fmla="*/ 53404 h 307861"/>
                <a:gd name="connsiteX165" fmla="*/ 113720 w 1545588"/>
                <a:gd name="connsiteY165" fmla="*/ 53404 h 307861"/>
                <a:gd name="connsiteX166" fmla="*/ 113720 w 1545588"/>
                <a:gd name="connsiteY166" fmla="*/ 52776 h 307861"/>
                <a:gd name="connsiteX167" fmla="*/ 113720 w 1545588"/>
                <a:gd name="connsiteY167" fmla="*/ 52148 h 307861"/>
                <a:gd name="connsiteX168" fmla="*/ 113720 w 1545588"/>
                <a:gd name="connsiteY168" fmla="*/ 52148 h 307861"/>
                <a:gd name="connsiteX169" fmla="*/ 113092 w 1545588"/>
                <a:gd name="connsiteY169" fmla="*/ 51519 h 307861"/>
                <a:gd name="connsiteX170" fmla="*/ 113092 w 1545588"/>
                <a:gd name="connsiteY170" fmla="*/ 51519 h 307861"/>
                <a:gd name="connsiteX171" fmla="*/ 113092 w 1545588"/>
                <a:gd name="connsiteY171" fmla="*/ 50891 h 307861"/>
                <a:gd name="connsiteX172" fmla="*/ 112464 w 1545588"/>
                <a:gd name="connsiteY172" fmla="*/ 50263 h 307861"/>
                <a:gd name="connsiteX173" fmla="*/ 112464 w 1545588"/>
                <a:gd name="connsiteY173" fmla="*/ 50263 h 307861"/>
                <a:gd name="connsiteX174" fmla="*/ 111835 w 1545588"/>
                <a:gd name="connsiteY174" fmla="*/ 49635 h 307861"/>
                <a:gd name="connsiteX175" fmla="*/ 111835 w 1545588"/>
                <a:gd name="connsiteY175" fmla="*/ 49635 h 307861"/>
                <a:gd name="connsiteX176" fmla="*/ 111835 w 1545588"/>
                <a:gd name="connsiteY176" fmla="*/ 49006 h 307861"/>
                <a:gd name="connsiteX177" fmla="*/ 111207 w 1545588"/>
                <a:gd name="connsiteY177" fmla="*/ 48378 h 307861"/>
                <a:gd name="connsiteX178" fmla="*/ 111207 w 1545588"/>
                <a:gd name="connsiteY178" fmla="*/ 48378 h 307861"/>
                <a:gd name="connsiteX179" fmla="*/ 110579 w 1545588"/>
                <a:gd name="connsiteY179" fmla="*/ 47750 h 307861"/>
                <a:gd name="connsiteX180" fmla="*/ 110579 w 1545588"/>
                <a:gd name="connsiteY180" fmla="*/ 47750 h 307861"/>
                <a:gd name="connsiteX181" fmla="*/ 109950 w 1545588"/>
                <a:gd name="connsiteY181" fmla="*/ 47122 h 307861"/>
                <a:gd name="connsiteX182" fmla="*/ 109950 w 1545588"/>
                <a:gd name="connsiteY182" fmla="*/ 47122 h 307861"/>
                <a:gd name="connsiteX183" fmla="*/ 109322 w 1545588"/>
                <a:gd name="connsiteY183" fmla="*/ 46493 h 307861"/>
                <a:gd name="connsiteX184" fmla="*/ 109322 w 1545588"/>
                <a:gd name="connsiteY184" fmla="*/ 46493 h 307861"/>
                <a:gd name="connsiteX185" fmla="*/ 109322 w 1545588"/>
                <a:gd name="connsiteY185" fmla="*/ 46493 h 307861"/>
                <a:gd name="connsiteX186" fmla="*/ 108694 w 1545588"/>
                <a:gd name="connsiteY186" fmla="*/ 45865 h 307861"/>
                <a:gd name="connsiteX187" fmla="*/ 108694 w 1545588"/>
                <a:gd name="connsiteY187" fmla="*/ 45865 h 307861"/>
                <a:gd name="connsiteX188" fmla="*/ 108066 w 1545588"/>
                <a:gd name="connsiteY188" fmla="*/ 45237 h 307861"/>
                <a:gd name="connsiteX189" fmla="*/ 108066 w 1545588"/>
                <a:gd name="connsiteY189" fmla="*/ 45237 h 307861"/>
                <a:gd name="connsiteX190" fmla="*/ 108066 w 1545588"/>
                <a:gd name="connsiteY190" fmla="*/ 45237 h 307861"/>
                <a:gd name="connsiteX191" fmla="*/ 107437 w 1545588"/>
                <a:gd name="connsiteY191" fmla="*/ 44608 h 307861"/>
                <a:gd name="connsiteX192" fmla="*/ 106809 w 1545588"/>
                <a:gd name="connsiteY192" fmla="*/ 43980 h 307861"/>
                <a:gd name="connsiteX193" fmla="*/ 106181 w 1545588"/>
                <a:gd name="connsiteY193" fmla="*/ 43352 h 307861"/>
                <a:gd name="connsiteX194" fmla="*/ 106181 w 1545588"/>
                <a:gd name="connsiteY194" fmla="*/ 43352 h 307861"/>
                <a:gd name="connsiteX195" fmla="*/ 105552 w 1545588"/>
                <a:gd name="connsiteY195" fmla="*/ 42724 h 307861"/>
                <a:gd name="connsiteX196" fmla="*/ 105552 w 1545588"/>
                <a:gd name="connsiteY196" fmla="*/ 42724 h 307861"/>
                <a:gd name="connsiteX197" fmla="*/ 104924 w 1545588"/>
                <a:gd name="connsiteY197" fmla="*/ 42095 h 307861"/>
                <a:gd name="connsiteX198" fmla="*/ 104296 w 1545588"/>
                <a:gd name="connsiteY198" fmla="*/ 41467 h 307861"/>
                <a:gd name="connsiteX199" fmla="*/ 104296 w 1545588"/>
                <a:gd name="connsiteY199" fmla="*/ 41467 h 307861"/>
                <a:gd name="connsiteX200" fmla="*/ 103668 w 1545588"/>
                <a:gd name="connsiteY200" fmla="*/ 40839 h 307861"/>
                <a:gd name="connsiteX201" fmla="*/ 103668 w 1545588"/>
                <a:gd name="connsiteY201" fmla="*/ 40839 h 307861"/>
                <a:gd name="connsiteX202" fmla="*/ 103039 w 1545588"/>
                <a:gd name="connsiteY202" fmla="*/ 40839 h 307861"/>
                <a:gd name="connsiteX203" fmla="*/ 102411 w 1545588"/>
                <a:gd name="connsiteY203" fmla="*/ 40210 h 307861"/>
                <a:gd name="connsiteX204" fmla="*/ 102411 w 1545588"/>
                <a:gd name="connsiteY204" fmla="*/ 40210 h 307861"/>
                <a:gd name="connsiteX205" fmla="*/ 101783 w 1545588"/>
                <a:gd name="connsiteY205" fmla="*/ 39582 h 307861"/>
                <a:gd name="connsiteX206" fmla="*/ 101783 w 1545588"/>
                <a:gd name="connsiteY206" fmla="*/ 39582 h 307861"/>
                <a:gd name="connsiteX207" fmla="*/ 101154 w 1545588"/>
                <a:gd name="connsiteY207" fmla="*/ 39582 h 307861"/>
                <a:gd name="connsiteX208" fmla="*/ 100526 w 1545588"/>
                <a:gd name="connsiteY208" fmla="*/ 40210 h 307861"/>
                <a:gd name="connsiteX209" fmla="*/ 100526 w 1545588"/>
                <a:gd name="connsiteY209" fmla="*/ 40210 h 307861"/>
                <a:gd name="connsiteX210" fmla="*/ 99898 w 1545588"/>
                <a:gd name="connsiteY210" fmla="*/ 39582 h 307861"/>
                <a:gd name="connsiteX211" fmla="*/ 99898 w 1545588"/>
                <a:gd name="connsiteY211" fmla="*/ 39582 h 307861"/>
                <a:gd name="connsiteX212" fmla="*/ 99269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720 h 307861"/>
                <a:gd name="connsiteX220" fmla="*/ 98013 w 1545588"/>
                <a:gd name="connsiteY220" fmla="*/ 113720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0 w 1545588"/>
                <a:gd name="connsiteY226" fmla="*/ 40210 h 307861"/>
                <a:gd name="connsiteX227" fmla="*/ 1445690 w 1545588"/>
                <a:gd name="connsiteY227" fmla="*/ 40210 h 307861"/>
                <a:gd name="connsiteX228" fmla="*/ 1445062 w 1545588"/>
                <a:gd name="connsiteY228" fmla="*/ 40210 h 307861"/>
                <a:gd name="connsiteX229" fmla="*/ 1444434 w 1545588"/>
                <a:gd name="connsiteY229" fmla="*/ 40210 h 307861"/>
                <a:gd name="connsiteX230" fmla="*/ 1444434 w 1545588"/>
                <a:gd name="connsiteY230" fmla="*/ 40210 h 307861"/>
                <a:gd name="connsiteX231" fmla="*/ 1443806 w 1545588"/>
                <a:gd name="connsiteY231" fmla="*/ 40839 h 307861"/>
                <a:gd name="connsiteX232" fmla="*/ 1443806 w 1545588"/>
                <a:gd name="connsiteY232" fmla="*/ 40839 h 307861"/>
                <a:gd name="connsiteX233" fmla="*/ 1443177 w 1545588"/>
                <a:gd name="connsiteY233" fmla="*/ 41467 h 307861"/>
                <a:gd name="connsiteX234" fmla="*/ 1443177 w 1545588"/>
                <a:gd name="connsiteY234" fmla="*/ 41467 h 307861"/>
                <a:gd name="connsiteX235" fmla="*/ 1442549 w 1545588"/>
                <a:gd name="connsiteY235" fmla="*/ 42095 h 307861"/>
                <a:gd name="connsiteX236" fmla="*/ 1441921 w 1545588"/>
                <a:gd name="connsiteY236" fmla="*/ 42724 h 307861"/>
                <a:gd name="connsiteX237" fmla="*/ 1441292 w 1545588"/>
                <a:gd name="connsiteY237" fmla="*/ 43352 h 307861"/>
                <a:gd name="connsiteX238" fmla="*/ 1441292 w 1545588"/>
                <a:gd name="connsiteY238" fmla="*/ 43352 h 307861"/>
                <a:gd name="connsiteX239" fmla="*/ 1440664 w 1545588"/>
                <a:gd name="connsiteY239" fmla="*/ 43980 h 307861"/>
                <a:gd name="connsiteX240" fmla="*/ 1440664 w 1545588"/>
                <a:gd name="connsiteY240" fmla="*/ 43980 h 307861"/>
                <a:gd name="connsiteX241" fmla="*/ 1440036 w 1545588"/>
                <a:gd name="connsiteY241" fmla="*/ 44608 h 307861"/>
                <a:gd name="connsiteX242" fmla="*/ 1440036 w 1545588"/>
                <a:gd name="connsiteY242" fmla="*/ 44608 h 307861"/>
                <a:gd name="connsiteX243" fmla="*/ 1439408 w 1545588"/>
                <a:gd name="connsiteY243" fmla="*/ 45237 h 307861"/>
                <a:gd name="connsiteX244" fmla="*/ 1438779 w 1545588"/>
                <a:gd name="connsiteY244" fmla="*/ 45865 h 307861"/>
                <a:gd name="connsiteX245" fmla="*/ 1438779 w 1545588"/>
                <a:gd name="connsiteY245" fmla="*/ 45865 h 307861"/>
                <a:gd name="connsiteX246" fmla="*/ 1438151 w 1545588"/>
                <a:gd name="connsiteY246" fmla="*/ 46493 h 307861"/>
                <a:gd name="connsiteX247" fmla="*/ 1438151 w 1545588"/>
                <a:gd name="connsiteY247" fmla="*/ 46493 h 307861"/>
                <a:gd name="connsiteX248" fmla="*/ 1438151 w 1545588"/>
                <a:gd name="connsiteY248" fmla="*/ 46493 h 307861"/>
                <a:gd name="connsiteX249" fmla="*/ 1438779 w 1545588"/>
                <a:gd name="connsiteY249" fmla="*/ 46493 h 307861"/>
                <a:gd name="connsiteX250" fmla="*/ 1438779 w 1545588"/>
                <a:gd name="connsiteY250" fmla="*/ 46493 h 307861"/>
                <a:gd name="connsiteX251" fmla="*/ 1438151 w 1545588"/>
                <a:gd name="connsiteY251" fmla="*/ 47122 h 307861"/>
                <a:gd name="connsiteX252" fmla="*/ 1438151 w 1545588"/>
                <a:gd name="connsiteY252" fmla="*/ 47122 h 307861"/>
                <a:gd name="connsiteX253" fmla="*/ 1438151 w 1545588"/>
                <a:gd name="connsiteY253" fmla="*/ 47122 h 307861"/>
                <a:gd name="connsiteX254" fmla="*/ 1437523 w 1545588"/>
                <a:gd name="connsiteY254" fmla="*/ 47750 h 307861"/>
                <a:gd name="connsiteX255" fmla="*/ 1437523 w 1545588"/>
                <a:gd name="connsiteY255" fmla="*/ 47750 h 307861"/>
                <a:gd name="connsiteX256" fmla="*/ 1436894 w 1545588"/>
                <a:gd name="connsiteY256" fmla="*/ 48378 h 307861"/>
                <a:gd name="connsiteX257" fmla="*/ 1436894 w 1545588"/>
                <a:gd name="connsiteY257" fmla="*/ 48378 h 307861"/>
                <a:gd name="connsiteX258" fmla="*/ 1436894 w 1545588"/>
                <a:gd name="connsiteY258" fmla="*/ 48378 h 307861"/>
                <a:gd name="connsiteX259" fmla="*/ 1436266 w 1545588"/>
                <a:gd name="connsiteY259" fmla="*/ 49006 h 307861"/>
                <a:gd name="connsiteX260" fmla="*/ 1436266 w 1545588"/>
                <a:gd name="connsiteY260" fmla="*/ 49006 h 307861"/>
                <a:gd name="connsiteX261" fmla="*/ 1435638 w 1545588"/>
                <a:gd name="connsiteY261" fmla="*/ 49635 h 307861"/>
                <a:gd name="connsiteX262" fmla="*/ 1435638 w 1545588"/>
                <a:gd name="connsiteY262" fmla="*/ 50263 h 307861"/>
                <a:gd name="connsiteX263" fmla="*/ 1435638 w 1545588"/>
                <a:gd name="connsiteY263" fmla="*/ 50263 h 307861"/>
                <a:gd name="connsiteX264" fmla="*/ 1435009 w 1545588"/>
                <a:gd name="connsiteY264" fmla="*/ 50891 h 307861"/>
                <a:gd name="connsiteX265" fmla="*/ 1435009 w 1545588"/>
                <a:gd name="connsiteY265" fmla="*/ 50891 h 307861"/>
                <a:gd name="connsiteX266" fmla="*/ 1434381 w 1545588"/>
                <a:gd name="connsiteY266" fmla="*/ 51519 h 307861"/>
                <a:gd name="connsiteX267" fmla="*/ 1434381 w 1545588"/>
                <a:gd name="connsiteY267" fmla="*/ 51519 h 307861"/>
                <a:gd name="connsiteX268" fmla="*/ 1434381 w 1545588"/>
                <a:gd name="connsiteY268" fmla="*/ 52148 h 307861"/>
                <a:gd name="connsiteX269" fmla="*/ 1433753 w 1545588"/>
                <a:gd name="connsiteY269" fmla="*/ 52776 h 307861"/>
                <a:gd name="connsiteX270" fmla="*/ 1433753 w 1545588"/>
                <a:gd name="connsiteY270" fmla="*/ 52776 h 307861"/>
                <a:gd name="connsiteX271" fmla="*/ 1433753 w 1545588"/>
                <a:gd name="connsiteY271" fmla="*/ 53404 h 307861"/>
                <a:gd name="connsiteX272" fmla="*/ 1433753 w 1545588"/>
                <a:gd name="connsiteY272" fmla="*/ 54033 h 307861"/>
                <a:gd name="connsiteX273" fmla="*/ 1433753 w 1545588"/>
                <a:gd name="connsiteY273" fmla="*/ 54033 h 307861"/>
                <a:gd name="connsiteX274" fmla="*/ 1433125 w 1545588"/>
                <a:gd name="connsiteY274" fmla="*/ 54661 h 307861"/>
                <a:gd name="connsiteX275" fmla="*/ 1433125 w 1545588"/>
                <a:gd name="connsiteY275" fmla="*/ 54661 h 307861"/>
                <a:gd name="connsiteX276" fmla="*/ 1433125 w 1545588"/>
                <a:gd name="connsiteY276" fmla="*/ 55289 h 307861"/>
                <a:gd name="connsiteX277" fmla="*/ 1433125 w 1545588"/>
                <a:gd name="connsiteY277" fmla="*/ 55918 h 307861"/>
                <a:gd name="connsiteX278" fmla="*/ 1433125 w 1545588"/>
                <a:gd name="connsiteY278" fmla="*/ 55918 h 307861"/>
                <a:gd name="connsiteX279" fmla="*/ 1433125 w 1545588"/>
                <a:gd name="connsiteY279" fmla="*/ 56546 h 307861"/>
                <a:gd name="connsiteX280" fmla="*/ 1433125 w 1545588"/>
                <a:gd name="connsiteY280" fmla="*/ 56546 h 307861"/>
                <a:gd name="connsiteX281" fmla="*/ 1433125 w 1545588"/>
                <a:gd name="connsiteY281" fmla="*/ 57174 h 307861"/>
                <a:gd name="connsiteX282" fmla="*/ 1433125 w 1545588"/>
                <a:gd name="connsiteY282" fmla="*/ 57802 h 307861"/>
                <a:gd name="connsiteX283" fmla="*/ 1433125 w 1545588"/>
                <a:gd name="connsiteY283" fmla="*/ 57802 h 307861"/>
                <a:gd name="connsiteX284" fmla="*/ 1433125 w 1545588"/>
                <a:gd name="connsiteY284" fmla="*/ 58431 h 307861"/>
                <a:gd name="connsiteX285" fmla="*/ 1433125 w 1545588"/>
                <a:gd name="connsiteY285" fmla="*/ 58431 h 307861"/>
                <a:gd name="connsiteX286" fmla="*/ 1433125 w 1545588"/>
                <a:gd name="connsiteY286" fmla="*/ 59059 h 307861"/>
                <a:gd name="connsiteX287" fmla="*/ 1433125 w 1545588"/>
                <a:gd name="connsiteY287" fmla="*/ 59687 h 307861"/>
                <a:gd name="connsiteX288" fmla="*/ 1433125 w 1545588"/>
                <a:gd name="connsiteY288" fmla="*/ 59687 h 307861"/>
                <a:gd name="connsiteX289" fmla="*/ 1433125 w 1545588"/>
                <a:gd name="connsiteY289" fmla="*/ 60316 h 307861"/>
                <a:gd name="connsiteX290" fmla="*/ 1433125 w 1545588"/>
                <a:gd name="connsiteY290" fmla="*/ 60944 h 307861"/>
                <a:gd name="connsiteX291" fmla="*/ 1433125 w 1545588"/>
                <a:gd name="connsiteY291" fmla="*/ 61572 h 307861"/>
                <a:gd name="connsiteX292" fmla="*/ 1433125 w 1545588"/>
                <a:gd name="connsiteY292" fmla="*/ 62200 h 307861"/>
                <a:gd name="connsiteX293" fmla="*/ 1433125 w 1545588"/>
                <a:gd name="connsiteY293" fmla="*/ 62200 h 307861"/>
                <a:gd name="connsiteX294" fmla="*/ 1433125 w 1545588"/>
                <a:gd name="connsiteY294" fmla="*/ 62829 h 307861"/>
                <a:gd name="connsiteX295" fmla="*/ 1433125 w 1545588"/>
                <a:gd name="connsiteY295" fmla="*/ 63457 h 307861"/>
                <a:gd name="connsiteX296" fmla="*/ 1433125 w 1545588"/>
                <a:gd name="connsiteY296" fmla="*/ 64714 h 307861"/>
                <a:gd name="connsiteX297" fmla="*/ 1433125 w 1545588"/>
                <a:gd name="connsiteY297" fmla="*/ 64714 h 307861"/>
                <a:gd name="connsiteX298" fmla="*/ 1433125 w 1545588"/>
                <a:gd name="connsiteY298" fmla="*/ 65342 h 307861"/>
                <a:gd name="connsiteX299" fmla="*/ 1433125 w 1545588"/>
                <a:gd name="connsiteY299" fmla="*/ 65970 h 307861"/>
                <a:gd name="connsiteX300" fmla="*/ 1433125 w 1545588"/>
                <a:gd name="connsiteY300" fmla="*/ 65970 h 307861"/>
                <a:gd name="connsiteX301" fmla="*/ 1433125 w 1545588"/>
                <a:gd name="connsiteY301" fmla="*/ 66599 h 307861"/>
                <a:gd name="connsiteX302" fmla="*/ 1433125 w 1545588"/>
                <a:gd name="connsiteY302" fmla="*/ 66599 h 307861"/>
                <a:gd name="connsiteX303" fmla="*/ 1433125 w 1545588"/>
                <a:gd name="connsiteY303" fmla="*/ 67227 h 307861"/>
                <a:gd name="connsiteX304" fmla="*/ 1433125 w 1545588"/>
                <a:gd name="connsiteY304" fmla="*/ 67855 h 307861"/>
                <a:gd name="connsiteX305" fmla="*/ 1433125 w 1545588"/>
                <a:gd name="connsiteY305" fmla="*/ 67855 h 307861"/>
                <a:gd name="connsiteX306" fmla="*/ 1433125 w 1545588"/>
                <a:gd name="connsiteY306" fmla="*/ 68483 h 307861"/>
                <a:gd name="connsiteX307" fmla="*/ 1433125 w 1545588"/>
                <a:gd name="connsiteY307" fmla="*/ 68483 h 307861"/>
                <a:gd name="connsiteX308" fmla="*/ 1433125 w 1545588"/>
                <a:gd name="connsiteY308" fmla="*/ 68483 h 307861"/>
                <a:gd name="connsiteX309" fmla="*/ 1433125 w 1545588"/>
                <a:gd name="connsiteY309" fmla="*/ 69740 h 307861"/>
                <a:gd name="connsiteX310" fmla="*/ 1433125 w 1545588"/>
                <a:gd name="connsiteY310" fmla="*/ 69740 h 307861"/>
                <a:gd name="connsiteX311" fmla="*/ 1433125 w 1545588"/>
                <a:gd name="connsiteY311" fmla="*/ 69740 h 307861"/>
                <a:gd name="connsiteX312" fmla="*/ 1433125 w 1545588"/>
                <a:gd name="connsiteY312" fmla="*/ 70368 h 307861"/>
                <a:gd name="connsiteX313" fmla="*/ 1433125 w 1545588"/>
                <a:gd name="connsiteY313" fmla="*/ 70368 h 307861"/>
                <a:gd name="connsiteX314" fmla="*/ 1433125 w 1545588"/>
                <a:gd name="connsiteY314" fmla="*/ 70996 h 307861"/>
                <a:gd name="connsiteX315" fmla="*/ 1433125 w 1545588"/>
                <a:gd name="connsiteY315" fmla="*/ 71625 h 307861"/>
                <a:gd name="connsiteX316" fmla="*/ 1433125 w 1545588"/>
                <a:gd name="connsiteY316" fmla="*/ 71625 h 307861"/>
                <a:gd name="connsiteX317" fmla="*/ 1433125 w 1545588"/>
                <a:gd name="connsiteY317" fmla="*/ 72253 h 307861"/>
                <a:gd name="connsiteX318" fmla="*/ 1433125 w 1545588"/>
                <a:gd name="connsiteY318" fmla="*/ 72253 h 307861"/>
                <a:gd name="connsiteX319" fmla="*/ 1433125 w 1545588"/>
                <a:gd name="connsiteY319" fmla="*/ 72881 h 307861"/>
                <a:gd name="connsiteX320" fmla="*/ 1433125 w 1545588"/>
                <a:gd name="connsiteY320" fmla="*/ 73510 h 307861"/>
                <a:gd name="connsiteX321" fmla="*/ 1433125 w 1545588"/>
                <a:gd name="connsiteY321" fmla="*/ 73510 h 307861"/>
                <a:gd name="connsiteX322" fmla="*/ 1433125 w 1545588"/>
                <a:gd name="connsiteY322" fmla="*/ 74138 h 307861"/>
                <a:gd name="connsiteX323" fmla="*/ 1433125 w 1545588"/>
                <a:gd name="connsiteY323" fmla="*/ 74766 h 307861"/>
                <a:gd name="connsiteX324" fmla="*/ 1433125 w 1545588"/>
                <a:gd name="connsiteY324" fmla="*/ 75395 h 307861"/>
                <a:gd name="connsiteX325" fmla="*/ 1433125 w 1545588"/>
                <a:gd name="connsiteY325" fmla="*/ 76023 h 307861"/>
                <a:gd name="connsiteX326" fmla="*/ 1433125 w 1545588"/>
                <a:gd name="connsiteY326" fmla="*/ 76651 h 307861"/>
                <a:gd name="connsiteX327" fmla="*/ 1433125 w 1545588"/>
                <a:gd name="connsiteY327" fmla="*/ 77279 h 307861"/>
                <a:gd name="connsiteX328" fmla="*/ 1433125 w 1545588"/>
                <a:gd name="connsiteY328" fmla="*/ 77908 h 307861"/>
                <a:gd name="connsiteX329" fmla="*/ 1433125 w 1545588"/>
                <a:gd name="connsiteY329" fmla="*/ 78536 h 307861"/>
                <a:gd name="connsiteX330" fmla="*/ 1433125 w 1545588"/>
                <a:gd name="connsiteY330" fmla="*/ 78536 h 307861"/>
                <a:gd name="connsiteX331" fmla="*/ 1433125 w 1545588"/>
                <a:gd name="connsiteY331" fmla="*/ 79164 h 307861"/>
                <a:gd name="connsiteX332" fmla="*/ 1433125 w 1545588"/>
                <a:gd name="connsiteY332" fmla="*/ 79792 h 307861"/>
                <a:gd name="connsiteX333" fmla="*/ 1433125 w 1545588"/>
                <a:gd name="connsiteY333" fmla="*/ 79792 h 307861"/>
                <a:gd name="connsiteX334" fmla="*/ 1433125 w 1545588"/>
                <a:gd name="connsiteY334" fmla="*/ 80421 h 307861"/>
                <a:gd name="connsiteX335" fmla="*/ 1433125 w 1545588"/>
                <a:gd name="connsiteY335" fmla="*/ 80421 h 307861"/>
                <a:gd name="connsiteX336" fmla="*/ 1433125 w 1545588"/>
                <a:gd name="connsiteY336" fmla="*/ 81049 h 307861"/>
                <a:gd name="connsiteX337" fmla="*/ 1433125 w 1545588"/>
                <a:gd name="connsiteY337" fmla="*/ 81677 h 307861"/>
                <a:gd name="connsiteX338" fmla="*/ 1433125 w 1545588"/>
                <a:gd name="connsiteY338" fmla="*/ 81677 h 307861"/>
                <a:gd name="connsiteX339" fmla="*/ 1433125 w 1545588"/>
                <a:gd name="connsiteY339" fmla="*/ 82306 h 307861"/>
                <a:gd name="connsiteX340" fmla="*/ 1433125 w 1545588"/>
                <a:gd name="connsiteY340" fmla="*/ 82306 h 307861"/>
                <a:gd name="connsiteX341" fmla="*/ 1433125 w 1545588"/>
                <a:gd name="connsiteY341" fmla="*/ 82306 h 307861"/>
                <a:gd name="connsiteX342" fmla="*/ 1433125 w 1545588"/>
                <a:gd name="connsiteY342" fmla="*/ 83562 h 307861"/>
                <a:gd name="connsiteX343" fmla="*/ 1433125 w 1545588"/>
                <a:gd name="connsiteY343" fmla="*/ 83562 h 307861"/>
                <a:gd name="connsiteX344" fmla="*/ 1433125 w 1545588"/>
                <a:gd name="connsiteY344" fmla="*/ 83562 h 307861"/>
                <a:gd name="connsiteX345" fmla="*/ 1433125 w 1545588"/>
                <a:gd name="connsiteY345" fmla="*/ 84191 h 307861"/>
                <a:gd name="connsiteX346" fmla="*/ 1433125 w 1545588"/>
                <a:gd name="connsiteY346" fmla="*/ 84191 h 307861"/>
                <a:gd name="connsiteX347" fmla="*/ 1433125 w 1545588"/>
                <a:gd name="connsiteY347" fmla="*/ 84819 h 307861"/>
                <a:gd name="connsiteX348" fmla="*/ 1433125 w 1545588"/>
                <a:gd name="connsiteY348" fmla="*/ 85447 h 307861"/>
                <a:gd name="connsiteX349" fmla="*/ 1433125 w 1545588"/>
                <a:gd name="connsiteY349" fmla="*/ 85447 h 307861"/>
                <a:gd name="connsiteX350" fmla="*/ 1433125 w 1545588"/>
                <a:gd name="connsiteY350" fmla="*/ 86075 h 307861"/>
                <a:gd name="connsiteX351" fmla="*/ 1433125 w 1545588"/>
                <a:gd name="connsiteY351" fmla="*/ 86075 h 307861"/>
                <a:gd name="connsiteX352" fmla="*/ 1433125 w 1545588"/>
                <a:gd name="connsiteY352" fmla="*/ 86704 h 307861"/>
                <a:gd name="connsiteX353" fmla="*/ 1433125 w 1545588"/>
                <a:gd name="connsiteY353" fmla="*/ 87332 h 307861"/>
                <a:gd name="connsiteX354" fmla="*/ 1433125 w 1545588"/>
                <a:gd name="connsiteY354" fmla="*/ 87332 h 307861"/>
                <a:gd name="connsiteX355" fmla="*/ 1433125 w 1545588"/>
                <a:gd name="connsiteY355" fmla="*/ 87960 h 307861"/>
                <a:gd name="connsiteX356" fmla="*/ 1433125 w 1545588"/>
                <a:gd name="connsiteY356" fmla="*/ 87960 h 307861"/>
                <a:gd name="connsiteX357" fmla="*/ 1433125 w 1545588"/>
                <a:gd name="connsiteY357" fmla="*/ 88589 h 307861"/>
                <a:gd name="connsiteX358" fmla="*/ 1433125 w 1545588"/>
                <a:gd name="connsiteY358" fmla="*/ 89217 h 307861"/>
                <a:gd name="connsiteX359" fmla="*/ 1433125 w 1545588"/>
                <a:gd name="connsiteY359" fmla="*/ 89217 h 307861"/>
                <a:gd name="connsiteX360" fmla="*/ 1433125 w 1545588"/>
                <a:gd name="connsiteY360" fmla="*/ 89845 h 307861"/>
                <a:gd name="connsiteX361" fmla="*/ 1433125 w 1545588"/>
                <a:gd name="connsiteY361" fmla="*/ 90473 h 307861"/>
                <a:gd name="connsiteX362" fmla="*/ 1433125 w 1545588"/>
                <a:gd name="connsiteY362" fmla="*/ 91102 h 307861"/>
                <a:gd name="connsiteX363" fmla="*/ 1433125 w 1545588"/>
                <a:gd name="connsiteY363" fmla="*/ 91730 h 307861"/>
                <a:gd name="connsiteX364" fmla="*/ 1433125 w 1545588"/>
                <a:gd name="connsiteY364" fmla="*/ 91730 h 307861"/>
                <a:gd name="connsiteX365" fmla="*/ 1433125 w 1545588"/>
                <a:gd name="connsiteY365" fmla="*/ 92358 h 307861"/>
                <a:gd name="connsiteX366" fmla="*/ 1433125 w 1545588"/>
                <a:gd name="connsiteY366" fmla="*/ 92987 h 307861"/>
                <a:gd name="connsiteX367" fmla="*/ 1433125 w 1545588"/>
                <a:gd name="connsiteY367" fmla="*/ 92987 h 307861"/>
                <a:gd name="connsiteX368" fmla="*/ 1433125 w 1545588"/>
                <a:gd name="connsiteY368" fmla="*/ 93615 h 307861"/>
                <a:gd name="connsiteX369" fmla="*/ 1433125 w 1545588"/>
                <a:gd name="connsiteY369" fmla="*/ 93615 h 307861"/>
                <a:gd name="connsiteX370" fmla="*/ 1433125 w 1545588"/>
                <a:gd name="connsiteY370" fmla="*/ 94243 h 307861"/>
                <a:gd name="connsiteX371" fmla="*/ 1433125 w 1545588"/>
                <a:gd name="connsiteY371" fmla="*/ 94872 h 307861"/>
                <a:gd name="connsiteX372" fmla="*/ 1433125 w 1545588"/>
                <a:gd name="connsiteY372" fmla="*/ 94872 h 307861"/>
                <a:gd name="connsiteX373" fmla="*/ 1433753 w 1545588"/>
                <a:gd name="connsiteY373" fmla="*/ 95500 h 307861"/>
                <a:gd name="connsiteX374" fmla="*/ 1433753 w 1545588"/>
                <a:gd name="connsiteY374" fmla="*/ 95500 h 307861"/>
                <a:gd name="connsiteX375" fmla="*/ 1433753 w 1545588"/>
                <a:gd name="connsiteY375" fmla="*/ 96128 h 307861"/>
                <a:gd name="connsiteX376" fmla="*/ 1433753 w 1545588"/>
                <a:gd name="connsiteY376" fmla="*/ 96756 h 307861"/>
                <a:gd name="connsiteX377" fmla="*/ 1433753 w 1545588"/>
                <a:gd name="connsiteY377" fmla="*/ 96756 h 307861"/>
                <a:gd name="connsiteX378" fmla="*/ 1434381 w 1545588"/>
                <a:gd name="connsiteY378" fmla="*/ 97385 h 307861"/>
                <a:gd name="connsiteX379" fmla="*/ 1434381 w 1545588"/>
                <a:gd name="connsiteY379" fmla="*/ 97385 h 307861"/>
                <a:gd name="connsiteX380" fmla="*/ 1434381 w 1545588"/>
                <a:gd name="connsiteY380" fmla="*/ 98013 h 307861"/>
                <a:gd name="connsiteX381" fmla="*/ 1434381 w 1545588"/>
                <a:gd name="connsiteY381" fmla="*/ 98641 h 307861"/>
                <a:gd name="connsiteX382" fmla="*/ 1434381 w 1545588"/>
                <a:gd name="connsiteY382" fmla="*/ 98641 h 307861"/>
                <a:gd name="connsiteX383" fmla="*/ 1435009 w 1545588"/>
                <a:gd name="connsiteY383" fmla="*/ 99269 h 307861"/>
                <a:gd name="connsiteX384" fmla="*/ 1435009 w 1545588"/>
                <a:gd name="connsiteY384" fmla="*/ 99269 h 307861"/>
                <a:gd name="connsiteX385" fmla="*/ 1435009 w 1545588"/>
                <a:gd name="connsiteY385" fmla="*/ 99269 h 307861"/>
                <a:gd name="connsiteX386" fmla="*/ 1435638 w 1545588"/>
                <a:gd name="connsiteY386" fmla="*/ 99898 h 307861"/>
                <a:gd name="connsiteX387" fmla="*/ 1435638 w 1545588"/>
                <a:gd name="connsiteY387" fmla="*/ 99898 h 307861"/>
                <a:gd name="connsiteX388" fmla="*/ 1436266 w 1545588"/>
                <a:gd name="connsiteY388" fmla="*/ 100526 h 307861"/>
                <a:gd name="connsiteX389" fmla="*/ 1436266 w 1545588"/>
                <a:gd name="connsiteY389" fmla="*/ 100526 h 307861"/>
                <a:gd name="connsiteX390" fmla="*/ 1436266 w 1545588"/>
                <a:gd name="connsiteY390" fmla="*/ 101154 h 307861"/>
                <a:gd name="connsiteX391" fmla="*/ 1436894 w 1545588"/>
                <a:gd name="connsiteY391" fmla="*/ 101783 h 307861"/>
                <a:gd name="connsiteX392" fmla="*/ 1436894 w 1545588"/>
                <a:gd name="connsiteY392" fmla="*/ 101783 h 307861"/>
                <a:gd name="connsiteX393" fmla="*/ 1437523 w 1545588"/>
                <a:gd name="connsiteY393" fmla="*/ 102411 h 307861"/>
                <a:gd name="connsiteX394" fmla="*/ 1437523 w 1545588"/>
                <a:gd name="connsiteY394" fmla="*/ 102411 h 307861"/>
                <a:gd name="connsiteX395" fmla="*/ 1437523 w 1545588"/>
                <a:gd name="connsiteY395" fmla="*/ 102411 h 307861"/>
                <a:gd name="connsiteX396" fmla="*/ 1438151 w 1545588"/>
                <a:gd name="connsiteY396" fmla="*/ 103039 h 307861"/>
                <a:gd name="connsiteX397" fmla="*/ 1438779 w 1545588"/>
                <a:gd name="connsiteY397" fmla="*/ 103668 h 307861"/>
                <a:gd name="connsiteX398" fmla="*/ 1438779 w 1545588"/>
                <a:gd name="connsiteY398" fmla="*/ 103668 h 307861"/>
                <a:gd name="connsiteX399" fmla="*/ 1438779 w 1545588"/>
                <a:gd name="connsiteY399" fmla="*/ 103668 h 307861"/>
                <a:gd name="connsiteX400" fmla="*/ 1439408 w 1545588"/>
                <a:gd name="connsiteY400" fmla="*/ 104296 h 307861"/>
                <a:gd name="connsiteX401" fmla="*/ 1439408 w 1545588"/>
                <a:gd name="connsiteY401" fmla="*/ 104296 h 307861"/>
                <a:gd name="connsiteX402" fmla="*/ 1440036 w 1545588"/>
                <a:gd name="connsiteY402" fmla="*/ 104924 h 307861"/>
                <a:gd name="connsiteX403" fmla="*/ 1440036 w 1545588"/>
                <a:gd name="connsiteY403" fmla="*/ 104924 h 307861"/>
                <a:gd name="connsiteX404" fmla="*/ 1440664 w 1545588"/>
                <a:gd name="connsiteY404" fmla="*/ 105552 h 307861"/>
                <a:gd name="connsiteX405" fmla="*/ 1440664 w 1545588"/>
                <a:gd name="connsiteY405" fmla="*/ 105552 h 307861"/>
                <a:gd name="connsiteX406" fmla="*/ 1440664 w 1545588"/>
                <a:gd name="connsiteY406" fmla="*/ 105552 h 307861"/>
                <a:gd name="connsiteX407" fmla="*/ 1441292 w 1545588"/>
                <a:gd name="connsiteY407" fmla="*/ 106181 h 307861"/>
                <a:gd name="connsiteX408" fmla="*/ 1441921 w 1545588"/>
                <a:gd name="connsiteY408" fmla="*/ 106809 h 307861"/>
                <a:gd name="connsiteX409" fmla="*/ 1441921 w 1545588"/>
                <a:gd name="connsiteY409" fmla="*/ 106809 h 307861"/>
                <a:gd name="connsiteX410" fmla="*/ 1442549 w 1545588"/>
                <a:gd name="connsiteY410" fmla="*/ 107437 h 307861"/>
                <a:gd name="connsiteX411" fmla="*/ 1442549 w 1545588"/>
                <a:gd name="connsiteY411" fmla="*/ 107437 h 307861"/>
                <a:gd name="connsiteX412" fmla="*/ 1443177 w 1545588"/>
                <a:gd name="connsiteY412" fmla="*/ 108065 h 307861"/>
                <a:gd name="connsiteX413" fmla="*/ 1443177 w 1545588"/>
                <a:gd name="connsiteY413" fmla="*/ 108065 h 307861"/>
                <a:gd name="connsiteX414" fmla="*/ 1443806 w 1545588"/>
                <a:gd name="connsiteY414" fmla="*/ 108694 h 307861"/>
                <a:gd name="connsiteX415" fmla="*/ 1444434 w 1545588"/>
                <a:gd name="connsiteY415" fmla="*/ 109322 h 307861"/>
                <a:gd name="connsiteX416" fmla="*/ 1444434 w 1545588"/>
                <a:gd name="connsiteY416" fmla="*/ 109322 h 307861"/>
                <a:gd name="connsiteX417" fmla="*/ 1445062 w 1545588"/>
                <a:gd name="connsiteY417" fmla="*/ 109322 h 307861"/>
                <a:gd name="connsiteX418" fmla="*/ 1445690 w 1545588"/>
                <a:gd name="connsiteY418" fmla="*/ 109950 h 307861"/>
                <a:gd name="connsiteX419" fmla="*/ 1445690 w 1545588"/>
                <a:gd name="connsiteY419" fmla="*/ 109950 h 307861"/>
                <a:gd name="connsiteX420" fmla="*/ 1446319 w 1545588"/>
                <a:gd name="connsiteY420" fmla="*/ 110579 h 307861"/>
                <a:gd name="connsiteX421" fmla="*/ 1446319 w 1545588"/>
                <a:gd name="connsiteY421" fmla="*/ 110579 h 307861"/>
                <a:gd name="connsiteX422" fmla="*/ 1446947 w 1545588"/>
                <a:gd name="connsiteY422" fmla="*/ 110579 h 307861"/>
                <a:gd name="connsiteX423" fmla="*/ 1447575 w 1545588"/>
                <a:gd name="connsiteY423" fmla="*/ 111207 h 307861"/>
                <a:gd name="connsiteX424" fmla="*/ 1447575 w 1545588"/>
                <a:gd name="connsiteY424" fmla="*/ 111207 h 307861"/>
                <a:gd name="connsiteX425" fmla="*/ 1448204 w 1545588"/>
                <a:gd name="connsiteY425" fmla="*/ 111835 h 307861"/>
                <a:gd name="connsiteX426" fmla="*/ 1448204 w 1545588"/>
                <a:gd name="connsiteY426" fmla="*/ 111835 h 307861"/>
                <a:gd name="connsiteX427" fmla="*/ 1448832 w 1545588"/>
                <a:gd name="connsiteY427" fmla="*/ 111835 h 307861"/>
                <a:gd name="connsiteX428" fmla="*/ 1449460 w 1545588"/>
                <a:gd name="connsiteY428" fmla="*/ 112464 h 307861"/>
                <a:gd name="connsiteX429" fmla="*/ 1449460 w 1545588"/>
                <a:gd name="connsiteY429" fmla="*/ 112464 h 307861"/>
                <a:gd name="connsiteX430" fmla="*/ 1450088 w 1545588"/>
                <a:gd name="connsiteY430" fmla="*/ 113092 h 307861"/>
                <a:gd name="connsiteX431" fmla="*/ 1472707 w 1545588"/>
                <a:gd name="connsiteY431" fmla="*/ 119375 h 307861"/>
                <a:gd name="connsiteX432" fmla="*/ 1516059 w 1545588"/>
                <a:gd name="connsiteY432" fmla="*/ 75395 h 307861"/>
                <a:gd name="connsiteX433" fmla="*/ 1472707 w 1545588"/>
                <a:gd name="connsiteY433" fmla="*/ 31414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720"/>
                  </a:moveTo>
                  <a:cubicBezTo>
                    <a:pt x="98641" y="113092"/>
                    <a:pt x="99269" y="113092"/>
                    <a:pt x="99898" y="112464"/>
                  </a:cubicBezTo>
                  <a:lnTo>
                    <a:pt x="100526" y="111835"/>
                  </a:lnTo>
                  <a:lnTo>
                    <a:pt x="100526" y="111835"/>
                  </a:lnTo>
                  <a:lnTo>
                    <a:pt x="101154" y="111207"/>
                  </a:lnTo>
                  <a:lnTo>
                    <a:pt x="101154" y="111207"/>
                  </a:lnTo>
                  <a:lnTo>
                    <a:pt x="101783" y="110579"/>
                  </a:lnTo>
                  <a:lnTo>
                    <a:pt x="102411" y="109950"/>
                  </a:lnTo>
                  <a:lnTo>
                    <a:pt x="102411" y="109950"/>
                  </a:lnTo>
                  <a:lnTo>
                    <a:pt x="103039" y="109322"/>
                  </a:lnTo>
                  <a:cubicBezTo>
                    <a:pt x="103668" y="108694"/>
                    <a:pt x="104296" y="108694"/>
                    <a:pt x="104296" y="108065"/>
                  </a:cubicBezTo>
                  <a:lnTo>
                    <a:pt x="104296" y="108065"/>
                  </a:lnTo>
                  <a:lnTo>
                    <a:pt x="104924" y="107437"/>
                  </a:lnTo>
                  <a:lnTo>
                    <a:pt x="104924" y="107437"/>
                  </a:lnTo>
                  <a:lnTo>
                    <a:pt x="105552" y="106809"/>
                  </a:lnTo>
                  <a:lnTo>
                    <a:pt x="105552" y="106809"/>
                  </a:lnTo>
                  <a:lnTo>
                    <a:pt x="106181" y="106181"/>
                  </a:lnTo>
                  <a:lnTo>
                    <a:pt x="106809" y="105552"/>
                  </a:lnTo>
                  <a:lnTo>
                    <a:pt x="106809" y="105552"/>
                  </a:lnTo>
                  <a:lnTo>
                    <a:pt x="107437" y="104924"/>
                  </a:lnTo>
                  <a:lnTo>
                    <a:pt x="107437" y="104924"/>
                  </a:lnTo>
                  <a:lnTo>
                    <a:pt x="107437" y="104924"/>
                  </a:lnTo>
                  <a:lnTo>
                    <a:pt x="108066" y="104296"/>
                  </a:lnTo>
                  <a:lnTo>
                    <a:pt x="108066" y="104296"/>
                  </a:lnTo>
                  <a:lnTo>
                    <a:pt x="108694" y="103668"/>
                  </a:lnTo>
                  <a:lnTo>
                    <a:pt x="108694" y="103668"/>
                  </a:lnTo>
                  <a:lnTo>
                    <a:pt x="108694" y="103668"/>
                  </a:lnTo>
                  <a:lnTo>
                    <a:pt x="109322" y="103039"/>
                  </a:lnTo>
                  <a:lnTo>
                    <a:pt x="109322" y="103039"/>
                  </a:lnTo>
                  <a:lnTo>
                    <a:pt x="109950" y="102411"/>
                  </a:lnTo>
                  <a:lnTo>
                    <a:pt x="109950" y="102411"/>
                  </a:lnTo>
                  <a:lnTo>
                    <a:pt x="109950" y="102411"/>
                  </a:lnTo>
                  <a:lnTo>
                    <a:pt x="110579" y="101783"/>
                  </a:lnTo>
                  <a:lnTo>
                    <a:pt x="110579" y="101783"/>
                  </a:lnTo>
                  <a:lnTo>
                    <a:pt x="111207" y="101154"/>
                  </a:lnTo>
                  <a:lnTo>
                    <a:pt x="111835" y="100526"/>
                  </a:lnTo>
                  <a:lnTo>
                    <a:pt x="112464" y="99898"/>
                  </a:lnTo>
                  <a:lnTo>
                    <a:pt x="112464" y="99898"/>
                  </a:lnTo>
                  <a:lnTo>
                    <a:pt x="113092" y="99269"/>
                  </a:lnTo>
                  <a:lnTo>
                    <a:pt x="113092" y="99269"/>
                  </a:lnTo>
                  <a:lnTo>
                    <a:pt x="113720" y="98641"/>
                  </a:lnTo>
                  <a:lnTo>
                    <a:pt x="114348" y="98013"/>
                  </a:lnTo>
                  <a:lnTo>
                    <a:pt x="114348" y="98013"/>
                  </a:lnTo>
                  <a:lnTo>
                    <a:pt x="114348" y="97385"/>
                  </a:lnTo>
                  <a:lnTo>
                    <a:pt x="114348" y="96756"/>
                  </a:lnTo>
                  <a:lnTo>
                    <a:pt x="114348" y="96756"/>
                  </a:lnTo>
                  <a:lnTo>
                    <a:pt x="114977" y="96128"/>
                  </a:lnTo>
                  <a:lnTo>
                    <a:pt x="114977" y="96128"/>
                  </a:lnTo>
                  <a:lnTo>
                    <a:pt x="114977" y="95500"/>
                  </a:lnTo>
                  <a:lnTo>
                    <a:pt x="114977" y="94872"/>
                  </a:lnTo>
                  <a:lnTo>
                    <a:pt x="114977" y="94872"/>
                  </a:lnTo>
                  <a:lnTo>
                    <a:pt x="114977" y="94243"/>
                  </a:lnTo>
                  <a:lnTo>
                    <a:pt x="114977" y="94243"/>
                  </a:lnTo>
                  <a:lnTo>
                    <a:pt x="114977" y="93615"/>
                  </a:lnTo>
                  <a:lnTo>
                    <a:pt x="114977" y="92987"/>
                  </a:lnTo>
                  <a:lnTo>
                    <a:pt x="114977" y="92987"/>
                  </a:lnTo>
                  <a:lnTo>
                    <a:pt x="114977" y="92358"/>
                  </a:lnTo>
                  <a:lnTo>
                    <a:pt x="114977" y="92358"/>
                  </a:lnTo>
                  <a:lnTo>
                    <a:pt x="114977" y="91730"/>
                  </a:lnTo>
                  <a:lnTo>
                    <a:pt x="114977" y="91102"/>
                  </a:lnTo>
                  <a:lnTo>
                    <a:pt x="114977" y="91102"/>
                  </a:lnTo>
                  <a:lnTo>
                    <a:pt x="114977" y="90473"/>
                  </a:lnTo>
                  <a:lnTo>
                    <a:pt x="114977" y="89845"/>
                  </a:lnTo>
                  <a:lnTo>
                    <a:pt x="114977" y="89217"/>
                  </a:lnTo>
                  <a:lnTo>
                    <a:pt x="114977" y="88589"/>
                  </a:lnTo>
                  <a:lnTo>
                    <a:pt x="114977" y="88589"/>
                  </a:lnTo>
                  <a:lnTo>
                    <a:pt x="114977" y="87960"/>
                  </a:lnTo>
                  <a:lnTo>
                    <a:pt x="114977" y="87332"/>
                  </a:lnTo>
                  <a:lnTo>
                    <a:pt x="114977" y="86075"/>
                  </a:lnTo>
                  <a:lnTo>
                    <a:pt x="114977" y="86075"/>
                  </a:lnTo>
                  <a:lnTo>
                    <a:pt x="114977" y="85447"/>
                  </a:lnTo>
                  <a:lnTo>
                    <a:pt x="114977" y="84819"/>
                  </a:lnTo>
                  <a:lnTo>
                    <a:pt x="114977" y="84819"/>
                  </a:lnTo>
                  <a:lnTo>
                    <a:pt x="114977" y="84191"/>
                  </a:lnTo>
                  <a:lnTo>
                    <a:pt x="114977" y="84191"/>
                  </a:lnTo>
                  <a:lnTo>
                    <a:pt x="114977" y="83562"/>
                  </a:lnTo>
                  <a:lnTo>
                    <a:pt x="114977" y="82934"/>
                  </a:lnTo>
                  <a:lnTo>
                    <a:pt x="114977" y="82934"/>
                  </a:lnTo>
                  <a:lnTo>
                    <a:pt x="114977" y="82306"/>
                  </a:lnTo>
                  <a:lnTo>
                    <a:pt x="114977" y="82306"/>
                  </a:lnTo>
                  <a:lnTo>
                    <a:pt x="114977" y="82306"/>
                  </a:lnTo>
                  <a:lnTo>
                    <a:pt x="114977" y="81049"/>
                  </a:lnTo>
                  <a:lnTo>
                    <a:pt x="114977" y="81049"/>
                  </a:lnTo>
                  <a:lnTo>
                    <a:pt x="114977" y="81049"/>
                  </a:lnTo>
                  <a:lnTo>
                    <a:pt x="114977" y="80421"/>
                  </a:lnTo>
                  <a:lnTo>
                    <a:pt x="114977" y="80421"/>
                  </a:lnTo>
                  <a:lnTo>
                    <a:pt x="114977" y="79792"/>
                  </a:lnTo>
                  <a:lnTo>
                    <a:pt x="114977" y="79164"/>
                  </a:lnTo>
                  <a:lnTo>
                    <a:pt x="114977" y="79164"/>
                  </a:lnTo>
                  <a:lnTo>
                    <a:pt x="114977" y="78536"/>
                  </a:lnTo>
                  <a:lnTo>
                    <a:pt x="114977" y="78536"/>
                  </a:lnTo>
                  <a:lnTo>
                    <a:pt x="114977" y="77908"/>
                  </a:lnTo>
                  <a:lnTo>
                    <a:pt x="114977" y="77279"/>
                  </a:lnTo>
                  <a:lnTo>
                    <a:pt x="114977" y="77279"/>
                  </a:lnTo>
                  <a:lnTo>
                    <a:pt x="114977" y="76651"/>
                  </a:lnTo>
                  <a:lnTo>
                    <a:pt x="114977" y="76023"/>
                  </a:lnTo>
                  <a:lnTo>
                    <a:pt x="114977" y="75395"/>
                  </a:lnTo>
                  <a:lnTo>
                    <a:pt x="114977" y="74766"/>
                  </a:lnTo>
                  <a:lnTo>
                    <a:pt x="114977" y="74138"/>
                  </a:lnTo>
                  <a:lnTo>
                    <a:pt x="114977" y="73510"/>
                  </a:lnTo>
                  <a:lnTo>
                    <a:pt x="114977" y="72881"/>
                  </a:lnTo>
                  <a:lnTo>
                    <a:pt x="114977" y="72253"/>
                  </a:lnTo>
                  <a:lnTo>
                    <a:pt x="114977" y="72253"/>
                  </a:lnTo>
                  <a:lnTo>
                    <a:pt x="114977" y="71625"/>
                  </a:lnTo>
                  <a:lnTo>
                    <a:pt x="114977" y="70996"/>
                  </a:lnTo>
                  <a:lnTo>
                    <a:pt x="114977" y="70996"/>
                  </a:lnTo>
                  <a:lnTo>
                    <a:pt x="114977" y="70368"/>
                  </a:lnTo>
                  <a:lnTo>
                    <a:pt x="114977" y="70368"/>
                  </a:lnTo>
                  <a:lnTo>
                    <a:pt x="114977" y="69740"/>
                  </a:lnTo>
                  <a:lnTo>
                    <a:pt x="114977" y="69112"/>
                  </a:lnTo>
                  <a:lnTo>
                    <a:pt x="114977" y="69112"/>
                  </a:lnTo>
                  <a:lnTo>
                    <a:pt x="114977" y="68483"/>
                  </a:lnTo>
                  <a:lnTo>
                    <a:pt x="114977" y="68483"/>
                  </a:lnTo>
                  <a:lnTo>
                    <a:pt x="114977" y="68483"/>
                  </a:lnTo>
                  <a:lnTo>
                    <a:pt x="114977" y="67227"/>
                  </a:lnTo>
                  <a:lnTo>
                    <a:pt x="114977" y="67227"/>
                  </a:lnTo>
                  <a:lnTo>
                    <a:pt x="114977" y="67227"/>
                  </a:lnTo>
                  <a:lnTo>
                    <a:pt x="114977" y="66599"/>
                  </a:lnTo>
                  <a:lnTo>
                    <a:pt x="114977" y="66599"/>
                  </a:lnTo>
                  <a:lnTo>
                    <a:pt x="114977" y="65970"/>
                  </a:lnTo>
                  <a:lnTo>
                    <a:pt x="114977" y="65342"/>
                  </a:lnTo>
                  <a:lnTo>
                    <a:pt x="114977" y="65342"/>
                  </a:lnTo>
                  <a:lnTo>
                    <a:pt x="114977" y="64714"/>
                  </a:lnTo>
                  <a:lnTo>
                    <a:pt x="114977" y="64714"/>
                  </a:lnTo>
                  <a:lnTo>
                    <a:pt x="114977" y="64085"/>
                  </a:lnTo>
                  <a:lnTo>
                    <a:pt x="114977" y="63457"/>
                  </a:lnTo>
                  <a:lnTo>
                    <a:pt x="114977" y="63457"/>
                  </a:lnTo>
                  <a:lnTo>
                    <a:pt x="114977" y="62200"/>
                  </a:lnTo>
                  <a:lnTo>
                    <a:pt x="114977" y="61572"/>
                  </a:lnTo>
                  <a:lnTo>
                    <a:pt x="114977" y="60944"/>
                  </a:lnTo>
                  <a:lnTo>
                    <a:pt x="114977" y="60944"/>
                  </a:lnTo>
                  <a:lnTo>
                    <a:pt x="114977" y="60316"/>
                  </a:lnTo>
                  <a:lnTo>
                    <a:pt x="114977" y="59687"/>
                  </a:lnTo>
                  <a:lnTo>
                    <a:pt x="114977" y="59059"/>
                  </a:lnTo>
                  <a:lnTo>
                    <a:pt x="114977" y="58431"/>
                  </a:lnTo>
                  <a:lnTo>
                    <a:pt x="114977" y="58431"/>
                  </a:lnTo>
                  <a:lnTo>
                    <a:pt x="114977" y="57802"/>
                  </a:lnTo>
                  <a:lnTo>
                    <a:pt x="114977" y="57174"/>
                  </a:lnTo>
                  <a:lnTo>
                    <a:pt x="114977" y="57174"/>
                  </a:lnTo>
                  <a:lnTo>
                    <a:pt x="114977" y="56546"/>
                  </a:lnTo>
                  <a:lnTo>
                    <a:pt x="114977" y="56546"/>
                  </a:lnTo>
                  <a:lnTo>
                    <a:pt x="114977" y="55918"/>
                  </a:lnTo>
                  <a:lnTo>
                    <a:pt x="114977" y="55289"/>
                  </a:lnTo>
                  <a:lnTo>
                    <a:pt x="114977" y="55289"/>
                  </a:lnTo>
                  <a:lnTo>
                    <a:pt x="114977" y="54661"/>
                  </a:lnTo>
                  <a:lnTo>
                    <a:pt x="114977" y="54661"/>
                  </a:lnTo>
                  <a:lnTo>
                    <a:pt x="114348" y="54033"/>
                  </a:lnTo>
                  <a:lnTo>
                    <a:pt x="114348" y="54033"/>
                  </a:lnTo>
                  <a:lnTo>
                    <a:pt x="113720" y="53404"/>
                  </a:lnTo>
                  <a:lnTo>
                    <a:pt x="113720" y="53404"/>
                  </a:lnTo>
                  <a:lnTo>
                    <a:pt x="113720" y="52776"/>
                  </a:lnTo>
                  <a:lnTo>
                    <a:pt x="113720" y="52148"/>
                  </a:lnTo>
                  <a:lnTo>
                    <a:pt x="113720" y="52148"/>
                  </a:lnTo>
                  <a:lnTo>
                    <a:pt x="113092" y="51519"/>
                  </a:lnTo>
                  <a:lnTo>
                    <a:pt x="113092" y="51519"/>
                  </a:lnTo>
                  <a:lnTo>
                    <a:pt x="113092" y="50891"/>
                  </a:lnTo>
                  <a:lnTo>
                    <a:pt x="112464" y="50263"/>
                  </a:lnTo>
                  <a:lnTo>
                    <a:pt x="112464" y="50263"/>
                  </a:lnTo>
                  <a:lnTo>
                    <a:pt x="111835" y="49635"/>
                  </a:lnTo>
                  <a:lnTo>
                    <a:pt x="111835" y="49635"/>
                  </a:lnTo>
                  <a:lnTo>
                    <a:pt x="111835" y="49006"/>
                  </a:lnTo>
                  <a:lnTo>
                    <a:pt x="111207" y="48378"/>
                  </a:lnTo>
                  <a:lnTo>
                    <a:pt x="111207" y="48378"/>
                  </a:lnTo>
                  <a:lnTo>
                    <a:pt x="110579" y="47750"/>
                  </a:lnTo>
                  <a:lnTo>
                    <a:pt x="110579" y="47750"/>
                  </a:lnTo>
                  <a:lnTo>
                    <a:pt x="109950" y="47122"/>
                  </a:lnTo>
                  <a:lnTo>
                    <a:pt x="109950" y="47122"/>
                  </a:lnTo>
                  <a:lnTo>
                    <a:pt x="109322" y="46493"/>
                  </a:lnTo>
                  <a:lnTo>
                    <a:pt x="109322" y="46493"/>
                  </a:lnTo>
                  <a:lnTo>
                    <a:pt x="109322" y="46493"/>
                  </a:lnTo>
                  <a:lnTo>
                    <a:pt x="108694" y="45865"/>
                  </a:lnTo>
                  <a:lnTo>
                    <a:pt x="108694" y="45865"/>
                  </a:lnTo>
                  <a:lnTo>
                    <a:pt x="108066" y="45237"/>
                  </a:lnTo>
                  <a:lnTo>
                    <a:pt x="108066" y="45237"/>
                  </a:lnTo>
                  <a:lnTo>
                    <a:pt x="108066" y="45237"/>
                  </a:lnTo>
                  <a:lnTo>
                    <a:pt x="107437" y="44608"/>
                  </a:lnTo>
                  <a:lnTo>
                    <a:pt x="106809" y="43980"/>
                  </a:lnTo>
                  <a:lnTo>
                    <a:pt x="106181" y="43352"/>
                  </a:lnTo>
                  <a:lnTo>
                    <a:pt x="106181" y="43352"/>
                  </a:lnTo>
                  <a:lnTo>
                    <a:pt x="105552" y="42724"/>
                  </a:lnTo>
                  <a:lnTo>
                    <a:pt x="105552" y="42724"/>
                  </a:lnTo>
                  <a:lnTo>
                    <a:pt x="104924" y="42095"/>
                  </a:lnTo>
                  <a:lnTo>
                    <a:pt x="104296" y="41467"/>
                  </a:lnTo>
                  <a:lnTo>
                    <a:pt x="104296" y="41467"/>
                  </a:lnTo>
                  <a:lnTo>
                    <a:pt x="103668" y="40839"/>
                  </a:lnTo>
                  <a:lnTo>
                    <a:pt x="103668" y="40839"/>
                  </a:lnTo>
                  <a:lnTo>
                    <a:pt x="103039" y="40839"/>
                  </a:lnTo>
                  <a:lnTo>
                    <a:pt x="102411" y="40210"/>
                  </a:lnTo>
                  <a:lnTo>
                    <a:pt x="102411" y="40210"/>
                  </a:lnTo>
                  <a:lnTo>
                    <a:pt x="101783" y="39582"/>
                  </a:lnTo>
                  <a:lnTo>
                    <a:pt x="101783" y="39582"/>
                  </a:lnTo>
                  <a:lnTo>
                    <a:pt x="101154" y="39582"/>
                  </a:lnTo>
                  <a:lnTo>
                    <a:pt x="100526" y="40210"/>
                  </a:lnTo>
                  <a:lnTo>
                    <a:pt x="100526" y="40210"/>
                  </a:lnTo>
                  <a:lnTo>
                    <a:pt x="99898" y="39582"/>
                  </a:lnTo>
                  <a:lnTo>
                    <a:pt x="99898" y="39582"/>
                  </a:lnTo>
                  <a:lnTo>
                    <a:pt x="99269" y="39582"/>
                  </a:lnTo>
                  <a:lnTo>
                    <a:pt x="98641" y="38954"/>
                  </a:lnTo>
                  <a:lnTo>
                    <a:pt x="98641" y="38954"/>
                  </a:lnTo>
                  <a:lnTo>
                    <a:pt x="98013" y="38326"/>
                  </a:lnTo>
                  <a:cubicBezTo>
                    <a:pt x="91102" y="33928"/>
                    <a:pt x="83562" y="32043"/>
                    <a:pt x="75395" y="32043"/>
                  </a:cubicBezTo>
                  <a:cubicBezTo>
                    <a:pt x="51520" y="32043"/>
                    <a:pt x="32043" y="51519"/>
                    <a:pt x="32043" y="76023"/>
                  </a:cubicBezTo>
                  <a:cubicBezTo>
                    <a:pt x="32043" y="100526"/>
                    <a:pt x="51520" y="120003"/>
                    <a:pt x="75395" y="120003"/>
                  </a:cubicBezTo>
                  <a:cubicBezTo>
                    <a:pt x="83562" y="120003"/>
                    <a:pt x="91730" y="117490"/>
                    <a:pt x="98013" y="113720"/>
                  </a:cubicBezTo>
                  <a:lnTo>
                    <a:pt x="98013" y="113720"/>
                  </a:lnTo>
                  <a:close/>
                  <a:moveTo>
                    <a:pt x="1448204" y="38326"/>
                  </a:moveTo>
                  <a:lnTo>
                    <a:pt x="1448204" y="38326"/>
                  </a:lnTo>
                  <a:lnTo>
                    <a:pt x="1448204" y="38326"/>
                  </a:lnTo>
                  <a:lnTo>
                    <a:pt x="1446947" y="38954"/>
                  </a:lnTo>
                  <a:lnTo>
                    <a:pt x="1446319" y="39582"/>
                  </a:lnTo>
                  <a:lnTo>
                    <a:pt x="1445690" y="40210"/>
                  </a:lnTo>
                  <a:lnTo>
                    <a:pt x="1445690" y="40210"/>
                  </a:lnTo>
                  <a:lnTo>
                    <a:pt x="1445062" y="40210"/>
                  </a:lnTo>
                  <a:lnTo>
                    <a:pt x="1444434" y="40210"/>
                  </a:lnTo>
                  <a:lnTo>
                    <a:pt x="1444434" y="40210"/>
                  </a:lnTo>
                  <a:lnTo>
                    <a:pt x="1443806" y="40839"/>
                  </a:lnTo>
                  <a:lnTo>
                    <a:pt x="1443806" y="40839"/>
                  </a:lnTo>
                  <a:lnTo>
                    <a:pt x="1443177" y="41467"/>
                  </a:lnTo>
                  <a:lnTo>
                    <a:pt x="1443177" y="41467"/>
                  </a:lnTo>
                  <a:lnTo>
                    <a:pt x="1442549" y="42095"/>
                  </a:lnTo>
                  <a:lnTo>
                    <a:pt x="1441921" y="42724"/>
                  </a:lnTo>
                  <a:lnTo>
                    <a:pt x="1441292" y="43352"/>
                  </a:lnTo>
                  <a:lnTo>
                    <a:pt x="1441292" y="43352"/>
                  </a:lnTo>
                  <a:lnTo>
                    <a:pt x="1440664" y="43980"/>
                  </a:lnTo>
                  <a:lnTo>
                    <a:pt x="1440664" y="43980"/>
                  </a:lnTo>
                  <a:lnTo>
                    <a:pt x="1440036" y="44608"/>
                  </a:lnTo>
                  <a:lnTo>
                    <a:pt x="1440036" y="44608"/>
                  </a:lnTo>
                  <a:lnTo>
                    <a:pt x="1439408" y="45237"/>
                  </a:lnTo>
                  <a:lnTo>
                    <a:pt x="1438779" y="45865"/>
                  </a:lnTo>
                  <a:lnTo>
                    <a:pt x="1438779" y="45865"/>
                  </a:lnTo>
                  <a:lnTo>
                    <a:pt x="1438151" y="46493"/>
                  </a:lnTo>
                  <a:lnTo>
                    <a:pt x="1438151" y="46493"/>
                  </a:lnTo>
                  <a:lnTo>
                    <a:pt x="1438151" y="46493"/>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6"/>
                  </a:lnTo>
                  <a:lnTo>
                    <a:pt x="1436266" y="49006"/>
                  </a:lnTo>
                  <a:lnTo>
                    <a:pt x="1435638" y="49635"/>
                  </a:lnTo>
                  <a:lnTo>
                    <a:pt x="1435638" y="50263"/>
                  </a:lnTo>
                  <a:lnTo>
                    <a:pt x="1435638" y="50263"/>
                  </a:lnTo>
                  <a:lnTo>
                    <a:pt x="1435009" y="50891"/>
                  </a:lnTo>
                  <a:lnTo>
                    <a:pt x="1435009" y="50891"/>
                  </a:lnTo>
                  <a:lnTo>
                    <a:pt x="1434381" y="51519"/>
                  </a:lnTo>
                  <a:lnTo>
                    <a:pt x="1434381" y="51519"/>
                  </a:lnTo>
                  <a:lnTo>
                    <a:pt x="1434381" y="52148"/>
                  </a:lnTo>
                  <a:lnTo>
                    <a:pt x="1433753" y="52776"/>
                  </a:lnTo>
                  <a:lnTo>
                    <a:pt x="1433753" y="52776"/>
                  </a:lnTo>
                  <a:lnTo>
                    <a:pt x="1433753" y="53404"/>
                  </a:lnTo>
                  <a:lnTo>
                    <a:pt x="1433753" y="54033"/>
                  </a:lnTo>
                  <a:lnTo>
                    <a:pt x="1433753" y="54033"/>
                  </a:lnTo>
                  <a:lnTo>
                    <a:pt x="1433125" y="54661"/>
                  </a:lnTo>
                  <a:lnTo>
                    <a:pt x="1433125" y="54661"/>
                  </a:lnTo>
                  <a:lnTo>
                    <a:pt x="1433125" y="55289"/>
                  </a:lnTo>
                  <a:lnTo>
                    <a:pt x="1433125" y="55918"/>
                  </a:lnTo>
                  <a:lnTo>
                    <a:pt x="1433125" y="55918"/>
                  </a:lnTo>
                  <a:lnTo>
                    <a:pt x="1433125" y="56546"/>
                  </a:lnTo>
                  <a:lnTo>
                    <a:pt x="1433125" y="56546"/>
                  </a:lnTo>
                  <a:lnTo>
                    <a:pt x="1433125" y="57174"/>
                  </a:lnTo>
                  <a:lnTo>
                    <a:pt x="1433125" y="57802"/>
                  </a:lnTo>
                  <a:lnTo>
                    <a:pt x="1433125" y="57802"/>
                  </a:lnTo>
                  <a:lnTo>
                    <a:pt x="1433125" y="58431"/>
                  </a:lnTo>
                  <a:lnTo>
                    <a:pt x="1433125" y="58431"/>
                  </a:lnTo>
                  <a:lnTo>
                    <a:pt x="1433125" y="59059"/>
                  </a:lnTo>
                  <a:lnTo>
                    <a:pt x="1433125" y="59687"/>
                  </a:lnTo>
                  <a:lnTo>
                    <a:pt x="1433125" y="59687"/>
                  </a:lnTo>
                  <a:lnTo>
                    <a:pt x="1433125" y="60316"/>
                  </a:lnTo>
                  <a:lnTo>
                    <a:pt x="1433125" y="60944"/>
                  </a:lnTo>
                  <a:lnTo>
                    <a:pt x="1433125" y="61572"/>
                  </a:lnTo>
                  <a:lnTo>
                    <a:pt x="1433125" y="62200"/>
                  </a:lnTo>
                  <a:lnTo>
                    <a:pt x="1433125" y="62200"/>
                  </a:lnTo>
                  <a:lnTo>
                    <a:pt x="1433125" y="62829"/>
                  </a:lnTo>
                  <a:lnTo>
                    <a:pt x="1433125" y="63457"/>
                  </a:lnTo>
                  <a:lnTo>
                    <a:pt x="1433125" y="64714"/>
                  </a:lnTo>
                  <a:lnTo>
                    <a:pt x="1433125" y="64714"/>
                  </a:lnTo>
                  <a:lnTo>
                    <a:pt x="1433125" y="65342"/>
                  </a:lnTo>
                  <a:lnTo>
                    <a:pt x="1433125" y="65970"/>
                  </a:lnTo>
                  <a:lnTo>
                    <a:pt x="1433125" y="65970"/>
                  </a:lnTo>
                  <a:lnTo>
                    <a:pt x="1433125" y="66599"/>
                  </a:lnTo>
                  <a:lnTo>
                    <a:pt x="1433125" y="66599"/>
                  </a:lnTo>
                  <a:lnTo>
                    <a:pt x="1433125" y="67227"/>
                  </a:lnTo>
                  <a:lnTo>
                    <a:pt x="1433125" y="67855"/>
                  </a:lnTo>
                  <a:lnTo>
                    <a:pt x="1433125" y="67855"/>
                  </a:lnTo>
                  <a:lnTo>
                    <a:pt x="1433125" y="68483"/>
                  </a:lnTo>
                  <a:lnTo>
                    <a:pt x="1433125" y="68483"/>
                  </a:lnTo>
                  <a:lnTo>
                    <a:pt x="1433125" y="68483"/>
                  </a:lnTo>
                  <a:lnTo>
                    <a:pt x="1433125" y="69740"/>
                  </a:lnTo>
                  <a:lnTo>
                    <a:pt x="1433125" y="69740"/>
                  </a:lnTo>
                  <a:lnTo>
                    <a:pt x="1433125" y="69740"/>
                  </a:lnTo>
                  <a:lnTo>
                    <a:pt x="1433125" y="70368"/>
                  </a:lnTo>
                  <a:lnTo>
                    <a:pt x="1433125" y="70368"/>
                  </a:lnTo>
                  <a:lnTo>
                    <a:pt x="1433125" y="70996"/>
                  </a:lnTo>
                  <a:lnTo>
                    <a:pt x="1433125" y="71625"/>
                  </a:lnTo>
                  <a:lnTo>
                    <a:pt x="1433125" y="71625"/>
                  </a:lnTo>
                  <a:lnTo>
                    <a:pt x="1433125" y="72253"/>
                  </a:lnTo>
                  <a:lnTo>
                    <a:pt x="1433125" y="72253"/>
                  </a:lnTo>
                  <a:lnTo>
                    <a:pt x="1433125" y="72881"/>
                  </a:lnTo>
                  <a:lnTo>
                    <a:pt x="1433125" y="73510"/>
                  </a:lnTo>
                  <a:lnTo>
                    <a:pt x="1433125" y="73510"/>
                  </a:lnTo>
                  <a:lnTo>
                    <a:pt x="1433125" y="74138"/>
                  </a:lnTo>
                  <a:lnTo>
                    <a:pt x="1433125" y="74766"/>
                  </a:lnTo>
                  <a:lnTo>
                    <a:pt x="1433125" y="75395"/>
                  </a:lnTo>
                  <a:lnTo>
                    <a:pt x="1433125" y="76023"/>
                  </a:lnTo>
                  <a:lnTo>
                    <a:pt x="1433125" y="76651"/>
                  </a:lnTo>
                  <a:lnTo>
                    <a:pt x="1433125" y="77279"/>
                  </a:lnTo>
                  <a:lnTo>
                    <a:pt x="1433125" y="77908"/>
                  </a:lnTo>
                  <a:lnTo>
                    <a:pt x="1433125" y="78536"/>
                  </a:lnTo>
                  <a:lnTo>
                    <a:pt x="1433125" y="78536"/>
                  </a:lnTo>
                  <a:lnTo>
                    <a:pt x="1433125" y="79164"/>
                  </a:lnTo>
                  <a:lnTo>
                    <a:pt x="1433125" y="79792"/>
                  </a:lnTo>
                  <a:lnTo>
                    <a:pt x="1433125" y="79792"/>
                  </a:lnTo>
                  <a:lnTo>
                    <a:pt x="1433125" y="80421"/>
                  </a:lnTo>
                  <a:lnTo>
                    <a:pt x="1433125" y="80421"/>
                  </a:lnTo>
                  <a:lnTo>
                    <a:pt x="1433125" y="81049"/>
                  </a:lnTo>
                  <a:lnTo>
                    <a:pt x="1433125" y="81677"/>
                  </a:lnTo>
                  <a:lnTo>
                    <a:pt x="1433125" y="81677"/>
                  </a:lnTo>
                  <a:lnTo>
                    <a:pt x="1433125" y="82306"/>
                  </a:lnTo>
                  <a:lnTo>
                    <a:pt x="1433125" y="82306"/>
                  </a:lnTo>
                  <a:lnTo>
                    <a:pt x="1433125" y="82306"/>
                  </a:lnTo>
                  <a:lnTo>
                    <a:pt x="1433125" y="83562"/>
                  </a:lnTo>
                  <a:lnTo>
                    <a:pt x="1433125" y="83562"/>
                  </a:lnTo>
                  <a:lnTo>
                    <a:pt x="1433125" y="83562"/>
                  </a:lnTo>
                  <a:lnTo>
                    <a:pt x="1433125" y="84191"/>
                  </a:lnTo>
                  <a:lnTo>
                    <a:pt x="1433125" y="84191"/>
                  </a:lnTo>
                  <a:lnTo>
                    <a:pt x="1433125" y="84819"/>
                  </a:lnTo>
                  <a:lnTo>
                    <a:pt x="1433125" y="85447"/>
                  </a:lnTo>
                  <a:lnTo>
                    <a:pt x="1433125" y="85447"/>
                  </a:lnTo>
                  <a:lnTo>
                    <a:pt x="1433125" y="86075"/>
                  </a:lnTo>
                  <a:lnTo>
                    <a:pt x="1433125" y="86075"/>
                  </a:lnTo>
                  <a:lnTo>
                    <a:pt x="1433125" y="86704"/>
                  </a:lnTo>
                  <a:lnTo>
                    <a:pt x="1433125" y="87332"/>
                  </a:lnTo>
                  <a:lnTo>
                    <a:pt x="1433125" y="87332"/>
                  </a:lnTo>
                  <a:lnTo>
                    <a:pt x="1433125" y="87960"/>
                  </a:lnTo>
                  <a:lnTo>
                    <a:pt x="1433125" y="87960"/>
                  </a:lnTo>
                  <a:lnTo>
                    <a:pt x="1433125" y="88589"/>
                  </a:lnTo>
                  <a:lnTo>
                    <a:pt x="1433125" y="89217"/>
                  </a:lnTo>
                  <a:lnTo>
                    <a:pt x="1433125" y="89217"/>
                  </a:lnTo>
                  <a:lnTo>
                    <a:pt x="1433125" y="89845"/>
                  </a:lnTo>
                  <a:lnTo>
                    <a:pt x="1433125" y="90473"/>
                  </a:lnTo>
                  <a:lnTo>
                    <a:pt x="1433125" y="91102"/>
                  </a:lnTo>
                  <a:lnTo>
                    <a:pt x="1433125" y="91730"/>
                  </a:lnTo>
                  <a:lnTo>
                    <a:pt x="1433125" y="91730"/>
                  </a:lnTo>
                  <a:lnTo>
                    <a:pt x="1433125" y="92358"/>
                  </a:lnTo>
                  <a:lnTo>
                    <a:pt x="1433125" y="92987"/>
                  </a:lnTo>
                  <a:lnTo>
                    <a:pt x="1433125" y="92987"/>
                  </a:lnTo>
                  <a:lnTo>
                    <a:pt x="1433125" y="93615"/>
                  </a:lnTo>
                  <a:lnTo>
                    <a:pt x="1433125" y="93615"/>
                  </a:lnTo>
                  <a:lnTo>
                    <a:pt x="1433125" y="94243"/>
                  </a:lnTo>
                  <a:lnTo>
                    <a:pt x="1433125" y="94872"/>
                  </a:lnTo>
                  <a:lnTo>
                    <a:pt x="1433125" y="94872"/>
                  </a:lnTo>
                  <a:lnTo>
                    <a:pt x="1433753" y="95500"/>
                  </a:lnTo>
                  <a:lnTo>
                    <a:pt x="1433753" y="95500"/>
                  </a:lnTo>
                  <a:lnTo>
                    <a:pt x="1433753" y="96128"/>
                  </a:lnTo>
                  <a:lnTo>
                    <a:pt x="1433753" y="96756"/>
                  </a:lnTo>
                  <a:lnTo>
                    <a:pt x="1433753" y="96756"/>
                  </a:lnTo>
                  <a:lnTo>
                    <a:pt x="1434381" y="97385"/>
                  </a:lnTo>
                  <a:lnTo>
                    <a:pt x="1434381" y="97385"/>
                  </a:lnTo>
                  <a:lnTo>
                    <a:pt x="1434381" y="98013"/>
                  </a:lnTo>
                  <a:lnTo>
                    <a:pt x="1434381" y="98641"/>
                  </a:lnTo>
                  <a:lnTo>
                    <a:pt x="1434381" y="98641"/>
                  </a:lnTo>
                  <a:lnTo>
                    <a:pt x="1435009" y="99269"/>
                  </a:lnTo>
                  <a:lnTo>
                    <a:pt x="1435009" y="99269"/>
                  </a:lnTo>
                  <a:lnTo>
                    <a:pt x="1435009" y="99269"/>
                  </a:lnTo>
                  <a:lnTo>
                    <a:pt x="1435638" y="99898"/>
                  </a:lnTo>
                  <a:lnTo>
                    <a:pt x="1435638" y="99898"/>
                  </a:lnTo>
                  <a:lnTo>
                    <a:pt x="1436266" y="100526"/>
                  </a:lnTo>
                  <a:lnTo>
                    <a:pt x="1436266" y="100526"/>
                  </a:lnTo>
                  <a:lnTo>
                    <a:pt x="1436266" y="101154"/>
                  </a:lnTo>
                  <a:lnTo>
                    <a:pt x="1436894" y="101783"/>
                  </a:lnTo>
                  <a:lnTo>
                    <a:pt x="1436894" y="101783"/>
                  </a:lnTo>
                  <a:lnTo>
                    <a:pt x="1437523" y="102411"/>
                  </a:lnTo>
                  <a:lnTo>
                    <a:pt x="1437523" y="102411"/>
                  </a:lnTo>
                  <a:lnTo>
                    <a:pt x="1437523" y="102411"/>
                  </a:lnTo>
                  <a:lnTo>
                    <a:pt x="1438151" y="103039"/>
                  </a:lnTo>
                  <a:lnTo>
                    <a:pt x="1438779" y="103668"/>
                  </a:lnTo>
                  <a:lnTo>
                    <a:pt x="1438779" y="103668"/>
                  </a:lnTo>
                  <a:lnTo>
                    <a:pt x="1438779" y="103668"/>
                  </a:lnTo>
                  <a:lnTo>
                    <a:pt x="1439408" y="104296"/>
                  </a:lnTo>
                  <a:lnTo>
                    <a:pt x="1439408" y="104296"/>
                  </a:lnTo>
                  <a:lnTo>
                    <a:pt x="1440036" y="104924"/>
                  </a:lnTo>
                  <a:lnTo>
                    <a:pt x="1440036" y="104924"/>
                  </a:lnTo>
                  <a:lnTo>
                    <a:pt x="1440664" y="105552"/>
                  </a:lnTo>
                  <a:lnTo>
                    <a:pt x="1440664" y="105552"/>
                  </a:lnTo>
                  <a:lnTo>
                    <a:pt x="1440664" y="105552"/>
                  </a:lnTo>
                  <a:lnTo>
                    <a:pt x="1441292" y="106181"/>
                  </a:lnTo>
                  <a:lnTo>
                    <a:pt x="1441921" y="106809"/>
                  </a:lnTo>
                  <a:lnTo>
                    <a:pt x="1441921" y="106809"/>
                  </a:lnTo>
                  <a:lnTo>
                    <a:pt x="1442549" y="107437"/>
                  </a:lnTo>
                  <a:lnTo>
                    <a:pt x="1442549" y="107437"/>
                  </a:lnTo>
                  <a:lnTo>
                    <a:pt x="1443177" y="108065"/>
                  </a:lnTo>
                  <a:lnTo>
                    <a:pt x="1443177" y="108065"/>
                  </a:lnTo>
                  <a:lnTo>
                    <a:pt x="1443806" y="108694"/>
                  </a:lnTo>
                  <a:lnTo>
                    <a:pt x="1444434" y="109322"/>
                  </a:lnTo>
                  <a:lnTo>
                    <a:pt x="1444434" y="109322"/>
                  </a:lnTo>
                  <a:lnTo>
                    <a:pt x="1445062" y="109322"/>
                  </a:lnTo>
                  <a:lnTo>
                    <a:pt x="1445690" y="109950"/>
                  </a:lnTo>
                  <a:lnTo>
                    <a:pt x="1445690" y="109950"/>
                  </a:lnTo>
                  <a:lnTo>
                    <a:pt x="1446319" y="110579"/>
                  </a:lnTo>
                  <a:lnTo>
                    <a:pt x="1446319" y="110579"/>
                  </a:lnTo>
                  <a:lnTo>
                    <a:pt x="1446947" y="110579"/>
                  </a:lnTo>
                  <a:lnTo>
                    <a:pt x="1447575" y="111207"/>
                  </a:lnTo>
                  <a:lnTo>
                    <a:pt x="1447575" y="111207"/>
                  </a:lnTo>
                  <a:lnTo>
                    <a:pt x="1448204" y="111835"/>
                  </a:lnTo>
                  <a:lnTo>
                    <a:pt x="1448204" y="111835"/>
                  </a:lnTo>
                  <a:lnTo>
                    <a:pt x="1448832" y="111835"/>
                  </a:lnTo>
                  <a:lnTo>
                    <a:pt x="1449460" y="112464"/>
                  </a:lnTo>
                  <a:lnTo>
                    <a:pt x="1449460" y="112464"/>
                  </a:lnTo>
                  <a:lnTo>
                    <a:pt x="1450088" y="113092"/>
                  </a:lnTo>
                  <a:cubicBezTo>
                    <a:pt x="1457000" y="117490"/>
                    <a:pt x="1464539" y="119375"/>
                    <a:pt x="1472707" y="119375"/>
                  </a:cubicBezTo>
                  <a:cubicBezTo>
                    <a:pt x="1496582" y="119375"/>
                    <a:pt x="1516059" y="99898"/>
                    <a:pt x="1516059" y="75395"/>
                  </a:cubicBezTo>
                  <a:cubicBezTo>
                    <a:pt x="1516059" y="50891"/>
                    <a:pt x="1496582" y="31414"/>
                    <a:pt x="1472707" y="31414"/>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8DCAFE4A-8EC5-4890-AD95-BC8E40557B80}"/>
                </a:ext>
              </a:extLst>
            </p:cNvPr>
            <p:cNvSpPr/>
            <p:nvPr/>
          </p:nvSpPr>
          <p:spPr>
            <a:xfrm>
              <a:off x="6590024" y="2491180"/>
              <a:ext cx="716674" cy="1547234"/>
            </a:xfrm>
            <a:custGeom>
              <a:avLst/>
              <a:gdLst>
                <a:gd name="connsiteX0" fmla="*/ 683073 w 716674"/>
                <a:gd name="connsiteY0" fmla="*/ 17715 h 1547234"/>
                <a:gd name="connsiteX1" fmla="*/ 4522 w 716674"/>
                <a:gd name="connsiteY1" fmla="*/ 1511155 h 1547234"/>
                <a:gd name="connsiteX2" fmla="*/ 35308 w 716674"/>
                <a:gd name="connsiteY2" fmla="*/ 1524978 h 1547234"/>
                <a:gd name="connsiteX3" fmla="*/ 57298 w 716674"/>
                <a:gd name="connsiteY3" fmla="*/ 1472201 h 1547234"/>
                <a:gd name="connsiteX4" fmla="*/ 713231 w 716674"/>
                <a:gd name="connsiteY4" fmla="*/ 32165 h 1547234"/>
                <a:gd name="connsiteX5" fmla="*/ 683073 w 716674"/>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234">
                  <a:moveTo>
                    <a:pt x="683073" y="17715"/>
                  </a:moveTo>
                  <a:lnTo>
                    <a:pt x="4522" y="1511155"/>
                  </a:lnTo>
                  <a:cubicBezTo>
                    <a:pt x="-11813" y="1551366"/>
                    <a:pt x="20229" y="1560790"/>
                    <a:pt x="35308" y="1524978"/>
                  </a:cubicBezTo>
                  <a:lnTo>
                    <a:pt x="57298" y="1472201"/>
                  </a:lnTo>
                  <a:lnTo>
                    <a:pt x="713231" y="32165"/>
                  </a:lnTo>
                  <a:cubicBezTo>
                    <a:pt x="727053" y="-1762"/>
                    <a:pt x="695639" y="-12443"/>
                    <a:pt x="683073" y="17715"/>
                  </a:cubicBezTo>
                  <a:close/>
                </a:path>
              </a:pathLst>
            </a:custGeom>
            <a:solidFill>
              <a:srgbClr val="666666"/>
            </a:solidFill>
            <a:ln w="6269"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0E4CE37-84C9-42E6-8940-0E1CA04D0EC6}"/>
                </a:ext>
              </a:extLst>
            </p:cNvPr>
            <p:cNvSpPr/>
            <p:nvPr/>
          </p:nvSpPr>
          <p:spPr>
            <a:xfrm>
              <a:off x="4200646" y="2866938"/>
              <a:ext cx="716674" cy="1547193"/>
            </a:xfrm>
            <a:custGeom>
              <a:avLst/>
              <a:gdLst>
                <a:gd name="connsiteX0" fmla="*/ 683073 w 716674"/>
                <a:gd name="connsiteY0" fmla="*/ 17673 h 1547193"/>
                <a:gd name="connsiteX1" fmla="*/ 4522 w 716674"/>
                <a:gd name="connsiteY1" fmla="*/ 1511114 h 1547193"/>
                <a:gd name="connsiteX2" fmla="*/ 35308 w 716674"/>
                <a:gd name="connsiteY2" fmla="*/ 1524936 h 1547193"/>
                <a:gd name="connsiteX3" fmla="*/ 57298 w 716674"/>
                <a:gd name="connsiteY3" fmla="*/ 1472160 h 1547193"/>
                <a:gd name="connsiteX4" fmla="*/ 713231 w 716674"/>
                <a:gd name="connsiteY4" fmla="*/ 32752 h 1547193"/>
                <a:gd name="connsiteX5" fmla="*/ 683073 w 716674"/>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193">
                  <a:moveTo>
                    <a:pt x="683073" y="17673"/>
                  </a:moveTo>
                  <a:lnTo>
                    <a:pt x="4522" y="1511114"/>
                  </a:lnTo>
                  <a:cubicBezTo>
                    <a:pt x="-11813" y="1551324"/>
                    <a:pt x="20229" y="1560749"/>
                    <a:pt x="35308" y="1524936"/>
                  </a:cubicBezTo>
                  <a:lnTo>
                    <a:pt x="57298" y="1472160"/>
                  </a:lnTo>
                  <a:lnTo>
                    <a:pt x="713231" y="32752"/>
                  </a:lnTo>
                  <a:cubicBezTo>
                    <a:pt x="727053" y="-1804"/>
                    <a:pt x="695639" y="-12484"/>
                    <a:pt x="683073" y="17673"/>
                  </a:cubicBezTo>
                  <a:close/>
                </a:path>
              </a:pathLst>
            </a:custGeom>
            <a:solidFill>
              <a:srgbClr val="666666"/>
            </a:solidFill>
            <a:ln w="6269"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BEF78B8A-4775-4F33-B550-A48A13F72625}"/>
                </a:ext>
              </a:extLst>
            </p:cNvPr>
            <p:cNvSpPr/>
            <p:nvPr/>
          </p:nvSpPr>
          <p:spPr>
            <a:xfrm>
              <a:off x="5883953" y="4974925"/>
              <a:ext cx="416554" cy="110578"/>
            </a:xfrm>
            <a:custGeom>
              <a:avLst/>
              <a:gdLst>
                <a:gd name="connsiteX0" fmla="*/ 0 w 416554"/>
                <a:gd name="connsiteY0" fmla="*/ 0 h 110578"/>
                <a:gd name="connsiteX1" fmla="*/ 0 w 416554"/>
                <a:gd name="connsiteY1" fmla="*/ 110579 h 110578"/>
                <a:gd name="connsiteX2" fmla="*/ 416555 w 416554"/>
                <a:gd name="connsiteY2" fmla="*/ 110579 h 110578"/>
                <a:gd name="connsiteX3" fmla="*/ 416555 w 416554"/>
                <a:gd name="connsiteY3" fmla="*/ 0 h 110578"/>
              </a:gdLst>
              <a:ahLst/>
              <a:cxnLst>
                <a:cxn ang="0">
                  <a:pos x="connsiteX0" y="connsiteY0"/>
                </a:cxn>
                <a:cxn ang="0">
                  <a:pos x="connsiteX1" y="connsiteY1"/>
                </a:cxn>
                <a:cxn ang="0">
                  <a:pos x="connsiteX2" y="connsiteY2"/>
                </a:cxn>
                <a:cxn ang="0">
                  <a:pos x="connsiteX3" y="connsiteY3"/>
                </a:cxn>
              </a:cxnLst>
              <a:rect l="l" t="t" r="r" b="b"/>
              <a:pathLst>
                <a:path w="416554" h="110578">
                  <a:moveTo>
                    <a:pt x="0" y="0"/>
                  </a:moveTo>
                  <a:lnTo>
                    <a:pt x="0" y="110579"/>
                  </a:lnTo>
                  <a:lnTo>
                    <a:pt x="416555" y="110579"/>
                  </a:lnTo>
                  <a:lnTo>
                    <a:pt x="416555" y="0"/>
                  </a:lnTo>
                  <a:close/>
                </a:path>
              </a:pathLst>
            </a:custGeom>
            <a:solidFill>
              <a:srgbClr val="6C2F13"/>
            </a:solidFill>
            <a:ln w="6269"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250E4C1F-9A4E-4FA5-B327-D3EE0B05F142}"/>
                </a:ext>
              </a:extLst>
            </p:cNvPr>
            <p:cNvSpPr/>
            <p:nvPr/>
          </p:nvSpPr>
          <p:spPr>
            <a:xfrm>
              <a:off x="5392632" y="5084876"/>
              <a:ext cx="1399825" cy="114976"/>
            </a:xfrm>
            <a:custGeom>
              <a:avLst/>
              <a:gdLst>
                <a:gd name="connsiteX0" fmla="*/ 0 w 1399825"/>
                <a:gd name="connsiteY0" fmla="*/ 0 h 114976"/>
                <a:gd name="connsiteX1" fmla="*/ 0 w 1399825"/>
                <a:gd name="connsiteY1" fmla="*/ 114977 h 114976"/>
                <a:gd name="connsiteX2" fmla="*/ 1399825 w 1399825"/>
                <a:gd name="connsiteY2" fmla="*/ 114977 h 114976"/>
                <a:gd name="connsiteX3" fmla="*/ 1399825 w 1399825"/>
                <a:gd name="connsiteY3" fmla="*/ 628 h 114976"/>
              </a:gdLst>
              <a:ahLst/>
              <a:cxnLst>
                <a:cxn ang="0">
                  <a:pos x="connsiteX0" y="connsiteY0"/>
                </a:cxn>
                <a:cxn ang="0">
                  <a:pos x="connsiteX1" y="connsiteY1"/>
                </a:cxn>
                <a:cxn ang="0">
                  <a:pos x="connsiteX2" y="connsiteY2"/>
                </a:cxn>
                <a:cxn ang="0">
                  <a:pos x="connsiteX3" y="connsiteY3"/>
                </a:cxn>
              </a:cxnLst>
              <a:rect l="l" t="t" r="r" b="b"/>
              <a:pathLst>
                <a:path w="1399825" h="114976">
                  <a:moveTo>
                    <a:pt x="0" y="0"/>
                  </a:moveTo>
                  <a:lnTo>
                    <a:pt x="0" y="114977"/>
                  </a:lnTo>
                  <a:lnTo>
                    <a:pt x="1399825" y="114977"/>
                  </a:lnTo>
                  <a:lnTo>
                    <a:pt x="1399825" y="628"/>
                  </a:lnTo>
                  <a:close/>
                </a:path>
              </a:pathLst>
            </a:custGeom>
            <a:solidFill>
              <a:srgbClr val="6C2F13"/>
            </a:solidFill>
            <a:ln w="6269"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086D6554-1EDA-4251-BBBD-822A881C3329}"/>
                </a:ext>
              </a:extLst>
            </p:cNvPr>
            <p:cNvSpPr/>
            <p:nvPr/>
          </p:nvSpPr>
          <p:spPr>
            <a:xfrm>
              <a:off x="5136919" y="5199852"/>
              <a:ext cx="1910623" cy="115604"/>
            </a:xfrm>
            <a:custGeom>
              <a:avLst/>
              <a:gdLst>
                <a:gd name="connsiteX0" fmla="*/ 0 w 1910623"/>
                <a:gd name="connsiteY0" fmla="*/ 0 h 115604"/>
                <a:gd name="connsiteX1" fmla="*/ 0 w 1910623"/>
                <a:gd name="connsiteY1" fmla="*/ 115605 h 115604"/>
                <a:gd name="connsiteX2" fmla="*/ 1910623 w 1910623"/>
                <a:gd name="connsiteY2" fmla="*/ 115605 h 115604"/>
                <a:gd name="connsiteX3" fmla="*/ 1910623 w 1910623"/>
                <a:gd name="connsiteY3" fmla="*/ 628 h 115604"/>
              </a:gdLst>
              <a:ahLst/>
              <a:cxnLst>
                <a:cxn ang="0">
                  <a:pos x="connsiteX0" y="connsiteY0"/>
                </a:cxn>
                <a:cxn ang="0">
                  <a:pos x="connsiteX1" y="connsiteY1"/>
                </a:cxn>
                <a:cxn ang="0">
                  <a:pos x="connsiteX2" y="connsiteY2"/>
                </a:cxn>
                <a:cxn ang="0">
                  <a:pos x="connsiteX3" y="connsiteY3"/>
                </a:cxn>
              </a:cxnLst>
              <a:rect l="l" t="t" r="r" b="b"/>
              <a:pathLst>
                <a:path w="1910623" h="115604">
                  <a:moveTo>
                    <a:pt x="0" y="0"/>
                  </a:moveTo>
                  <a:lnTo>
                    <a:pt x="0" y="115605"/>
                  </a:lnTo>
                  <a:lnTo>
                    <a:pt x="1910623" y="115605"/>
                  </a:lnTo>
                  <a:lnTo>
                    <a:pt x="1910623" y="628"/>
                  </a:lnTo>
                  <a:close/>
                </a:path>
              </a:pathLst>
            </a:custGeom>
            <a:solidFill>
              <a:srgbClr val="6C2F13"/>
            </a:solidFill>
            <a:ln w="6269"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661DB0DE-45A5-4321-A3E9-83C546FF6370}"/>
                </a:ext>
              </a:extLst>
            </p:cNvPr>
            <p:cNvSpPr/>
            <p:nvPr/>
          </p:nvSpPr>
          <p:spPr>
            <a:xfrm>
              <a:off x="5973798" y="2410882"/>
              <a:ext cx="237492" cy="547867"/>
            </a:xfrm>
            <a:custGeom>
              <a:avLst/>
              <a:gdLst>
                <a:gd name="connsiteX0" fmla="*/ 628 w 237492"/>
                <a:gd name="connsiteY0" fmla="*/ 0 h 547867"/>
                <a:gd name="connsiteX1" fmla="*/ 0 w 237492"/>
                <a:gd name="connsiteY1" fmla="*/ 1885 h 547867"/>
                <a:gd name="connsiteX2" fmla="*/ 0 w 237492"/>
                <a:gd name="connsiteY2" fmla="*/ 65342 h 547867"/>
                <a:gd name="connsiteX3" fmla="*/ 0 w 237492"/>
                <a:gd name="connsiteY3" fmla="*/ 92987 h 547867"/>
                <a:gd name="connsiteX4" fmla="*/ 0 w 237492"/>
                <a:gd name="connsiteY4" fmla="*/ 510170 h 547867"/>
                <a:gd name="connsiteX5" fmla="*/ 118746 w 237492"/>
                <a:gd name="connsiteY5" fmla="*/ 547867 h 547867"/>
                <a:gd name="connsiteX6" fmla="*/ 237493 w 237492"/>
                <a:gd name="connsiteY6" fmla="*/ 510170 h 547867"/>
                <a:gd name="connsiteX7" fmla="*/ 237493 w 237492"/>
                <a:gd name="connsiteY7" fmla="*/ 92987 h 547867"/>
                <a:gd name="connsiteX8" fmla="*/ 237493 w 237492"/>
                <a:gd name="connsiteY8" fmla="*/ 92987 h 547867"/>
                <a:gd name="connsiteX9" fmla="*/ 237493 w 237492"/>
                <a:gd name="connsiteY9" fmla="*/ 1885 h 547867"/>
                <a:gd name="connsiteX10" fmla="*/ 236236 w 237492"/>
                <a:gd name="connsiteY10" fmla="*/ 2513 h 547867"/>
                <a:gd name="connsiteX11" fmla="*/ 628 w 237492"/>
                <a:gd name="connsiteY11" fmla="*/ 0 h 5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492" h="547867">
                  <a:moveTo>
                    <a:pt x="628" y="0"/>
                  </a:moveTo>
                  <a:cubicBezTo>
                    <a:pt x="0" y="628"/>
                    <a:pt x="0" y="1257"/>
                    <a:pt x="0" y="1885"/>
                  </a:cubicBezTo>
                  <a:lnTo>
                    <a:pt x="0" y="65342"/>
                  </a:lnTo>
                  <a:lnTo>
                    <a:pt x="0" y="92987"/>
                  </a:lnTo>
                  <a:lnTo>
                    <a:pt x="0" y="510170"/>
                  </a:lnTo>
                  <a:cubicBezTo>
                    <a:pt x="0" y="530903"/>
                    <a:pt x="53404" y="547867"/>
                    <a:pt x="118746" y="547867"/>
                  </a:cubicBezTo>
                  <a:cubicBezTo>
                    <a:pt x="184088" y="547867"/>
                    <a:pt x="237493" y="530903"/>
                    <a:pt x="237493" y="510170"/>
                  </a:cubicBezTo>
                  <a:lnTo>
                    <a:pt x="237493" y="92987"/>
                  </a:lnTo>
                  <a:lnTo>
                    <a:pt x="237493" y="92987"/>
                  </a:lnTo>
                  <a:lnTo>
                    <a:pt x="237493" y="1885"/>
                  </a:lnTo>
                  <a:cubicBezTo>
                    <a:pt x="237493" y="1885"/>
                    <a:pt x="236864" y="1885"/>
                    <a:pt x="236236" y="2513"/>
                  </a:cubicBezTo>
                  <a:lnTo>
                    <a:pt x="628" y="0"/>
                  </a:lnTo>
                  <a:close/>
                </a:path>
              </a:pathLst>
            </a:custGeom>
            <a:solidFill>
              <a:srgbClr val="6C2F13"/>
            </a:solidFill>
            <a:ln w="6269"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7B8B2C82-EDD6-4978-91E6-B5274D728CBE}"/>
                </a:ext>
              </a:extLst>
            </p:cNvPr>
            <p:cNvSpPr/>
            <p:nvPr/>
          </p:nvSpPr>
          <p:spPr>
            <a:xfrm>
              <a:off x="6020291" y="2344284"/>
              <a:ext cx="145134" cy="91101"/>
            </a:xfrm>
            <a:custGeom>
              <a:avLst/>
              <a:gdLst>
                <a:gd name="connsiteX0" fmla="*/ 144506 w 145134"/>
                <a:gd name="connsiteY0" fmla="*/ 68483 h 91101"/>
                <a:gd name="connsiteX1" fmla="*/ 72253 w 145134"/>
                <a:gd name="connsiteY1" fmla="*/ 91102 h 91101"/>
                <a:gd name="connsiteX2" fmla="*/ 0 w 145134"/>
                <a:gd name="connsiteY2" fmla="*/ 68483 h 91101"/>
                <a:gd name="connsiteX3" fmla="*/ 0 w 145134"/>
                <a:gd name="connsiteY3" fmla="*/ 0 h 91101"/>
                <a:gd name="connsiteX4" fmla="*/ 145135 w 145134"/>
                <a:gd name="connsiteY4" fmla="*/ 0 h 91101"/>
                <a:gd name="connsiteX5" fmla="*/ 145135 w 145134"/>
                <a:gd name="connsiteY5" fmla="*/ 68483 h 91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134" h="91101">
                  <a:moveTo>
                    <a:pt x="144506" y="68483"/>
                  </a:moveTo>
                  <a:cubicBezTo>
                    <a:pt x="144506" y="81049"/>
                    <a:pt x="111835" y="91102"/>
                    <a:pt x="72253" y="91102"/>
                  </a:cubicBezTo>
                  <a:cubicBezTo>
                    <a:pt x="32043" y="91102"/>
                    <a:pt x="0" y="81049"/>
                    <a:pt x="0" y="68483"/>
                  </a:cubicBezTo>
                  <a:lnTo>
                    <a:pt x="0" y="0"/>
                  </a:lnTo>
                  <a:lnTo>
                    <a:pt x="145135" y="0"/>
                  </a:lnTo>
                  <a:lnTo>
                    <a:pt x="145135" y="68483"/>
                  </a:lnTo>
                  <a:close/>
                </a:path>
              </a:pathLst>
            </a:custGeom>
            <a:solidFill>
              <a:srgbClr val="6C2F13"/>
            </a:solidFill>
            <a:ln w="6269"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C629443-5B81-4FA3-8337-461E701D08C9}"/>
                </a:ext>
              </a:extLst>
            </p:cNvPr>
            <p:cNvSpPr/>
            <p:nvPr/>
          </p:nvSpPr>
          <p:spPr>
            <a:xfrm>
              <a:off x="6008354" y="2941157"/>
              <a:ext cx="168381" cy="2067695"/>
            </a:xfrm>
            <a:custGeom>
              <a:avLst/>
              <a:gdLst>
                <a:gd name="connsiteX0" fmla="*/ 0 w 168381"/>
                <a:gd name="connsiteY0" fmla="*/ 0 h 2067695"/>
                <a:gd name="connsiteX1" fmla="*/ 0 w 168381"/>
                <a:gd name="connsiteY1" fmla="*/ 2041308 h 2067695"/>
                <a:gd name="connsiteX2" fmla="*/ 84191 w 168381"/>
                <a:gd name="connsiteY2" fmla="*/ 2067696 h 2067695"/>
                <a:gd name="connsiteX3" fmla="*/ 168381 w 168381"/>
                <a:gd name="connsiteY3" fmla="*/ 2041308 h 2067695"/>
                <a:gd name="connsiteX4" fmla="*/ 168381 w 168381"/>
                <a:gd name="connsiteY4" fmla="*/ 0 h 2067695"/>
                <a:gd name="connsiteX5" fmla="*/ 84191 w 168381"/>
                <a:gd name="connsiteY5" fmla="*/ 10681 h 2067695"/>
                <a:gd name="connsiteX6" fmla="*/ 0 w 168381"/>
                <a:gd name="connsiteY6" fmla="*/ 0 h 206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81" h="2067695">
                  <a:moveTo>
                    <a:pt x="0" y="0"/>
                  </a:moveTo>
                  <a:lnTo>
                    <a:pt x="0" y="2041308"/>
                  </a:lnTo>
                  <a:cubicBezTo>
                    <a:pt x="0" y="2055758"/>
                    <a:pt x="37697" y="2067696"/>
                    <a:pt x="84191" y="2067696"/>
                  </a:cubicBezTo>
                  <a:cubicBezTo>
                    <a:pt x="130684" y="2067696"/>
                    <a:pt x="168381" y="2055758"/>
                    <a:pt x="168381" y="2041308"/>
                  </a:cubicBezTo>
                  <a:lnTo>
                    <a:pt x="168381" y="0"/>
                  </a:lnTo>
                  <a:cubicBezTo>
                    <a:pt x="147019" y="6911"/>
                    <a:pt x="117490" y="10681"/>
                    <a:pt x="84191" y="10681"/>
                  </a:cubicBezTo>
                  <a:cubicBezTo>
                    <a:pt x="51519" y="10681"/>
                    <a:pt x="21362" y="6911"/>
                    <a:pt x="0" y="0"/>
                  </a:cubicBezTo>
                  <a:close/>
                </a:path>
              </a:pathLst>
            </a:custGeom>
            <a:solidFill>
              <a:srgbClr val="6C2F13"/>
            </a:solidFill>
            <a:ln w="6269"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AEE864-2666-4D34-AC4E-C4EA14ED7C30}"/>
                </a:ext>
              </a:extLst>
            </p:cNvPr>
            <p:cNvSpPr/>
            <p:nvPr/>
          </p:nvSpPr>
          <p:spPr>
            <a:xfrm>
              <a:off x="6169195" y="2425087"/>
              <a:ext cx="1191017" cy="354599"/>
            </a:xfrm>
            <a:custGeom>
              <a:avLst/>
              <a:gdLst>
                <a:gd name="connsiteX0" fmla="*/ 264509 w 1191017"/>
                <a:gd name="connsiteY0" fmla="*/ 107682 h 354599"/>
                <a:gd name="connsiteX1" fmla="*/ 0 w 1191017"/>
                <a:gd name="connsiteY1" fmla="*/ 149778 h 354599"/>
                <a:gd name="connsiteX2" fmla="*/ 628 w 1191017"/>
                <a:gd name="connsiteY2" fmla="*/ 150406 h 354599"/>
                <a:gd name="connsiteX3" fmla="*/ 628 w 1191017"/>
                <a:gd name="connsiteY3" fmla="*/ 150406 h 354599"/>
                <a:gd name="connsiteX4" fmla="*/ 44608 w 1191017"/>
                <a:gd name="connsiteY4" fmla="*/ 199413 h 354599"/>
                <a:gd name="connsiteX5" fmla="*/ 44608 w 1191017"/>
                <a:gd name="connsiteY5" fmla="*/ 199413 h 354599"/>
                <a:gd name="connsiteX6" fmla="*/ 59687 w 1191017"/>
                <a:gd name="connsiteY6" fmla="*/ 244021 h 354599"/>
                <a:gd name="connsiteX7" fmla="*/ 30158 w 1191017"/>
                <a:gd name="connsiteY7" fmla="*/ 354600 h 354599"/>
                <a:gd name="connsiteX8" fmla="*/ 54033 w 1191017"/>
                <a:gd name="connsiteY8" fmla="*/ 350202 h 354599"/>
                <a:gd name="connsiteX9" fmla="*/ 54033 w 1191017"/>
                <a:gd name="connsiteY9" fmla="*/ 350202 h 354599"/>
                <a:gd name="connsiteX10" fmla="*/ 160842 w 1191017"/>
                <a:gd name="connsiteY10" fmla="*/ 330096 h 354599"/>
                <a:gd name="connsiteX11" fmla="*/ 480640 w 1191017"/>
                <a:gd name="connsiteY11" fmla="*/ 271037 h 354599"/>
                <a:gd name="connsiteX12" fmla="*/ 484410 w 1191017"/>
                <a:gd name="connsiteY12" fmla="*/ 270409 h 354599"/>
                <a:gd name="connsiteX13" fmla="*/ 567972 w 1191017"/>
                <a:gd name="connsiteY13" fmla="*/ 254702 h 354599"/>
                <a:gd name="connsiteX14" fmla="*/ 1127149 w 1191017"/>
                <a:gd name="connsiteY14" fmla="*/ 151663 h 354599"/>
                <a:gd name="connsiteX15" fmla="*/ 1189977 w 1191017"/>
                <a:gd name="connsiteY15" fmla="*/ 64331 h 354599"/>
                <a:gd name="connsiteX16" fmla="*/ 1103274 w 1191017"/>
                <a:gd name="connsiteY16" fmla="*/ 874 h 354599"/>
                <a:gd name="connsiteX17" fmla="*/ 1039188 w 1191017"/>
                <a:gd name="connsiteY17" fmla="*/ 76268 h 354599"/>
                <a:gd name="connsiteX18" fmla="*/ 264509 w 1191017"/>
                <a:gd name="connsiteY18" fmla="*/ 107682 h 354599"/>
                <a:gd name="connsiteX19" fmla="*/ 264509 w 1191017"/>
                <a:gd name="connsiteY19" fmla="*/ 107682 h 354599"/>
                <a:gd name="connsiteX20" fmla="*/ 1108300 w 1191017"/>
                <a:gd name="connsiteY20" fmla="*/ 33545 h 354599"/>
                <a:gd name="connsiteX21" fmla="*/ 1157306 w 1191017"/>
                <a:gd name="connsiteY21" fmla="*/ 69357 h 354599"/>
                <a:gd name="connsiteX22" fmla="*/ 1121494 w 1191017"/>
                <a:gd name="connsiteY22" fmla="*/ 118363 h 354599"/>
                <a:gd name="connsiteX23" fmla="*/ 1072488 w 1191017"/>
                <a:gd name="connsiteY23" fmla="*/ 82551 h 354599"/>
                <a:gd name="connsiteX24" fmla="*/ 1072488 w 1191017"/>
                <a:gd name="connsiteY24" fmla="*/ 82551 h 354599"/>
                <a:gd name="connsiteX25" fmla="*/ 1072488 w 1191017"/>
                <a:gd name="connsiteY25" fmla="*/ 82551 h 354599"/>
                <a:gd name="connsiteX26" fmla="*/ 1072488 w 1191017"/>
                <a:gd name="connsiteY26" fmla="*/ 82551 h 354599"/>
                <a:gd name="connsiteX27" fmla="*/ 1072488 w 1191017"/>
                <a:gd name="connsiteY27" fmla="*/ 82551 h 354599"/>
                <a:gd name="connsiteX28" fmla="*/ 1072488 w 1191017"/>
                <a:gd name="connsiteY28" fmla="*/ 82551 h 354599"/>
                <a:gd name="connsiteX29" fmla="*/ 1072488 w 1191017"/>
                <a:gd name="connsiteY29" fmla="*/ 82551 h 354599"/>
                <a:gd name="connsiteX30" fmla="*/ 1072488 w 1191017"/>
                <a:gd name="connsiteY30" fmla="*/ 82551 h 354599"/>
                <a:gd name="connsiteX31" fmla="*/ 1072488 w 1191017"/>
                <a:gd name="connsiteY31" fmla="*/ 82551 h 354599"/>
                <a:gd name="connsiteX32" fmla="*/ 1072488 w 1191017"/>
                <a:gd name="connsiteY32" fmla="*/ 82551 h 354599"/>
                <a:gd name="connsiteX33" fmla="*/ 1072488 w 1191017"/>
                <a:gd name="connsiteY33" fmla="*/ 82551 h 354599"/>
                <a:gd name="connsiteX34" fmla="*/ 1072488 w 1191017"/>
                <a:gd name="connsiteY34" fmla="*/ 82551 h 354599"/>
                <a:gd name="connsiteX35" fmla="*/ 1072488 w 1191017"/>
                <a:gd name="connsiteY35" fmla="*/ 82551 h 354599"/>
                <a:gd name="connsiteX36" fmla="*/ 1072488 w 1191017"/>
                <a:gd name="connsiteY36" fmla="*/ 82551 h 354599"/>
                <a:gd name="connsiteX37" fmla="*/ 1072488 w 1191017"/>
                <a:gd name="connsiteY37" fmla="*/ 82551 h 354599"/>
                <a:gd name="connsiteX38" fmla="*/ 1072488 w 1191017"/>
                <a:gd name="connsiteY38" fmla="*/ 82551 h 354599"/>
                <a:gd name="connsiteX39" fmla="*/ 1072488 w 1191017"/>
                <a:gd name="connsiteY39" fmla="*/ 82551 h 354599"/>
                <a:gd name="connsiteX40" fmla="*/ 1072488 w 1191017"/>
                <a:gd name="connsiteY40" fmla="*/ 82551 h 354599"/>
                <a:gd name="connsiteX41" fmla="*/ 1072488 w 1191017"/>
                <a:gd name="connsiteY41" fmla="*/ 82551 h 354599"/>
                <a:gd name="connsiteX42" fmla="*/ 1072488 w 1191017"/>
                <a:gd name="connsiteY42" fmla="*/ 82551 h 354599"/>
                <a:gd name="connsiteX43" fmla="*/ 1072488 w 1191017"/>
                <a:gd name="connsiteY43" fmla="*/ 82551 h 354599"/>
                <a:gd name="connsiteX44" fmla="*/ 1072488 w 1191017"/>
                <a:gd name="connsiteY44" fmla="*/ 82551 h 354599"/>
                <a:gd name="connsiteX45" fmla="*/ 1072488 w 1191017"/>
                <a:gd name="connsiteY45" fmla="*/ 82551 h 354599"/>
                <a:gd name="connsiteX46" fmla="*/ 1072488 w 1191017"/>
                <a:gd name="connsiteY46" fmla="*/ 82551 h 354599"/>
                <a:gd name="connsiteX47" fmla="*/ 1072488 w 1191017"/>
                <a:gd name="connsiteY47" fmla="*/ 82551 h 354599"/>
                <a:gd name="connsiteX48" fmla="*/ 1072488 w 1191017"/>
                <a:gd name="connsiteY48" fmla="*/ 82551 h 354599"/>
                <a:gd name="connsiteX49" fmla="*/ 1072488 w 1191017"/>
                <a:gd name="connsiteY49" fmla="*/ 82551 h 354599"/>
                <a:gd name="connsiteX50" fmla="*/ 1072488 w 1191017"/>
                <a:gd name="connsiteY50" fmla="*/ 82551 h 354599"/>
                <a:gd name="connsiteX51" fmla="*/ 1072488 w 1191017"/>
                <a:gd name="connsiteY51" fmla="*/ 82551 h 354599"/>
                <a:gd name="connsiteX52" fmla="*/ 1072488 w 1191017"/>
                <a:gd name="connsiteY52" fmla="*/ 82551 h 354599"/>
                <a:gd name="connsiteX53" fmla="*/ 1072488 w 1191017"/>
                <a:gd name="connsiteY53" fmla="*/ 82551 h 354599"/>
                <a:gd name="connsiteX54" fmla="*/ 1072488 w 1191017"/>
                <a:gd name="connsiteY54" fmla="*/ 82551 h 354599"/>
                <a:gd name="connsiteX55" fmla="*/ 1072488 w 1191017"/>
                <a:gd name="connsiteY55" fmla="*/ 82551 h 354599"/>
                <a:gd name="connsiteX56" fmla="*/ 1072488 w 1191017"/>
                <a:gd name="connsiteY56" fmla="*/ 82551 h 354599"/>
                <a:gd name="connsiteX57" fmla="*/ 1072488 w 1191017"/>
                <a:gd name="connsiteY57" fmla="*/ 82551 h 354599"/>
                <a:gd name="connsiteX58" fmla="*/ 1072488 w 1191017"/>
                <a:gd name="connsiteY58" fmla="*/ 82551 h 354599"/>
                <a:gd name="connsiteX59" fmla="*/ 1072488 w 1191017"/>
                <a:gd name="connsiteY59" fmla="*/ 82551 h 354599"/>
                <a:gd name="connsiteX60" fmla="*/ 1072488 w 1191017"/>
                <a:gd name="connsiteY60" fmla="*/ 81923 h 354599"/>
                <a:gd name="connsiteX61" fmla="*/ 1072488 w 1191017"/>
                <a:gd name="connsiteY61" fmla="*/ 81923 h 354599"/>
                <a:gd name="connsiteX62" fmla="*/ 1072488 w 1191017"/>
                <a:gd name="connsiteY62" fmla="*/ 81923 h 354599"/>
                <a:gd name="connsiteX63" fmla="*/ 1072488 w 1191017"/>
                <a:gd name="connsiteY63" fmla="*/ 81923 h 354599"/>
                <a:gd name="connsiteX64" fmla="*/ 1072488 w 1191017"/>
                <a:gd name="connsiteY64" fmla="*/ 76268 h 354599"/>
                <a:gd name="connsiteX65" fmla="*/ 1072488 w 1191017"/>
                <a:gd name="connsiteY65" fmla="*/ 76268 h 354599"/>
                <a:gd name="connsiteX66" fmla="*/ 1072488 w 1191017"/>
                <a:gd name="connsiteY66" fmla="*/ 76268 h 354599"/>
                <a:gd name="connsiteX67" fmla="*/ 1072488 w 1191017"/>
                <a:gd name="connsiteY67" fmla="*/ 76268 h 354599"/>
                <a:gd name="connsiteX68" fmla="*/ 1072488 w 1191017"/>
                <a:gd name="connsiteY68" fmla="*/ 76268 h 354599"/>
                <a:gd name="connsiteX69" fmla="*/ 1072488 w 1191017"/>
                <a:gd name="connsiteY69" fmla="*/ 76268 h 354599"/>
                <a:gd name="connsiteX70" fmla="*/ 1072488 w 1191017"/>
                <a:gd name="connsiteY70" fmla="*/ 76268 h 354599"/>
                <a:gd name="connsiteX71" fmla="*/ 1072488 w 1191017"/>
                <a:gd name="connsiteY71" fmla="*/ 76268 h 354599"/>
                <a:gd name="connsiteX72" fmla="*/ 1072488 w 1191017"/>
                <a:gd name="connsiteY72" fmla="*/ 76268 h 354599"/>
                <a:gd name="connsiteX73" fmla="*/ 1072488 w 1191017"/>
                <a:gd name="connsiteY73" fmla="*/ 76268 h 354599"/>
                <a:gd name="connsiteX74" fmla="*/ 1072488 w 1191017"/>
                <a:gd name="connsiteY74" fmla="*/ 76268 h 354599"/>
                <a:gd name="connsiteX75" fmla="*/ 1072488 w 1191017"/>
                <a:gd name="connsiteY75" fmla="*/ 76268 h 354599"/>
                <a:gd name="connsiteX76" fmla="*/ 1072488 w 1191017"/>
                <a:gd name="connsiteY76" fmla="*/ 76268 h 354599"/>
                <a:gd name="connsiteX77" fmla="*/ 1072488 w 1191017"/>
                <a:gd name="connsiteY77" fmla="*/ 76268 h 354599"/>
                <a:gd name="connsiteX78" fmla="*/ 1072488 w 1191017"/>
                <a:gd name="connsiteY78" fmla="*/ 76268 h 354599"/>
                <a:gd name="connsiteX79" fmla="*/ 1072488 w 1191017"/>
                <a:gd name="connsiteY79" fmla="*/ 76268 h 354599"/>
                <a:gd name="connsiteX80" fmla="*/ 1072488 w 1191017"/>
                <a:gd name="connsiteY80" fmla="*/ 76268 h 354599"/>
                <a:gd name="connsiteX81" fmla="*/ 1072488 w 1191017"/>
                <a:gd name="connsiteY81" fmla="*/ 76268 h 354599"/>
                <a:gd name="connsiteX82" fmla="*/ 1072488 w 1191017"/>
                <a:gd name="connsiteY82" fmla="*/ 76268 h 354599"/>
                <a:gd name="connsiteX83" fmla="*/ 1072488 w 1191017"/>
                <a:gd name="connsiteY83" fmla="*/ 76268 h 354599"/>
                <a:gd name="connsiteX84" fmla="*/ 1072488 w 1191017"/>
                <a:gd name="connsiteY84" fmla="*/ 76268 h 354599"/>
                <a:gd name="connsiteX85" fmla="*/ 1072488 w 1191017"/>
                <a:gd name="connsiteY85" fmla="*/ 76268 h 354599"/>
                <a:gd name="connsiteX86" fmla="*/ 1072488 w 1191017"/>
                <a:gd name="connsiteY86" fmla="*/ 76268 h 354599"/>
                <a:gd name="connsiteX87" fmla="*/ 1072488 w 1191017"/>
                <a:gd name="connsiteY87" fmla="*/ 76268 h 354599"/>
                <a:gd name="connsiteX88" fmla="*/ 1072488 w 1191017"/>
                <a:gd name="connsiteY88" fmla="*/ 76268 h 354599"/>
                <a:gd name="connsiteX89" fmla="*/ 1072488 w 1191017"/>
                <a:gd name="connsiteY89" fmla="*/ 76268 h 354599"/>
                <a:gd name="connsiteX90" fmla="*/ 1072488 w 1191017"/>
                <a:gd name="connsiteY90" fmla="*/ 76268 h 354599"/>
                <a:gd name="connsiteX91" fmla="*/ 1108300 w 1191017"/>
                <a:gd name="connsiteY91" fmla="*/ 33545 h 35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191017" h="354599">
                  <a:moveTo>
                    <a:pt x="264509" y="107682"/>
                  </a:moveTo>
                  <a:lnTo>
                    <a:pt x="0" y="149778"/>
                  </a:lnTo>
                  <a:lnTo>
                    <a:pt x="628" y="150406"/>
                  </a:lnTo>
                  <a:lnTo>
                    <a:pt x="628" y="150406"/>
                  </a:lnTo>
                  <a:cubicBezTo>
                    <a:pt x="19477" y="163600"/>
                    <a:pt x="33928" y="179307"/>
                    <a:pt x="44608" y="199413"/>
                  </a:cubicBezTo>
                  <a:lnTo>
                    <a:pt x="44608" y="199413"/>
                  </a:lnTo>
                  <a:cubicBezTo>
                    <a:pt x="52148" y="213235"/>
                    <a:pt x="57174" y="227685"/>
                    <a:pt x="59687" y="244021"/>
                  </a:cubicBezTo>
                  <a:cubicBezTo>
                    <a:pt x="65970" y="284860"/>
                    <a:pt x="54033" y="324442"/>
                    <a:pt x="30158" y="354600"/>
                  </a:cubicBezTo>
                  <a:lnTo>
                    <a:pt x="54033" y="350202"/>
                  </a:lnTo>
                  <a:lnTo>
                    <a:pt x="54033" y="350202"/>
                  </a:lnTo>
                  <a:cubicBezTo>
                    <a:pt x="89217" y="343919"/>
                    <a:pt x="125029" y="337008"/>
                    <a:pt x="160842" y="330096"/>
                  </a:cubicBezTo>
                  <a:lnTo>
                    <a:pt x="480640" y="271037"/>
                  </a:lnTo>
                  <a:lnTo>
                    <a:pt x="484410" y="270409"/>
                  </a:lnTo>
                  <a:cubicBezTo>
                    <a:pt x="510170" y="266011"/>
                    <a:pt x="538443" y="260985"/>
                    <a:pt x="567972" y="254702"/>
                  </a:cubicBezTo>
                  <a:lnTo>
                    <a:pt x="1127149" y="151663"/>
                  </a:lnTo>
                  <a:cubicBezTo>
                    <a:pt x="1168615" y="145380"/>
                    <a:pt x="1196888" y="105798"/>
                    <a:pt x="1189977" y="64331"/>
                  </a:cubicBezTo>
                  <a:cubicBezTo>
                    <a:pt x="1183066" y="22864"/>
                    <a:pt x="1144741" y="-5409"/>
                    <a:pt x="1103274" y="874"/>
                  </a:cubicBezTo>
                  <a:cubicBezTo>
                    <a:pt x="1065576" y="6528"/>
                    <a:pt x="1039188" y="39199"/>
                    <a:pt x="1039188" y="76268"/>
                  </a:cubicBezTo>
                  <a:cubicBezTo>
                    <a:pt x="905363" y="61189"/>
                    <a:pt x="502630" y="69985"/>
                    <a:pt x="264509" y="107682"/>
                  </a:cubicBezTo>
                  <a:lnTo>
                    <a:pt x="264509" y="107682"/>
                  </a:lnTo>
                  <a:close/>
                  <a:moveTo>
                    <a:pt x="1108300" y="33545"/>
                  </a:moveTo>
                  <a:cubicBezTo>
                    <a:pt x="1131547" y="29775"/>
                    <a:pt x="1153537" y="46110"/>
                    <a:pt x="1157306" y="69357"/>
                  </a:cubicBezTo>
                  <a:cubicBezTo>
                    <a:pt x="1161076" y="92604"/>
                    <a:pt x="1145369" y="114594"/>
                    <a:pt x="1121494" y="118363"/>
                  </a:cubicBezTo>
                  <a:cubicBezTo>
                    <a:pt x="1098247" y="122133"/>
                    <a:pt x="1076257" y="105798"/>
                    <a:pt x="1072488" y="82551"/>
                  </a:cubicBez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1923"/>
                  </a:lnTo>
                  <a:lnTo>
                    <a:pt x="1072488" y="81923"/>
                  </a:lnTo>
                  <a:lnTo>
                    <a:pt x="1072488" y="81923"/>
                  </a:lnTo>
                  <a:lnTo>
                    <a:pt x="1072488" y="81923"/>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cubicBezTo>
                    <a:pt x="1074372" y="53021"/>
                    <a:pt x="1088823" y="36686"/>
                    <a:pt x="1108300" y="33545"/>
                  </a:cubicBezTo>
                  <a:close/>
                </a:path>
              </a:pathLst>
            </a:custGeom>
            <a:solidFill>
              <a:srgbClr val="E6E6E6"/>
            </a:solidFill>
            <a:ln w="6269"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CDB3CF2-2101-4E08-9F25-7052C598405E}"/>
                </a:ext>
              </a:extLst>
            </p:cNvPr>
            <p:cNvSpPr/>
            <p:nvPr/>
          </p:nvSpPr>
          <p:spPr>
            <a:xfrm>
              <a:off x="4832415" y="2604395"/>
              <a:ext cx="1184734" cy="350829"/>
            </a:xfrm>
            <a:custGeom>
              <a:avLst/>
              <a:gdLst>
                <a:gd name="connsiteX0" fmla="*/ 894465 w 1184734"/>
                <a:gd name="connsiteY0" fmla="*/ 40839 h 350829"/>
                <a:gd name="connsiteX1" fmla="*/ 1151435 w 1184734"/>
                <a:gd name="connsiteY1" fmla="*/ 0 h 350829"/>
                <a:gd name="connsiteX2" fmla="*/ 1150179 w 1184734"/>
                <a:gd name="connsiteY2" fmla="*/ 1257 h 350829"/>
                <a:gd name="connsiteX3" fmla="*/ 1148922 w 1184734"/>
                <a:gd name="connsiteY3" fmla="*/ 2513 h 350829"/>
                <a:gd name="connsiteX4" fmla="*/ 1132586 w 1184734"/>
                <a:gd name="connsiteY4" fmla="*/ 30158 h 350829"/>
                <a:gd name="connsiteX5" fmla="*/ 1124419 w 1184734"/>
                <a:gd name="connsiteY5" fmla="*/ 55918 h 350829"/>
                <a:gd name="connsiteX6" fmla="*/ 1172169 w 1184734"/>
                <a:gd name="connsiteY6" fmla="*/ 194769 h 350829"/>
                <a:gd name="connsiteX7" fmla="*/ 1184734 w 1184734"/>
                <a:gd name="connsiteY7" fmla="*/ 204194 h 350829"/>
                <a:gd name="connsiteX8" fmla="*/ 1060962 w 1184734"/>
                <a:gd name="connsiteY8" fmla="*/ 220529 h 350829"/>
                <a:gd name="connsiteX9" fmla="*/ 738022 w 1184734"/>
                <a:gd name="connsiteY9" fmla="*/ 263253 h 350829"/>
                <a:gd name="connsiteX10" fmla="*/ 734252 w 1184734"/>
                <a:gd name="connsiteY10" fmla="*/ 263881 h 350829"/>
                <a:gd name="connsiteX11" fmla="*/ 650061 w 1184734"/>
                <a:gd name="connsiteY11" fmla="*/ 275190 h 350829"/>
                <a:gd name="connsiteX12" fmla="*/ 87744 w 1184734"/>
                <a:gd name="connsiteY12" fmla="*/ 349956 h 350829"/>
                <a:gd name="connsiteX13" fmla="*/ 1040 w 1184734"/>
                <a:gd name="connsiteY13" fmla="*/ 286499 h 350829"/>
                <a:gd name="connsiteX14" fmla="*/ 63869 w 1184734"/>
                <a:gd name="connsiteY14" fmla="*/ 199167 h 350829"/>
                <a:gd name="connsiteX15" fmla="*/ 148059 w 1184734"/>
                <a:gd name="connsiteY15" fmla="*/ 251315 h 350829"/>
                <a:gd name="connsiteX16" fmla="*/ 894465 w 1184734"/>
                <a:gd name="connsiteY16" fmla="*/ 40839 h 350829"/>
                <a:gd name="connsiteX17" fmla="*/ 894465 w 1184734"/>
                <a:gd name="connsiteY17" fmla="*/ 40839 h 350829"/>
                <a:gd name="connsiteX18" fmla="*/ 68895 w 1184734"/>
                <a:gd name="connsiteY18" fmla="*/ 231838 h 350829"/>
                <a:gd name="connsiteX19" fmla="*/ 33083 w 1184734"/>
                <a:gd name="connsiteY19" fmla="*/ 280845 h 350829"/>
                <a:gd name="connsiteX20" fmla="*/ 82089 w 1184734"/>
                <a:gd name="connsiteY20" fmla="*/ 316657 h 350829"/>
                <a:gd name="connsiteX21" fmla="*/ 117902 w 1184734"/>
                <a:gd name="connsiteY21" fmla="*/ 267651 h 350829"/>
                <a:gd name="connsiteX22" fmla="*/ 117902 w 1184734"/>
                <a:gd name="connsiteY22" fmla="*/ 267651 h 350829"/>
                <a:gd name="connsiteX23" fmla="*/ 117902 w 1184734"/>
                <a:gd name="connsiteY23" fmla="*/ 267651 h 350829"/>
                <a:gd name="connsiteX24" fmla="*/ 117902 w 1184734"/>
                <a:gd name="connsiteY24" fmla="*/ 267651 h 350829"/>
                <a:gd name="connsiteX25" fmla="*/ 117902 w 1184734"/>
                <a:gd name="connsiteY25" fmla="*/ 267651 h 350829"/>
                <a:gd name="connsiteX26" fmla="*/ 117902 w 1184734"/>
                <a:gd name="connsiteY26" fmla="*/ 267651 h 350829"/>
                <a:gd name="connsiteX27" fmla="*/ 117902 w 1184734"/>
                <a:gd name="connsiteY27" fmla="*/ 267651 h 350829"/>
                <a:gd name="connsiteX28" fmla="*/ 117902 w 1184734"/>
                <a:gd name="connsiteY28" fmla="*/ 267651 h 350829"/>
                <a:gd name="connsiteX29" fmla="*/ 117902 w 1184734"/>
                <a:gd name="connsiteY29" fmla="*/ 267651 h 350829"/>
                <a:gd name="connsiteX30" fmla="*/ 117902 w 1184734"/>
                <a:gd name="connsiteY30" fmla="*/ 267651 h 350829"/>
                <a:gd name="connsiteX31" fmla="*/ 117902 w 1184734"/>
                <a:gd name="connsiteY31" fmla="*/ 267651 h 350829"/>
                <a:gd name="connsiteX32" fmla="*/ 117902 w 1184734"/>
                <a:gd name="connsiteY32" fmla="*/ 267651 h 350829"/>
                <a:gd name="connsiteX33" fmla="*/ 117902 w 1184734"/>
                <a:gd name="connsiteY33" fmla="*/ 267651 h 350829"/>
                <a:gd name="connsiteX34" fmla="*/ 117902 w 1184734"/>
                <a:gd name="connsiteY34" fmla="*/ 267651 h 350829"/>
                <a:gd name="connsiteX35" fmla="*/ 117902 w 1184734"/>
                <a:gd name="connsiteY35" fmla="*/ 267651 h 350829"/>
                <a:gd name="connsiteX36" fmla="*/ 117902 w 1184734"/>
                <a:gd name="connsiteY36" fmla="*/ 267651 h 350829"/>
                <a:gd name="connsiteX37" fmla="*/ 117902 w 1184734"/>
                <a:gd name="connsiteY37" fmla="*/ 267651 h 350829"/>
                <a:gd name="connsiteX38" fmla="*/ 117902 w 1184734"/>
                <a:gd name="connsiteY38" fmla="*/ 267651 h 350829"/>
                <a:gd name="connsiteX39" fmla="*/ 117902 w 1184734"/>
                <a:gd name="connsiteY39" fmla="*/ 267651 h 350829"/>
                <a:gd name="connsiteX40" fmla="*/ 117902 w 1184734"/>
                <a:gd name="connsiteY40" fmla="*/ 267651 h 350829"/>
                <a:gd name="connsiteX41" fmla="*/ 117902 w 1184734"/>
                <a:gd name="connsiteY41" fmla="*/ 267651 h 350829"/>
                <a:gd name="connsiteX42" fmla="*/ 117902 w 1184734"/>
                <a:gd name="connsiteY42" fmla="*/ 267651 h 350829"/>
                <a:gd name="connsiteX43" fmla="*/ 117902 w 1184734"/>
                <a:gd name="connsiteY43" fmla="*/ 267651 h 350829"/>
                <a:gd name="connsiteX44" fmla="*/ 117902 w 1184734"/>
                <a:gd name="connsiteY44" fmla="*/ 267651 h 350829"/>
                <a:gd name="connsiteX45" fmla="*/ 117902 w 1184734"/>
                <a:gd name="connsiteY45" fmla="*/ 267651 h 350829"/>
                <a:gd name="connsiteX46" fmla="*/ 117902 w 1184734"/>
                <a:gd name="connsiteY46" fmla="*/ 267651 h 350829"/>
                <a:gd name="connsiteX47" fmla="*/ 117902 w 1184734"/>
                <a:gd name="connsiteY47" fmla="*/ 267651 h 350829"/>
                <a:gd name="connsiteX48" fmla="*/ 117902 w 1184734"/>
                <a:gd name="connsiteY48" fmla="*/ 267651 h 350829"/>
                <a:gd name="connsiteX49" fmla="*/ 117902 w 1184734"/>
                <a:gd name="connsiteY49" fmla="*/ 267651 h 350829"/>
                <a:gd name="connsiteX50" fmla="*/ 117902 w 1184734"/>
                <a:gd name="connsiteY50" fmla="*/ 267651 h 350829"/>
                <a:gd name="connsiteX51" fmla="*/ 117902 w 1184734"/>
                <a:gd name="connsiteY51" fmla="*/ 267651 h 350829"/>
                <a:gd name="connsiteX52" fmla="*/ 117902 w 1184734"/>
                <a:gd name="connsiteY52" fmla="*/ 267651 h 350829"/>
                <a:gd name="connsiteX53" fmla="*/ 117902 w 1184734"/>
                <a:gd name="connsiteY53" fmla="*/ 267651 h 350829"/>
                <a:gd name="connsiteX54" fmla="*/ 117902 w 1184734"/>
                <a:gd name="connsiteY54" fmla="*/ 267651 h 350829"/>
                <a:gd name="connsiteX55" fmla="*/ 117902 w 1184734"/>
                <a:gd name="connsiteY55" fmla="*/ 267651 h 350829"/>
                <a:gd name="connsiteX56" fmla="*/ 117902 w 1184734"/>
                <a:gd name="connsiteY56" fmla="*/ 267651 h 350829"/>
                <a:gd name="connsiteX57" fmla="*/ 117902 w 1184734"/>
                <a:gd name="connsiteY57" fmla="*/ 267651 h 350829"/>
                <a:gd name="connsiteX58" fmla="*/ 117902 w 1184734"/>
                <a:gd name="connsiteY58" fmla="*/ 267022 h 350829"/>
                <a:gd name="connsiteX59" fmla="*/ 117902 w 1184734"/>
                <a:gd name="connsiteY59" fmla="*/ 267022 h 350829"/>
                <a:gd name="connsiteX60" fmla="*/ 117902 w 1184734"/>
                <a:gd name="connsiteY60" fmla="*/ 267022 h 350829"/>
                <a:gd name="connsiteX61" fmla="*/ 117902 w 1184734"/>
                <a:gd name="connsiteY61" fmla="*/ 267022 h 350829"/>
                <a:gd name="connsiteX62" fmla="*/ 117902 w 1184734"/>
                <a:gd name="connsiteY62" fmla="*/ 266394 h 350829"/>
                <a:gd name="connsiteX63" fmla="*/ 117902 w 1184734"/>
                <a:gd name="connsiteY63" fmla="*/ 266394 h 350829"/>
                <a:gd name="connsiteX64" fmla="*/ 117902 w 1184734"/>
                <a:gd name="connsiteY64" fmla="*/ 266394 h 350829"/>
                <a:gd name="connsiteX65" fmla="*/ 117902 w 1184734"/>
                <a:gd name="connsiteY65" fmla="*/ 266394 h 350829"/>
                <a:gd name="connsiteX66" fmla="*/ 117902 w 1184734"/>
                <a:gd name="connsiteY66" fmla="*/ 266394 h 350829"/>
                <a:gd name="connsiteX67" fmla="*/ 117902 w 1184734"/>
                <a:gd name="connsiteY67" fmla="*/ 266394 h 350829"/>
                <a:gd name="connsiteX68" fmla="*/ 117902 w 1184734"/>
                <a:gd name="connsiteY68" fmla="*/ 266394 h 350829"/>
                <a:gd name="connsiteX69" fmla="*/ 117902 w 1184734"/>
                <a:gd name="connsiteY69" fmla="*/ 266394 h 350829"/>
                <a:gd name="connsiteX70" fmla="*/ 117902 w 1184734"/>
                <a:gd name="connsiteY70" fmla="*/ 266394 h 350829"/>
                <a:gd name="connsiteX71" fmla="*/ 117902 w 1184734"/>
                <a:gd name="connsiteY71" fmla="*/ 266394 h 350829"/>
                <a:gd name="connsiteX72" fmla="*/ 117902 w 1184734"/>
                <a:gd name="connsiteY72" fmla="*/ 266394 h 350829"/>
                <a:gd name="connsiteX73" fmla="*/ 117902 w 1184734"/>
                <a:gd name="connsiteY73" fmla="*/ 266394 h 350829"/>
                <a:gd name="connsiteX74" fmla="*/ 117902 w 1184734"/>
                <a:gd name="connsiteY74" fmla="*/ 266394 h 350829"/>
                <a:gd name="connsiteX75" fmla="*/ 117902 w 1184734"/>
                <a:gd name="connsiteY75" fmla="*/ 266394 h 350829"/>
                <a:gd name="connsiteX76" fmla="*/ 117902 w 1184734"/>
                <a:gd name="connsiteY76" fmla="*/ 266394 h 350829"/>
                <a:gd name="connsiteX77" fmla="*/ 117902 w 1184734"/>
                <a:gd name="connsiteY77" fmla="*/ 266394 h 350829"/>
                <a:gd name="connsiteX78" fmla="*/ 117902 w 1184734"/>
                <a:gd name="connsiteY78" fmla="*/ 266394 h 350829"/>
                <a:gd name="connsiteX79" fmla="*/ 117902 w 1184734"/>
                <a:gd name="connsiteY79" fmla="*/ 266394 h 350829"/>
                <a:gd name="connsiteX80" fmla="*/ 117902 w 1184734"/>
                <a:gd name="connsiteY80" fmla="*/ 266394 h 350829"/>
                <a:gd name="connsiteX81" fmla="*/ 117902 w 1184734"/>
                <a:gd name="connsiteY81" fmla="*/ 266394 h 350829"/>
                <a:gd name="connsiteX82" fmla="*/ 117902 w 1184734"/>
                <a:gd name="connsiteY82" fmla="*/ 266394 h 350829"/>
                <a:gd name="connsiteX83" fmla="*/ 117902 w 1184734"/>
                <a:gd name="connsiteY83" fmla="*/ 266394 h 350829"/>
                <a:gd name="connsiteX84" fmla="*/ 117902 w 1184734"/>
                <a:gd name="connsiteY84" fmla="*/ 266394 h 350829"/>
                <a:gd name="connsiteX85" fmla="*/ 117902 w 1184734"/>
                <a:gd name="connsiteY85" fmla="*/ 266394 h 350829"/>
                <a:gd name="connsiteX86" fmla="*/ 117902 w 1184734"/>
                <a:gd name="connsiteY86" fmla="*/ 266394 h 350829"/>
                <a:gd name="connsiteX87" fmla="*/ 117902 w 1184734"/>
                <a:gd name="connsiteY87" fmla="*/ 266394 h 350829"/>
                <a:gd name="connsiteX88" fmla="*/ 117902 w 1184734"/>
                <a:gd name="connsiteY88" fmla="*/ 266394 h 350829"/>
                <a:gd name="connsiteX89" fmla="*/ 68895 w 1184734"/>
                <a:gd name="connsiteY89" fmla="*/ 231838 h 35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734" h="350829">
                  <a:moveTo>
                    <a:pt x="894465" y="40839"/>
                  </a:moveTo>
                  <a:lnTo>
                    <a:pt x="1151435" y="0"/>
                  </a:lnTo>
                  <a:lnTo>
                    <a:pt x="1150179" y="1257"/>
                  </a:lnTo>
                  <a:lnTo>
                    <a:pt x="1148922" y="2513"/>
                  </a:lnTo>
                  <a:cubicBezTo>
                    <a:pt x="1142639" y="10681"/>
                    <a:pt x="1136985" y="20733"/>
                    <a:pt x="1132586" y="30158"/>
                  </a:cubicBezTo>
                  <a:cubicBezTo>
                    <a:pt x="1128817" y="38954"/>
                    <a:pt x="1126304" y="46493"/>
                    <a:pt x="1124419" y="55918"/>
                  </a:cubicBezTo>
                  <a:cubicBezTo>
                    <a:pt x="1113110" y="107437"/>
                    <a:pt x="1130702" y="160213"/>
                    <a:pt x="1172169" y="194769"/>
                  </a:cubicBezTo>
                  <a:cubicBezTo>
                    <a:pt x="1176567" y="197911"/>
                    <a:pt x="1180336" y="201052"/>
                    <a:pt x="1184734" y="204194"/>
                  </a:cubicBezTo>
                  <a:cubicBezTo>
                    <a:pt x="1143267" y="209848"/>
                    <a:pt x="1102429" y="215503"/>
                    <a:pt x="1060962" y="220529"/>
                  </a:cubicBezTo>
                  <a:lnTo>
                    <a:pt x="738022" y="263253"/>
                  </a:lnTo>
                  <a:lnTo>
                    <a:pt x="734252" y="263881"/>
                  </a:lnTo>
                  <a:cubicBezTo>
                    <a:pt x="708492" y="267651"/>
                    <a:pt x="680219" y="271420"/>
                    <a:pt x="650061" y="275190"/>
                  </a:cubicBezTo>
                  <a:lnTo>
                    <a:pt x="87744" y="349956"/>
                  </a:lnTo>
                  <a:cubicBezTo>
                    <a:pt x="46277" y="356239"/>
                    <a:pt x="7323" y="327966"/>
                    <a:pt x="1040" y="286499"/>
                  </a:cubicBezTo>
                  <a:cubicBezTo>
                    <a:pt x="-5871" y="245032"/>
                    <a:pt x="22402" y="206078"/>
                    <a:pt x="63869" y="199167"/>
                  </a:cubicBezTo>
                  <a:cubicBezTo>
                    <a:pt x="101566" y="193513"/>
                    <a:pt x="136750" y="216131"/>
                    <a:pt x="148059" y="251315"/>
                  </a:cubicBezTo>
                  <a:cubicBezTo>
                    <a:pt x="270576" y="195398"/>
                    <a:pt x="656344" y="79164"/>
                    <a:pt x="894465" y="40839"/>
                  </a:cubicBezTo>
                  <a:lnTo>
                    <a:pt x="894465" y="40839"/>
                  </a:lnTo>
                  <a:close/>
                  <a:moveTo>
                    <a:pt x="68895" y="231838"/>
                  </a:moveTo>
                  <a:cubicBezTo>
                    <a:pt x="45648" y="235608"/>
                    <a:pt x="29941" y="257598"/>
                    <a:pt x="33083" y="280845"/>
                  </a:cubicBezTo>
                  <a:cubicBezTo>
                    <a:pt x="36852" y="304091"/>
                    <a:pt x="58843" y="320427"/>
                    <a:pt x="82089" y="316657"/>
                  </a:cubicBezTo>
                  <a:cubicBezTo>
                    <a:pt x="105336" y="312887"/>
                    <a:pt x="121043" y="290897"/>
                    <a:pt x="117902" y="267651"/>
                  </a:cubicBez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022"/>
                  </a:lnTo>
                  <a:lnTo>
                    <a:pt x="117902" y="267022"/>
                  </a:lnTo>
                  <a:lnTo>
                    <a:pt x="117902" y="267022"/>
                  </a:lnTo>
                  <a:lnTo>
                    <a:pt x="117902" y="267022"/>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cubicBezTo>
                    <a:pt x="107849" y="240006"/>
                    <a:pt x="89000" y="228697"/>
                    <a:pt x="68895" y="231838"/>
                  </a:cubicBezTo>
                  <a:close/>
                </a:path>
              </a:pathLst>
            </a:custGeom>
            <a:solidFill>
              <a:srgbClr val="E6E6E6"/>
            </a:solidFill>
            <a:ln w="6269"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927F31-26CE-4D2A-A6A0-FA5DCA2E8217}"/>
                </a:ext>
              </a:extLst>
            </p:cNvPr>
            <p:cNvSpPr/>
            <p:nvPr/>
          </p:nvSpPr>
          <p:spPr>
            <a:xfrm>
              <a:off x="7324617" y="4031237"/>
              <a:ext cx="590590" cy="209848"/>
            </a:xfrm>
            <a:custGeom>
              <a:avLst/>
              <a:gdLst>
                <a:gd name="connsiteX0" fmla="*/ 590591 w 590590"/>
                <a:gd name="connsiteY0" fmla="*/ 17592 h 209848"/>
                <a:gd name="connsiteX1" fmla="*/ 589962 w 590590"/>
                <a:gd name="connsiteY1" fmla="*/ 16336 h 209848"/>
                <a:gd name="connsiteX2" fmla="*/ 589962 w 590590"/>
                <a:gd name="connsiteY2" fmla="*/ 13194 h 209848"/>
                <a:gd name="connsiteX3" fmla="*/ 589962 w 590590"/>
                <a:gd name="connsiteY3" fmla="*/ 11937 h 209848"/>
                <a:gd name="connsiteX4" fmla="*/ 589962 w 590590"/>
                <a:gd name="connsiteY4" fmla="*/ 11309 h 209848"/>
                <a:gd name="connsiteX5" fmla="*/ 589962 w 590590"/>
                <a:gd name="connsiteY5" fmla="*/ 9424 h 209848"/>
                <a:gd name="connsiteX6" fmla="*/ 589962 w 590590"/>
                <a:gd name="connsiteY6" fmla="*/ 5655 h 209848"/>
                <a:gd name="connsiteX7" fmla="*/ 589962 w 590590"/>
                <a:gd name="connsiteY7" fmla="*/ 2513 h 209848"/>
                <a:gd name="connsiteX8" fmla="*/ 590591 w 590590"/>
                <a:gd name="connsiteY8" fmla="*/ 0 h 209848"/>
                <a:gd name="connsiteX9" fmla="*/ 0 w 590590"/>
                <a:gd name="connsiteY9" fmla="*/ 0 h 209848"/>
                <a:gd name="connsiteX10" fmla="*/ 0 w 590590"/>
                <a:gd name="connsiteY10" fmla="*/ 209848 h 209848"/>
                <a:gd name="connsiteX11" fmla="*/ 398963 w 590590"/>
                <a:gd name="connsiteY11" fmla="*/ 209848 h 209848"/>
                <a:gd name="connsiteX12" fmla="*/ 568601 w 590590"/>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590" h="209848">
                  <a:moveTo>
                    <a:pt x="590591" y="17592"/>
                  </a:moveTo>
                  <a:lnTo>
                    <a:pt x="589962" y="16336"/>
                  </a:lnTo>
                  <a:lnTo>
                    <a:pt x="589962" y="13194"/>
                  </a:lnTo>
                  <a:lnTo>
                    <a:pt x="589962" y="11937"/>
                  </a:lnTo>
                  <a:lnTo>
                    <a:pt x="589962" y="11309"/>
                  </a:lnTo>
                  <a:lnTo>
                    <a:pt x="589962" y="9424"/>
                  </a:lnTo>
                  <a:lnTo>
                    <a:pt x="589962" y="5655"/>
                  </a:lnTo>
                  <a:lnTo>
                    <a:pt x="589962" y="2513"/>
                  </a:lnTo>
                  <a:lnTo>
                    <a:pt x="590591" y="0"/>
                  </a:lnTo>
                  <a:lnTo>
                    <a:pt x="0" y="0"/>
                  </a:lnTo>
                  <a:lnTo>
                    <a:pt x="0" y="209848"/>
                  </a:lnTo>
                  <a:lnTo>
                    <a:pt x="398963" y="209848"/>
                  </a:lnTo>
                  <a:lnTo>
                    <a:pt x="568601" y="17592"/>
                  </a:lnTo>
                  <a:close/>
                </a:path>
              </a:pathLst>
            </a:custGeom>
            <a:solidFill>
              <a:srgbClr val="CCCCCC"/>
            </a:solidFill>
            <a:ln w="6269"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41462F1-D525-42EA-B579-4A12BFA9CEA4}"/>
                </a:ext>
              </a:extLst>
            </p:cNvPr>
            <p:cNvSpPr/>
            <p:nvPr/>
          </p:nvSpPr>
          <p:spPr>
            <a:xfrm>
              <a:off x="4901311" y="4406953"/>
              <a:ext cx="624518" cy="209848"/>
            </a:xfrm>
            <a:custGeom>
              <a:avLst/>
              <a:gdLst>
                <a:gd name="connsiteX0" fmla="*/ 624518 w 624518"/>
                <a:gd name="connsiteY0" fmla="*/ 17592 h 209848"/>
                <a:gd name="connsiteX1" fmla="*/ 623890 w 624518"/>
                <a:gd name="connsiteY1" fmla="*/ 16336 h 209848"/>
                <a:gd name="connsiteX2" fmla="*/ 623890 w 624518"/>
                <a:gd name="connsiteY2" fmla="*/ 13822 h 209848"/>
                <a:gd name="connsiteX3" fmla="*/ 623890 w 624518"/>
                <a:gd name="connsiteY3" fmla="*/ 11938 h 209848"/>
                <a:gd name="connsiteX4" fmla="*/ 623890 w 624518"/>
                <a:gd name="connsiteY4" fmla="*/ 11309 h 209848"/>
                <a:gd name="connsiteX5" fmla="*/ 623890 w 624518"/>
                <a:gd name="connsiteY5" fmla="*/ 9424 h 209848"/>
                <a:gd name="connsiteX6" fmla="*/ 623890 w 624518"/>
                <a:gd name="connsiteY6" fmla="*/ 5655 h 209848"/>
                <a:gd name="connsiteX7" fmla="*/ 623890 w 624518"/>
                <a:gd name="connsiteY7" fmla="*/ 2513 h 209848"/>
                <a:gd name="connsiteX8" fmla="*/ 624518 w 624518"/>
                <a:gd name="connsiteY8" fmla="*/ 0 h 209848"/>
                <a:gd name="connsiteX9" fmla="*/ 0 w 624518"/>
                <a:gd name="connsiteY9" fmla="*/ 0 h 209848"/>
                <a:gd name="connsiteX10" fmla="*/ 0 w 624518"/>
                <a:gd name="connsiteY10" fmla="*/ 209848 h 209848"/>
                <a:gd name="connsiteX11" fmla="*/ 432890 w 624518"/>
                <a:gd name="connsiteY11" fmla="*/ 209848 h 209848"/>
                <a:gd name="connsiteX12" fmla="*/ 602528 w 624518"/>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518" h="209848">
                  <a:moveTo>
                    <a:pt x="624518" y="17592"/>
                  </a:moveTo>
                  <a:lnTo>
                    <a:pt x="623890" y="16336"/>
                  </a:lnTo>
                  <a:lnTo>
                    <a:pt x="623890" y="13822"/>
                  </a:lnTo>
                  <a:lnTo>
                    <a:pt x="623890" y="11938"/>
                  </a:lnTo>
                  <a:lnTo>
                    <a:pt x="623890" y="11309"/>
                  </a:lnTo>
                  <a:lnTo>
                    <a:pt x="623890" y="9424"/>
                  </a:lnTo>
                  <a:lnTo>
                    <a:pt x="623890" y="5655"/>
                  </a:lnTo>
                  <a:lnTo>
                    <a:pt x="623890" y="2513"/>
                  </a:lnTo>
                  <a:lnTo>
                    <a:pt x="624518" y="0"/>
                  </a:lnTo>
                  <a:lnTo>
                    <a:pt x="0" y="0"/>
                  </a:lnTo>
                  <a:lnTo>
                    <a:pt x="0" y="209848"/>
                  </a:lnTo>
                  <a:lnTo>
                    <a:pt x="432890" y="209848"/>
                  </a:lnTo>
                  <a:lnTo>
                    <a:pt x="602528" y="17592"/>
                  </a:lnTo>
                  <a:close/>
                </a:path>
              </a:pathLst>
            </a:custGeom>
            <a:solidFill>
              <a:srgbClr val="CCCCCC"/>
            </a:solidFill>
            <a:ln w="6269" cap="flat">
              <a:noFill/>
              <a:prstDash val="solid"/>
              <a:miter/>
            </a:ln>
          </p:spPr>
          <p:txBody>
            <a:bodyPr rtlCol="0" anchor="ctr"/>
            <a:lstStyle/>
            <a:p>
              <a:endParaRPr lang="en-ID"/>
            </a:p>
          </p:txBody>
        </p:sp>
        <p:grpSp>
          <p:nvGrpSpPr>
            <p:cNvPr id="35" name="Graphic 9">
              <a:extLst>
                <a:ext uri="{FF2B5EF4-FFF2-40B4-BE49-F238E27FC236}">
                  <a16:creationId xmlns:a16="http://schemas.microsoft.com/office/drawing/2014/main" id="{608EE46B-37AD-41E6-9EA0-C0F0D022522A}"/>
                </a:ext>
              </a:extLst>
            </p:cNvPr>
            <p:cNvGrpSpPr/>
            <p:nvPr/>
          </p:nvGrpSpPr>
          <p:grpSpPr>
            <a:xfrm>
              <a:off x="4971679" y="2375070"/>
              <a:ext cx="2222882" cy="2909601"/>
              <a:chOff x="4972621" y="1973885"/>
              <a:chExt cx="2222882" cy="2909601"/>
            </a:xfrm>
          </p:grpSpPr>
          <p:grpSp>
            <p:nvGrpSpPr>
              <p:cNvPr id="36" name="Graphic 9">
                <a:extLst>
                  <a:ext uri="{FF2B5EF4-FFF2-40B4-BE49-F238E27FC236}">
                    <a16:creationId xmlns:a16="http://schemas.microsoft.com/office/drawing/2014/main" id="{608EE46B-37AD-41E6-9EA0-C0F0D022522A}"/>
                  </a:ext>
                </a:extLst>
              </p:cNvPr>
              <p:cNvGrpSpPr/>
              <p:nvPr/>
            </p:nvGrpSpPr>
            <p:grpSpPr>
              <a:xfrm>
                <a:off x="6099141" y="1973885"/>
                <a:ext cx="918556" cy="2909601"/>
                <a:chOff x="6099141" y="1973885"/>
                <a:chExt cx="918556" cy="2909601"/>
              </a:xfrm>
              <a:solidFill>
                <a:srgbClr val="A78271"/>
              </a:solidFill>
            </p:grpSpPr>
            <p:sp>
              <p:nvSpPr>
                <p:cNvPr id="37" name="Freeform: Shape 36">
                  <a:extLst>
                    <a:ext uri="{FF2B5EF4-FFF2-40B4-BE49-F238E27FC236}">
                      <a16:creationId xmlns:a16="http://schemas.microsoft.com/office/drawing/2014/main" id="{1617D071-E5A2-45E9-AC32-1219A1436FF2}"/>
                    </a:ext>
                  </a:extLst>
                </p:cNvPr>
                <p:cNvSpPr/>
                <p:nvPr/>
              </p:nvSpPr>
              <p:spPr>
                <a:xfrm>
                  <a:off x="6099141" y="4604526"/>
                  <a:ext cx="171522" cy="49006"/>
                </a:xfrm>
                <a:custGeom>
                  <a:avLst/>
                  <a:gdLst>
                    <a:gd name="connsiteX0" fmla="*/ 0 w 171522"/>
                    <a:gd name="connsiteY0" fmla="*/ 49006 h 49006"/>
                    <a:gd name="connsiteX1" fmla="*/ 171523 w 171522"/>
                    <a:gd name="connsiteY1" fmla="*/ 49006 h 49006"/>
                    <a:gd name="connsiteX2" fmla="*/ 171523 w 171522"/>
                    <a:gd name="connsiteY2" fmla="*/ 628 h 49006"/>
                    <a:gd name="connsiteX3" fmla="*/ 0 w 171522"/>
                    <a:gd name="connsiteY3" fmla="*/ 0 h 49006"/>
                  </a:gdLst>
                  <a:ahLst/>
                  <a:cxnLst>
                    <a:cxn ang="0">
                      <a:pos x="connsiteX0" y="connsiteY0"/>
                    </a:cxn>
                    <a:cxn ang="0">
                      <a:pos x="connsiteX1" y="connsiteY1"/>
                    </a:cxn>
                    <a:cxn ang="0">
                      <a:pos x="connsiteX2" y="connsiteY2"/>
                    </a:cxn>
                    <a:cxn ang="0">
                      <a:pos x="connsiteX3" y="connsiteY3"/>
                    </a:cxn>
                  </a:cxnLst>
                  <a:rect l="l" t="t" r="r" b="b"/>
                  <a:pathLst>
                    <a:path w="171522" h="49006">
                      <a:moveTo>
                        <a:pt x="0" y="49006"/>
                      </a:moveTo>
                      <a:lnTo>
                        <a:pt x="171523" y="49006"/>
                      </a:lnTo>
                      <a:lnTo>
                        <a:pt x="171523" y="628"/>
                      </a:lnTo>
                      <a:lnTo>
                        <a:pt x="0" y="0"/>
                      </a:lnTo>
                      <a:close/>
                    </a:path>
                  </a:pathLst>
                </a:custGeom>
                <a:solidFill>
                  <a:srgbClr val="A78271"/>
                </a:solidFill>
                <a:ln w="6269"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6C257484-5445-4D07-A2A5-F2C9AF89F7AD}"/>
                    </a:ext>
                  </a:extLst>
                </p:cNvPr>
                <p:cNvSpPr/>
                <p:nvPr/>
              </p:nvSpPr>
              <p:spPr>
                <a:xfrm>
                  <a:off x="6099141" y="4714477"/>
                  <a:ext cx="663472" cy="53404"/>
                </a:xfrm>
                <a:custGeom>
                  <a:avLst/>
                  <a:gdLst>
                    <a:gd name="connsiteX0" fmla="*/ 0 w 663472"/>
                    <a:gd name="connsiteY0" fmla="*/ 53404 h 53404"/>
                    <a:gd name="connsiteX1" fmla="*/ 663472 w 663472"/>
                    <a:gd name="connsiteY1" fmla="*/ 53404 h 53404"/>
                    <a:gd name="connsiteX2" fmla="*/ 663472 w 663472"/>
                    <a:gd name="connsiteY2" fmla="*/ 628 h 53404"/>
                    <a:gd name="connsiteX3" fmla="*/ 0 w 663472"/>
                    <a:gd name="connsiteY3" fmla="*/ 0 h 53404"/>
                  </a:gdLst>
                  <a:ahLst/>
                  <a:cxnLst>
                    <a:cxn ang="0">
                      <a:pos x="connsiteX0" y="connsiteY0"/>
                    </a:cxn>
                    <a:cxn ang="0">
                      <a:pos x="connsiteX1" y="connsiteY1"/>
                    </a:cxn>
                    <a:cxn ang="0">
                      <a:pos x="connsiteX2" y="connsiteY2"/>
                    </a:cxn>
                    <a:cxn ang="0">
                      <a:pos x="connsiteX3" y="connsiteY3"/>
                    </a:cxn>
                  </a:cxnLst>
                  <a:rect l="l" t="t" r="r" b="b"/>
                  <a:pathLst>
                    <a:path w="663472" h="53404">
                      <a:moveTo>
                        <a:pt x="0" y="53404"/>
                      </a:moveTo>
                      <a:lnTo>
                        <a:pt x="663472" y="53404"/>
                      </a:lnTo>
                      <a:lnTo>
                        <a:pt x="663472" y="628"/>
                      </a:lnTo>
                      <a:lnTo>
                        <a:pt x="0" y="0"/>
                      </a:lnTo>
                      <a:close/>
                    </a:path>
                  </a:pathLst>
                </a:custGeom>
                <a:solidFill>
                  <a:srgbClr val="A78271"/>
                </a:solidFill>
                <a:ln w="6269"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8BE48A-4097-437C-8853-91D9732C2060}"/>
                    </a:ext>
                  </a:extLst>
                </p:cNvPr>
                <p:cNvSpPr/>
                <p:nvPr/>
              </p:nvSpPr>
              <p:spPr>
                <a:xfrm>
                  <a:off x="6099141" y="4830082"/>
                  <a:ext cx="918556" cy="53404"/>
                </a:xfrm>
                <a:custGeom>
                  <a:avLst/>
                  <a:gdLst>
                    <a:gd name="connsiteX0" fmla="*/ 0 w 918556"/>
                    <a:gd name="connsiteY0" fmla="*/ 53404 h 53404"/>
                    <a:gd name="connsiteX1" fmla="*/ 918557 w 918556"/>
                    <a:gd name="connsiteY1" fmla="*/ 53404 h 53404"/>
                    <a:gd name="connsiteX2" fmla="*/ 918557 w 918556"/>
                    <a:gd name="connsiteY2" fmla="*/ 0 h 53404"/>
                    <a:gd name="connsiteX3" fmla="*/ 0 w 918556"/>
                    <a:gd name="connsiteY3" fmla="*/ 0 h 53404"/>
                  </a:gdLst>
                  <a:ahLst/>
                  <a:cxnLst>
                    <a:cxn ang="0">
                      <a:pos x="connsiteX0" y="connsiteY0"/>
                    </a:cxn>
                    <a:cxn ang="0">
                      <a:pos x="connsiteX1" y="connsiteY1"/>
                    </a:cxn>
                    <a:cxn ang="0">
                      <a:pos x="connsiteX2" y="connsiteY2"/>
                    </a:cxn>
                    <a:cxn ang="0">
                      <a:pos x="connsiteX3" y="connsiteY3"/>
                    </a:cxn>
                  </a:cxnLst>
                  <a:rect l="l" t="t" r="r" b="b"/>
                  <a:pathLst>
                    <a:path w="918556" h="53404">
                      <a:moveTo>
                        <a:pt x="0" y="53404"/>
                      </a:moveTo>
                      <a:lnTo>
                        <a:pt x="918557" y="53404"/>
                      </a:lnTo>
                      <a:lnTo>
                        <a:pt x="918557" y="0"/>
                      </a:lnTo>
                      <a:lnTo>
                        <a:pt x="0" y="0"/>
                      </a:lnTo>
                      <a:close/>
                    </a:path>
                  </a:pathLst>
                </a:custGeom>
                <a:solidFill>
                  <a:srgbClr val="A78271"/>
                </a:solidFill>
                <a:ln w="6269"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79F147B-3BDE-4193-A17D-367E7B3879E6}"/>
                    </a:ext>
                  </a:extLst>
                </p:cNvPr>
                <p:cNvSpPr/>
                <p:nvPr/>
              </p:nvSpPr>
              <p:spPr>
                <a:xfrm>
                  <a:off x="6099141" y="2041740"/>
                  <a:ext cx="81677" cy="484410"/>
                </a:xfrm>
                <a:custGeom>
                  <a:avLst/>
                  <a:gdLst>
                    <a:gd name="connsiteX0" fmla="*/ 0 w 81677"/>
                    <a:gd name="connsiteY0" fmla="*/ 484410 h 484410"/>
                    <a:gd name="connsiteX1" fmla="*/ 81677 w 81677"/>
                    <a:gd name="connsiteY1" fmla="*/ 469959 h 484410"/>
                    <a:gd name="connsiteX2" fmla="*/ 81677 w 81677"/>
                    <a:gd name="connsiteY2" fmla="*/ 628 h 484410"/>
                    <a:gd name="connsiteX3" fmla="*/ 0 w 81677"/>
                    <a:gd name="connsiteY3" fmla="*/ 0 h 484410"/>
                    <a:gd name="connsiteX4" fmla="*/ 0 w 81677"/>
                    <a:gd name="connsiteY4" fmla="*/ 484410 h 484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77" h="484410">
                      <a:moveTo>
                        <a:pt x="0" y="484410"/>
                      </a:moveTo>
                      <a:cubicBezTo>
                        <a:pt x="21362" y="483782"/>
                        <a:pt x="65342" y="480012"/>
                        <a:pt x="81677" y="469959"/>
                      </a:cubicBezTo>
                      <a:lnTo>
                        <a:pt x="81677" y="628"/>
                      </a:lnTo>
                      <a:lnTo>
                        <a:pt x="0" y="0"/>
                      </a:lnTo>
                      <a:lnTo>
                        <a:pt x="0" y="484410"/>
                      </a:lnTo>
                      <a:close/>
                    </a:path>
                  </a:pathLst>
                </a:custGeom>
                <a:solidFill>
                  <a:srgbClr val="A78271"/>
                </a:solidFill>
                <a:ln w="6269"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542F3F3-9E04-46D6-A88F-DE3ECB0C8B9C}"/>
                    </a:ext>
                  </a:extLst>
                </p:cNvPr>
                <p:cNvSpPr/>
                <p:nvPr/>
              </p:nvSpPr>
              <p:spPr>
                <a:xfrm>
                  <a:off x="6099141" y="1973885"/>
                  <a:ext cx="35812" cy="29529"/>
                </a:xfrm>
                <a:custGeom>
                  <a:avLst/>
                  <a:gdLst>
                    <a:gd name="connsiteX0" fmla="*/ 35812 w 35812"/>
                    <a:gd name="connsiteY0" fmla="*/ 24503 h 29529"/>
                    <a:gd name="connsiteX1" fmla="*/ 35812 w 35812"/>
                    <a:gd name="connsiteY1" fmla="*/ 0 h 29529"/>
                    <a:gd name="connsiteX2" fmla="*/ 0 w 35812"/>
                    <a:gd name="connsiteY2" fmla="*/ 0 h 29529"/>
                    <a:gd name="connsiteX3" fmla="*/ 0 w 35812"/>
                    <a:gd name="connsiteY3" fmla="*/ 29530 h 29529"/>
                    <a:gd name="connsiteX4" fmla="*/ 35812 w 35812"/>
                    <a:gd name="connsiteY4" fmla="*/ 24503 h 2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12" h="29529">
                      <a:moveTo>
                        <a:pt x="35812" y="24503"/>
                      </a:moveTo>
                      <a:lnTo>
                        <a:pt x="35812" y="0"/>
                      </a:lnTo>
                      <a:lnTo>
                        <a:pt x="0" y="0"/>
                      </a:lnTo>
                      <a:lnTo>
                        <a:pt x="0" y="29530"/>
                      </a:lnTo>
                      <a:cubicBezTo>
                        <a:pt x="10681" y="28901"/>
                        <a:pt x="25760" y="27645"/>
                        <a:pt x="35812" y="24503"/>
                      </a:cubicBezTo>
                      <a:close/>
                    </a:path>
                  </a:pathLst>
                </a:custGeom>
                <a:solidFill>
                  <a:srgbClr val="A78271"/>
                </a:solidFill>
                <a:ln w="6269"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82CAAF-EF5B-423F-B976-70F7ACA07BB1}"/>
                    </a:ext>
                  </a:extLst>
                </p:cNvPr>
                <p:cNvSpPr/>
                <p:nvPr/>
              </p:nvSpPr>
              <p:spPr>
                <a:xfrm>
                  <a:off x="6099141" y="2578298"/>
                  <a:ext cx="47121" cy="1997955"/>
                </a:xfrm>
                <a:custGeom>
                  <a:avLst/>
                  <a:gdLst>
                    <a:gd name="connsiteX0" fmla="*/ 0 w 47121"/>
                    <a:gd name="connsiteY0" fmla="*/ 1997956 h 1997955"/>
                    <a:gd name="connsiteX1" fmla="*/ 47122 w 47121"/>
                    <a:gd name="connsiteY1" fmla="*/ 1991045 h 1997955"/>
                    <a:gd name="connsiteX2" fmla="*/ 47122 w 47121"/>
                    <a:gd name="connsiteY2" fmla="*/ 0 h 1997955"/>
                    <a:gd name="connsiteX3" fmla="*/ 0 w 47121"/>
                    <a:gd name="connsiteY3" fmla="*/ 3770 h 1997955"/>
                    <a:gd name="connsiteX4" fmla="*/ 0 w 47121"/>
                    <a:gd name="connsiteY4" fmla="*/ 1997956 h 1997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21" h="1997955">
                      <a:moveTo>
                        <a:pt x="0" y="1997956"/>
                      </a:moveTo>
                      <a:cubicBezTo>
                        <a:pt x="13194" y="1997327"/>
                        <a:pt x="35184" y="1995443"/>
                        <a:pt x="47122" y="1991045"/>
                      </a:cubicBezTo>
                      <a:lnTo>
                        <a:pt x="47122" y="0"/>
                      </a:lnTo>
                      <a:cubicBezTo>
                        <a:pt x="31414" y="2513"/>
                        <a:pt x="15707" y="3141"/>
                        <a:pt x="0" y="3770"/>
                      </a:cubicBezTo>
                      <a:lnTo>
                        <a:pt x="0" y="1997956"/>
                      </a:lnTo>
                      <a:close/>
                    </a:path>
                  </a:pathLst>
                </a:custGeom>
                <a:solidFill>
                  <a:srgbClr val="A78271"/>
                </a:solidFill>
                <a:ln w="6269" cap="flat">
                  <a:noFill/>
                  <a:prstDash val="solid"/>
                  <a:miter/>
                </a:ln>
              </p:spPr>
              <p:txBody>
                <a:bodyPr rtlCol="0" anchor="ctr"/>
                <a:lstStyle/>
                <a:p>
                  <a:endParaRPr lang="en-ID"/>
                </a:p>
              </p:txBody>
            </p:sp>
          </p:grpSp>
          <p:sp>
            <p:nvSpPr>
              <p:cNvPr id="43" name="Freeform: Shape 42">
                <a:extLst>
                  <a:ext uri="{FF2B5EF4-FFF2-40B4-BE49-F238E27FC236}">
                    <a16:creationId xmlns:a16="http://schemas.microsoft.com/office/drawing/2014/main" id="{7FF66B69-B4F6-40A5-A475-8777E8DB79E1}"/>
                  </a:ext>
                </a:extLst>
              </p:cNvPr>
              <p:cNvSpPr/>
              <p:nvPr/>
            </p:nvSpPr>
            <p:spPr>
              <a:xfrm>
                <a:off x="6256841" y="2142894"/>
                <a:ext cx="938662" cy="194140"/>
              </a:xfrm>
              <a:custGeom>
                <a:avLst/>
                <a:gdLst>
                  <a:gd name="connsiteX0" fmla="*/ 5655 w 938662"/>
                  <a:gd name="connsiteY0" fmla="*/ 130684 h 194140"/>
                  <a:gd name="connsiteX1" fmla="*/ 0 w 938662"/>
                  <a:gd name="connsiteY1" fmla="*/ 194141 h 194140"/>
                  <a:gd name="connsiteX2" fmla="*/ 69740 w 938662"/>
                  <a:gd name="connsiteY2" fmla="*/ 180947 h 194140"/>
                  <a:gd name="connsiteX3" fmla="*/ 390167 w 938662"/>
                  <a:gd name="connsiteY3" fmla="*/ 121260 h 194140"/>
                  <a:gd name="connsiteX4" fmla="*/ 393936 w 938662"/>
                  <a:gd name="connsiteY4" fmla="*/ 120631 h 194140"/>
                  <a:gd name="connsiteX5" fmla="*/ 475614 w 938662"/>
                  <a:gd name="connsiteY5" fmla="*/ 105552 h 194140"/>
                  <a:gd name="connsiteX6" fmla="*/ 938662 w 938662"/>
                  <a:gd name="connsiteY6" fmla="*/ 20105 h 194140"/>
                  <a:gd name="connsiteX7" fmla="*/ 927353 w 938662"/>
                  <a:gd name="connsiteY7" fmla="*/ 0 h 194140"/>
                  <a:gd name="connsiteX8" fmla="*/ 5655 w 938662"/>
                  <a:gd name="connsiteY8" fmla="*/ 130684 h 19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662" h="194140">
                    <a:moveTo>
                      <a:pt x="5655" y="130684"/>
                    </a:moveTo>
                    <a:cubicBezTo>
                      <a:pt x="7539" y="152046"/>
                      <a:pt x="5655" y="173407"/>
                      <a:pt x="0" y="194141"/>
                    </a:cubicBezTo>
                    <a:cubicBezTo>
                      <a:pt x="23247" y="189743"/>
                      <a:pt x="46493" y="185345"/>
                      <a:pt x="69740" y="180947"/>
                    </a:cubicBezTo>
                    <a:lnTo>
                      <a:pt x="390167" y="121260"/>
                    </a:lnTo>
                    <a:lnTo>
                      <a:pt x="393936" y="120631"/>
                    </a:lnTo>
                    <a:cubicBezTo>
                      <a:pt x="421581" y="116233"/>
                      <a:pt x="448598" y="111207"/>
                      <a:pt x="475614" y="105552"/>
                    </a:cubicBezTo>
                    <a:lnTo>
                      <a:pt x="938662" y="20105"/>
                    </a:lnTo>
                    <a:cubicBezTo>
                      <a:pt x="934264" y="13822"/>
                      <a:pt x="930494" y="6911"/>
                      <a:pt x="927353" y="0"/>
                    </a:cubicBezTo>
                    <a:lnTo>
                      <a:pt x="5655" y="130684"/>
                    </a:lnTo>
                    <a:close/>
                  </a:path>
                </a:pathLst>
              </a:custGeom>
              <a:solidFill>
                <a:srgbClr val="FFFFFF">
                  <a:alpha val="65000"/>
                </a:srgbClr>
              </a:solidFill>
              <a:ln w="6269"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7178253-D531-4F1F-AE0B-072BE77E6573}"/>
                  </a:ext>
                </a:extLst>
              </p:cNvPr>
              <p:cNvSpPr/>
              <p:nvPr/>
            </p:nvSpPr>
            <p:spPr>
              <a:xfrm>
                <a:off x="4972621" y="2318186"/>
                <a:ext cx="980757" cy="197282"/>
              </a:xfrm>
              <a:custGeom>
                <a:avLst/>
                <a:gdLst>
                  <a:gd name="connsiteX0" fmla="*/ 6283 w 980757"/>
                  <a:gd name="connsiteY0" fmla="*/ 184088 h 197282"/>
                  <a:gd name="connsiteX1" fmla="*/ 0 w 980757"/>
                  <a:gd name="connsiteY1" fmla="*/ 197282 h 197282"/>
                  <a:gd name="connsiteX2" fmla="*/ 507657 w 980757"/>
                  <a:gd name="connsiteY2" fmla="*/ 129427 h 197282"/>
                  <a:gd name="connsiteX3" fmla="*/ 590591 w 980757"/>
                  <a:gd name="connsiteY3" fmla="*/ 118746 h 197282"/>
                  <a:gd name="connsiteX4" fmla="*/ 595617 w 980757"/>
                  <a:gd name="connsiteY4" fmla="*/ 118118 h 197282"/>
                  <a:gd name="connsiteX5" fmla="*/ 918557 w 980757"/>
                  <a:gd name="connsiteY5" fmla="*/ 75395 h 197282"/>
                  <a:gd name="connsiteX6" fmla="*/ 980757 w 980757"/>
                  <a:gd name="connsiteY6" fmla="*/ 67227 h 197282"/>
                  <a:gd name="connsiteX7" fmla="*/ 953741 w 980757"/>
                  <a:gd name="connsiteY7" fmla="*/ 0 h 197282"/>
                  <a:gd name="connsiteX8" fmla="*/ 6283 w 980757"/>
                  <a:gd name="connsiteY8" fmla="*/ 184088 h 19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0757" h="197282">
                    <a:moveTo>
                      <a:pt x="6283" y="184088"/>
                    </a:moveTo>
                    <a:cubicBezTo>
                      <a:pt x="4398" y="188486"/>
                      <a:pt x="2513" y="192884"/>
                      <a:pt x="0" y="197282"/>
                    </a:cubicBezTo>
                    <a:lnTo>
                      <a:pt x="507657" y="129427"/>
                    </a:lnTo>
                    <a:cubicBezTo>
                      <a:pt x="535301" y="126286"/>
                      <a:pt x="562946" y="123144"/>
                      <a:pt x="590591" y="118746"/>
                    </a:cubicBezTo>
                    <a:lnTo>
                      <a:pt x="595617" y="118118"/>
                    </a:lnTo>
                    <a:lnTo>
                      <a:pt x="918557" y="75395"/>
                    </a:lnTo>
                    <a:cubicBezTo>
                      <a:pt x="939290" y="72881"/>
                      <a:pt x="960024" y="69740"/>
                      <a:pt x="980757" y="67227"/>
                    </a:cubicBezTo>
                    <a:cubicBezTo>
                      <a:pt x="966935" y="47122"/>
                      <a:pt x="958139" y="23875"/>
                      <a:pt x="953741" y="0"/>
                    </a:cubicBezTo>
                    <a:lnTo>
                      <a:pt x="6283" y="184088"/>
                    </a:lnTo>
                    <a:close/>
                  </a:path>
                </a:pathLst>
              </a:custGeom>
              <a:solidFill>
                <a:srgbClr val="FFFFFF">
                  <a:alpha val="65000"/>
                </a:srgbClr>
              </a:solidFill>
              <a:ln w="6269" cap="flat">
                <a:noFill/>
                <a:prstDash val="solid"/>
                <a:miter/>
              </a:ln>
            </p:spPr>
            <p:txBody>
              <a:bodyPr rtlCol="0" anchor="ctr"/>
              <a:lstStyle/>
              <a:p>
                <a:endParaRPr lang="en-ID"/>
              </a:p>
            </p:txBody>
          </p:sp>
        </p:grpSp>
        <p:sp>
          <p:nvSpPr>
            <p:cNvPr id="45" name="Freeform: Shape 44">
              <a:extLst>
                <a:ext uri="{FF2B5EF4-FFF2-40B4-BE49-F238E27FC236}">
                  <a16:creationId xmlns:a16="http://schemas.microsoft.com/office/drawing/2014/main" id="{E531906C-AE82-41CA-8044-F156B64228AF}"/>
                </a:ext>
              </a:extLst>
            </p:cNvPr>
            <p:cNvSpPr/>
            <p:nvPr/>
          </p:nvSpPr>
          <p:spPr>
            <a:xfrm rot="21058032">
              <a:off x="5953683" y="2551620"/>
              <a:ext cx="277703" cy="278960"/>
            </a:xfrm>
            <a:custGeom>
              <a:avLst/>
              <a:gdLst>
                <a:gd name="connsiteX0" fmla="*/ 277704 w 277703"/>
                <a:gd name="connsiteY0" fmla="*/ 139480 h 278960"/>
                <a:gd name="connsiteX1" fmla="*/ 138852 w 277703"/>
                <a:gd name="connsiteY1" fmla="*/ 278960 h 278960"/>
                <a:gd name="connsiteX2" fmla="*/ 0 w 277703"/>
                <a:gd name="connsiteY2" fmla="*/ 139480 h 278960"/>
                <a:gd name="connsiteX3" fmla="*/ 138852 w 277703"/>
                <a:gd name="connsiteY3" fmla="*/ 0 h 278960"/>
                <a:gd name="connsiteX4" fmla="*/ 277704 w 277703"/>
                <a:gd name="connsiteY4" fmla="*/ 139480 h 27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03" h="278960">
                  <a:moveTo>
                    <a:pt x="277704" y="139480"/>
                  </a:moveTo>
                  <a:cubicBezTo>
                    <a:pt x="277704" y="216513"/>
                    <a:pt x="215538" y="278960"/>
                    <a:pt x="138852" y="278960"/>
                  </a:cubicBezTo>
                  <a:cubicBezTo>
                    <a:pt x="62166" y="278960"/>
                    <a:pt x="0" y="216513"/>
                    <a:pt x="0" y="139480"/>
                  </a:cubicBezTo>
                  <a:cubicBezTo>
                    <a:pt x="0" y="62447"/>
                    <a:pt x="62166" y="0"/>
                    <a:pt x="138852" y="0"/>
                  </a:cubicBezTo>
                  <a:cubicBezTo>
                    <a:pt x="215538" y="0"/>
                    <a:pt x="277704" y="62447"/>
                    <a:pt x="277704" y="139480"/>
                  </a:cubicBezTo>
                  <a:close/>
                </a:path>
              </a:pathLst>
            </a:custGeom>
            <a:solidFill>
              <a:srgbClr val="E6E6E6"/>
            </a:solidFill>
            <a:ln w="6269"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B00F5FC5-5C40-4C41-9395-1E471EFDD5D3}"/>
                </a:ext>
              </a:extLst>
            </p:cNvPr>
            <p:cNvSpPr/>
            <p:nvPr/>
          </p:nvSpPr>
          <p:spPr>
            <a:xfrm rot="21058032">
              <a:off x="6013999" y="2612631"/>
              <a:ext cx="157072" cy="157072"/>
            </a:xfrm>
            <a:custGeom>
              <a:avLst/>
              <a:gdLst>
                <a:gd name="connsiteX0" fmla="*/ 157072 w 157072"/>
                <a:gd name="connsiteY0" fmla="*/ 78536 h 157072"/>
                <a:gd name="connsiteX1" fmla="*/ 78536 w 157072"/>
                <a:gd name="connsiteY1" fmla="*/ 157072 h 157072"/>
                <a:gd name="connsiteX2" fmla="*/ 0 w 157072"/>
                <a:gd name="connsiteY2" fmla="*/ 78536 h 157072"/>
                <a:gd name="connsiteX3" fmla="*/ 78536 w 157072"/>
                <a:gd name="connsiteY3" fmla="*/ 0 h 157072"/>
                <a:gd name="connsiteX4" fmla="*/ 157072 w 157072"/>
                <a:gd name="connsiteY4" fmla="*/ 78536 h 15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72" h="157072">
                  <a:moveTo>
                    <a:pt x="157072" y="78536"/>
                  </a:moveTo>
                  <a:cubicBezTo>
                    <a:pt x="157072" y="121910"/>
                    <a:pt x="121910" y="157072"/>
                    <a:pt x="78536" y="157072"/>
                  </a:cubicBezTo>
                  <a:cubicBezTo>
                    <a:pt x="35162" y="157072"/>
                    <a:pt x="0" y="121910"/>
                    <a:pt x="0" y="78536"/>
                  </a:cubicBezTo>
                  <a:cubicBezTo>
                    <a:pt x="0" y="35162"/>
                    <a:pt x="35162" y="0"/>
                    <a:pt x="78536" y="0"/>
                  </a:cubicBezTo>
                  <a:cubicBezTo>
                    <a:pt x="121910" y="0"/>
                    <a:pt x="157072" y="35162"/>
                    <a:pt x="157072" y="78536"/>
                  </a:cubicBezTo>
                  <a:close/>
                </a:path>
              </a:pathLst>
            </a:custGeom>
            <a:solidFill>
              <a:srgbClr val="6C2F13"/>
            </a:solidFill>
            <a:ln w="6269"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632629C-5DF8-4204-8C16-C8744AE55232}"/>
                </a:ext>
              </a:extLst>
            </p:cNvPr>
            <p:cNvSpPr/>
            <p:nvPr/>
          </p:nvSpPr>
          <p:spPr>
            <a:xfrm rot="21057693">
              <a:off x="6052986" y="2651424"/>
              <a:ext cx="79165" cy="79165"/>
            </a:xfrm>
            <a:custGeom>
              <a:avLst/>
              <a:gdLst>
                <a:gd name="connsiteX0" fmla="*/ 79166 w 79165"/>
                <a:gd name="connsiteY0" fmla="*/ 39583 h 79165"/>
                <a:gd name="connsiteX1" fmla="*/ 39583 w 79165"/>
                <a:gd name="connsiteY1" fmla="*/ 79166 h 79165"/>
                <a:gd name="connsiteX2" fmla="*/ 0 w 79165"/>
                <a:gd name="connsiteY2" fmla="*/ 39583 h 79165"/>
                <a:gd name="connsiteX3" fmla="*/ 39583 w 79165"/>
                <a:gd name="connsiteY3" fmla="*/ 0 h 79165"/>
                <a:gd name="connsiteX4" fmla="*/ 79166 w 79165"/>
                <a:gd name="connsiteY4" fmla="*/ 39583 h 79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65" h="79165">
                  <a:moveTo>
                    <a:pt x="79166" y="39583"/>
                  </a:moveTo>
                  <a:cubicBezTo>
                    <a:pt x="79166" y="61444"/>
                    <a:pt x="61444" y="79166"/>
                    <a:pt x="39583" y="79166"/>
                  </a:cubicBezTo>
                  <a:cubicBezTo>
                    <a:pt x="17722" y="79166"/>
                    <a:pt x="0" y="61444"/>
                    <a:pt x="0" y="39583"/>
                  </a:cubicBezTo>
                  <a:cubicBezTo>
                    <a:pt x="0" y="17722"/>
                    <a:pt x="17722" y="0"/>
                    <a:pt x="39583" y="0"/>
                  </a:cubicBezTo>
                  <a:cubicBezTo>
                    <a:pt x="61444" y="0"/>
                    <a:pt x="79166" y="17722"/>
                    <a:pt x="79166" y="39583"/>
                  </a:cubicBezTo>
                  <a:close/>
                </a:path>
              </a:pathLst>
            </a:custGeom>
            <a:solidFill>
              <a:srgbClr val="A78271"/>
            </a:solidFill>
            <a:ln w="6269"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BE6D24C2-DEDF-4A65-910B-82BE3EC9D649}"/>
                </a:ext>
              </a:extLst>
            </p:cNvPr>
            <p:cNvSpPr/>
            <p:nvPr/>
          </p:nvSpPr>
          <p:spPr>
            <a:xfrm>
              <a:off x="7279124" y="2491180"/>
              <a:ext cx="716628" cy="1547234"/>
            </a:xfrm>
            <a:custGeom>
              <a:avLst/>
              <a:gdLst>
                <a:gd name="connsiteX0" fmla="*/ 33555 w 716628"/>
                <a:gd name="connsiteY0" fmla="*/ 17715 h 1547234"/>
                <a:gd name="connsiteX1" fmla="*/ 712106 w 716628"/>
                <a:gd name="connsiteY1" fmla="*/ 1511155 h 1547234"/>
                <a:gd name="connsiteX2" fmla="*/ 681320 w 716628"/>
                <a:gd name="connsiteY2" fmla="*/ 1524978 h 1547234"/>
                <a:gd name="connsiteX3" fmla="*/ 659330 w 716628"/>
                <a:gd name="connsiteY3" fmla="*/ 1472201 h 1547234"/>
                <a:gd name="connsiteX4" fmla="*/ 3397 w 716628"/>
                <a:gd name="connsiteY4" fmla="*/ 32165 h 1547234"/>
                <a:gd name="connsiteX5" fmla="*/ 33555 w 716628"/>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234">
                  <a:moveTo>
                    <a:pt x="33555" y="17715"/>
                  </a:moveTo>
                  <a:lnTo>
                    <a:pt x="712106" y="1511155"/>
                  </a:lnTo>
                  <a:cubicBezTo>
                    <a:pt x="728442" y="1551366"/>
                    <a:pt x="696399" y="1560790"/>
                    <a:pt x="681320" y="1524978"/>
                  </a:cubicBezTo>
                  <a:lnTo>
                    <a:pt x="659330" y="1472201"/>
                  </a:lnTo>
                  <a:lnTo>
                    <a:pt x="3397" y="32165"/>
                  </a:lnTo>
                  <a:cubicBezTo>
                    <a:pt x="-10425" y="-1762"/>
                    <a:pt x="21618" y="-12443"/>
                    <a:pt x="33555" y="17715"/>
                  </a:cubicBezTo>
                  <a:close/>
                </a:path>
              </a:pathLst>
            </a:custGeom>
            <a:solidFill>
              <a:srgbClr val="666666"/>
            </a:solidFill>
            <a:ln w="6269"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D331B6A-4984-4773-A086-BD9C2DC0AC43}"/>
                </a:ext>
              </a:extLst>
            </p:cNvPr>
            <p:cNvSpPr/>
            <p:nvPr/>
          </p:nvSpPr>
          <p:spPr>
            <a:xfrm>
              <a:off x="4889745" y="2866938"/>
              <a:ext cx="716628" cy="1547193"/>
            </a:xfrm>
            <a:custGeom>
              <a:avLst/>
              <a:gdLst>
                <a:gd name="connsiteX0" fmla="*/ 33555 w 716628"/>
                <a:gd name="connsiteY0" fmla="*/ 17673 h 1547193"/>
                <a:gd name="connsiteX1" fmla="*/ 712106 w 716628"/>
                <a:gd name="connsiteY1" fmla="*/ 1511114 h 1547193"/>
                <a:gd name="connsiteX2" fmla="*/ 681320 w 716628"/>
                <a:gd name="connsiteY2" fmla="*/ 1524936 h 1547193"/>
                <a:gd name="connsiteX3" fmla="*/ 659330 w 716628"/>
                <a:gd name="connsiteY3" fmla="*/ 1472160 h 1547193"/>
                <a:gd name="connsiteX4" fmla="*/ 3397 w 716628"/>
                <a:gd name="connsiteY4" fmla="*/ 32752 h 1547193"/>
                <a:gd name="connsiteX5" fmla="*/ 33555 w 716628"/>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193">
                  <a:moveTo>
                    <a:pt x="33555" y="17673"/>
                  </a:moveTo>
                  <a:lnTo>
                    <a:pt x="712106" y="1511114"/>
                  </a:lnTo>
                  <a:cubicBezTo>
                    <a:pt x="728442" y="1551324"/>
                    <a:pt x="696399" y="1560749"/>
                    <a:pt x="681320" y="1524936"/>
                  </a:cubicBezTo>
                  <a:lnTo>
                    <a:pt x="659330" y="1472160"/>
                  </a:lnTo>
                  <a:lnTo>
                    <a:pt x="3397" y="32752"/>
                  </a:lnTo>
                  <a:cubicBezTo>
                    <a:pt x="-10425" y="-1804"/>
                    <a:pt x="21618" y="-12484"/>
                    <a:pt x="33555" y="17673"/>
                  </a:cubicBezTo>
                  <a:close/>
                </a:path>
              </a:pathLst>
            </a:custGeom>
            <a:solidFill>
              <a:srgbClr val="666666"/>
            </a:solidFill>
            <a:ln w="6269"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AEA82498-66B8-4B84-B4E5-BD20FF172322}"/>
                </a:ext>
              </a:extLst>
            </p:cNvPr>
            <p:cNvSpPr/>
            <p:nvPr/>
          </p:nvSpPr>
          <p:spPr>
            <a:xfrm>
              <a:off x="4473447" y="4568423"/>
              <a:ext cx="546610" cy="48378"/>
            </a:xfrm>
            <a:custGeom>
              <a:avLst/>
              <a:gdLst>
                <a:gd name="connsiteX0" fmla="*/ 546610 w 546610"/>
                <a:gd name="connsiteY0" fmla="*/ 48378 h 48378"/>
                <a:gd name="connsiteX1" fmla="*/ 0 w 546610"/>
                <a:gd name="connsiteY1" fmla="*/ 48378 h 48378"/>
                <a:gd name="connsiteX2" fmla="*/ 546610 w 546610"/>
                <a:gd name="connsiteY2" fmla="*/ 0 h 48378"/>
              </a:gdLst>
              <a:ahLst/>
              <a:cxnLst>
                <a:cxn ang="0">
                  <a:pos x="connsiteX0" y="connsiteY0"/>
                </a:cxn>
                <a:cxn ang="0">
                  <a:pos x="connsiteX1" y="connsiteY1"/>
                </a:cxn>
                <a:cxn ang="0">
                  <a:pos x="connsiteX2" y="connsiteY2"/>
                </a:cxn>
              </a:cxnLst>
              <a:rect l="l" t="t" r="r" b="b"/>
              <a:pathLst>
                <a:path w="546610" h="48378">
                  <a:moveTo>
                    <a:pt x="546610" y="48378"/>
                  </a:moveTo>
                  <a:lnTo>
                    <a:pt x="0" y="48378"/>
                  </a:lnTo>
                  <a:lnTo>
                    <a:pt x="546610" y="0"/>
                  </a:lnTo>
                  <a:close/>
                </a:path>
              </a:pathLst>
            </a:custGeom>
            <a:solidFill>
              <a:srgbClr val="CCCCCC"/>
            </a:solidFill>
            <a:ln w="6269"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17790317-7795-439A-AF44-DBAB18E087A0}"/>
                </a:ext>
              </a:extLst>
            </p:cNvPr>
            <p:cNvSpPr/>
            <p:nvPr/>
          </p:nvSpPr>
          <p:spPr>
            <a:xfrm>
              <a:off x="6877276" y="4192078"/>
              <a:ext cx="546610" cy="49006"/>
            </a:xfrm>
            <a:custGeom>
              <a:avLst/>
              <a:gdLst>
                <a:gd name="connsiteX0" fmla="*/ 546610 w 546610"/>
                <a:gd name="connsiteY0" fmla="*/ 49006 h 49006"/>
                <a:gd name="connsiteX1" fmla="*/ 0 w 546610"/>
                <a:gd name="connsiteY1" fmla="*/ 49006 h 49006"/>
                <a:gd name="connsiteX2" fmla="*/ 546610 w 546610"/>
                <a:gd name="connsiteY2" fmla="*/ 0 h 49006"/>
              </a:gdLst>
              <a:ahLst/>
              <a:cxnLst>
                <a:cxn ang="0">
                  <a:pos x="connsiteX0" y="connsiteY0"/>
                </a:cxn>
                <a:cxn ang="0">
                  <a:pos x="connsiteX1" y="connsiteY1"/>
                </a:cxn>
                <a:cxn ang="0">
                  <a:pos x="connsiteX2" y="connsiteY2"/>
                </a:cxn>
              </a:cxnLst>
              <a:rect l="l" t="t" r="r" b="b"/>
              <a:pathLst>
                <a:path w="546610" h="49006">
                  <a:moveTo>
                    <a:pt x="546610" y="49006"/>
                  </a:moveTo>
                  <a:lnTo>
                    <a:pt x="0" y="49006"/>
                  </a:lnTo>
                  <a:lnTo>
                    <a:pt x="546610" y="0"/>
                  </a:lnTo>
                  <a:close/>
                </a:path>
              </a:pathLst>
            </a:custGeom>
            <a:solidFill>
              <a:srgbClr val="CCCCCC"/>
            </a:solidFill>
            <a:ln w="6269"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46F5EAAA-DA4D-4E91-BDDA-BEC54F3F3BB3}"/>
                </a:ext>
              </a:extLst>
            </p:cNvPr>
            <p:cNvSpPr/>
            <p:nvPr/>
          </p:nvSpPr>
          <p:spPr>
            <a:xfrm>
              <a:off x="5552217" y="5268964"/>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6D27D94D-9437-4A16-8352-BBE9DEC97FB8}"/>
                </a:ext>
              </a:extLst>
            </p:cNvPr>
            <p:cNvSpPr/>
            <p:nvPr/>
          </p:nvSpPr>
          <p:spPr>
            <a:xfrm>
              <a:off x="5552217" y="5153359"/>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084BAA4C-B248-4B01-A592-B1C8349C45E0}"/>
                </a:ext>
              </a:extLst>
            </p:cNvPr>
            <p:cNvSpPr/>
            <p:nvPr/>
          </p:nvSpPr>
          <p:spPr>
            <a:xfrm>
              <a:off x="5915367" y="5039010"/>
              <a:ext cx="194140" cy="15707"/>
            </a:xfrm>
            <a:custGeom>
              <a:avLst/>
              <a:gdLst>
                <a:gd name="connsiteX0" fmla="*/ 194141 w 194140"/>
                <a:gd name="connsiteY0" fmla="*/ 15707 h 15707"/>
                <a:gd name="connsiteX1" fmla="*/ 0 w 194140"/>
                <a:gd name="connsiteY1" fmla="*/ 15707 h 15707"/>
                <a:gd name="connsiteX2" fmla="*/ 194141 w 194140"/>
                <a:gd name="connsiteY2" fmla="*/ 0 h 15707"/>
              </a:gdLst>
              <a:ahLst/>
              <a:cxnLst>
                <a:cxn ang="0">
                  <a:pos x="connsiteX0" y="connsiteY0"/>
                </a:cxn>
                <a:cxn ang="0">
                  <a:pos x="connsiteX1" y="connsiteY1"/>
                </a:cxn>
                <a:cxn ang="0">
                  <a:pos x="connsiteX2" y="connsiteY2"/>
                </a:cxn>
              </a:cxnLst>
              <a:rect l="l" t="t" r="r" b="b"/>
              <a:pathLst>
                <a:path w="194140" h="15707">
                  <a:moveTo>
                    <a:pt x="194141" y="15707"/>
                  </a:moveTo>
                  <a:lnTo>
                    <a:pt x="0" y="15707"/>
                  </a:lnTo>
                  <a:lnTo>
                    <a:pt x="194141" y="0"/>
                  </a:lnTo>
                  <a:close/>
                </a:path>
              </a:pathLst>
            </a:custGeom>
            <a:solidFill>
              <a:srgbClr val="A78271"/>
            </a:solidFill>
            <a:ln w="6269" cap="flat">
              <a:noFill/>
              <a:prstDash val="solid"/>
              <a:miter/>
            </a:ln>
          </p:spPr>
          <p:txBody>
            <a:bodyPr rtlCol="0" anchor="ctr"/>
            <a:lstStyle/>
            <a:p>
              <a:endParaRPr lang="en-ID"/>
            </a:p>
          </p:txBody>
        </p:sp>
      </p:grpSp>
      <p:grpSp>
        <p:nvGrpSpPr>
          <p:cNvPr id="8" name="Group 7">
            <a:extLst>
              <a:ext uri="{FF2B5EF4-FFF2-40B4-BE49-F238E27FC236}">
                <a16:creationId xmlns:a16="http://schemas.microsoft.com/office/drawing/2014/main" id="{59CC159F-9A0F-4FF1-8715-794C3DB5F492}"/>
              </a:ext>
            </a:extLst>
          </p:cNvPr>
          <p:cNvGrpSpPr/>
          <p:nvPr/>
        </p:nvGrpSpPr>
        <p:grpSpPr>
          <a:xfrm>
            <a:off x="8300359" y="3257722"/>
            <a:ext cx="992675" cy="997133"/>
            <a:chOff x="8300359" y="3257722"/>
            <a:chExt cx="992675" cy="997133"/>
          </a:xfrm>
        </p:grpSpPr>
        <p:sp>
          <p:nvSpPr>
            <p:cNvPr id="158" name="Arrow: Down 157">
              <a:extLst>
                <a:ext uri="{FF2B5EF4-FFF2-40B4-BE49-F238E27FC236}">
                  <a16:creationId xmlns:a16="http://schemas.microsoft.com/office/drawing/2014/main" id="{2060DF19-BDC6-4EE3-BD12-D847A4223D8C}"/>
                </a:ext>
              </a:extLst>
            </p:cNvPr>
            <p:cNvSpPr/>
            <p:nvPr/>
          </p:nvSpPr>
          <p:spPr>
            <a:xfrm>
              <a:off x="8385832" y="3448856"/>
              <a:ext cx="861625" cy="765188"/>
            </a:xfrm>
            <a:prstGeom prst="downArrow">
              <a:avLst/>
            </a:pr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60" name="Down Arrow 3">
              <a:extLst>
                <a:ext uri="{FF2B5EF4-FFF2-40B4-BE49-F238E27FC236}">
                  <a16:creationId xmlns:a16="http://schemas.microsoft.com/office/drawing/2014/main" id="{F563F004-CE75-48A6-96E9-57F6511B6834}"/>
                </a:ext>
              </a:extLst>
            </p:cNvPr>
            <p:cNvSpPr/>
            <p:nvPr/>
          </p:nvSpPr>
          <p:spPr>
            <a:xfrm>
              <a:off x="9103055" y="3326573"/>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61" name="Down Arrow 9">
              <a:extLst>
                <a:ext uri="{FF2B5EF4-FFF2-40B4-BE49-F238E27FC236}">
                  <a16:creationId xmlns:a16="http://schemas.microsoft.com/office/drawing/2014/main" id="{582913FF-3A3D-439D-B0D4-20321BBE6998}"/>
                </a:ext>
              </a:extLst>
            </p:cNvPr>
            <p:cNvSpPr/>
            <p:nvPr/>
          </p:nvSpPr>
          <p:spPr>
            <a:xfrm>
              <a:off x="8403719" y="3257722"/>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7" name="Down Arrow 3">
              <a:extLst>
                <a:ext uri="{FF2B5EF4-FFF2-40B4-BE49-F238E27FC236}">
                  <a16:creationId xmlns:a16="http://schemas.microsoft.com/office/drawing/2014/main" id="{297728F0-0E90-4AF2-8B05-B961D258DCBA}"/>
                </a:ext>
              </a:extLst>
            </p:cNvPr>
            <p:cNvSpPr/>
            <p:nvPr/>
          </p:nvSpPr>
          <p:spPr>
            <a:xfrm>
              <a:off x="8300359" y="3922458"/>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8" name="Down Arrow 9">
              <a:extLst>
                <a:ext uri="{FF2B5EF4-FFF2-40B4-BE49-F238E27FC236}">
                  <a16:creationId xmlns:a16="http://schemas.microsoft.com/office/drawing/2014/main" id="{567C8BC5-331E-46E9-A048-C1BB0B270B02}"/>
                </a:ext>
              </a:extLst>
            </p:cNvPr>
            <p:cNvSpPr/>
            <p:nvPr/>
          </p:nvSpPr>
          <p:spPr>
            <a:xfrm>
              <a:off x="9067654" y="4072553"/>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grpSp>
    </p:spTree>
    <p:extLst>
      <p:ext uri="{BB962C8B-B14F-4D97-AF65-F5344CB8AC3E}">
        <p14:creationId xmlns:p14="http://schemas.microsoft.com/office/powerpoint/2010/main" val="3788437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55"/>
                                        </p:tgtEl>
                                        <p:attrNameLst>
                                          <p:attrName>style.visibility</p:attrName>
                                        </p:attrNameLst>
                                      </p:cBhvr>
                                      <p:to>
                                        <p:strVal val="visible"/>
                                      </p:to>
                                    </p:set>
                                    <p:animEffect transition="in" filter="fade">
                                      <p:cBhvr>
                                        <p:cTn id="26" dur="500"/>
                                        <p:tgtEl>
                                          <p:spTgt spid="255"/>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260"/>
                                        </p:tgtEl>
                                        <p:attrNameLst>
                                          <p:attrName>style.visibility</p:attrName>
                                        </p:attrNameLst>
                                      </p:cBhvr>
                                      <p:to>
                                        <p:strVal val="visible"/>
                                      </p:to>
                                    </p:set>
                                    <p:animEffect transition="in" filter="fade">
                                      <p:cBhvr>
                                        <p:cTn id="30" dur="500"/>
                                        <p:tgtEl>
                                          <p:spTgt spid="26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59"/>
                                        </p:tgtEl>
                                        <p:attrNameLst>
                                          <p:attrName>style.visibility</p:attrName>
                                        </p:attrNameLst>
                                      </p:cBhvr>
                                      <p:to>
                                        <p:strVal val="visible"/>
                                      </p:to>
                                    </p:set>
                                    <p:animEffect transition="in" filter="fade">
                                      <p:cBhvr>
                                        <p:cTn id="33" dur="500"/>
                                        <p:tgtEl>
                                          <p:spTgt spid="259"/>
                                        </p:tgtEl>
                                      </p:cBhvr>
                                    </p:animEffect>
                                  </p:childTnLst>
                                </p:cTn>
                              </p:par>
                            </p:childTnLst>
                          </p:cTn>
                        </p:par>
                        <p:par>
                          <p:cTn id="34" fill="hold">
                            <p:stCondLst>
                              <p:cond delay="3000"/>
                            </p:stCondLst>
                            <p:childTnLst>
                              <p:par>
                                <p:cTn id="35" presetID="10" presetClass="entr" presetSubtype="0"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fade">
                                      <p:cBhvr>
                                        <p:cTn id="37" dur="500"/>
                                        <p:tgtEl>
                                          <p:spTgt spid="3"/>
                                        </p:tgtEl>
                                      </p:cBhvr>
                                    </p:animEffect>
                                  </p:childTnLst>
                                </p:cTn>
                              </p:par>
                            </p:childTnLst>
                          </p:cTn>
                        </p:par>
                        <p:par>
                          <p:cTn id="38" fill="hold">
                            <p:stCondLst>
                              <p:cond delay="3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256"/>
                                        </p:tgtEl>
                                        <p:attrNameLst>
                                          <p:attrName>style.visibility</p:attrName>
                                        </p:attrNameLst>
                                      </p:cBhvr>
                                      <p:to>
                                        <p:strVal val="visible"/>
                                      </p:to>
                                    </p:set>
                                    <p:animEffect transition="in" filter="fade">
                                      <p:cBhvr>
                                        <p:cTn id="45" dur="500"/>
                                        <p:tgtEl>
                                          <p:spTgt spid="256"/>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258"/>
                                        </p:tgtEl>
                                        <p:attrNameLst>
                                          <p:attrName>style.visibility</p:attrName>
                                        </p:attrNameLst>
                                      </p:cBhvr>
                                      <p:to>
                                        <p:strVal val="visible"/>
                                      </p:to>
                                    </p:set>
                                    <p:animEffect transition="in" filter="fade">
                                      <p:cBhvr>
                                        <p:cTn id="49" dur="500"/>
                                        <p:tgtEl>
                                          <p:spTgt spid="25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fade">
                                      <p:cBhvr>
                                        <p:cTn id="52" dur="500"/>
                                        <p:tgtEl>
                                          <p:spTgt spid="257"/>
                                        </p:tgtEl>
                                      </p:cBhvr>
                                    </p:animEffect>
                                  </p:childTnLst>
                                </p:cTn>
                              </p:par>
                            </p:childTnLst>
                          </p:cTn>
                        </p:par>
                        <p:par>
                          <p:cTn id="53" fill="hold">
                            <p:stCondLst>
                              <p:cond delay="5000"/>
                            </p:stCondLst>
                            <p:childTnLst>
                              <p:par>
                                <p:cTn id="54" presetID="10" presetClass="entr" presetSubtype="0" fill="hold" grpId="0" nodeType="afterEffect">
                                  <p:stCondLst>
                                    <p:cond delay="0"/>
                                  </p:stCondLst>
                                  <p:childTnLst>
                                    <p:set>
                                      <p:cBhvr>
                                        <p:cTn id="55" dur="1" fill="hold">
                                          <p:stCondLst>
                                            <p:cond delay="0"/>
                                          </p:stCondLst>
                                        </p:cTn>
                                        <p:tgtEl>
                                          <p:spTgt spid="248"/>
                                        </p:tgtEl>
                                        <p:attrNameLst>
                                          <p:attrName>style.visibility</p:attrName>
                                        </p:attrNameLst>
                                      </p:cBhvr>
                                      <p:to>
                                        <p:strVal val="visible"/>
                                      </p:to>
                                    </p:set>
                                    <p:animEffect transition="in" filter="fade">
                                      <p:cBhvr>
                                        <p:cTn id="56" dur="500"/>
                                        <p:tgtEl>
                                          <p:spTgt spid="24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49"/>
                                        </p:tgtEl>
                                        <p:attrNameLst>
                                          <p:attrName>style.visibility</p:attrName>
                                        </p:attrNameLst>
                                      </p:cBhvr>
                                      <p:to>
                                        <p:strVal val="visible"/>
                                      </p:to>
                                    </p:set>
                                    <p:animEffect transition="in" filter="fade">
                                      <p:cBhvr>
                                        <p:cTn id="59" dur="500"/>
                                        <p:tgtEl>
                                          <p:spTgt spid="24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0"/>
                                        </p:tgtEl>
                                        <p:attrNameLst>
                                          <p:attrName>style.visibility</p:attrName>
                                        </p:attrNameLst>
                                      </p:cBhvr>
                                      <p:to>
                                        <p:strVal val="visible"/>
                                      </p:to>
                                    </p:set>
                                    <p:animEffect transition="in" filter="fade">
                                      <p:cBhvr>
                                        <p:cTn id="62" dur="500"/>
                                        <p:tgtEl>
                                          <p:spTgt spid="12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21"/>
                                        </p:tgtEl>
                                        <p:attrNameLst>
                                          <p:attrName>style.visibility</p:attrName>
                                        </p:attrNameLst>
                                      </p:cBhvr>
                                      <p:to>
                                        <p:strVal val="visible"/>
                                      </p:to>
                                    </p:set>
                                    <p:animEffect transition="in" filter="fade">
                                      <p:cBhvr>
                                        <p:cTn id="65" dur="500"/>
                                        <p:tgtEl>
                                          <p:spTgt spid="121"/>
                                        </p:tgtEl>
                                      </p:cBhvr>
                                    </p:animEffect>
                                  </p:childTnLst>
                                </p:cTn>
                              </p:par>
                              <p:par>
                                <p:cTn id="66" presetID="10" presetClass="entr" presetSubtype="0" fill="hold" nodeType="withEffect">
                                  <p:stCondLst>
                                    <p:cond delay="0"/>
                                  </p:stCondLst>
                                  <p:childTnLst>
                                    <p:set>
                                      <p:cBhvr>
                                        <p:cTn id="67" dur="1" fill="hold">
                                          <p:stCondLst>
                                            <p:cond delay="0"/>
                                          </p:stCondLst>
                                        </p:cTn>
                                        <p:tgtEl>
                                          <p:spTgt spid="250"/>
                                        </p:tgtEl>
                                        <p:attrNameLst>
                                          <p:attrName>style.visibility</p:attrName>
                                        </p:attrNameLst>
                                      </p:cBhvr>
                                      <p:to>
                                        <p:strVal val="visible"/>
                                      </p:to>
                                    </p:set>
                                    <p:animEffect transition="in" filter="fade">
                                      <p:cBhvr>
                                        <p:cTn id="68"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p:bldP spid="248" grpId="0"/>
      <p:bldP spid="249" grpId="0"/>
      <p:bldP spid="255" grpId="0"/>
      <p:bldP spid="256" grpId="0"/>
      <p:bldP spid="257" grpId="0"/>
      <p:bldP spid="258" grpId="0"/>
      <p:bldP spid="259" grpId="0"/>
      <p:bldP spid="260" grpId="0"/>
      <p:bldP spid="120" grpId="0"/>
      <p:bldP spid="12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E533C4F-40B6-4957-8A46-F57EEDCFD5A0}"/>
              </a:ext>
            </a:extLst>
          </p:cNvPr>
          <p:cNvSpPr/>
          <p:nvPr/>
        </p:nvSpPr>
        <p:spPr>
          <a:xfrm>
            <a:off x="6400888"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0" name="Rectangle 159">
            <a:extLst>
              <a:ext uri="{FF2B5EF4-FFF2-40B4-BE49-F238E27FC236}">
                <a16:creationId xmlns:a16="http://schemas.microsoft.com/office/drawing/2014/main" id="{CD87516D-6738-4BC7-B50C-31457B5B9784}"/>
              </a:ext>
            </a:extLst>
          </p:cNvPr>
          <p:cNvSpPr/>
          <p:nvPr/>
        </p:nvSpPr>
        <p:spPr>
          <a:xfrm>
            <a:off x="6467564" y="3024992"/>
            <a:ext cx="1433424"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1" name="Freeform: Shape 160">
            <a:extLst>
              <a:ext uri="{FF2B5EF4-FFF2-40B4-BE49-F238E27FC236}">
                <a16:creationId xmlns:a16="http://schemas.microsoft.com/office/drawing/2014/main" id="{E007DD16-F947-486C-BAC6-5F89508462E6}"/>
              </a:ext>
            </a:extLst>
          </p:cNvPr>
          <p:cNvSpPr/>
          <p:nvPr/>
        </p:nvSpPr>
        <p:spPr>
          <a:xfrm>
            <a:off x="6400891"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2" name="TextBox 161">
            <a:extLst>
              <a:ext uri="{FF2B5EF4-FFF2-40B4-BE49-F238E27FC236}">
                <a16:creationId xmlns:a16="http://schemas.microsoft.com/office/drawing/2014/main" id="{594F7B6B-6102-4162-BA11-AE570D55D8A0}"/>
              </a:ext>
            </a:extLst>
          </p:cNvPr>
          <p:cNvSpPr txBox="1"/>
          <p:nvPr/>
        </p:nvSpPr>
        <p:spPr>
          <a:xfrm>
            <a:off x="9301770" y="3042344"/>
            <a:ext cx="1261317" cy="646331"/>
          </a:xfrm>
          <a:prstGeom prst="rect">
            <a:avLst/>
          </a:prstGeom>
          <a:noFill/>
        </p:spPr>
        <p:txBody>
          <a:bodyPr wrap="square" rtlCol="0">
            <a:spAutoFit/>
          </a:bodyPr>
          <a:lstStyle/>
          <a:p>
            <a:r>
              <a:rPr lang="en-US" sz="3600" b="1">
                <a:solidFill>
                  <a:schemeClr val="accent1"/>
                </a:solidFill>
                <a:latin typeface="+mj-lt"/>
              </a:rPr>
              <a:t>50%</a:t>
            </a:r>
            <a:endParaRPr lang="en-US" sz="3600" b="1" dirty="0">
              <a:solidFill>
                <a:schemeClr val="accent1"/>
              </a:solidFill>
              <a:latin typeface="+mj-lt"/>
            </a:endParaRPr>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4" name="Group 3">
            <a:extLst>
              <a:ext uri="{FF2B5EF4-FFF2-40B4-BE49-F238E27FC236}">
                <a16:creationId xmlns:a16="http://schemas.microsoft.com/office/drawing/2014/main" id="{2D442658-9EAC-4A1E-8831-07F73BC341F3}"/>
              </a:ext>
            </a:extLst>
          </p:cNvPr>
          <p:cNvGrpSpPr/>
          <p:nvPr/>
        </p:nvGrpSpPr>
        <p:grpSpPr>
          <a:xfrm>
            <a:off x="905565" y="1947091"/>
            <a:ext cx="4787791" cy="3945666"/>
            <a:chOff x="675309" y="1596571"/>
            <a:chExt cx="5262662" cy="4337012"/>
          </a:xfrm>
        </p:grpSpPr>
        <p:grpSp>
          <p:nvGrpSpPr>
            <p:cNvPr id="7" name="Graphic 4">
              <a:extLst>
                <a:ext uri="{FF2B5EF4-FFF2-40B4-BE49-F238E27FC236}">
                  <a16:creationId xmlns:a16="http://schemas.microsoft.com/office/drawing/2014/main" id="{387468AF-6C61-4580-BA88-0D2FEAB6E2A1}"/>
                </a:ext>
              </a:extLst>
            </p:cNvPr>
            <p:cNvGrpSpPr/>
            <p:nvPr/>
          </p:nvGrpSpPr>
          <p:grpSpPr>
            <a:xfrm>
              <a:off x="3147033" y="1703565"/>
              <a:ext cx="340145" cy="947175"/>
              <a:chOff x="5933776" y="1851223"/>
              <a:chExt cx="340145" cy="947175"/>
            </a:xfrm>
          </p:grpSpPr>
          <p:sp>
            <p:nvSpPr>
              <p:cNvPr id="8" name="Freeform: Shape 7">
                <a:extLst>
                  <a:ext uri="{FF2B5EF4-FFF2-40B4-BE49-F238E27FC236}">
                    <a16:creationId xmlns:a16="http://schemas.microsoft.com/office/drawing/2014/main" id="{8EDE6916-6DBD-4DA3-BD3B-60BCE8634349}"/>
                  </a:ext>
                </a:extLst>
              </p:cNvPr>
              <p:cNvSpPr/>
              <p:nvPr/>
            </p:nvSpPr>
            <p:spPr>
              <a:xfrm>
                <a:off x="5935521" y="2114618"/>
                <a:ext cx="338401" cy="683780"/>
              </a:xfrm>
              <a:custGeom>
                <a:avLst/>
                <a:gdLst>
                  <a:gd name="connsiteX0" fmla="*/ 338401 w 338401"/>
                  <a:gd name="connsiteY0" fmla="*/ 659360 h 683780"/>
                  <a:gd name="connsiteX1" fmla="*/ 169201 w 338401"/>
                  <a:gd name="connsiteY1" fmla="*/ 683780 h 683780"/>
                  <a:gd name="connsiteX2" fmla="*/ 0 w 338401"/>
                  <a:gd name="connsiteY2" fmla="*/ 659360 h 683780"/>
                  <a:gd name="connsiteX3" fmla="*/ 0 w 338401"/>
                  <a:gd name="connsiteY3" fmla="*/ 0 h 683780"/>
                  <a:gd name="connsiteX4" fmla="*/ 169201 w 338401"/>
                  <a:gd name="connsiteY4" fmla="*/ 24421 h 683780"/>
                  <a:gd name="connsiteX5" fmla="*/ 338401 w 338401"/>
                  <a:gd name="connsiteY5" fmla="*/ 0 h 683780"/>
                  <a:gd name="connsiteX6" fmla="*/ 338401 w 338401"/>
                  <a:gd name="connsiteY6" fmla="*/ 659360 h 68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683780">
                    <a:moveTo>
                      <a:pt x="338401" y="659360"/>
                    </a:moveTo>
                    <a:cubicBezTo>
                      <a:pt x="338401" y="673314"/>
                      <a:pt x="261650" y="683780"/>
                      <a:pt x="169201" y="683780"/>
                    </a:cubicBezTo>
                    <a:cubicBezTo>
                      <a:pt x="75007" y="683780"/>
                      <a:pt x="0" y="673314"/>
                      <a:pt x="0" y="659360"/>
                    </a:cubicBezTo>
                    <a:lnTo>
                      <a:pt x="0" y="0"/>
                    </a:lnTo>
                    <a:cubicBezTo>
                      <a:pt x="0" y="13955"/>
                      <a:pt x="76751" y="24421"/>
                      <a:pt x="169201" y="24421"/>
                    </a:cubicBezTo>
                    <a:cubicBezTo>
                      <a:pt x="263395" y="24421"/>
                      <a:pt x="338401" y="13955"/>
                      <a:pt x="338401" y="0"/>
                    </a:cubicBezTo>
                    <a:lnTo>
                      <a:pt x="338401" y="659360"/>
                    </a:lnTo>
                    <a:close/>
                  </a:path>
                </a:pathLst>
              </a:custGeom>
              <a:solidFill>
                <a:srgbClr val="F9A51A"/>
              </a:solidFill>
              <a:ln w="17441"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2D30DF56-CC51-4B31-81E6-4EA3F56EA09C}"/>
                  </a:ext>
                </a:extLst>
              </p:cNvPr>
              <p:cNvSpPr/>
              <p:nvPr/>
            </p:nvSpPr>
            <p:spPr>
              <a:xfrm>
                <a:off x="5933776" y="2090198"/>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D997CAB-2D29-46B5-B94F-5B8E88B69386}"/>
                  </a:ext>
                </a:extLst>
              </p:cNvPr>
              <p:cNvSpPr/>
              <p:nvPr/>
            </p:nvSpPr>
            <p:spPr>
              <a:xfrm>
                <a:off x="5935521" y="1851223"/>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8AA54C8-E61C-4506-A482-1A60A9EA1A02}"/>
                  </a:ext>
                </a:extLst>
              </p:cNvPr>
              <p:cNvSpPr/>
              <p:nvPr/>
            </p:nvSpPr>
            <p:spPr>
              <a:xfrm>
                <a:off x="5935521" y="1875644"/>
                <a:ext cx="338401" cy="75006"/>
              </a:xfrm>
              <a:custGeom>
                <a:avLst/>
                <a:gdLst>
                  <a:gd name="connsiteX0" fmla="*/ 338401 w 338401"/>
                  <a:gd name="connsiteY0" fmla="*/ 50586 h 75006"/>
                  <a:gd name="connsiteX1" fmla="*/ 169201 w 338401"/>
                  <a:gd name="connsiteY1" fmla="*/ 75007 h 75006"/>
                  <a:gd name="connsiteX2" fmla="*/ 0 w 338401"/>
                  <a:gd name="connsiteY2" fmla="*/ 50586 h 75006"/>
                  <a:gd name="connsiteX3" fmla="*/ 0 w 338401"/>
                  <a:gd name="connsiteY3" fmla="*/ 0 h 75006"/>
                  <a:gd name="connsiteX4" fmla="*/ 169201 w 338401"/>
                  <a:gd name="connsiteY4" fmla="*/ 24421 h 75006"/>
                  <a:gd name="connsiteX5" fmla="*/ 338401 w 338401"/>
                  <a:gd name="connsiteY5" fmla="*/ 0 h 75006"/>
                  <a:gd name="connsiteX6" fmla="*/ 338401 w 338401"/>
                  <a:gd name="connsiteY6" fmla="*/ 50586 h 7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75006">
                    <a:moveTo>
                      <a:pt x="338401" y="50586"/>
                    </a:moveTo>
                    <a:cubicBezTo>
                      <a:pt x="338401" y="64540"/>
                      <a:pt x="261650" y="75007"/>
                      <a:pt x="169201" y="75007"/>
                    </a:cubicBezTo>
                    <a:cubicBezTo>
                      <a:pt x="75007" y="75007"/>
                      <a:pt x="0" y="64540"/>
                      <a:pt x="0" y="50586"/>
                    </a:cubicBezTo>
                    <a:lnTo>
                      <a:pt x="0" y="0"/>
                    </a:lnTo>
                    <a:cubicBezTo>
                      <a:pt x="0" y="13955"/>
                      <a:pt x="76751" y="24421"/>
                      <a:pt x="169201" y="24421"/>
                    </a:cubicBezTo>
                    <a:cubicBezTo>
                      <a:pt x="263395" y="24421"/>
                      <a:pt x="338401" y="13955"/>
                      <a:pt x="338401" y="0"/>
                    </a:cubicBezTo>
                    <a:lnTo>
                      <a:pt x="338401" y="50586"/>
                    </a:lnTo>
                    <a:close/>
                  </a:path>
                </a:pathLst>
              </a:custGeom>
              <a:solidFill>
                <a:srgbClr val="F9A51A"/>
              </a:solidFill>
              <a:ln w="17441"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0B4E52F1-74F2-46C3-B608-31A305F24419}"/>
                  </a:ext>
                </a:extLst>
              </p:cNvPr>
              <p:cNvSpPr/>
              <p:nvPr/>
            </p:nvSpPr>
            <p:spPr>
              <a:xfrm>
                <a:off x="6000061" y="1924486"/>
                <a:ext cx="209320" cy="200598"/>
              </a:xfrm>
              <a:custGeom>
                <a:avLst/>
                <a:gdLst>
                  <a:gd name="connsiteX0" fmla="*/ 209320 w 209320"/>
                  <a:gd name="connsiteY0" fmla="*/ 184900 h 200598"/>
                  <a:gd name="connsiteX1" fmla="*/ 104660 w 209320"/>
                  <a:gd name="connsiteY1" fmla="*/ 200599 h 200598"/>
                  <a:gd name="connsiteX2" fmla="*/ 0 w 209320"/>
                  <a:gd name="connsiteY2" fmla="*/ 184900 h 200598"/>
                  <a:gd name="connsiteX3" fmla="*/ 0 w 209320"/>
                  <a:gd name="connsiteY3" fmla="*/ 0 h 200598"/>
                  <a:gd name="connsiteX4" fmla="*/ 104660 w 209320"/>
                  <a:gd name="connsiteY4" fmla="*/ 15699 h 200598"/>
                  <a:gd name="connsiteX5" fmla="*/ 209320 w 209320"/>
                  <a:gd name="connsiteY5" fmla="*/ 0 h 200598"/>
                  <a:gd name="connsiteX6" fmla="*/ 209320 w 209320"/>
                  <a:gd name="connsiteY6" fmla="*/ 184900 h 20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320" h="200598">
                    <a:moveTo>
                      <a:pt x="209320" y="184900"/>
                    </a:moveTo>
                    <a:cubicBezTo>
                      <a:pt x="209320" y="193621"/>
                      <a:pt x="162223" y="200599"/>
                      <a:pt x="104660" y="200599"/>
                    </a:cubicBezTo>
                    <a:cubicBezTo>
                      <a:pt x="47097" y="200599"/>
                      <a:pt x="0" y="193621"/>
                      <a:pt x="0" y="184900"/>
                    </a:cubicBezTo>
                    <a:lnTo>
                      <a:pt x="0" y="0"/>
                    </a:lnTo>
                    <a:cubicBezTo>
                      <a:pt x="0" y="8722"/>
                      <a:pt x="47097" y="15699"/>
                      <a:pt x="104660" y="15699"/>
                    </a:cubicBezTo>
                    <a:cubicBezTo>
                      <a:pt x="162223" y="15699"/>
                      <a:pt x="209320" y="8722"/>
                      <a:pt x="209320" y="0"/>
                    </a:cubicBezTo>
                    <a:lnTo>
                      <a:pt x="209320" y="184900"/>
                    </a:lnTo>
                    <a:close/>
                  </a:path>
                </a:pathLst>
              </a:custGeom>
              <a:solidFill>
                <a:srgbClr val="F9A51A"/>
              </a:solidFill>
              <a:ln w="17441" cap="flat">
                <a:noFill/>
                <a:prstDash val="solid"/>
                <a:miter/>
              </a:ln>
            </p:spPr>
            <p:txBody>
              <a:bodyPr rtlCol="0" anchor="ctr"/>
              <a:lstStyle/>
              <a:p>
                <a:endParaRPr lang="en-ID"/>
              </a:p>
            </p:txBody>
          </p:sp>
        </p:grpSp>
        <p:sp>
          <p:nvSpPr>
            <p:cNvPr id="14" name="Freeform: Shape 13">
              <a:extLst>
                <a:ext uri="{FF2B5EF4-FFF2-40B4-BE49-F238E27FC236}">
                  <a16:creationId xmlns:a16="http://schemas.microsoft.com/office/drawing/2014/main" id="{8C6D47EE-D46E-424B-B336-00220AD511F3}"/>
                </a:ext>
              </a:extLst>
            </p:cNvPr>
            <p:cNvSpPr/>
            <p:nvPr/>
          </p:nvSpPr>
          <p:spPr>
            <a:xfrm>
              <a:off x="2389991" y="3845612"/>
              <a:ext cx="282582" cy="221530"/>
            </a:xfrm>
            <a:custGeom>
              <a:avLst/>
              <a:gdLst>
                <a:gd name="connsiteX0" fmla="*/ 174434 w 282582"/>
                <a:gd name="connsiteY0" fmla="*/ 0 h 221530"/>
                <a:gd name="connsiteX1" fmla="*/ 282582 w 282582"/>
                <a:gd name="connsiteY1" fmla="*/ 109893 h 221530"/>
                <a:gd name="connsiteX2" fmla="*/ 174434 w 282582"/>
                <a:gd name="connsiteY2" fmla="*/ 219787 h 221530"/>
                <a:gd name="connsiteX3" fmla="*/ 43608 w 282582"/>
                <a:gd name="connsiteY3" fmla="*/ 221531 h 221530"/>
                <a:gd name="connsiteX4" fmla="*/ 0 w 282582"/>
                <a:gd name="connsiteY4" fmla="*/ 221531 h 221530"/>
                <a:gd name="connsiteX5" fmla="*/ 0 w 282582"/>
                <a:gd name="connsiteY5" fmla="*/ 90705 h 221530"/>
                <a:gd name="connsiteX6" fmla="*/ 68029 w 282582"/>
                <a:gd name="connsiteY6" fmla="*/ 94194 h 221530"/>
                <a:gd name="connsiteX7" fmla="*/ 174434 w 282582"/>
                <a:gd name="connsiteY7" fmla="*/ 0 h 221530"/>
                <a:gd name="connsiteX8" fmla="*/ 174434 w 282582"/>
                <a:gd name="connsiteY8" fmla="*/ 0 h 221530"/>
                <a:gd name="connsiteX9" fmla="*/ 174434 w 282582"/>
                <a:gd name="connsiteY9" fmla="*/ 47097 h 221530"/>
                <a:gd name="connsiteX10" fmla="*/ 113382 w 282582"/>
                <a:gd name="connsiteY10" fmla="*/ 108149 h 221530"/>
                <a:gd name="connsiteX11" fmla="*/ 174434 w 282582"/>
                <a:gd name="connsiteY11" fmla="*/ 169201 h 221530"/>
                <a:gd name="connsiteX12" fmla="*/ 235485 w 282582"/>
                <a:gd name="connsiteY12" fmla="*/ 108149 h 221530"/>
                <a:gd name="connsiteX13" fmla="*/ 174434 w 282582"/>
                <a:gd name="connsiteY13" fmla="*/ 47097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0">
                  <a:moveTo>
                    <a:pt x="174434" y="0"/>
                  </a:moveTo>
                  <a:cubicBezTo>
                    <a:pt x="233741" y="0"/>
                    <a:pt x="282582" y="48842"/>
                    <a:pt x="282582" y="109893"/>
                  </a:cubicBezTo>
                  <a:cubicBezTo>
                    <a:pt x="282582" y="170945"/>
                    <a:pt x="233741" y="219787"/>
                    <a:pt x="174434" y="219787"/>
                  </a:cubicBezTo>
                  <a:lnTo>
                    <a:pt x="43608" y="221531"/>
                  </a:lnTo>
                  <a:lnTo>
                    <a:pt x="0" y="221531"/>
                  </a:lnTo>
                  <a:lnTo>
                    <a:pt x="0" y="90705"/>
                  </a:lnTo>
                  <a:lnTo>
                    <a:pt x="68029" y="94194"/>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7576" y="47097"/>
                    <a:pt x="174434" y="47097"/>
                  </a:cubicBezTo>
                  <a:close/>
                </a:path>
              </a:pathLst>
            </a:custGeom>
            <a:solidFill>
              <a:srgbClr val="FFCC0F"/>
            </a:solidFill>
            <a:ln w="17441"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CD932D25-E1C4-4546-9EAE-5D983E2E9BE1}"/>
                </a:ext>
              </a:extLst>
            </p:cNvPr>
            <p:cNvSpPr/>
            <p:nvPr/>
          </p:nvSpPr>
          <p:spPr>
            <a:xfrm>
              <a:off x="675309" y="3843867"/>
              <a:ext cx="282582" cy="223275"/>
            </a:xfrm>
            <a:custGeom>
              <a:avLst/>
              <a:gdLst>
                <a:gd name="connsiteX0" fmla="*/ 108149 w 282582"/>
                <a:gd name="connsiteY0" fmla="*/ 0 h 223275"/>
                <a:gd name="connsiteX1" fmla="*/ 0 w 282582"/>
                <a:gd name="connsiteY1" fmla="*/ 109893 h 223275"/>
                <a:gd name="connsiteX2" fmla="*/ 108149 w 282582"/>
                <a:gd name="connsiteY2" fmla="*/ 219787 h 223275"/>
                <a:gd name="connsiteX3" fmla="*/ 228508 w 282582"/>
                <a:gd name="connsiteY3" fmla="*/ 223275 h 223275"/>
                <a:gd name="connsiteX4" fmla="*/ 282583 w 282582"/>
                <a:gd name="connsiteY4" fmla="*/ 223275 h 223275"/>
                <a:gd name="connsiteX5" fmla="*/ 282583 w 282582"/>
                <a:gd name="connsiteY5" fmla="*/ 88961 h 223275"/>
                <a:gd name="connsiteX6" fmla="*/ 214553 w 282582"/>
                <a:gd name="connsiteY6" fmla="*/ 92450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7"/>
                    <a:pt x="108149" y="219787"/>
                  </a:cubicBezTo>
                  <a:lnTo>
                    <a:pt x="228508" y="223275"/>
                  </a:lnTo>
                  <a:lnTo>
                    <a:pt x="282583" y="223275"/>
                  </a:lnTo>
                  <a:lnTo>
                    <a:pt x="282583" y="88961"/>
                  </a:lnTo>
                  <a:lnTo>
                    <a:pt x="214553" y="92450"/>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6" y="169201"/>
                    <a:pt x="47097" y="141291"/>
                    <a:pt x="47097" y="108149"/>
                  </a:cubicBezTo>
                  <a:cubicBezTo>
                    <a:pt x="47097" y="75007"/>
                    <a:pt x="75006" y="47097"/>
                    <a:pt x="108149" y="47097"/>
                  </a:cubicBezTo>
                  <a:close/>
                </a:path>
              </a:pathLst>
            </a:custGeom>
            <a:solidFill>
              <a:srgbClr val="FFCC0F"/>
            </a:solidFill>
            <a:ln w="17441"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D99A4B0A-5DAE-4500-AE2E-5F4B6721A509}"/>
                </a:ext>
              </a:extLst>
            </p:cNvPr>
            <p:cNvSpPr/>
            <p:nvPr/>
          </p:nvSpPr>
          <p:spPr>
            <a:xfrm>
              <a:off x="863697" y="3896197"/>
              <a:ext cx="1622232" cy="361078"/>
            </a:xfrm>
            <a:custGeom>
              <a:avLst/>
              <a:gdLst>
                <a:gd name="connsiteX0" fmla="*/ 1526294 w 1622232"/>
                <a:gd name="connsiteY0" fmla="*/ 104660 h 361078"/>
                <a:gd name="connsiteX1" fmla="*/ 1329184 w 1622232"/>
                <a:gd name="connsiteY1" fmla="*/ 265140 h 361078"/>
                <a:gd name="connsiteX2" fmla="*/ 811116 w 1622232"/>
                <a:gd name="connsiteY2" fmla="*/ 361078 h 361078"/>
                <a:gd name="connsiteX3" fmla="*/ 293049 w 1622232"/>
                <a:gd name="connsiteY3" fmla="*/ 265140 h 361078"/>
                <a:gd name="connsiteX4" fmla="*/ 293049 w 1622232"/>
                <a:gd name="connsiteY4" fmla="*/ 265140 h 361078"/>
                <a:gd name="connsiteX5" fmla="*/ 95938 w 1622232"/>
                <a:gd name="connsiteY5" fmla="*/ 104660 h 361078"/>
                <a:gd name="connsiteX6" fmla="*/ 40120 w 1622232"/>
                <a:gd name="connsiteY6" fmla="*/ 104660 h 361078"/>
                <a:gd name="connsiteX7" fmla="*/ 0 w 1622232"/>
                <a:gd name="connsiteY7" fmla="*/ 52330 h 361078"/>
                <a:gd name="connsiteX8" fmla="*/ 0 w 1622232"/>
                <a:gd name="connsiteY8" fmla="*/ 52330 h 361078"/>
                <a:gd name="connsiteX9" fmla="*/ 40120 w 1622232"/>
                <a:gd name="connsiteY9" fmla="*/ 0 h 361078"/>
                <a:gd name="connsiteX10" fmla="*/ 1582113 w 1622232"/>
                <a:gd name="connsiteY10" fmla="*/ 0 h 361078"/>
                <a:gd name="connsiteX11" fmla="*/ 1622233 w 1622232"/>
                <a:gd name="connsiteY11" fmla="*/ 52330 h 361078"/>
                <a:gd name="connsiteX12" fmla="*/ 1622233 w 1622232"/>
                <a:gd name="connsiteY12" fmla="*/ 52330 h 361078"/>
                <a:gd name="connsiteX13" fmla="*/ 1582113 w 1622232"/>
                <a:gd name="connsiteY13" fmla="*/ 104660 h 361078"/>
                <a:gd name="connsiteX14" fmla="*/ 1526294 w 1622232"/>
                <a:gd name="connsiteY14" fmla="*/ 104660 h 36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8">
                  <a:moveTo>
                    <a:pt x="1526294" y="104660"/>
                  </a:moveTo>
                  <a:lnTo>
                    <a:pt x="1329184" y="265140"/>
                  </a:lnTo>
                  <a:cubicBezTo>
                    <a:pt x="1301275" y="319214"/>
                    <a:pt x="1079744" y="361078"/>
                    <a:pt x="811116" y="361078"/>
                  </a:cubicBezTo>
                  <a:cubicBezTo>
                    <a:pt x="540744" y="361078"/>
                    <a:pt x="319214" y="319214"/>
                    <a:pt x="293049" y="265140"/>
                  </a:cubicBezTo>
                  <a:lnTo>
                    <a:pt x="293049" y="265140"/>
                  </a:lnTo>
                  <a:lnTo>
                    <a:pt x="95938" y="104660"/>
                  </a:lnTo>
                  <a:lnTo>
                    <a:pt x="40120" y="104660"/>
                  </a:lnTo>
                  <a:cubicBezTo>
                    <a:pt x="19188" y="104660"/>
                    <a:pt x="0" y="80240"/>
                    <a:pt x="0" y="52330"/>
                  </a:cubicBezTo>
                  <a:lnTo>
                    <a:pt x="0" y="52330"/>
                  </a:lnTo>
                  <a:cubicBezTo>
                    <a:pt x="0" y="22676"/>
                    <a:pt x="17443" y="0"/>
                    <a:pt x="40120" y="0"/>
                  </a:cubicBezTo>
                  <a:lnTo>
                    <a:pt x="1582113" y="0"/>
                  </a:lnTo>
                  <a:cubicBezTo>
                    <a:pt x="1603045" y="0"/>
                    <a:pt x="1622233" y="22676"/>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49381C64-B8B9-4D48-BD79-3FC67B43413D}"/>
                </a:ext>
              </a:extLst>
            </p:cNvPr>
            <p:cNvSpPr/>
            <p:nvPr/>
          </p:nvSpPr>
          <p:spPr>
            <a:xfrm>
              <a:off x="903817" y="4000858"/>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F6E9721A-C706-4A2F-8276-81FB24153CBA}"/>
                </a:ext>
              </a:extLst>
            </p:cNvPr>
            <p:cNvSpPr/>
            <p:nvPr/>
          </p:nvSpPr>
          <p:spPr>
            <a:xfrm>
              <a:off x="881140" y="378630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B76E116-5C8F-43BA-8C52-28D629100E80}"/>
                </a:ext>
              </a:extLst>
            </p:cNvPr>
            <p:cNvSpPr/>
            <p:nvPr/>
          </p:nvSpPr>
          <p:spPr>
            <a:xfrm>
              <a:off x="933470" y="3824680"/>
              <a:ext cx="1482686" cy="155245"/>
            </a:xfrm>
            <a:custGeom>
              <a:avLst/>
              <a:gdLst>
                <a:gd name="connsiteX0" fmla="*/ 0 w 1482686"/>
                <a:gd name="connsiteY0" fmla="*/ 76751 h 155245"/>
                <a:gd name="connsiteX1" fmla="*/ 50586 w 1482686"/>
                <a:gd name="connsiteY1" fmla="*/ 94194 h 155245"/>
                <a:gd name="connsiteX2" fmla="*/ 219786 w 1482686"/>
                <a:gd name="connsiteY2" fmla="*/ 125592 h 155245"/>
                <a:gd name="connsiteX3" fmla="*/ 741343 w 1482686"/>
                <a:gd name="connsiteY3" fmla="*/ 155246 h 155245"/>
                <a:gd name="connsiteX4" fmla="*/ 1262900 w 1482686"/>
                <a:gd name="connsiteY4" fmla="*/ 125592 h 155245"/>
                <a:gd name="connsiteX5" fmla="*/ 1432100 w 1482686"/>
                <a:gd name="connsiteY5" fmla="*/ 94194 h 155245"/>
                <a:gd name="connsiteX6" fmla="*/ 1482686 w 1482686"/>
                <a:gd name="connsiteY6" fmla="*/ 76751 h 155245"/>
                <a:gd name="connsiteX7" fmla="*/ 1432100 w 1482686"/>
                <a:gd name="connsiteY7" fmla="*/ 59307 h 155245"/>
                <a:gd name="connsiteX8" fmla="*/ 1262900 w 1482686"/>
                <a:gd name="connsiteY8" fmla="*/ 27909 h 155245"/>
                <a:gd name="connsiteX9" fmla="*/ 741343 w 1482686"/>
                <a:gd name="connsiteY9" fmla="*/ 0 h 155245"/>
                <a:gd name="connsiteX10" fmla="*/ 219786 w 1482686"/>
                <a:gd name="connsiteY10" fmla="*/ 27909 h 155245"/>
                <a:gd name="connsiteX11" fmla="*/ 50586 w 1482686"/>
                <a:gd name="connsiteY11" fmla="*/ 59307 h 155245"/>
                <a:gd name="connsiteX12" fmla="*/ 0 w 1482686"/>
                <a:gd name="connsiteY12" fmla="*/ 76751 h 15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6" h="155245">
                  <a:moveTo>
                    <a:pt x="0" y="76751"/>
                  </a:moveTo>
                  <a:cubicBezTo>
                    <a:pt x="17443" y="83728"/>
                    <a:pt x="41864" y="90705"/>
                    <a:pt x="50586" y="94194"/>
                  </a:cubicBezTo>
                  <a:cubicBezTo>
                    <a:pt x="104660" y="108149"/>
                    <a:pt x="163968" y="118615"/>
                    <a:pt x="219786" y="125592"/>
                  </a:cubicBezTo>
                  <a:cubicBezTo>
                    <a:pt x="390731" y="148269"/>
                    <a:pt x="568654" y="155246"/>
                    <a:pt x="741343" y="155246"/>
                  </a:cubicBezTo>
                  <a:cubicBezTo>
                    <a:pt x="914032" y="155246"/>
                    <a:pt x="1091955" y="148269"/>
                    <a:pt x="1262900" y="125592"/>
                  </a:cubicBezTo>
                  <a:cubicBezTo>
                    <a:pt x="1318718" y="118615"/>
                    <a:pt x="1376281" y="109893"/>
                    <a:pt x="1432100" y="94194"/>
                  </a:cubicBezTo>
                  <a:cubicBezTo>
                    <a:pt x="1440822" y="92450"/>
                    <a:pt x="1465243" y="83728"/>
                    <a:pt x="1482686" y="76751"/>
                  </a:cubicBezTo>
                  <a:cubicBezTo>
                    <a:pt x="1465243" y="69773"/>
                    <a:pt x="1440822" y="62796"/>
                    <a:pt x="1432100" y="59307"/>
                  </a:cubicBezTo>
                  <a:cubicBezTo>
                    <a:pt x="1378026" y="45353"/>
                    <a:pt x="1318718" y="34887"/>
                    <a:pt x="1262900" y="27909"/>
                  </a:cubicBezTo>
                  <a:cubicBezTo>
                    <a:pt x="1091955" y="5233"/>
                    <a:pt x="914032" y="0"/>
                    <a:pt x="741343" y="0"/>
                  </a:cubicBezTo>
                  <a:cubicBezTo>
                    <a:pt x="568654" y="0"/>
                    <a:pt x="390731" y="6977"/>
                    <a:pt x="219786" y="27909"/>
                  </a:cubicBezTo>
                  <a:cubicBezTo>
                    <a:pt x="163968" y="34887"/>
                    <a:pt x="106405" y="43608"/>
                    <a:pt x="50586" y="59307"/>
                  </a:cubicBezTo>
                  <a:cubicBezTo>
                    <a:pt x="41864" y="61052"/>
                    <a:pt x="17443" y="68029"/>
                    <a:pt x="0" y="76751"/>
                  </a:cubicBezTo>
                  <a:close/>
                </a:path>
              </a:pathLst>
            </a:custGeom>
            <a:solidFill>
              <a:srgbClr val="FFCC0F"/>
            </a:solidFill>
            <a:ln w="17441"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C77544CD-13B6-4F91-9E72-CA6343C0FC74}"/>
                </a:ext>
              </a:extLst>
            </p:cNvPr>
            <p:cNvSpPr/>
            <p:nvPr/>
          </p:nvSpPr>
          <p:spPr>
            <a:xfrm>
              <a:off x="1128836" y="3913641"/>
              <a:ext cx="1091954" cy="64540"/>
            </a:xfrm>
            <a:custGeom>
              <a:avLst/>
              <a:gdLst>
                <a:gd name="connsiteX0" fmla="*/ 1091955 w 1091954"/>
                <a:gd name="connsiteY0" fmla="*/ 31398 h 64540"/>
                <a:gd name="connsiteX1" fmla="*/ 1067534 w 1091954"/>
                <a:gd name="connsiteY1" fmla="*/ 27910 h 64540"/>
                <a:gd name="connsiteX2" fmla="*/ 545977 w 1091954"/>
                <a:gd name="connsiteY2" fmla="*/ 0 h 64540"/>
                <a:gd name="connsiteX3" fmla="*/ 24421 w 1091954"/>
                <a:gd name="connsiteY3" fmla="*/ 27910 h 64540"/>
                <a:gd name="connsiteX4" fmla="*/ 0 w 1091954"/>
                <a:gd name="connsiteY4" fmla="*/ 31398 h 64540"/>
                <a:gd name="connsiteX5" fmla="*/ 24421 w 1091954"/>
                <a:gd name="connsiteY5" fmla="*/ 34887 h 64540"/>
                <a:gd name="connsiteX6" fmla="*/ 545977 w 1091954"/>
                <a:gd name="connsiteY6" fmla="*/ 64541 h 64540"/>
                <a:gd name="connsiteX7" fmla="*/ 1067534 w 1091954"/>
                <a:gd name="connsiteY7" fmla="*/ 34887 h 64540"/>
                <a:gd name="connsiteX8" fmla="*/ 1091955 w 1091954"/>
                <a:gd name="connsiteY8" fmla="*/ 31398 h 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4540">
                  <a:moveTo>
                    <a:pt x="1091955" y="31398"/>
                  </a:moveTo>
                  <a:cubicBezTo>
                    <a:pt x="1083233" y="29654"/>
                    <a:pt x="1074511" y="29654"/>
                    <a:pt x="1067534" y="27910"/>
                  </a:cubicBezTo>
                  <a:cubicBezTo>
                    <a:pt x="896589" y="5233"/>
                    <a:pt x="718667" y="0"/>
                    <a:pt x="545977" y="0"/>
                  </a:cubicBezTo>
                  <a:cubicBezTo>
                    <a:pt x="373288" y="0"/>
                    <a:pt x="195366" y="6978"/>
                    <a:pt x="24421" y="27910"/>
                  </a:cubicBezTo>
                  <a:cubicBezTo>
                    <a:pt x="15699" y="29654"/>
                    <a:pt x="8722" y="29654"/>
                    <a:pt x="0" y="31398"/>
                  </a:cubicBezTo>
                  <a:cubicBezTo>
                    <a:pt x="8722" y="33143"/>
                    <a:pt x="17443" y="33143"/>
                    <a:pt x="24421" y="34887"/>
                  </a:cubicBezTo>
                  <a:cubicBezTo>
                    <a:pt x="195366" y="57563"/>
                    <a:pt x="373288" y="64541"/>
                    <a:pt x="545977" y="64541"/>
                  </a:cubicBezTo>
                  <a:cubicBezTo>
                    <a:pt x="718667" y="64541"/>
                    <a:pt x="896589" y="57563"/>
                    <a:pt x="1067534" y="34887"/>
                  </a:cubicBezTo>
                  <a:cubicBezTo>
                    <a:pt x="1074511" y="34887"/>
                    <a:pt x="1083233" y="33143"/>
                    <a:pt x="1091955" y="31398"/>
                  </a:cubicBezTo>
                  <a:close/>
                </a:path>
              </a:pathLst>
            </a:custGeom>
            <a:solidFill>
              <a:srgbClr val="F9A51A"/>
            </a:solidFill>
            <a:ln w="17441"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1162510-6C4A-4922-AC81-FC9F2C5DC280}"/>
                </a:ext>
              </a:extLst>
            </p:cNvPr>
            <p:cNvSpPr/>
            <p:nvPr/>
          </p:nvSpPr>
          <p:spPr>
            <a:xfrm>
              <a:off x="2524305" y="547133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39" y="230253"/>
                    <a:pt x="0" y="178709"/>
                    <a:pt x="0" y="115126"/>
                  </a:cubicBezTo>
                  <a:cubicBezTo>
                    <a:pt x="0" y="51544"/>
                    <a:pt x="355339"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B340FCB-CB48-4775-95D5-1C1A3573C17E}"/>
                </a:ext>
              </a:extLst>
            </p:cNvPr>
            <p:cNvSpPr/>
            <p:nvPr/>
          </p:nvSpPr>
          <p:spPr>
            <a:xfrm>
              <a:off x="2524305" y="5586460"/>
              <a:ext cx="1587346" cy="347123"/>
            </a:xfrm>
            <a:custGeom>
              <a:avLst/>
              <a:gdLst>
                <a:gd name="connsiteX0" fmla="*/ 1587346 w 1587346"/>
                <a:gd name="connsiteY0" fmla="*/ 231997 h 347123"/>
                <a:gd name="connsiteX1" fmla="*/ 793673 w 1587346"/>
                <a:gd name="connsiteY1" fmla="*/ 347123 h 347123"/>
                <a:gd name="connsiteX2" fmla="*/ 0 w 1587346"/>
                <a:gd name="connsiteY2" fmla="*/ 231997 h 347123"/>
                <a:gd name="connsiteX3" fmla="*/ 0 w 1587346"/>
                <a:gd name="connsiteY3" fmla="*/ 0 h 347123"/>
                <a:gd name="connsiteX4" fmla="*/ 793673 w 1587346"/>
                <a:gd name="connsiteY4" fmla="*/ 115126 h 347123"/>
                <a:gd name="connsiteX5" fmla="*/ 1587346 w 1587346"/>
                <a:gd name="connsiteY5" fmla="*/ 0 h 347123"/>
                <a:gd name="connsiteX6" fmla="*/ 1587346 w 1587346"/>
                <a:gd name="connsiteY6" fmla="*/ 231997 h 34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7346" h="347123">
                  <a:moveTo>
                    <a:pt x="1587346" y="231997"/>
                  </a:moveTo>
                  <a:cubicBezTo>
                    <a:pt x="1587346" y="296537"/>
                    <a:pt x="1231502" y="347123"/>
                    <a:pt x="793673" y="347123"/>
                  </a:cubicBezTo>
                  <a:cubicBezTo>
                    <a:pt x="355845" y="347123"/>
                    <a:pt x="0" y="294793"/>
                    <a:pt x="0" y="231997"/>
                  </a:cubicBezTo>
                  <a:lnTo>
                    <a:pt x="0" y="0"/>
                  </a:lnTo>
                  <a:cubicBezTo>
                    <a:pt x="0" y="64540"/>
                    <a:pt x="355845" y="115126"/>
                    <a:pt x="793673" y="115126"/>
                  </a:cubicBezTo>
                  <a:cubicBezTo>
                    <a:pt x="1231502" y="115126"/>
                    <a:pt x="1587346" y="62796"/>
                    <a:pt x="1587346" y="0"/>
                  </a:cubicBezTo>
                  <a:lnTo>
                    <a:pt x="1587346" y="231997"/>
                  </a:lnTo>
                  <a:close/>
                </a:path>
              </a:pathLst>
            </a:custGeom>
            <a:solidFill>
              <a:srgbClr val="FFCC0F"/>
            </a:solidFill>
            <a:ln w="17441"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9AE74B-1506-43F8-80F2-B131F40F6B3D}"/>
                </a:ext>
              </a:extLst>
            </p:cNvPr>
            <p:cNvSpPr/>
            <p:nvPr/>
          </p:nvSpPr>
          <p:spPr>
            <a:xfrm>
              <a:off x="3195875" y="2643763"/>
              <a:ext cx="240718" cy="2944441"/>
            </a:xfrm>
            <a:custGeom>
              <a:avLst/>
              <a:gdLst>
                <a:gd name="connsiteX0" fmla="*/ 240718 w 240718"/>
                <a:gd name="connsiteY0" fmla="*/ 0 h 2944441"/>
                <a:gd name="connsiteX1" fmla="*/ 240718 w 240718"/>
                <a:gd name="connsiteY1" fmla="*/ 2906066 h 2944441"/>
                <a:gd name="connsiteX2" fmla="*/ 120359 w 240718"/>
                <a:gd name="connsiteY2" fmla="*/ 2944441 h 2944441"/>
                <a:gd name="connsiteX3" fmla="*/ 0 w 240718"/>
                <a:gd name="connsiteY3" fmla="*/ 2906066 h 2944441"/>
                <a:gd name="connsiteX4" fmla="*/ 0 w 240718"/>
                <a:gd name="connsiteY4" fmla="*/ 0 h 2944441"/>
                <a:gd name="connsiteX5" fmla="*/ 120359 w 240718"/>
                <a:gd name="connsiteY5" fmla="*/ 6977 h 2944441"/>
                <a:gd name="connsiteX6" fmla="*/ 240718 w 240718"/>
                <a:gd name="connsiteY6" fmla="*/ 0 h 294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18" h="2944441">
                  <a:moveTo>
                    <a:pt x="240718" y="0"/>
                  </a:moveTo>
                  <a:lnTo>
                    <a:pt x="240718" y="2906066"/>
                  </a:lnTo>
                  <a:cubicBezTo>
                    <a:pt x="240718" y="2926998"/>
                    <a:pt x="186644" y="2944441"/>
                    <a:pt x="120359" y="2944441"/>
                  </a:cubicBezTo>
                  <a:cubicBezTo>
                    <a:pt x="54075" y="2944441"/>
                    <a:pt x="0" y="2926998"/>
                    <a:pt x="0" y="2906066"/>
                  </a:cubicBezTo>
                  <a:lnTo>
                    <a:pt x="0" y="0"/>
                  </a:lnTo>
                  <a:cubicBezTo>
                    <a:pt x="31398" y="5233"/>
                    <a:pt x="73262" y="6977"/>
                    <a:pt x="120359" y="6977"/>
                  </a:cubicBezTo>
                  <a:cubicBezTo>
                    <a:pt x="167456" y="6977"/>
                    <a:pt x="211065" y="3489"/>
                    <a:pt x="240718" y="0"/>
                  </a:cubicBezTo>
                  <a:close/>
                </a:path>
              </a:pathLst>
            </a:custGeom>
            <a:solidFill>
              <a:srgbClr val="F9A51A"/>
            </a:solidFill>
            <a:ln w="17441"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1D3180B-71A8-4B87-95D2-E798D8091973}"/>
                </a:ext>
              </a:extLst>
            </p:cNvPr>
            <p:cNvSpPr/>
            <p:nvPr/>
          </p:nvSpPr>
          <p:spPr>
            <a:xfrm>
              <a:off x="1577585" y="1596571"/>
              <a:ext cx="1661898" cy="769842"/>
            </a:xfrm>
            <a:custGeom>
              <a:avLst/>
              <a:gdLst>
                <a:gd name="connsiteX0" fmla="*/ 1299076 w 1661898"/>
                <a:gd name="connsiteY0" fmla="*/ 365157 h 769842"/>
                <a:gd name="connsiteX1" fmla="*/ 1661898 w 1661898"/>
                <a:gd name="connsiteY1" fmla="*/ 490749 h 769842"/>
                <a:gd name="connsiteX2" fmla="*/ 1660154 w 1661898"/>
                <a:gd name="connsiteY2" fmla="*/ 490749 h 769842"/>
                <a:gd name="connsiteX3" fmla="*/ 1660154 w 1661898"/>
                <a:gd name="connsiteY3" fmla="*/ 490749 h 769842"/>
                <a:gd name="connsiteX4" fmla="*/ 1585148 w 1661898"/>
                <a:gd name="connsiteY4" fmla="*/ 548312 h 769842"/>
                <a:gd name="connsiteX5" fmla="*/ 1585148 w 1661898"/>
                <a:gd name="connsiteY5" fmla="*/ 548312 h 769842"/>
                <a:gd name="connsiteX6" fmla="*/ 1552005 w 1661898"/>
                <a:gd name="connsiteY6" fmla="*/ 607620 h 769842"/>
                <a:gd name="connsiteX7" fmla="*/ 1565960 w 1661898"/>
                <a:gd name="connsiteY7" fmla="*/ 769843 h 769842"/>
                <a:gd name="connsiteX8" fmla="*/ 1532817 w 1661898"/>
                <a:gd name="connsiteY8" fmla="*/ 757633 h 769842"/>
                <a:gd name="connsiteX9" fmla="*/ 1532817 w 1661898"/>
                <a:gd name="connsiteY9" fmla="*/ 757633 h 769842"/>
                <a:gd name="connsiteX10" fmla="*/ 1386293 w 1661898"/>
                <a:gd name="connsiteY10" fmla="*/ 703558 h 769842"/>
                <a:gd name="connsiteX11" fmla="*/ 950209 w 1661898"/>
                <a:gd name="connsiteY11" fmla="*/ 539590 h 769842"/>
                <a:gd name="connsiteX12" fmla="*/ 946720 w 1661898"/>
                <a:gd name="connsiteY12" fmla="*/ 539590 h 769842"/>
                <a:gd name="connsiteX13" fmla="*/ 833338 w 1661898"/>
                <a:gd name="connsiteY13" fmla="*/ 495982 h 769842"/>
                <a:gd name="connsiteX14" fmla="*/ 72808 w 1661898"/>
                <a:gd name="connsiteY14" fmla="*/ 211655 h 769842"/>
                <a:gd name="connsiteX15" fmla="*/ 6523 w 1661898"/>
                <a:gd name="connsiteY15" fmla="*/ 73852 h 769842"/>
                <a:gd name="connsiteX16" fmla="*/ 144326 w 1661898"/>
                <a:gd name="connsiteY16" fmla="*/ 5823 h 769842"/>
                <a:gd name="connsiteX17" fmla="*/ 215843 w 1661898"/>
                <a:gd name="connsiteY17" fmla="*/ 127927 h 769842"/>
                <a:gd name="connsiteX18" fmla="*/ 1299076 w 1661898"/>
                <a:gd name="connsiteY18" fmla="*/ 365157 h 769842"/>
                <a:gd name="connsiteX19" fmla="*/ 1299076 w 1661898"/>
                <a:gd name="connsiteY19" fmla="*/ 365157 h 769842"/>
                <a:gd name="connsiteX20" fmla="*/ 128626 w 1661898"/>
                <a:gd name="connsiteY20" fmla="*/ 49432 h 769842"/>
                <a:gd name="connsiteX21" fmla="*/ 50131 w 1661898"/>
                <a:gd name="connsiteY21" fmla="*/ 87807 h 769842"/>
                <a:gd name="connsiteX22" fmla="*/ 88507 w 1661898"/>
                <a:gd name="connsiteY22" fmla="*/ 166302 h 769842"/>
                <a:gd name="connsiteX23" fmla="*/ 167002 w 1661898"/>
                <a:gd name="connsiteY23" fmla="*/ 127927 h 769842"/>
                <a:gd name="connsiteX24" fmla="*/ 167002 w 1661898"/>
                <a:gd name="connsiteY24" fmla="*/ 127927 h 769842"/>
                <a:gd name="connsiteX25" fmla="*/ 167002 w 1661898"/>
                <a:gd name="connsiteY25" fmla="*/ 127927 h 769842"/>
                <a:gd name="connsiteX26" fmla="*/ 167002 w 1661898"/>
                <a:gd name="connsiteY26" fmla="*/ 127927 h 769842"/>
                <a:gd name="connsiteX27" fmla="*/ 167002 w 1661898"/>
                <a:gd name="connsiteY27" fmla="*/ 127927 h 769842"/>
                <a:gd name="connsiteX28" fmla="*/ 167002 w 1661898"/>
                <a:gd name="connsiteY28" fmla="*/ 127927 h 769842"/>
                <a:gd name="connsiteX29" fmla="*/ 167002 w 1661898"/>
                <a:gd name="connsiteY29" fmla="*/ 127927 h 769842"/>
                <a:gd name="connsiteX30" fmla="*/ 167002 w 1661898"/>
                <a:gd name="connsiteY30" fmla="*/ 127927 h 769842"/>
                <a:gd name="connsiteX31" fmla="*/ 167002 w 1661898"/>
                <a:gd name="connsiteY31" fmla="*/ 127927 h 769842"/>
                <a:gd name="connsiteX32" fmla="*/ 167002 w 1661898"/>
                <a:gd name="connsiteY32" fmla="*/ 127927 h 769842"/>
                <a:gd name="connsiteX33" fmla="*/ 167002 w 1661898"/>
                <a:gd name="connsiteY33" fmla="*/ 127927 h 769842"/>
                <a:gd name="connsiteX34" fmla="*/ 167002 w 1661898"/>
                <a:gd name="connsiteY34" fmla="*/ 127927 h 769842"/>
                <a:gd name="connsiteX35" fmla="*/ 167002 w 1661898"/>
                <a:gd name="connsiteY35" fmla="*/ 127927 h 769842"/>
                <a:gd name="connsiteX36" fmla="*/ 167002 w 1661898"/>
                <a:gd name="connsiteY36" fmla="*/ 127927 h 769842"/>
                <a:gd name="connsiteX37" fmla="*/ 167002 w 1661898"/>
                <a:gd name="connsiteY37" fmla="*/ 127927 h 769842"/>
                <a:gd name="connsiteX38" fmla="*/ 167002 w 1661898"/>
                <a:gd name="connsiteY38" fmla="*/ 127927 h 769842"/>
                <a:gd name="connsiteX39" fmla="*/ 167002 w 1661898"/>
                <a:gd name="connsiteY39" fmla="*/ 127927 h 769842"/>
                <a:gd name="connsiteX40" fmla="*/ 167002 w 1661898"/>
                <a:gd name="connsiteY40" fmla="*/ 127927 h 769842"/>
                <a:gd name="connsiteX41" fmla="*/ 167002 w 1661898"/>
                <a:gd name="connsiteY41" fmla="*/ 127927 h 769842"/>
                <a:gd name="connsiteX42" fmla="*/ 167002 w 1661898"/>
                <a:gd name="connsiteY42" fmla="*/ 127927 h 769842"/>
                <a:gd name="connsiteX43" fmla="*/ 167002 w 1661898"/>
                <a:gd name="connsiteY43" fmla="*/ 127927 h 769842"/>
                <a:gd name="connsiteX44" fmla="*/ 167002 w 1661898"/>
                <a:gd name="connsiteY44" fmla="*/ 127927 h 769842"/>
                <a:gd name="connsiteX45" fmla="*/ 167002 w 1661898"/>
                <a:gd name="connsiteY45" fmla="*/ 127927 h 769842"/>
                <a:gd name="connsiteX46" fmla="*/ 167002 w 1661898"/>
                <a:gd name="connsiteY46" fmla="*/ 127927 h 769842"/>
                <a:gd name="connsiteX47" fmla="*/ 167002 w 1661898"/>
                <a:gd name="connsiteY47" fmla="*/ 127927 h 769842"/>
                <a:gd name="connsiteX48" fmla="*/ 167002 w 1661898"/>
                <a:gd name="connsiteY48" fmla="*/ 127927 h 769842"/>
                <a:gd name="connsiteX49" fmla="*/ 167002 w 1661898"/>
                <a:gd name="connsiteY49" fmla="*/ 127927 h 769842"/>
                <a:gd name="connsiteX50" fmla="*/ 167002 w 1661898"/>
                <a:gd name="connsiteY50" fmla="*/ 127927 h 769842"/>
                <a:gd name="connsiteX51" fmla="*/ 167002 w 1661898"/>
                <a:gd name="connsiteY51" fmla="*/ 127927 h 769842"/>
                <a:gd name="connsiteX52" fmla="*/ 167002 w 1661898"/>
                <a:gd name="connsiteY52" fmla="*/ 127927 h 769842"/>
                <a:gd name="connsiteX53" fmla="*/ 167002 w 1661898"/>
                <a:gd name="connsiteY53" fmla="*/ 127927 h 769842"/>
                <a:gd name="connsiteX54" fmla="*/ 167002 w 1661898"/>
                <a:gd name="connsiteY54" fmla="*/ 127927 h 769842"/>
                <a:gd name="connsiteX55" fmla="*/ 167002 w 1661898"/>
                <a:gd name="connsiteY55" fmla="*/ 127927 h 769842"/>
                <a:gd name="connsiteX56" fmla="*/ 167002 w 1661898"/>
                <a:gd name="connsiteY56" fmla="*/ 127927 h 769842"/>
                <a:gd name="connsiteX57" fmla="*/ 167002 w 1661898"/>
                <a:gd name="connsiteY57" fmla="*/ 127927 h 769842"/>
                <a:gd name="connsiteX58" fmla="*/ 167002 w 1661898"/>
                <a:gd name="connsiteY58" fmla="*/ 127927 h 769842"/>
                <a:gd name="connsiteX59" fmla="*/ 167002 w 1661898"/>
                <a:gd name="connsiteY59" fmla="*/ 127927 h 769842"/>
                <a:gd name="connsiteX60" fmla="*/ 167002 w 1661898"/>
                <a:gd name="connsiteY60" fmla="*/ 127927 h 769842"/>
                <a:gd name="connsiteX61" fmla="*/ 167002 w 1661898"/>
                <a:gd name="connsiteY61" fmla="*/ 127927 h 769842"/>
                <a:gd name="connsiteX62" fmla="*/ 167002 w 1661898"/>
                <a:gd name="connsiteY62" fmla="*/ 127927 h 769842"/>
                <a:gd name="connsiteX63" fmla="*/ 167002 w 1661898"/>
                <a:gd name="connsiteY63" fmla="*/ 127927 h 769842"/>
                <a:gd name="connsiteX64" fmla="*/ 167002 w 1661898"/>
                <a:gd name="connsiteY64" fmla="*/ 126182 h 769842"/>
                <a:gd name="connsiteX65" fmla="*/ 167002 w 1661898"/>
                <a:gd name="connsiteY65" fmla="*/ 126182 h 769842"/>
                <a:gd name="connsiteX66" fmla="*/ 167002 w 1661898"/>
                <a:gd name="connsiteY66" fmla="*/ 126182 h 769842"/>
                <a:gd name="connsiteX67" fmla="*/ 167002 w 1661898"/>
                <a:gd name="connsiteY67" fmla="*/ 126182 h 769842"/>
                <a:gd name="connsiteX68" fmla="*/ 167002 w 1661898"/>
                <a:gd name="connsiteY68" fmla="*/ 126182 h 769842"/>
                <a:gd name="connsiteX69" fmla="*/ 167002 w 1661898"/>
                <a:gd name="connsiteY69" fmla="*/ 126182 h 769842"/>
                <a:gd name="connsiteX70" fmla="*/ 167002 w 1661898"/>
                <a:gd name="connsiteY70" fmla="*/ 126182 h 769842"/>
                <a:gd name="connsiteX71" fmla="*/ 167002 w 1661898"/>
                <a:gd name="connsiteY71" fmla="*/ 126182 h 769842"/>
                <a:gd name="connsiteX72" fmla="*/ 167002 w 1661898"/>
                <a:gd name="connsiteY72" fmla="*/ 126182 h 769842"/>
                <a:gd name="connsiteX73" fmla="*/ 167002 w 1661898"/>
                <a:gd name="connsiteY73" fmla="*/ 126182 h 769842"/>
                <a:gd name="connsiteX74" fmla="*/ 167002 w 1661898"/>
                <a:gd name="connsiteY74" fmla="*/ 126182 h 769842"/>
                <a:gd name="connsiteX75" fmla="*/ 167002 w 1661898"/>
                <a:gd name="connsiteY75" fmla="*/ 126182 h 769842"/>
                <a:gd name="connsiteX76" fmla="*/ 167002 w 1661898"/>
                <a:gd name="connsiteY76" fmla="*/ 126182 h 769842"/>
                <a:gd name="connsiteX77" fmla="*/ 167002 w 1661898"/>
                <a:gd name="connsiteY77" fmla="*/ 126182 h 769842"/>
                <a:gd name="connsiteX78" fmla="*/ 167002 w 1661898"/>
                <a:gd name="connsiteY78" fmla="*/ 126182 h 769842"/>
                <a:gd name="connsiteX79" fmla="*/ 167002 w 1661898"/>
                <a:gd name="connsiteY79" fmla="*/ 126182 h 769842"/>
                <a:gd name="connsiteX80" fmla="*/ 167002 w 1661898"/>
                <a:gd name="connsiteY80" fmla="*/ 126182 h 769842"/>
                <a:gd name="connsiteX81" fmla="*/ 167002 w 1661898"/>
                <a:gd name="connsiteY81" fmla="*/ 126182 h 769842"/>
                <a:gd name="connsiteX82" fmla="*/ 167002 w 1661898"/>
                <a:gd name="connsiteY82" fmla="*/ 126182 h 769842"/>
                <a:gd name="connsiteX83" fmla="*/ 167002 w 1661898"/>
                <a:gd name="connsiteY83" fmla="*/ 126182 h 769842"/>
                <a:gd name="connsiteX84" fmla="*/ 167002 w 1661898"/>
                <a:gd name="connsiteY84" fmla="*/ 126182 h 769842"/>
                <a:gd name="connsiteX85" fmla="*/ 167002 w 1661898"/>
                <a:gd name="connsiteY85" fmla="*/ 126182 h 769842"/>
                <a:gd name="connsiteX86" fmla="*/ 167002 w 1661898"/>
                <a:gd name="connsiteY86" fmla="*/ 126182 h 769842"/>
                <a:gd name="connsiteX87" fmla="*/ 167002 w 1661898"/>
                <a:gd name="connsiteY87" fmla="*/ 126182 h 769842"/>
                <a:gd name="connsiteX88" fmla="*/ 167002 w 1661898"/>
                <a:gd name="connsiteY88" fmla="*/ 126182 h 769842"/>
                <a:gd name="connsiteX89" fmla="*/ 167002 w 1661898"/>
                <a:gd name="connsiteY89" fmla="*/ 126182 h 769842"/>
                <a:gd name="connsiteX90" fmla="*/ 167002 w 1661898"/>
                <a:gd name="connsiteY90" fmla="*/ 126182 h 769842"/>
                <a:gd name="connsiteX91" fmla="*/ 128626 w 1661898"/>
                <a:gd name="connsiteY91" fmla="*/ 49432 h 7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61898" h="769842">
                  <a:moveTo>
                    <a:pt x="1299076" y="365157"/>
                  </a:moveTo>
                  <a:lnTo>
                    <a:pt x="1661898" y="490749"/>
                  </a:lnTo>
                  <a:lnTo>
                    <a:pt x="1660154" y="490749"/>
                  </a:lnTo>
                  <a:lnTo>
                    <a:pt x="1660154" y="490749"/>
                  </a:lnTo>
                  <a:cubicBezTo>
                    <a:pt x="1630500" y="504704"/>
                    <a:pt x="1606080" y="523891"/>
                    <a:pt x="1585148" y="548312"/>
                  </a:cubicBezTo>
                  <a:lnTo>
                    <a:pt x="1585148" y="548312"/>
                  </a:lnTo>
                  <a:cubicBezTo>
                    <a:pt x="1571193" y="565755"/>
                    <a:pt x="1560727" y="584943"/>
                    <a:pt x="1552005" y="607620"/>
                  </a:cubicBezTo>
                  <a:cubicBezTo>
                    <a:pt x="1532817" y="663438"/>
                    <a:pt x="1539795" y="722746"/>
                    <a:pt x="1565960" y="769843"/>
                  </a:cubicBezTo>
                  <a:lnTo>
                    <a:pt x="1532817" y="757633"/>
                  </a:lnTo>
                  <a:lnTo>
                    <a:pt x="1532817" y="757633"/>
                  </a:lnTo>
                  <a:cubicBezTo>
                    <a:pt x="1483976" y="740189"/>
                    <a:pt x="1435135" y="721001"/>
                    <a:pt x="1386293" y="703558"/>
                  </a:cubicBezTo>
                  <a:lnTo>
                    <a:pt x="950209" y="539590"/>
                  </a:lnTo>
                  <a:lnTo>
                    <a:pt x="946720" y="539590"/>
                  </a:lnTo>
                  <a:cubicBezTo>
                    <a:pt x="911834" y="527380"/>
                    <a:pt x="873458" y="513425"/>
                    <a:pt x="833338" y="495982"/>
                  </a:cubicBezTo>
                  <a:lnTo>
                    <a:pt x="72808" y="211655"/>
                  </a:lnTo>
                  <a:cubicBezTo>
                    <a:pt x="16989" y="192467"/>
                    <a:pt x="-14409" y="129671"/>
                    <a:pt x="6523" y="73852"/>
                  </a:cubicBezTo>
                  <a:cubicBezTo>
                    <a:pt x="25711" y="16289"/>
                    <a:pt x="88507" y="-13365"/>
                    <a:pt x="144326" y="5823"/>
                  </a:cubicBezTo>
                  <a:cubicBezTo>
                    <a:pt x="194911" y="23266"/>
                    <a:pt x="224565" y="75597"/>
                    <a:pt x="215843" y="127927"/>
                  </a:cubicBezTo>
                  <a:cubicBezTo>
                    <a:pt x="405976" y="140137"/>
                    <a:pt x="972885" y="253519"/>
                    <a:pt x="1299076" y="365157"/>
                  </a:cubicBezTo>
                  <a:lnTo>
                    <a:pt x="1299076" y="365157"/>
                  </a:lnTo>
                  <a:close/>
                  <a:moveTo>
                    <a:pt x="128626" y="49432"/>
                  </a:moveTo>
                  <a:cubicBezTo>
                    <a:pt x="97228" y="38966"/>
                    <a:pt x="62342" y="54665"/>
                    <a:pt x="50131" y="87807"/>
                  </a:cubicBezTo>
                  <a:cubicBezTo>
                    <a:pt x="39665" y="119205"/>
                    <a:pt x="55364" y="155836"/>
                    <a:pt x="88507" y="166302"/>
                  </a:cubicBezTo>
                  <a:cubicBezTo>
                    <a:pt x="119905" y="176768"/>
                    <a:pt x="154792" y="161069"/>
                    <a:pt x="167002" y="127927"/>
                  </a:cubicBez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cubicBezTo>
                    <a:pt x="172235" y="86063"/>
                    <a:pt x="154792" y="59898"/>
                    <a:pt x="128626" y="49432"/>
                  </a:cubicBezTo>
                  <a:close/>
                </a:path>
              </a:pathLst>
            </a:custGeom>
            <a:solidFill>
              <a:srgbClr val="FFCC0F"/>
            </a:solidFill>
            <a:ln w="17441"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F158814A-137D-4E0F-BC23-55AC0A3C05DC}"/>
                </a:ext>
              </a:extLst>
            </p:cNvPr>
            <p:cNvSpPr/>
            <p:nvPr/>
          </p:nvSpPr>
          <p:spPr>
            <a:xfrm>
              <a:off x="5655389" y="4960243"/>
              <a:ext cx="282582" cy="221531"/>
            </a:xfrm>
            <a:custGeom>
              <a:avLst/>
              <a:gdLst>
                <a:gd name="connsiteX0" fmla="*/ 174434 w 282582"/>
                <a:gd name="connsiteY0" fmla="*/ 0 h 221531"/>
                <a:gd name="connsiteX1" fmla="*/ 282583 w 282582"/>
                <a:gd name="connsiteY1" fmla="*/ 109893 h 221531"/>
                <a:gd name="connsiteX2" fmla="*/ 174434 w 282582"/>
                <a:gd name="connsiteY2" fmla="*/ 219787 h 221531"/>
                <a:gd name="connsiteX3" fmla="*/ 43608 w 282582"/>
                <a:gd name="connsiteY3" fmla="*/ 221531 h 221531"/>
                <a:gd name="connsiteX4" fmla="*/ 0 w 282582"/>
                <a:gd name="connsiteY4" fmla="*/ 221531 h 221531"/>
                <a:gd name="connsiteX5" fmla="*/ 0 w 282582"/>
                <a:gd name="connsiteY5" fmla="*/ 88961 h 221531"/>
                <a:gd name="connsiteX6" fmla="*/ 68029 w 282582"/>
                <a:gd name="connsiteY6" fmla="*/ 92450 h 221531"/>
                <a:gd name="connsiteX7" fmla="*/ 174434 w 282582"/>
                <a:gd name="connsiteY7" fmla="*/ 0 h 221531"/>
                <a:gd name="connsiteX8" fmla="*/ 174434 w 282582"/>
                <a:gd name="connsiteY8" fmla="*/ 0 h 221531"/>
                <a:gd name="connsiteX9" fmla="*/ 174434 w 282582"/>
                <a:gd name="connsiteY9" fmla="*/ 47097 h 221531"/>
                <a:gd name="connsiteX10" fmla="*/ 113382 w 282582"/>
                <a:gd name="connsiteY10" fmla="*/ 108149 h 221531"/>
                <a:gd name="connsiteX11" fmla="*/ 174434 w 282582"/>
                <a:gd name="connsiteY11" fmla="*/ 169201 h 221531"/>
                <a:gd name="connsiteX12" fmla="*/ 235485 w 282582"/>
                <a:gd name="connsiteY12" fmla="*/ 108149 h 221531"/>
                <a:gd name="connsiteX13" fmla="*/ 174434 w 282582"/>
                <a:gd name="connsiteY13" fmla="*/ 47097 h 2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1">
                  <a:moveTo>
                    <a:pt x="174434" y="0"/>
                  </a:moveTo>
                  <a:cubicBezTo>
                    <a:pt x="233741" y="0"/>
                    <a:pt x="282583" y="48842"/>
                    <a:pt x="282583" y="109893"/>
                  </a:cubicBezTo>
                  <a:cubicBezTo>
                    <a:pt x="282583" y="170945"/>
                    <a:pt x="233741" y="219787"/>
                    <a:pt x="174434" y="219787"/>
                  </a:cubicBezTo>
                  <a:lnTo>
                    <a:pt x="43608" y="221531"/>
                  </a:lnTo>
                  <a:lnTo>
                    <a:pt x="0" y="221531"/>
                  </a:lnTo>
                  <a:lnTo>
                    <a:pt x="0" y="88961"/>
                  </a:lnTo>
                  <a:lnTo>
                    <a:pt x="68029" y="92450"/>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9320" y="47097"/>
                    <a:pt x="174434" y="47097"/>
                  </a:cubicBezTo>
                  <a:close/>
                </a:path>
              </a:pathLst>
            </a:custGeom>
            <a:solidFill>
              <a:srgbClr val="FFCC0F"/>
            </a:solidFill>
            <a:ln w="17441"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5A66585C-A3D0-49E0-9AC2-D65433D0C4D2}"/>
                </a:ext>
              </a:extLst>
            </p:cNvPr>
            <p:cNvSpPr/>
            <p:nvPr/>
          </p:nvSpPr>
          <p:spPr>
            <a:xfrm>
              <a:off x="3942451" y="4958499"/>
              <a:ext cx="282582" cy="223275"/>
            </a:xfrm>
            <a:custGeom>
              <a:avLst/>
              <a:gdLst>
                <a:gd name="connsiteX0" fmla="*/ 108149 w 282582"/>
                <a:gd name="connsiteY0" fmla="*/ 0 h 223275"/>
                <a:gd name="connsiteX1" fmla="*/ 0 w 282582"/>
                <a:gd name="connsiteY1" fmla="*/ 109893 h 223275"/>
                <a:gd name="connsiteX2" fmla="*/ 108149 w 282582"/>
                <a:gd name="connsiteY2" fmla="*/ 219786 h 223275"/>
                <a:gd name="connsiteX3" fmla="*/ 228508 w 282582"/>
                <a:gd name="connsiteY3" fmla="*/ 223275 h 223275"/>
                <a:gd name="connsiteX4" fmla="*/ 282582 w 282582"/>
                <a:gd name="connsiteY4" fmla="*/ 223275 h 223275"/>
                <a:gd name="connsiteX5" fmla="*/ 282582 w 282582"/>
                <a:gd name="connsiteY5" fmla="*/ 90705 h 223275"/>
                <a:gd name="connsiteX6" fmla="*/ 214553 w 282582"/>
                <a:gd name="connsiteY6" fmla="*/ 94194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6"/>
                    <a:pt x="108149" y="219786"/>
                  </a:cubicBezTo>
                  <a:lnTo>
                    <a:pt x="228508" y="223275"/>
                  </a:lnTo>
                  <a:lnTo>
                    <a:pt x="282582" y="223275"/>
                  </a:lnTo>
                  <a:lnTo>
                    <a:pt x="282582" y="90705"/>
                  </a:lnTo>
                  <a:lnTo>
                    <a:pt x="214553" y="94194"/>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7" y="169201"/>
                    <a:pt x="47097" y="141291"/>
                    <a:pt x="47097" y="108149"/>
                  </a:cubicBezTo>
                  <a:cubicBezTo>
                    <a:pt x="47097" y="75007"/>
                    <a:pt x="73262" y="47097"/>
                    <a:pt x="108149" y="47097"/>
                  </a:cubicBezTo>
                  <a:close/>
                </a:path>
              </a:pathLst>
            </a:custGeom>
            <a:solidFill>
              <a:srgbClr val="FFCC0F"/>
            </a:solidFill>
            <a:ln w="17441"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B3491C7-B8FB-4A7D-868F-22AB8B4D491B}"/>
                </a:ext>
              </a:extLst>
            </p:cNvPr>
            <p:cNvSpPr/>
            <p:nvPr/>
          </p:nvSpPr>
          <p:spPr>
            <a:xfrm>
              <a:off x="4129095" y="5010829"/>
              <a:ext cx="1622232" cy="361077"/>
            </a:xfrm>
            <a:custGeom>
              <a:avLst/>
              <a:gdLst>
                <a:gd name="connsiteX0" fmla="*/ 1526294 w 1622232"/>
                <a:gd name="connsiteY0" fmla="*/ 104660 h 361077"/>
                <a:gd name="connsiteX1" fmla="*/ 1329185 w 1622232"/>
                <a:gd name="connsiteY1" fmla="*/ 265139 h 361077"/>
                <a:gd name="connsiteX2" fmla="*/ 811116 w 1622232"/>
                <a:gd name="connsiteY2" fmla="*/ 361078 h 361077"/>
                <a:gd name="connsiteX3" fmla="*/ 293049 w 1622232"/>
                <a:gd name="connsiteY3" fmla="*/ 265139 h 361077"/>
                <a:gd name="connsiteX4" fmla="*/ 293049 w 1622232"/>
                <a:gd name="connsiteY4" fmla="*/ 265139 h 361077"/>
                <a:gd name="connsiteX5" fmla="*/ 95939 w 1622232"/>
                <a:gd name="connsiteY5" fmla="*/ 104660 h 361077"/>
                <a:gd name="connsiteX6" fmla="*/ 40120 w 1622232"/>
                <a:gd name="connsiteY6" fmla="*/ 104660 h 361077"/>
                <a:gd name="connsiteX7" fmla="*/ 0 w 1622232"/>
                <a:gd name="connsiteY7" fmla="*/ 52330 h 361077"/>
                <a:gd name="connsiteX8" fmla="*/ 0 w 1622232"/>
                <a:gd name="connsiteY8" fmla="*/ 52330 h 361077"/>
                <a:gd name="connsiteX9" fmla="*/ 40120 w 1622232"/>
                <a:gd name="connsiteY9" fmla="*/ 0 h 361077"/>
                <a:gd name="connsiteX10" fmla="*/ 1582113 w 1622232"/>
                <a:gd name="connsiteY10" fmla="*/ 0 h 361077"/>
                <a:gd name="connsiteX11" fmla="*/ 1622233 w 1622232"/>
                <a:gd name="connsiteY11" fmla="*/ 52330 h 361077"/>
                <a:gd name="connsiteX12" fmla="*/ 1622233 w 1622232"/>
                <a:gd name="connsiteY12" fmla="*/ 52330 h 361077"/>
                <a:gd name="connsiteX13" fmla="*/ 1582113 w 1622232"/>
                <a:gd name="connsiteY13" fmla="*/ 104660 h 361077"/>
                <a:gd name="connsiteX14" fmla="*/ 1526294 w 1622232"/>
                <a:gd name="connsiteY14" fmla="*/ 104660 h 36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7">
                  <a:moveTo>
                    <a:pt x="1526294" y="104660"/>
                  </a:moveTo>
                  <a:lnTo>
                    <a:pt x="1329185" y="265139"/>
                  </a:lnTo>
                  <a:cubicBezTo>
                    <a:pt x="1301275" y="319214"/>
                    <a:pt x="1079744" y="361078"/>
                    <a:pt x="811116" y="361078"/>
                  </a:cubicBezTo>
                  <a:cubicBezTo>
                    <a:pt x="542489" y="361078"/>
                    <a:pt x="319214" y="319214"/>
                    <a:pt x="293049" y="265139"/>
                  </a:cubicBezTo>
                  <a:lnTo>
                    <a:pt x="293049" y="265139"/>
                  </a:lnTo>
                  <a:lnTo>
                    <a:pt x="95939" y="104660"/>
                  </a:lnTo>
                  <a:lnTo>
                    <a:pt x="40120" y="104660"/>
                  </a:lnTo>
                  <a:cubicBezTo>
                    <a:pt x="19188" y="104660"/>
                    <a:pt x="0" y="80239"/>
                    <a:pt x="0" y="52330"/>
                  </a:cubicBezTo>
                  <a:lnTo>
                    <a:pt x="0" y="52330"/>
                  </a:lnTo>
                  <a:cubicBezTo>
                    <a:pt x="0" y="22676"/>
                    <a:pt x="17443" y="0"/>
                    <a:pt x="40120" y="0"/>
                  </a:cubicBezTo>
                  <a:lnTo>
                    <a:pt x="1582113" y="0"/>
                  </a:lnTo>
                  <a:cubicBezTo>
                    <a:pt x="1603045" y="0"/>
                    <a:pt x="1622233" y="24421"/>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304DDD3-69CD-48C8-B765-46D7577546E1}"/>
                </a:ext>
              </a:extLst>
            </p:cNvPr>
            <p:cNvSpPr/>
            <p:nvPr/>
          </p:nvSpPr>
          <p:spPr>
            <a:xfrm>
              <a:off x="4038369" y="2804709"/>
              <a:ext cx="922540" cy="2267822"/>
            </a:xfrm>
            <a:custGeom>
              <a:avLst/>
              <a:gdLst>
                <a:gd name="connsiteX0" fmla="*/ 873933 w 922540"/>
                <a:gd name="connsiteY0" fmla="*/ 27442 h 2267822"/>
                <a:gd name="connsiteX1" fmla="*/ 5253 w 922540"/>
                <a:gd name="connsiteY1" fmla="*/ 2216586 h 2267822"/>
                <a:gd name="connsiteX2" fmla="*/ 50606 w 922540"/>
                <a:gd name="connsiteY2" fmla="*/ 2234029 h 2267822"/>
                <a:gd name="connsiteX3" fmla="*/ 78516 w 922540"/>
                <a:gd name="connsiteY3" fmla="*/ 2157278 h 2267822"/>
                <a:gd name="connsiteX4" fmla="*/ 919286 w 922540"/>
                <a:gd name="connsiteY4" fmla="*/ 46630 h 2267822"/>
                <a:gd name="connsiteX5" fmla="*/ 873933 w 922540"/>
                <a:gd name="connsiteY5" fmla="*/ 27442 h 22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540" h="2267822">
                  <a:moveTo>
                    <a:pt x="873933" y="27442"/>
                  </a:moveTo>
                  <a:lnTo>
                    <a:pt x="5253" y="2216586"/>
                  </a:lnTo>
                  <a:cubicBezTo>
                    <a:pt x="-15679" y="2275893"/>
                    <a:pt x="31418" y="2286359"/>
                    <a:pt x="50606" y="2234029"/>
                  </a:cubicBezTo>
                  <a:lnTo>
                    <a:pt x="78516" y="2157278"/>
                  </a:lnTo>
                  <a:lnTo>
                    <a:pt x="919286" y="46630"/>
                  </a:lnTo>
                  <a:cubicBezTo>
                    <a:pt x="934985" y="-3956"/>
                    <a:pt x="889632" y="-17910"/>
                    <a:pt x="873933" y="27442"/>
                  </a:cubicBezTo>
                  <a:close/>
                </a:path>
              </a:pathLst>
            </a:custGeom>
            <a:solidFill>
              <a:srgbClr val="5E5F5F"/>
            </a:solidFill>
            <a:ln w="17441"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3535FF60-06F9-48E7-8126-6DFFA961430F}"/>
                </a:ext>
              </a:extLst>
            </p:cNvPr>
            <p:cNvSpPr/>
            <p:nvPr/>
          </p:nvSpPr>
          <p:spPr>
            <a:xfrm>
              <a:off x="3394729" y="2176281"/>
              <a:ext cx="1652492" cy="764609"/>
            </a:xfrm>
            <a:custGeom>
              <a:avLst/>
              <a:gdLst>
                <a:gd name="connsiteX0" fmla="*/ 450039 w 1652492"/>
                <a:gd name="connsiteY0" fmla="*/ 122104 h 764609"/>
                <a:gd name="connsiteX1" fmla="*/ 99427 w 1652492"/>
                <a:gd name="connsiteY1" fmla="*/ 0 h 764609"/>
                <a:gd name="connsiteX2" fmla="*/ 101172 w 1652492"/>
                <a:gd name="connsiteY2" fmla="*/ 1744 h 764609"/>
                <a:gd name="connsiteX3" fmla="*/ 102916 w 1652492"/>
                <a:gd name="connsiteY3" fmla="*/ 3489 h 764609"/>
                <a:gd name="connsiteX4" fmla="*/ 118615 w 1652492"/>
                <a:gd name="connsiteY4" fmla="*/ 47097 h 764609"/>
                <a:gd name="connsiteX5" fmla="*/ 123848 w 1652492"/>
                <a:gd name="connsiteY5" fmla="*/ 85473 h 764609"/>
                <a:gd name="connsiteX6" fmla="*/ 20932 w 1652492"/>
                <a:gd name="connsiteY6" fmla="*/ 268628 h 764609"/>
                <a:gd name="connsiteX7" fmla="*/ 0 w 1652492"/>
                <a:gd name="connsiteY7" fmla="*/ 279094 h 764609"/>
                <a:gd name="connsiteX8" fmla="*/ 170945 w 1652492"/>
                <a:gd name="connsiteY8" fmla="*/ 333168 h 764609"/>
                <a:gd name="connsiteX9" fmla="*/ 614007 w 1652492"/>
                <a:gd name="connsiteY9" fmla="*/ 474460 h 764609"/>
                <a:gd name="connsiteX10" fmla="*/ 619239 w 1652492"/>
                <a:gd name="connsiteY10" fmla="*/ 476204 h 764609"/>
                <a:gd name="connsiteX11" fmla="*/ 734366 w 1652492"/>
                <a:gd name="connsiteY11" fmla="*/ 512835 h 764609"/>
                <a:gd name="connsiteX12" fmla="*/ 1508851 w 1652492"/>
                <a:gd name="connsiteY12" fmla="*/ 758787 h 764609"/>
                <a:gd name="connsiteX13" fmla="*/ 1646654 w 1652492"/>
                <a:gd name="connsiteY13" fmla="*/ 690758 h 764609"/>
                <a:gd name="connsiteX14" fmla="*/ 1580369 w 1652492"/>
                <a:gd name="connsiteY14" fmla="*/ 552955 h 764609"/>
                <a:gd name="connsiteX15" fmla="*/ 1449544 w 1652492"/>
                <a:gd name="connsiteY15" fmla="*/ 605285 h 764609"/>
                <a:gd name="connsiteX16" fmla="*/ 450039 w 1652492"/>
                <a:gd name="connsiteY16" fmla="*/ 122104 h 764609"/>
                <a:gd name="connsiteX17" fmla="*/ 450039 w 1652492"/>
                <a:gd name="connsiteY17" fmla="*/ 122104 h 764609"/>
                <a:gd name="connsiteX18" fmla="*/ 1564670 w 1652492"/>
                <a:gd name="connsiteY18" fmla="*/ 598308 h 764609"/>
                <a:gd name="connsiteX19" fmla="*/ 1603045 w 1652492"/>
                <a:gd name="connsiteY19" fmla="*/ 676803 h 764609"/>
                <a:gd name="connsiteX20" fmla="*/ 1524550 w 1652492"/>
                <a:gd name="connsiteY20" fmla="*/ 715178 h 764609"/>
                <a:gd name="connsiteX21" fmla="*/ 1486175 w 1652492"/>
                <a:gd name="connsiteY21" fmla="*/ 636683 h 764609"/>
                <a:gd name="connsiteX22" fmla="*/ 1486175 w 1652492"/>
                <a:gd name="connsiteY22" fmla="*/ 636683 h 764609"/>
                <a:gd name="connsiteX23" fmla="*/ 1486175 w 1652492"/>
                <a:gd name="connsiteY23" fmla="*/ 636683 h 764609"/>
                <a:gd name="connsiteX24" fmla="*/ 1486175 w 1652492"/>
                <a:gd name="connsiteY24" fmla="*/ 636683 h 764609"/>
                <a:gd name="connsiteX25" fmla="*/ 1486175 w 1652492"/>
                <a:gd name="connsiteY25" fmla="*/ 636683 h 764609"/>
                <a:gd name="connsiteX26" fmla="*/ 1486175 w 1652492"/>
                <a:gd name="connsiteY26" fmla="*/ 636683 h 764609"/>
                <a:gd name="connsiteX27" fmla="*/ 1486175 w 1652492"/>
                <a:gd name="connsiteY27" fmla="*/ 636683 h 764609"/>
                <a:gd name="connsiteX28" fmla="*/ 1486175 w 1652492"/>
                <a:gd name="connsiteY28" fmla="*/ 636683 h 764609"/>
                <a:gd name="connsiteX29" fmla="*/ 1486175 w 1652492"/>
                <a:gd name="connsiteY29" fmla="*/ 636683 h 764609"/>
                <a:gd name="connsiteX30" fmla="*/ 1486175 w 1652492"/>
                <a:gd name="connsiteY30" fmla="*/ 636683 h 764609"/>
                <a:gd name="connsiteX31" fmla="*/ 1486175 w 1652492"/>
                <a:gd name="connsiteY31" fmla="*/ 636683 h 764609"/>
                <a:gd name="connsiteX32" fmla="*/ 1486175 w 1652492"/>
                <a:gd name="connsiteY32" fmla="*/ 636683 h 764609"/>
                <a:gd name="connsiteX33" fmla="*/ 1486175 w 1652492"/>
                <a:gd name="connsiteY33" fmla="*/ 636683 h 764609"/>
                <a:gd name="connsiteX34" fmla="*/ 1486175 w 1652492"/>
                <a:gd name="connsiteY34" fmla="*/ 636683 h 764609"/>
                <a:gd name="connsiteX35" fmla="*/ 1486175 w 1652492"/>
                <a:gd name="connsiteY35" fmla="*/ 636683 h 764609"/>
                <a:gd name="connsiteX36" fmla="*/ 1486175 w 1652492"/>
                <a:gd name="connsiteY36" fmla="*/ 636683 h 764609"/>
                <a:gd name="connsiteX37" fmla="*/ 1486175 w 1652492"/>
                <a:gd name="connsiteY37" fmla="*/ 636683 h 764609"/>
                <a:gd name="connsiteX38" fmla="*/ 1486175 w 1652492"/>
                <a:gd name="connsiteY38" fmla="*/ 636683 h 764609"/>
                <a:gd name="connsiteX39" fmla="*/ 1486175 w 1652492"/>
                <a:gd name="connsiteY39" fmla="*/ 636683 h 764609"/>
                <a:gd name="connsiteX40" fmla="*/ 1486175 w 1652492"/>
                <a:gd name="connsiteY40" fmla="*/ 636683 h 764609"/>
                <a:gd name="connsiteX41" fmla="*/ 1486175 w 1652492"/>
                <a:gd name="connsiteY41" fmla="*/ 636683 h 764609"/>
                <a:gd name="connsiteX42" fmla="*/ 1486175 w 1652492"/>
                <a:gd name="connsiteY42" fmla="*/ 636683 h 764609"/>
                <a:gd name="connsiteX43" fmla="*/ 1486175 w 1652492"/>
                <a:gd name="connsiteY43" fmla="*/ 636683 h 764609"/>
                <a:gd name="connsiteX44" fmla="*/ 1486175 w 1652492"/>
                <a:gd name="connsiteY44" fmla="*/ 636683 h 764609"/>
                <a:gd name="connsiteX45" fmla="*/ 1486175 w 1652492"/>
                <a:gd name="connsiteY45" fmla="*/ 636683 h 764609"/>
                <a:gd name="connsiteX46" fmla="*/ 1486175 w 1652492"/>
                <a:gd name="connsiteY46" fmla="*/ 636683 h 764609"/>
                <a:gd name="connsiteX47" fmla="*/ 1486175 w 1652492"/>
                <a:gd name="connsiteY47" fmla="*/ 636683 h 764609"/>
                <a:gd name="connsiteX48" fmla="*/ 1486175 w 1652492"/>
                <a:gd name="connsiteY48" fmla="*/ 636683 h 764609"/>
                <a:gd name="connsiteX49" fmla="*/ 1486175 w 1652492"/>
                <a:gd name="connsiteY49" fmla="*/ 636683 h 764609"/>
                <a:gd name="connsiteX50" fmla="*/ 1486175 w 1652492"/>
                <a:gd name="connsiteY50" fmla="*/ 636683 h 764609"/>
                <a:gd name="connsiteX51" fmla="*/ 1486175 w 1652492"/>
                <a:gd name="connsiteY51" fmla="*/ 636683 h 764609"/>
                <a:gd name="connsiteX52" fmla="*/ 1486175 w 1652492"/>
                <a:gd name="connsiteY52" fmla="*/ 636683 h 764609"/>
                <a:gd name="connsiteX53" fmla="*/ 1486175 w 1652492"/>
                <a:gd name="connsiteY53" fmla="*/ 636683 h 764609"/>
                <a:gd name="connsiteX54" fmla="*/ 1486175 w 1652492"/>
                <a:gd name="connsiteY54" fmla="*/ 636683 h 764609"/>
                <a:gd name="connsiteX55" fmla="*/ 1486175 w 1652492"/>
                <a:gd name="connsiteY55" fmla="*/ 636683 h 764609"/>
                <a:gd name="connsiteX56" fmla="*/ 1486175 w 1652492"/>
                <a:gd name="connsiteY56" fmla="*/ 636683 h 764609"/>
                <a:gd name="connsiteX57" fmla="*/ 1486175 w 1652492"/>
                <a:gd name="connsiteY57" fmla="*/ 636683 h 764609"/>
                <a:gd name="connsiteX58" fmla="*/ 1486175 w 1652492"/>
                <a:gd name="connsiteY58" fmla="*/ 636683 h 764609"/>
                <a:gd name="connsiteX59" fmla="*/ 1486175 w 1652492"/>
                <a:gd name="connsiteY59" fmla="*/ 636683 h 764609"/>
                <a:gd name="connsiteX60" fmla="*/ 1486175 w 1652492"/>
                <a:gd name="connsiteY60" fmla="*/ 636683 h 764609"/>
                <a:gd name="connsiteX61" fmla="*/ 1486175 w 1652492"/>
                <a:gd name="connsiteY61" fmla="*/ 636683 h 764609"/>
                <a:gd name="connsiteX62" fmla="*/ 1486175 w 1652492"/>
                <a:gd name="connsiteY62" fmla="*/ 636683 h 764609"/>
                <a:gd name="connsiteX63" fmla="*/ 1486175 w 1652492"/>
                <a:gd name="connsiteY63" fmla="*/ 636683 h 764609"/>
                <a:gd name="connsiteX64" fmla="*/ 1486175 w 1652492"/>
                <a:gd name="connsiteY64" fmla="*/ 636683 h 764609"/>
                <a:gd name="connsiteX65" fmla="*/ 1486175 w 1652492"/>
                <a:gd name="connsiteY65" fmla="*/ 636683 h 764609"/>
                <a:gd name="connsiteX66" fmla="*/ 1486175 w 1652492"/>
                <a:gd name="connsiteY66" fmla="*/ 636683 h 764609"/>
                <a:gd name="connsiteX67" fmla="*/ 1486175 w 1652492"/>
                <a:gd name="connsiteY67" fmla="*/ 636683 h 764609"/>
                <a:gd name="connsiteX68" fmla="*/ 1486175 w 1652492"/>
                <a:gd name="connsiteY68" fmla="*/ 636683 h 764609"/>
                <a:gd name="connsiteX69" fmla="*/ 1486175 w 1652492"/>
                <a:gd name="connsiteY69" fmla="*/ 636683 h 764609"/>
                <a:gd name="connsiteX70" fmla="*/ 1486175 w 1652492"/>
                <a:gd name="connsiteY70" fmla="*/ 636683 h 764609"/>
                <a:gd name="connsiteX71" fmla="*/ 1486175 w 1652492"/>
                <a:gd name="connsiteY71" fmla="*/ 636683 h 764609"/>
                <a:gd name="connsiteX72" fmla="*/ 1486175 w 1652492"/>
                <a:gd name="connsiteY72" fmla="*/ 636683 h 764609"/>
                <a:gd name="connsiteX73" fmla="*/ 1486175 w 1652492"/>
                <a:gd name="connsiteY73" fmla="*/ 636683 h 764609"/>
                <a:gd name="connsiteX74" fmla="*/ 1486175 w 1652492"/>
                <a:gd name="connsiteY74" fmla="*/ 636683 h 764609"/>
                <a:gd name="connsiteX75" fmla="*/ 1486175 w 1652492"/>
                <a:gd name="connsiteY75" fmla="*/ 636683 h 764609"/>
                <a:gd name="connsiteX76" fmla="*/ 1486175 w 1652492"/>
                <a:gd name="connsiteY76" fmla="*/ 636683 h 764609"/>
                <a:gd name="connsiteX77" fmla="*/ 1486175 w 1652492"/>
                <a:gd name="connsiteY77" fmla="*/ 636683 h 764609"/>
                <a:gd name="connsiteX78" fmla="*/ 1486175 w 1652492"/>
                <a:gd name="connsiteY78" fmla="*/ 636683 h 764609"/>
                <a:gd name="connsiteX79" fmla="*/ 1486175 w 1652492"/>
                <a:gd name="connsiteY79" fmla="*/ 636683 h 764609"/>
                <a:gd name="connsiteX80" fmla="*/ 1486175 w 1652492"/>
                <a:gd name="connsiteY80" fmla="*/ 636683 h 764609"/>
                <a:gd name="connsiteX81" fmla="*/ 1486175 w 1652492"/>
                <a:gd name="connsiteY81" fmla="*/ 636683 h 764609"/>
                <a:gd name="connsiteX82" fmla="*/ 1486175 w 1652492"/>
                <a:gd name="connsiteY82" fmla="*/ 636683 h 764609"/>
                <a:gd name="connsiteX83" fmla="*/ 1486175 w 1652492"/>
                <a:gd name="connsiteY83" fmla="*/ 636683 h 764609"/>
                <a:gd name="connsiteX84" fmla="*/ 1486175 w 1652492"/>
                <a:gd name="connsiteY84" fmla="*/ 636683 h 764609"/>
                <a:gd name="connsiteX85" fmla="*/ 1486175 w 1652492"/>
                <a:gd name="connsiteY85" fmla="*/ 636683 h 764609"/>
                <a:gd name="connsiteX86" fmla="*/ 1486175 w 1652492"/>
                <a:gd name="connsiteY86" fmla="*/ 636683 h 764609"/>
                <a:gd name="connsiteX87" fmla="*/ 1486175 w 1652492"/>
                <a:gd name="connsiteY87" fmla="*/ 636683 h 764609"/>
                <a:gd name="connsiteX88" fmla="*/ 1486175 w 1652492"/>
                <a:gd name="connsiteY88" fmla="*/ 636683 h 764609"/>
                <a:gd name="connsiteX89" fmla="*/ 1564670 w 1652492"/>
                <a:gd name="connsiteY89" fmla="*/ 598308 h 76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52492" h="764609">
                  <a:moveTo>
                    <a:pt x="450039" y="122104"/>
                  </a:moveTo>
                  <a:lnTo>
                    <a:pt x="99427" y="0"/>
                  </a:lnTo>
                  <a:lnTo>
                    <a:pt x="101172" y="1744"/>
                  </a:lnTo>
                  <a:lnTo>
                    <a:pt x="102916" y="3489"/>
                  </a:lnTo>
                  <a:cubicBezTo>
                    <a:pt x="109893" y="17443"/>
                    <a:pt x="115126" y="31398"/>
                    <a:pt x="118615" y="47097"/>
                  </a:cubicBezTo>
                  <a:cubicBezTo>
                    <a:pt x="122104" y="59307"/>
                    <a:pt x="123848" y="71518"/>
                    <a:pt x="123848" y="85473"/>
                  </a:cubicBezTo>
                  <a:cubicBezTo>
                    <a:pt x="127337" y="160479"/>
                    <a:pt x="88961" y="230253"/>
                    <a:pt x="20932" y="268628"/>
                  </a:cubicBezTo>
                  <a:cubicBezTo>
                    <a:pt x="13955" y="272117"/>
                    <a:pt x="6978" y="275605"/>
                    <a:pt x="0" y="279094"/>
                  </a:cubicBezTo>
                  <a:cubicBezTo>
                    <a:pt x="57563" y="296537"/>
                    <a:pt x="113382" y="315725"/>
                    <a:pt x="170945" y="333168"/>
                  </a:cubicBezTo>
                  <a:lnTo>
                    <a:pt x="614007" y="474460"/>
                  </a:lnTo>
                  <a:lnTo>
                    <a:pt x="619239" y="476204"/>
                  </a:lnTo>
                  <a:cubicBezTo>
                    <a:pt x="654126" y="488414"/>
                    <a:pt x="694246" y="500625"/>
                    <a:pt x="734366" y="512835"/>
                  </a:cubicBezTo>
                  <a:lnTo>
                    <a:pt x="1508851" y="758787"/>
                  </a:lnTo>
                  <a:cubicBezTo>
                    <a:pt x="1564670" y="777975"/>
                    <a:pt x="1627466" y="748321"/>
                    <a:pt x="1646654" y="690758"/>
                  </a:cubicBezTo>
                  <a:cubicBezTo>
                    <a:pt x="1665841" y="633194"/>
                    <a:pt x="1636188" y="572143"/>
                    <a:pt x="1580369" y="552955"/>
                  </a:cubicBezTo>
                  <a:cubicBezTo>
                    <a:pt x="1529783" y="535512"/>
                    <a:pt x="1473964" y="558188"/>
                    <a:pt x="1449544" y="605285"/>
                  </a:cubicBezTo>
                  <a:cubicBezTo>
                    <a:pt x="1289065" y="495392"/>
                    <a:pt x="774486" y="233741"/>
                    <a:pt x="450039" y="122104"/>
                  </a:cubicBezTo>
                  <a:lnTo>
                    <a:pt x="450039" y="122104"/>
                  </a:lnTo>
                  <a:close/>
                  <a:moveTo>
                    <a:pt x="1564670" y="598308"/>
                  </a:moveTo>
                  <a:cubicBezTo>
                    <a:pt x="1596068" y="608774"/>
                    <a:pt x="1613511" y="643660"/>
                    <a:pt x="1603045" y="676803"/>
                  </a:cubicBezTo>
                  <a:cubicBezTo>
                    <a:pt x="1592579" y="708201"/>
                    <a:pt x="1557693" y="725644"/>
                    <a:pt x="1524550" y="715178"/>
                  </a:cubicBezTo>
                  <a:cubicBezTo>
                    <a:pt x="1493152" y="704712"/>
                    <a:pt x="1475709" y="669826"/>
                    <a:pt x="1486175" y="636683"/>
                  </a:cubicBez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cubicBezTo>
                    <a:pt x="1507107" y="598308"/>
                    <a:pt x="1536761" y="587842"/>
                    <a:pt x="1564670" y="598308"/>
                  </a:cubicBezTo>
                  <a:close/>
                </a:path>
              </a:pathLst>
            </a:custGeom>
            <a:solidFill>
              <a:srgbClr val="FFCC0F"/>
            </a:solidFill>
            <a:ln w="17441"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181605A-9D7B-469D-8493-DC9FA31147C7}"/>
                </a:ext>
              </a:extLst>
            </p:cNvPr>
            <p:cNvSpPr/>
            <p:nvPr/>
          </p:nvSpPr>
          <p:spPr>
            <a:xfrm rot="17347084">
              <a:off x="3116664" y="2071247"/>
              <a:ext cx="401177" cy="397689"/>
            </a:xfrm>
            <a:custGeom>
              <a:avLst/>
              <a:gdLst>
                <a:gd name="connsiteX0" fmla="*/ 401178 w 401177"/>
                <a:gd name="connsiteY0" fmla="*/ 198845 h 397689"/>
                <a:gd name="connsiteX1" fmla="*/ 200589 w 401177"/>
                <a:gd name="connsiteY1" fmla="*/ 397690 h 397689"/>
                <a:gd name="connsiteX2" fmla="*/ 0 w 401177"/>
                <a:gd name="connsiteY2" fmla="*/ 198845 h 397689"/>
                <a:gd name="connsiteX3" fmla="*/ 200589 w 401177"/>
                <a:gd name="connsiteY3" fmla="*/ 0 h 397689"/>
                <a:gd name="connsiteX4" fmla="*/ 401178 w 401177"/>
                <a:gd name="connsiteY4" fmla="*/ 198845 h 39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77" h="397689">
                  <a:moveTo>
                    <a:pt x="401178" y="198845"/>
                  </a:moveTo>
                  <a:cubicBezTo>
                    <a:pt x="401178" y="308664"/>
                    <a:pt x="311371" y="397690"/>
                    <a:pt x="200589" y="397690"/>
                  </a:cubicBezTo>
                  <a:cubicBezTo>
                    <a:pt x="89807" y="397690"/>
                    <a:pt x="0" y="308664"/>
                    <a:pt x="0" y="198845"/>
                  </a:cubicBezTo>
                  <a:cubicBezTo>
                    <a:pt x="0" y="89026"/>
                    <a:pt x="89807" y="0"/>
                    <a:pt x="200589" y="0"/>
                  </a:cubicBezTo>
                  <a:cubicBezTo>
                    <a:pt x="311371" y="0"/>
                    <a:pt x="401178" y="89026"/>
                    <a:pt x="401178" y="198845"/>
                  </a:cubicBezTo>
                  <a:close/>
                </a:path>
              </a:pathLst>
            </a:custGeom>
            <a:solidFill>
              <a:srgbClr val="FFCC0F"/>
            </a:solidFill>
            <a:ln w="1744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40C9CFC-91F8-442C-8D07-C4138F11F0AF}"/>
                </a:ext>
              </a:extLst>
            </p:cNvPr>
            <p:cNvSpPr/>
            <p:nvPr/>
          </p:nvSpPr>
          <p:spPr>
            <a:xfrm rot="17346971">
              <a:off x="3203961" y="2158203"/>
              <a:ext cx="226774" cy="223285"/>
            </a:xfrm>
            <a:custGeom>
              <a:avLst/>
              <a:gdLst>
                <a:gd name="connsiteX0" fmla="*/ 226774 w 226774"/>
                <a:gd name="connsiteY0" fmla="*/ 111643 h 223285"/>
                <a:gd name="connsiteX1" fmla="*/ 113387 w 226774"/>
                <a:gd name="connsiteY1" fmla="*/ 223285 h 223285"/>
                <a:gd name="connsiteX2" fmla="*/ 0 w 226774"/>
                <a:gd name="connsiteY2" fmla="*/ 111643 h 223285"/>
                <a:gd name="connsiteX3" fmla="*/ 113387 w 226774"/>
                <a:gd name="connsiteY3" fmla="*/ 0 h 223285"/>
                <a:gd name="connsiteX4" fmla="*/ 226774 w 226774"/>
                <a:gd name="connsiteY4" fmla="*/ 111643 h 22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74" h="223285">
                  <a:moveTo>
                    <a:pt x="226774" y="111643"/>
                  </a:moveTo>
                  <a:cubicBezTo>
                    <a:pt x="226774" y="173301"/>
                    <a:pt x="176009" y="223285"/>
                    <a:pt x="113387" y="223285"/>
                  </a:cubicBezTo>
                  <a:cubicBezTo>
                    <a:pt x="50765" y="223285"/>
                    <a:pt x="0" y="173301"/>
                    <a:pt x="0" y="111643"/>
                  </a:cubicBezTo>
                  <a:cubicBezTo>
                    <a:pt x="0" y="49984"/>
                    <a:pt x="50765" y="0"/>
                    <a:pt x="113387" y="0"/>
                  </a:cubicBezTo>
                  <a:cubicBezTo>
                    <a:pt x="176009" y="0"/>
                    <a:pt x="226774" y="49984"/>
                    <a:pt x="226774" y="111643"/>
                  </a:cubicBezTo>
                  <a:close/>
                </a:path>
              </a:pathLst>
            </a:custGeom>
            <a:solidFill>
              <a:srgbClr val="FFF171"/>
            </a:solidFill>
            <a:ln w="17442"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E3CF3351-AE5C-4A57-9535-3B30932BF273}"/>
                </a:ext>
              </a:extLst>
            </p:cNvPr>
            <p:cNvSpPr/>
            <p:nvPr/>
          </p:nvSpPr>
          <p:spPr>
            <a:xfrm rot="17346971">
              <a:off x="3259791" y="2212280"/>
              <a:ext cx="115131" cy="115131"/>
            </a:xfrm>
            <a:custGeom>
              <a:avLst/>
              <a:gdLst>
                <a:gd name="connsiteX0" fmla="*/ 115132 w 115131"/>
                <a:gd name="connsiteY0" fmla="*/ 57566 h 115131"/>
                <a:gd name="connsiteX1" fmla="*/ 57566 w 115131"/>
                <a:gd name="connsiteY1" fmla="*/ 115132 h 115131"/>
                <a:gd name="connsiteX2" fmla="*/ 0 w 115131"/>
                <a:gd name="connsiteY2" fmla="*/ 57566 h 115131"/>
                <a:gd name="connsiteX3" fmla="*/ 57566 w 115131"/>
                <a:gd name="connsiteY3" fmla="*/ 0 h 115131"/>
                <a:gd name="connsiteX4" fmla="*/ 115132 w 115131"/>
                <a:gd name="connsiteY4" fmla="*/ 57566 h 11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31" h="115131">
                  <a:moveTo>
                    <a:pt x="115132" y="57566"/>
                  </a:moveTo>
                  <a:cubicBezTo>
                    <a:pt x="115132" y="89358"/>
                    <a:pt x="89358" y="115132"/>
                    <a:pt x="57566" y="115132"/>
                  </a:cubicBezTo>
                  <a:cubicBezTo>
                    <a:pt x="25773" y="115132"/>
                    <a:pt x="0" y="89358"/>
                    <a:pt x="0" y="57566"/>
                  </a:cubicBezTo>
                  <a:cubicBezTo>
                    <a:pt x="0" y="25773"/>
                    <a:pt x="25773" y="0"/>
                    <a:pt x="57566" y="0"/>
                  </a:cubicBezTo>
                  <a:cubicBezTo>
                    <a:pt x="89358" y="0"/>
                    <a:pt x="115132" y="25773"/>
                    <a:pt x="115132" y="57566"/>
                  </a:cubicBezTo>
                  <a:close/>
                </a:path>
              </a:pathLst>
            </a:custGeom>
            <a:solidFill>
              <a:srgbClr val="F9A51A"/>
            </a:solidFill>
            <a:ln w="17442" cap="flat">
              <a:noFill/>
              <a:prstDash val="solid"/>
              <a:miter/>
            </a:ln>
          </p:spPr>
          <p:txBody>
            <a:bodyPr rtlCol="0" anchor="ctr"/>
            <a:lstStyle/>
            <a:p>
              <a:endParaRPr lang="en-ID"/>
            </a:p>
          </p:txBody>
        </p:sp>
        <p:grpSp>
          <p:nvGrpSpPr>
            <p:cNvPr id="33" name="Graphic 4">
              <a:extLst>
                <a:ext uri="{FF2B5EF4-FFF2-40B4-BE49-F238E27FC236}">
                  <a16:creationId xmlns:a16="http://schemas.microsoft.com/office/drawing/2014/main" id="{387468AF-6C61-4580-BA88-0D2FEAB6E2A1}"/>
                </a:ext>
              </a:extLst>
            </p:cNvPr>
            <p:cNvGrpSpPr/>
            <p:nvPr/>
          </p:nvGrpSpPr>
          <p:grpSpPr>
            <a:xfrm>
              <a:off x="2126596" y="1796015"/>
              <a:ext cx="2239728" cy="945430"/>
              <a:chOff x="4913339" y="1943673"/>
              <a:chExt cx="2239728" cy="945430"/>
            </a:xfrm>
            <a:solidFill>
              <a:srgbClr val="FFF171"/>
            </a:solidFill>
          </p:grpSpPr>
          <p:grpSp>
            <p:nvGrpSpPr>
              <p:cNvPr id="34" name="Graphic 4">
                <a:extLst>
                  <a:ext uri="{FF2B5EF4-FFF2-40B4-BE49-F238E27FC236}">
                    <a16:creationId xmlns:a16="http://schemas.microsoft.com/office/drawing/2014/main" id="{387468AF-6C61-4580-BA88-0D2FEAB6E2A1}"/>
                  </a:ext>
                </a:extLst>
              </p:cNvPr>
              <p:cNvGrpSpPr/>
              <p:nvPr/>
            </p:nvGrpSpPr>
            <p:grpSpPr>
              <a:xfrm>
                <a:off x="4913339" y="1943673"/>
                <a:ext cx="556443" cy="376776"/>
                <a:chOff x="4913339" y="1943673"/>
                <a:chExt cx="556443" cy="376776"/>
              </a:xfrm>
              <a:solidFill>
                <a:srgbClr val="FFF171"/>
              </a:solidFill>
            </p:grpSpPr>
            <p:sp>
              <p:nvSpPr>
                <p:cNvPr id="35" name="Freeform: Shape 34">
                  <a:extLst>
                    <a:ext uri="{FF2B5EF4-FFF2-40B4-BE49-F238E27FC236}">
                      <a16:creationId xmlns:a16="http://schemas.microsoft.com/office/drawing/2014/main" id="{CBC9DAF0-9183-4523-8980-A7EF1EC55655}"/>
                    </a:ext>
                  </a:extLst>
                </p:cNvPr>
                <p:cNvSpPr/>
                <p:nvPr/>
              </p:nvSpPr>
              <p:spPr>
                <a:xfrm>
                  <a:off x="4913339" y="1943673"/>
                  <a:ext cx="127336" cy="216297"/>
                </a:xfrm>
                <a:custGeom>
                  <a:avLst/>
                  <a:gdLst>
                    <a:gd name="connsiteX0" fmla="*/ 0 w 127336"/>
                    <a:gd name="connsiteY0" fmla="*/ 0 h 216297"/>
                    <a:gd name="connsiteX1" fmla="*/ 31398 w 127336"/>
                    <a:gd name="connsiteY1" fmla="*/ 179667 h 216297"/>
                    <a:gd name="connsiteX2" fmla="*/ 127337 w 127336"/>
                    <a:gd name="connsiteY2" fmla="*/ 216298 h 216297"/>
                    <a:gd name="connsiteX3" fmla="*/ 76751 w 127336"/>
                    <a:gd name="connsiteY3" fmla="*/ 15699 h 216297"/>
                    <a:gd name="connsiteX4" fmla="*/ 0 w 127336"/>
                    <a:gd name="connsiteY4" fmla="*/ 0 h 216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36" h="216297">
                      <a:moveTo>
                        <a:pt x="0" y="0"/>
                      </a:moveTo>
                      <a:lnTo>
                        <a:pt x="31398" y="179667"/>
                      </a:lnTo>
                      <a:lnTo>
                        <a:pt x="127337" y="216298"/>
                      </a:lnTo>
                      <a:lnTo>
                        <a:pt x="76751" y="15699"/>
                      </a:lnTo>
                      <a:cubicBezTo>
                        <a:pt x="52330" y="10466"/>
                        <a:pt x="26165" y="5233"/>
                        <a:pt x="0" y="0"/>
                      </a:cubicBezTo>
                      <a:close/>
                    </a:path>
                  </a:pathLst>
                </a:custGeom>
                <a:solidFill>
                  <a:srgbClr val="FFF171"/>
                </a:solidFill>
                <a:ln w="17441"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7E7A77BE-594D-4527-B4DD-106D23A0A807}"/>
                    </a:ext>
                  </a:extLst>
                </p:cNvPr>
                <p:cNvSpPr/>
                <p:nvPr/>
              </p:nvSpPr>
              <p:spPr>
                <a:xfrm>
                  <a:off x="5284883" y="2025657"/>
                  <a:ext cx="184899" cy="294792"/>
                </a:xfrm>
                <a:custGeom>
                  <a:avLst/>
                  <a:gdLst>
                    <a:gd name="connsiteX0" fmla="*/ 0 w 184899"/>
                    <a:gd name="connsiteY0" fmla="*/ 0 h 294792"/>
                    <a:gd name="connsiteX1" fmla="*/ 43608 w 184899"/>
                    <a:gd name="connsiteY1" fmla="*/ 240719 h 294792"/>
                    <a:gd name="connsiteX2" fmla="*/ 184900 w 184899"/>
                    <a:gd name="connsiteY2" fmla="*/ 294793 h 294792"/>
                    <a:gd name="connsiteX3" fmla="*/ 118615 w 184899"/>
                    <a:gd name="connsiteY3" fmla="*/ 29654 h 294792"/>
                    <a:gd name="connsiteX4" fmla="*/ 0 w 184899"/>
                    <a:gd name="connsiteY4" fmla="*/ 0 h 294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99" h="294792">
                      <a:moveTo>
                        <a:pt x="0" y="0"/>
                      </a:moveTo>
                      <a:lnTo>
                        <a:pt x="43608" y="240719"/>
                      </a:lnTo>
                      <a:lnTo>
                        <a:pt x="184900" y="294793"/>
                      </a:lnTo>
                      <a:lnTo>
                        <a:pt x="118615" y="29654"/>
                      </a:lnTo>
                      <a:cubicBezTo>
                        <a:pt x="80239" y="19188"/>
                        <a:pt x="40120" y="8722"/>
                        <a:pt x="0" y="0"/>
                      </a:cubicBezTo>
                      <a:close/>
                    </a:path>
                  </a:pathLst>
                </a:custGeom>
                <a:solidFill>
                  <a:srgbClr val="FFF171"/>
                </a:solidFill>
                <a:ln w="17441" cap="flat">
                  <a:noFill/>
                  <a:prstDash val="solid"/>
                  <a:miter/>
                </a:ln>
              </p:spPr>
              <p:txBody>
                <a:bodyPr rtlCol="0" anchor="ctr"/>
                <a:lstStyle/>
                <a:p>
                  <a:endParaRPr lang="en-ID"/>
                </a:p>
              </p:txBody>
            </p:sp>
          </p:grpSp>
          <p:grpSp>
            <p:nvGrpSpPr>
              <p:cNvPr id="37" name="Graphic 4">
                <a:extLst>
                  <a:ext uri="{FF2B5EF4-FFF2-40B4-BE49-F238E27FC236}">
                    <a16:creationId xmlns:a16="http://schemas.microsoft.com/office/drawing/2014/main" id="{387468AF-6C61-4580-BA88-0D2FEAB6E2A1}"/>
                  </a:ext>
                </a:extLst>
              </p:cNvPr>
              <p:cNvGrpSpPr/>
              <p:nvPr/>
            </p:nvGrpSpPr>
            <p:grpSpPr>
              <a:xfrm>
                <a:off x="6572203" y="2447787"/>
                <a:ext cx="580864" cy="441317"/>
                <a:chOff x="6572203" y="2447787"/>
                <a:chExt cx="580864" cy="441317"/>
              </a:xfrm>
              <a:solidFill>
                <a:srgbClr val="FFF171"/>
              </a:solidFill>
            </p:grpSpPr>
            <p:sp>
              <p:nvSpPr>
                <p:cNvPr id="38" name="Freeform: Shape 37">
                  <a:extLst>
                    <a:ext uri="{FF2B5EF4-FFF2-40B4-BE49-F238E27FC236}">
                      <a16:creationId xmlns:a16="http://schemas.microsoft.com/office/drawing/2014/main" id="{FBBEC7EE-12C7-418F-8F9F-A101595B5435}"/>
                    </a:ext>
                  </a:extLst>
                </p:cNvPr>
                <p:cNvSpPr/>
                <p:nvPr/>
              </p:nvSpPr>
              <p:spPr>
                <a:xfrm>
                  <a:off x="6572203" y="2447787"/>
                  <a:ext cx="158734" cy="307003"/>
                </a:xfrm>
                <a:custGeom>
                  <a:avLst/>
                  <a:gdLst>
                    <a:gd name="connsiteX0" fmla="*/ 0 w 158734"/>
                    <a:gd name="connsiteY0" fmla="*/ 0 h 307003"/>
                    <a:gd name="connsiteX1" fmla="*/ 47097 w 158734"/>
                    <a:gd name="connsiteY1" fmla="*/ 272117 h 307003"/>
                    <a:gd name="connsiteX2" fmla="*/ 158734 w 158734"/>
                    <a:gd name="connsiteY2" fmla="*/ 307003 h 307003"/>
                    <a:gd name="connsiteX3" fmla="*/ 90705 w 158734"/>
                    <a:gd name="connsiteY3" fmla="*/ 33142 h 307003"/>
                    <a:gd name="connsiteX4" fmla="*/ 52330 w 158734"/>
                    <a:gd name="connsiteY4" fmla="*/ 19188 h 307003"/>
                    <a:gd name="connsiteX5" fmla="*/ 0 w 158734"/>
                    <a:gd name="connsiteY5" fmla="*/ 0 h 3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734" h="307003">
                      <a:moveTo>
                        <a:pt x="0" y="0"/>
                      </a:moveTo>
                      <a:lnTo>
                        <a:pt x="47097" y="272117"/>
                      </a:lnTo>
                      <a:lnTo>
                        <a:pt x="158734" y="307003"/>
                      </a:lnTo>
                      <a:lnTo>
                        <a:pt x="90705" y="33142"/>
                      </a:lnTo>
                      <a:cubicBezTo>
                        <a:pt x="78495" y="27909"/>
                        <a:pt x="64540" y="24421"/>
                        <a:pt x="52330" y="19188"/>
                      </a:cubicBezTo>
                      <a:lnTo>
                        <a:pt x="0" y="0"/>
                      </a:lnTo>
                      <a:close/>
                    </a:path>
                  </a:pathLst>
                </a:custGeom>
                <a:solidFill>
                  <a:srgbClr val="FFF171"/>
                </a:solidFill>
                <a:ln w="17441"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226E870D-F490-495A-81B3-E061CAABB205}"/>
                    </a:ext>
                  </a:extLst>
                </p:cNvPr>
                <p:cNvSpPr/>
                <p:nvPr/>
              </p:nvSpPr>
              <p:spPr>
                <a:xfrm>
                  <a:off x="6955957" y="2601288"/>
                  <a:ext cx="197110" cy="287815"/>
                </a:xfrm>
                <a:custGeom>
                  <a:avLst/>
                  <a:gdLst>
                    <a:gd name="connsiteX0" fmla="*/ 0 w 197110"/>
                    <a:gd name="connsiteY0" fmla="*/ 0 h 287815"/>
                    <a:gd name="connsiteX1" fmla="*/ 41864 w 197110"/>
                    <a:gd name="connsiteY1" fmla="*/ 238974 h 287815"/>
                    <a:gd name="connsiteX2" fmla="*/ 197110 w 197110"/>
                    <a:gd name="connsiteY2" fmla="*/ 287816 h 287815"/>
                    <a:gd name="connsiteX3" fmla="*/ 143036 w 197110"/>
                    <a:gd name="connsiteY3" fmla="*/ 66285 h 287815"/>
                    <a:gd name="connsiteX4" fmla="*/ 85472 w 197110"/>
                    <a:gd name="connsiteY4" fmla="*/ 38375 h 287815"/>
                    <a:gd name="connsiteX5" fmla="*/ 0 w 197110"/>
                    <a:gd name="connsiteY5" fmla="*/ 0 h 28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110" h="287815">
                      <a:moveTo>
                        <a:pt x="0" y="0"/>
                      </a:moveTo>
                      <a:lnTo>
                        <a:pt x="41864" y="238974"/>
                      </a:lnTo>
                      <a:lnTo>
                        <a:pt x="197110" y="287816"/>
                      </a:lnTo>
                      <a:lnTo>
                        <a:pt x="143036" y="66285"/>
                      </a:lnTo>
                      <a:cubicBezTo>
                        <a:pt x="123848" y="57563"/>
                        <a:pt x="104660" y="47097"/>
                        <a:pt x="85472" y="38375"/>
                      </a:cubicBezTo>
                      <a:cubicBezTo>
                        <a:pt x="57563" y="26165"/>
                        <a:pt x="29654" y="12210"/>
                        <a:pt x="0" y="0"/>
                      </a:cubicBezTo>
                      <a:close/>
                    </a:path>
                  </a:pathLst>
                </a:custGeom>
                <a:solidFill>
                  <a:srgbClr val="FFF171"/>
                </a:solidFill>
                <a:ln w="17441" cap="flat">
                  <a:noFill/>
                  <a:prstDash val="solid"/>
                  <a:miter/>
                </a:ln>
              </p:spPr>
              <p:txBody>
                <a:bodyPr rtlCol="0" anchor="ctr"/>
                <a:lstStyle/>
                <a:p>
                  <a:endParaRPr lang="en-ID"/>
                </a:p>
              </p:txBody>
            </p:sp>
          </p:grpSp>
        </p:grpSp>
        <p:sp>
          <p:nvSpPr>
            <p:cNvPr id="40" name="Freeform: Shape 39">
              <a:extLst>
                <a:ext uri="{FF2B5EF4-FFF2-40B4-BE49-F238E27FC236}">
                  <a16:creationId xmlns:a16="http://schemas.microsoft.com/office/drawing/2014/main" id="{6A03D51B-13F0-47EF-91EB-82FDC3AD38B1}"/>
                </a:ext>
              </a:extLst>
            </p:cNvPr>
            <p:cNvSpPr/>
            <p:nvPr/>
          </p:nvSpPr>
          <p:spPr>
            <a:xfrm>
              <a:off x="1657041" y="1676865"/>
              <a:ext cx="923103" cy="2267080"/>
            </a:xfrm>
            <a:custGeom>
              <a:avLst/>
              <a:gdLst>
                <a:gd name="connsiteX0" fmla="*/ 49170 w 923103"/>
                <a:gd name="connsiteY0" fmla="*/ 26700 h 2267080"/>
                <a:gd name="connsiteX1" fmla="*/ 917850 w 923103"/>
                <a:gd name="connsiteY1" fmla="*/ 2215844 h 2267080"/>
                <a:gd name="connsiteX2" fmla="*/ 872497 w 923103"/>
                <a:gd name="connsiteY2" fmla="*/ 2233287 h 2267080"/>
                <a:gd name="connsiteX3" fmla="*/ 844588 w 923103"/>
                <a:gd name="connsiteY3" fmla="*/ 2156536 h 2267080"/>
                <a:gd name="connsiteX4" fmla="*/ 3818 w 923103"/>
                <a:gd name="connsiteY4" fmla="*/ 45888 h 2267080"/>
                <a:gd name="connsiteX5" fmla="*/ 49170 w 923103"/>
                <a:gd name="connsiteY5" fmla="*/ 26700 h 226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3103" h="2267080">
                  <a:moveTo>
                    <a:pt x="49170" y="26700"/>
                  </a:moveTo>
                  <a:lnTo>
                    <a:pt x="917850" y="2215844"/>
                  </a:lnTo>
                  <a:cubicBezTo>
                    <a:pt x="938782" y="2275151"/>
                    <a:pt x="891685" y="2285617"/>
                    <a:pt x="872497" y="2233287"/>
                  </a:cubicBezTo>
                  <a:lnTo>
                    <a:pt x="844588" y="2156536"/>
                  </a:lnTo>
                  <a:lnTo>
                    <a:pt x="3818" y="45888"/>
                  </a:lnTo>
                  <a:cubicBezTo>
                    <a:pt x="-13626" y="-4698"/>
                    <a:pt x="33471" y="-16908"/>
                    <a:pt x="49170" y="26700"/>
                  </a:cubicBezTo>
                  <a:close/>
                </a:path>
              </a:pathLst>
            </a:custGeom>
            <a:solidFill>
              <a:srgbClr val="5E5F5F"/>
            </a:solidFill>
            <a:ln w="17441"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C001124-46C8-4A6E-93F2-ACD090DD1069}"/>
                </a:ext>
              </a:extLst>
            </p:cNvPr>
            <p:cNvSpPr/>
            <p:nvPr/>
          </p:nvSpPr>
          <p:spPr>
            <a:xfrm>
              <a:off x="4917100" y="2804234"/>
              <a:ext cx="933811" cy="2269480"/>
            </a:xfrm>
            <a:custGeom>
              <a:avLst/>
              <a:gdLst>
                <a:gd name="connsiteX0" fmla="*/ 49276 w 933811"/>
                <a:gd name="connsiteY0" fmla="*/ 26173 h 2269480"/>
                <a:gd name="connsiteX1" fmla="*/ 928422 w 933811"/>
                <a:gd name="connsiteY1" fmla="*/ 2218805 h 2269480"/>
                <a:gd name="connsiteX2" fmla="*/ 883069 w 933811"/>
                <a:gd name="connsiteY2" fmla="*/ 2236248 h 2269480"/>
                <a:gd name="connsiteX3" fmla="*/ 855160 w 933811"/>
                <a:gd name="connsiteY3" fmla="*/ 2159498 h 2269480"/>
                <a:gd name="connsiteX4" fmla="*/ 3923 w 933811"/>
                <a:gd name="connsiteY4" fmla="*/ 45361 h 2269480"/>
                <a:gd name="connsiteX5" fmla="*/ 49276 w 933811"/>
                <a:gd name="connsiteY5" fmla="*/ 26173 h 226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811" h="2269480">
                  <a:moveTo>
                    <a:pt x="49276" y="26173"/>
                  </a:moveTo>
                  <a:lnTo>
                    <a:pt x="928422" y="2218805"/>
                  </a:lnTo>
                  <a:cubicBezTo>
                    <a:pt x="949354" y="2276368"/>
                    <a:pt x="904001" y="2288579"/>
                    <a:pt x="883069" y="2236248"/>
                  </a:cubicBezTo>
                  <a:lnTo>
                    <a:pt x="855160" y="2159498"/>
                  </a:lnTo>
                  <a:lnTo>
                    <a:pt x="3923" y="45361"/>
                  </a:lnTo>
                  <a:cubicBezTo>
                    <a:pt x="-13520" y="-3481"/>
                    <a:pt x="31833" y="-17436"/>
                    <a:pt x="49276" y="26173"/>
                  </a:cubicBezTo>
                  <a:close/>
                </a:path>
              </a:pathLst>
            </a:custGeom>
            <a:solidFill>
              <a:srgbClr val="5E5F5F"/>
            </a:solidFill>
            <a:ln w="17441"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589412B-72A2-4093-8C62-19CB523DE79E}"/>
                </a:ext>
              </a:extLst>
            </p:cNvPr>
            <p:cNvSpPr/>
            <p:nvPr/>
          </p:nvSpPr>
          <p:spPr>
            <a:xfrm>
              <a:off x="4170959" y="5115489"/>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39887F22-A4C2-4598-9B7B-F0C4FFC3ABF5}"/>
                </a:ext>
              </a:extLst>
            </p:cNvPr>
            <p:cNvSpPr/>
            <p:nvPr/>
          </p:nvSpPr>
          <p:spPr>
            <a:xfrm>
              <a:off x="4146538" y="4900936"/>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FCC771A-CCE5-4989-B2F8-D36F682E22ED}"/>
                </a:ext>
              </a:extLst>
            </p:cNvPr>
            <p:cNvSpPr/>
            <p:nvPr/>
          </p:nvSpPr>
          <p:spPr>
            <a:xfrm>
              <a:off x="4200613" y="4937567"/>
              <a:ext cx="1482685" cy="156990"/>
            </a:xfrm>
            <a:custGeom>
              <a:avLst/>
              <a:gdLst>
                <a:gd name="connsiteX0" fmla="*/ 0 w 1482685"/>
                <a:gd name="connsiteY0" fmla="*/ 78495 h 156990"/>
                <a:gd name="connsiteX1" fmla="*/ 50586 w 1482685"/>
                <a:gd name="connsiteY1" fmla="*/ 95939 h 156990"/>
                <a:gd name="connsiteX2" fmla="*/ 219786 w 1482685"/>
                <a:gd name="connsiteY2" fmla="*/ 127336 h 156990"/>
                <a:gd name="connsiteX3" fmla="*/ 741343 w 1482685"/>
                <a:gd name="connsiteY3" fmla="*/ 156990 h 156990"/>
                <a:gd name="connsiteX4" fmla="*/ 1262900 w 1482685"/>
                <a:gd name="connsiteY4" fmla="*/ 127336 h 156990"/>
                <a:gd name="connsiteX5" fmla="*/ 1432100 w 1482685"/>
                <a:gd name="connsiteY5" fmla="*/ 95939 h 156990"/>
                <a:gd name="connsiteX6" fmla="*/ 1482686 w 1482685"/>
                <a:gd name="connsiteY6" fmla="*/ 78495 h 156990"/>
                <a:gd name="connsiteX7" fmla="*/ 1432100 w 1482685"/>
                <a:gd name="connsiteY7" fmla="*/ 61052 h 156990"/>
                <a:gd name="connsiteX8" fmla="*/ 1262900 w 1482685"/>
                <a:gd name="connsiteY8" fmla="*/ 29654 h 156990"/>
                <a:gd name="connsiteX9" fmla="*/ 741343 w 1482685"/>
                <a:gd name="connsiteY9" fmla="*/ 0 h 156990"/>
                <a:gd name="connsiteX10" fmla="*/ 219786 w 1482685"/>
                <a:gd name="connsiteY10" fmla="*/ 29654 h 156990"/>
                <a:gd name="connsiteX11" fmla="*/ 50586 w 1482685"/>
                <a:gd name="connsiteY11" fmla="*/ 61052 h 156990"/>
                <a:gd name="connsiteX12" fmla="*/ 0 w 1482685"/>
                <a:gd name="connsiteY12" fmla="*/ 78495 h 15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5" h="156990">
                  <a:moveTo>
                    <a:pt x="0" y="78495"/>
                  </a:moveTo>
                  <a:cubicBezTo>
                    <a:pt x="17443" y="85472"/>
                    <a:pt x="41864" y="92450"/>
                    <a:pt x="50586" y="95939"/>
                  </a:cubicBezTo>
                  <a:cubicBezTo>
                    <a:pt x="104660" y="109893"/>
                    <a:pt x="163968" y="120359"/>
                    <a:pt x="219786" y="127336"/>
                  </a:cubicBezTo>
                  <a:cubicBezTo>
                    <a:pt x="390731" y="150013"/>
                    <a:pt x="568654" y="156990"/>
                    <a:pt x="741343" y="156990"/>
                  </a:cubicBezTo>
                  <a:cubicBezTo>
                    <a:pt x="914032" y="156990"/>
                    <a:pt x="1091955" y="150013"/>
                    <a:pt x="1262900" y="127336"/>
                  </a:cubicBezTo>
                  <a:cubicBezTo>
                    <a:pt x="1318719" y="120359"/>
                    <a:pt x="1376281" y="111637"/>
                    <a:pt x="1432100" y="95939"/>
                  </a:cubicBezTo>
                  <a:cubicBezTo>
                    <a:pt x="1440822" y="94194"/>
                    <a:pt x="1465243" y="85472"/>
                    <a:pt x="1482686" y="78495"/>
                  </a:cubicBezTo>
                  <a:cubicBezTo>
                    <a:pt x="1465243" y="71518"/>
                    <a:pt x="1440822" y="64540"/>
                    <a:pt x="1432100" y="61052"/>
                  </a:cubicBezTo>
                  <a:cubicBezTo>
                    <a:pt x="1378026" y="47097"/>
                    <a:pt x="1318719" y="36631"/>
                    <a:pt x="1262900" y="29654"/>
                  </a:cubicBezTo>
                  <a:cubicBezTo>
                    <a:pt x="1091955" y="6977"/>
                    <a:pt x="914032" y="0"/>
                    <a:pt x="741343" y="0"/>
                  </a:cubicBezTo>
                  <a:cubicBezTo>
                    <a:pt x="568654" y="0"/>
                    <a:pt x="390731" y="6977"/>
                    <a:pt x="219786" y="29654"/>
                  </a:cubicBezTo>
                  <a:cubicBezTo>
                    <a:pt x="163968" y="36631"/>
                    <a:pt x="106404" y="45353"/>
                    <a:pt x="50586" y="61052"/>
                  </a:cubicBezTo>
                  <a:cubicBezTo>
                    <a:pt x="40120" y="62796"/>
                    <a:pt x="17443" y="69773"/>
                    <a:pt x="0" y="78495"/>
                  </a:cubicBezTo>
                  <a:close/>
                </a:path>
              </a:pathLst>
            </a:custGeom>
            <a:solidFill>
              <a:srgbClr val="FFCC0F"/>
            </a:solidFill>
            <a:ln w="17441"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972D3AF2-C91B-4560-8644-CE9D41516342}"/>
                </a:ext>
              </a:extLst>
            </p:cNvPr>
            <p:cNvSpPr/>
            <p:nvPr/>
          </p:nvSpPr>
          <p:spPr>
            <a:xfrm>
              <a:off x="4394234" y="5028272"/>
              <a:ext cx="1091954" cy="66284"/>
            </a:xfrm>
            <a:custGeom>
              <a:avLst/>
              <a:gdLst>
                <a:gd name="connsiteX0" fmla="*/ 1091955 w 1091954"/>
                <a:gd name="connsiteY0" fmla="*/ 33142 h 66284"/>
                <a:gd name="connsiteX1" fmla="*/ 1067534 w 1091954"/>
                <a:gd name="connsiteY1" fmla="*/ 29654 h 66284"/>
                <a:gd name="connsiteX2" fmla="*/ 545977 w 1091954"/>
                <a:gd name="connsiteY2" fmla="*/ 0 h 66284"/>
                <a:gd name="connsiteX3" fmla="*/ 24421 w 1091954"/>
                <a:gd name="connsiteY3" fmla="*/ 29654 h 66284"/>
                <a:gd name="connsiteX4" fmla="*/ 0 w 1091954"/>
                <a:gd name="connsiteY4" fmla="*/ 33142 h 66284"/>
                <a:gd name="connsiteX5" fmla="*/ 24421 w 1091954"/>
                <a:gd name="connsiteY5" fmla="*/ 36631 h 66284"/>
                <a:gd name="connsiteX6" fmla="*/ 545977 w 1091954"/>
                <a:gd name="connsiteY6" fmla="*/ 66285 h 66284"/>
                <a:gd name="connsiteX7" fmla="*/ 1067534 w 1091954"/>
                <a:gd name="connsiteY7" fmla="*/ 36631 h 66284"/>
                <a:gd name="connsiteX8" fmla="*/ 1091955 w 1091954"/>
                <a:gd name="connsiteY8" fmla="*/ 33142 h 6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6284">
                  <a:moveTo>
                    <a:pt x="1091955" y="33142"/>
                  </a:moveTo>
                  <a:cubicBezTo>
                    <a:pt x="1083233" y="31398"/>
                    <a:pt x="1074511" y="31398"/>
                    <a:pt x="1067534" y="29654"/>
                  </a:cubicBezTo>
                  <a:cubicBezTo>
                    <a:pt x="896589" y="6977"/>
                    <a:pt x="718667" y="0"/>
                    <a:pt x="545977" y="0"/>
                  </a:cubicBezTo>
                  <a:cubicBezTo>
                    <a:pt x="373288" y="0"/>
                    <a:pt x="195366" y="6977"/>
                    <a:pt x="24421" y="29654"/>
                  </a:cubicBezTo>
                  <a:cubicBezTo>
                    <a:pt x="15699" y="31398"/>
                    <a:pt x="8722" y="31398"/>
                    <a:pt x="0" y="33142"/>
                  </a:cubicBezTo>
                  <a:cubicBezTo>
                    <a:pt x="8722" y="34887"/>
                    <a:pt x="17443" y="34887"/>
                    <a:pt x="24421" y="36631"/>
                  </a:cubicBezTo>
                  <a:cubicBezTo>
                    <a:pt x="195366" y="59307"/>
                    <a:pt x="373288" y="66285"/>
                    <a:pt x="545977" y="66285"/>
                  </a:cubicBezTo>
                  <a:cubicBezTo>
                    <a:pt x="718667" y="66285"/>
                    <a:pt x="896589" y="59307"/>
                    <a:pt x="1067534" y="36631"/>
                  </a:cubicBezTo>
                  <a:cubicBezTo>
                    <a:pt x="1076256" y="34887"/>
                    <a:pt x="1084977" y="33142"/>
                    <a:pt x="1091955" y="33142"/>
                  </a:cubicBezTo>
                  <a:close/>
                </a:path>
              </a:pathLst>
            </a:custGeom>
            <a:solidFill>
              <a:srgbClr val="F9A51A"/>
            </a:solidFill>
            <a:ln w="17441"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35821F66-9980-40A7-8F36-AF468254FFB9}"/>
                </a:ext>
              </a:extLst>
            </p:cNvPr>
            <p:cNvSpPr/>
            <p:nvPr/>
          </p:nvSpPr>
          <p:spPr>
            <a:xfrm>
              <a:off x="5037894" y="5131188"/>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8162" y="141291"/>
                    <a:pt x="167456" y="151757"/>
                    <a:pt x="0" y="190133"/>
                  </a:cubicBezTo>
                  <a:close/>
                </a:path>
              </a:pathLst>
            </a:custGeom>
            <a:solidFill>
              <a:srgbClr val="FFF171"/>
            </a:solidFill>
            <a:ln w="17441"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C37A4F1-718F-4595-9493-E4627CB650C4}"/>
                </a:ext>
              </a:extLst>
            </p:cNvPr>
            <p:cNvSpPr/>
            <p:nvPr/>
          </p:nvSpPr>
          <p:spPr>
            <a:xfrm>
              <a:off x="1779473" y="4032256"/>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6417" y="139547"/>
                    <a:pt x="165712" y="150013"/>
                    <a:pt x="0" y="190133"/>
                  </a:cubicBezTo>
                  <a:close/>
                </a:path>
              </a:pathLst>
            </a:custGeom>
            <a:solidFill>
              <a:srgbClr val="FFF171"/>
            </a:solidFill>
            <a:ln w="17441"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3E9F1206-541F-4407-A950-9D74FD80FC40}"/>
                </a:ext>
              </a:extLst>
            </p:cNvPr>
            <p:cNvSpPr/>
            <p:nvPr/>
          </p:nvSpPr>
          <p:spPr>
            <a:xfrm>
              <a:off x="4315739" y="5131188"/>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8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8" y="8722"/>
                  </a:cubicBezTo>
                  <a:cubicBezTo>
                    <a:pt x="38375" y="6978"/>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B17E01E-2E88-47F9-8E14-7F6FCF556F89}"/>
                </a:ext>
              </a:extLst>
            </p:cNvPr>
            <p:cNvSpPr/>
            <p:nvPr/>
          </p:nvSpPr>
          <p:spPr>
            <a:xfrm>
              <a:off x="1055574" y="4032256"/>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7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7" y="8722"/>
                  </a:cubicBezTo>
                  <a:cubicBezTo>
                    <a:pt x="40120" y="5233"/>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D8BF1862-6583-44B3-92CE-6B7160D68306}"/>
                </a:ext>
              </a:extLst>
            </p:cNvPr>
            <p:cNvSpPr/>
            <p:nvPr/>
          </p:nvSpPr>
          <p:spPr>
            <a:xfrm>
              <a:off x="769346" y="1676123"/>
              <a:ext cx="930921" cy="2270750"/>
            </a:xfrm>
            <a:custGeom>
              <a:avLst/>
              <a:gdLst>
                <a:gd name="connsiteX0" fmla="*/ 882791 w 930921"/>
                <a:gd name="connsiteY0" fmla="*/ 27442 h 2270750"/>
                <a:gd name="connsiteX1" fmla="*/ 5389 w 930921"/>
                <a:gd name="connsiteY1" fmla="*/ 2220074 h 2270750"/>
                <a:gd name="connsiteX2" fmla="*/ 50742 w 930921"/>
                <a:gd name="connsiteY2" fmla="*/ 2237518 h 2270750"/>
                <a:gd name="connsiteX3" fmla="*/ 78652 w 930921"/>
                <a:gd name="connsiteY3" fmla="*/ 2160767 h 2270750"/>
                <a:gd name="connsiteX4" fmla="*/ 926399 w 930921"/>
                <a:gd name="connsiteY4" fmla="*/ 46630 h 2270750"/>
                <a:gd name="connsiteX5" fmla="*/ 882791 w 930921"/>
                <a:gd name="connsiteY5" fmla="*/ 27442 h 227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921" h="2270750">
                  <a:moveTo>
                    <a:pt x="882791" y="27442"/>
                  </a:moveTo>
                  <a:lnTo>
                    <a:pt x="5389" y="2220074"/>
                  </a:lnTo>
                  <a:cubicBezTo>
                    <a:pt x="-15543" y="2277638"/>
                    <a:pt x="29810" y="2289848"/>
                    <a:pt x="50742" y="2237518"/>
                  </a:cubicBezTo>
                  <a:lnTo>
                    <a:pt x="78652" y="2160767"/>
                  </a:lnTo>
                  <a:lnTo>
                    <a:pt x="926399" y="46630"/>
                  </a:lnTo>
                  <a:cubicBezTo>
                    <a:pt x="945587" y="-3956"/>
                    <a:pt x="898490" y="-17910"/>
                    <a:pt x="882791" y="27442"/>
                  </a:cubicBezTo>
                  <a:close/>
                </a:path>
              </a:pathLst>
            </a:custGeom>
            <a:solidFill>
              <a:srgbClr val="5E5F5F"/>
            </a:solidFill>
            <a:ln w="17441" cap="flat">
              <a:noFill/>
              <a:prstDash val="solid"/>
              <a:miter/>
            </a:ln>
          </p:spPr>
          <p:txBody>
            <a:bodyPr rtlCol="0" anchor="ctr"/>
            <a:lstStyle/>
            <a:p>
              <a:endParaRPr lang="en-ID"/>
            </a:p>
          </p:txBody>
        </p:sp>
      </p:grpSp>
      <p:grpSp>
        <p:nvGrpSpPr>
          <p:cNvPr id="46" name="Graphic 4">
            <a:extLst>
              <a:ext uri="{FF2B5EF4-FFF2-40B4-BE49-F238E27FC236}">
                <a16:creationId xmlns:a16="http://schemas.microsoft.com/office/drawing/2014/main" id="{387468AF-6C61-4580-BA88-0D2FEAB6E2A1}"/>
              </a:ext>
            </a:extLst>
          </p:cNvPr>
          <p:cNvGrpSpPr/>
          <p:nvPr/>
        </p:nvGrpSpPr>
        <p:grpSpPr>
          <a:xfrm>
            <a:off x="4164430" y="4622398"/>
            <a:ext cx="1243697" cy="505455"/>
            <a:chOff x="7044143" y="4684883"/>
            <a:chExt cx="1367052" cy="555588"/>
          </a:xfrm>
        </p:grpSpPr>
        <p:sp>
          <p:nvSpPr>
            <p:cNvPr id="47" name="Freeform: Shape 46">
              <a:extLst>
                <a:ext uri="{FF2B5EF4-FFF2-40B4-BE49-F238E27FC236}">
                  <a16:creationId xmlns:a16="http://schemas.microsoft.com/office/drawing/2014/main" id="{A3760718-DA5D-444E-9EF7-B8A46DB66FC7}"/>
                </a:ext>
              </a:extLst>
            </p:cNvPr>
            <p:cNvSpPr/>
            <p:nvPr/>
          </p:nvSpPr>
          <p:spPr>
            <a:xfrm>
              <a:off x="704414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1 w 261142"/>
                <a:gd name="connsiteY5" fmla="*/ 86362 h 532911"/>
                <a:gd name="connsiteX6" fmla="*/ 185675 w 261142"/>
                <a:gd name="connsiteY6" fmla="*/ 136947 h 532911"/>
                <a:gd name="connsiteX7" fmla="*/ 190908 w 261142"/>
                <a:gd name="connsiteY7" fmla="*/ 136947 h 532911"/>
                <a:gd name="connsiteX8" fmla="*/ 208351 w 261142"/>
                <a:gd name="connsiteY8" fmla="*/ 136947 h 532911"/>
                <a:gd name="connsiteX9" fmla="*/ 227539 w 261142"/>
                <a:gd name="connsiteY9" fmla="*/ 138692 h 532911"/>
                <a:gd name="connsiteX10" fmla="*/ 236261 w 261142"/>
                <a:gd name="connsiteY10" fmla="*/ 143925 h 532911"/>
                <a:gd name="connsiteX11" fmla="*/ 251960 w 261142"/>
                <a:gd name="connsiteY11" fmla="*/ 159624 h 532911"/>
                <a:gd name="connsiteX12" fmla="*/ 260681 w 261142"/>
                <a:gd name="connsiteY12" fmla="*/ 218931 h 532911"/>
                <a:gd name="connsiteX13" fmla="*/ 260681 w 261142"/>
                <a:gd name="connsiteY13" fmla="*/ 370688 h 532911"/>
                <a:gd name="connsiteX14" fmla="*/ 238005 w 261142"/>
                <a:gd name="connsiteY14" fmla="*/ 370688 h 532911"/>
                <a:gd name="connsiteX15" fmla="*/ 220562 w 261142"/>
                <a:gd name="connsiteY15" fmla="*/ 370688 h 532911"/>
                <a:gd name="connsiteX16" fmla="*/ 208351 w 261142"/>
                <a:gd name="connsiteY16" fmla="*/ 360223 h 532911"/>
                <a:gd name="connsiteX17" fmla="*/ 208351 w 261142"/>
                <a:gd name="connsiteY17" fmla="*/ 365456 h 532911"/>
                <a:gd name="connsiteX18" fmla="*/ 208351 w 261142"/>
                <a:gd name="connsiteY18" fmla="*/ 372433 h 532911"/>
                <a:gd name="connsiteX19" fmla="*/ 208351 w 261142"/>
                <a:gd name="connsiteY19" fmla="*/ 532912 h 532911"/>
                <a:gd name="connsiteX20" fmla="*/ 161254 w 261142"/>
                <a:gd name="connsiteY20" fmla="*/ 527679 h 532911"/>
                <a:gd name="connsiteX21" fmla="*/ 133345 w 261142"/>
                <a:gd name="connsiteY21" fmla="*/ 524190 h 532911"/>
                <a:gd name="connsiteX22" fmla="*/ 133345 w 261142"/>
                <a:gd name="connsiteY22" fmla="*/ 372433 h 532911"/>
                <a:gd name="connsiteX23" fmla="*/ 126368 w 261142"/>
                <a:gd name="connsiteY23" fmla="*/ 372433 h 532911"/>
                <a:gd name="connsiteX24" fmla="*/ 126368 w 261142"/>
                <a:gd name="connsiteY24" fmla="*/ 522446 h 532911"/>
                <a:gd name="connsiteX25" fmla="*/ 51361 w 261142"/>
                <a:gd name="connsiteY25" fmla="*/ 510235 h 532911"/>
                <a:gd name="connsiteX26" fmla="*/ 51361 w 261142"/>
                <a:gd name="connsiteY26" fmla="*/ 372433 h 532911"/>
                <a:gd name="connsiteX27" fmla="*/ 39151 w 261142"/>
                <a:gd name="connsiteY27" fmla="*/ 372433 h 532911"/>
                <a:gd name="connsiteX28" fmla="*/ 16474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4 w 261142"/>
                <a:gd name="connsiteY39" fmla="*/ 218931 h 532911"/>
                <a:gd name="connsiteX40" fmla="*/ 16474 w 261142"/>
                <a:gd name="connsiteY40" fmla="*/ 215443 h 532911"/>
                <a:gd name="connsiteX41" fmla="*/ 16474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32912"/>
                  </a:lnTo>
                  <a:cubicBezTo>
                    <a:pt x="192652" y="531168"/>
                    <a:pt x="176953" y="529423"/>
                    <a:pt x="161254" y="527679"/>
                  </a:cubicBezTo>
                  <a:cubicBezTo>
                    <a:pt x="152533" y="525935"/>
                    <a:pt x="142067" y="525935"/>
                    <a:pt x="133345" y="524190"/>
                  </a:cubicBezTo>
                  <a:lnTo>
                    <a:pt x="133345" y="372433"/>
                  </a:lnTo>
                  <a:lnTo>
                    <a:pt x="126368" y="372433"/>
                  </a:lnTo>
                  <a:lnTo>
                    <a:pt x="126368" y="522446"/>
                  </a:lnTo>
                  <a:cubicBezTo>
                    <a:pt x="101947" y="518957"/>
                    <a:pt x="75782" y="515469"/>
                    <a:pt x="51361" y="510235"/>
                  </a:cubicBezTo>
                  <a:lnTo>
                    <a:pt x="51361" y="372433"/>
                  </a:lnTo>
                  <a:lnTo>
                    <a:pt x="39151" y="372433"/>
                  </a:lnTo>
                  <a:lnTo>
                    <a:pt x="16474" y="372433"/>
                  </a:lnTo>
                  <a:lnTo>
                    <a:pt x="775" y="356734"/>
                  </a:lnTo>
                  <a:lnTo>
                    <a:pt x="775" y="204976"/>
                  </a:lnTo>
                  <a:cubicBezTo>
                    <a:pt x="775" y="192766"/>
                    <a:pt x="-969" y="178811"/>
                    <a:pt x="775" y="164857"/>
                  </a:cubicBezTo>
                  <a:cubicBezTo>
                    <a:pt x="775" y="159624"/>
                    <a:pt x="2520"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52F0B112-BB77-40FF-AA1B-ACA1DC7669D9}"/>
                </a:ext>
              </a:extLst>
            </p:cNvPr>
            <p:cNvSpPr/>
            <p:nvPr/>
          </p:nvSpPr>
          <p:spPr>
            <a:xfrm>
              <a:off x="7597098" y="4684883"/>
              <a:ext cx="261142" cy="555588"/>
            </a:xfrm>
            <a:custGeom>
              <a:avLst/>
              <a:gdLst>
                <a:gd name="connsiteX0" fmla="*/ 75782 w 261142"/>
                <a:gd name="connsiteY0" fmla="*/ 122993 h 555588"/>
                <a:gd name="connsiteX1" fmla="*/ 54850 w 261142"/>
                <a:gd name="connsiteY1" fmla="*/ 53219 h 555588"/>
                <a:gd name="connsiteX2" fmla="*/ 112413 w 261142"/>
                <a:gd name="connsiteY2" fmla="*/ 889 h 555588"/>
                <a:gd name="connsiteX3" fmla="*/ 169976 w 261142"/>
                <a:gd name="connsiteY3" fmla="*/ 18332 h 555588"/>
                <a:gd name="connsiteX4" fmla="*/ 185675 w 261142"/>
                <a:gd name="connsiteY4" fmla="*/ 34032 h 555588"/>
                <a:gd name="connsiteX5" fmla="*/ 208351 w 261142"/>
                <a:gd name="connsiteY5" fmla="*/ 86362 h 555588"/>
                <a:gd name="connsiteX6" fmla="*/ 185675 w 261142"/>
                <a:gd name="connsiteY6" fmla="*/ 136947 h 555588"/>
                <a:gd name="connsiteX7" fmla="*/ 190908 w 261142"/>
                <a:gd name="connsiteY7" fmla="*/ 136947 h 555588"/>
                <a:gd name="connsiteX8" fmla="*/ 208351 w 261142"/>
                <a:gd name="connsiteY8" fmla="*/ 136947 h 555588"/>
                <a:gd name="connsiteX9" fmla="*/ 227539 w 261142"/>
                <a:gd name="connsiteY9" fmla="*/ 138692 h 555588"/>
                <a:gd name="connsiteX10" fmla="*/ 236261 w 261142"/>
                <a:gd name="connsiteY10" fmla="*/ 143925 h 555588"/>
                <a:gd name="connsiteX11" fmla="*/ 251960 w 261142"/>
                <a:gd name="connsiteY11" fmla="*/ 159624 h 555588"/>
                <a:gd name="connsiteX12" fmla="*/ 260681 w 261142"/>
                <a:gd name="connsiteY12" fmla="*/ 218931 h 555588"/>
                <a:gd name="connsiteX13" fmla="*/ 260681 w 261142"/>
                <a:gd name="connsiteY13" fmla="*/ 370688 h 555588"/>
                <a:gd name="connsiteX14" fmla="*/ 238005 w 261142"/>
                <a:gd name="connsiteY14" fmla="*/ 370688 h 555588"/>
                <a:gd name="connsiteX15" fmla="*/ 220562 w 261142"/>
                <a:gd name="connsiteY15" fmla="*/ 370688 h 555588"/>
                <a:gd name="connsiteX16" fmla="*/ 208351 w 261142"/>
                <a:gd name="connsiteY16" fmla="*/ 360223 h 555588"/>
                <a:gd name="connsiteX17" fmla="*/ 208351 w 261142"/>
                <a:gd name="connsiteY17" fmla="*/ 365456 h 555588"/>
                <a:gd name="connsiteX18" fmla="*/ 208351 w 261142"/>
                <a:gd name="connsiteY18" fmla="*/ 372433 h 555588"/>
                <a:gd name="connsiteX19" fmla="*/ 208351 w 261142"/>
                <a:gd name="connsiteY19" fmla="*/ 555588 h 555588"/>
                <a:gd name="connsiteX20" fmla="*/ 133345 w 261142"/>
                <a:gd name="connsiteY20" fmla="*/ 555588 h 555588"/>
                <a:gd name="connsiteX21" fmla="*/ 133345 w 261142"/>
                <a:gd name="connsiteY21" fmla="*/ 372433 h 555588"/>
                <a:gd name="connsiteX22" fmla="*/ 126367 w 261142"/>
                <a:gd name="connsiteY22" fmla="*/ 372433 h 555588"/>
                <a:gd name="connsiteX23" fmla="*/ 126367 w 261142"/>
                <a:gd name="connsiteY23" fmla="*/ 555588 h 555588"/>
                <a:gd name="connsiteX24" fmla="*/ 51361 w 261142"/>
                <a:gd name="connsiteY24" fmla="*/ 555588 h 555588"/>
                <a:gd name="connsiteX25" fmla="*/ 51361 w 261142"/>
                <a:gd name="connsiteY25" fmla="*/ 372433 h 555588"/>
                <a:gd name="connsiteX26" fmla="*/ 39151 w 261142"/>
                <a:gd name="connsiteY26" fmla="*/ 372433 h 555588"/>
                <a:gd name="connsiteX27" fmla="*/ 16474 w 261142"/>
                <a:gd name="connsiteY27" fmla="*/ 372433 h 555588"/>
                <a:gd name="connsiteX28" fmla="*/ 775 w 261142"/>
                <a:gd name="connsiteY28" fmla="*/ 356734 h 555588"/>
                <a:gd name="connsiteX29" fmla="*/ 775 w 261142"/>
                <a:gd name="connsiteY29" fmla="*/ 204976 h 555588"/>
                <a:gd name="connsiteX30" fmla="*/ 775 w 261142"/>
                <a:gd name="connsiteY30" fmla="*/ 164857 h 555588"/>
                <a:gd name="connsiteX31" fmla="*/ 4264 w 261142"/>
                <a:gd name="connsiteY31" fmla="*/ 149158 h 555588"/>
                <a:gd name="connsiteX32" fmla="*/ 26940 w 261142"/>
                <a:gd name="connsiteY32" fmla="*/ 136947 h 555588"/>
                <a:gd name="connsiteX33" fmla="*/ 33918 w 261142"/>
                <a:gd name="connsiteY33" fmla="*/ 136947 h 555588"/>
                <a:gd name="connsiteX34" fmla="*/ 51361 w 261142"/>
                <a:gd name="connsiteY34" fmla="*/ 136947 h 555588"/>
                <a:gd name="connsiteX35" fmla="*/ 89736 w 261142"/>
                <a:gd name="connsiteY35" fmla="*/ 136947 h 555588"/>
                <a:gd name="connsiteX36" fmla="*/ 75782 w 261142"/>
                <a:gd name="connsiteY36" fmla="*/ 122993 h 555588"/>
                <a:gd name="connsiteX37" fmla="*/ 75782 w 261142"/>
                <a:gd name="connsiteY37" fmla="*/ 122993 h 555588"/>
                <a:gd name="connsiteX38" fmla="*/ 16474 w 261142"/>
                <a:gd name="connsiteY38" fmla="*/ 218931 h 555588"/>
                <a:gd name="connsiteX39" fmla="*/ 16474 w 261142"/>
                <a:gd name="connsiteY39" fmla="*/ 215443 h 555588"/>
                <a:gd name="connsiteX40" fmla="*/ 16474 w 261142"/>
                <a:gd name="connsiteY40" fmla="*/ 218931 h 55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55588">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8"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55588"/>
                  </a:lnTo>
                  <a:cubicBezTo>
                    <a:pt x="183931" y="555588"/>
                    <a:pt x="157766" y="555588"/>
                    <a:pt x="133345" y="555588"/>
                  </a:cubicBezTo>
                  <a:lnTo>
                    <a:pt x="133345" y="372433"/>
                  </a:lnTo>
                  <a:lnTo>
                    <a:pt x="126367" y="372433"/>
                  </a:lnTo>
                  <a:lnTo>
                    <a:pt x="126367" y="555588"/>
                  </a:lnTo>
                  <a:cubicBezTo>
                    <a:pt x="101947" y="555588"/>
                    <a:pt x="75782" y="555588"/>
                    <a:pt x="51361" y="555588"/>
                  </a:cubicBezTo>
                  <a:lnTo>
                    <a:pt x="51361" y="372433"/>
                  </a:lnTo>
                  <a:lnTo>
                    <a:pt x="39151" y="372433"/>
                  </a:lnTo>
                  <a:lnTo>
                    <a:pt x="16474" y="372433"/>
                  </a:lnTo>
                  <a:lnTo>
                    <a:pt x="775" y="356734"/>
                  </a:lnTo>
                  <a:lnTo>
                    <a:pt x="775" y="204976"/>
                  </a:lnTo>
                  <a:cubicBezTo>
                    <a:pt x="775" y="192766"/>
                    <a:pt x="-969" y="178811"/>
                    <a:pt x="775" y="164857"/>
                  </a:cubicBezTo>
                  <a:cubicBezTo>
                    <a:pt x="775" y="159624"/>
                    <a:pt x="2519"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00057DBF-AF69-48C0-BDAA-0648A56B5617}"/>
                </a:ext>
              </a:extLst>
            </p:cNvPr>
            <p:cNvSpPr/>
            <p:nvPr/>
          </p:nvSpPr>
          <p:spPr>
            <a:xfrm>
              <a:off x="815005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2 w 261142"/>
                <a:gd name="connsiteY5" fmla="*/ 86362 h 532911"/>
                <a:gd name="connsiteX6" fmla="*/ 185675 w 261142"/>
                <a:gd name="connsiteY6" fmla="*/ 136947 h 532911"/>
                <a:gd name="connsiteX7" fmla="*/ 190908 w 261142"/>
                <a:gd name="connsiteY7" fmla="*/ 136947 h 532911"/>
                <a:gd name="connsiteX8" fmla="*/ 208352 w 261142"/>
                <a:gd name="connsiteY8" fmla="*/ 136947 h 532911"/>
                <a:gd name="connsiteX9" fmla="*/ 227539 w 261142"/>
                <a:gd name="connsiteY9" fmla="*/ 138692 h 532911"/>
                <a:gd name="connsiteX10" fmla="*/ 236260 w 261142"/>
                <a:gd name="connsiteY10" fmla="*/ 143925 h 532911"/>
                <a:gd name="connsiteX11" fmla="*/ 251960 w 261142"/>
                <a:gd name="connsiteY11" fmla="*/ 159624 h 532911"/>
                <a:gd name="connsiteX12" fmla="*/ 260682 w 261142"/>
                <a:gd name="connsiteY12" fmla="*/ 218931 h 532911"/>
                <a:gd name="connsiteX13" fmla="*/ 260682 w 261142"/>
                <a:gd name="connsiteY13" fmla="*/ 370688 h 532911"/>
                <a:gd name="connsiteX14" fmla="*/ 238005 w 261142"/>
                <a:gd name="connsiteY14" fmla="*/ 370688 h 532911"/>
                <a:gd name="connsiteX15" fmla="*/ 220562 w 261142"/>
                <a:gd name="connsiteY15" fmla="*/ 370688 h 532911"/>
                <a:gd name="connsiteX16" fmla="*/ 208352 w 261142"/>
                <a:gd name="connsiteY16" fmla="*/ 360223 h 532911"/>
                <a:gd name="connsiteX17" fmla="*/ 208352 w 261142"/>
                <a:gd name="connsiteY17" fmla="*/ 365456 h 532911"/>
                <a:gd name="connsiteX18" fmla="*/ 208352 w 261142"/>
                <a:gd name="connsiteY18" fmla="*/ 372433 h 532911"/>
                <a:gd name="connsiteX19" fmla="*/ 208352 w 261142"/>
                <a:gd name="connsiteY19" fmla="*/ 510235 h 532911"/>
                <a:gd name="connsiteX20" fmla="*/ 133345 w 261142"/>
                <a:gd name="connsiteY20" fmla="*/ 522446 h 532911"/>
                <a:gd name="connsiteX21" fmla="*/ 133345 w 261142"/>
                <a:gd name="connsiteY21" fmla="*/ 372433 h 532911"/>
                <a:gd name="connsiteX22" fmla="*/ 126368 w 261142"/>
                <a:gd name="connsiteY22" fmla="*/ 372433 h 532911"/>
                <a:gd name="connsiteX23" fmla="*/ 126368 w 261142"/>
                <a:gd name="connsiteY23" fmla="*/ 524190 h 532911"/>
                <a:gd name="connsiteX24" fmla="*/ 98458 w 261142"/>
                <a:gd name="connsiteY24" fmla="*/ 527679 h 532911"/>
                <a:gd name="connsiteX25" fmla="*/ 51361 w 261142"/>
                <a:gd name="connsiteY25" fmla="*/ 532912 h 532911"/>
                <a:gd name="connsiteX26" fmla="*/ 51361 w 261142"/>
                <a:gd name="connsiteY26" fmla="*/ 372433 h 532911"/>
                <a:gd name="connsiteX27" fmla="*/ 39151 w 261142"/>
                <a:gd name="connsiteY27" fmla="*/ 372433 h 532911"/>
                <a:gd name="connsiteX28" fmla="*/ 16475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5 w 261142"/>
                <a:gd name="connsiteY39" fmla="*/ 218931 h 532911"/>
                <a:gd name="connsiteX40" fmla="*/ 16475 w 261142"/>
                <a:gd name="connsiteY40" fmla="*/ 215443 h 532911"/>
                <a:gd name="connsiteX41" fmla="*/ 16475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2" y="65429"/>
                    <a:pt x="208352" y="86362"/>
                  </a:cubicBezTo>
                  <a:cubicBezTo>
                    <a:pt x="208352" y="105549"/>
                    <a:pt x="199630" y="124737"/>
                    <a:pt x="185675" y="136947"/>
                  </a:cubicBezTo>
                  <a:lnTo>
                    <a:pt x="190908" y="136947"/>
                  </a:lnTo>
                  <a:lnTo>
                    <a:pt x="208352" y="136947"/>
                  </a:lnTo>
                  <a:cubicBezTo>
                    <a:pt x="215329" y="136947"/>
                    <a:pt x="220562" y="136947"/>
                    <a:pt x="227539" y="138692"/>
                  </a:cubicBezTo>
                  <a:cubicBezTo>
                    <a:pt x="231028" y="140436"/>
                    <a:pt x="232772" y="140436"/>
                    <a:pt x="236260" y="143925"/>
                  </a:cubicBezTo>
                  <a:lnTo>
                    <a:pt x="251960" y="159624"/>
                  </a:lnTo>
                  <a:cubicBezTo>
                    <a:pt x="264170" y="170090"/>
                    <a:pt x="260682" y="191022"/>
                    <a:pt x="260682" y="218931"/>
                  </a:cubicBezTo>
                  <a:lnTo>
                    <a:pt x="260682" y="370688"/>
                  </a:lnTo>
                  <a:lnTo>
                    <a:pt x="238005" y="370688"/>
                  </a:lnTo>
                  <a:lnTo>
                    <a:pt x="220562" y="370688"/>
                  </a:lnTo>
                  <a:lnTo>
                    <a:pt x="208352" y="360223"/>
                  </a:lnTo>
                  <a:lnTo>
                    <a:pt x="208352" y="365456"/>
                  </a:lnTo>
                  <a:lnTo>
                    <a:pt x="208352" y="372433"/>
                  </a:lnTo>
                  <a:lnTo>
                    <a:pt x="208352" y="510235"/>
                  </a:lnTo>
                  <a:cubicBezTo>
                    <a:pt x="183930" y="515469"/>
                    <a:pt x="157765" y="518957"/>
                    <a:pt x="133345" y="522446"/>
                  </a:cubicBezTo>
                  <a:lnTo>
                    <a:pt x="133345" y="372433"/>
                  </a:lnTo>
                  <a:lnTo>
                    <a:pt x="126368" y="372433"/>
                  </a:lnTo>
                  <a:lnTo>
                    <a:pt x="126368" y="524190"/>
                  </a:lnTo>
                  <a:cubicBezTo>
                    <a:pt x="117646" y="525935"/>
                    <a:pt x="107180" y="525935"/>
                    <a:pt x="98458" y="527679"/>
                  </a:cubicBezTo>
                  <a:cubicBezTo>
                    <a:pt x="82759" y="529423"/>
                    <a:pt x="67060" y="531168"/>
                    <a:pt x="51361" y="532912"/>
                  </a:cubicBezTo>
                  <a:lnTo>
                    <a:pt x="51361" y="372433"/>
                  </a:lnTo>
                  <a:lnTo>
                    <a:pt x="39151" y="372433"/>
                  </a:lnTo>
                  <a:lnTo>
                    <a:pt x="16475" y="372433"/>
                  </a:lnTo>
                  <a:lnTo>
                    <a:pt x="775" y="356734"/>
                  </a:lnTo>
                  <a:lnTo>
                    <a:pt x="775" y="204976"/>
                  </a:lnTo>
                  <a:cubicBezTo>
                    <a:pt x="775" y="192766"/>
                    <a:pt x="-969" y="178811"/>
                    <a:pt x="775" y="164857"/>
                  </a:cubicBezTo>
                  <a:cubicBezTo>
                    <a:pt x="775" y="159624"/>
                    <a:pt x="2520" y="154391"/>
                    <a:pt x="4264" y="149158"/>
                  </a:cubicBezTo>
                  <a:cubicBezTo>
                    <a:pt x="9497" y="140436"/>
                    <a:pt x="18218" y="138692"/>
                    <a:pt x="26940" y="136947"/>
                  </a:cubicBezTo>
                  <a:lnTo>
                    <a:pt x="33918" y="136947"/>
                  </a:lnTo>
                  <a:lnTo>
                    <a:pt x="51361" y="136947"/>
                  </a:lnTo>
                  <a:lnTo>
                    <a:pt x="89736" y="136947"/>
                  </a:lnTo>
                  <a:cubicBezTo>
                    <a:pt x="84504" y="131714"/>
                    <a:pt x="79270" y="126481"/>
                    <a:pt x="75782" y="122993"/>
                  </a:cubicBezTo>
                  <a:lnTo>
                    <a:pt x="75782" y="122993"/>
                  </a:lnTo>
                  <a:close/>
                  <a:moveTo>
                    <a:pt x="16475" y="218931"/>
                  </a:moveTo>
                  <a:cubicBezTo>
                    <a:pt x="16475" y="217187"/>
                    <a:pt x="16475" y="217187"/>
                    <a:pt x="16475" y="215443"/>
                  </a:cubicBezTo>
                  <a:lnTo>
                    <a:pt x="16475"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36CDE41-6E33-41D0-8D3D-9BF456D39E5B}"/>
                </a:ext>
              </a:extLst>
            </p:cNvPr>
            <p:cNvSpPr/>
            <p:nvPr/>
          </p:nvSpPr>
          <p:spPr>
            <a:xfrm>
              <a:off x="7060181" y="4701471"/>
              <a:ext cx="246823" cy="516323"/>
            </a:xfrm>
            <a:custGeom>
              <a:avLst/>
              <a:gdLst>
                <a:gd name="connsiteX0" fmla="*/ 122540 w 246823"/>
                <a:gd name="connsiteY0" fmla="*/ 0 h 516323"/>
                <a:gd name="connsiteX1" fmla="*/ 52766 w 246823"/>
                <a:gd name="connsiteY1" fmla="*/ 69773 h 516323"/>
                <a:gd name="connsiteX2" fmla="*/ 101608 w 246823"/>
                <a:gd name="connsiteY2" fmla="*/ 136058 h 516323"/>
                <a:gd name="connsiteX3" fmla="*/ 52766 w 246823"/>
                <a:gd name="connsiteY3" fmla="*/ 136058 h 516323"/>
                <a:gd name="connsiteX4" fmla="*/ 35323 w 246823"/>
                <a:gd name="connsiteY4" fmla="*/ 136058 h 516323"/>
                <a:gd name="connsiteX5" fmla="*/ 436 w 246823"/>
                <a:gd name="connsiteY5" fmla="*/ 202343 h 516323"/>
                <a:gd name="connsiteX6" fmla="*/ 436 w 246823"/>
                <a:gd name="connsiteY6" fmla="*/ 354100 h 516323"/>
                <a:gd name="connsiteX7" fmla="*/ 23113 w 246823"/>
                <a:gd name="connsiteY7" fmla="*/ 354100 h 516323"/>
                <a:gd name="connsiteX8" fmla="*/ 40556 w 246823"/>
                <a:gd name="connsiteY8" fmla="*/ 354100 h 516323"/>
                <a:gd name="connsiteX9" fmla="*/ 40556 w 246823"/>
                <a:gd name="connsiteY9" fmla="*/ 238974 h 516323"/>
                <a:gd name="connsiteX10" fmla="*/ 52766 w 246823"/>
                <a:gd name="connsiteY10" fmla="*/ 195366 h 516323"/>
                <a:gd name="connsiteX11" fmla="*/ 52766 w 246823"/>
                <a:gd name="connsiteY11" fmla="*/ 347123 h 516323"/>
                <a:gd name="connsiteX12" fmla="*/ 52766 w 246823"/>
                <a:gd name="connsiteY12" fmla="*/ 354100 h 516323"/>
                <a:gd name="connsiteX13" fmla="*/ 52766 w 246823"/>
                <a:gd name="connsiteY13" fmla="*/ 495392 h 516323"/>
                <a:gd name="connsiteX14" fmla="*/ 112074 w 246823"/>
                <a:gd name="connsiteY14" fmla="*/ 504113 h 516323"/>
                <a:gd name="connsiteX15" fmla="*/ 112074 w 246823"/>
                <a:gd name="connsiteY15" fmla="*/ 355845 h 516323"/>
                <a:gd name="connsiteX16" fmla="*/ 134750 w 246823"/>
                <a:gd name="connsiteY16" fmla="*/ 355845 h 516323"/>
                <a:gd name="connsiteX17" fmla="*/ 134750 w 246823"/>
                <a:gd name="connsiteY17" fmla="*/ 509346 h 516323"/>
                <a:gd name="connsiteX18" fmla="*/ 146960 w 246823"/>
                <a:gd name="connsiteY18" fmla="*/ 511091 h 516323"/>
                <a:gd name="connsiteX19" fmla="*/ 194057 w 246823"/>
                <a:gd name="connsiteY19" fmla="*/ 516324 h 516323"/>
                <a:gd name="connsiteX20" fmla="*/ 194057 w 246823"/>
                <a:gd name="connsiteY20" fmla="*/ 355845 h 516323"/>
                <a:gd name="connsiteX21" fmla="*/ 194057 w 246823"/>
                <a:gd name="connsiteY21" fmla="*/ 348867 h 516323"/>
                <a:gd name="connsiteX22" fmla="*/ 194057 w 246823"/>
                <a:gd name="connsiteY22" fmla="*/ 197110 h 516323"/>
                <a:gd name="connsiteX23" fmla="*/ 206268 w 246823"/>
                <a:gd name="connsiteY23" fmla="*/ 240718 h 516323"/>
                <a:gd name="connsiteX24" fmla="*/ 206268 w 246823"/>
                <a:gd name="connsiteY24" fmla="*/ 355845 h 516323"/>
                <a:gd name="connsiteX25" fmla="*/ 223711 w 246823"/>
                <a:gd name="connsiteY25" fmla="*/ 355845 h 516323"/>
                <a:gd name="connsiteX26" fmla="*/ 246387 w 246823"/>
                <a:gd name="connsiteY26" fmla="*/ 355845 h 516323"/>
                <a:gd name="connsiteX27" fmla="*/ 246387 w 246823"/>
                <a:gd name="connsiteY27" fmla="*/ 204087 h 516323"/>
                <a:gd name="connsiteX28" fmla="*/ 211501 w 246823"/>
                <a:gd name="connsiteY28" fmla="*/ 137803 h 516323"/>
                <a:gd name="connsiteX29" fmla="*/ 194057 w 246823"/>
                <a:gd name="connsiteY29" fmla="*/ 137803 h 516323"/>
                <a:gd name="connsiteX30" fmla="*/ 146960 w 246823"/>
                <a:gd name="connsiteY30" fmla="*/ 137803 h 516323"/>
                <a:gd name="connsiteX31" fmla="*/ 195802 w 246823"/>
                <a:gd name="connsiteY31" fmla="*/ 71518 h 516323"/>
                <a:gd name="connsiteX32" fmla="*/ 122540 w 246823"/>
                <a:gd name="connsiteY32" fmla="*/ 0 h 51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823" h="516323">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3" y="354100"/>
                  </a:lnTo>
                  <a:lnTo>
                    <a:pt x="40556" y="354100"/>
                  </a:lnTo>
                  <a:lnTo>
                    <a:pt x="40556" y="238974"/>
                  </a:lnTo>
                  <a:cubicBezTo>
                    <a:pt x="40556" y="211065"/>
                    <a:pt x="37067" y="198854"/>
                    <a:pt x="52766" y="195366"/>
                  </a:cubicBezTo>
                  <a:lnTo>
                    <a:pt x="52766" y="347123"/>
                  </a:lnTo>
                  <a:lnTo>
                    <a:pt x="52766" y="354100"/>
                  </a:lnTo>
                  <a:lnTo>
                    <a:pt x="52766" y="495392"/>
                  </a:lnTo>
                  <a:cubicBezTo>
                    <a:pt x="71954" y="498880"/>
                    <a:pt x="91142" y="502369"/>
                    <a:pt x="112074" y="504113"/>
                  </a:cubicBezTo>
                  <a:lnTo>
                    <a:pt x="112074" y="355845"/>
                  </a:lnTo>
                  <a:lnTo>
                    <a:pt x="134750" y="355845"/>
                  </a:lnTo>
                  <a:lnTo>
                    <a:pt x="134750" y="509346"/>
                  </a:lnTo>
                  <a:lnTo>
                    <a:pt x="146960" y="511091"/>
                  </a:lnTo>
                  <a:cubicBezTo>
                    <a:pt x="162659" y="512835"/>
                    <a:pt x="178358" y="514580"/>
                    <a:pt x="194057" y="516324"/>
                  </a:cubicBezTo>
                  <a:lnTo>
                    <a:pt x="194057" y="355845"/>
                  </a:lnTo>
                  <a:lnTo>
                    <a:pt x="194057" y="348867"/>
                  </a:lnTo>
                  <a:lnTo>
                    <a:pt x="194057" y="197110"/>
                  </a:lnTo>
                  <a:cubicBezTo>
                    <a:pt x="208012" y="198854"/>
                    <a:pt x="206268" y="212809"/>
                    <a:pt x="206268" y="240718"/>
                  </a:cubicBezTo>
                  <a:lnTo>
                    <a:pt x="206268" y="355845"/>
                  </a:lnTo>
                  <a:lnTo>
                    <a:pt x="223711" y="355845"/>
                  </a:lnTo>
                  <a:lnTo>
                    <a:pt x="246387" y="355845"/>
                  </a:lnTo>
                  <a:lnTo>
                    <a:pt x="246387" y="204087"/>
                  </a:lnTo>
                  <a:cubicBezTo>
                    <a:pt x="246387"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EC07FAC-3A11-4DD4-B35E-13416C013424}"/>
                </a:ext>
              </a:extLst>
            </p:cNvPr>
            <p:cNvSpPr/>
            <p:nvPr/>
          </p:nvSpPr>
          <p:spPr>
            <a:xfrm>
              <a:off x="7613136" y="4701471"/>
              <a:ext cx="246823" cy="539000"/>
            </a:xfrm>
            <a:custGeom>
              <a:avLst/>
              <a:gdLst>
                <a:gd name="connsiteX0" fmla="*/ 122540 w 246823"/>
                <a:gd name="connsiteY0" fmla="*/ 0 h 539000"/>
                <a:gd name="connsiteX1" fmla="*/ 52766 w 246823"/>
                <a:gd name="connsiteY1" fmla="*/ 69773 h 539000"/>
                <a:gd name="connsiteX2" fmla="*/ 101608 w 246823"/>
                <a:gd name="connsiteY2" fmla="*/ 136058 h 539000"/>
                <a:gd name="connsiteX3" fmla="*/ 52766 w 246823"/>
                <a:gd name="connsiteY3" fmla="*/ 136058 h 539000"/>
                <a:gd name="connsiteX4" fmla="*/ 35323 w 246823"/>
                <a:gd name="connsiteY4" fmla="*/ 136058 h 539000"/>
                <a:gd name="connsiteX5" fmla="*/ 436 w 246823"/>
                <a:gd name="connsiteY5" fmla="*/ 202343 h 539000"/>
                <a:gd name="connsiteX6" fmla="*/ 436 w 246823"/>
                <a:gd name="connsiteY6" fmla="*/ 354100 h 539000"/>
                <a:gd name="connsiteX7" fmla="*/ 23112 w 246823"/>
                <a:gd name="connsiteY7" fmla="*/ 354100 h 539000"/>
                <a:gd name="connsiteX8" fmla="*/ 40556 w 246823"/>
                <a:gd name="connsiteY8" fmla="*/ 354100 h 539000"/>
                <a:gd name="connsiteX9" fmla="*/ 40556 w 246823"/>
                <a:gd name="connsiteY9" fmla="*/ 238974 h 539000"/>
                <a:gd name="connsiteX10" fmla="*/ 52766 w 246823"/>
                <a:gd name="connsiteY10" fmla="*/ 195366 h 539000"/>
                <a:gd name="connsiteX11" fmla="*/ 52766 w 246823"/>
                <a:gd name="connsiteY11" fmla="*/ 347123 h 539000"/>
                <a:gd name="connsiteX12" fmla="*/ 52766 w 246823"/>
                <a:gd name="connsiteY12" fmla="*/ 354100 h 539000"/>
                <a:gd name="connsiteX13" fmla="*/ 52766 w 246823"/>
                <a:gd name="connsiteY13" fmla="*/ 537256 h 539000"/>
                <a:gd name="connsiteX14" fmla="*/ 112073 w 246823"/>
                <a:gd name="connsiteY14" fmla="*/ 537256 h 539000"/>
                <a:gd name="connsiteX15" fmla="*/ 112073 w 246823"/>
                <a:gd name="connsiteY15" fmla="*/ 355845 h 539000"/>
                <a:gd name="connsiteX16" fmla="*/ 134750 w 246823"/>
                <a:gd name="connsiteY16" fmla="*/ 355845 h 539000"/>
                <a:gd name="connsiteX17" fmla="*/ 134750 w 246823"/>
                <a:gd name="connsiteY17" fmla="*/ 539000 h 539000"/>
                <a:gd name="connsiteX18" fmla="*/ 194058 w 246823"/>
                <a:gd name="connsiteY18" fmla="*/ 539000 h 539000"/>
                <a:gd name="connsiteX19" fmla="*/ 194058 w 246823"/>
                <a:gd name="connsiteY19" fmla="*/ 355845 h 539000"/>
                <a:gd name="connsiteX20" fmla="*/ 194058 w 246823"/>
                <a:gd name="connsiteY20" fmla="*/ 348867 h 539000"/>
                <a:gd name="connsiteX21" fmla="*/ 194058 w 246823"/>
                <a:gd name="connsiteY21" fmla="*/ 197110 h 539000"/>
                <a:gd name="connsiteX22" fmla="*/ 206268 w 246823"/>
                <a:gd name="connsiteY22" fmla="*/ 240718 h 539000"/>
                <a:gd name="connsiteX23" fmla="*/ 206268 w 246823"/>
                <a:gd name="connsiteY23" fmla="*/ 355845 h 539000"/>
                <a:gd name="connsiteX24" fmla="*/ 223711 w 246823"/>
                <a:gd name="connsiteY24" fmla="*/ 355845 h 539000"/>
                <a:gd name="connsiteX25" fmla="*/ 246388 w 246823"/>
                <a:gd name="connsiteY25" fmla="*/ 355845 h 539000"/>
                <a:gd name="connsiteX26" fmla="*/ 246388 w 246823"/>
                <a:gd name="connsiteY26" fmla="*/ 204087 h 539000"/>
                <a:gd name="connsiteX27" fmla="*/ 211501 w 246823"/>
                <a:gd name="connsiteY27" fmla="*/ 137803 h 539000"/>
                <a:gd name="connsiteX28" fmla="*/ 194058 w 246823"/>
                <a:gd name="connsiteY28" fmla="*/ 137803 h 539000"/>
                <a:gd name="connsiteX29" fmla="*/ 146960 w 246823"/>
                <a:gd name="connsiteY29" fmla="*/ 137803 h 539000"/>
                <a:gd name="connsiteX30" fmla="*/ 195802 w 246823"/>
                <a:gd name="connsiteY30" fmla="*/ 71518 h 539000"/>
                <a:gd name="connsiteX31" fmla="*/ 122540 w 246823"/>
                <a:gd name="connsiteY31" fmla="*/ 0 h 53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539000">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37256"/>
                  </a:lnTo>
                  <a:cubicBezTo>
                    <a:pt x="71954" y="537256"/>
                    <a:pt x="91142" y="537256"/>
                    <a:pt x="112073" y="537256"/>
                  </a:cubicBezTo>
                  <a:lnTo>
                    <a:pt x="112073" y="355845"/>
                  </a:lnTo>
                  <a:lnTo>
                    <a:pt x="134750" y="355845"/>
                  </a:lnTo>
                  <a:lnTo>
                    <a:pt x="134750" y="539000"/>
                  </a:lnTo>
                  <a:cubicBezTo>
                    <a:pt x="153938" y="539000"/>
                    <a:pt x="173125" y="539000"/>
                    <a:pt x="194058" y="539000"/>
                  </a:cubicBezTo>
                  <a:lnTo>
                    <a:pt x="194058" y="355845"/>
                  </a:lnTo>
                  <a:lnTo>
                    <a:pt x="194058" y="348867"/>
                  </a:lnTo>
                  <a:lnTo>
                    <a:pt x="194058"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8"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07D644-E419-45C3-91E2-F8175DB5E4DD}"/>
                </a:ext>
              </a:extLst>
            </p:cNvPr>
            <p:cNvSpPr/>
            <p:nvPr/>
          </p:nvSpPr>
          <p:spPr>
            <a:xfrm>
              <a:off x="8166091" y="4701471"/>
              <a:ext cx="245079" cy="512835"/>
            </a:xfrm>
            <a:custGeom>
              <a:avLst/>
              <a:gdLst>
                <a:gd name="connsiteX0" fmla="*/ 122540 w 245079"/>
                <a:gd name="connsiteY0" fmla="*/ 0 h 512835"/>
                <a:gd name="connsiteX1" fmla="*/ 52766 w 245079"/>
                <a:gd name="connsiteY1" fmla="*/ 69773 h 512835"/>
                <a:gd name="connsiteX2" fmla="*/ 101607 w 245079"/>
                <a:gd name="connsiteY2" fmla="*/ 136058 h 512835"/>
                <a:gd name="connsiteX3" fmla="*/ 52766 w 245079"/>
                <a:gd name="connsiteY3" fmla="*/ 136058 h 512835"/>
                <a:gd name="connsiteX4" fmla="*/ 35323 w 245079"/>
                <a:gd name="connsiteY4" fmla="*/ 136058 h 512835"/>
                <a:gd name="connsiteX5" fmla="*/ 436 w 245079"/>
                <a:gd name="connsiteY5" fmla="*/ 202343 h 512835"/>
                <a:gd name="connsiteX6" fmla="*/ 436 w 245079"/>
                <a:gd name="connsiteY6" fmla="*/ 354100 h 512835"/>
                <a:gd name="connsiteX7" fmla="*/ 23112 w 245079"/>
                <a:gd name="connsiteY7" fmla="*/ 354100 h 512835"/>
                <a:gd name="connsiteX8" fmla="*/ 40556 w 245079"/>
                <a:gd name="connsiteY8" fmla="*/ 354100 h 512835"/>
                <a:gd name="connsiteX9" fmla="*/ 40556 w 245079"/>
                <a:gd name="connsiteY9" fmla="*/ 238974 h 512835"/>
                <a:gd name="connsiteX10" fmla="*/ 52766 w 245079"/>
                <a:gd name="connsiteY10" fmla="*/ 195366 h 512835"/>
                <a:gd name="connsiteX11" fmla="*/ 52766 w 245079"/>
                <a:gd name="connsiteY11" fmla="*/ 347123 h 512835"/>
                <a:gd name="connsiteX12" fmla="*/ 52766 w 245079"/>
                <a:gd name="connsiteY12" fmla="*/ 354100 h 512835"/>
                <a:gd name="connsiteX13" fmla="*/ 52766 w 245079"/>
                <a:gd name="connsiteY13" fmla="*/ 512835 h 512835"/>
                <a:gd name="connsiteX14" fmla="*/ 82420 w 245079"/>
                <a:gd name="connsiteY14" fmla="*/ 509346 h 512835"/>
                <a:gd name="connsiteX15" fmla="*/ 110329 w 245079"/>
                <a:gd name="connsiteY15" fmla="*/ 505858 h 512835"/>
                <a:gd name="connsiteX16" fmla="*/ 110329 w 245079"/>
                <a:gd name="connsiteY16" fmla="*/ 355845 h 512835"/>
                <a:gd name="connsiteX17" fmla="*/ 133005 w 245079"/>
                <a:gd name="connsiteY17" fmla="*/ 355845 h 512835"/>
                <a:gd name="connsiteX18" fmla="*/ 133005 w 245079"/>
                <a:gd name="connsiteY18" fmla="*/ 504113 h 512835"/>
                <a:gd name="connsiteX19" fmla="*/ 192313 w 245079"/>
                <a:gd name="connsiteY19" fmla="*/ 493647 h 512835"/>
                <a:gd name="connsiteX20" fmla="*/ 192313 w 245079"/>
                <a:gd name="connsiteY20" fmla="*/ 355845 h 512835"/>
                <a:gd name="connsiteX21" fmla="*/ 192313 w 245079"/>
                <a:gd name="connsiteY21" fmla="*/ 348867 h 512835"/>
                <a:gd name="connsiteX22" fmla="*/ 192313 w 245079"/>
                <a:gd name="connsiteY22" fmla="*/ 197110 h 512835"/>
                <a:gd name="connsiteX23" fmla="*/ 204523 w 245079"/>
                <a:gd name="connsiteY23" fmla="*/ 240718 h 512835"/>
                <a:gd name="connsiteX24" fmla="*/ 204523 w 245079"/>
                <a:gd name="connsiteY24" fmla="*/ 355845 h 512835"/>
                <a:gd name="connsiteX25" fmla="*/ 221967 w 245079"/>
                <a:gd name="connsiteY25" fmla="*/ 355845 h 512835"/>
                <a:gd name="connsiteX26" fmla="*/ 244643 w 245079"/>
                <a:gd name="connsiteY26" fmla="*/ 355845 h 512835"/>
                <a:gd name="connsiteX27" fmla="*/ 244643 w 245079"/>
                <a:gd name="connsiteY27" fmla="*/ 204087 h 512835"/>
                <a:gd name="connsiteX28" fmla="*/ 209757 w 245079"/>
                <a:gd name="connsiteY28" fmla="*/ 137803 h 512835"/>
                <a:gd name="connsiteX29" fmla="*/ 192313 w 245079"/>
                <a:gd name="connsiteY29" fmla="*/ 137803 h 512835"/>
                <a:gd name="connsiteX30" fmla="*/ 145216 w 245079"/>
                <a:gd name="connsiteY30" fmla="*/ 137803 h 512835"/>
                <a:gd name="connsiteX31" fmla="*/ 194057 w 245079"/>
                <a:gd name="connsiteY31" fmla="*/ 71518 h 512835"/>
                <a:gd name="connsiteX32" fmla="*/ 122540 w 245079"/>
                <a:gd name="connsiteY32" fmla="*/ 0 h 5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5079" h="512835">
                  <a:moveTo>
                    <a:pt x="122540" y="0"/>
                  </a:moveTo>
                  <a:cubicBezTo>
                    <a:pt x="84164" y="0"/>
                    <a:pt x="52766" y="31398"/>
                    <a:pt x="52766" y="69773"/>
                  </a:cubicBezTo>
                  <a:cubicBezTo>
                    <a:pt x="52766" y="101171"/>
                    <a:pt x="73698" y="127336"/>
                    <a:pt x="101607" y="136058"/>
                  </a:cubicBezTo>
                  <a:lnTo>
                    <a:pt x="52766" y="136058"/>
                  </a:lnTo>
                  <a:lnTo>
                    <a:pt x="35323" y="136058"/>
                  </a:lnTo>
                  <a:cubicBezTo>
                    <a:pt x="-6542"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12835"/>
                  </a:lnTo>
                  <a:cubicBezTo>
                    <a:pt x="63232" y="511091"/>
                    <a:pt x="73698" y="511091"/>
                    <a:pt x="82420" y="509346"/>
                  </a:cubicBezTo>
                  <a:cubicBezTo>
                    <a:pt x="91141" y="507602"/>
                    <a:pt x="101607" y="507602"/>
                    <a:pt x="110329" y="505858"/>
                  </a:cubicBezTo>
                  <a:lnTo>
                    <a:pt x="110329" y="355845"/>
                  </a:lnTo>
                  <a:lnTo>
                    <a:pt x="133005" y="355845"/>
                  </a:lnTo>
                  <a:lnTo>
                    <a:pt x="133005" y="504113"/>
                  </a:lnTo>
                  <a:cubicBezTo>
                    <a:pt x="152193" y="500625"/>
                    <a:pt x="171381" y="497136"/>
                    <a:pt x="192313" y="493647"/>
                  </a:cubicBezTo>
                  <a:lnTo>
                    <a:pt x="192313" y="355845"/>
                  </a:lnTo>
                  <a:lnTo>
                    <a:pt x="192313" y="348867"/>
                  </a:lnTo>
                  <a:lnTo>
                    <a:pt x="192313" y="197110"/>
                  </a:lnTo>
                  <a:cubicBezTo>
                    <a:pt x="206268" y="198854"/>
                    <a:pt x="204523" y="212809"/>
                    <a:pt x="204523" y="240718"/>
                  </a:cubicBezTo>
                  <a:lnTo>
                    <a:pt x="204523" y="355845"/>
                  </a:lnTo>
                  <a:lnTo>
                    <a:pt x="221967" y="355845"/>
                  </a:lnTo>
                  <a:lnTo>
                    <a:pt x="244643" y="355845"/>
                  </a:lnTo>
                  <a:lnTo>
                    <a:pt x="244643" y="204087"/>
                  </a:lnTo>
                  <a:cubicBezTo>
                    <a:pt x="244643" y="162223"/>
                    <a:pt x="251620" y="137803"/>
                    <a:pt x="209757" y="137803"/>
                  </a:cubicBezTo>
                  <a:lnTo>
                    <a:pt x="192313" y="137803"/>
                  </a:lnTo>
                  <a:lnTo>
                    <a:pt x="145216" y="137803"/>
                  </a:lnTo>
                  <a:cubicBezTo>
                    <a:pt x="173125" y="129081"/>
                    <a:pt x="194057" y="102916"/>
                    <a:pt x="194057"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6CF932-5243-46D7-AFB4-2D4D13055B52}"/>
                </a:ext>
              </a:extLst>
            </p:cNvPr>
            <p:cNvSpPr/>
            <p:nvPr/>
          </p:nvSpPr>
          <p:spPr>
            <a:xfrm>
              <a:off x="7311802" y="4685117"/>
              <a:ext cx="286071" cy="555353"/>
            </a:xfrm>
            <a:custGeom>
              <a:avLst/>
              <a:gdLst>
                <a:gd name="connsiteX0" fmla="*/ 198855 w 286071"/>
                <a:gd name="connsiteY0" fmla="*/ 33797 h 555353"/>
                <a:gd name="connsiteX1" fmla="*/ 184900 w 286071"/>
                <a:gd name="connsiteY1" fmla="*/ 19842 h 555353"/>
                <a:gd name="connsiteX2" fmla="*/ 146524 w 286071"/>
                <a:gd name="connsiteY2" fmla="*/ 654 h 555353"/>
                <a:gd name="connsiteX3" fmla="*/ 108149 w 286071"/>
                <a:gd name="connsiteY3" fmla="*/ 5887 h 555353"/>
                <a:gd name="connsiteX4" fmla="*/ 69773 w 286071"/>
                <a:gd name="connsiteY4" fmla="*/ 46007 h 555353"/>
                <a:gd name="connsiteX5" fmla="*/ 85473 w 286071"/>
                <a:gd name="connsiteY5" fmla="*/ 119269 h 555353"/>
                <a:gd name="connsiteX6" fmla="*/ 99427 w 286071"/>
                <a:gd name="connsiteY6" fmla="*/ 133224 h 555353"/>
                <a:gd name="connsiteX7" fmla="*/ 101172 w 286071"/>
                <a:gd name="connsiteY7" fmla="*/ 134968 h 555353"/>
                <a:gd name="connsiteX8" fmla="*/ 102916 w 286071"/>
                <a:gd name="connsiteY8" fmla="*/ 136712 h 555353"/>
                <a:gd name="connsiteX9" fmla="*/ 92450 w 286071"/>
                <a:gd name="connsiteY9" fmla="*/ 136712 h 555353"/>
                <a:gd name="connsiteX10" fmla="*/ 45353 w 286071"/>
                <a:gd name="connsiteY10" fmla="*/ 155900 h 555353"/>
                <a:gd name="connsiteX11" fmla="*/ 29654 w 286071"/>
                <a:gd name="connsiteY11" fmla="*/ 192531 h 555353"/>
                <a:gd name="connsiteX12" fmla="*/ 0 w 286071"/>
                <a:gd name="connsiteY12" fmla="*/ 340800 h 555353"/>
                <a:gd name="connsiteX13" fmla="*/ 13955 w 286071"/>
                <a:gd name="connsiteY13" fmla="*/ 354755 h 555353"/>
                <a:gd name="connsiteX14" fmla="*/ 36631 w 286071"/>
                <a:gd name="connsiteY14" fmla="*/ 359988 h 555353"/>
                <a:gd name="connsiteX15" fmla="*/ 47097 w 286071"/>
                <a:gd name="connsiteY15" fmla="*/ 361732 h 555353"/>
                <a:gd name="connsiteX16" fmla="*/ 29654 w 286071"/>
                <a:gd name="connsiteY16" fmla="*/ 443716 h 555353"/>
                <a:gd name="connsiteX17" fmla="*/ 43608 w 286071"/>
                <a:gd name="connsiteY17" fmla="*/ 457670 h 555353"/>
                <a:gd name="connsiteX18" fmla="*/ 64540 w 286071"/>
                <a:gd name="connsiteY18" fmla="*/ 457670 h 555353"/>
                <a:gd name="connsiteX19" fmla="*/ 64540 w 286071"/>
                <a:gd name="connsiteY19" fmla="*/ 544887 h 555353"/>
                <a:gd name="connsiteX20" fmla="*/ 137803 w 286071"/>
                <a:gd name="connsiteY20" fmla="*/ 550120 h 555353"/>
                <a:gd name="connsiteX21" fmla="*/ 137803 w 286071"/>
                <a:gd name="connsiteY21" fmla="*/ 459415 h 555353"/>
                <a:gd name="connsiteX22" fmla="*/ 146524 w 286071"/>
                <a:gd name="connsiteY22" fmla="*/ 459415 h 555353"/>
                <a:gd name="connsiteX23" fmla="*/ 146524 w 286071"/>
                <a:gd name="connsiteY23" fmla="*/ 551865 h 555353"/>
                <a:gd name="connsiteX24" fmla="*/ 219787 w 286071"/>
                <a:gd name="connsiteY24" fmla="*/ 555353 h 555353"/>
                <a:gd name="connsiteX25" fmla="*/ 219787 w 286071"/>
                <a:gd name="connsiteY25" fmla="*/ 461159 h 555353"/>
                <a:gd name="connsiteX26" fmla="*/ 254673 w 286071"/>
                <a:gd name="connsiteY26" fmla="*/ 461159 h 555353"/>
                <a:gd name="connsiteX27" fmla="*/ 231997 w 286071"/>
                <a:gd name="connsiteY27" fmla="*/ 353010 h 555353"/>
                <a:gd name="connsiteX28" fmla="*/ 245952 w 286071"/>
                <a:gd name="connsiteY28" fmla="*/ 366965 h 555353"/>
                <a:gd name="connsiteX29" fmla="*/ 263395 w 286071"/>
                <a:gd name="connsiteY29" fmla="*/ 363476 h 555353"/>
                <a:gd name="connsiteX30" fmla="*/ 286071 w 286071"/>
                <a:gd name="connsiteY30" fmla="*/ 358243 h 555353"/>
                <a:gd name="connsiteX31" fmla="*/ 256417 w 286071"/>
                <a:gd name="connsiteY31" fmla="*/ 208230 h 555353"/>
                <a:gd name="connsiteX32" fmla="*/ 237230 w 286071"/>
                <a:gd name="connsiteY32" fmla="*/ 168111 h 555353"/>
                <a:gd name="connsiteX33" fmla="*/ 223275 w 286071"/>
                <a:gd name="connsiteY33" fmla="*/ 154156 h 555353"/>
                <a:gd name="connsiteX34" fmla="*/ 197110 w 286071"/>
                <a:gd name="connsiteY34" fmla="*/ 140201 h 555353"/>
                <a:gd name="connsiteX35" fmla="*/ 197110 w 286071"/>
                <a:gd name="connsiteY35" fmla="*/ 140201 h 555353"/>
                <a:gd name="connsiteX36" fmla="*/ 221531 w 286071"/>
                <a:gd name="connsiteY36" fmla="*/ 86127 h 555353"/>
                <a:gd name="connsiteX37" fmla="*/ 198855 w 286071"/>
                <a:gd name="connsiteY37" fmla="*/ 33797 h 555353"/>
                <a:gd name="connsiteX38" fmla="*/ 198855 w 286071"/>
                <a:gd name="connsiteY38" fmla="*/ 33797 h 55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5353">
                  <a:moveTo>
                    <a:pt x="198855" y="33797"/>
                  </a:moveTo>
                  <a:lnTo>
                    <a:pt x="184900" y="19842"/>
                  </a:lnTo>
                  <a:cubicBezTo>
                    <a:pt x="172689" y="9376"/>
                    <a:pt x="162223" y="2399"/>
                    <a:pt x="146524" y="654"/>
                  </a:cubicBezTo>
                  <a:cubicBezTo>
                    <a:pt x="132570" y="-1090"/>
                    <a:pt x="122104" y="654"/>
                    <a:pt x="108149" y="5887"/>
                  </a:cubicBezTo>
                  <a:cubicBezTo>
                    <a:pt x="88961" y="14609"/>
                    <a:pt x="76751" y="26819"/>
                    <a:pt x="69773" y="46007"/>
                  </a:cubicBezTo>
                  <a:cubicBezTo>
                    <a:pt x="61052" y="72172"/>
                    <a:pt x="66285" y="100081"/>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0" y="457670"/>
                  </a:lnTo>
                  <a:lnTo>
                    <a:pt x="64540" y="544887"/>
                  </a:lnTo>
                  <a:cubicBezTo>
                    <a:pt x="88961" y="546632"/>
                    <a:pt x="113382" y="548376"/>
                    <a:pt x="137803" y="550120"/>
                  </a:cubicBezTo>
                  <a:lnTo>
                    <a:pt x="137803" y="459415"/>
                  </a:lnTo>
                  <a:lnTo>
                    <a:pt x="146524" y="459415"/>
                  </a:lnTo>
                  <a:lnTo>
                    <a:pt x="146524" y="551865"/>
                  </a:lnTo>
                  <a:cubicBezTo>
                    <a:pt x="170945" y="553609"/>
                    <a:pt x="195366" y="553609"/>
                    <a:pt x="219787" y="555353"/>
                  </a:cubicBezTo>
                  <a:lnTo>
                    <a:pt x="219787" y="461159"/>
                  </a:lnTo>
                  <a:lnTo>
                    <a:pt x="254673" y="461159"/>
                  </a:lnTo>
                  <a:lnTo>
                    <a:pt x="231997" y="353010"/>
                  </a:lnTo>
                  <a:lnTo>
                    <a:pt x="245952" y="366965"/>
                  </a:lnTo>
                  <a:lnTo>
                    <a:pt x="263395" y="363476"/>
                  </a:lnTo>
                  <a:lnTo>
                    <a:pt x="286071" y="358243"/>
                  </a:lnTo>
                  <a:lnTo>
                    <a:pt x="256417" y="208230"/>
                  </a:lnTo>
                  <a:cubicBezTo>
                    <a:pt x="252929" y="190787"/>
                    <a:pt x="245952" y="176832"/>
                    <a:pt x="237230" y="168111"/>
                  </a:cubicBezTo>
                  <a:lnTo>
                    <a:pt x="223275" y="154156"/>
                  </a:lnTo>
                  <a:cubicBezTo>
                    <a:pt x="214553" y="147179"/>
                    <a:pt x="207576" y="143690"/>
                    <a:pt x="197110" y="140201"/>
                  </a:cubicBezTo>
                  <a:lnTo>
                    <a:pt x="197110" y="140201"/>
                  </a:lnTo>
                  <a:cubicBezTo>
                    <a:pt x="212809" y="127991"/>
                    <a:pt x="221531" y="108803"/>
                    <a:pt x="221531" y="86127"/>
                  </a:cubicBezTo>
                  <a:cubicBezTo>
                    <a:pt x="219787" y="63450"/>
                    <a:pt x="212809" y="46007"/>
                    <a:pt x="198855" y="33797"/>
                  </a:cubicBezTo>
                  <a:lnTo>
                    <a:pt x="198855"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85B8CE59-AC12-46E4-A758-9AD06139760B}"/>
                </a:ext>
              </a:extLst>
            </p:cNvPr>
            <p:cNvSpPr/>
            <p:nvPr/>
          </p:nvSpPr>
          <p:spPr>
            <a:xfrm>
              <a:off x="7864757" y="4685117"/>
              <a:ext cx="286071" cy="551864"/>
            </a:xfrm>
            <a:custGeom>
              <a:avLst/>
              <a:gdLst>
                <a:gd name="connsiteX0" fmla="*/ 198854 w 286071"/>
                <a:gd name="connsiteY0" fmla="*/ 33797 h 551864"/>
                <a:gd name="connsiteX1" fmla="*/ 184900 w 286071"/>
                <a:gd name="connsiteY1" fmla="*/ 19842 h 551864"/>
                <a:gd name="connsiteX2" fmla="*/ 146524 w 286071"/>
                <a:gd name="connsiteY2" fmla="*/ 654 h 551864"/>
                <a:gd name="connsiteX3" fmla="*/ 108149 w 286071"/>
                <a:gd name="connsiteY3" fmla="*/ 5887 h 551864"/>
                <a:gd name="connsiteX4" fmla="*/ 69773 w 286071"/>
                <a:gd name="connsiteY4" fmla="*/ 46007 h 551864"/>
                <a:gd name="connsiteX5" fmla="*/ 85472 w 286071"/>
                <a:gd name="connsiteY5" fmla="*/ 119269 h 551864"/>
                <a:gd name="connsiteX6" fmla="*/ 99427 w 286071"/>
                <a:gd name="connsiteY6" fmla="*/ 133224 h 551864"/>
                <a:gd name="connsiteX7" fmla="*/ 101172 w 286071"/>
                <a:gd name="connsiteY7" fmla="*/ 134968 h 551864"/>
                <a:gd name="connsiteX8" fmla="*/ 102916 w 286071"/>
                <a:gd name="connsiteY8" fmla="*/ 136712 h 551864"/>
                <a:gd name="connsiteX9" fmla="*/ 92450 w 286071"/>
                <a:gd name="connsiteY9" fmla="*/ 136712 h 551864"/>
                <a:gd name="connsiteX10" fmla="*/ 45353 w 286071"/>
                <a:gd name="connsiteY10" fmla="*/ 155900 h 551864"/>
                <a:gd name="connsiteX11" fmla="*/ 29654 w 286071"/>
                <a:gd name="connsiteY11" fmla="*/ 192531 h 551864"/>
                <a:gd name="connsiteX12" fmla="*/ 0 w 286071"/>
                <a:gd name="connsiteY12" fmla="*/ 340800 h 551864"/>
                <a:gd name="connsiteX13" fmla="*/ 13955 w 286071"/>
                <a:gd name="connsiteY13" fmla="*/ 354755 h 551864"/>
                <a:gd name="connsiteX14" fmla="*/ 36631 w 286071"/>
                <a:gd name="connsiteY14" fmla="*/ 359988 h 551864"/>
                <a:gd name="connsiteX15" fmla="*/ 47097 w 286071"/>
                <a:gd name="connsiteY15" fmla="*/ 361732 h 551864"/>
                <a:gd name="connsiteX16" fmla="*/ 29654 w 286071"/>
                <a:gd name="connsiteY16" fmla="*/ 443716 h 551864"/>
                <a:gd name="connsiteX17" fmla="*/ 43608 w 286071"/>
                <a:gd name="connsiteY17" fmla="*/ 457670 h 551864"/>
                <a:gd name="connsiteX18" fmla="*/ 64541 w 286071"/>
                <a:gd name="connsiteY18" fmla="*/ 457670 h 551864"/>
                <a:gd name="connsiteX19" fmla="*/ 64541 w 286071"/>
                <a:gd name="connsiteY19" fmla="*/ 551865 h 551864"/>
                <a:gd name="connsiteX20" fmla="*/ 137802 w 286071"/>
                <a:gd name="connsiteY20" fmla="*/ 548376 h 551864"/>
                <a:gd name="connsiteX21" fmla="*/ 137802 w 286071"/>
                <a:gd name="connsiteY21" fmla="*/ 457670 h 551864"/>
                <a:gd name="connsiteX22" fmla="*/ 146524 w 286071"/>
                <a:gd name="connsiteY22" fmla="*/ 457670 h 551864"/>
                <a:gd name="connsiteX23" fmla="*/ 146524 w 286071"/>
                <a:gd name="connsiteY23" fmla="*/ 548376 h 551864"/>
                <a:gd name="connsiteX24" fmla="*/ 219787 w 286071"/>
                <a:gd name="connsiteY24" fmla="*/ 543143 h 551864"/>
                <a:gd name="connsiteX25" fmla="*/ 219787 w 286071"/>
                <a:gd name="connsiteY25" fmla="*/ 457670 h 551864"/>
                <a:gd name="connsiteX26" fmla="*/ 254673 w 286071"/>
                <a:gd name="connsiteY26" fmla="*/ 457670 h 551864"/>
                <a:gd name="connsiteX27" fmla="*/ 231997 w 286071"/>
                <a:gd name="connsiteY27" fmla="*/ 349522 h 551864"/>
                <a:gd name="connsiteX28" fmla="*/ 245952 w 286071"/>
                <a:gd name="connsiteY28" fmla="*/ 363476 h 551864"/>
                <a:gd name="connsiteX29" fmla="*/ 263395 w 286071"/>
                <a:gd name="connsiteY29" fmla="*/ 359988 h 551864"/>
                <a:gd name="connsiteX30" fmla="*/ 286071 w 286071"/>
                <a:gd name="connsiteY30" fmla="*/ 354755 h 551864"/>
                <a:gd name="connsiteX31" fmla="*/ 256418 w 286071"/>
                <a:gd name="connsiteY31" fmla="*/ 204741 h 551864"/>
                <a:gd name="connsiteX32" fmla="*/ 237230 w 286071"/>
                <a:gd name="connsiteY32" fmla="*/ 164622 h 551864"/>
                <a:gd name="connsiteX33" fmla="*/ 223275 w 286071"/>
                <a:gd name="connsiteY33" fmla="*/ 150667 h 551864"/>
                <a:gd name="connsiteX34" fmla="*/ 197110 w 286071"/>
                <a:gd name="connsiteY34" fmla="*/ 136712 h 551864"/>
                <a:gd name="connsiteX35" fmla="*/ 197110 w 286071"/>
                <a:gd name="connsiteY35" fmla="*/ 136712 h 551864"/>
                <a:gd name="connsiteX36" fmla="*/ 221531 w 286071"/>
                <a:gd name="connsiteY36" fmla="*/ 82638 h 551864"/>
                <a:gd name="connsiteX37" fmla="*/ 198854 w 286071"/>
                <a:gd name="connsiteY37" fmla="*/ 33797 h 551864"/>
                <a:gd name="connsiteX38" fmla="*/ 198854 w 286071"/>
                <a:gd name="connsiteY38" fmla="*/ 33797 h 55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1864">
                  <a:moveTo>
                    <a:pt x="198854" y="33797"/>
                  </a:moveTo>
                  <a:lnTo>
                    <a:pt x="184900" y="19842"/>
                  </a:lnTo>
                  <a:cubicBezTo>
                    <a:pt x="172689" y="9376"/>
                    <a:pt x="162224" y="2399"/>
                    <a:pt x="146524" y="654"/>
                  </a:cubicBezTo>
                  <a:cubicBezTo>
                    <a:pt x="132570" y="-1090"/>
                    <a:pt x="122104" y="654"/>
                    <a:pt x="108149" y="5887"/>
                  </a:cubicBezTo>
                  <a:cubicBezTo>
                    <a:pt x="88961" y="14609"/>
                    <a:pt x="76751" y="26819"/>
                    <a:pt x="69773" y="46007"/>
                  </a:cubicBezTo>
                  <a:cubicBezTo>
                    <a:pt x="61052" y="72172"/>
                    <a:pt x="66285" y="100081"/>
                    <a:pt x="85472"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1" y="457670"/>
                  </a:lnTo>
                  <a:lnTo>
                    <a:pt x="64541" y="551865"/>
                  </a:lnTo>
                  <a:cubicBezTo>
                    <a:pt x="88961" y="550120"/>
                    <a:pt x="113382" y="550120"/>
                    <a:pt x="137802" y="548376"/>
                  </a:cubicBezTo>
                  <a:lnTo>
                    <a:pt x="137802" y="457670"/>
                  </a:lnTo>
                  <a:lnTo>
                    <a:pt x="146524" y="457670"/>
                  </a:lnTo>
                  <a:lnTo>
                    <a:pt x="146524" y="548376"/>
                  </a:lnTo>
                  <a:cubicBezTo>
                    <a:pt x="170945" y="546632"/>
                    <a:pt x="195366" y="544887"/>
                    <a:pt x="219787" y="543143"/>
                  </a:cubicBezTo>
                  <a:lnTo>
                    <a:pt x="219787" y="457670"/>
                  </a:lnTo>
                  <a:lnTo>
                    <a:pt x="254673" y="457670"/>
                  </a:lnTo>
                  <a:lnTo>
                    <a:pt x="231997" y="349522"/>
                  </a:lnTo>
                  <a:lnTo>
                    <a:pt x="245952" y="363476"/>
                  </a:lnTo>
                  <a:lnTo>
                    <a:pt x="263395" y="359988"/>
                  </a:lnTo>
                  <a:lnTo>
                    <a:pt x="286071" y="354755"/>
                  </a:lnTo>
                  <a:lnTo>
                    <a:pt x="256418" y="204741"/>
                  </a:lnTo>
                  <a:cubicBezTo>
                    <a:pt x="252929" y="187298"/>
                    <a:pt x="245952" y="173344"/>
                    <a:pt x="237230" y="164622"/>
                  </a:cubicBezTo>
                  <a:lnTo>
                    <a:pt x="223275" y="150667"/>
                  </a:lnTo>
                  <a:cubicBezTo>
                    <a:pt x="214554" y="143690"/>
                    <a:pt x="207576" y="140201"/>
                    <a:pt x="197110" y="136712"/>
                  </a:cubicBezTo>
                  <a:lnTo>
                    <a:pt x="197110" y="136712"/>
                  </a:lnTo>
                  <a:cubicBezTo>
                    <a:pt x="212809" y="124502"/>
                    <a:pt x="221531" y="105314"/>
                    <a:pt x="221531" y="82638"/>
                  </a:cubicBezTo>
                  <a:cubicBezTo>
                    <a:pt x="219787" y="63450"/>
                    <a:pt x="211065" y="46007"/>
                    <a:pt x="198854" y="33797"/>
                  </a:cubicBezTo>
                  <a:lnTo>
                    <a:pt x="198854"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DA55D463-E7A7-4BBD-B3B1-BF223FD2846D}"/>
                </a:ext>
              </a:extLst>
            </p:cNvPr>
            <p:cNvSpPr/>
            <p:nvPr/>
          </p:nvSpPr>
          <p:spPr>
            <a:xfrm>
              <a:off x="7327501"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33767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9 w 273860"/>
                <a:gd name="connsiteY18" fmla="*/ 446550 h 540744"/>
                <a:gd name="connsiteX19" fmla="*/ 148269 w 273860"/>
                <a:gd name="connsiteY19" fmla="*/ 539000 h 540744"/>
                <a:gd name="connsiteX20" fmla="*/ 207576 w 273860"/>
                <a:gd name="connsiteY20" fmla="*/ 540745 h 540744"/>
                <a:gd name="connsiteX21" fmla="*/ 207576 w 273860"/>
                <a:gd name="connsiteY21" fmla="*/ 446550 h 540744"/>
                <a:gd name="connsiteX22" fmla="*/ 242463 w 273860"/>
                <a:gd name="connsiteY22" fmla="*/ 446550 h 540744"/>
                <a:gd name="connsiteX23" fmla="*/ 191877 w 273860"/>
                <a:gd name="connsiteY23" fmla="*/ 198855 h 540744"/>
                <a:gd name="connsiteX24" fmla="*/ 211065 w 273860"/>
                <a:gd name="connsiteY24" fmla="*/ 238974 h 540744"/>
                <a:gd name="connsiteX25" fmla="*/ 233741 w 273860"/>
                <a:gd name="connsiteY25" fmla="*/ 350612 h 540744"/>
                <a:gd name="connsiteX26" fmla="*/ 251184 w 273860"/>
                <a:gd name="connsiteY26" fmla="*/ 347123 h 540744"/>
                <a:gd name="connsiteX27" fmla="*/ 273861 w 273860"/>
                <a:gd name="connsiteY27" fmla="*/ 341890 h 540744"/>
                <a:gd name="connsiteX28" fmla="*/ 244207 w 273860"/>
                <a:gd name="connsiteY28" fmla="*/ 191877 h 540744"/>
                <a:gd name="connsiteX29" fmla="*/ 181411 w 273860"/>
                <a:gd name="connsiteY29" fmla="*/ 136058 h 540744"/>
                <a:gd name="connsiteX30" fmla="*/ 179666 w 273860"/>
                <a:gd name="connsiteY30" fmla="*/ 136058 h 540744"/>
                <a:gd name="connsiteX31" fmla="*/ 160479 w 273860"/>
                <a:gd name="connsiteY31" fmla="*/ 136058 h 540744"/>
                <a:gd name="connsiteX32" fmla="*/ 209320 w 273860"/>
                <a:gd name="connsiteY32" fmla="*/ 69773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33767"/>
                  </a:lnTo>
                  <a:cubicBezTo>
                    <a:pt x="85472" y="535512"/>
                    <a:pt x="104660" y="535512"/>
                    <a:pt x="125592" y="537256"/>
                  </a:cubicBezTo>
                  <a:lnTo>
                    <a:pt x="125592" y="446550"/>
                  </a:lnTo>
                  <a:lnTo>
                    <a:pt x="136058" y="446550"/>
                  </a:lnTo>
                  <a:lnTo>
                    <a:pt x="146524" y="446550"/>
                  </a:lnTo>
                  <a:lnTo>
                    <a:pt x="148269" y="446550"/>
                  </a:lnTo>
                  <a:lnTo>
                    <a:pt x="148269" y="539000"/>
                  </a:lnTo>
                  <a:cubicBezTo>
                    <a:pt x="167456" y="540745"/>
                    <a:pt x="186644" y="540745"/>
                    <a:pt x="207576" y="540745"/>
                  </a:cubicBezTo>
                  <a:lnTo>
                    <a:pt x="207576" y="446550"/>
                  </a:lnTo>
                  <a:lnTo>
                    <a:pt x="242463" y="446550"/>
                  </a:lnTo>
                  <a:lnTo>
                    <a:pt x="191877" y="198855"/>
                  </a:lnTo>
                  <a:cubicBezTo>
                    <a:pt x="205831" y="198855"/>
                    <a:pt x="205831" y="212809"/>
                    <a:pt x="211065" y="238974"/>
                  </a:cubicBezTo>
                  <a:lnTo>
                    <a:pt x="233741" y="350612"/>
                  </a:lnTo>
                  <a:lnTo>
                    <a:pt x="251184" y="347123"/>
                  </a:lnTo>
                  <a:lnTo>
                    <a:pt x="273861" y="341890"/>
                  </a:lnTo>
                  <a:lnTo>
                    <a:pt x="244207" y="191877"/>
                  </a:lnTo>
                  <a:cubicBezTo>
                    <a:pt x="237230" y="153502"/>
                    <a:pt x="216298" y="136058"/>
                    <a:pt x="181411" y="136058"/>
                  </a:cubicBezTo>
                  <a:lnTo>
                    <a:pt x="179666" y="136058"/>
                  </a:lnTo>
                  <a:lnTo>
                    <a:pt x="160479" y="136058"/>
                  </a:lnTo>
                  <a:cubicBezTo>
                    <a:pt x="188388" y="127337"/>
                    <a:pt x="209320" y="101172"/>
                    <a:pt x="209320" y="69773"/>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3F30D1AD-890E-45D7-8E92-814B98ED15C6}"/>
                </a:ext>
              </a:extLst>
            </p:cNvPr>
            <p:cNvSpPr/>
            <p:nvPr/>
          </p:nvSpPr>
          <p:spPr>
            <a:xfrm>
              <a:off x="7880456"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40745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8 w 273860"/>
                <a:gd name="connsiteY18" fmla="*/ 446550 h 540744"/>
                <a:gd name="connsiteX19" fmla="*/ 148268 w 273860"/>
                <a:gd name="connsiteY19" fmla="*/ 537256 h 540744"/>
                <a:gd name="connsiteX20" fmla="*/ 207576 w 273860"/>
                <a:gd name="connsiteY20" fmla="*/ 533767 h 540744"/>
                <a:gd name="connsiteX21" fmla="*/ 207576 w 273860"/>
                <a:gd name="connsiteY21" fmla="*/ 448295 h 540744"/>
                <a:gd name="connsiteX22" fmla="*/ 242463 w 273860"/>
                <a:gd name="connsiteY22" fmla="*/ 448295 h 540744"/>
                <a:gd name="connsiteX23" fmla="*/ 191877 w 273860"/>
                <a:gd name="connsiteY23" fmla="*/ 200599 h 540744"/>
                <a:gd name="connsiteX24" fmla="*/ 211065 w 273860"/>
                <a:gd name="connsiteY24" fmla="*/ 240719 h 540744"/>
                <a:gd name="connsiteX25" fmla="*/ 233741 w 273860"/>
                <a:gd name="connsiteY25" fmla="*/ 352356 h 540744"/>
                <a:gd name="connsiteX26" fmla="*/ 251185 w 273860"/>
                <a:gd name="connsiteY26" fmla="*/ 348867 h 540744"/>
                <a:gd name="connsiteX27" fmla="*/ 273861 w 273860"/>
                <a:gd name="connsiteY27" fmla="*/ 343635 h 540744"/>
                <a:gd name="connsiteX28" fmla="*/ 244207 w 273860"/>
                <a:gd name="connsiteY28" fmla="*/ 193622 h 540744"/>
                <a:gd name="connsiteX29" fmla="*/ 181411 w 273860"/>
                <a:gd name="connsiteY29" fmla="*/ 137803 h 540744"/>
                <a:gd name="connsiteX30" fmla="*/ 179667 w 273860"/>
                <a:gd name="connsiteY30" fmla="*/ 137803 h 540744"/>
                <a:gd name="connsiteX31" fmla="*/ 160479 w 273860"/>
                <a:gd name="connsiteY31" fmla="*/ 137803 h 540744"/>
                <a:gd name="connsiteX32" fmla="*/ 209320 w 273860"/>
                <a:gd name="connsiteY32" fmla="*/ 71518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8" y="0"/>
                    <a:pt x="64540" y="31398"/>
                    <a:pt x="64540" y="69773"/>
                  </a:cubicBezTo>
                  <a:cubicBezTo>
                    <a:pt x="64540" y="101172"/>
                    <a:pt x="85473"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40745"/>
                  </a:lnTo>
                  <a:cubicBezTo>
                    <a:pt x="85473" y="540745"/>
                    <a:pt x="104660" y="539000"/>
                    <a:pt x="125592" y="537256"/>
                  </a:cubicBezTo>
                  <a:lnTo>
                    <a:pt x="125592" y="446550"/>
                  </a:lnTo>
                  <a:lnTo>
                    <a:pt x="136058" y="446550"/>
                  </a:lnTo>
                  <a:lnTo>
                    <a:pt x="146524" y="446550"/>
                  </a:lnTo>
                  <a:lnTo>
                    <a:pt x="148268" y="446550"/>
                  </a:lnTo>
                  <a:lnTo>
                    <a:pt x="148268" y="537256"/>
                  </a:lnTo>
                  <a:cubicBezTo>
                    <a:pt x="167456" y="535512"/>
                    <a:pt x="186644" y="535512"/>
                    <a:pt x="207576" y="533767"/>
                  </a:cubicBezTo>
                  <a:lnTo>
                    <a:pt x="207576" y="448295"/>
                  </a:lnTo>
                  <a:lnTo>
                    <a:pt x="242463" y="448295"/>
                  </a:lnTo>
                  <a:lnTo>
                    <a:pt x="191877" y="200599"/>
                  </a:lnTo>
                  <a:cubicBezTo>
                    <a:pt x="205832" y="200599"/>
                    <a:pt x="205832" y="214554"/>
                    <a:pt x="211065" y="240719"/>
                  </a:cubicBezTo>
                  <a:lnTo>
                    <a:pt x="233741" y="352356"/>
                  </a:lnTo>
                  <a:lnTo>
                    <a:pt x="251185" y="348867"/>
                  </a:lnTo>
                  <a:lnTo>
                    <a:pt x="273861" y="343635"/>
                  </a:lnTo>
                  <a:lnTo>
                    <a:pt x="244207" y="193622"/>
                  </a:lnTo>
                  <a:cubicBezTo>
                    <a:pt x="237230" y="155246"/>
                    <a:pt x="216298" y="137803"/>
                    <a:pt x="181411" y="137803"/>
                  </a:cubicBezTo>
                  <a:lnTo>
                    <a:pt x="179667" y="137803"/>
                  </a:lnTo>
                  <a:lnTo>
                    <a:pt x="160479" y="137803"/>
                  </a:lnTo>
                  <a:cubicBezTo>
                    <a:pt x="188388" y="129081"/>
                    <a:pt x="209320" y="102916"/>
                    <a:pt x="209320" y="71518"/>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grpSp>
      <p:grpSp>
        <p:nvGrpSpPr>
          <p:cNvPr id="57" name="Graphic 4">
            <a:extLst>
              <a:ext uri="{FF2B5EF4-FFF2-40B4-BE49-F238E27FC236}">
                <a16:creationId xmlns:a16="http://schemas.microsoft.com/office/drawing/2014/main" id="{387468AF-6C61-4580-BA88-0D2FEAB6E2A1}"/>
              </a:ext>
            </a:extLst>
          </p:cNvPr>
          <p:cNvGrpSpPr/>
          <p:nvPr/>
        </p:nvGrpSpPr>
        <p:grpSpPr>
          <a:xfrm>
            <a:off x="1444418" y="3649604"/>
            <a:ext cx="742202" cy="464194"/>
            <a:chOff x="4054351" y="3615604"/>
            <a:chExt cx="815816" cy="510235"/>
          </a:xfrm>
        </p:grpSpPr>
        <p:sp>
          <p:nvSpPr>
            <p:cNvPr id="58" name="Freeform: Shape 57">
              <a:extLst>
                <a:ext uri="{FF2B5EF4-FFF2-40B4-BE49-F238E27FC236}">
                  <a16:creationId xmlns:a16="http://schemas.microsoft.com/office/drawing/2014/main" id="{69AF5218-0408-4F15-BEDE-B6F76E5CA225}"/>
                </a:ext>
              </a:extLst>
            </p:cNvPr>
            <p:cNvSpPr/>
            <p:nvPr/>
          </p:nvSpPr>
          <p:spPr>
            <a:xfrm>
              <a:off x="405435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506747 h 506746"/>
                <a:gd name="connsiteX20" fmla="*/ 133345 w 261142"/>
                <a:gd name="connsiteY20" fmla="*/ 503258 h 506746"/>
                <a:gd name="connsiteX21" fmla="*/ 133345 w 261142"/>
                <a:gd name="connsiteY21" fmla="*/ 372433 h 506746"/>
                <a:gd name="connsiteX22" fmla="*/ 126367 w 261142"/>
                <a:gd name="connsiteY22" fmla="*/ 372433 h 506746"/>
                <a:gd name="connsiteX23" fmla="*/ 126367 w 261142"/>
                <a:gd name="connsiteY23" fmla="*/ 503258 h 506746"/>
                <a:gd name="connsiteX24" fmla="*/ 51361 w 261142"/>
                <a:gd name="connsiteY24" fmla="*/ 498025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6474 w 261142"/>
                <a:gd name="connsiteY38" fmla="*/ 218931 h 506746"/>
                <a:gd name="connsiteX39" fmla="*/ 16474 w 261142"/>
                <a:gd name="connsiteY39" fmla="*/ 215442 h 506746"/>
                <a:gd name="connsiteX40" fmla="*/ 16474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506747"/>
                  </a:lnTo>
                  <a:cubicBezTo>
                    <a:pt x="183931" y="505003"/>
                    <a:pt x="157766" y="505003"/>
                    <a:pt x="133345" y="503258"/>
                  </a:cubicBezTo>
                  <a:lnTo>
                    <a:pt x="133345" y="372433"/>
                  </a:lnTo>
                  <a:lnTo>
                    <a:pt x="126367" y="372433"/>
                  </a:lnTo>
                  <a:lnTo>
                    <a:pt x="126367" y="503258"/>
                  </a:lnTo>
                  <a:cubicBezTo>
                    <a:pt x="101947" y="501514"/>
                    <a:pt x="75782" y="499770"/>
                    <a:pt x="51361" y="498025"/>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6474" y="218931"/>
                  </a:moveTo>
                  <a:cubicBezTo>
                    <a:pt x="16474" y="217187"/>
                    <a:pt x="16474" y="217187"/>
                    <a:pt x="16474" y="215442"/>
                  </a:cubicBezTo>
                  <a:lnTo>
                    <a:pt x="16474"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AAB2B741-0EBE-4DDE-8E93-2A687B563D2E}"/>
                </a:ext>
              </a:extLst>
            </p:cNvPr>
            <p:cNvSpPr/>
            <p:nvPr/>
          </p:nvSpPr>
          <p:spPr>
            <a:xfrm>
              <a:off x="460556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498025 h 506746"/>
                <a:gd name="connsiteX20" fmla="*/ 133345 w 261142"/>
                <a:gd name="connsiteY20" fmla="*/ 503258 h 506746"/>
                <a:gd name="connsiteX21" fmla="*/ 133345 w 261142"/>
                <a:gd name="connsiteY21" fmla="*/ 372433 h 506746"/>
                <a:gd name="connsiteX22" fmla="*/ 126368 w 261142"/>
                <a:gd name="connsiteY22" fmla="*/ 372433 h 506746"/>
                <a:gd name="connsiteX23" fmla="*/ 126368 w 261142"/>
                <a:gd name="connsiteY23" fmla="*/ 503258 h 506746"/>
                <a:gd name="connsiteX24" fmla="*/ 51361 w 261142"/>
                <a:gd name="connsiteY24" fmla="*/ 506747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8219 w 261142"/>
                <a:gd name="connsiteY38" fmla="*/ 218931 h 506746"/>
                <a:gd name="connsiteX39" fmla="*/ 18219 w 261142"/>
                <a:gd name="connsiteY39" fmla="*/ 215442 h 506746"/>
                <a:gd name="connsiteX40" fmla="*/ 18219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498025"/>
                  </a:lnTo>
                  <a:cubicBezTo>
                    <a:pt x="183931" y="499770"/>
                    <a:pt x="157766" y="501514"/>
                    <a:pt x="133345" y="503258"/>
                  </a:cubicBezTo>
                  <a:lnTo>
                    <a:pt x="133345" y="372433"/>
                  </a:lnTo>
                  <a:lnTo>
                    <a:pt x="126368" y="372433"/>
                  </a:lnTo>
                  <a:lnTo>
                    <a:pt x="126368" y="503258"/>
                  </a:lnTo>
                  <a:cubicBezTo>
                    <a:pt x="101947" y="505003"/>
                    <a:pt x="75782" y="505003"/>
                    <a:pt x="51361" y="506747"/>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8219" y="218931"/>
                  </a:moveTo>
                  <a:cubicBezTo>
                    <a:pt x="18219" y="217187"/>
                    <a:pt x="18219" y="217187"/>
                    <a:pt x="18219" y="215442"/>
                  </a:cubicBezTo>
                  <a:lnTo>
                    <a:pt x="18219"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436AA8-0C7D-4256-AEBB-C23D9C16D13D}"/>
                </a:ext>
              </a:extLst>
            </p:cNvPr>
            <p:cNvSpPr/>
            <p:nvPr/>
          </p:nvSpPr>
          <p:spPr>
            <a:xfrm>
              <a:off x="4070389"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2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1437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6670 h 488414"/>
                <a:gd name="connsiteX18" fmla="*/ 194057 w 246823"/>
                <a:gd name="connsiteY18" fmla="*/ 488414 h 488414"/>
                <a:gd name="connsiteX19" fmla="*/ 194057 w 246823"/>
                <a:gd name="connsiteY19" fmla="*/ 354101 h 488414"/>
                <a:gd name="connsiteX20" fmla="*/ 194057 w 246823"/>
                <a:gd name="connsiteY20" fmla="*/ 347123 h 488414"/>
                <a:gd name="connsiteX21" fmla="*/ 194057 w 246823"/>
                <a:gd name="connsiteY21" fmla="*/ 195366 h 488414"/>
                <a:gd name="connsiteX22" fmla="*/ 206268 w 246823"/>
                <a:gd name="connsiteY22" fmla="*/ 238974 h 488414"/>
                <a:gd name="connsiteX23" fmla="*/ 206268 w 246823"/>
                <a:gd name="connsiteY23" fmla="*/ 354101 h 488414"/>
                <a:gd name="connsiteX24" fmla="*/ 223711 w 246823"/>
                <a:gd name="connsiteY24" fmla="*/ 354101 h 488414"/>
                <a:gd name="connsiteX25" fmla="*/ 246388 w 246823"/>
                <a:gd name="connsiteY25" fmla="*/ 354101 h 488414"/>
                <a:gd name="connsiteX26" fmla="*/ 246388 w 246823"/>
                <a:gd name="connsiteY26" fmla="*/ 202343 h 488414"/>
                <a:gd name="connsiteX27" fmla="*/ 211501 w 246823"/>
                <a:gd name="connsiteY27" fmla="*/ 136058 h 488414"/>
                <a:gd name="connsiteX28" fmla="*/ 194057 w 246823"/>
                <a:gd name="connsiteY28" fmla="*/ 136058 h 488414"/>
                <a:gd name="connsiteX29" fmla="*/ 146960 w 246823"/>
                <a:gd name="connsiteY29" fmla="*/ 136058 h 488414"/>
                <a:gd name="connsiteX30" fmla="*/ 195802 w 246823"/>
                <a:gd name="connsiteY30" fmla="*/ 69773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2" y="354101"/>
                  </a:lnTo>
                  <a:lnTo>
                    <a:pt x="40556" y="354101"/>
                  </a:lnTo>
                  <a:lnTo>
                    <a:pt x="40556" y="238974"/>
                  </a:lnTo>
                  <a:cubicBezTo>
                    <a:pt x="40556" y="211065"/>
                    <a:pt x="37067" y="198854"/>
                    <a:pt x="52766" y="195366"/>
                  </a:cubicBezTo>
                  <a:lnTo>
                    <a:pt x="52766" y="347123"/>
                  </a:lnTo>
                  <a:lnTo>
                    <a:pt x="52766" y="354101"/>
                  </a:lnTo>
                  <a:lnTo>
                    <a:pt x="52766" y="481437"/>
                  </a:lnTo>
                  <a:cubicBezTo>
                    <a:pt x="71954" y="483181"/>
                    <a:pt x="91142" y="483181"/>
                    <a:pt x="112074" y="484926"/>
                  </a:cubicBezTo>
                  <a:lnTo>
                    <a:pt x="112074" y="354101"/>
                  </a:lnTo>
                  <a:lnTo>
                    <a:pt x="134750" y="354101"/>
                  </a:lnTo>
                  <a:lnTo>
                    <a:pt x="134750" y="486670"/>
                  </a:lnTo>
                  <a:cubicBezTo>
                    <a:pt x="153938" y="488414"/>
                    <a:pt x="173125" y="488414"/>
                    <a:pt x="194057" y="488414"/>
                  </a:cubicBezTo>
                  <a:lnTo>
                    <a:pt x="194057" y="354101"/>
                  </a:lnTo>
                  <a:lnTo>
                    <a:pt x="194057" y="347123"/>
                  </a:lnTo>
                  <a:lnTo>
                    <a:pt x="194057" y="195366"/>
                  </a:lnTo>
                  <a:cubicBezTo>
                    <a:pt x="208012" y="197110"/>
                    <a:pt x="206268" y="211065"/>
                    <a:pt x="206268" y="238974"/>
                  </a:cubicBezTo>
                  <a:lnTo>
                    <a:pt x="206268" y="354101"/>
                  </a:lnTo>
                  <a:lnTo>
                    <a:pt x="223711" y="354101"/>
                  </a:lnTo>
                  <a:lnTo>
                    <a:pt x="246388" y="354101"/>
                  </a:lnTo>
                  <a:lnTo>
                    <a:pt x="246388" y="202343"/>
                  </a:lnTo>
                  <a:cubicBezTo>
                    <a:pt x="246388" y="160479"/>
                    <a:pt x="253365" y="136058"/>
                    <a:pt x="211501" y="136058"/>
                  </a:cubicBezTo>
                  <a:lnTo>
                    <a:pt x="194057" y="136058"/>
                  </a:lnTo>
                  <a:lnTo>
                    <a:pt x="146960" y="136058"/>
                  </a:lnTo>
                  <a:cubicBezTo>
                    <a:pt x="174870" y="127337"/>
                    <a:pt x="195802" y="101171"/>
                    <a:pt x="195802" y="69773"/>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4245B3F-1105-439A-A409-B1A6B705778B}"/>
                </a:ext>
              </a:extLst>
            </p:cNvPr>
            <p:cNvSpPr/>
            <p:nvPr/>
          </p:nvSpPr>
          <p:spPr>
            <a:xfrm>
              <a:off x="4623343"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3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8414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4926 h 488414"/>
                <a:gd name="connsiteX18" fmla="*/ 194057 w 246823"/>
                <a:gd name="connsiteY18" fmla="*/ 481437 h 488414"/>
                <a:gd name="connsiteX19" fmla="*/ 194057 w 246823"/>
                <a:gd name="connsiteY19" fmla="*/ 355845 h 488414"/>
                <a:gd name="connsiteX20" fmla="*/ 194057 w 246823"/>
                <a:gd name="connsiteY20" fmla="*/ 348867 h 488414"/>
                <a:gd name="connsiteX21" fmla="*/ 194057 w 246823"/>
                <a:gd name="connsiteY21" fmla="*/ 197110 h 488414"/>
                <a:gd name="connsiteX22" fmla="*/ 206268 w 246823"/>
                <a:gd name="connsiteY22" fmla="*/ 240718 h 488414"/>
                <a:gd name="connsiteX23" fmla="*/ 206268 w 246823"/>
                <a:gd name="connsiteY23" fmla="*/ 355845 h 488414"/>
                <a:gd name="connsiteX24" fmla="*/ 223711 w 246823"/>
                <a:gd name="connsiteY24" fmla="*/ 355845 h 488414"/>
                <a:gd name="connsiteX25" fmla="*/ 246388 w 246823"/>
                <a:gd name="connsiteY25" fmla="*/ 355845 h 488414"/>
                <a:gd name="connsiteX26" fmla="*/ 246388 w 246823"/>
                <a:gd name="connsiteY26" fmla="*/ 204087 h 488414"/>
                <a:gd name="connsiteX27" fmla="*/ 211501 w 246823"/>
                <a:gd name="connsiteY27" fmla="*/ 137803 h 488414"/>
                <a:gd name="connsiteX28" fmla="*/ 194057 w 246823"/>
                <a:gd name="connsiteY28" fmla="*/ 137803 h 488414"/>
                <a:gd name="connsiteX29" fmla="*/ 146960 w 246823"/>
                <a:gd name="connsiteY29" fmla="*/ 137803 h 488414"/>
                <a:gd name="connsiteX30" fmla="*/ 195802 w 246823"/>
                <a:gd name="connsiteY30" fmla="*/ 71518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3" y="354101"/>
                  </a:lnTo>
                  <a:lnTo>
                    <a:pt x="40556" y="354101"/>
                  </a:lnTo>
                  <a:lnTo>
                    <a:pt x="40556" y="238974"/>
                  </a:lnTo>
                  <a:cubicBezTo>
                    <a:pt x="40556" y="211065"/>
                    <a:pt x="37067" y="198854"/>
                    <a:pt x="52766" y="195366"/>
                  </a:cubicBezTo>
                  <a:lnTo>
                    <a:pt x="52766" y="347123"/>
                  </a:lnTo>
                  <a:lnTo>
                    <a:pt x="52766" y="354101"/>
                  </a:lnTo>
                  <a:lnTo>
                    <a:pt x="52766" y="488414"/>
                  </a:lnTo>
                  <a:cubicBezTo>
                    <a:pt x="71954" y="488414"/>
                    <a:pt x="91142" y="486670"/>
                    <a:pt x="112074" y="484926"/>
                  </a:cubicBezTo>
                  <a:lnTo>
                    <a:pt x="112074" y="354101"/>
                  </a:lnTo>
                  <a:lnTo>
                    <a:pt x="134750" y="354101"/>
                  </a:lnTo>
                  <a:lnTo>
                    <a:pt x="134750" y="484926"/>
                  </a:lnTo>
                  <a:cubicBezTo>
                    <a:pt x="153938" y="483181"/>
                    <a:pt x="173125" y="483181"/>
                    <a:pt x="194057" y="481437"/>
                  </a:cubicBezTo>
                  <a:lnTo>
                    <a:pt x="194057" y="355845"/>
                  </a:lnTo>
                  <a:lnTo>
                    <a:pt x="194057" y="348867"/>
                  </a:lnTo>
                  <a:lnTo>
                    <a:pt x="194057"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2E31F31-CFDD-4B17-935A-CE7B3CE6A0B7}"/>
                </a:ext>
              </a:extLst>
            </p:cNvPr>
            <p:cNvSpPr/>
            <p:nvPr/>
          </p:nvSpPr>
          <p:spPr>
            <a:xfrm>
              <a:off x="4322009" y="3615839"/>
              <a:ext cx="286071" cy="508256"/>
            </a:xfrm>
            <a:custGeom>
              <a:avLst/>
              <a:gdLst>
                <a:gd name="connsiteX0" fmla="*/ 198854 w 286071"/>
                <a:gd name="connsiteY0" fmla="*/ 33797 h 508256"/>
                <a:gd name="connsiteX1" fmla="*/ 184900 w 286071"/>
                <a:gd name="connsiteY1" fmla="*/ 19842 h 508256"/>
                <a:gd name="connsiteX2" fmla="*/ 146524 w 286071"/>
                <a:gd name="connsiteY2" fmla="*/ 654 h 508256"/>
                <a:gd name="connsiteX3" fmla="*/ 108149 w 286071"/>
                <a:gd name="connsiteY3" fmla="*/ 5887 h 508256"/>
                <a:gd name="connsiteX4" fmla="*/ 69773 w 286071"/>
                <a:gd name="connsiteY4" fmla="*/ 46007 h 508256"/>
                <a:gd name="connsiteX5" fmla="*/ 85473 w 286071"/>
                <a:gd name="connsiteY5" fmla="*/ 119269 h 508256"/>
                <a:gd name="connsiteX6" fmla="*/ 99427 w 286071"/>
                <a:gd name="connsiteY6" fmla="*/ 133224 h 508256"/>
                <a:gd name="connsiteX7" fmla="*/ 101172 w 286071"/>
                <a:gd name="connsiteY7" fmla="*/ 134968 h 508256"/>
                <a:gd name="connsiteX8" fmla="*/ 102916 w 286071"/>
                <a:gd name="connsiteY8" fmla="*/ 136712 h 508256"/>
                <a:gd name="connsiteX9" fmla="*/ 92450 w 286071"/>
                <a:gd name="connsiteY9" fmla="*/ 136712 h 508256"/>
                <a:gd name="connsiteX10" fmla="*/ 45353 w 286071"/>
                <a:gd name="connsiteY10" fmla="*/ 155900 h 508256"/>
                <a:gd name="connsiteX11" fmla="*/ 29654 w 286071"/>
                <a:gd name="connsiteY11" fmla="*/ 192531 h 508256"/>
                <a:gd name="connsiteX12" fmla="*/ 0 w 286071"/>
                <a:gd name="connsiteY12" fmla="*/ 340800 h 508256"/>
                <a:gd name="connsiteX13" fmla="*/ 13955 w 286071"/>
                <a:gd name="connsiteY13" fmla="*/ 354755 h 508256"/>
                <a:gd name="connsiteX14" fmla="*/ 36631 w 286071"/>
                <a:gd name="connsiteY14" fmla="*/ 359988 h 508256"/>
                <a:gd name="connsiteX15" fmla="*/ 47097 w 286071"/>
                <a:gd name="connsiteY15" fmla="*/ 359988 h 508256"/>
                <a:gd name="connsiteX16" fmla="*/ 29654 w 286071"/>
                <a:gd name="connsiteY16" fmla="*/ 441971 h 508256"/>
                <a:gd name="connsiteX17" fmla="*/ 43608 w 286071"/>
                <a:gd name="connsiteY17" fmla="*/ 455926 h 508256"/>
                <a:gd name="connsiteX18" fmla="*/ 64540 w 286071"/>
                <a:gd name="connsiteY18" fmla="*/ 455926 h 508256"/>
                <a:gd name="connsiteX19" fmla="*/ 64540 w 286071"/>
                <a:gd name="connsiteY19" fmla="*/ 508256 h 508256"/>
                <a:gd name="connsiteX20" fmla="*/ 137803 w 286071"/>
                <a:gd name="connsiteY20" fmla="*/ 508256 h 508256"/>
                <a:gd name="connsiteX21" fmla="*/ 137803 w 286071"/>
                <a:gd name="connsiteY21" fmla="*/ 455926 h 508256"/>
                <a:gd name="connsiteX22" fmla="*/ 146524 w 286071"/>
                <a:gd name="connsiteY22" fmla="*/ 455926 h 508256"/>
                <a:gd name="connsiteX23" fmla="*/ 146524 w 286071"/>
                <a:gd name="connsiteY23" fmla="*/ 508256 h 508256"/>
                <a:gd name="connsiteX24" fmla="*/ 219786 w 286071"/>
                <a:gd name="connsiteY24" fmla="*/ 508256 h 508256"/>
                <a:gd name="connsiteX25" fmla="*/ 219786 w 286071"/>
                <a:gd name="connsiteY25" fmla="*/ 455926 h 508256"/>
                <a:gd name="connsiteX26" fmla="*/ 254673 w 286071"/>
                <a:gd name="connsiteY26" fmla="*/ 455926 h 508256"/>
                <a:gd name="connsiteX27" fmla="*/ 231997 w 286071"/>
                <a:gd name="connsiteY27" fmla="*/ 347777 h 508256"/>
                <a:gd name="connsiteX28" fmla="*/ 245951 w 286071"/>
                <a:gd name="connsiteY28" fmla="*/ 361732 h 508256"/>
                <a:gd name="connsiteX29" fmla="*/ 263395 w 286071"/>
                <a:gd name="connsiteY29" fmla="*/ 358243 h 508256"/>
                <a:gd name="connsiteX30" fmla="*/ 286071 w 286071"/>
                <a:gd name="connsiteY30" fmla="*/ 353010 h 508256"/>
                <a:gd name="connsiteX31" fmla="*/ 256417 w 286071"/>
                <a:gd name="connsiteY31" fmla="*/ 204742 h 508256"/>
                <a:gd name="connsiteX32" fmla="*/ 237230 w 286071"/>
                <a:gd name="connsiteY32" fmla="*/ 164622 h 508256"/>
                <a:gd name="connsiteX33" fmla="*/ 223275 w 286071"/>
                <a:gd name="connsiteY33" fmla="*/ 150667 h 508256"/>
                <a:gd name="connsiteX34" fmla="*/ 197110 w 286071"/>
                <a:gd name="connsiteY34" fmla="*/ 136712 h 508256"/>
                <a:gd name="connsiteX35" fmla="*/ 197110 w 286071"/>
                <a:gd name="connsiteY35" fmla="*/ 136712 h 508256"/>
                <a:gd name="connsiteX36" fmla="*/ 221531 w 286071"/>
                <a:gd name="connsiteY36" fmla="*/ 82638 h 508256"/>
                <a:gd name="connsiteX37" fmla="*/ 198854 w 286071"/>
                <a:gd name="connsiteY37" fmla="*/ 33797 h 508256"/>
                <a:gd name="connsiteX38" fmla="*/ 198854 w 286071"/>
                <a:gd name="connsiteY38" fmla="*/ 33797 h 50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08256">
                  <a:moveTo>
                    <a:pt x="198854" y="33797"/>
                  </a:moveTo>
                  <a:lnTo>
                    <a:pt x="184900" y="19842"/>
                  </a:lnTo>
                  <a:cubicBezTo>
                    <a:pt x="172689" y="9376"/>
                    <a:pt x="162223" y="2398"/>
                    <a:pt x="146524" y="654"/>
                  </a:cubicBezTo>
                  <a:cubicBezTo>
                    <a:pt x="132570" y="-1090"/>
                    <a:pt x="122104" y="654"/>
                    <a:pt x="108149" y="5887"/>
                  </a:cubicBezTo>
                  <a:cubicBezTo>
                    <a:pt x="88961" y="14609"/>
                    <a:pt x="76751" y="26819"/>
                    <a:pt x="69773" y="46007"/>
                  </a:cubicBezTo>
                  <a:cubicBezTo>
                    <a:pt x="61052" y="72172"/>
                    <a:pt x="66285" y="98337"/>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2" y="178576"/>
                    <a:pt x="29654" y="192531"/>
                  </a:cubicBezTo>
                  <a:lnTo>
                    <a:pt x="0" y="340800"/>
                  </a:lnTo>
                  <a:lnTo>
                    <a:pt x="13955" y="354755"/>
                  </a:lnTo>
                  <a:lnTo>
                    <a:pt x="36631" y="359988"/>
                  </a:lnTo>
                  <a:lnTo>
                    <a:pt x="47097" y="359988"/>
                  </a:lnTo>
                  <a:lnTo>
                    <a:pt x="29654" y="441971"/>
                  </a:lnTo>
                  <a:lnTo>
                    <a:pt x="43608" y="455926"/>
                  </a:lnTo>
                  <a:lnTo>
                    <a:pt x="64540" y="455926"/>
                  </a:lnTo>
                  <a:lnTo>
                    <a:pt x="64540" y="508256"/>
                  </a:lnTo>
                  <a:cubicBezTo>
                    <a:pt x="88961" y="508256"/>
                    <a:pt x="113382" y="508256"/>
                    <a:pt x="137803" y="508256"/>
                  </a:cubicBezTo>
                  <a:lnTo>
                    <a:pt x="137803" y="455926"/>
                  </a:lnTo>
                  <a:lnTo>
                    <a:pt x="146524" y="455926"/>
                  </a:lnTo>
                  <a:lnTo>
                    <a:pt x="146524" y="508256"/>
                  </a:lnTo>
                  <a:cubicBezTo>
                    <a:pt x="170945" y="508256"/>
                    <a:pt x="195366" y="508256"/>
                    <a:pt x="219786" y="508256"/>
                  </a:cubicBezTo>
                  <a:lnTo>
                    <a:pt x="219786" y="455926"/>
                  </a:lnTo>
                  <a:lnTo>
                    <a:pt x="254673" y="455926"/>
                  </a:lnTo>
                  <a:lnTo>
                    <a:pt x="231997" y="347777"/>
                  </a:lnTo>
                  <a:lnTo>
                    <a:pt x="245951" y="361732"/>
                  </a:lnTo>
                  <a:lnTo>
                    <a:pt x="263395" y="358243"/>
                  </a:lnTo>
                  <a:lnTo>
                    <a:pt x="286071" y="353010"/>
                  </a:lnTo>
                  <a:lnTo>
                    <a:pt x="256417" y="204742"/>
                  </a:lnTo>
                  <a:cubicBezTo>
                    <a:pt x="252929" y="187298"/>
                    <a:pt x="245951" y="173344"/>
                    <a:pt x="237230" y="164622"/>
                  </a:cubicBezTo>
                  <a:lnTo>
                    <a:pt x="223275" y="150667"/>
                  </a:lnTo>
                  <a:cubicBezTo>
                    <a:pt x="214553" y="143690"/>
                    <a:pt x="207576" y="140201"/>
                    <a:pt x="197110" y="136712"/>
                  </a:cubicBezTo>
                  <a:lnTo>
                    <a:pt x="197110" y="136712"/>
                  </a:lnTo>
                  <a:cubicBezTo>
                    <a:pt x="212809" y="124502"/>
                    <a:pt x="221531" y="105314"/>
                    <a:pt x="221531" y="82638"/>
                  </a:cubicBezTo>
                  <a:cubicBezTo>
                    <a:pt x="219786" y="63450"/>
                    <a:pt x="211065" y="46007"/>
                    <a:pt x="198854" y="33797"/>
                  </a:cubicBezTo>
                  <a:lnTo>
                    <a:pt x="198854" y="33797"/>
                  </a:lnTo>
                  <a:close/>
                </a:path>
              </a:pathLst>
            </a:custGeom>
            <a:solidFill>
              <a:schemeClr val="accent1">
                <a:lumMod val="75000"/>
              </a:schemeClr>
            </a:solidFill>
            <a:ln w="17441"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EF200E8-AE29-43B0-A775-7B88B6DF08D9}"/>
                </a:ext>
              </a:extLst>
            </p:cNvPr>
            <p:cNvSpPr/>
            <p:nvPr/>
          </p:nvSpPr>
          <p:spPr>
            <a:xfrm>
              <a:off x="4337708" y="3628703"/>
              <a:ext cx="273860" cy="497136"/>
            </a:xfrm>
            <a:custGeom>
              <a:avLst/>
              <a:gdLst>
                <a:gd name="connsiteX0" fmla="*/ 134314 w 273860"/>
                <a:gd name="connsiteY0" fmla="*/ 0 h 497136"/>
                <a:gd name="connsiteX1" fmla="*/ 64540 w 273860"/>
                <a:gd name="connsiteY1" fmla="*/ 69773 h 497136"/>
                <a:gd name="connsiteX2" fmla="*/ 113382 w 273860"/>
                <a:gd name="connsiteY2" fmla="*/ 136058 h 497136"/>
                <a:gd name="connsiteX3" fmla="*/ 94194 w 273860"/>
                <a:gd name="connsiteY3" fmla="*/ 136058 h 497136"/>
                <a:gd name="connsiteX4" fmla="*/ 92450 w 273860"/>
                <a:gd name="connsiteY4" fmla="*/ 136058 h 497136"/>
                <a:gd name="connsiteX5" fmla="*/ 29654 w 273860"/>
                <a:gd name="connsiteY5" fmla="*/ 191877 h 497136"/>
                <a:gd name="connsiteX6" fmla="*/ 0 w 273860"/>
                <a:gd name="connsiteY6" fmla="*/ 340146 h 497136"/>
                <a:gd name="connsiteX7" fmla="*/ 22676 w 273860"/>
                <a:gd name="connsiteY7" fmla="*/ 345379 h 497136"/>
                <a:gd name="connsiteX8" fmla="*/ 40120 w 273860"/>
                <a:gd name="connsiteY8" fmla="*/ 348868 h 497136"/>
                <a:gd name="connsiteX9" fmla="*/ 62796 w 273860"/>
                <a:gd name="connsiteY9" fmla="*/ 237230 h 497136"/>
                <a:gd name="connsiteX10" fmla="*/ 81984 w 273860"/>
                <a:gd name="connsiteY10" fmla="*/ 197110 h 497136"/>
                <a:gd name="connsiteX11" fmla="*/ 31398 w 273860"/>
                <a:gd name="connsiteY11" fmla="*/ 444806 h 497136"/>
                <a:gd name="connsiteX12" fmla="*/ 66285 w 273860"/>
                <a:gd name="connsiteY12" fmla="*/ 444806 h 497136"/>
                <a:gd name="connsiteX13" fmla="*/ 66285 w 273860"/>
                <a:gd name="connsiteY13" fmla="*/ 497136 h 497136"/>
                <a:gd name="connsiteX14" fmla="*/ 125592 w 273860"/>
                <a:gd name="connsiteY14" fmla="*/ 497136 h 497136"/>
                <a:gd name="connsiteX15" fmla="*/ 125592 w 273860"/>
                <a:gd name="connsiteY15" fmla="*/ 444806 h 497136"/>
                <a:gd name="connsiteX16" fmla="*/ 136058 w 273860"/>
                <a:gd name="connsiteY16" fmla="*/ 444806 h 497136"/>
                <a:gd name="connsiteX17" fmla="*/ 146524 w 273860"/>
                <a:gd name="connsiteY17" fmla="*/ 444806 h 497136"/>
                <a:gd name="connsiteX18" fmla="*/ 148269 w 273860"/>
                <a:gd name="connsiteY18" fmla="*/ 444806 h 497136"/>
                <a:gd name="connsiteX19" fmla="*/ 148269 w 273860"/>
                <a:gd name="connsiteY19" fmla="*/ 497136 h 497136"/>
                <a:gd name="connsiteX20" fmla="*/ 207576 w 273860"/>
                <a:gd name="connsiteY20" fmla="*/ 497136 h 497136"/>
                <a:gd name="connsiteX21" fmla="*/ 207576 w 273860"/>
                <a:gd name="connsiteY21" fmla="*/ 444806 h 497136"/>
                <a:gd name="connsiteX22" fmla="*/ 242463 w 273860"/>
                <a:gd name="connsiteY22" fmla="*/ 444806 h 497136"/>
                <a:gd name="connsiteX23" fmla="*/ 191877 w 273860"/>
                <a:gd name="connsiteY23" fmla="*/ 197110 h 497136"/>
                <a:gd name="connsiteX24" fmla="*/ 211065 w 273860"/>
                <a:gd name="connsiteY24" fmla="*/ 237230 h 497136"/>
                <a:gd name="connsiteX25" fmla="*/ 233741 w 273860"/>
                <a:gd name="connsiteY25" fmla="*/ 348868 h 497136"/>
                <a:gd name="connsiteX26" fmla="*/ 251184 w 273860"/>
                <a:gd name="connsiteY26" fmla="*/ 345379 h 497136"/>
                <a:gd name="connsiteX27" fmla="*/ 273861 w 273860"/>
                <a:gd name="connsiteY27" fmla="*/ 340146 h 497136"/>
                <a:gd name="connsiteX28" fmla="*/ 244207 w 273860"/>
                <a:gd name="connsiteY28" fmla="*/ 191877 h 497136"/>
                <a:gd name="connsiteX29" fmla="*/ 181411 w 273860"/>
                <a:gd name="connsiteY29" fmla="*/ 136058 h 497136"/>
                <a:gd name="connsiteX30" fmla="*/ 179667 w 273860"/>
                <a:gd name="connsiteY30" fmla="*/ 136058 h 497136"/>
                <a:gd name="connsiteX31" fmla="*/ 160479 w 273860"/>
                <a:gd name="connsiteY31" fmla="*/ 136058 h 497136"/>
                <a:gd name="connsiteX32" fmla="*/ 209320 w 273860"/>
                <a:gd name="connsiteY32" fmla="*/ 69773 h 497136"/>
                <a:gd name="connsiteX33" fmla="*/ 134314 w 273860"/>
                <a:gd name="connsiteY33" fmla="*/ 0 h 49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497136">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0146"/>
                  </a:lnTo>
                  <a:lnTo>
                    <a:pt x="22676" y="345379"/>
                  </a:lnTo>
                  <a:lnTo>
                    <a:pt x="40120" y="348868"/>
                  </a:lnTo>
                  <a:lnTo>
                    <a:pt x="62796" y="237230"/>
                  </a:lnTo>
                  <a:cubicBezTo>
                    <a:pt x="68029" y="211065"/>
                    <a:pt x="68029" y="197110"/>
                    <a:pt x="81984" y="197110"/>
                  </a:cubicBezTo>
                  <a:lnTo>
                    <a:pt x="31398" y="444806"/>
                  </a:lnTo>
                  <a:lnTo>
                    <a:pt x="66285" y="444806"/>
                  </a:lnTo>
                  <a:lnTo>
                    <a:pt x="66285" y="497136"/>
                  </a:lnTo>
                  <a:cubicBezTo>
                    <a:pt x="85472" y="497136"/>
                    <a:pt x="104660" y="497136"/>
                    <a:pt x="125592" y="497136"/>
                  </a:cubicBezTo>
                  <a:lnTo>
                    <a:pt x="125592" y="444806"/>
                  </a:lnTo>
                  <a:lnTo>
                    <a:pt x="136058" y="444806"/>
                  </a:lnTo>
                  <a:lnTo>
                    <a:pt x="146524" y="444806"/>
                  </a:lnTo>
                  <a:lnTo>
                    <a:pt x="148269" y="444806"/>
                  </a:lnTo>
                  <a:lnTo>
                    <a:pt x="148269" y="497136"/>
                  </a:lnTo>
                  <a:cubicBezTo>
                    <a:pt x="167456" y="497136"/>
                    <a:pt x="186644" y="497136"/>
                    <a:pt x="207576" y="497136"/>
                  </a:cubicBezTo>
                  <a:lnTo>
                    <a:pt x="207576" y="444806"/>
                  </a:lnTo>
                  <a:lnTo>
                    <a:pt x="242463" y="444806"/>
                  </a:lnTo>
                  <a:lnTo>
                    <a:pt x="191877" y="197110"/>
                  </a:lnTo>
                  <a:cubicBezTo>
                    <a:pt x="205832" y="197110"/>
                    <a:pt x="205832" y="211065"/>
                    <a:pt x="211065" y="237230"/>
                  </a:cubicBezTo>
                  <a:lnTo>
                    <a:pt x="233741" y="348868"/>
                  </a:lnTo>
                  <a:lnTo>
                    <a:pt x="251184" y="345379"/>
                  </a:lnTo>
                  <a:lnTo>
                    <a:pt x="273861" y="340146"/>
                  </a:lnTo>
                  <a:lnTo>
                    <a:pt x="244207" y="191877"/>
                  </a:lnTo>
                  <a:cubicBezTo>
                    <a:pt x="237230" y="153502"/>
                    <a:pt x="216298" y="136058"/>
                    <a:pt x="181411" y="136058"/>
                  </a:cubicBezTo>
                  <a:lnTo>
                    <a:pt x="179667" y="136058"/>
                  </a:lnTo>
                  <a:lnTo>
                    <a:pt x="160479" y="136058"/>
                  </a:lnTo>
                  <a:cubicBezTo>
                    <a:pt x="188388" y="127337"/>
                    <a:pt x="209320" y="101172"/>
                    <a:pt x="209320" y="69773"/>
                  </a:cubicBezTo>
                  <a:cubicBezTo>
                    <a:pt x="204087" y="31398"/>
                    <a:pt x="172689" y="0"/>
                    <a:pt x="134314" y="0"/>
                  </a:cubicBezTo>
                  <a:close/>
                </a:path>
              </a:pathLst>
            </a:custGeom>
            <a:solidFill>
              <a:schemeClr val="accent1"/>
            </a:solidFill>
            <a:ln w="17441" cap="flat">
              <a:noFill/>
              <a:prstDash val="solid"/>
              <a:miter/>
            </a:ln>
          </p:spPr>
          <p:txBody>
            <a:bodyPr rtlCol="0" anchor="ctr"/>
            <a:lstStyle/>
            <a:p>
              <a:endParaRPr lang="en-ID"/>
            </a:p>
          </p:txBody>
        </p:sp>
      </p:grpSp>
      <p:cxnSp>
        <p:nvCxnSpPr>
          <p:cNvPr id="149" name="Straight Connector 148">
            <a:extLst>
              <a:ext uri="{FF2B5EF4-FFF2-40B4-BE49-F238E27FC236}">
                <a16:creationId xmlns:a16="http://schemas.microsoft.com/office/drawing/2014/main" id="{D45050B1-5144-430F-82C1-CDA2C1D2497D}"/>
              </a:ext>
            </a:extLst>
          </p:cNvPr>
          <p:cNvCxnSpPr>
            <a:cxnSpLocks/>
          </p:cNvCxnSpPr>
          <p:nvPr/>
        </p:nvCxnSpPr>
        <p:spPr>
          <a:xfrm>
            <a:off x="6479380"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54" name="Rectangle 153">
            <a:extLst>
              <a:ext uri="{FF2B5EF4-FFF2-40B4-BE49-F238E27FC236}">
                <a16:creationId xmlns:a16="http://schemas.microsoft.com/office/drawing/2014/main" id="{6D9503BE-CFF0-43A8-AA18-885D6BEC0A84}"/>
              </a:ext>
            </a:extLst>
          </p:cNvPr>
          <p:cNvSpPr/>
          <p:nvPr/>
        </p:nvSpPr>
        <p:spPr>
          <a:xfrm>
            <a:off x="6479380"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5" name="TextBox 154">
            <a:extLst>
              <a:ext uri="{FF2B5EF4-FFF2-40B4-BE49-F238E27FC236}">
                <a16:creationId xmlns:a16="http://schemas.microsoft.com/office/drawing/2014/main" id="{22FAFA63-9AF5-4D35-BED0-D08D85A5D756}"/>
              </a:ext>
            </a:extLst>
          </p:cNvPr>
          <p:cNvSpPr txBox="1"/>
          <p:nvPr/>
        </p:nvSpPr>
        <p:spPr>
          <a:xfrm>
            <a:off x="6479380"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56" name="Rectangle 155">
            <a:extLst>
              <a:ext uri="{FF2B5EF4-FFF2-40B4-BE49-F238E27FC236}">
                <a16:creationId xmlns:a16="http://schemas.microsoft.com/office/drawing/2014/main" id="{6FB06E54-0BEF-4207-9C81-A31C637B501F}"/>
              </a:ext>
            </a:extLst>
          </p:cNvPr>
          <p:cNvSpPr/>
          <p:nvPr/>
        </p:nvSpPr>
        <p:spPr>
          <a:xfrm>
            <a:off x="6479380"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7" name="TextBox 156">
            <a:extLst>
              <a:ext uri="{FF2B5EF4-FFF2-40B4-BE49-F238E27FC236}">
                <a16:creationId xmlns:a16="http://schemas.microsoft.com/office/drawing/2014/main" id="{4DF3EC93-E621-4485-A0CF-BECE87A9AC21}"/>
              </a:ext>
            </a:extLst>
          </p:cNvPr>
          <p:cNvSpPr txBox="1"/>
          <p:nvPr/>
        </p:nvSpPr>
        <p:spPr>
          <a:xfrm>
            <a:off x="6479380"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76" name="Rectangle 75">
            <a:extLst>
              <a:ext uri="{FF2B5EF4-FFF2-40B4-BE49-F238E27FC236}">
                <a16:creationId xmlns:a16="http://schemas.microsoft.com/office/drawing/2014/main" id="{70ED15C2-8F51-48B4-A397-617C3685B3A5}"/>
              </a:ext>
            </a:extLst>
          </p:cNvPr>
          <p:cNvSpPr/>
          <p:nvPr/>
        </p:nvSpPr>
        <p:spPr>
          <a:xfrm>
            <a:off x="6400888"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Rectangle 76">
            <a:extLst>
              <a:ext uri="{FF2B5EF4-FFF2-40B4-BE49-F238E27FC236}">
                <a16:creationId xmlns:a16="http://schemas.microsoft.com/office/drawing/2014/main" id="{A2C20AB3-FA58-4FC8-932F-0C2BDE2D30EF}"/>
              </a:ext>
            </a:extLst>
          </p:cNvPr>
          <p:cNvSpPr/>
          <p:nvPr/>
        </p:nvSpPr>
        <p:spPr>
          <a:xfrm>
            <a:off x="6467563" y="5097406"/>
            <a:ext cx="2185899"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8" name="Freeform: Shape 77">
            <a:extLst>
              <a:ext uri="{FF2B5EF4-FFF2-40B4-BE49-F238E27FC236}">
                <a16:creationId xmlns:a16="http://schemas.microsoft.com/office/drawing/2014/main" id="{6CC5E3CF-E4FD-4281-AE59-FE85F410797A}"/>
              </a:ext>
            </a:extLst>
          </p:cNvPr>
          <p:cNvSpPr/>
          <p:nvPr/>
        </p:nvSpPr>
        <p:spPr>
          <a:xfrm>
            <a:off x="6400891"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79" name="TextBox 78">
            <a:extLst>
              <a:ext uri="{FF2B5EF4-FFF2-40B4-BE49-F238E27FC236}">
                <a16:creationId xmlns:a16="http://schemas.microsoft.com/office/drawing/2014/main" id="{8F98210A-2657-4BA7-ADB8-D5A8968CDBAF}"/>
              </a:ext>
            </a:extLst>
          </p:cNvPr>
          <p:cNvSpPr txBox="1"/>
          <p:nvPr/>
        </p:nvSpPr>
        <p:spPr>
          <a:xfrm>
            <a:off x="9301770" y="5114758"/>
            <a:ext cx="1261317" cy="646331"/>
          </a:xfrm>
          <a:prstGeom prst="rect">
            <a:avLst/>
          </a:prstGeom>
          <a:noFill/>
        </p:spPr>
        <p:txBody>
          <a:bodyPr wrap="square" rtlCol="0">
            <a:spAutoFit/>
          </a:bodyPr>
          <a:lstStyle/>
          <a:p>
            <a:r>
              <a:rPr lang="en-US" sz="3600" b="1">
                <a:solidFill>
                  <a:schemeClr val="accent2"/>
                </a:solidFill>
                <a:latin typeface="+mj-lt"/>
              </a:rPr>
              <a:t>80%</a:t>
            </a:r>
            <a:endParaRPr lang="en-US" sz="3600" b="1" dirty="0">
              <a:solidFill>
                <a:schemeClr val="accent2"/>
              </a:solidFill>
              <a:latin typeface="+mj-lt"/>
            </a:endParaRPr>
          </a:p>
        </p:txBody>
      </p:sp>
    </p:spTree>
    <p:extLst>
      <p:ext uri="{BB962C8B-B14F-4D97-AF65-F5344CB8AC3E}">
        <p14:creationId xmlns:p14="http://schemas.microsoft.com/office/powerpoint/2010/main" val="3930243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fade">
                                      <p:cBhvr>
                                        <p:cTn id="17" dur="1000"/>
                                        <p:tgtEl>
                                          <p:spTgt spid="57"/>
                                        </p:tgtEl>
                                      </p:cBhvr>
                                    </p:animEffect>
                                    <p:anim calcmode="lin" valueType="num">
                                      <p:cBhvr>
                                        <p:cTn id="18" dur="1000" fill="hold"/>
                                        <p:tgtEl>
                                          <p:spTgt spid="57"/>
                                        </p:tgtEl>
                                        <p:attrNameLst>
                                          <p:attrName>ppt_x</p:attrName>
                                        </p:attrNameLst>
                                      </p:cBhvr>
                                      <p:tavLst>
                                        <p:tav tm="0">
                                          <p:val>
                                            <p:strVal val="#ppt_x"/>
                                          </p:val>
                                        </p:tav>
                                        <p:tav tm="100000">
                                          <p:val>
                                            <p:strVal val="#ppt_x"/>
                                          </p:val>
                                        </p:tav>
                                      </p:tavLst>
                                    </p:anim>
                                    <p:anim calcmode="lin" valueType="num">
                                      <p:cBhvr>
                                        <p:cTn id="19" dur="1000" fill="hold"/>
                                        <p:tgtEl>
                                          <p:spTgt spid="5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1000"/>
                                        <p:tgtEl>
                                          <p:spTgt spid="46"/>
                                        </p:tgtEl>
                                      </p:cBhvr>
                                    </p:animEffect>
                                    <p:anim calcmode="lin" valueType="num">
                                      <p:cBhvr>
                                        <p:cTn id="23" dur="1000" fill="hold"/>
                                        <p:tgtEl>
                                          <p:spTgt spid="46"/>
                                        </p:tgtEl>
                                        <p:attrNameLst>
                                          <p:attrName>ppt_x</p:attrName>
                                        </p:attrNameLst>
                                      </p:cBhvr>
                                      <p:tavLst>
                                        <p:tav tm="0">
                                          <p:val>
                                            <p:strVal val="#ppt_x"/>
                                          </p:val>
                                        </p:tav>
                                        <p:tav tm="100000">
                                          <p:val>
                                            <p:strVal val="#ppt_x"/>
                                          </p:val>
                                        </p:tav>
                                      </p:tavLst>
                                    </p:anim>
                                    <p:anim calcmode="lin" valueType="num">
                                      <p:cBhvr>
                                        <p:cTn id="24" dur="1000" fill="hold"/>
                                        <p:tgtEl>
                                          <p:spTgt spid="46"/>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55"/>
                                        </p:tgtEl>
                                        <p:attrNameLst>
                                          <p:attrName>style.visibility</p:attrName>
                                        </p:attrNameLst>
                                      </p:cBhvr>
                                      <p:to>
                                        <p:strVal val="visible"/>
                                      </p:to>
                                    </p:set>
                                    <p:animEffect transition="in" filter="fade">
                                      <p:cBhvr>
                                        <p:cTn id="28" dur="500"/>
                                        <p:tgtEl>
                                          <p:spTgt spid="15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7"/>
                                        </p:tgtEl>
                                        <p:attrNameLst>
                                          <p:attrName>style.visibility</p:attrName>
                                        </p:attrNameLst>
                                      </p:cBhvr>
                                      <p:to>
                                        <p:strVal val="visible"/>
                                      </p:to>
                                    </p:set>
                                    <p:animEffect transition="in" filter="fade">
                                      <p:cBhvr>
                                        <p:cTn id="31" dur="500"/>
                                        <p:tgtEl>
                                          <p:spTgt spid="157"/>
                                        </p:tgtEl>
                                      </p:cBhvr>
                                    </p:animEffect>
                                  </p:childTnLst>
                                </p:cTn>
                              </p:par>
                              <p:par>
                                <p:cTn id="32" presetID="10" presetClass="entr" presetSubtype="0" fill="hold" nodeType="withEffect">
                                  <p:stCondLst>
                                    <p:cond delay="0"/>
                                  </p:stCondLst>
                                  <p:childTnLst>
                                    <p:set>
                                      <p:cBhvr>
                                        <p:cTn id="33" dur="1" fill="hold">
                                          <p:stCondLst>
                                            <p:cond delay="0"/>
                                          </p:stCondLst>
                                        </p:cTn>
                                        <p:tgtEl>
                                          <p:spTgt spid="149"/>
                                        </p:tgtEl>
                                        <p:attrNameLst>
                                          <p:attrName>style.visibility</p:attrName>
                                        </p:attrNameLst>
                                      </p:cBhvr>
                                      <p:to>
                                        <p:strVal val="visible"/>
                                      </p:to>
                                    </p:set>
                                    <p:animEffect transition="in" filter="fade">
                                      <p:cBhvr>
                                        <p:cTn id="34" dur="500"/>
                                        <p:tgtEl>
                                          <p:spTgt spid="149"/>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54"/>
                                        </p:tgtEl>
                                        <p:attrNameLst>
                                          <p:attrName>style.visibility</p:attrName>
                                        </p:attrNameLst>
                                      </p:cBhvr>
                                      <p:to>
                                        <p:strVal val="visible"/>
                                      </p:to>
                                    </p:set>
                                    <p:animEffect transition="in" filter="wipe(left)">
                                      <p:cBhvr>
                                        <p:cTn id="38" dur="500"/>
                                        <p:tgtEl>
                                          <p:spTgt spid="15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56"/>
                                        </p:tgtEl>
                                        <p:attrNameLst>
                                          <p:attrName>style.visibility</p:attrName>
                                        </p:attrNameLst>
                                      </p:cBhvr>
                                      <p:to>
                                        <p:strVal val="visible"/>
                                      </p:to>
                                    </p:set>
                                    <p:animEffect transition="in" filter="wipe(left)">
                                      <p:cBhvr>
                                        <p:cTn id="41" dur="500"/>
                                        <p:tgtEl>
                                          <p:spTgt spid="156"/>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59"/>
                                        </p:tgtEl>
                                        <p:attrNameLst>
                                          <p:attrName>style.visibility</p:attrName>
                                        </p:attrNameLst>
                                      </p:cBhvr>
                                      <p:to>
                                        <p:strVal val="visible"/>
                                      </p:to>
                                    </p:set>
                                    <p:animEffect transition="in" filter="fade">
                                      <p:cBhvr>
                                        <p:cTn id="45" dur="500"/>
                                        <p:tgtEl>
                                          <p:spTgt spid="15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1"/>
                                        </p:tgtEl>
                                        <p:attrNameLst>
                                          <p:attrName>style.visibility</p:attrName>
                                        </p:attrNameLst>
                                      </p:cBhvr>
                                      <p:to>
                                        <p:strVal val="visible"/>
                                      </p:to>
                                    </p:set>
                                    <p:animEffect transition="in" filter="fade">
                                      <p:cBhvr>
                                        <p:cTn id="48" dur="500"/>
                                        <p:tgtEl>
                                          <p:spTgt spid="16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fade">
                                      <p:cBhvr>
                                        <p:cTn id="51" dur="500"/>
                                        <p:tgtEl>
                                          <p:spTgt spid="7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8"/>
                                        </p:tgtEl>
                                        <p:attrNameLst>
                                          <p:attrName>style.visibility</p:attrName>
                                        </p:attrNameLst>
                                      </p:cBhvr>
                                      <p:to>
                                        <p:strVal val="visible"/>
                                      </p:to>
                                    </p:set>
                                    <p:animEffect transition="in" filter="fade">
                                      <p:cBhvr>
                                        <p:cTn id="54" dur="500"/>
                                        <p:tgtEl>
                                          <p:spTgt spid="78"/>
                                        </p:tgtEl>
                                      </p:cBhvr>
                                    </p:animEffect>
                                  </p:childTnLst>
                                </p:cTn>
                              </p:par>
                            </p:childTnLst>
                          </p:cTn>
                        </p:par>
                        <p:par>
                          <p:cTn id="55" fill="hold">
                            <p:stCondLst>
                              <p:cond delay="4000"/>
                            </p:stCondLst>
                            <p:childTnLst>
                              <p:par>
                                <p:cTn id="56" presetID="22" presetClass="entr" presetSubtype="8" fill="hold" grpId="0" nodeType="afterEffect">
                                  <p:stCondLst>
                                    <p:cond delay="0"/>
                                  </p:stCondLst>
                                  <p:childTnLst>
                                    <p:set>
                                      <p:cBhvr>
                                        <p:cTn id="57" dur="1" fill="hold">
                                          <p:stCondLst>
                                            <p:cond delay="0"/>
                                          </p:stCondLst>
                                        </p:cTn>
                                        <p:tgtEl>
                                          <p:spTgt spid="77"/>
                                        </p:tgtEl>
                                        <p:attrNameLst>
                                          <p:attrName>style.visibility</p:attrName>
                                        </p:attrNameLst>
                                      </p:cBhvr>
                                      <p:to>
                                        <p:strVal val="visible"/>
                                      </p:to>
                                    </p:set>
                                    <p:animEffect transition="in" filter="wipe(left)">
                                      <p:cBhvr>
                                        <p:cTn id="58" dur="500"/>
                                        <p:tgtEl>
                                          <p:spTgt spid="77"/>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160"/>
                                        </p:tgtEl>
                                        <p:attrNameLst>
                                          <p:attrName>style.visibility</p:attrName>
                                        </p:attrNameLst>
                                      </p:cBhvr>
                                      <p:to>
                                        <p:strVal val="visible"/>
                                      </p:to>
                                    </p:set>
                                    <p:animEffect transition="in" filter="wipe(left)">
                                      <p:cBhvr>
                                        <p:cTn id="61" dur="500"/>
                                        <p:tgtEl>
                                          <p:spTgt spid="160"/>
                                        </p:tgtEl>
                                      </p:cBhvr>
                                    </p:animEffect>
                                  </p:childTnLst>
                                </p:cTn>
                              </p:par>
                            </p:childTnLst>
                          </p:cTn>
                        </p:par>
                        <p:par>
                          <p:cTn id="62" fill="hold">
                            <p:stCondLst>
                              <p:cond delay="4500"/>
                            </p:stCondLst>
                            <p:childTnLst>
                              <p:par>
                                <p:cTn id="63" presetID="10" presetClass="entr" presetSubtype="0" fill="hold" grpId="0" nodeType="afterEffect">
                                  <p:stCondLst>
                                    <p:cond delay="0"/>
                                  </p:stCondLst>
                                  <p:childTnLst>
                                    <p:set>
                                      <p:cBhvr>
                                        <p:cTn id="64" dur="1" fill="hold">
                                          <p:stCondLst>
                                            <p:cond delay="0"/>
                                          </p:stCondLst>
                                        </p:cTn>
                                        <p:tgtEl>
                                          <p:spTgt spid="162"/>
                                        </p:tgtEl>
                                        <p:attrNameLst>
                                          <p:attrName>style.visibility</p:attrName>
                                        </p:attrNameLst>
                                      </p:cBhvr>
                                      <p:to>
                                        <p:strVal val="visible"/>
                                      </p:to>
                                    </p:set>
                                    <p:animEffect transition="in" filter="fade">
                                      <p:cBhvr>
                                        <p:cTn id="65" dur="500"/>
                                        <p:tgtEl>
                                          <p:spTgt spid="16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animBg="1"/>
      <p:bldP spid="160" grpId="0" animBg="1"/>
      <p:bldP spid="161" grpId="0" animBg="1"/>
      <p:bldP spid="162" grpId="0"/>
      <p:bldP spid="2" grpId="0"/>
      <p:bldP spid="154" grpId="0"/>
      <p:bldP spid="155" grpId="0"/>
      <p:bldP spid="156" grpId="0"/>
      <p:bldP spid="157" grpId="0"/>
      <p:bldP spid="76" grpId="0" animBg="1"/>
      <p:bldP spid="77" grpId="0" animBg="1"/>
      <p:bldP spid="78" grpId="0" animBg="1"/>
      <p:bldP spid="7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615CF6-CD78-4C11-8797-C6A125F64F17}"/>
              </a:ext>
            </a:extLst>
          </p:cNvPr>
          <p:cNvSpPr>
            <a:spLocks noGrp="1"/>
          </p:cNvSpPr>
          <p:nvPr>
            <p:ph type="title"/>
          </p:nvPr>
        </p:nvSpPr>
        <p:spPr/>
        <p:txBody>
          <a:bodyPr/>
          <a:lstStyle/>
          <a:p>
            <a:r>
              <a:rPr lang="en-ID"/>
              <a:t>Comparison Chart</a:t>
            </a:r>
          </a:p>
        </p:txBody>
      </p:sp>
      <p:grpSp>
        <p:nvGrpSpPr>
          <p:cNvPr id="108" name="Graphic 106">
            <a:extLst>
              <a:ext uri="{FF2B5EF4-FFF2-40B4-BE49-F238E27FC236}">
                <a16:creationId xmlns:a16="http://schemas.microsoft.com/office/drawing/2014/main" id="{D9DFCA56-D6A4-4B99-A585-4E12DFA1D085}"/>
              </a:ext>
            </a:extLst>
          </p:cNvPr>
          <p:cNvGrpSpPr/>
          <p:nvPr/>
        </p:nvGrpSpPr>
        <p:grpSpPr>
          <a:xfrm>
            <a:off x="6096000" y="1712020"/>
            <a:ext cx="5111620" cy="4214210"/>
            <a:chOff x="3128962" y="984934"/>
            <a:chExt cx="5930264" cy="4889132"/>
          </a:xfrm>
        </p:grpSpPr>
        <p:sp>
          <p:nvSpPr>
            <p:cNvPr id="109" name="Freeform: Shape 108">
              <a:extLst>
                <a:ext uri="{FF2B5EF4-FFF2-40B4-BE49-F238E27FC236}">
                  <a16:creationId xmlns:a16="http://schemas.microsoft.com/office/drawing/2014/main" id="{B7B9C4F8-B8EE-492B-B1DB-F50DE97AF9B7}"/>
                </a:ext>
              </a:extLst>
            </p:cNvPr>
            <p:cNvSpPr/>
            <p:nvPr/>
          </p:nvSpPr>
          <p:spPr>
            <a:xfrm>
              <a:off x="8739187" y="35185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4293 h 249555"/>
                <a:gd name="connsiteX10" fmla="*/ 129540 w 320039"/>
                <a:gd name="connsiteY10" fmla="*/ 123825 h 249555"/>
                <a:gd name="connsiteX11" fmla="*/ 198120 w 320039"/>
                <a:gd name="connsiteY11" fmla="*/ 193358 h 249555"/>
                <a:gd name="connsiteX12" fmla="*/ 266700 w 320039"/>
                <a:gd name="connsiteY12" fmla="*/ 123825 h 249555"/>
                <a:gd name="connsiteX13" fmla="*/ 198120 w 320039"/>
                <a:gd name="connsiteY13" fmla="*/ 54293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8" y="0"/>
                    <a:pt x="320040" y="55245"/>
                    <a:pt x="320040" y="122872"/>
                  </a:cubicBezTo>
                  <a:cubicBezTo>
                    <a:pt x="320040" y="190500"/>
                    <a:pt x="265748" y="245745"/>
                    <a:pt x="198120" y="245745"/>
                  </a:cubicBezTo>
                  <a:lnTo>
                    <a:pt x="61913" y="249555"/>
                  </a:lnTo>
                  <a:lnTo>
                    <a:pt x="0" y="249555"/>
                  </a:lnTo>
                  <a:lnTo>
                    <a:pt x="0" y="100965"/>
                  </a:lnTo>
                  <a:lnTo>
                    <a:pt x="77152" y="104775"/>
                  </a:lnTo>
                  <a:cubicBezTo>
                    <a:pt x="85725" y="45720"/>
                    <a:pt x="137160" y="0"/>
                    <a:pt x="198120" y="0"/>
                  </a:cubicBezTo>
                  <a:lnTo>
                    <a:pt x="198120" y="0"/>
                  </a:lnTo>
                  <a:close/>
                  <a:moveTo>
                    <a:pt x="198120" y="54293"/>
                  </a:moveTo>
                  <a:cubicBezTo>
                    <a:pt x="160020" y="54293"/>
                    <a:pt x="129540" y="86678"/>
                    <a:pt x="129540" y="123825"/>
                  </a:cubicBezTo>
                  <a:cubicBezTo>
                    <a:pt x="129540" y="161925"/>
                    <a:pt x="160020" y="193358"/>
                    <a:pt x="198120" y="193358"/>
                  </a:cubicBezTo>
                  <a:cubicBezTo>
                    <a:pt x="236220" y="193358"/>
                    <a:pt x="266700" y="161925"/>
                    <a:pt x="266700" y="123825"/>
                  </a:cubicBezTo>
                  <a:cubicBezTo>
                    <a:pt x="266700" y="84772"/>
                    <a:pt x="236220" y="54293"/>
                    <a:pt x="198120" y="54293"/>
                  </a:cubicBezTo>
                  <a:close/>
                </a:path>
              </a:pathLst>
            </a:custGeom>
            <a:solidFill>
              <a:srgbClr val="E6E6E6"/>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A730BCC-29C9-4BF2-A435-8F23CD6C398A}"/>
                </a:ext>
              </a:extLst>
            </p:cNvPr>
            <p:cNvSpPr/>
            <p:nvPr/>
          </p:nvSpPr>
          <p:spPr>
            <a:xfrm>
              <a:off x="6809421" y="3520439"/>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3363" y="44767"/>
                    <a:pt x="182880"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2388"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09601F1-7627-4573-952A-A14D5CB738A2}"/>
                </a:ext>
              </a:extLst>
            </p:cNvPr>
            <p:cNvSpPr/>
            <p:nvPr/>
          </p:nvSpPr>
          <p:spPr>
            <a:xfrm>
              <a:off x="7020877" y="3577589"/>
              <a:ext cx="1825942" cy="406717"/>
            </a:xfrm>
            <a:custGeom>
              <a:avLst/>
              <a:gdLst>
                <a:gd name="connsiteX0" fmla="*/ 106680 w 1825942"/>
                <a:gd name="connsiteY0" fmla="*/ 118110 h 406717"/>
                <a:gd name="connsiteX1" fmla="*/ 328613 w 1825942"/>
                <a:gd name="connsiteY1" fmla="*/ 299085 h 406717"/>
                <a:gd name="connsiteX2" fmla="*/ 912495 w 1825942"/>
                <a:gd name="connsiteY2" fmla="*/ 406717 h 406717"/>
                <a:gd name="connsiteX3" fmla="*/ 1496378 w 1825942"/>
                <a:gd name="connsiteY3" fmla="*/ 299085 h 406717"/>
                <a:gd name="connsiteX4" fmla="*/ 1496378 w 1825942"/>
                <a:gd name="connsiteY4" fmla="*/ 299085 h 406717"/>
                <a:gd name="connsiteX5" fmla="*/ 1718310 w 1825942"/>
                <a:gd name="connsiteY5" fmla="*/ 118110 h 406717"/>
                <a:gd name="connsiteX6" fmla="*/ 1781175 w 1825942"/>
                <a:gd name="connsiteY6" fmla="*/ 118110 h 406717"/>
                <a:gd name="connsiteX7" fmla="*/ 1825942 w 1825942"/>
                <a:gd name="connsiteY7" fmla="*/ 59055 h 406717"/>
                <a:gd name="connsiteX8" fmla="*/ 1825942 w 1825942"/>
                <a:gd name="connsiteY8" fmla="*/ 59055 h 406717"/>
                <a:gd name="connsiteX9" fmla="*/ 1781175 w 1825942"/>
                <a:gd name="connsiteY9" fmla="*/ 0 h 406717"/>
                <a:gd name="connsiteX10" fmla="*/ 44767 w 1825942"/>
                <a:gd name="connsiteY10" fmla="*/ 0 h 406717"/>
                <a:gd name="connsiteX11" fmla="*/ 0 w 1825942"/>
                <a:gd name="connsiteY11" fmla="*/ 59055 h 406717"/>
                <a:gd name="connsiteX12" fmla="*/ 0 w 1825942"/>
                <a:gd name="connsiteY12" fmla="*/ 59055 h 406717"/>
                <a:gd name="connsiteX13" fmla="*/ 44767 w 1825942"/>
                <a:gd name="connsiteY13" fmla="*/ 118110 h 406717"/>
                <a:gd name="connsiteX14" fmla="*/ 106680 w 1825942"/>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5942" h="406717">
                  <a:moveTo>
                    <a:pt x="106680" y="118110"/>
                  </a:moveTo>
                  <a:lnTo>
                    <a:pt x="328613" y="299085"/>
                  </a:lnTo>
                  <a:cubicBezTo>
                    <a:pt x="359092" y="360045"/>
                    <a:pt x="608647" y="406717"/>
                    <a:pt x="912495" y="406717"/>
                  </a:cubicBezTo>
                  <a:cubicBezTo>
                    <a:pt x="1216342" y="406717"/>
                    <a:pt x="1465898" y="359092"/>
                    <a:pt x="1496378" y="299085"/>
                  </a:cubicBezTo>
                  <a:lnTo>
                    <a:pt x="1496378" y="299085"/>
                  </a:lnTo>
                  <a:lnTo>
                    <a:pt x="1718310" y="118110"/>
                  </a:lnTo>
                  <a:lnTo>
                    <a:pt x="1781175" y="118110"/>
                  </a:lnTo>
                  <a:cubicBezTo>
                    <a:pt x="1805940" y="118110"/>
                    <a:pt x="1825942" y="91440"/>
                    <a:pt x="1825942" y="59055"/>
                  </a:cubicBezTo>
                  <a:lnTo>
                    <a:pt x="1825942" y="59055"/>
                  </a:lnTo>
                  <a:cubicBezTo>
                    <a:pt x="1825942" y="26670"/>
                    <a:pt x="1805940" y="0"/>
                    <a:pt x="1781175" y="0"/>
                  </a:cubicBezTo>
                  <a:lnTo>
                    <a:pt x="44767" y="0"/>
                  </a:lnTo>
                  <a:cubicBezTo>
                    <a:pt x="20003" y="0"/>
                    <a:pt x="0" y="26670"/>
                    <a:pt x="0" y="59055"/>
                  </a:cubicBezTo>
                  <a:lnTo>
                    <a:pt x="0" y="59055"/>
                  </a:lnTo>
                  <a:cubicBezTo>
                    <a:pt x="0" y="91440"/>
                    <a:pt x="20003" y="118110"/>
                    <a:pt x="44767" y="118110"/>
                  </a:cubicBezTo>
                  <a:lnTo>
                    <a:pt x="106680" y="118110"/>
                  </a:lnTo>
                  <a:close/>
                </a:path>
              </a:pathLst>
            </a:custGeom>
            <a:solidFill>
              <a:srgbClr val="E6E6E6"/>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D531FEF1-2FFA-47FC-A9F3-B96610F2F6AF}"/>
                </a:ext>
              </a:extLst>
            </p:cNvPr>
            <p:cNvSpPr/>
            <p:nvPr/>
          </p:nvSpPr>
          <p:spPr>
            <a:xfrm>
              <a:off x="7078979" y="3695699"/>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ED87604-9BD2-4A69-A70F-9559A4746120}"/>
                </a:ext>
              </a:extLst>
            </p:cNvPr>
            <p:cNvSpPr/>
            <p:nvPr/>
          </p:nvSpPr>
          <p:spPr>
            <a:xfrm>
              <a:off x="7038974" y="3452812"/>
              <a:ext cx="1788794" cy="260984"/>
            </a:xfrm>
            <a:custGeom>
              <a:avLst/>
              <a:gdLst>
                <a:gd name="connsiteX0" fmla="*/ 1788795 w 1788794"/>
                <a:gd name="connsiteY0" fmla="*/ 130493 h 260984"/>
                <a:gd name="connsiteX1" fmla="*/ 894397 w 1788794"/>
                <a:gd name="connsiteY1" fmla="*/ 260985 h 260984"/>
                <a:gd name="connsiteX2" fmla="*/ 0 w 1788794"/>
                <a:gd name="connsiteY2" fmla="*/ 130493 h 260984"/>
                <a:gd name="connsiteX3" fmla="*/ 894397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7" y="260985"/>
                  </a:cubicBezTo>
                  <a:cubicBezTo>
                    <a:pt x="400435" y="260985"/>
                    <a:pt x="0" y="202562"/>
                    <a:pt x="0" y="130493"/>
                  </a:cubicBezTo>
                  <a:cubicBezTo>
                    <a:pt x="0" y="58423"/>
                    <a:pt x="400435" y="0"/>
                    <a:pt x="894397"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64045DEF-824D-4318-927F-899CF1989410}"/>
                </a:ext>
              </a:extLst>
            </p:cNvPr>
            <p:cNvSpPr/>
            <p:nvPr/>
          </p:nvSpPr>
          <p:spPr>
            <a:xfrm>
              <a:off x="7098981" y="3496627"/>
              <a:ext cx="1668780" cy="173354"/>
            </a:xfrm>
            <a:custGeom>
              <a:avLst/>
              <a:gdLst>
                <a:gd name="connsiteX0" fmla="*/ 1668780 w 1668780"/>
                <a:gd name="connsiteY0" fmla="*/ 86678 h 173354"/>
                <a:gd name="connsiteX1" fmla="*/ 1611630 w 1668780"/>
                <a:gd name="connsiteY1" fmla="*/ 105728 h 173354"/>
                <a:gd name="connsiteX2" fmla="*/ 1422082 w 1668780"/>
                <a:gd name="connsiteY2" fmla="*/ 140970 h 173354"/>
                <a:gd name="connsiteX3" fmla="*/ 834390 w 1668780"/>
                <a:gd name="connsiteY3" fmla="*/ 173355 h 173354"/>
                <a:gd name="connsiteX4" fmla="*/ 246698 w 1668780"/>
                <a:gd name="connsiteY4" fmla="*/ 140970 h 173354"/>
                <a:gd name="connsiteX5" fmla="*/ 57150 w 1668780"/>
                <a:gd name="connsiteY5" fmla="*/ 105728 h 173354"/>
                <a:gd name="connsiteX6" fmla="*/ 0 w 1668780"/>
                <a:gd name="connsiteY6" fmla="*/ 86678 h 173354"/>
                <a:gd name="connsiteX7" fmla="*/ 57150 w 1668780"/>
                <a:gd name="connsiteY7" fmla="*/ 67628 h 173354"/>
                <a:gd name="connsiteX8" fmla="*/ 246698 w 1668780"/>
                <a:gd name="connsiteY8" fmla="*/ 32385 h 173354"/>
                <a:gd name="connsiteX9" fmla="*/ 834390 w 1668780"/>
                <a:gd name="connsiteY9" fmla="*/ 0 h 173354"/>
                <a:gd name="connsiteX10" fmla="*/ 1422082 w 1668780"/>
                <a:gd name="connsiteY10" fmla="*/ 32385 h 173354"/>
                <a:gd name="connsiteX11" fmla="*/ 1611630 w 1668780"/>
                <a:gd name="connsiteY11" fmla="*/ 67628 h 173354"/>
                <a:gd name="connsiteX12" fmla="*/ 1668780 w 1668780"/>
                <a:gd name="connsiteY12" fmla="*/ 86678 h 17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4">
                  <a:moveTo>
                    <a:pt x="1668780" y="86678"/>
                  </a:moveTo>
                  <a:cubicBezTo>
                    <a:pt x="1649730" y="95250"/>
                    <a:pt x="1622107" y="102870"/>
                    <a:pt x="1611630" y="105728"/>
                  </a:cubicBezTo>
                  <a:cubicBezTo>
                    <a:pt x="1550670" y="121920"/>
                    <a:pt x="1484948" y="132397"/>
                    <a:pt x="1422082" y="140970"/>
                  </a:cubicBezTo>
                  <a:cubicBezTo>
                    <a:pt x="1229678" y="165735"/>
                    <a:pt x="1028700" y="173355"/>
                    <a:pt x="834390" y="173355"/>
                  </a:cubicBezTo>
                  <a:cubicBezTo>
                    <a:pt x="640080" y="173355"/>
                    <a:pt x="439103" y="165735"/>
                    <a:pt x="246698" y="140970"/>
                  </a:cubicBezTo>
                  <a:cubicBezTo>
                    <a:pt x="183833" y="132397"/>
                    <a:pt x="118110" y="122872"/>
                    <a:pt x="57150" y="105728"/>
                  </a:cubicBezTo>
                  <a:cubicBezTo>
                    <a:pt x="46673" y="102870"/>
                    <a:pt x="20003" y="95250"/>
                    <a:pt x="0" y="86678"/>
                  </a:cubicBezTo>
                  <a:cubicBezTo>
                    <a:pt x="19050" y="78105"/>
                    <a:pt x="46673" y="70485"/>
                    <a:pt x="57150" y="67628"/>
                  </a:cubicBezTo>
                  <a:cubicBezTo>
                    <a:pt x="118110" y="51435"/>
                    <a:pt x="183833" y="40957"/>
                    <a:pt x="246698" y="32385"/>
                  </a:cubicBezTo>
                  <a:cubicBezTo>
                    <a:pt x="439103" y="7620"/>
                    <a:pt x="640080" y="0"/>
                    <a:pt x="834390" y="0"/>
                  </a:cubicBezTo>
                  <a:cubicBezTo>
                    <a:pt x="1028700" y="0"/>
                    <a:pt x="1229678" y="7620"/>
                    <a:pt x="1422082" y="32385"/>
                  </a:cubicBezTo>
                  <a:cubicBezTo>
                    <a:pt x="1484948" y="40957"/>
                    <a:pt x="1550670" y="50482"/>
                    <a:pt x="1611630" y="67628"/>
                  </a:cubicBezTo>
                  <a:cubicBezTo>
                    <a:pt x="1622107" y="69532"/>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97BEA42E-7D75-400F-9B8B-7CFA49EF515D}"/>
                </a:ext>
              </a:extLst>
            </p:cNvPr>
            <p:cNvSpPr/>
            <p:nvPr/>
          </p:nvSpPr>
          <p:spPr>
            <a:xfrm>
              <a:off x="7318056" y="3597592"/>
              <a:ext cx="1230630" cy="72389"/>
            </a:xfrm>
            <a:custGeom>
              <a:avLst/>
              <a:gdLst>
                <a:gd name="connsiteX0" fmla="*/ 0 w 1230630"/>
                <a:gd name="connsiteY0" fmla="*/ 36195 h 72389"/>
                <a:gd name="connsiteX1" fmla="*/ 27623 w 1230630"/>
                <a:gd name="connsiteY1" fmla="*/ 32385 h 72389"/>
                <a:gd name="connsiteX2" fmla="*/ 615315 w 1230630"/>
                <a:gd name="connsiteY2" fmla="*/ 0 h 72389"/>
                <a:gd name="connsiteX3" fmla="*/ 1203007 w 1230630"/>
                <a:gd name="connsiteY3" fmla="*/ 32385 h 72389"/>
                <a:gd name="connsiteX4" fmla="*/ 1230630 w 1230630"/>
                <a:gd name="connsiteY4" fmla="*/ 36195 h 72389"/>
                <a:gd name="connsiteX5" fmla="*/ 1203007 w 1230630"/>
                <a:gd name="connsiteY5" fmla="*/ 40005 h 72389"/>
                <a:gd name="connsiteX6" fmla="*/ 615315 w 1230630"/>
                <a:gd name="connsiteY6" fmla="*/ 72390 h 72389"/>
                <a:gd name="connsiteX7" fmla="*/ 27623 w 1230630"/>
                <a:gd name="connsiteY7" fmla="*/ 40005 h 72389"/>
                <a:gd name="connsiteX8" fmla="*/ 0 w 1230630"/>
                <a:gd name="connsiteY8" fmla="*/ 3619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30" h="72389">
                  <a:moveTo>
                    <a:pt x="0" y="36195"/>
                  </a:moveTo>
                  <a:cubicBezTo>
                    <a:pt x="9525" y="35242"/>
                    <a:pt x="19050" y="33338"/>
                    <a:pt x="27623" y="32385"/>
                  </a:cubicBezTo>
                  <a:cubicBezTo>
                    <a:pt x="220028" y="7620"/>
                    <a:pt x="421005" y="0"/>
                    <a:pt x="615315" y="0"/>
                  </a:cubicBezTo>
                  <a:cubicBezTo>
                    <a:pt x="809625" y="0"/>
                    <a:pt x="1010603" y="7620"/>
                    <a:pt x="1203007" y="32385"/>
                  </a:cubicBezTo>
                  <a:cubicBezTo>
                    <a:pt x="1212532" y="33338"/>
                    <a:pt x="1222057" y="35242"/>
                    <a:pt x="1230630" y="36195"/>
                  </a:cubicBezTo>
                  <a:cubicBezTo>
                    <a:pt x="1221105" y="37147"/>
                    <a:pt x="1211580" y="39052"/>
                    <a:pt x="1203007" y="40005"/>
                  </a:cubicBezTo>
                  <a:cubicBezTo>
                    <a:pt x="1010603" y="64770"/>
                    <a:pt x="809625" y="72390"/>
                    <a:pt x="615315" y="72390"/>
                  </a:cubicBezTo>
                  <a:cubicBezTo>
                    <a:pt x="421005" y="72390"/>
                    <a:pt x="220028" y="64770"/>
                    <a:pt x="27623" y="40005"/>
                  </a:cubicBezTo>
                  <a:cubicBezTo>
                    <a:pt x="19050" y="39052"/>
                    <a:pt x="9525" y="37147"/>
                    <a:pt x="0" y="36195"/>
                  </a:cubicBezTo>
                  <a:close/>
                </a:path>
              </a:pathLst>
            </a:custGeom>
            <a:solidFill>
              <a:srgbClr val="999999"/>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A9F3C104-97CE-4A93-983C-517053459611}"/>
                </a:ext>
              </a:extLst>
            </p:cNvPr>
            <p:cNvSpPr/>
            <p:nvPr/>
          </p:nvSpPr>
          <p:spPr>
            <a:xfrm>
              <a:off x="5892164" y="1404937"/>
              <a:ext cx="382904" cy="769620"/>
            </a:xfrm>
            <a:custGeom>
              <a:avLst/>
              <a:gdLst>
                <a:gd name="connsiteX0" fmla="*/ 0 w 382904"/>
                <a:gd name="connsiteY0" fmla="*/ 741998 h 769620"/>
                <a:gd name="connsiteX1" fmla="*/ 191453 w 382904"/>
                <a:gd name="connsiteY1" fmla="*/ 769620 h 769620"/>
                <a:gd name="connsiteX2" fmla="*/ 382905 w 382904"/>
                <a:gd name="connsiteY2" fmla="*/ 741998 h 769620"/>
                <a:gd name="connsiteX3" fmla="*/ 382905 w 382904"/>
                <a:gd name="connsiteY3" fmla="*/ 0 h 769620"/>
                <a:gd name="connsiteX4" fmla="*/ 191453 w 382904"/>
                <a:gd name="connsiteY4" fmla="*/ 27623 h 769620"/>
                <a:gd name="connsiteX5" fmla="*/ 0 w 382904"/>
                <a:gd name="connsiteY5" fmla="*/ 0 h 769620"/>
                <a:gd name="connsiteX6" fmla="*/ 0 w 382904"/>
                <a:gd name="connsiteY6" fmla="*/ 741998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4" h="769620">
                  <a:moveTo>
                    <a:pt x="0" y="741998"/>
                  </a:moveTo>
                  <a:cubicBezTo>
                    <a:pt x="0" y="757238"/>
                    <a:pt x="85725" y="769620"/>
                    <a:pt x="191453" y="769620"/>
                  </a:cubicBezTo>
                  <a:cubicBezTo>
                    <a:pt x="297180" y="769620"/>
                    <a:pt x="382905" y="757238"/>
                    <a:pt x="382905" y="741998"/>
                  </a:cubicBezTo>
                  <a:lnTo>
                    <a:pt x="382905" y="0"/>
                  </a:lnTo>
                  <a:cubicBezTo>
                    <a:pt x="382905" y="15240"/>
                    <a:pt x="297180" y="27623"/>
                    <a:pt x="191453" y="27623"/>
                  </a:cubicBezTo>
                  <a:cubicBezTo>
                    <a:pt x="85725" y="27623"/>
                    <a:pt x="0" y="15240"/>
                    <a:pt x="0" y="0"/>
                  </a:cubicBezTo>
                  <a:lnTo>
                    <a:pt x="0" y="741998"/>
                  </a:lnTo>
                  <a:close/>
                </a:path>
              </a:pathLst>
            </a:custGeom>
            <a:solidFill>
              <a:srgbClr val="6C2F13"/>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FD6B5DD2-00DE-4810-B13A-8DCC9E945512}"/>
                </a:ext>
              </a:extLst>
            </p:cNvPr>
            <p:cNvSpPr/>
            <p:nvPr/>
          </p:nvSpPr>
          <p:spPr>
            <a:xfrm>
              <a:off x="5892164" y="1377314"/>
              <a:ext cx="382905" cy="55244"/>
            </a:xfrm>
            <a:custGeom>
              <a:avLst/>
              <a:gdLst>
                <a:gd name="connsiteX0" fmla="*/ 382905 w 382905"/>
                <a:gd name="connsiteY0" fmla="*/ 27623 h 55244"/>
                <a:gd name="connsiteX1" fmla="*/ 191452 w 382905"/>
                <a:gd name="connsiteY1" fmla="*/ 55245 h 55244"/>
                <a:gd name="connsiteX2" fmla="*/ 0 w 382905"/>
                <a:gd name="connsiteY2" fmla="*/ 27623 h 55244"/>
                <a:gd name="connsiteX3" fmla="*/ 191452 w 382905"/>
                <a:gd name="connsiteY3" fmla="*/ 0 h 55244"/>
                <a:gd name="connsiteX4" fmla="*/ 382905 w 382905"/>
                <a:gd name="connsiteY4" fmla="*/ 27623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3"/>
                  </a:moveTo>
                  <a:cubicBezTo>
                    <a:pt x="382905" y="42878"/>
                    <a:pt x="297189" y="55245"/>
                    <a:pt x="191452" y="55245"/>
                  </a:cubicBezTo>
                  <a:cubicBezTo>
                    <a:pt x="85716" y="55245"/>
                    <a:pt x="0" y="42878"/>
                    <a:pt x="0" y="27623"/>
                  </a:cubicBezTo>
                  <a:cubicBezTo>
                    <a:pt x="0" y="12367"/>
                    <a:pt x="85716" y="0"/>
                    <a:pt x="191452" y="0"/>
                  </a:cubicBezTo>
                  <a:cubicBezTo>
                    <a:pt x="297189" y="0"/>
                    <a:pt x="382905" y="12367"/>
                    <a:pt x="382905" y="27623"/>
                  </a:cubicBezTo>
                  <a:close/>
                </a:path>
              </a:pathLst>
            </a:custGeom>
            <a:solidFill>
              <a:srgbClr val="97472E"/>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EA68ECD-9598-4701-9E29-EF18BA1C25A2}"/>
                </a:ext>
              </a:extLst>
            </p:cNvPr>
            <p:cNvSpPr/>
            <p:nvPr/>
          </p:nvSpPr>
          <p:spPr>
            <a:xfrm>
              <a:off x="5890259" y="1107757"/>
              <a:ext cx="382905" cy="55244"/>
            </a:xfrm>
            <a:custGeom>
              <a:avLst/>
              <a:gdLst>
                <a:gd name="connsiteX0" fmla="*/ 382905 w 382905"/>
                <a:gd name="connsiteY0" fmla="*/ 27622 h 55244"/>
                <a:gd name="connsiteX1" fmla="*/ 191453 w 382905"/>
                <a:gd name="connsiteY1" fmla="*/ 55245 h 55244"/>
                <a:gd name="connsiteX2" fmla="*/ 0 w 382905"/>
                <a:gd name="connsiteY2" fmla="*/ 27623 h 55244"/>
                <a:gd name="connsiteX3" fmla="*/ 191453 w 382905"/>
                <a:gd name="connsiteY3" fmla="*/ 0 h 55244"/>
                <a:gd name="connsiteX4" fmla="*/ 382905 w 382905"/>
                <a:gd name="connsiteY4" fmla="*/ 27622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2"/>
                  </a:moveTo>
                  <a:cubicBezTo>
                    <a:pt x="382905" y="42878"/>
                    <a:pt x="297189" y="55245"/>
                    <a:pt x="191453" y="55245"/>
                  </a:cubicBezTo>
                  <a:cubicBezTo>
                    <a:pt x="85716" y="55245"/>
                    <a:pt x="0" y="42878"/>
                    <a:pt x="0" y="27623"/>
                  </a:cubicBezTo>
                  <a:cubicBezTo>
                    <a:pt x="0" y="12367"/>
                    <a:pt x="85716" y="0"/>
                    <a:pt x="191453" y="0"/>
                  </a:cubicBezTo>
                  <a:cubicBezTo>
                    <a:pt x="297189" y="0"/>
                    <a:pt x="382905" y="12367"/>
                    <a:pt x="382905" y="27622"/>
                  </a:cubicBezTo>
                  <a:close/>
                </a:path>
              </a:pathLst>
            </a:custGeom>
            <a:solidFill>
              <a:srgbClr val="97472E"/>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D8EFA26-E2C2-425C-97A9-36C5D17B26CA}"/>
                </a:ext>
              </a:extLst>
            </p:cNvPr>
            <p:cNvSpPr/>
            <p:nvPr/>
          </p:nvSpPr>
          <p:spPr>
            <a:xfrm>
              <a:off x="5890259" y="1135379"/>
              <a:ext cx="382905" cy="83820"/>
            </a:xfrm>
            <a:custGeom>
              <a:avLst/>
              <a:gdLst>
                <a:gd name="connsiteX0" fmla="*/ 0 w 382905"/>
                <a:gd name="connsiteY0" fmla="*/ 56198 h 83820"/>
                <a:gd name="connsiteX1" fmla="*/ 191453 w 382905"/>
                <a:gd name="connsiteY1" fmla="*/ 83820 h 83820"/>
                <a:gd name="connsiteX2" fmla="*/ 382905 w 382905"/>
                <a:gd name="connsiteY2" fmla="*/ 56198 h 83820"/>
                <a:gd name="connsiteX3" fmla="*/ 382905 w 382905"/>
                <a:gd name="connsiteY3" fmla="*/ 0 h 83820"/>
                <a:gd name="connsiteX4" fmla="*/ 191453 w 382905"/>
                <a:gd name="connsiteY4" fmla="*/ 27623 h 83820"/>
                <a:gd name="connsiteX5" fmla="*/ 0 w 382905"/>
                <a:gd name="connsiteY5" fmla="*/ 0 h 83820"/>
                <a:gd name="connsiteX6" fmla="*/ 0 w 382905"/>
                <a:gd name="connsiteY6" fmla="*/ 56198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5" h="83820">
                  <a:moveTo>
                    <a:pt x="0" y="56198"/>
                  </a:moveTo>
                  <a:cubicBezTo>
                    <a:pt x="0" y="71438"/>
                    <a:pt x="85725" y="83820"/>
                    <a:pt x="191453" y="83820"/>
                  </a:cubicBezTo>
                  <a:cubicBezTo>
                    <a:pt x="297180" y="83820"/>
                    <a:pt x="382905" y="71438"/>
                    <a:pt x="382905" y="56198"/>
                  </a:cubicBezTo>
                  <a:lnTo>
                    <a:pt x="382905" y="0"/>
                  </a:lnTo>
                  <a:cubicBezTo>
                    <a:pt x="382905" y="15240"/>
                    <a:pt x="297180" y="27623"/>
                    <a:pt x="191453" y="27623"/>
                  </a:cubicBezTo>
                  <a:cubicBezTo>
                    <a:pt x="85725" y="27623"/>
                    <a:pt x="0" y="15240"/>
                    <a:pt x="0" y="0"/>
                  </a:cubicBezTo>
                  <a:lnTo>
                    <a:pt x="0" y="56198"/>
                  </a:lnTo>
                  <a:close/>
                </a:path>
              </a:pathLst>
            </a:custGeom>
            <a:solidFill>
              <a:srgbClr val="6C2F13"/>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D90C7BC9-E34D-458A-B9F4-92F39CCA8E94}"/>
                </a:ext>
              </a:extLst>
            </p:cNvPr>
            <p:cNvSpPr/>
            <p:nvPr/>
          </p:nvSpPr>
          <p:spPr>
            <a:xfrm>
              <a:off x="5963602" y="1190624"/>
              <a:ext cx="238125" cy="224789"/>
            </a:xfrm>
            <a:custGeom>
              <a:avLst/>
              <a:gdLst>
                <a:gd name="connsiteX0" fmla="*/ 0 w 238125"/>
                <a:gd name="connsiteY0" fmla="*/ 207645 h 224789"/>
                <a:gd name="connsiteX1" fmla="*/ 119063 w 238125"/>
                <a:gd name="connsiteY1" fmla="*/ 224790 h 224789"/>
                <a:gd name="connsiteX2" fmla="*/ 238125 w 238125"/>
                <a:gd name="connsiteY2" fmla="*/ 207645 h 224789"/>
                <a:gd name="connsiteX3" fmla="*/ 238125 w 238125"/>
                <a:gd name="connsiteY3" fmla="*/ 0 h 224789"/>
                <a:gd name="connsiteX4" fmla="*/ 119063 w 238125"/>
                <a:gd name="connsiteY4" fmla="*/ 17145 h 224789"/>
                <a:gd name="connsiteX5" fmla="*/ 0 w 238125"/>
                <a:gd name="connsiteY5" fmla="*/ 0 h 224789"/>
                <a:gd name="connsiteX6" fmla="*/ 0 w 238125"/>
                <a:gd name="connsiteY6" fmla="*/ 207645 h 22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5" h="224789">
                  <a:moveTo>
                    <a:pt x="0" y="207645"/>
                  </a:moveTo>
                  <a:cubicBezTo>
                    <a:pt x="0" y="217170"/>
                    <a:pt x="53340" y="224790"/>
                    <a:pt x="119063" y="224790"/>
                  </a:cubicBezTo>
                  <a:cubicBezTo>
                    <a:pt x="184785" y="224790"/>
                    <a:pt x="238125" y="217170"/>
                    <a:pt x="238125" y="207645"/>
                  </a:cubicBezTo>
                  <a:lnTo>
                    <a:pt x="238125" y="0"/>
                  </a:lnTo>
                  <a:cubicBezTo>
                    <a:pt x="238125" y="9525"/>
                    <a:pt x="184785" y="17145"/>
                    <a:pt x="119063" y="17145"/>
                  </a:cubicBezTo>
                  <a:cubicBezTo>
                    <a:pt x="53340" y="17145"/>
                    <a:pt x="0" y="9525"/>
                    <a:pt x="0" y="0"/>
                  </a:cubicBezTo>
                  <a:lnTo>
                    <a:pt x="0" y="207645"/>
                  </a:lnTo>
                  <a:close/>
                </a:path>
              </a:pathLst>
            </a:custGeom>
            <a:solidFill>
              <a:srgbClr val="6C2F13"/>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7C30895D-4F56-40E3-98CD-ACE0F3771EA2}"/>
                </a:ext>
              </a:extLst>
            </p:cNvPr>
            <p:cNvSpPr/>
            <p:nvPr/>
          </p:nvSpPr>
          <p:spPr>
            <a:xfrm>
              <a:off x="7904062" y="1076902"/>
              <a:ext cx="1050749" cy="2559261"/>
            </a:xfrm>
            <a:custGeom>
              <a:avLst/>
              <a:gdLst>
                <a:gd name="connsiteX0" fmla="*/ 54074 w 1050749"/>
                <a:gd name="connsiteY0" fmla="*/ 29902 h 2559261"/>
                <a:gd name="connsiteX1" fmla="*/ 1044674 w 1050749"/>
                <a:gd name="connsiteY1" fmla="*/ 2501640 h 2559261"/>
                <a:gd name="connsiteX2" fmla="*/ 994192 w 1050749"/>
                <a:gd name="connsiteY2" fmla="*/ 2521642 h 2559261"/>
                <a:gd name="connsiteX3" fmla="*/ 962760 w 1050749"/>
                <a:gd name="connsiteY3" fmla="*/ 2434965 h 2559261"/>
                <a:gd name="connsiteX4" fmla="*/ 4544 w 1050749"/>
                <a:gd name="connsiteY4" fmla="*/ 51809 h 2559261"/>
                <a:gd name="connsiteX5" fmla="*/ 54074 w 1050749"/>
                <a:gd name="connsiteY5" fmla="*/ 29902 h 255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749" h="2559261">
                  <a:moveTo>
                    <a:pt x="54074" y="29902"/>
                  </a:moveTo>
                  <a:lnTo>
                    <a:pt x="1044674" y="2501640"/>
                  </a:lnTo>
                  <a:cubicBezTo>
                    <a:pt x="1068487" y="2567362"/>
                    <a:pt x="1016099" y="2580697"/>
                    <a:pt x="994192" y="2521642"/>
                  </a:cubicBezTo>
                  <a:lnTo>
                    <a:pt x="962760" y="2434965"/>
                  </a:lnTo>
                  <a:lnTo>
                    <a:pt x="4544" y="51809"/>
                  </a:lnTo>
                  <a:cubicBezTo>
                    <a:pt x="-15458" y="-4388"/>
                    <a:pt x="35977" y="-19628"/>
                    <a:pt x="54074" y="29902"/>
                  </a:cubicBezTo>
                  <a:close/>
                </a:path>
              </a:pathLst>
            </a:custGeom>
            <a:solidFill>
              <a:srgbClr val="000000"/>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53F3A1D4-1509-458E-A41B-42E17C11CE56}"/>
                </a:ext>
              </a:extLst>
            </p:cNvPr>
            <p:cNvSpPr/>
            <p:nvPr/>
          </p:nvSpPr>
          <p:spPr>
            <a:xfrm>
              <a:off x="5188267" y="5353049"/>
              <a:ext cx="1788794" cy="260984"/>
            </a:xfrm>
            <a:custGeom>
              <a:avLst/>
              <a:gdLst>
                <a:gd name="connsiteX0" fmla="*/ 1788795 w 1788794"/>
                <a:gd name="connsiteY0" fmla="*/ 130493 h 260984"/>
                <a:gd name="connsiteX1" fmla="*/ 894398 w 1788794"/>
                <a:gd name="connsiteY1" fmla="*/ 260985 h 260984"/>
                <a:gd name="connsiteX2" fmla="*/ 0 w 1788794"/>
                <a:gd name="connsiteY2" fmla="*/ 130493 h 260984"/>
                <a:gd name="connsiteX3" fmla="*/ 894398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8" y="260985"/>
                  </a:cubicBezTo>
                  <a:cubicBezTo>
                    <a:pt x="400436" y="260985"/>
                    <a:pt x="0" y="202562"/>
                    <a:pt x="0" y="130493"/>
                  </a:cubicBezTo>
                  <a:cubicBezTo>
                    <a:pt x="0" y="58423"/>
                    <a:pt x="400436" y="0"/>
                    <a:pt x="894398" y="0"/>
                  </a:cubicBezTo>
                  <a:cubicBezTo>
                    <a:pt x="1388360" y="0"/>
                    <a:pt x="1788795" y="58423"/>
                    <a:pt x="1788795" y="130493"/>
                  </a:cubicBezTo>
                  <a:close/>
                </a:path>
              </a:pathLst>
            </a:custGeom>
            <a:solidFill>
              <a:srgbClr val="97472E"/>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7FC065CE-FAAF-475D-B661-A686A191EEE6}"/>
                </a:ext>
              </a:extLst>
            </p:cNvPr>
            <p:cNvSpPr/>
            <p:nvPr/>
          </p:nvSpPr>
          <p:spPr>
            <a:xfrm>
              <a:off x="5188266" y="5482589"/>
              <a:ext cx="1788795" cy="391477"/>
            </a:xfrm>
            <a:custGeom>
              <a:avLst/>
              <a:gdLst>
                <a:gd name="connsiteX0" fmla="*/ 0 w 1788795"/>
                <a:gd name="connsiteY0" fmla="*/ 260985 h 391477"/>
                <a:gd name="connsiteX1" fmla="*/ 894398 w 1788795"/>
                <a:gd name="connsiteY1" fmla="*/ 391478 h 391477"/>
                <a:gd name="connsiteX2" fmla="*/ 1788795 w 1788795"/>
                <a:gd name="connsiteY2" fmla="*/ 260985 h 391477"/>
                <a:gd name="connsiteX3" fmla="*/ 1788795 w 1788795"/>
                <a:gd name="connsiteY3" fmla="*/ 0 h 391477"/>
                <a:gd name="connsiteX4" fmla="*/ 894398 w 1788795"/>
                <a:gd name="connsiteY4" fmla="*/ 130492 h 391477"/>
                <a:gd name="connsiteX5" fmla="*/ 0 w 1788795"/>
                <a:gd name="connsiteY5" fmla="*/ 0 h 391477"/>
                <a:gd name="connsiteX6" fmla="*/ 0 w 1788795"/>
                <a:gd name="connsiteY6" fmla="*/ 260985 h 39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8795" h="391477">
                  <a:moveTo>
                    <a:pt x="0" y="260985"/>
                  </a:moveTo>
                  <a:cubicBezTo>
                    <a:pt x="0" y="333375"/>
                    <a:pt x="400050" y="391478"/>
                    <a:pt x="894398" y="391478"/>
                  </a:cubicBezTo>
                  <a:cubicBezTo>
                    <a:pt x="1388745" y="391478"/>
                    <a:pt x="1788795" y="333375"/>
                    <a:pt x="1788795" y="260985"/>
                  </a:cubicBezTo>
                  <a:lnTo>
                    <a:pt x="1788795" y="0"/>
                  </a:lnTo>
                  <a:cubicBezTo>
                    <a:pt x="1788795" y="72390"/>
                    <a:pt x="1388745" y="130492"/>
                    <a:pt x="894398" y="130492"/>
                  </a:cubicBezTo>
                  <a:cubicBezTo>
                    <a:pt x="400050" y="130492"/>
                    <a:pt x="0" y="72390"/>
                    <a:pt x="0" y="0"/>
                  </a:cubicBezTo>
                  <a:lnTo>
                    <a:pt x="0" y="260985"/>
                  </a:lnTo>
                  <a:close/>
                </a:path>
              </a:pathLst>
            </a:custGeom>
            <a:solidFill>
              <a:srgbClr val="6C2F13"/>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A5E91ABF-678F-45B1-9A9B-32CF71CECF09}"/>
                </a:ext>
              </a:extLst>
            </p:cNvPr>
            <p:cNvSpPr/>
            <p:nvPr/>
          </p:nvSpPr>
          <p:spPr>
            <a:xfrm>
              <a:off x="5947409" y="2166937"/>
              <a:ext cx="270509" cy="3316605"/>
            </a:xfrm>
            <a:custGeom>
              <a:avLst/>
              <a:gdLst>
                <a:gd name="connsiteX0" fmla="*/ 0 w 270509"/>
                <a:gd name="connsiteY0" fmla="*/ 0 h 3316605"/>
                <a:gd name="connsiteX1" fmla="*/ 0 w 270509"/>
                <a:gd name="connsiteY1" fmla="*/ 3273743 h 3316605"/>
                <a:gd name="connsiteX2" fmla="*/ 135255 w 270509"/>
                <a:gd name="connsiteY2" fmla="*/ 3316605 h 3316605"/>
                <a:gd name="connsiteX3" fmla="*/ 270510 w 270509"/>
                <a:gd name="connsiteY3" fmla="*/ 3273743 h 3316605"/>
                <a:gd name="connsiteX4" fmla="*/ 270510 w 270509"/>
                <a:gd name="connsiteY4" fmla="*/ 0 h 3316605"/>
                <a:gd name="connsiteX5" fmla="*/ 135255 w 270509"/>
                <a:gd name="connsiteY5" fmla="*/ 8573 h 3316605"/>
                <a:gd name="connsiteX6" fmla="*/ 0 w 270509"/>
                <a:gd name="connsiteY6" fmla="*/ 0 h 331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509" h="3316605">
                  <a:moveTo>
                    <a:pt x="0" y="0"/>
                  </a:moveTo>
                  <a:lnTo>
                    <a:pt x="0" y="3273743"/>
                  </a:lnTo>
                  <a:cubicBezTo>
                    <a:pt x="0" y="3297555"/>
                    <a:pt x="60960" y="3316605"/>
                    <a:pt x="135255" y="3316605"/>
                  </a:cubicBezTo>
                  <a:cubicBezTo>
                    <a:pt x="209550" y="3316605"/>
                    <a:pt x="270510" y="3297555"/>
                    <a:pt x="270510" y="3273743"/>
                  </a:cubicBezTo>
                  <a:lnTo>
                    <a:pt x="270510" y="0"/>
                  </a:lnTo>
                  <a:cubicBezTo>
                    <a:pt x="236220" y="4763"/>
                    <a:pt x="187643" y="8573"/>
                    <a:pt x="135255" y="8573"/>
                  </a:cubicBezTo>
                  <a:cubicBezTo>
                    <a:pt x="81915" y="7620"/>
                    <a:pt x="34290" y="4763"/>
                    <a:pt x="0" y="0"/>
                  </a:cubicBezTo>
                  <a:close/>
                </a:path>
              </a:pathLst>
            </a:custGeom>
            <a:solidFill>
              <a:srgbClr val="6C2F13"/>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CEC0C5B-6D92-49F9-AEB4-A43001E464AC}"/>
                </a:ext>
              </a:extLst>
            </p:cNvPr>
            <p:cNvSpPr/>
            <p:nvPr/>
          </p:nvSpPr>
          <p:spPr>
            <a:xfrm>
              <a:off x="6172199" y="984934"/>
              <a:ext cx="1870765" cy="872440"/>
            </a:xfrm>
            <a:custGeom>
              <a:avLst/>
              <a:gdLst>
                <a:gd name="connsiteX0" fmla="*/ 407670 w 1870765"/>
                <a:gd name="connsiteY0" fmla="*/ 414288 h 872440"/>
                <a:gd name="connsiteX1" fmla="*/ 0 w 1870765"/>
                <a:gd name="connsiteY1" fmla="*/ 555258 h 872440"/>
                <a:gd name="connsiteX2" fmla="*/ 1905 w 1870765"/>
                <a:gd name="connsiteY2" fmla="*/ 556210 h 872440"/>
                <a:gd name="connsiteX3" fmla="*/ 1905 w 1870765"/>
                <a:gd name="connsiteY3" fmla="*/ 556210 h 872440"/>
                <a:gd name="connsiteX4" fmla="*/ 85725 w 1870765"/>
                <a:gd name="connsiteY4" fmla="*/ 621933 h 872440"/>
                <a:gd name="connsiteX5" fmla="*/ 85725 w 1870765"/>
                <a:gd name="connsiteY5" fmla="*/ 621933 h 872440"/>
                <a:gd name="connsiteX6" fmla="*/ 121920 w 1870765"/>
                <a:gd name="connsiteY6" fmla="*/ 688608 h 872440"/>
                <a:gd name="connsiteX7" fmla="*/ 105728 w 1870765"/>
                <a:gd name="connsiteY7" fmla="*/ 872440 h 872440"/>
                <a:gd name="connsiteX8" fmla="*/ 142875 w 1870765"/>
                <a:gd name="connsiteY8" fmla="*/ 858153 h 872440"/>
                <a:gd name="connsiteX9" fmla="*/ 142875 w 1870765"/>
                <a:gd name="connsiteY9" fmla="*/ 858153 h 872440"/>
                <a:gd name="connsiteX10" fmla="*/ 306705 w 1870765"/>
                <a:gd name="connsiteY10" fmla="*/ 796240 h 872440"/>
                <a:gd name="connsiteX11" fmla="*/ 798195 w 1870765"/>
                <a:gd name="connsiteY11" fmla="*/ 611455 h 872440"/>
                <a:gd name="connsiteX12" fmla="*/ 804863 w 1870765"/>
                <a:gd name="connsiteY12" fmla="*/ 609550 h 872440"/>
                <a:gd name="connsiteX13" fmla="*/ 932497 w 1870765"/>
                <a:gd name="connsiteY13" fmla="*/ 560973 h 872440"/>
                <a:gd name="connsiteX14" fmla="*/ 1788795 w 1870765"/>
                <a:gd name="connsiteY14" fmla="*/ 239028 h 872440"/>
                <a:gd name="connsiteX15" fmla="*/ 1864043 w 1870765"/>
                <a:gd name="connsiteY15" fmla="*/ 82818 h 872440"/>
                <a:gd name="connsiteX16" fmla="*/ 1707832 w 1870765"/>
                <a:gd name="connsiteY16" fmla="*/ 6618 h 872440"/>
                <a:gd name="connsiteX17" fmla="*/ 1627823 w 1870765"/>
                <a:gd name="connsiteY17" fmla="*/ 144730 h 872440"/>
                <a:gd name="connsiteX18" fmla="*/ 407670 w 1870765"/>
                <a:gd name="connsiteY18" fmla="*/ 414288 h 872440"/>
                <a:gd name="connsiteX19" fmla="*/ 407670 w 1870765"/>
                <a:gd name="connsiteY19" fmla="*/ 414288 h 872440"/>
                <a:gd name="connsiteX20" fmla="*/ 1725930 w 1870765"/>
                <a:gd name="connsiteY20" fmla="*/ 58053 h 872440"/>
                <a:gd name="connsiteX21" fmla="*/ 1813560 w 1870765"/>
                <a:gd name="connsiteY21" fmla="*/ 100915 h 872440"/>
                <a:gd name="connsiteX22" fmla="*/ 1770698 w 1870765"/>
                <a:gd name="connsiteY22" fmla="*/ 189498 h 872440"/>
                <a:gd name="connsiteX23" fmla="*/ 1683068 w 1870765"/>
                <a:gd name="connsiteY23" fmla="*/ 146635 h 872440"/>
                <a:gd name="connsiteX24" fmla="*/ 1683068 w 1870765"/>
                <a:gd name="connsiteY24" fmla="*/ 146635 h 872440"/>
                <a:gd name="connsiteX25" fmla="*/ 1683068 w 1870765"/>
                <a:gd name="connsiteY25" fmla="*/ 146635 h 872440"/>
                <a:gd name="connsiteX26" fmla="*/ 1683068 w 1870765"/>
                <a:gd name="connsiteY26" fmla="*/ 146635 h 872440"/>
                <a:gd name="connsiteX27" fmla="*/ 1683068 w 1870765"/>
                <a:gd name="connsiteY27" fmla="*/ 146635 h 872440"/>
                <a:gd name="connsiteX28" fmla="*/ 1683068 w 1870765"/>
                <a:gd name="connsiteY28" fmla="*/ 146635 h 872440"/>
                <a:gd name="connsiteX29" fmla="*/ 1683068 w 1870765"/>
                <a:gd name="connsiteY29" fmla="*/ 146635 h 872440"/>
                <a:gd name="connsiteX30" fmla="*/ 1683068 w 1870765"/>
                <a:gd name="connsiteY30" fmla="*/ 146635 h 872440"/>
                <a:gd name="connsiteX31" fmla="*/ 1683068 w 1870765"/>
                <a:gd name="connsiteY31" fmla="*/ 146635 h 872440"/>
                <a:gd name="connsiteX32" fmla="*/ 1683068 w 1870765"/>
                <a:gd name="connsiteY32" fmla="*/ 146635 h 872440"/>
                <a:gd name="connsiteX33" fmla="*/ 1683068 w 1870765"/>
                <a:gd name="connsiteY33" fmla="*/ 146635 h 872440"/>
                <a:gd name="connsiteX34" fmla="*/ 1683068 w 1870765"/>
                <a:gd name="connsiteY34" fmla="*/ 146635 h 872440"/>
                <a:gd name="connsiteX35" fmla="*/ 1683068 w 1870765"/>
                <a:gd name="connsiteY35" fmla="*/ 146635 h 872440"/>
                <a:gd name="connsiteX36" fmla="*/ 1683068 w 1870765"/>
                <a:gd name="connsiteY36" fmla="*/ 146635 h 872440"/>
                <a:gd name="connsiteX37" fmla="*/ 1683068 w 1870765"/>
                <a:gd name="connsiteY37" fmla="*/ 146635 h 872440"/>
                <a:gd name="connsiteX38" fmla="*/ 1683068 w 1870765"/>
                <a:gd name="connsiteY38" fmla="*/ 146635 h 872440"/>
                <a:gd name="connsiteX39" fmla="*/ 1683068 w 1870765"/>
                <a:gd name="connsiteY39" fmla="*/ 146635 h 872440"/>
                <a:gd name="connsiteX40" fmla="*/ 1683068 w 1870765"/>
                <a:gd name="connsiteY40" fmla="*/ 146635 h 872440"/>
                <a:gd name="connsiteX41" fmla="*/ 1683068 w 1870765"/>
                <a:gd name="connsiteY41" fmla="*/ 146635 h 872440"/>
                <a:gd name="connsiteX42" fmla="*/ 1683068 w 1870765"/>
                <a:gd name="connsiteY42" fmla="*/ 146635 h 872440"/>
                <a:gd name="connsiteX43" fmla="*/ 1683068 w 1870765"/>
                <a:gd name="connsiteY43" fmla="*/ 146635 h 872440"/>
                <a:gd name="connsiteX44" fmla="*/ 1683068 w 1870765"/>
                <a:gd name="connsiteY44" fmla="*/ 146635 h 872440"/>
                <a:gd name="connsiteX45" fmla="*/ 1683068 w 1870765"/>
                <a:gd name="connsiteY45" fmla="*/ 146635 h 872440"/>
                <a:gd name="connsiteX46" fmla="*/ 1683068 w 1870765"/>
                <a:gd name="connsiteY46" fmla="*/ 146635 h 872440"/>
                <a:gd name="connsiteX47" fmla="*/ 1683068 w 1870765"/>
                <a:gd name="connsiteY47" fmla="*/ 146635 h 872440"/>
                <a:gd name="connsiteX48" fmla="*/ 1683068 w 1870765"/>
                <a:gd name="connsiteY48" fmla="*/ 146635 h 872440"/>
                <a:gd name="connsiteX49" fmla="*/ 1683068 w 1870765"/>
                <a:gd name="connsiteY49" fmla="*/ 146635 h 872440"/>
                <a:gd name="connsiteX50" fmla="*/ 1683068 w 1870765"/>
                <a:gd name="connsiteY50" fmla="*/ 146635 h 872440"/>
                <a:gd name="connsiteX51" fmla="*/ 1683068 w 1870765"/>
                <a:gd name="connsiteY51" fmla="*/ 146635 h 872440"/>
                <a:gd name="connsiteX52" fmla="*/ 1683068 w 1870765"/>
                <a:gd name="connsiteY52" fmla="*/ 146635 h 872440"/>
                <a:gd name="connsiteX53" fmla="*/ 1683068 w 1870765"/>
                <a:gd name="connsiteY53" fmla="*/ 146635 h 872440"/>
                <a:gd name="connsiteX54" fmla="*/ 1683068 w 1870765"/>
                <a:gd name="connsiteY54" fmla="*/ 146635 h 872440"/>
                <a:gd name="connsiteX55" fmla="*/ 1683068 w 1870765"/>
                <a:gd name="connsiteY55" fmla="*/ 146635 h 872440"/>
                <a:gd name="connsiteX56" fmla="*/ 1683068 w 1870765"/>
                <a:gd name="connsiteY56" fmla="*/ 146635 h 872440"/>
                <a:gd name="connsiteX57" fmla="*/ 1683068 w 1870765"/>
                <a:gd name="connsiteY57" fmla="*/ 146635 h 872440"/>
                <a:gd name="connsiteX58" fmla="*/ 1683068 w 1870765"/>
                <a:gd name="connsiteY58" fmla="*/ 146635 h 872440"/>
                <a:gd name="connsiteX59" fmla="*/ 1683068 w 1870765"/>
                <a:gd name="connsiteY59" fmla="*/ 146635 h 872440"/>
                <a:gd name="connsiteX60" fmla="*/ 1683068 w 1870765"/>
                <a:gd name="connsiteY60" fmla="*/ 145683 h 872440"/>
                <a:gd name="connsiteX61" fmla="*/ 1683068 w 1870765"/>
                <a:gd name="connsiteY61" fmla="*/ 145683 h 872440"/>
                <a:gd name="connsiteX62" fmla="*/ 1683068 w 1870765"/>
                <a:gd name="connsiteY62" fmla="*/ 145683 h 872440"/>
                <a:gd name="connsiteX63" fmla="*/ 1683068 w 1870765"/>
                <a:gd name="connsiteY63" fmla="*/ 145683 h 872440"/>
                <a:gd name="connsiteX64" fmla="*/ 1683068 w 1870765"/>
                <a:gd name="connsiteY64" fmla="*/ 144730 h 872440"/>
                <a:gd name="connsiteX65" fmla="*/ 1683068 w 1870765"/>
                <a:gd name="connsiteY65" fmla="*/ 144730 h 872440"/>
                <a:gd name="connsiteX66" fmla="*/ 1683068 w 1870765"/>
                <a:gd name="connsiteY66" fmla="*/ 144730 h 872440"/>
                <a:gd name="connsiteX67" fmla="*/ 1683068 w 1870765"/>
                <a:gd name="connsiteY67" fmla="*/ 144730 h 872440"/>
                <a:gd name="connsiteX68" fmla="*/ 1683068 w 1870765"/>
                <a:gd name="connsiteY68" fmla="*/ 144730 h 872440"/>
                <a:gd name="connsiteX69" fmla="*/ 1683068 w 1870765"/>
                <a:gd name="connsiteY69" fmla="*/ 144730 h 872440"/>
                <a:gd name="connsiteX70" fmla="*/ 1683068 w 1870765"/>
                <a:gd name="connsiteY70" fmla="*/ 144730 h 872440"/>
                <a:gd name="connsiteX71" fmla="*/ 1683068 w 1870765"/>
                <a:gd name="connsiteY71" fmla="*/ 144730 h 872440"/>
                <a:gd name="connsiteX72" fmla="*/ 1683068 w 1870765"/>
                <a:gd name="connsiteY72" fmla="*/ 144730 h 872440"/>
                <a:gd name="connsiteX73" fmla="*/ 1683068 w 1870765"/>
                <a:gd name="connsiteY73" fmla="*/ 144730 h 872440"/>
                <a:gd name="connsiteX74" fmla="*/ 1683068 w 1870765"/>
                <a:gd name="connsiteY74" fmla="*/ 144730 h 872440"/>
                <a:gd name="connsiteX75" fmla="*/ 1683068 w 1870765"/>
                <a:gd name="connsiteY75" fmla="*/ 144730 h 872440"/>
                <a:gd name="connsiteX76" fmla="*/ 1683068 w 1870765"/>
                <a:gd name="connsiteY76" fmla="*/ 144730 h 872440"/>
                <a:gd name="connsiteX77" fmla="*/ 1683068 w 1870765"/>
                <a:gd name="connsiteY77" fmla="*/ 144730 h 872440"/>
                <a:gd name="connsiteX78" fmla="*/ 1683068 w 1870765"/>
                <a:gd name="connsiteY78" fmla="*/ 144730 h 872440"/>
                <a:gd name="connsiteX79" fmla="*/ 1683068 w 1870765"/>
                <a:gd name="connsiteY79" fmla="*/ 144730 h 872440"/>
                <a:gd name="connsiteX80" fmla="*/ 1683068 w 1870765"/>
                <a:gd name="connsiteY80" fmla="*/ 144730 h 872440"/>
                <a:gd name="connsiteX81" fmla="*/ 1683068 w 1870765"/>
                <a:gd name="connsiteY81" fmla="*/ 144730 h 872440"/>
                <a:gd name="connsiteX82" fmla="*/ 1683068 w 1870765"/>
                <a:gd name="connsiteY82" fmla="*/ 144730 h 872440"/>
                <a:gd name="connsiteX83" fmla="*/ 1683068 w 1870765"/>
                <a:gd name="connsiteY83" fmla="*/ 144730 h 872440"/>
                <a:gd name="connsiteX84" fmla="*/ 1683068 w 1870765"/>
                <a:gd name="connsiteY84" fmla="*/ 144730 h 872440"/>
                <a:gd name="connsiteX85" fmla="*/ 1683068 w 1870765"/>
                <a:gd name="connsiteY85" fmla="*/ 144730 h 872440"/>
                <a:gd name="connsiteX86" fmla="*/ 1683068 w 1870765"/>
                <a:gd name="connsiteY86" fmla="*/ 144730 h 872440"/>
                <a:gd name="connsiteX87" fmla="*/ 1683068 w 1870765"/>
                <a:gd name="connsiteY87" fmla="*/ 144730 h 872440"/>
                <a:gd name="connsiteX88" fmla="*/ 1683068 w 1870765"/>
                <a:gd name="connsiteY88" fmla="*/ 144730 h 872440"/>
                <a:gd name="connsiteX89" fmla="*/ 1683068 w 1870765"/>
                <a:gd name="connsiteY89" fmla="*/ 144730 h 872440"/>
                <a:gd name="connsiteX90" fmla="*/ 1683068 w 1870765"/>
                <a:gd name="connsiteY90" fmla="*/ 144730 h 872440"/>
                <a:gd name="connsiteX91" fmla="*/ 1725930 w 1870765"/>
                <a:gd name="connsiteY91" fmla="*/ 58053 h 8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70765" h="872440">
                  <a:moveTo>
                    <a:pt x="407670" y="414288"/>
                  </a:moveTo>
                  <a:lnTo>
                    <a:pt x="0" y="555258"/>
                  </a:lnTo>
                  <a:lnTo>
                    <a:pt x="1905" y="556210"/>
                  </a:lnTo>
                  <a:lnTo>
                    <a:pt x="1905" y="556210"/>
                  </a:lnTo>
                  <a:cubicBezTo>
                    <a:pt x="35243" y="571450"/>
                    <a:pt x="62865" y="592405"/>
                    <a:pt x="85725" y="621933"/>
                  </a:cubicBezTo>
                  <a:lnTo>
                    <a:pt x="85725" y="621933"/>
                  </a:lnTo>
                  <a:cubicBezTo>
                    <a:pt x="100965" y="640983"/>
                    <a:pt x="113347" y="663843"/>
                    <a:pt x="121920" y="688608"/>
                  </a:cubicBezTo>
                  <a:cubicBezTo>
                    <a:pt x="143828" y="751473"/>
                    <a:pt x="136207" y="818148"/>
                    <a:pt x="105728" y="872440"/>
                  </a:cubicBezTo>
                  <a:lnTo>
                    <a:pt x="142875" y="858153"/>
                  </a:lnTo>
                  <a:lnTo>
                    <a:pt x="142875" y="858153"/>
                  </a:lnTo>
                  <a:cubicBezTo>
                    <a:pt x="197168" y="838150"/>
                    <a:pt x="252413" y="817195"/>
                    <a:pt x="306705" y="796240"/>
                  </a:cubicBezTo>
                  <a:lnTo>
                    <a:pt x="798195" y="611455"/>
                  </a:lnTo>
                  <a:lnTo>
                    <a:pt x="804863" y="609550"/>
                  </a:lnTo>
                  <a:cubicBezTo>
                    <a:pt x="844868" y="596215"/>
                    <a:pt x="887730" y="579070"/>
                    <a:pt x="932497" y="560973"/>
                  </a:cubicBezTo>
                  <a:lnTo>
                    <a:pt x="1788795" y="239028"/>
                  </a:lnTo>
                  <a:cubicBezTo>
                    <a:pt x="1852613" y="217120"/>
                    <a:pt x="1885950" y="146635"/>
                    <a:pt x="1864043" y="82818"/>
                  </a:cubicBezTo>
                  <a:cubicBezTo>
                    <a:pt x="1842135" y="19000"/>
                    <a:pt x="1771650" y="-15290"/>
                    <a:pt x="1707832" y="6618"/>
                  </a:cubicBezTo>
                  <a:cubicBezTo>
                    <a:pt x="1649730" y="26620"/>
                    <a:pt x="1617345" y="85675"/>
                    <a:pt x="1627823" y="144730"/>
                  </a:cubicBezTo>
                  <a:cubicBezTo>
                    <a:pt x="1412557" y="159018"/>
                    <a:pt x="774382" y="286653"/>
                    <a:pt x="407670" y="414288"/>
                  </a:cubicBezTo>
                  <a:lnTo>
                    <a:pt x="407670" y="414288"/>
                  </a:lnTo>
                  <a:close/>
                  <a:moveTo>
                    <a:pt x="1725930" y="58053"/>
                  </a:moveTo>
                  <a:cubicBezTo>
                    <a:pt x="1762125" y="45670"/>
                    <a:pt x="1801178" y="64720"/>
                    <a:pt x="1813560" y="100915"/>
                  </a:cubicBezTo>
                  <a:cubicBezTo>
                    <a:pt x="1825943" y="137110"/>
                    <a:pt x="1806893" y="176163"/>
                    <a:pt x="1770698" y="189498"/>
                  </a:cubicBezTo>
                  <a:cubicBezTo>
                    <a:pt x="1734503" y="201880"/>
                    <a:pt x="1695450" y="182830"/>
                    <a:pt x="1683068" y="146635"/>
                  </a:cubicBez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5683"/>
                  </a:lnTo>
                  <a:lnTo>
                    <a:pt x="1683068" y="145683"/>
                  </a:lnTo>
                  <a:lnTo>
                    <a:pt x="1683068" y="145683"/>
                  </a:lnTo>
                  <a:lnTo>
                    <a:pt x="1683068" y="145683"/>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cubicBezTo>
                    <a:pt x="1677353" y="99010"/>
                    <a:pt x="1695450" y="68530"/>
                    <a:pt x="1725930" y="58053"/>
                  </a:cubicBezTo>
                  <a:close/>
                </a:path>
              </a:pathLst>
            </a:custGeom>
            <a:solidFill>
              <a:srgbClr val="E6E6E6"/>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C7483D3A-3379-4AF9-9EC7-E0F044D95EAA}"/>
                </a:ext>
              </a:extLst>
            </p:cNvPr>
            <p:cNvSpPr/>
            <p:nvPr/>
          </p:nvSpPr>
          <p:spPr>
            <a:xfrm>
              <a:off x="3128962" y="4776787"/>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4315" y="44768"/>
                    <a:pt x="183833"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3340"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5337F3E1-A481-44D2-B950-2EA7580680A3}"/>
                </a:ext>
              </a:extLst>
            </p:cNvPr>
            <p:cNvSpPr/>
            <p:nvPr/>
          </p:nvSpPr>
          <p:spPr>
            <a:xfrm>
              <a:off x="5058727" y="47758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3340 h 249555"/>
                <a:gd name="connsiteX10" fmla="*/ 129540 w 320039"/>
                <a:gd name="connsiteY10" fmla="*/ 122872 h 249555"/>
                <a:gd name="connsiteX11" fmla="*/ 198120 w 320039"/>
                <a:gd name="connsiteY11" fmla="*/ 192405 h 249555"/>
                <a:gd name="connsiteX12" fmla="*/ 266700 w 320039"/>
                <a:gd name="connsiteY12" fmla="*/ 122872 h 249555"/>
                <a:gd name="connsiteX13" fmla="*/ 198120 w 320039"/>
                <a:gd name="connsiteY13" fmla="*/ 5334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7" y="0"/>
                    <a:pt x="320040" y="55245"/>
                    <a:pt x="320040" y="122872"/>
                  </a:cubicBezTo>
                  <a:cubicBezTo>
                    <a:pt x="320040" y="190500"/>
                    <a:pt x="265747" y="245745"/>
                    <a:pt x="198120" y="245745"/>
                  </a:cubicBezTo>
                  <a:lnTo>
                    <a:pt x="61913" y="249555"/>
                  </a:lnTo>
                  <a:lnTo>
                    <a:pt x="0" y="249555"/>
                  </a:lnTo>
                  <a:lnTo>
                    <a:pt x="0" y="100965"/>
                  </a:lnTo>
                  <a:lnTo>
                    <a:pt x="77152" y="104775"/>
                  </a:lnTo>
                  <a:cubicBezTo>
                    <a:pt x="86677" y="44768"/>
                    <a:pt x="137160" y="0"/>
                    <a:pt x="198120" y="0"/>
                  </a:cubicBezTo>
                  <a:lnTo>
                    <a:pt x="198120" y="0"/>
                  </a:lnTo>
                  <a:close/>
                  <a:moveTo>
                    <a:pt x="198120" y="53340"/>
                  </a:moveTo>
                  <a:cubicBezTo>
                    <a:pt x="160020" y="53340"/>
                    <a:pt x="129540" y="85725"/>
                    <a:pt x="129540" y="122872"/>
                  </a:cubicBezTo>
                  <a:cubicBezTo>
                    <a:pt x="129540" y="160972"/>
                    <a:pt x="160020" y="192405"/>
                    <a:pt x="198120" y="192405"/>
                  </a:cubicBezTo>
                  <a:cubicBezTo>
                    <a:pt x="236220" y="192405"/>
                    <a:pt x="266700" y="160972"/>
                    <a:pt x="266700" y="122872"/>
                  </a:cubicBezTo>
                  <a:cubicBezTo>
                    <a:pt x="267652" y="83820"/>
                    <a:pt x="236220" y="53340"/>
                    <a:pt x="198120" y="53340"/>
                  </a:cubicBezTo>
                  <a:close/>
                </a:path>
              </a:pathLst>
            </a:custGeom>
            <a:solidFill>
              <a:srgbClr val="E6E6E6"/>
            </a:solidFill>
            <a:ln w="9525" cap="flat">
              <a:noFill/>
              <a:prstDash val="solid"/>
              <a:miter/>
            </a:ln>
          </p:spPr>
          <p:txBody>
            <a:bodyPr rtlCol="0" anchor="ctr"/>
            <a:lstStyle/>
            <a:p>
              <a:endParaRPr lang="en-ID"/>
            </a:p>
          </p:txBody>
        </p:sp>
        <p:sp>
          <p:nvSpPr>
            <p:cNvPr id="1088" name="Freeform: Shape 1087">
              <a:extLst>
                <a:ext uri="{FF2B5EF4-FFF2-40B4-BE49-F238E27FC236}">
                  <a16:creationId xmlns:a16="http://schemas.microsoft.com/office/drawing/2014/main" id="{414DB31D-CA13-4B61-81CF-4C7F7A861635}"/>
                </a:ext>
              </a:extLst>
            </p:cNvPr>
            <p:cNvSpPr/>
            <p:nvPr/>
          </p:nvSpPr>
          <p:spPr>
            <a:xfrm>
              <a:off x="3340417" y="4833937"/>
              <a:ext cx="1826894" cy="406717"/>
            </a:xfrm>
            <a:custGeom>
              <a:avLst/>
              <a:gdLst>
                <a:gd name="connsiteX0" fmla="*/ 107632 w 1826894"/>
                <a:gd name="connsiteY0" fmla="*/ 118110 h 406717"/>
                <a:gd name="connsiteX1" fmla="*/ 329565 w 1826894"/>
                <a:gd name="connsiteY1" fmla="*/ 299085 h 406717"/>
                <a:gd name="connsiteX2" fmla="*/ 913448 w 1826894"/>
                <a:gd name="connsiteY2" fmla="*/ 406718 h 406717"/>
                <a:gd name="connsiteX3" fmla="*/ 1497330 w 1826894"/>
                <a:gd name="connsiteY3" fmla="*/ 299085 h 406717"/>
                <a:gd name="connsiteX4" fmla="*/ 1497330 w 1826894"/>
                <a:gd name="connsiteY4" fmla="*/ 299085 h 406717"/>
                <a:gd name="connsiteX5" fmla="*/ 1719263 w 1826894"/>
                <a:gd name="connsiteY5" fmla="*/ 118110 h 406717"/>
                <a:gd name="connsiteX6" fmla="*/ 1782128 w 1826894"/>
                <a:gd name="connsiteY6" fmla="*/ 118110 h 406717"/>
                <a:gd name="connsiteX7" fmla="*/ 1826895 w 1826894"/>
                <a:gd name="connsiteY7" fmla="*/ 59055 h 406717"/>
                <a:gd name="connsiteX8" fmla="*/ 1826895 w 1826894"/>
                <a:gd name="connsiteY8" fmla="*/ 59055 h 406717"/>
                <a:gd name="connsiteX9" fmla="*/ 1782128 w 1826894"/>
                <a:gd name="connsiteY9" fmla="*/ 0 h 406717"/>
                <a:gd name="connsiteX10" fmla="*/ 44767 w 1826894"/>
                <a:gd name="connsiteY10" fmla="*/ 0 h 406717"/>
                <a:gd name="connsiteX11" fmla="*/ 0 w 1826894"/>
                <a:gd name="connsiteY11" fmla="*/ 59055 h 406717"/>
                <a:gd name="connsiteX12" fmla="*/ 0 w 1826894"/>
                <a:gd name="connsiteY12" fmla="*/ 59055 h 406717"/>
                <a:gd name="connsiteX13" fmla="*/ 44767 w 1826894"/>
                <a:gd name="connsiteY13" fmla="*/ 118110 h 406717"/>
                <a:gd name="connsiteX14" fmla="*/ 107632 w 1826894"/>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6894" h="406717">
                  <a:moveTo>
                    <a:pt x="107632" y="118110"/>
                  </a:moveTo>
                  <a:lnTo>
                    <a:pt x="329565" y="299085"/>
                  </a:lnTo>
                  <a:cubicBezTo>
                    <a:pt x="360045" y="360045"/>
                    <a:pt x="609600" y="406718"/>
                    <a:pt x="913448" y="406718"/>
                  </a:cubicBezTo>
                  <a:cubicBezTo>
                    <a:pt x="1217295" y="406718"/>
                    <a:pt x="1466850" y="359093"/>
                    <a:pt x="1497330" y="299085"/>
                  </a:cubicBezTo>
                  <a:lnTo>
                    <a:pt x="1497330" y="299085"/>
                  </a:lnTo>
                  <a:lnTo>
                    <a:pt x="1719263" y="118110"/>
                  </a:lnTo>
                  <a:lnTo>
                    <a:pt x="1782128" y="118110"/>
                  </a:lnTo>
                  <a:cubicBezTo>
                    <a:pt x="1806892" y="118110"/>
                    <a:pt x="1826895" y="91440"/>
                    <a:pt x="1826895" y="59055"/>
                  </a:cubicBezTo>
                  <a:lnTo>
                    <a:pt x="1826895" y="59055"/>
                  </a:lnTo>
                  <a:cubicBezTo>
                    <a:pt x="1826895" y="26670"/>
                    <a:pt x="1806892" y="0"/>
                    <a:pt x="1782128" y="0"/>
                  </a:cubicBezTo>
                  <a:lnTo>
                    <a:pt x="44767" y="0"/>
                  </a:lnTo>
                  <a:cubicBezTo>
                    <a:pt x="20002" y="0"/>
                    <a:pt x="0" y="26670"/>
                    <a:pt x="0" y="59055"/>
                  </a:cubicBezTo>
                  <a:lnTo>
                    <a:pt x="0" y="59055"/>
                  </a:lnTo>
                  <a:cubicBezTo>
                    <a:pt x="0" y="91440"/>
                    <a:pt x="20002" y="118110"/>
                    <a:pt x="44767" y="118110"/>
                  </a:cubicBezTo>
                  <a:lnTo>
                    <a:pt x="107632" y="118110"/>
                  </a:lnTo>
                  <a:close/>
                </a:path>
              </a:pathLst>
            </a:custGeom>
            <a:solidFill>
              <a:srgbClr val="E6E6E6"/>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F7D05D5C-500F-45A2-9A64-7C416DD07B5C}"/>
                </a:ext>
              </a:extLst>
            </p:cNvPr>
            <p:cNvSpPr/>
            <p:nvPr/>
          </p:nvSpPr>
          <p:spPr>
            <a:xfrm>
              <a:off x="4231282" y="2348422"/>
              <a:ext cx="1037892" cy="2554395"/>
            </a:xfrm>
            <a:custGeom>
              <a:avLst/>
              <a:gdLst>
                <a:gd name="connsiteX0" fmla="*/ 54015 w 1037892"/>
                <a:gd name="connsiteY0" fmla="*/ 29970 h 2554395"/>
                <a:gd name="connsiteX1" fmla="*/ 1032232 w 1037892"/>
                <a:gd name="connsiteY1" fmla="*/ 2496945 h 2554395"/>
                <a:gd name="connsiteX2" fmla="*/ 981750 w 1037892"/>
                <a:gd name="connsiteY2" fmla="*/ 2515995 h 2554395"/>
                <a:gd name="connsiteX3" fmla="*/ 951270 w 1037892"/>
                <a:gd name="connsiteY3" fmla="*/ 2429318 h 2554395"/>
                <a:gd name="connsiteX4" fmla="*/ 4485 w 1037892"/>
                <a:gd name="connsiteY4" fmla="*/ 50925 h 2554395"/>
                <a:gd name="connsiteX5" fmla="*/ 54015 w 1037892"/>
                <a:gd name="connsiteY5" fmla="*/ 29970 h 255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892" h="2554395">
                  <a:moveTo>
                    <a:pt x="54015" y="29970"/>
                  </a:moveTo>
                  <a:lnTo>
                    <a:pt x="1032232" y="2496945"/>
                  </a:lnTo>
                  <a:cubicBezTo>
                    <a:pt x="1055092" y="2562668"/>
                    <a:pt x="1002705" y="2576002"/>
                    <a:pt x="981750" y="2515995"/>
                  </a:cubicBezTo>
                  <a:lnTo>
                    <a:pt x="951270" y="2429318"/>
                  </a:lnTo>
                  <a:lnTo>
                    <a:pt x="4485" y="50925"/>
                  </a:lnTo>
                  <a:cubicBezTo>
                    <a:pt x="-15518" y="-4320"/>
                    <a:pt x="36870" y="-19560"/>
                    <a:pt x="54015" y="29970"/>
                  </a:cubicBezTo>
                  <a:close/>
                </a:path>
              </a:pathLst>
            </a:custGeom>
            <a:solidFill>
              <a:srgbClr val="000000"/>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B7EE6013-515E-4B35-AE1D-AADFCCB8EB0F}"/>
                </a:ext>
              </a:extLst>
            </p:cNvPr>
            <p:cNvSpPr/>
            <p:nvPr/>
          </p:nvSpPr>
          <p:spPr>
            <a:xfrm>
              <a:off x="4133794" y="1640204"/>
              <a:ext cx="1864097" cy="861010"/>
            </a:xfrm>
            <a:custGeom>
              <a:avLst/>
              <a:gdLst>
                <a:gd name="connsiteX0" fmla="*/ 1355463 w 1864097"/>
                <a:gd name="connsiteY0" fmla="*/ 137160 h 861010"/>
                <a:gd name="connsiteX1" fmla="*/ 1751703 w 1864097"/>
                <a:gd name="connsiteY1" fmla="*/ 0 h 861010"/>
                <a:gd name="connsiteX2" fmla="*/ 1750750 w 1864097"/>
                <a:gd name="connsiteY2" fmla="*/ 2858 h 861010"/>
                <a:gd name="connsiteX3" fmla="*/ 1749798 w 1864097"/>
                <a:gd name="connsiteY3" fmla="*/ 4763 h 861010"/>
                <a:gd name="connsiteX4" fmla="*/ 1731700 w 1864097"/>
                <a:gd name="connsiteY4" fmla="*/ 53340 h 861010"/>
                <a:gd name="connsiteX5" fmla="*/ 1725985 w 1864097"/>
                <a:gd name="connsiteY5" fmla="*/ 96203 h 861010"/>
                <a:gd name="connsiteX6" fmla="*/ 1841238 w 1864097"/>
                <a:gd name="connsiteY6" fmla="*/ 302895 h 861010"/>
                <a:gd name="connsiteX7" fmla="*/ 1864098 w 1864097"/>
                <a:gd name="connsiteY7" fmla="*/ 314325 h 861010"/>
                <a:gd name="connsiteX8" fmla="*/ 1671693 w 1864097"/>
                <a:gd name="connsiteY8" fmla="*/ 375285 h 861010"/>
                <a:gd name="connsiteX9" fmla="*/ 1171630 w 1864097"/>
                <a:gd name="connsiteY9" fmla="*/ 534353 h 861010"/>
                <a:gd name="connsiteX10" fmla="*/ 1164963 w 1864097"/>
                <a:gd name="connsiteY10" fmla="*/ 536258 h 861010"/>
                <a:gd name="connsiteX11" fmla="*/ 1034470 w 1864097"/>
                <a:gd name="connsiteY11" fmla="*/ 577215 h 861010"/>
                <a:gd name="connsiteX12" fmla="*/ 162933 w 1864097"/>
                <a:gd name="connsiteY12" fmla="*/ 854393 h 861010"/>
                <a:gd name="connsiteX13" fmla="*/ 6723 w 1864097"/>
                <a:gd name="connsiteY13" fmla="*/ 778193 h 861010"/>
                <a:gd name="connsiteX14" fmla="*/ 81970 w 1864097"/>
                <a:gd name="connsiteY14" fmla="*/ 621983 h 861010"/>
                <a:gd name="connsiteX15" fmla="*/ 230560 w 1864097"/>
                <a:gd name="connsiteY15" fmla="*/ 681038 h 861010"/>
                <a:gd name="connsiteX16" fmla="*/ 1355463 w 1864097"/>
                <a:gd name="connsiteY16" fmla="*/ 137160 h 861010"/>
                <a:gd name="connsiteX17" fmla="*/ 1355463 w 1864097"/>
                <a:gd name="connsiteY17" fmla="*/ 137160 h 861010"/>
                <a:gd name="connsiteX18" fmla="*/ 99115 w 1864097"/>
                <a:gd name="connsiteY18" fmla="*/ 673418 h 861010"/>
                <a:gd name="connsiteX19" fmla="*/ 56253 w 1864097"/>
                <a:gd name="connsiteY19" fmla="*/ 762000 h 861010"/>
                <a:gd name="connsiteX20" fmla="*/ 143883 w 1864097"/>
                <a:gd name="connsiteY20" fmla="*/ 804863 h 861010"/>
                <a:gd name="connsiteX21" fmla="*/ 186745 w 1864097"/>
                <a:gd name="connsiteY21" fmla="*/ 716280 h 861010"/>
                <a:gd name="connsiteX22" fmla="*/ 186745 w 1864097"/>
                <a:gd name="connsiteY22" fmla="*/ 716280 h 861010"/>
                <a:gd name="connsiteX23" fmla="*/ 186745 w 1864097"/>
                <a:gd name="connsiteY23" fmla="*/ 716280 h 861010"/>
                <a:gd name="connsiteX24" fmla="*/ 186745 w 1864097"/>
                <a:gd name="connsiteY24" fmla="*/ 716280 h 861010"/>
                <a:gd name="connsiteX25" fmla="*/ 186745 w 1864097"/>
                <a:gd name="connsiteY25" fmla="*/ 716280 h 861010"/>
                <a:gd name="connsiteX26" fmla="*/ 186745 w 1864097"/>
                <a:gd name="connsiteY26" fmla="*/ 716280 h 861010"/>
                <a:gd name="connsiteX27" fmla="*/ 186745 w 1864097"/>
                <a:gd name="connsiteY27" fmla="*/ 716280 h 861010"/>
                <a:gd name="connsiteX28" fmla="*/ 186745 w 1864097"/>
                <a:gd name="connsiteY28" fmla="*/ 716280 h 861010"/>
                <a:gd name="connsiteX29" fmla="*/ 186745 w 1864097"/>
                <a:gd name="connsiteY29" fmla="*/ 716280 h 861010"/>
                <a:gd name="connsiteX30" fmla="*/ 186745 w 1864097"/>
                <a:gd name="connsiteY30" fmla="*/ 716280 h 861010"/>
                <a:gd name="connsiteX31" fmla="*/ 186745 w 1864097"/>
                <a:gd name="connsiteY31" fmla="*/ 716280 h 861010"/>
                <a:gd name="connsiteX32" fmla="*/ 186745 w 1864097"/>
                <a:gd name="connsiteY32" fmla="*/ 716280 h 861010"/>
                <a:gd name="connsiteX33" fmla="*/ 186745 w 1864097"/>
                <a:gd name="connsiteY33" fmla="*/ 716280 h 861010"/>
                <a:gd name="connsiteX34" fmla="*/ 186745 w 1864097"/>
                <a:gd name="connsiteY34" fmla="*/ 716280 h 861010"/>
                <a:gd name="connsiteX35" fmla="*/ 186745 w 1864097"/>
                <a:gd name="connsiteY35" fmla="*/ 716280 h 861010"/>
                <a:gd name="connsiteX36" fmla="*/ 186745 w 1864097"/>
                <a:gd name="connsiteY36" fmla="*/ 716280 h 861010"/>
                <a:gd name="connsiteX37" fmla="*/ 186745 w 1864097"/>
                <a:gd name="connsiteY37" fmla="*/ 716280 h 861010"/>
                <a:gd name="connsiteX38" fmla="*/ 186745 w 1864097"/>
                <a:gd name="connsiteY38" fmla="*/ 716280 h 861010"/>
                <a:gd name="connsiteX39" fmla="*/ 186745 w 1864097"/>
                <a:gd name="connsiteY39" fmla="*/ 716280 h 861010"/>
                <a:gd name="connsiteX40" fmla="*/ 186745 w 1864097"/>
                <a:gd name="connsiteY40" fmla="*/ 716280 h 861010"/>
                <a:gd name="connsiteX41" fmla="*/ 186745 w 1864097"/>
                <a:gd name="connsiteY41" fmla="*/ 716280 h 861010"/>
                <a:gd name="connsiteX42" fmla="*/ 186745 w 1864097"/>
                <a:gd name="connsiteY42" fmla="*/ 716280 h 861010"/>
                <a:gd name="connsiteX43" fmla="*/ 186745 w 1864097"/>
                <a:gd name="connsiteY43" fmla="*/ 716280 h 861010"/>
                <a:gd name="connsiteX44" fmla="*/ 186745 w 1864097"/>
                <a:gd name="connsiteY44" fmla="*/ 716280 h 861010"/>
                <a:gd name="connsiteX45" fmla="*/ 186745 w 1864097"/>
                <a:gd name="connsiteY45" fmla="*/ 716280 h 861010"/>
                <a:gd name="connsiteX46" fmla="*/ 186745 w 1864097"/>
                <a:gd name="connsiteY46" fmla="*/ 716280 h 861010"/>
                <a:gd name="connsiteX47" fmla="*/ 186745 w 1864097"/>
                <a:gd name="connsiteY47" fmla="*/ 716280 h 861010"/>
                <a:gd name="connsiteX48" fmla="*/ 186745 w 1864097"/>
                <a:gd name="connsiteY48" fmla="*/ 716280 h 861010"/>
                <a:gd name="connsiteX49" fmla="*/ 186745 w 1864097"/>
                <a:gd name="connsiteY49" fmla="*/ 716280 h 861010"/>
                <a:gd name="connsiteX50" fmla="*/ 186745 w 1864097"/>
                <a:gd name="connsiteY50" fmla="*/ 716280 h 861010"/>
                <a:gd name="connsiteX51" fmla="*/ 186745 w 1864097"/>
                <a:gd name="connsiteY51" fmla="*/ 716280 h 861010"/>
                <a:gd name="connsiteX52" fmla="*/ 186745 w 1864097"/>
                <a:gd name="connsiteY52" fmla="*/ 716280 h 861010"/>
                <a:gd name="connsiteX53" fmla="*/ 186745 w 1864097"/>
                <a:gd name="connsiteY53" fmla="*/ 716280 h 861010"/>
                <a:gd name="connsiteX54" fmla="*/ 186745 w 1864097"/>
                <a:gd name="connsiteY54" fmla="*/ 716280 h 861010"/>
                <a:gd name="connsiteX55" fmla="*/ 186745 w 1864097"/>
                <a:gd name="connsiteY55" fmla="*/ 716280 h 861010"/>
                <a:gd name="connsiteX56" fmla="*/ 186745 w 1864097"/>
                <a:gd name="connsiteY56" fmla="*/ 716280 h 861010"/>
                <a:gd name="connsiteX57" fmla="*/ 186745 w 1864097"/>
                <a:gd name="connsiteY57" fmla="*/ 716280 h 861010"/>
                <a:gd name="connsiteX58" fmla="*/ 186745 w 1864097"/>
                <a:gd name="connsiteY58" fmla="*/ 715328 h 861010"/>
                <a:gd name="connsiteX59" fmla="*/ 186745 w 1864097"/>
                <a:gd name="connsiteY59" fmla="*/ 715328 h 861010"/>
                <a:gd name="connsiteX60" fmla="*/ 186745 w 1864097"/>
                <a:gd name="connsiteY60" fmla="*/ 715328 h 861010"/>
                <a:gd name="connsiteX61" fmla="*/ 186745 w 1864097"/>
                <a:gd name="connsiteY61" fmla="*/ 715328 h 861010"/>
                <a:gd name="connsiteX62" fmla="*/ 185793 w 1864097"/>
                <a:gd name="connsiteY62" fmla="*/ 714375 h 861010"/>
                <a:gd name="connsiteX63" fmla="*/ 185793 w 1864097"/>
                <a:gd name="connsiteY63" fmla="*/ 714375 h 861010"/>
                <a:gd name="connsiteX64" fmla="*/ 185793 w 1864097"/>
                <a:gd name="connsiteY64" fmla="*/ 714375 h 861010"/>
                <a:gd name="connsiteX65" fmla="*/ 185793 w 1864097"/>
                <a:gd name="connsiteY65" fmla="*/ 714375 h 861010"/>
                <a:gd name="connsiteX66" fmla="*/ 185793 w 1864097"/>
                <a:gd name="connsiteY66" fmla="*/ 714375 h 861010"/>
                <a:gd name="connsiteX67" fmla="*/ 185793 w 1864097"/>
                <a:gd name="connsiteY67" fmla="*/ 714375 h 861010"/>
                <a:gd name="connsiteX68" fmla="*/ 185793 w 1864097"/>
                <a:gd name="connsiteY68" fmla="*/ 714375 h 861010"/>
                <a:gd name="connsiteX69" fmla="*/ 185793 w 1864097"/>
                <a:gd name="connsiteY69" fmla="*/ 714375 h 861010"/>
                <a:gd name="connsiteX70" fmla="*/ 185793 w 1864097"/>
                <a:gd name="connsiteY70" fmla="*/ 714375 h 861010"/>
                <a:gd name="connsiteX71" fmla="*/ 185793 w 1864097"/>
                <a:gd name="connsiteY71" fmla="*/ 714375 h 861010"/>
                <a:gd name="connsiteX72" fmla="*/ 185793 w 1864097"/>
                <a:gd name="connsiteY72" fmla="*/ 714375 h 861010"/>
                <a:gd name="connsiteX73" fmla="*/ 185793 w 1864097"/>
                <a:gd name="connsiteY73" fmla="*/ 714375 h 861010"/>
                <a:gd name="connsiteX74" fmla="*/ 185793 w 1864097"/>
                <a:gd name="connsiteY74" fmla="*/ 714375 h 861010"/>
                <a:gd name="connsiteX75" fmla="*/ 185793 w 1864097"/>
                <a:gd name="connsiteY75" fmla="*/ 714375 h 861010"/>
                <a:gd name="connsiteX76" fmla="*/ 185793 w 1864097"/>
                <a:gd name="connsiteY76" fmla="*/ 714375 h 861010"/>
                <a:gd name="connsiteX77" fmla="*/ 185793 w 1864097"/>
                <a:gd name="connsiteY77" fmla="*/ 714375 h 861010"/>
                <a:gd name="connsiteX78" fmla="*/ 185793 w 1864097"/>
                <a:gd name="connsiteY78" fmla="*/ 714375 h 861010"/>
                <a:gd name="connsiteX79" fmla="*/ 185793 w 1864097"/>
                <a:gd name="connsiteY79" fmla="*/ 714375 h 861010"/>
                <a:gd name="connsiteX80" fmla="*/ 185793 w 1864097"/>
                <a:gd name="connsiteY80" fmla="*/ 714375 h 861010"/>
                <a:gd name="connsiteX81" fmla="*/ 185793 w 1864097"/>
                <a:gd name="connsiteY81" fmla="*/ 714375 h 861010"/>
                <a:gd name="connsiteX82" fmla="*/ 185793 w 1864097"/>
                <a:gd name="connsiteY82" fmla="*/ 714375 h 861010"/>
                <a:gd name="connsiteX83" fmla="*/ 185793 w 1864097"/>
                <a:gd name="connsiteY83" fmla="*/ 714375 h 861010"/>
                <a:gd name="connsiteX84" fmla="*/ 185793 w 1864097"/>
                <a:gd name="connsiteY84" fmla="*/ 714375 h 861010"/>
                <a:gd name="connsiteX85" fmla="*/ 185793 w 1864097"/>
                <a:gd name="connsiteY85" fmla="*/ 714375 h 861010"/>
                <a:gd name="connsiteX86" fmla="*/ 185793 w 1864097"/>
                <a:gd name="connsiteY86" fmla="*/ 714375 h 861010"/>
                <a:gd name="connsiteX87" fmla="*/ 185793 w 1864097"/>
                <a:gd name="connsiteY87" fmla="*/ 714375 h 861010"/>
                <a:gd name="connsiteX88" fmla="*/ 185793 w 1864097"/>
                <a:gd name="connsiteY88" fmla="*/ 714375 h 861010"/>
                <a:gd name="connsiteX89" fmla="*/ 99115 w 1864097"/>
                <a:gd name="connsiteY89" fmla="*/ 673418 h 8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64097" h="861010">
                  <a:moveTo>
                    <a:pt x="1355463" y="137160"/>
                  </a:moveTo>
                  <a:lnTo>
                    <a:pt x="1751703" y="0"/>
                  </a:lnTo>
                  <a:lnTo>
                    <a:pt x="1750750" y="2858"/>
                  </a:lnTo>
                  <a:lnTo>
                    <a:pt x="1749798" y="4763"/>
                  </a:lnTo>
                  <a:cubicBezTo>
                    <a:pt x="1742178" y="20003"/>
                    <a:pt x="1736463" y="37148"/>
                    <a:pt x="1731700" y="53340"/>
                  </a:cubicBezTo>
                  <a:cubicBezTo>
                    <a:pt x="1727890" y="67628"/>
                    <a:pt x="1725985" y="80963"/>
                    <a:pt x="1725985" y="96203"/>
                  </a:cubicBezTo>
                  <a:cubicBezTo>
                    <a:pt x="1723128" y="180975"/>
                    <a:pt x="1765990" y="260033"/>
                    <a:pt x="1841238" y="302895"/>
                  </a:cubicBezTo>
                  <a:cubicBezTo>
                    <a:pt x="1848858" y="306705"/>
                    <a:pt x="1856478" y="310515"/>
                    <a:pt x="1864098" y="314325"/>
                  </a:cubicBezTo>
                  <a:cubicBezTo>
                    <a:pt x="1800280" y="334328"/>
                    <a:pt x="1736463" y="355283"/>
                    <a:pt x="1671693" y="375285"/>
                  </a:cubicBezTo>
                  <a:lnTo>
                    <a:pt x="1171630" y="534353"/>
                  </a:lnTo>
                  <a:lnTo>
                    <a:pt x="1164963" y="536258"/>
                  </a:lnTo>
                  <a:cubicBezTo>
                    <a:pt x="1124958" y="549593"/>
                    <a:pt x="1081143" y="563880"/>
                    <a:pt x="1034470" y="577215"/>
                  </a:cubicBezTo>
                  <a:lnTo>
                    <a:pt x="162933" y="854393"/>
                  </a:lnTo>
                  <a:cubicBezTo>
                    <a:pt x="99115" y="876300"/>
                    <a:pt x="29583" y="842010"/>
                    <a:pt x="6723" y="778193"/>
                  </a:cubicBezTo>
                  <a:cubicBezTo>
                    <a:pt x="-15185" y="714375"/>
                    <a:pt x="18153" y="643890"/>
                    <a:pt x="81970" y="621983"/>
                  </a:cubicBezTo>
                  <a:cubicBezTo>
                    <a:pt x="140073" y="601980"/>
                    <a:pt x="201985" y="627698"/>
                    <a:pt x="230560" y="681038"/>
                  </a:cubicBezTo>
                  <a:cubicBezTo>
                    <a:pt x="408678" y="558165"/>
                    <a:pt x="987798" y="264795"/>
                    <a:pt x="1355463" y="137160"/>
                  </a:cubicBezTo>
                  <a:lnTo>
                    <a:pt x="1355463" y="137160"/>
                  </a:lnTo>
                  <a:close/>
                  <a:moveTo>
                    <a:pt x="99115" y="673418"/>
                  </a:moveTo>
                  <a:cubicBezTo>
                    <a:pt x="62920" y="685800"/>
                    <a:pt x="43870" y="725805"/>
                    <a:pt x="56253" y="762000"/>
                  </a:cubicBezTo>
                  <a:cubicBezTo>
                    <a:pt x="68635" y="798195"/>
                    <a:pt x="108640" y="817245"/>
                    <a:pt x="143883" y="804863"/>
                  </a:cubicBezTo>
                  <a:cubicBezTo>
                    <a:pt x="180078" y="792480"/>
                    <a:pt x="199128" y="752475"/>
                    <a:pt x="186745" y="716280"/>
                  </a:cubicBez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5328"/>
                  </a:lnTo>
                  <a:lnTo>
                    <a:pt x="186745" y="715328"/>
                  </a:lnTo>
                  <a:lnTo>
                    <a:pt x="186745" y="715328"/>
                  </a:lnTo>
                  <a:lnTo>
                    <a:pt x="186745" y="715328"/>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cubicBezTo>
                    <a:pt x="162933" y="675323"/>
                    <a:pt x="129595" y="662940"/>
                    <a:pt x="99115" y="673418"/>
                  </a:cubicBezTo>
                  <a:close/>
                </a:path>
              </a:pathLst>
            </a:custGeom>
            <a:solidFill>
              <a:srgbClr val="E6E6E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FDDD06F6-3810-40EE-B074-109A6FFBBBB1}"/>
                </a:ext>
              </a:extLst>
            </p:cNvPr>
            <p:cNvSpPr/>
            <p:nvPr/>
          </p:nvSpPr>
          <p:spPr>
            <a:xfrm rot="-1146971">
              <a:off x="5859022" y="1522043"/>
              <a:ext cx="447695" cy="449600"/>
            </a:xfrm>
            <a:custGeom>
              <a:avLst/>
              <a:gdLst>
                <a:gd name="connsiteX0" fmla="*/ 447696 w 447695"/>
                <a:gd name="connsiteY0" fmla="*/ 224800 h 449600"/>
                <a:gd name="connsiteX1" fmla="*/ 223848 w 447695"/>
                <a:gd name="connsiteY1" fmla="*/ 449601 h 449600"/>
                <a:gd name="connsiteX2" fmla="*/ 0 w 447695"/>
                <a:gd name="connsiteY2" fmla="*/ 224800 h 449600"/>
                <a:gd name="connsiteX3" fmla="*/ 223848 w 447695"/>
                <a:gd name="connsiteY3" fmla="*/ 0 h 449600"/>
                <a:gd name="connsiteX4" fmla="*/ 447696 w 447695"/>
                <a:gd name="connsiteY4" fmla="*/ 224800 h 44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5" h="449600">
                  <a:moveTo>
                    <a:pt x="447696" y="224800"/>
                  </a:moveTo>
                  <a:cubicBezTo>
                    <a:pt x="447696" y="348954"/>
                    <a:pt x="347476" y="449601"/>
                    <a:pt x="223848" y="449601"/>
                  </a:cubicBezTo>
                  <a:cubicBezTo>
                    <a:pt x="100220" y="449601"/>
                    <a:pt x="0" y="348954"/>
                    <a:pt x="0" y="224800"/>
                  </a:cubicBezTo>
                  <a:cubicBezTo>
                    <a:pt x="0" y="100647"/>
                    <a:pt x="100220" y="0"/>
                    <a:pt x="223848" y="0"/>
                  </a:cubicBezTo>
                  <a:cubicBezTo>
                    <a:pt x="347476" y="0"/>
                    <a:pt x="447696" y="100647"/>
                    <a:pt x="447696" y="224800"/>
                  </a:cubicBezTo>
                  <a:close/>
                </a:path>
              </a:pathLst>
            </a:custGeom>
            <a:solidFill>
              <a:srgbClr val="E6E6E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1C91E27E-9916-4E4E-8AEE-D2AF194868E3}"/>
                </a:ext>
              </a:extLst>
            </p:cNvPr>
            <p:cNvSpPr/>
            <p:nvPr/>
          </p:nvSpPr>
          <p:spPr>
            <a:xfrm rot="-1146971">
              <a:off x="5956182" y="1620174"/>
              <a:ext cx="253376" cy="253376"/>
            </a:xfrm>
            <a:custGeom>
              <a:avLst/>
              <a:gdLst>
                <a:gd name="connsiteX0" fmla="*/ 253377 w 253376"/>
                <a:gd name="connsiteY0" fmla="*/ 126688 h 253376"/>
                <a:gd name="connsiteX1" fmla="*/ 126688 w 253376"/>
                <a:gd name="connsiteY1" fmla="*/ 253377 h 253376"/>
                <a:gd name="connsiteX2" fmla="*/ 0 w 253376"/>
                <a:gd name="connsiteY2" fmla="*/ 126688 h 253376"/>
                <a:gd name="connsiteX3" fmla="*/ 126688 w 253376"/>
                <a:gd name="connsiteY3" fmla="*/ 0 h 253376"/>
                <a:gd name="connsiteX4" fmla="*/ 253377 w 253376"/>
                <a:gd name="connsiteY4" fmla="*/ 126688 h 253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76" h="253376">
                  <a:moveTo>
                    <a:pt x="253377" y="126688"/>
                  </a:moveTo>
                  <a:cubicBezTo>
                    <a:pt x="253377" y="196656"/>
                    <a:pt x="196656" y="253377"/>
                    <a:pt x="126688" y="253377"/>
                  </a:cubicBezTo>
                  <a:cubicBezTo>
                    <a:pt x="56720" y="253377"/>
                    <a:pt x="0" y="196656"/>
                    <a:pt x="0" y="126688"/>
                  </a:cubicBezTo>
                  <a:cubicBezTo>
                    <a:pt x="0" y="56720"/>
                    <a:pt x="56721" y="0"/>
                    <a:pt x="126688" y="0"/>
                  </a:cubicBezTo>
                  <a:cubicBezTo>
                    <a:pt x="196657" y="0"/>
                    <a:pt x="253377" y="56720"/>
                    <a:pt x="253377" y="126688"/>
                  </a:cubicBezTo>
                  <a:close/>
                </a:path>
              </a:pathLst>
            </a:custGeom>
            <a:solidFill>
              <a:srgbClr val="B3B3B3"/>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3DB0A784-2013-4DE5-B609-81B76F49A612}"/>
                </a:ext>
              </a:extLst>
            </p:cNvPr>
            <p:cNvSpPr/>
            <p:nvPr/>
          </p:nvSpPr>
          <p:spPr>
            <a:xfrm rot="-1147084">
              <a:off x="6018768" y="1683048"/>
              <a:ext cx="127628" cy="127628"/>
            </a:xfrm>
            <a:custGeom>
              <a:avLst/>
              <a:gdLst>
                <a:gd name="connsiteX0" fmla="*/ 127629 w 127628"/>
                <a:gd name="connsiteY0" fmla="*/ 63814 h 127628"/>
                <a:gd name="connsiteX1" fmla="*/ 63814 w 127628"/>
                <a:gd name="connsiteY1" fmla="*/ 127629 h 127628"/>
                <a:gd name="connsiteX2" fmla="*/ 0 w 127628"/>
                <a:gd name="connsiteY2" fmla="*/ 63814 h 127628"/>
                <a:gd name="connsiteX3" fmla="*/ 63814 w 127628"/>
                <a:gd name="connsiteY3" fmla="*/ 0 h 127628"/>
                <a:gd name="connsiteX4" fmla="*/ 127629 w 127628"/>
                <a:gd name="connsiteY4" fmla="*/ 63814 h 12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28" h="127628">
                  <a:moveTo>
                    <a:pt x="127629" y="63814"/>
                  </a:moveTo>
                  <a:cubicBezTo>
                    <a:pt x="127629" y="99058"/>
                    <a:pt x="99058" y="127629"/>
                    <a:pt x="63814" y="127629"/>
                  </a:cubicBezTo>
                  <a:cubicBezTo>
                    <a:pt x="28570" y="127629"/>
                    <a:pt x="0" y="99058"/>
                    <a:pt x="0" y="63814"/>
                  </a:cubicBezTo>
                  <a:cubicBezTo>
                    <a:pt x="0" y="28571"/>
                    <a:pt x="28570" y="0"/>
                    <a:pt x="63814" y="0"/>
                  </a:cubicBezTo>
                  <a:cubicBezTo>
                    <a:pt x="99058" y="0"/>
                    <a:pt x="127629" y="28571"/>
                    <a:pt x="127629" y="63814"/>
                  </a:cubicBezTo>
                  <a:close/>
                </a:path>
              </a:pathLst>
            </a:custGeom>
            <a:solidFill>
              <a:srgbClr val="6C2F13"/>
            </a:solidFill>
            <a:ln w="9525" cap="flat">
              <a:noFill/>
              <a:prstDash val="solid"/>
              <a:miter/>
            </a:ln>
          </p:spPr>
          <p:txBody>
            <a:bodyPr rtlCol="0" anchor="ctr"/>
            <a:lstStyle/>
            <a:p>
              <a:endParaRPr lang="en-ID"/>
            </a:p>
          </p:txBody>
        </p:sp>
        <p:grpSp>
          <p:nvGrpSpPr>
            <p:cNvPr id="1094" name="Graphic 106">
              <a:extLst>
                <a:ext uri="{FF2B5EF4-FFF2-40B4-BE49-F238E27FC236}">
                  <a16:creationId xmlns:a16="http://schemas.microsoft.com/office/drawing/2014/main" id="{D9DFCA56-D6A4-4B99-A585-4E12DFA1D085}"/>
                </a:ext>
              </a:extLst>
            </p:cNvPr>
            <p:cNvGrpSpPr/>
            <p:nvPr/>
          </p:nvGrpSpPr>
          <p:grpSpPr>
            <a:xfrm>
              <a:off x="4898707" y="1211579"/>
              <a:ext cx="2525077" cy="1064894"/>
              <a:chOff x="4898707" y="1211579"/>
              <a:chExt cx="2525077" cy="1064894"/>
            </a:xfrm>
            <a:solidFill>
              <a:srgbClr val="FFFFFF"/>
            </a:solidFill>
          </p:grpSpPr>
          <p:grpSp>
            <p:nvGrpSpPr>
              <p:cNvPr id="1095" name="Graphic 106">
                <a:extLst>
                  <a:ext uri="{FF2B5EF4-FFF2-40B4-BE49-F238E27FC236}">
                    <a16:creationId xmlns:a16="http://schemas.microsoft.com/office/drawing/2014/main" id="{D9DFCA56-D6A4-4B99-A585-4E12DFA1D085}"/>
                  </a:ext>
                </a:extLst>
              </p:cNvPr>
              <p:cNvGrpSpPr/>
              <p:nvPr/>
            </p:nvGrpSpPr>
            <p:grpSpPr>
              <a:xfrm>
                <a:off x="6796087" y="1211579"/>
                <a:ext cx="627697" cy="424815"/>
                <a:chOff x="6796087" y="1211579"/>
                <a:chExt cx="627697" cy="424815"/>
              </a:xfrm>
              <a:solidFill>
                <a:srgbClr val="FFFFFF"/>
              </a:solidFill>
            </p:grpSpPr>
            <p:sp>
              <p:nvSpPr>
                <p:cNvPr id="1096" name="Freeform: Shape 1095">
                  <a:extLst>
                    <a:ext uri="{FF2B5EF4-FFF2-40B4-BE49-F238E27FC236}">
                      <a16:creationId xmlns:a16="http://schemas.microsoft.com/office/drawing/2014/main" id="{9654E698-0F85-4A44-AED6-4E8ABA5D2841}"/>
                    </a:ext>
                  </a:extLst>
                </p:cNvPr>
                <p:cNvSpPr/>
                <p:nvPr/>
              </p:nvSpPr>
              <p:spPr>
                <a:xfrm>
                  <a:off x="7279956" y="1211579"/>
                  <a:ext cx="143827" cy="241934"/>
                </a:xfrm>
                <a:custGeom>
                  <a:avLst/>
                  <a:gdLst>
                    <a:gd name="connsiteX0" fmla="*/ 143828 w 143827"/>
                    <a:gd name="connsiteY0" fmla="*/ 0 h 241934"/>
                    <a:gd name="connsiteX1" fmla="*/ 107633 w 143827"/>
                    <a:gd name="connsiteY1" fmla="*/ 201930 h 241934"/>
                    <a:gd name="connsiteX2" fmla="*/ 0 w 143827"/>
                    <a:gd name="connsiteY2" fmla="*/ 241935 h 241934"/>
                    <a:gd name="connsiteX3" fmla="*/ 56198 w 143827"/>
                    <a:gd name="connsiteY3" fmla="*/ 17145 h 241934"/>
                    <a:gd name="connsiteX4" fmla="*/ 143828 w 143827"/>
                    <a:gd name="connsiteY4" fmla="*/ 0 h 24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27" h="241934">
                      <a:moveTo>
                        <a:pt x="143828" y="0"/>
                      </a:moveTo>
                      <a:lnTo>
                        <a:pt x="107633" y="201930"/>
                      </a:lnTo>
                      <a:lnTo>
                        <a:pt x="0" y="241935"/>
                      </a:lnTo>
                      <a:lnTo>
                        <a:pt x="56198" y="17145"/>
                      </a:lnTo>
                      <a:cubicBezTo>
                        <a:pt x="85725" y="11430"/>
                        <a:pt x="115253" y="5715"/>
                        <a:pt x="143828" y="0"/>
                      </a:cubicBezTo>
                      <a:close/>
                    </a:path>
                  </a:pathLst>
                </a:custGeom>
                <a:solidFill>
                  <a:srgbClr val="FFFFFF"/>
                </a:solidFill>
                <a:ln w="9525" cap="flat">
                  <a:noFill/>
                  <a:prstDash val="solid"/>
                  <a:miter/>
                </a:ln>
              </p:spPr>
              <p:txBody>
                <a:bodyPr rtlCol="0" anchor="ctr"/>
                <a:lstStyle/>
                <a:p>
                  <a:endParaRPr lang="en-ID"/>
                </a:p>
              </p:txBody>
            </p:sp>
            <p:sp>
              <p:nvSpPr>
                <p:cNvPr id="1097" name="Freeform: Shape 1096">
                  <a:extLst>
                    <a:ext uri="{FF2B5EF4-FFF2-40B4-BE49-F238E27FC236}">
                      <a16:creationId xmlns:a16="http://schemas.microsoft.com/office/drawing/2014/main" id="{6AA93DA8-D610-4961-AA6D-5D49CFF5605F}"/>
                    </a:ext>
                  </a:extLst>
                </p:cNvPr>
                <p:cNvSpPr/>
                <p:nvPr/>
              </p:nvSpPr>
              <p:spPr>
                <a:xfrm>
                  <a:off x="6796087" y="1303019"/>
                  <a:ext cx="208597" cy="333375"/>
                </a:xfrm>
                <a:custGeom>
                  <a:avLst/>
                  <a:gdLst>
                    <a:gd name="connsiteX0" fmla="*/ 208597 w 208597"/>
                    <a:gd name="connsiteY0" fmla="*/ 0 h 333375"/>
                    <a:gd name="connsiteX1" fmla="*/ 160020 w 208597"/>
                    <a:gd name="connsiteY1" fmla="*/ 273368 h 333375"/>
                    <a:gd name="connsiteX2" fmla="*/ 0 w 208597"/>
                    <a:gd name="connsiteY2" fmla="*/ 333375 h 333375"/>
                    <a:gd name="connsiteX3" fmla="*/ 74295 w 208597"/>
                    <a:gd name="connsiteY3" fmla="*/ 34290 h 333375"/>
                    <a:gd name="connsiteX4" fmla="*/ 208597 w 208597"/>
                    <a:gd name="connsiteY4" fmla="*/ 0 h 33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97" h="333375">
                      <a:moveTo>
                        <a:pt x="208597" y="0"/>
                      </a:moveTo>
                      <a:lnTo>
                        <a:pt x="160020" y="273368"/>
                      </a:lnTo>
                      <a:lnTo>
                        <a:pt x="0" y="333375"/>
                      </a:lnTo>
                      <a:lnTo>
                        <a:pt x="74295" y="34290"/>
                      </a:lnTo>
                      <a:cubicBezTo>
                        <a:pt x="119063" y="22860"/>
                        <a:pt x="163830" y="11430"/>
                        <a:pt x="208597" y="0"/>
                      </a:cubicBezTo>
                      <a:close/>
                    </a:path>
                  </a:pathLst>
                </a:custGeom>
                <a:solidFill>
                  <a:srgbClr val="FFFFFF"/>
                </a:solidFill>
                <a:ln w="9525" cap="flat">
                  <a:noFill/>
                  <a:prstDash val="solid"/>
                  <a:miter/>
                </a:ln>
              </p:spPr>
              <p:txBody>
                <a:bodyPr rtlCol="0" anchor="ctr"/>
                <a:lstStyle/>
                <a:p>
                  <a:endParaRPr lang="en-ID"/>
                </a:p>
              </p:txBody>
            </p:sp>
          </p:grpSp>
          <p:grpSp>
            <p:nvGrpSpPr>
              <p:cNvPr id="1098" name="Graphic 106">
                <a:extLst>
                  <a:ext uri="{FF2B5EF4-FFF2-40B4-BE49-F238E27FC236}">
                    <a16:creationId xmlns:a16="http://schemas.microsoft.com/office/drawing/2014/main" id="{D9DFCA56-D6A4-4B99-A585-4E12DFA1D085}"/>
                  </a:ext>
                </a:extLst>
              </p:cNvPr>
              <p:cNvGrpSpPr/>
              <p:nvPr/>
            </p:nvGrpSpPr>
            <p:grpSpPr>
              <a:xfrm>
                <a:off x="4898707" y="1780222"/>
                <a:ext cx="657225" cy="496252"/>
                <a:chOff x="4898707" y="1780222"/>
                <a:chExt cx="657225" cy="496252"/>
              </a:xfrm>
              <a:solidFill>
                <a:srgbClr val="FFFFFF"/>
              </a:solidFill>
            </p:grpSpPr>
            <p:sp>
              <p:nvSpPr>
                <p:cNvPr id="1099" name="Freeform: Shape 1098">
                  <a:extLst>
                    <a:ext uri="{FF2B5EF4-FFF2-40B4-BE49-F238E27FC236}">
                      <a16:creationId xmlns:a16="http://schemas.microsoft.com/office/drawing/2014/main" id="{46A98232-7A0A-420E-857C-45D6CA27C5D8}"/>
                    </a:ext>
                  </a:extLst>
                </p:cNvPr>
                <p:cNvSpPr/>
                <p:nvPr/>
              </p:nvSpPr>
              <p:spPr>
                <a:xfrm>
                  <a:off x="5376862" y="1780222"/>
                  <a:ext cx="179070" cy="344804"/>
                </a:xfrm>
                <a:custGeom>
                  <a:avLst/>
                  <a:gdLst>
                    <a:gd name="connsiteX0" fmla="*/ 179070 w 179070"/>
                    <a:gd name="connsiteY0" fmla="*/ 0 h 344804"/>
                    <a:gd name="connsiteX1" fmla="*/ 124778 w 179070"/>
                    <a:gd name="connsiteY1" fmla="*/ 304800 h 344804"/>
                    <a:gd name="connsiteX2" fmla="*/ 0 w 179070"/>
                    <a:gd name="connsiteY2" fmla="*/ 344805 h 344804"/>
                    <a:gd name="connsiteX3" fmla="*/ 77153 w 179070"/>
                    <a:gd name="connsiteY3" fmla="*/ 35242 h 344804"/>
                    <a:gd name="connsiteX4" fmla="*/ 120967 w 179070"/>
                    <a:gd name="connsiteY4" fmla="*/ 20002 h 344804"/>
                    <a:gd name="connsiteX5" fmla="*/ 179070 w 179070"/>
                    <a:gd name="connsiteY5" fmla="*/ 0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070" h="344804">
                      <a:moveTo>
                        <a:pt x="179070" y="0"/>
                      </a:moveTo>
                      <a:lnTo>
                        <a:pt x="124778" y="304800"/>
                      </a:lnTo>
                      <a:lnTo>
                        <a:pt x="0" y="344805"/>
                      </a:lnTo>
                      <a:lnTo>
                        <a:pt x="77153" y="35242"/>
                      </a:lnTo>
                      <a:cubicBezTo>
                        <a:pt x="91440" y="29527"/>
                        <a:pt x="106680" y="24765"/>
                        <a:pt x="120967" y="20002"/>
                      </a:cubicBezTo>
                      <a:lnTo>
                        <a:pt x="179070" y="0"/>
                      </a:lnTo>
                      <a:close/>
                    </a:path>
                  </a:pathLst>
                </a:custGeom>
                <a:solidFill>
                  <a:srgbClr val="FFFFFF"/>
                </a:solidFill>
                <a:ln w="9525" cap="flat">
                  <a:noFill/>
                  <a:prstDash val="solid"/>
                  <a:miter/>
                </a:ln>
              </p:spPr>
              <p:txBody>
                <a:bodyPr rtlCol="0" anchor="ctr"/>
                <a:lstStyle/>
                <a:p>
                  <a:endParaRPr lang="en-ID"/>
                </a:p>
              </p:txBody>
            </p:sp>
            <p:sp>
              <p:nvSpPr>
                <p:cNvPr id="1100" name="Freeform: Shape 1099">
                  <a:extLst>
                    <a:ext uri="{FF2B5EF4-FFF2-40B4-BE49-F238E27FC236}">
                      <a16:creationId xmlns:a16="http://schemas.microsoft.com/office/drawing/2014/main" id="{30AA6010-A0D0-4314-B463-A7E3250DD17B}"/>
                    </a:ext>
                  </a:extLst>
                </p:cNvPr>
                <p:cNvSpPr/>
                <p:nvPr/>
              </p:nvSpPr>
              <p:spPr>
                <a:xfrm>
                  <a:off x="4898707" y="1952624"/>
                  <a:ext cx="222884" cy="323850"/>
                </a:xfrm>
                <a:custGeom>
                  <a:avLst/>
                  <a:gdLst>
                    <a:gd name="connsiteX0" fmla="*/ 222885 w 222884"/>
                    <a:gd name="connsiteY0" fmla="*/ 0 h 323850"/>
                    <a:gd name="connsiteX1" fmla="*/ 175260 w 222884"/>
                    <a:gd name="connsiteY1" fmla="*/ 268605 h 323850"/>
                    <a:gd name="connsiteX2" fmla="*/ 0 w 222884"/>
                    <a:gd name="connsiteY2" fmla="*/ 323850 h 323850"/>
                    <a:gd name="connsiteX3" fmla="*/ 62865 w 222884"/>
                    <a:gd name="connsiteY3" fmla="*/ 74295 h 323850"/>
                    <a:gd name="connsiteX4" fmla="*/ 128588 w 222884"/>
                    <a:gd name="connsiteY4" fmla="*/ 43815 h 323850"/>
                    <a:gd name="connsiteX5" fmla="*/ 222885 w 222884"/>
                    <a:gd name="connsiteY5"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884" h="323850">
                      <a:moveTo>
                        <a:pt x="222885" y="0"/>
                      </a:moveTo>
                      <a:lnTo>
                        <a:pt x="175260" y="268605"/>
                      </a:lnTo>
                      <a:lnTo>
                        <a:pt x="0" y="323850"/>
                      </a:lnTo>
                      <a:lnTo>
                        <a:pt x="62865" y="74295"/>
                      </a:lnTo>
                      <a:cubicBezTo>
                        <a:pt x="84772" y="63817"/>
                        <a:pt x="106680" y="53340"/>
                        <a:pt x="128588" y="43815"/>
                      </a:cubicBezTo>
                      <a:cubicBezTo>
                        <a:pt x="160020" y="29527"/>
                        <a:pt x="191452" y="15240"/>
                        <a:pt x="222885" y="0"/>
                      </a:cubicBezTo>
                      <a:close/>
                    </a:path>
                  </a:pathLst>
                </a:custGeom>
                <a:solidFill>
                  <a:srgbClr val="FFFFFF"/>
                </a:solidFill>
                <a:ln w="9525" cap="flat">
                  <a:noFill/>
                  <a:prstDash val="solid"/>
                  <a:miter/>
                </a:ln>
              </p:spPr>
              <p:txBody>
                <a:bodyPr rtlCol="0" anchor="ctr"/>
                <a:lstStyle/>
                <a:p>
                  <a:endParaRPr lang="en-ID"/>
                </a:p>
              </p:txBody>
            </p:sp>
          </p:grpSp>
        </p:grpSp>
        <p:sp>
          <p:nvSpPr>
            <p:cNvPr id="1101" name="Freeform: Shape 1100">
              <a:extLst>
                <a:ext uri="{FF2B5EF4-FFF2-40B4-BE49-F238E27FC236}">
                  <a16:creationId xmlns:a16="http://schemas.microsoft.com/office/drawing/2014/main" id="{A4FB051A-B322-4B51-ADAC-32058DCB526D}"/>
                </a:ext>
              </a:extLst>
            </p:cNvPr>
            <p:cNvSpPr/>
            <p:nvPr/>
          </p:nvSpPr>
          <p:spPr>
            <a:xfrm>
              <a:off x="6914251" y="1077497"/>
              <a:ext cx="1037952" cy="2554684"/>
            </a:xfrm>
            <a:custGeom>
              <a:avLst/>
              <a:gdLst>
                <a:gd name="connsiteX0" fmla="*/ 983878 w 1037952"/>
                <a:gd name="connsiteY0" fmla="*/ 30259 h 2554684"/>
                <a:gd name="connsiteX1" fmla="*/ 5660 w 1037952"/>
                <a:gd name="connsiteY1" fmla="*/ 2497234 h 2554684"/>
                <a:gd name="connsiteX2" fmla="*/ 56143 w 1037952"/>
                <a:gd name="connsiteY2" fmla="*/ 2516284 h 2554684"/>
                <a:gd name="connsiteX3" fmla="*/ 86623 w 1037952"/>
                <a:gd name="connsiteY3" fmla="*/ 2429607 h 2554684"/>
                <a:gd name="connsiteX4" fmla="*/ 1033408 w 1037952"/>
                <a:gd name="connsiteY4" fmla="*/ 51214 h 2554684"/>
                <a:gd name="connsiteX5" fmla="*/ 983878 w 1037952"/>
                <a:gd name="connsiteY5" fmla="*/ 30259 h 255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952" h="2554684">
                  <a:moveTo>
                    <a:pt x="983878" y="30259"/>
                  </a:moveTo>
                  <a:lnTo>
                    <a:pt x="5660" y="2497234"/>
                  </a:lnTo>
                  <a:cubicBezTo>
                    <a:pt x="-17200" y="2562957"/>
                    <a:pt x="35188" y="2576292"/>
                    <a:pt x="56143" y="2516284"/>
                  </a:cubicBezTo>
                  <a:lnTo>
                    <a:pt x="86623" y="2429607"/>
                  </a:lnTo>
                  <a:lnTo>
                    <a:pt x="1033408" y="51214"/>
                  </a:lnTo>
                  <a:cubicBezTo>
                    <a:pt x="1053410" y="-4983"/>
                    <a:pt x="1001976" y="-19271"/>
                    <a:pt x="983878" y="30259"/>
                  </a:cubicBezTo>
                  <a:close/>
                </a:path>
              </a:pathLst>
            </a:custGeom>
            <a:solidFill>
              <a:srgbClr val="000000"/>
            </a:solidFill>
            <a:ln w="9525" cap="flat">
              <a:noFill/>
              <a:prstDash val="solid"/>
              <a:miter/>
            </a:ln>
          </p:spPr>
          <p:txBody>
            <a:bodyPr rtlCol="0" anchor="ctr"/>
            <a:lstStyle/>
            <a:p>
              <a:endParaRPr lang="en-ID"/>
            </a:p>
          </p:txBody>
        </p:sp>
        <p:sp>
          <p:nvSpPr>
            <p:cNvPr id="1102" name="Freeform: Shape 1101">
              <a:extLst>
                <a:ext uri="{FF2B5EF4-FFF2-40B4-BE49-F238E27FC236}">
                  <a16:creationId xmlns:a16="http://schemas.microsoft.com/office/drawing/2014/main" id="{DE5C4499-80BB-4E3F-BAF1-D7361462EAB8}"/>
                </a:ext>
              </a:extLst>
            </p:cNvPr>
            <p:cNvSpPr/>
            <p:nvPr/>
          </p:nvSpPr>
          <p:spPr>
            <a:xfrm>
              <a:off x="3229567" y="2347823"/>
              <a:ext cx="1049796" cy="2558975"/>
            </a:xfrm>
            <a:custGeom>
              <a:avLst/>
              <a:gdLst>
                <a:gd name="connsiteX0" fmla="*/ 995722 w 1049796"/>
                <a:gd name="connsiteY0" fmla="*/ 29616 h 2558975"/>
                <a:gd name="connsiteX1" fmla="*/ 6075 w 1049796"/>
                <a:gd name="connsiteY1" fmla="*/ 2501354 h 2558975"/>
                <a:gd name="connsiteX2" fmla="*/ 56557 w 1049796"/>
                <a:gd name="connsiteY2" fmla="*/ 2521357 h 2558975"/>
                <a:gd name="connsiteX3" fmla="*/ 87990 w 1049796"/>
                <a:gd name="connsiteY3" fmla="*/ 2434679 h 2558975"/>
                <a:gd name="connsiteX4" fmla="*/ 1045252 w 1049796"/>
                <a:gd name="connsiteY4" fmla="*/ 51524 h 2558975"/>
                <a:gd name="connsiteX5" fmla="*/ 995722 w 1049796"/>
                <a:gd name="connsiteY5" fmla="*/ 29616 h 255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796" h="2558975">
                  <a:moveTo>
                    <a:pt x="995722" y="29616"/>
                  </a:moveTo>
                  <a:lnTo>
                    <a:pt x="6075" y="2501354"/>
                  </a:lnTo>
                  <a:cubicBezTo>
                    <a:pt x="-17738" y="2567076"/>
                    <a:pt x="34650" y="2580411"/>
                    <a:pt x="56557" y="2521357"/>
                  </a:cubicBezTo>
                  <a:lnTo>
                    <a:pt x="87990" y="2434679"/>
                  </a:lnTo>
                  <a:lnTo>
                    <a:pt x="1045252" y="51524"/>
                  </a:lnTo>
                  <a:cubicBezTo>
                    <a:pt x="1065255" y="-3721"/>
                    <a:pt x="1013820" y="-19914"/>
                    <a:pt x="995722" y="29616"/>
                  </a:cubicBezTo>
                  <a:close/>
                </a:path>
              </a:pathLst>
            </a:custGeom>
            <a:solidFill>
              <a:srgbClr val="000000"/>
            </a:solidFill>
            <a:ln w="9525" cap="flat">
              <a:noFill/>
              <a:prstDash val="solid"/>
              <a:miter/>
            </a:ln>
          </p:spPr>
          <p:txBody>
            <a:bodyPr rtlCol="0" anchor="ctr"/>
            <a:lstStyle/>
            <a:p>
              <a:endParaRPr lang="en-ID"/>
            </a:p>
          </p:txBody>
        </p:sp>
        <p:sp>
          <p:nvSpPr>
            <p:cNvPr id="1103" name="Freeform: Shape 1102">
              <a:extLst>
                <a:ext uri="{FF2B5EF4-FFF2-40B4-BE49-F238E27FC236}">
                  <a16:creationId xmlns:a16="http://schemas.microsoft.com/office/drawing/2014/main" id="{CDD71C7B-A989-4F99-856B-48FE26E4AC2B}"/>
                </a:ext>
              </a:extLst>
            </p:cNvPr>
            <p:cNvSpPr/>
            <p:nvPr/>
          </p:nvSpPr>
          <p:spPr>
            <a:xfrm>
              <a:off x="3399472" y="4952047"/>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04" name="Freeform: Shape 1103">
              <a:extLst>
                <a:ext uri="{FF2B5EF4-FFF2-40B4-BE49-F238E27FC236}">
                  <a16:creationId xmlns:a16="http://schemas.microsoft.com/office/drawing/2014/main" id="{ACB2B414-79EF-47DE-BA0E-CE953E2FEE41}"/>
                </a:ext>
              </a:extLst>
            </p:cNvPr>
            <p:cNvSpPr/>
            <p:nvPr/>
          </p:nvSpPr>
          <p:spPr>
            <a:xfrm>
              <a:off x="3359467" y="4709159"/>
              <a:ext cx="1788795" cy="260984"/>
            </a:xfrm>
            <a:custGeom>
              <a:avLst/>
              <a:gdLst>
                <a:gd name="connsiteX0" fmla="*/ 1788795 w 1788795"/>
                <a:gd name="connsiteY0" fmla="*/ 130493 h 260984"/>
                <a:gd name="connsiteX1" fmla="*/ 894398 w 1788795"/>
                <a:gd name="connsiteY1" fmla="*/ 260985 h 260984"/>
                <a:gd name="connsiteX2" fmla="*/ 0 w 1788795"/>
                <a:gd name="connsiteY2" fmla="*/ 130493 h 260984"/>
                <a:gd name="connsiteX3" fmla="*/ 894398 w 1788795"/>
                <a:gd name="connsiteY3" fmla="*/ 0 h 260984"/>
                <a:gd name="connsiteX4" fmla="*/ 1788795 w 1788795"/>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5" h="260984">
                  <a:moveTo>
                    <a:pt x="1788795" y="130493"/>
                  </a:moveTo>
                  <a:cubicBezTo>
                    <a:pt x="1788795" y="202562"/>
                    <a:pt x="1388360" y="260985"/>
                    <a:pt x="894398" y="260985"/>
                  </a:cubicBezTo>
                  <a:cubicBezTo>
                    <a:pt x="400435" y="260985"/>
                    <a:pt x="0" y="202562"/>
                    <a:pt x="0" y="130493"/>
                  </a:cubicBezTo>
                  <a:cubicBezTo>
                    <a:pt x="0" y="58423"/>
                    <a:pt x="400435" y="0"/>
                    <a:pt x="894398"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05" name="Freeform: Shape 1104">
              <a:extLst>
                <a:ext uri="{FF2B5EF4-FFF2-40B4-BE49-F238E27FC236}">
                  <a16:creationId xmlns:a16="http://schemas.microsoft.com/office/drawing/2014/main" id="{7538909E-104B-4441-98A1-FE3E1120256A}"/>
                </a:ext>
              </a:extLst>
            </p:cNvPr>
            <p:cNvSpPr/>
            <p:nvPr/>
          </p:nvSpPr>
          <p:spPr>
            <a:xfrm>
              <a:off x="3418521" y="4752974"/>
              <a:ext cx="1668780" cy="173355"/>
            </a:xfrm>
            <a:custGeom>
              <a:avLst/>
              <a:gdLst>
                <a:gd name="connsiteX0" fmla="*/ 1668780 w 1668780"/>
                <a:gd name="connsiteY0" fmla="*/ 86678 h 173355"/>
                <a:gd name="connsiteX1" fmla="*/ 1611630 w 1668780"/>
                <a:gd name="connsiteY1" fmla="*/ 105728 h 173355"/>
                <a:gd name="connsiteX2" fmla="*/ 1422083 w 1668780"/>
                <a:gd name="connsiteY2" fmla="*/ 140970 h 173355"/>
                <a:gd name="connsiteX3" fmla="*/ 834390 w 1668780"/>
                <a:gd name="connsiteY3" fmla="*/ 173355 h 173355"/>
                <a:gd name="connsiteX4" fmla="*/ 246698 w 1668780"/>
                <a:gd name="connsiteY4" fmla="*/ 140970 h 173355"/>
                <a:gd name="connsiteX5" fmla="*/ 57150 w 1668780"/>
                <a:gd name="connsiteY5" fmla="*/ 105728 h 173355"/>
                <a:gd name="connsiteX6" fmla="*/ 0 w 1668780"/>
                <a:gd name="connsiteY6" fmla="*/ 86678 h 173355"/>
                <a:gd name="connsiteX7" fmla="*/ 57150 w 1668780"/>
                <a:gd name="connsiteY7" fmla="*/ 67628 h 173355"/>
                <a:gd name="connsiteX8" fmla="*/ 246698 w 1668780"/>
                <a:gd name="connsiteY8" fmla="*/ 32385 h 173355"/>
                <a:gd name="connsiteX9" fmla="*/ 834390 w 1668780"/>
                <a:gd name="connsiteY9" fmla="*/ 0 h 173355"/>
                <a:gd name="connsiteX10" fmla="*/ 1422083 w 1668780"/>
                <a:gd name="connsiteY10" fmla="*/ 32385 h 173355"/>
                <a:gd name="connsiteX11" fmla="*/ 1611630 w 1668780"/>
                <a:gd name="connsiteY11" fmla="*/ 67628 h 173355"/>
                <a:gd name="connsiteX12" fmla="*/ 1668780 w 1668780"/>
                <a:gd name="connsiteY12" fmla="*/ 86678 h 17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5">
                  <a:moveTo>
                    <a:pt x="1668780" y="86678"/>
                  </a:moveTo>
                  <a:cubicBezTo>
                    <a:pt x="1649730" y="95250"/>
                    <a:pt x="1622108" y="102870"/>
                    <a:pt x="1611630" y="105728"/>
                  </a:cubicBezTo>
                  <a:cubicBezTo>
                    <a:pt x="1550670" y="121920"/>
                    <a:pt x="1484948" y="132397"/>
                    <a:pt x="1422083" y="140970"/>
                  </a:cubicBezTo>
                  <a:cubicBezTo>
                    <a:pt x="1229678" y="165735"/>
                    <a:pt x="1028700" y="173355"/>
                    <a:pt x="834390" y="173355"/>
                  </a:cubicBezTo>
                  <a:cubicBezTo>
                    <a:pt x="640080" y="173355"/>
                    <a:pt x="440055" y="165735"/>
                    <a:pt x="246698" y="140970"/>
                  </a:cubicBezTo>
                  <a:cubicBezTo>
                    <a:pt x="183833" y="132397"/>
                    <a:pt x="118110" y="122872"/>
                    <a:pt x="57150" y="105728"/>
                  </a:cubicBezTo>
                  <a:cubicBezTo>
                    <a:pt x="46672" y="102870"/>
                    <a:pt x="20003" y="95250"/>
                    <a:pt x="0" y="86678"/>
                  </a:cubicBezTo>
                  <a:cubicBezTo>
                    <a:pt x="19050" y="78105"/>
                    <a:pt x="46672" y="70485"/>
                    <a:pt x="57150" y="67628"/>
                  </a:cubicBezTo>
                  <a:cubicBezTo>
                    <a:pt x="118110" y="51435"/>
                    <a:pt x="183833" y="40957"/>
                    <a:pt x="246698" y="32385"/>
                  </a:cubicBezTo>
                  <a:cubicBezTo>
                    <a:pt x="439103" y="7620"/>
                    <a:pt x="640080" y="0"/>
                    <a:pt x="834390" y="0"/>
                  </a:cubicBezTo>
                  <a:cubicBezTo>
                    <a:pt x="1028700" y="0"/>
                    <a:pt x="1229678" y="7620"/>
                    <a:pt x="1422083" y="32385"/>
                  </a:cubicBezTo>
                  <a:cubicBezTo>
                    <a:pt x="1484948" y="40957"/>
                    <a:pt x="1550670" y="50482"/>
                    <a:pt x="1611630" y="67628"/>
                  </a:cubicBezTo>
                  <a:cubicBezTo>
                    <a:pt x="1623060" y="70485"/>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06" name="Freeform: Shape 1105">
              <a:extLst>
                <a:ext uri="{FF2B5EF4-FFF2-40B4-BE49-F238E27FC236}">
                  <a16:creationId xmlns:a16="http://schemas.microsoft.com/office/drawing/2014/main" id="{CC12DF20-16A7-47FE-A04E-56F96C5B62A3}"/>
                </a:ext>
              </a:extLst>
            </p:cNvPr>
            <p:cNvSpPr/>
            <p:nvPr/>
          </p:nvSpPr>
          <p:spPr>
            <a:xfrm>
              <a:off x="3638549" y="4853939"/>
              <a:ext cx="1230629" cy="72390"/>
            </a:xfrm>
            <a:custGeom>
              <a:avLst/>
              <a:gdLst>
                <a:gd name="connsiteX0" fmla="*/ 0 w 1230629"/>
                <a:gd name="connsiteY0" fmla="*/ 36195 h 72390"/>
                <a:gd name="connsiteX1" fmla="*/ 27623 w 1230629"/>
                <a:gd name="connsiteY1" fmla="*/ 32385 h 72390"/>
                <a:gd name="connsiteX2" fmla="*/ 615315 w 1230629"/>
                <a:gd name="connsiteY2" fmla="*/ 0 h 72390"/>
                <a:gd name="connsiteX3" fmla="*/ 1203008 w 1230629"/>
                <a:gd name="connsiteY3" fmla="*/ 32385 h 72390"/>
                <a:gd name="connsiteX4" fmla="*/ 1230630 w 1230629"/>
                <a:gd name="connsiteY4" fmla="*/ 36195 h 72390"/>
                <a:gd name="connsiteX5" fmla="*/ 1203008 w 1230629"/>
                <a:gd name="connsiteY5" fmla="*/ 40005 h 72390"/>
                <a:gd name="connsiteX6" fmla="*/ 615315 w 1230629"/>
                <a:gd name="connsiteY6" fmla="*/ 72390 h 72390"/>
                <a:gd name="connsiteX7" fmla="*/ 27623 w 1230629"/>
                <a:gd name="connsiteY7" fmla="*/ 40005 h 72390"/>
                <a:gd name="connsiteX8" fmla="*/ 0 w 1230629"/>
                <a:gd name="connsiteY8" fmla="*/ 36195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29" h="72390">
                  <a:moveTo>
                    <a:pt x="0" y="36195"/>
                  </a:moveTo>
                  <a:cubicBezTo>
                    <a:pt x="9525" y="35242"/>
                    <a:pt x="19050" y="33338"/>
                    <a:pt x="27623" y="32385"/>
                  </a:cubicBezTo>
                  <a:cubicBezTo>
                    <a:pt x="220027" y="7620"/>
                    <a:pt x="421005" y="0"/>
                    <a:pt x="615315" y="0"/>
                  </a:cubicBezTo>
                  <a:cubicBezTo>
                    <a:pt x="809625" y="0"/>
                    <a:pt x="1010603" y="7620"/>
                    <a:pt x="1203008" y="32385"/>
                  </a:cubicBezTo>
                  <a:cubicBezTo>
                    <a:pt x="1212533" y="33338"/>
                    <a:pt x="1222058" y="35242"/>
                    <a:pt x="1230630" y="36195"/>
                  </a:cubicBezTo>
                  <a:cubicBezTo>
                    <a:pt x="1221105" y="37147"/>
                    <a:pt x="1211580" y="39053"/>
                    <a:pt x="1203008" y="40005"/>
                  </a:cubicBezTo>
                  <a:cubicBezTo>
                    <a:pt x="1010603" y="64770"/>
                    <a:pt x="809625" y="72390"/>
                    <a:pt x="615315" y="72390"/>
                  </a:cubicBezTo>
                  <a:cubicBezTo>
                    <a:pt x="421005" y="72390"/>
                    <a:pt x="220980" y="64770"/>
                    <a:pt x="27623" y="40005"/>
                  </a:cubicBezTo>
                  <a:cubicBezTo>
                    <a:pt x="18098" y="39053"/>
                    <a:pt x="8573" y="37147"/>
                    <a:pt x="0" y="36195"/>
                  </a:cubicBezTo>
                  <a:close/>
                </a:path>
              </a:pathLst>
            </a:custGeom>
            <a:solidFill>
              <a:srgbClr val="999999"/>
            </a:solidFill>
            <a:ln w="9525" cap="flat">
              <a:noFill/>
              <a:prstDash val="solid"/>
              <a:miter/>
            </a:ln>
          </p:spPr>
          <p:txBody>
            <a:bodyPr rtlCol="0" anchor="ctr"/>
            <a:lstStyle/>
            <a:p>
              <a:endParaRPr lang="en-ID"/>
            </a:p>
          </p:txBody>
        </p:sp>
        <p:grpSp>
          <p:nvGrpSpPr>
            <p:cNvPr id="1107" name="Graphic 106">
              <a:extLst>
                <a:ext uri="{FF2B5EF4-FFF2-40B4-BE49-F238E27FC236}">
                  <a16:creationId xmlns:a16="http://schemas.microsoft.com/office/drawing/2014/main" id="{D9DFCA56-D6A4-4B99-A585-4E12DFA1D085}"/>
                </a:ext>
              </a:extLst>
            </p:cNvPr>
            <p:cNvGrpSpPr/>
            <p:nvPr/>
          </p:nvGrpSpPr>
          <p:grpSpPr>
            <a:xfrm>
              <a:off x="3804725" y="3479425"/>
              <a:ext cx="861985" cy="1445951"/>
              <a:chOff x="3804725" y="3479425"/>
              <a:chExt cx="861985" cy="1445951"/>
            </a:xfrm>
          </p:grpSpPr>
          <p:sp>
            <p:nvSpPr>
              <p:cNvPr id="1108" name="Freeform: Shape 1107">
                <a:extLst>
                  <a:ext uri="{FF2B5EF4-FFF2-40B4-BE49-F238E27FC236}">
                    <a16:creationId xmlns:a16="http://schemas.microsoft.com/office/drawing/2014/main" id="{62834C33-4C73-4658-B97A-FEF52BA5B58C}"/>
                  </a:ext>
                </a:extLst>
              </p:cNvPr>
              <p:cNvSpPr/>
              <p:nvPr/>
            </p:nvSpPr>
            <p:spPr>
              <a:xfrm>
                <a:off x="3804725" y="3479425"/>
                <a:ext cx="861985" cy="1445951"/>
              </a:xfrm>
              <a:custGeom>
                <a:avLst/>
                <a:gdLst>
                  <a:gd name="connsiteX0" fmla="*/ 853952 w 861985"/>
                  <a:gd name="connsiteY0" fmla="*/ 284854 h 1445951"/>
                  <a:gd name="connsiteX1" fmla="*/ 821567 w 861985"/>
                  <a:gd name="connsiteY1" fmla="*/ 180079 h 1445951"/>
                  <a:gd name="connsiteX2" fmla="*/ 816804 w 861985"/>
                  <a:gd name="connsiteY2" fmla="*/ 183889 h 1445951"/>
                  <a:gd name="connsiteX3" fmla="*/ 811090 w 861985"/>
                  <a:gd name="connsiteY3" fmla="*/ 168649 h 1445951"/>
                  <a:gd name="connsiteX4" fmla="*/ 790134 w 861985"/>
                  <a:gd name="connsiteY4" fmla="*/ 143884 h 1445951"/>
                  <a:gd name="connsiteX5" fmla="*/ 777752 w 861985"/>
                  <a:gd name="connsiteY5" fmla="*/ 132454 h 1445951"/>
                  <a:gd name="connsiteX6" fmla="*/ 761559 w 861985"/>
                  <a:gd name="connsiteY6" fmla="*/ 123882 h 1445951"/>
                  <a:gd name="connsiteX7" fmla="*/ 745367 w 861985"/>
                  <a:gd name="connsiteY7" fmla="*/ 120072 h 1445951"/>
                  <a:gd name="connsiteX8" fmla="*/ 736795 w 861985"/>
                  <a:gd name="connsiteY8" fmla="*/ 117214 h 1445951"/>
                  <a:gd name="connsiteX9" fmla="*/ 729175 w 861985"/>
                  <a:gd name="connsiteY9" fmla="*/ 121977 h 1445951"/>
                  <a:gd name="connsiteX10" fmla="*/ 712029 w 861985"/>
                  <a:gd name="connsiteY10" fmla="*/ 138169 h 1445951"/>
                  <a:gd name="connsiteX11" fmla="*/ 704409 w 861985"/>
                  <a:gd name="connsiteY11" fmla="*/ 150552 h 1445951"/>
                  <a:gd name="connsiteX12" fmla="*/ 708220 w 861985"/>
                  <a:gd name="connsiteY12" fmla="*/ 163887 h 1445951"/>
                  <a:gd name="connsiteX13" fmla="*/ 697742 w 861985"/>
                  <a:gd name="connsiteY13" fmla="*/ 172459 h 1445951"/>
                  <a:gd name="connsiteX14" fmla="*/ 700600 w 861985"/>
                  <a:gd name="connsiteY14" fmla="*/ 185794 h 1445951"/>
                  <a:gd name="connsiteX15" fmla="*/ 705362 w 861985"/>
                  <a:gd name="connsiteY15" fmla="*/ 188652 h 1445951"/>
                  <a:gd name="connsiteX16" fmla="*/ 710125 w 861985"/>
                  <a:gd name="connsiteY16" fmla="*/ 188652 h 1445951"/>
                  <a:gd name="connsiteX17" fmla="*/ 720602 w 861985"/>
                  <a:gd name="connsiteY17" fmla="*/ 182937 h 1445951"/>
                  <a:gd name="connsiteX18" fmla="*/ 723459 w 861985"/>
                  <a:gd name="connsiteY18" fmla="*/ 181032 h 1445951"/>
                  <a:gd name="connsiteX19" fmla="*/ 726317 w 861985"/>
                  <a:gd name="connsiteY19" fmla="*/ 181032 h 1445951"/>
                  <a:gd name="connsiteX20" fmla="*/ 740604 w 861985"/>
                  <a:gd name="connsiteY20" fmla="*/ 185794 h 1445951"/>
                  <a:gd name="connsiteX21" fmla="*/ 772037 w 861985"/>
                  <a:gd name="connsiteY21" fmla="*/ 187699 h 1445951"/>
                  <a:gd name="connsiteX22" fmla="*/ 775847 w 861985"/>
                  <a:gd name="connsiteY22" fmla="*/ 199129 h 1445951"/>
                  <a:gd name="connsiteX23" fmla="*/ 771084 w 861985"/>
                  <a:gd name="connsiteY23" fmla="*/ 198177 h 1445951"/>
                  <a:gd name="connsiteX24" fmla="*/ 768227 w 861985"/>
                  <a:gd name="connsiteY24" fmla="*/ 279139 h 1445951"/>
                  <a:gd name="connsiteX25" fmla="*/ 770132 w 861985"/>
                  <a:gd name="connsiteY25" fmla="*/ 324859 h 1445951"/>
                  <a:gd name="connsiteX26" fmla="*/ 770132 w 861985"/>
                  <a:gd name="connsiteY26" fmla="*/ 329622 h 1445951"/>
                  <a:gd name="connsiteX27" fmla="*/ 771084 w 861985"/>
                  <a:gd name="connsiteY27" fmla="*/ 331527 h 1445951"/>
                  <a:gd name="connsiteX28" fmla="*/ 766322 w 861985"/>
                  <a:gd name="connsiteY28" fmla="*/ 329622 h 1445951"/>
                  <a:gd name="connsiteX29" fmla="*/ 680597 w 861985"/>
                  <a:gd name="connsiteY29" fmla="*/ 284854 h 1445951"/>
                  <a:gd name="connsiteX30" fmla="*/ 620590 w 861985"/>
                  <a:gd name="connsiteY30" fmla="*/ 251517 h 1445951"/>
                  <a:gd name="connsiteX31" fmla="*/ 566297 w 861985"/>
                  <a:gd name="connsiteY31" fmla="*/ 248659 h 1445951"/>
                  <a:gd name="connsiteX32" fmla="*/ 536770 w 861985"/>
                  <a:gd name="connsiteY32" fmla="*/ 235324 h 1445951"/>
                  <a:gd name="connsiteX33" fmla="*/ 515814 w 861985"/>
                  <a:gd name="connsiteY33" fmla="*/ 222942 h 1445951"/>
                  <a:gd name="connsiteX34" fmla="*/ 518672 w 861985"/>
                  <a:gd name="connsiteY34" fmla="*/ 246754 h 1445951"/>
                  <a:gd name="connsiteX35" fmla="*/ 518672 w 861985"/>
                  <a:gd name="connsiteY35" fmla="*/ 250564 h 1445951"/>
                  <a:gd name="connsiteX36" fmla="*/ 514862 w 861985"/>
                  <a:gd name="connsiteY36" fmla="*/ 247707 h 1445951"/>
                  <a:gd name="connsiteX37" fmla="*/ 506289 w 861985"/>
                  <a:gd name="connsiteY37" fmla="*/ 234372 h 1445951"/>
                  <a:gd name="connsiteX38" fmla="*/ 498670 w 861985"/>
                  <a:gd name="connsiteY38" fmla="*/ 177222 h 1445951"/>
                  <a:gd name="connsiteX39" fmla="*/ 506289 w 861985"/>
                  <a:gd name="connsiteY39" fmla="*/ 151504 h 1445951"/>
                  <a:gd name="connsiteX40" fmla="*/ 513910 w 861985"/>
                  <a:gd name="connsiteY40" fmla="*/ 148647 h 1445951"/>
                  <a:gd name="connsiteX41" fmla="*/ 517720 w 861985"/>
                  <a:gd name="connsiteY41" fmla="*/ 141027 h 1445951"/>
                  <a:gd name="connsiteX42" fmla="*/ 524387 w 861985"/>
                  <a:gd name="connsiteY42" fmla="*/ 119119 h 1445951"/>
                  <a:gd name="connsiteX43" fmla="*/ 525339 w 861985"/>
                  <a:gd name="connsiteY43" fmla="*/ 110547 h 1445951"/>
                  <a:gd name="connsiteX44" fmla="*/ 519624 w 861985"/>
                  <a:gd name="connsiteY44" fmla="*/ 104832 h 1445951"/>
                  <a:gd name="connsiteX45" fmla="*/ 518672 w 861985"/>
                  <a:gd name="connsiteY45" fmla="*/ 81972 h 1445951"/>
                  <a:gd name="connsiteX46" fmla="*/ 520577 w 861985"/>
                  <a:gd name="connsiteY46" fmla="*/ 59112 h 1445951"/>
                  <a:gd name="connsiteX47" fmla="*/ 510099 w 861985"/>
                  <a:gd name="connsiteY47" fmla="*/ 39109 h 1445951"/>
                  <a:gd name="connsiteX48" fmla="*/ 492002 w 861985"/>
                  <a:gd name="connsiteY48" fmla="*/ 15297 h 1445951"/>
                  <a:gd name="connsiteX49" fmla="*/ 465332 w 861985"/>
                  <a:gd name="connsiteY49" fmla="*/ 4819 h 1445951"/>
                  <a:gd name="connsiteX50" fmla="*/ 424374 w 861985"/>
                  <a:gd name="connsiteY50" fmla="*/ 2914 h 1445951"/>
                  <a:gd name="connsiteX51" fmla="*/ 386274 w 861985"/>
                  <a:gd name="connsiteY51" fmla="*/ 19107 h 1445951"/>
                  <a:gd name="connsiteX52" fmla="*/ 376749 w 861985"/>
                  <a:gd name="connsiteY52" fmla="*/ 59112 h 1445951"/>
                  <a:gd name="connsiteX53" fmla="*/ 374845 w 861985"/>
                  <a:gd name="connsiteY53" fmla="*/ 80067 h 1445951"/>
                  <a:gd name="connsiteX54" fmla="*/ 379607 w 861985"/>
                  <a:gd name="connsiteY54" fmla="*/ 101022 h 1445951"/>
                  <a:gd name="connsiteX55" fmla="*/ 371035 w 861985"/>
                  <a:gd name="connsiteY55" fmla="*/ 106737 h 1445951"/>
                  <a:gd name="connsiteX56" fmla="*/ 371035 w 861985"/>
                  <a:gd name="connsiteY56" fmla="*/ 118167 h 1445951"/>
                  <a:gd name="connsiteX57" fmla="*/ 373892 w 861985"/>
                  <a:gd name="connsiteY57" fmla="*/ 126739 h 1445951"/>
                  <a:gd name="connsiteX58" fmla="*/ 376749 w 861985"/>
                  <a:gd name="connsiteY58" fmla="*/ 140074 h 1445951"/>
                  <a:gd name="connsiteX59" fmla="*/ 386274 w 861985"/>
                  <a:gd name="connsiteY59" fmla="*/ 148647 h 1445951"/>
                  <a:gd name="connsiteX60" fmla="*/ 390085 w 861985"/>
                  <a:gd name="connsiteY60" fmla="*/ 235324 h 1445951"/>
                  <a:gd name="connsiteX61" fmla="*/ 385322 w 861985"/>
                  <a:gd name="connsiteY61" fmla="*/ 242944 h 1445951"/>
                  <a:gd name="connsiteX62" fmla="*/ 378654 w 861985"/>
                  <a:gd name="connsiteY62" fmla="*/ 242944 h 1445951"/>
                  <a:gd name="connsiteX63" fmla="*/ 377702 w 861985"/>
                  <a:gd name="connsiteY63" fmla="*/ 242944 h 1445951"/>
                  <a:gd name="connsiteX64" fmla="*/ 385322 w 861985"/>
                  <a:gd name="connsiteY64" fmla="*/ 221037 h 1445951"/>
                  <a:gd name="connsiteX65" fmla="*/ 353889 w 861985"/>
                  <a:gd name="connsiteY65" fmla="*/ 230562 h 1445951"/>
                  <a:gd name="connsiteX66" fmla="*/ 298645 w 861985"/>
                  <a:gd name="connsiteY66" fmla="*/ 239134 h 1445951"/>
                  <a:gd name="connsiteX67" fmla="*/ 267212 w 861985"/>
                  <a:gd name="connsiteY67" fmla="*/ 242944 h 1445951"/>
                  <a:gd name="connsiteX68" fmla="*/ 266260 w 861985"/>
                  <a:gd name="connsiteY68" fmla="*/ 243897 h 1445951"/>
                  <a:gd name="connsiteX69" fmla="*/ 252924 w 861985"/>
                  <a:gd name="connsiteY69" fmla="*/ 245802 h 1445951"/>
                  <a:gd name="connsiteX70" fmla="*/ 206252 w 861985"/>
                  <a:gd name="connsiteY70" fmla="*/ 273424 h 1445951"/>
                  <a:gd name="connsiteX71" fmla="*/ 103382 w 861985"/>
                  <a:gd name="connsiteY71" fmla="*/ 308667 h 1445951"/>
                  <a:gd name="connsiteX72" fmla="*/ 109097 w 861985"/>
                  <a:gd name="connsiteY72" fmla="*/ 263899 h 1445951"/>
                  <a:gd name="connsiteX73" fmla="*/ 117670 w 861985"/>
                  <a:gd name="connsiteY73" fmla="*/ 177222 h 1445951"/>
                  <a:gd name="connsiteX74" fmla="*/ 111002 w 861985"/>
                  <a:gd name="connsiteY74" fmla="*/ 178174 h 1445951"/>
                  <a:gd name="connsiteX75" fmla="*/ 111954 w 861985"/>
                  <a:gd name="connsiteY75" fmla="*/ 164839 h 1445951"/>
                  <a:gd name="connsiteX76" fmla="*/ 130052 w 861985"/>
                  <a:gd name="connsiteY76" fmla="*/ 158172 h 1445951"/>
                  <a:gd name="connsiteX77" fmla="*/ 145292 w 861985"/>
                  <a:gd name="connsiteY77" fmla="*/ 163887 h 1445951"/>
                  <a:gd name="connsiteX78" fmla="*/ 161485 w 861985"/>
                  <a:gd name="connsiteY78" fmla="*/ 159124 h 1445951"/>
                  <a:gd name="connsiteX79" fmla="*/ 175772 w 861985"/>
                  <a:gd name="connsiteY79" fmla="*/ 158172 h 1445951"/>
                  <a:gd name="connsiteX80" fmla="*/ 180535 w 861985"/>
                  <a:gd name="connsiteY80" fmla="*/ 161029 h 1445951"/>
                  <a:gd name="connsiteX81" fmla="*/ 189107 w 861985"/>
                  <a:gd name="connsiteY81" fmla="*/ 159124 h 1445951"/>
                  <a:gd name="connsiteX82" fmla="*/ 197679 w 861985"/>
                  <a:gd name="connsiteY82" fmla="*/ 161982 h 1445951"/>
                  <a:gd name="connsiteX83" fmla="*/ 201489 w 861985"/>
                  <a:gd name="connsiteY83" fmla="*/ 158172 h 1445951"/>
                  <a:gd name="connsiteX84" fmla="*/ 196727 w 861985"/>
                  <a:gd name="connsiteY84" fmla="*/ 150552 h 1445951"/>
                  <a:gd name="connsiteX85" fmla="*/ 201489 w 861985"/>
                  <a:gd name="connsiteY85" fmla="*/ 142932 h 1445951"/>
                  <a:gd name="connsiteX86" fmla="*/ 198632 w 861985"/>
                  <a:gd name="connsiteY86" fmla="*/ 133407 h 1445951"/>
                  <a:gd name="connsiteX87" fmla="*/ 186249 w 861985"/>
                  <a:gd name="connsiteY87" fmla="*/ 110547 h 1445951"/>
                  <a:gd name="connsiteX88" fmla="*/ 177677 w 861985"/>
                  <a:gd name="connsiteY88" fmla="*/ 101974 h 1445951"/>
                  <a:gd name="connsiteX89" fmla="*/ 169104 w 861985"/>
                  <a:gd name="connsiteY89" fmla="*/ 101974 h 1445951"/>
                  <a:gd name="connsiteX90" fmla="*/ 118622 w 861985"/>
                  <a:gd name="connsiteY90" fmla="*/ 113404 h 1445951"/>
                  <a:gd name="connsiteX91" fmla="*/ 76712 w 861985"/>
                  <a:gd name="connsiteY91" fmla="*/ 143884 h 1445951"/>
                  <a:gd name="connsiteX92" fmla="*/ 65282 w 861985"/>
                  <a:gd name="connsiteY92" fmla="*/ 163887 h 1445951"/>
                  <a:gd name="connsiteX93" fmla="*/ 60520 w 861985"/>
                  <a:gd name="connsiteY93" fmla="*/ 160077 h 1445951"/>
                  <a:gd name="connsiteX94" fmla="*/ 1464 w 861985"/>
                  <a:gd name="connsiteY94" fmla="*/ 355339 h 1445951"/>
                  <a:gd name="connsiteX95" fmla="*/ 512 w 861985"/>
                  <a:gd name="connsiteY95" fmla="*/ 362007 h 1445951"/>
                  <a:gd name="connsiteX96" fmla="*/ 18609 w 861985"/>
                  <a:gd name="connsiteY96" fmla="*/ 392487 h 1445951"/>
                  <a:gd name="connsiteX97" fmla="*/ 228160 w 861985"/>
                  <a:gd name="connsiteY97" fmla="*/ 372484 h 1445951"/>
                  <a:gd name="connsiteX98" fmla="*/ 256735 w 861985"/>
                  <a:gd name="connsiteY98" fmla="*/ 361054 h 1445951"/>
                  <a:gd name="connsiteX99" fmla="*/ 292929 w 861985"/>
                  <a:gd name="connsiteY99" fmla="*/ 472497 h 1445951"/>
                  <a:gd name="connsiteX100" fmla="*/ 298645 w 861985"/>
                  <a:gd name="connsiteY100" fmla="*/ 500119 h 1445951"/>
                  <a:gd name="connsiteX101" fmla="*/ 299597 w 861985"/>
                  <a:gd name="connsiteY101" fmla="*/ 591559 h 1445951"/>
                  <a:gd name="connsiteX102" fmla="*/ 293882 w 861985"/>
                  <a:gd name="connsiteY102" fmla="*/ 647757 h 1445951"/>
                  <a:gd name="connsiteX103" fmla="*/ 258639 w 861985"/>
                  <a:gd name="connsiteY103" fmla="*/ 783012 h 1445951"/>
                  <a:gd name="connsiteX104" fmla="*/ 257687 w 861985"/>
                  <a:gd name="connsiteY104" fmla="*/ 789679 h 1445951"/>
                  <a:gd name="connsiteX105" fmla="*/ 268164 w 861985"/>
                  <a:gd name="connsiteY105" fmla="*/ 796347 h 1445951"/>
                  <a:gd name="connsiteX106" fmla="*/ 276737 w 861985"/>
                  <a:gd name="connsiteY106" fmla="*/ 798252 h 1445951"/>
                  <a:gd name="connsiteX107" fmla="*/ 267212 w 861985"/>
                  <a:gd name="connsiteY107" fmla="*/ 874452 h 1445951"/>
                  <a:gd name="connsiteX108" fmla="*/ 259592 w 861985"/>
                  <a:gd name="connsiteY108" fmla="*/ 928744 h 1445951"/>
                  <a:gd name="connsiteX109" fmla="*/ 258639 w 861985"/>
                  <a:gd name="connsiteY109" fmla="*/ 985894 h 1445951"/>
                  <a:gd name="connsiteX110" fmla="*/ 260545 w 861985"/>
                  <a:gd name="connsiteY110" fmla="*/ 1171632 h 1445951"/>
                  <a:gd name="connsiteX111" fmla="*/ 270070 w 861985"/>
                  <a:gd name="connsiteY111" fmla="*/ 1213542 h 1445951"/>
                  <a:gd name="connsiteX112" fmla="*/ 267212 w 861985"/>
                  <a:gd name="connsiteY112" fmla="*/ 1260214 h 1445951"/>
                  <a:gd name="connsiteX113" fmla="*/ 276737 w 861985"/>
                  <a:gd name="connsiteY113" fmla="*/ 1359274 h 1445951"/>
                  <a:gd name="connsiteX114" fmla="*/ 276737 w 861985"/>
                  <a:gd name="connsiteY114" fmla="*/ 1443094 h 1445951"/>
                  <a:gd name="connsiteX115" fmla="*/ 367224 w 861985"/>
                  <a:gd name="connsiteY115" fmla="*/ 1444999 h 1445951"/>
                  <a:gd name="connsiteX116" fmla="*/ 368177 w 861985"/>
                  <a:gd name="connsiteY116" fmla="*/ 1428807 h 1445951"/>
                  <a:gd name="connsiteX117" fmla="*/ 371035 w 861985"/>
                  <a:gd name="connsiteY117" fmla="*/ 1393564 h 1445951"/>
                  <a:gd name="connsiteX118" fmla="*/ 376749 w 861985"/>
                  <a:gd name="connsiteY118" fmla="*/ 1361179 h 1445951"/>
                  <a:gd name="connsiteX119" fmla="*/ 379607 w 861985"/>
                  <a:gd name="connsiteY119" fmla="*/ 1304982 h 1445951"/>
                  <a:gd name="connsiteX120" fmla="*/ 387227 w 861985"/>
                  <a:gd name="connsiteY120" fmla="*/ 1236402 h 1445951"/>
                  <a:gd name="connsiteX121" fmla="*/ 428185 w 861985"/>
                  <a:gd name="connsiteY121" fmla="*/ 975417 h 1445951"/>
                  <a:gd name="connsiteX122" fmla="*/ 453902 w 861985"/>
                  <a:gd name="connsiteY122" fmla="*/ 1137342 h 1445951"/>
                  <a:gd name="connsiteX123" fmla="*/ 460570 w 861985"/>
                  <a:gd name="connsiteY123" fmla="*/ 1178299 h 1445951"/>
                  <a:gd name="connsiteX124" fmla="*/ 467237 w 861985"/>
                  <a:gd name="connsiteY124" fmla="*/ 1272597 h 1445951"/>
                  <a:gd name="connsiteX125" fmla="*/ 462474 w 861985"/>
                  <a:gd name="connsiteY125" fmla="*/ 1374514 h 1445951"/>
                  <a:gd name="connsiteX126" fmla="*/ 463427 w 861985"/>
                  <a:gd name="connsiteY126" fmla="*/ 1410709 h 1445951"/>
                  <a:gd name="connsiteX127" fmla="*/ 456760 w 861985"/>
                  <a:gd name="connsiteY127" fmla="*/ 1445952 h 1445951"/>
                  <a:gd name="connsiteX128" fmla="*/ 554867 w 861985"/>
                  <a:gd name="connsiteY128" fmla="*/ 1444999 h 1445951"/>
                  <a:gd name="connsiteX129" fmla="*/ 555820 w 861985"/>
                  <a:gd name="connsiteY129" fmla="*/ 1431664 h 1445951"/>
                  <a:gd name="connsiteX130" fmla="*/ 563440 w 861985"/>
                  <a:gd name="connsiteY130" fmla="*/ 1364037 h 1445951"/>
                  <a:gd name="connsiteX131" fmla="*/ 586300 w 861985"/>
                  <a:gd name="connsiteY131" fmla="*/ 1059237 h 1445951"/>
                  <a:gd name="connsiteX132" fmla="*/ 609159 w 861985"/>
                  <a:gd name="connsiteY132" fmla="*/ 855402 h 1445951"/>
                  <a:gd name="connsiteX133" fmla="*/ 604397 w 861985"/>
                  <a:gd name="connsiteY133" fmla="*/ 811587 h 1445951"/>
                  <a:gd name="connsiteX134" fmla="*/ 620590 w 861985"/>
                  <a:gd name="connsiteY134" fmla="*/ 800157 h 1445951"/>
                  <a:gd name="connsiteX135" fmla="*/ 588204 w 861985"/>
                  <a:gd name="connsiteY135" fmla="*/ 588702 h 1445951"/>
                  <a:gd name="connsiteX136" fmla="*/ 613922 w 861985"/>
                  <a:gd name="connsiteY136" fmla="*/ 386772 h 1445951"/>
                  <a:gd name="connsiteX137" fmla="*/ 621542 w 861985"/>
                  <a:gd name="connsiteY137" fmla="*/ 381057 h 1445951"/>
                  <a:gd name="connsiteX138" fmla="*/ 629162 w 861985"/>
                  <a:gd name="connsiteY138" fmla="*/ 382962 h 1445951"/>
                  <a:gd name="connsiteX139" fmla="*/ 792992 w 861985"/>
                  <a:gd name="connsiteY139" fmla="*/ 424872 h 1445951"/>
                  <a:gd name="connsiteX140" fmla="*/ 832045 w 861985"/>
                  <a:gd name="connsiteY140" fmla="*/ 420109 h 1445951"/>
                  <a:gd name="connsiteX141" fmla="*/ 853000 w 861985"/>
                  <a:gd name="connsiteY141" fmla="*/ 404869 h 1445951"/>
                  <a:gd name="connsiteX142" fmla="*/ 856809 w 861985"/>
                  <a:gd name="connsiteY142" fmla="*/ 394392 h 1445951"/>
                  <a:gd name="connsiteX143" fmla="*/ 853952 w 861985"/>
                  <a:gd name="connsiteY143" fmla="*/ 284854 h 144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861985" h="1445951">
                    <a:moveTo>
                      <a:pt x="853952" y="284854"/>
                    </a:moveTo>
                    <a:cubicBezTo>
                      <a:pt x="845379" y="248659"/>
                      <a:pt x="834902" y="215322"/>
                      <a:pt x="821567" y="180079"/>
                    </a:cubicBezTo>
                    <a:cubicBezTo>
                      <a:pt x="820615" y="181032"/>
                      <a:pt x="818709" y="182937"/>
                      <a:pt x="816804" y="183889"/>
                    </a:cubicBezTo>
                    <a:cubicBezTo>
                      <a:pt x="814900" y="179127"/>
                      <a:pt x="813947" y="173412"/>
                      <a:pt x="811090" y="168649"/>
                    </a:cubicBezTo>
                    <a:cubicBezTo>
                      <a:pt x="806327" y="158172"/>
                      <a:pt x="800612" y="148647"/>
                      <a:pt x="790134" y="143884"/>
                    </a:cubicBezTo>
                    <a:cubicBezTo>
                      <a:pt x="789182" y="137217"/>
                      <a:pt x="784420" y="132454"/>
                      <a:pt x="777752" y="132454"/>
                    </a:cubicBezTo>
                    <a:cubicBezTo>
                      <a:pt x="773942" y="126739"/>
                      <a:pt x="768227" y="123882"/>
                      <a:pt x="761559" y="123882"/>
                    </a:cubicBezTo>
                    <a:cubicBezTo>
                      <a:pt x="757750" y="118167"/>
                      <a:pt x="751082" y="117214"/>
                      <a:pt x="745367" y="120072"/>
                    </a:cubicBezTo>
                    <a:cubicBezTo>
                      <a:pt x="743462" y="117214"/>
                      <a:pt x="740604" y="116262"/>
                      <a:pt x="736795" y="117214"/>
                    </a:cubicBezTo>
                    <a:cubicBezTo>
                      <a:pt x="733937" y="118167"/>
                      <a:pt x="731079" y="120072"/>
                      <a:pt x="729175" y="121977"/>
                    </a:cubicBezTo>
                    <a:cubicBezTo>
                      <a:pt x="723459" y="127692"/>
                      <a:pt x="717745" y="132454"/>
                      <a:pt x="712029" y="138169"/>
                    </a:cubicBezTo>
                    <a:cubicBezTo>
                      <a:pt x="708220" y="141979"/>
                      <a:pt x="705362" y="145789"/>
                      <a:pt x="704409" y="150552"/>
                    </a:cubicBezTo>
                    <a:cubicBezTo>
                      <a:pt x="704409" y="154362"/>
                      <a:pt x="706315" y="160077"/>
                      <a:pt x="708220" y="163887"/>
                    </a:cubicBezTo>
                    <a:cubicBezTo>
                      <a:pt x="703457" y="164839"/>
                      <a:pt x="699647" y="167697"/>
                      <a:pt x="697742" y="172459"/>
                    </a:cubicBezTo>
                    <a:cubicBezTo>
                      <a:pt x="695837" y="177222"/>
                      <a:pt x="697742" y="181984"/>
                      <a:pt x="700600" y="185794"/>
                    </a:cubicBezTo>
                    <a:cubicBezTo>
                      <a:pt x="701552" y="186747"/>
                      <a:pt x="703457" y="187699"/>
                      <a:pt x="705362" y="188652"/>
                    </a:cubicBezTo>
                    <a:cubicBezTo>
                      <a:pt x="707267" y="188652"/>
                      <a:pt x="708220" y="188652"/>
                      <a:pt x="710125" y="188652"/>
                    </a:cubicBezTo>
                    <a:cubicBezTo>
                      <a:pt x="713934" y="187699"/>
                      <a:pt x="717745" y="185794"/>
                      <a:pt x="720602" y="182937"/>
                    </a:cubicBezTo>
                    <a:cubicBezTo>
                      <a:pt x="721554" y="181984"/>
                      <a:pt x="722507" y="181032"/>
                      <a:pt x="723459" y="181032"/>
                    </a:cubicBezTo>
                    <a:cubicBezTo>
                      <a:pt x="724412" y="181032"/>
                      <a:pt x="725365" y="181032"/>
                      <a:pt x="726317" y="181032"/>
                    </a:cubicBezTo>
                    <a:cubicBezTo>
                      <a:pt x="731079" y="182937"/>
                      <a:pt x="735842" y="183889"/>
                      <a:pt x="740604" y="185794"/>
                    </a:cubicBezTo>
                    <a:cubicBezTo>
                      <a:pt x="750129" y="188652"/>
                      <a:pt x="763465" y="192462"/>
                      <a:pt x="772037" y="187699"/>
                    </a:cubicBezTo>
                    <a:cubicBezTo>
                      <a:pt x="773942" y="191509"/>
                      <a:pt x="774895" y="195319"/>
                      <a:pt x="775847" y="199129"/>
                    </a:cubicBezTo>
                    <a:cubicBezTo>
                      <a:pt x="773942" y="199129"/>
                      <a:pt x="772037" y="199129"/>
                      <a:pt x="771084" y="198177"/>
                    </a:cubicBezTo>
                    <a:cubicBezTo>
                      <a:pt x="768227" y="197224"/>
                      <a:pt x="777752" y="243897"/>
                      <a:pt x="768227" y="279139"/>
                    </a:cubicBezTo>
                    <a:cubicBezTo>
                      <a:pt x="764417" y="294379"/>
                      <a:pt x="765370" y="309619"/>
                      <a:pt x="770132" y="324859"/>
                    </a:cubicBezTo>
                    <a:cubicBezTo>
                      <a:pt x="770132" y="326764"/>
                      <a:pt x="770132" y="327717"/>
                      <a:pt x="770132" y="329622"/>
                    </a:cubicBezTo>
                    <a:cubicBezTo>
                      <a:pt x="770132" y="329622"/>
                      <a:pt x="771084" y="330574"/>
                      <a:pt x="771084" y="331527"/>
                    </a:cubicBezTo>
                    <a:cubicBezTo>
                      <a:pt x="769179" y="331527"/>
                      <a:pt x="767275" y="330574"/>
                      <a:pt x="766322" y="329622"/>
                    </a:cubicBezTo>
                    <a:cubicBezTo>
                      <a:pt x="764417" y="327717"/>
                      <a:pt x="685359" y="289617"/>
                      <a:pt x="680597" y="284854"/>
                    </a:cubicBezTo>
                    <a:cubicBezTo>
                      <a:pt x="666309" y="271519"/>
                      <a:pt x="640592" y="267709"/>
                      <a:pt x="620590" y="251517"/>
                    </a:cubicBezTo>
                    <a:cubicBezTo>
                      <a:pt x="600587" y="245802"/>
                      <a:pt x="585347" y="256279"/>
                      <a:pt x="566297" y="248659"/>
                    </a:cubicBezTo>
                    <a:cubicBezTo>
                      <a:pt x="555820" y="244849"/>
                      <a:pt x="546295" y="240087"/>
                      <a:pt x="536770" y="235324"/>
                    </a:cubicBezTo>
                    <a:cubicBezTo>
                      <a:pt x="531054" y="232467"/>
                      <a:pt x="521529" y="221037"/>
                      <a:pt x="515814" y="222942"/>
                    </a:cubicBezTo>
                    <a:cubicBezTo>
                      <a:pt x="519624" y="230562"/>
                      <a:pt x="518672" y="238182"/>
                      <a:pt x="518672" y="246754"/>
                    </a:cubicBezTo>
                    <a:cubicBezTo>
                      <a:pt x="518672" y="247707"/>
                      <a:pt x="518672" y="248659"/>
                      <a:pt x="518672" y="250564"/>
                    </a:cubicBezTo>
                    <a:cubicBezTo>
                      <a:pt x="517720" y="249612"/>
                      <a:pt x="515814" y="248659"/>
                      <a:pt x="514862" y="247707"/>
                    </a:cubicBezTo>
                    <a:cubicBezTo>
                      <a:pt x="511052" y="243897"/>
                      <a:pt x="508195" y="239134"/>
                      <a:pt x="506289" y="234372"/>
                    </a:cubicBezTo>
                    <a:cubicBezTo>
                      <a:pt x="498670" y="216274"/>
                      <a:pt x="497717" y="196272"/>
                      <a:pt x="498670" y="177222"/>
                    </a:cubicBezTo>
                    <a:cubicBezTo>
                      <a:pt x="498670" y="168649"/>
                      <a:pt x="501527" y="158172"/>
                      <a:pt x="506289" y="151504"/>
                    </a:cubicBezTo>
                    <a:cubicBezTo>
                      <a:pt x="509147" y="152457"/>
                      <a:pt x="512004" y="151504"/>
                      <a:pt x="513910" y="148647"/>
                    </a:cubicBezTo>
                    <a:cubicBezTo>
                      <a:pt x="515814" y="146742"/>
                      <a:pt x="516767" y="143884"/>
                      <a:pt x="517720" y="141027"/>
                    </a:cubicBezTo>
                    <a:cubicBezTo>
                      <a:pt x="519624" y="133407"/>
                      <a:pt x="522482" y="126739"/>
                      <a:pt x="524387" y="119119"/>
                    </a:cubicBezTo>
                    <a:cubicBezTo>
                      <a:pt x="525339" y="116262"/>
                      <a:pt x="526292" y="113404"/>
                      <a:pt x="525339" y="110547"/>
                    </a:cubicBezTo>
                    <a:cubicBezTo>
                      <a:pt x="525339" y="107689"/>
                      <a:pt x="522482" y="104832"/>
                      <a:pt x="519624" y="104832"/>
                    </a:cubicBezTo>
                    <a:cubicBezTo>
                      <a:pt x="516767" y="97212"/>
                      <a:pt x="517720" y="89592"/>
                      <a:pt x="518672" y="81972"/>
                    </a:cubicBezTo>
                    <a:cubicBezTo>
                      <a:pt x="519624" y="74352"/>
                      <a:pt x="521529" y="66732"/>
                      <a:pt x="520577" y="59112"/>
                    </a:cubicBezTo>
                    <a:cubicBezTo>
                      <a:pt x="519624" y="51492"/>
                      <a:pt x="516767" y="42919"/>
                      <a:pt x="510099" y="39109"/>
                    </a:cubicBezTo>
                    <a:cubicBezTo>
                      <a:pt x="508195" y="29584"/>
                      <a:pt x="500574" y="21012"/>
                      <a:pt x="492002" y="15297"/>
                    </a:cubicBezTo>
                    <a:cubicBezTo>
                      <a:pt x="483429" y="9582"/>
                      <a:pt x="473904" y="6724"/>
                      <a:pt x="465332" y="4819"/>
                    </a:cubicBezTo>
                    <a:cubicBezTo>
                      <a:pt x="451997" y="1009"/>
                      <a:pt x="436757" y="-2801"/>
                      <a:pt x="424374" y="2914"/>
                    </a:cubicBezTo>
                    <a:cubicBezTo>
                      <a:pt x="410087" y="2914"/>
                      <a:pt x="394847" y="7677"/>
                      <a:pt x="386274" y="19107"/>
                    </a:cubicBezTo>
                    <a:cubicBezTo>
                      <a:pt x="377702" y="30537"/>
                      <a:pt x="373892" y="44824"/>
                      <a:pt x="376749" y="59112"/>
                    </a:cubicBezTo>
                    <a:cubicBezTo>
                      <a:pt x="373892" y="65779"/>
                      <a:pt x="373892" y="72447"/>
                      <a:pt x="374845" y="80067"/>
                    </a:cubicBezTo>
                    <a:cubicBezTo>
                      <a:pt x="375797" y="86734"/>
                      <a:pt x="377702" y="94354"/>
                      <a:pt x="379607" y="101022"/>
                    </a:cubicBezTo>
                    <a:cubicBezTo>
                      <a:pt x="375797" y="100069"/>
                      <a:pt x="371987" y="103879"/>
                      <a:pt x="371035" y="106737"/>
                    </a:cubicBezTo>
                    <a:cubicBezTo>
                      <a:pt x="370082" y="110547"/>
                      <a:pt x="370082" y="114357"/>
                      <a:pt x="371035" y="118167"/>
                    </a:cubicBezTo>
                    <a:cubicBezTo>
                      <a:pt x="371987" y="121024"/>
                      <a:pt x="372939" y="123882"/>
                      <a:pt x="373892" y="126739"/>
                    </a:cubicBezTo>
                    <a:cubicBezTo>
                      <a:pt x="374845" y="131502"/>
                      <a:pt x="375797" y="136264"/>
                      <a:pt x="376749" y="140074"/>
                    </a:cubicBezTo>
                    <a:cubicBezTo>
                      <a:pt x="378654" y="144837"/>
                      <a:pt x="381512" y="148647"/>
                      <a:pt x="386274" y="148647"/>
                    </a:cubicBezTo>
                    <a:cubicBezTo>
                      <a:pt x="391989" y="177222"/>
                      <a:pt x="396752" y="206749"/>
                      <a:pt x="390085" y="235324"/>
                    </a:cubicBezTo>
                    <a:cubicBezTo>
                      <a:pt x="389132" y="238182"/>
                      <a:pt x="388179" y="241992"/>
                      <a:pt x="385322" y="242944"/>
                    </a:cubicBezTo>
                    <a:cubicBezTo>
                      <a:pt x="383417" y="243897"/>
                      <a:pt x="380560" y="242944"/>
                      <a:pt x="378654" y="242944"/>
                    </a:cubicBezTo>
                    <a:cubicBezTo>
                      <a:pt x="378654" y="242944"/>
                      <a:pt x="378654" y="242944"/>
                      <a:pt x="377702" y="242944"/>
                    </a:cubicBezTo>
                    <a:cubicBezTo>
                      <a:pt x="379607" y="235324"/>
                      <a:pt x="382464" y="228657"/>
                      <a:pt x="385322" y="221037"/>
                    </a:cubicBezTo>
                    <a:cubicBezTo>
                      <a:pt x="374845" y="221989"/>
                      <a:pt x="363414" y="227704"/>
                      <a:pt x="353889" y="230562"/>
                    </a:cubicBezTo>
                    <a:cubicBezTo>
                      <a:pt x="343412" y="234372"/>
                      <a:pt x="308170" y="235324"/>
                      <a:pt x="298645" y="239134"/>
                    </a:cubicBezTo>
                    <a:cubicBezTo>
                      <a:pt x="293882" y="241039"/>
                      <a:pt x="271974" y="240087"/>
                      <a:pt x="267212" y="242944"/>
                    </a:cubicBezTo>
                    <a:cubicBezTo>
                      <a:pt x="267212" y="242944"/>
                      <a:pt x="267212" y="242944"/>
                      <a:pt x="266260" y="243897"/>
                    </a:cubicBezTo>
                    <a:cubicBezTo>
                      <a:pt x="258639" y="244849"/>
                      <a:pt x="252924" y="245802"/>
                      <a:pt x="252924" y="245802"/>
                    </a:cubicBezTo>
                    <a:cubicBezTo>
                      <a:pt x="252924" y="245802"/>
                      <a:pt x="217682" y="266757"/>
                      <a:pt x="206252" y="273424"/>
                    </a:cubicBezTo>
                    <a:cubicBezTo>
                      <a:pt x="201489" y="276282"/>
                      <a:pt x="129099" y="301999"/>
                      <a:pt x="103382" y="308667"/>
                    </a:cubicBezTo>
                    <a:cubicBezTo>
                      <a:pt x="107192" y="294379"/>
                      <a:pt x="111002" y="277234"/>
                      <a:pt x="109097" y="263899"/>
                    </a:cubicBezTo>
                    <a:cubicBezTo>
                      <a:pt x="105287" y="227704"/>
                      <a:pt x="120527" y="176269"/>
                      <a:pt x="117670" y="177222"/>
                    </a:cubicBezTo>
                    <a:cubicBezTo>
                      <a:pt x="115764" y="178174"/>
                      <a:pt x="112907" y="178174"/>
                      <a:pt x="111002" y="178174"/>
                    </a:cubicBezTo>
                    <a:cubicBezTo>
                      <a:pt x="111954" y="173412"/>
                      <a:pt x="112907" y="169602"/>
                      <a:pt x="111954" y="164839"/>
                    </a:cubicBezTo>
                    <a:cubicBezTo>
                      <a:pt x="118622" y="165792"/>
                      <a:pt x="126242" y="163887"/>
                      <a:pt x="130052" y="158172"/>
                    </a:cubicBezTo>
                    <a:cubicBezTo>
                      <a:pt x="134814" y="161029"/>
                      <a:pt x="139577" y="162934"/>
                      <a:pt x="145292" y="163887"/>
                    </a:cubicBezTo>
                    <a:cubicBezTo>
                      <a:pt x="151007" y="164839"/>
                      <a:pt x="158627" y="162934"/>
                      <a:pt x="161485" y="159124"/>
                    </a:cubicBezTo>
                    <a:cubicBezTo>
                      <a:pt x="165295" y="162934"/>
                      <a:pt x="172914" y="161982"/>
                      <a:pt x="175772" y="158172"/>
                    </a:cubicBezTo>
                    <a:cubicBezTo>
                      <a:pt x="176724" y="160077"/>
                      <a:pt x="178629" y="161029"/>
                      <a:pt x="180535" y="161029"/>
                    </a:cubicBezTo>
                    <a:cubicBezTo>
                      <a:pt x="182439" y="161029"/>
                      <a:pt x="187202" y="160077"/>
                      <a:pt x="189107" y="159124"/>
                    </a:cubicBezTo>
                    <a:cubicBezTo>
                      <a:pt x="191964" y="161029"/>
                      <a:pt x="194822" y="162934"/>
                      <a:pt x="197679" y="161982"/>
                    </a:cubicBezTo>
                    <a:cubicBezTo>
                      <a:pt x="199585" y="161982"/>
                      <a:pt x="201489" y="160077"/>
                      <a:pt x="201489" y="158172"/>
                    </a:cubicBezTo>
                    <a:cubicBezTo>
                      <a:pt x="202442" y="155314"/>
                      <a:pt x="199585" y="152457"/>
                      <a:pt x="196727" y="150552"/>
                    </a:cubicBezTo>
                    <a:cubicBezTo>
                      <a:pt x="199585" y="149599"/>
                      <a:pt x="201489" y="145789"/>
                      <a:pt x="201489" y="142932"/>
                    </a:cubicBezTo>
                    <a:cubicBezTo>
                      <a:pt x="201489" y="140074"/>
                      <a:pt x="199585" y="136264"/>
                      <a:pt x="198632" y="133407"/>
                    </a:cubicBezTo>
                    <a:cubicBezTo>
                      <a:pt x="194822" y="125787"/>
                      <a:pt x="191012" y="118167"/>
                      <a:pt x="186249" y="110547"/>
                    </a:cubicBezTo>
                    <a:cubicBezTo>
                      <a:pt x="184345" y="106737"/>
                      <a:pt x="181487" y="102927"/>
                      <a:pt x="177677" y="101974"/>
                    </a:cubicBezTo>
                    <a:cubicBezTo>
                      <a:pt x="174820" y="101022"/>
                      <a:pt x="171962" y="101022"/>
                      <a:pt x="169104" y="101974"/>
                    </a:cubicBezTo>
                    <a:cubicBezTo>
                      <a:pt x="151960" y="103879"/>
                      <a:pt x="134814" y="106737"/>
                      <a:pt x="118622" y="113404"/>
                    </a:cubicBezTo>
                    <a:cubicBezTo>
                      <a:pt x="102429" y="120072"/>
                      <a:pt x="87189" y="129597"/>
                      <a:pt x="76712" y="143884"/>
                    </a:cubicBezTo>
                    <a:cubicBezTo>
                      <a:pt x="71949" y="150552"/>
                      <a:pt x="69092" y="157219"/>
                      <a:pt x="65282" y="163887"/>
                    </a:cubicBezTo>
                    <a:cubicBezTo>
                      <a:pt x="63377" y="162934"/>
                      <a:pt x="61472" y="161029"/>
                      <a:pt x="60520" y="160077"/>
                    </a:cubicBezTo>
                    <a:cubicBezTo>
                      <a:pt x="36707" y="205797"/>
                      <a:pt x="4322" y="306762"/>
                      <a:pt x="1464" y="355339"/>
                    </a:cubicBezTo>
                    <a:cubicBezTo>
                      <a:pt x="1464" y="357244"/>
                      <a:pt x="512" y="359149"/>
                      <a:pt x="512" y="362007"/>
                    </a:cubicBezTo>
                    <a:cubicBezTo>
                      <a:pt x="-2346" y="374389"/>
                      <a:pt x="7179" y="386772"/>
                      <a:pt x="18609" y="392487"/>
                    </a:cubicBezTo>
                    <a:cubicBezTo>
                      <a:pt x="92904" y="429634"/>
                      <a:pt x="210062" y="384867"/>
                      <a:pt x="228160" y="372484"/>
                    </a:cubicBezTo>
                    <a:cubicBezTo>
                      <a:pt x="236732" y="366769"/>
                      <a:pt x="247210" y="361054"/>
                      <a:pt x="256735" y="361054"/>
                    </a:cubicBezTo>
                    <a:cubicBezTo>
                      <a:pt x="268164" y="369627"/>
                      <a:pt x="288167" y="453447"/>
                      <a:pt x="292929" y="472497"/>
                    </a:cubicBezTo>
                    <a:cubicBezTo>
                      <a:pt x="295787" y="481069"/>
                      <a:pt x="297692" y="490594"/>
                      <a:pt x="298645" y="500119"/>
                    </a:cubicBezTo>
                    <a:cubicBezTo>
                      <a:pt x="299597" y="512502"/>
                      <a:pt x="298645" y="554412"/>
                      <a:pt x="299597" y="591559"/>
                    </a:cubicBezTo>
                    <a:cubicBezTo>
                      <a:pt x="298645" y="610609"/>
                      <a:pt x="296739" y="629659"/>
                      <a:pt x="293882" y="647757"/>
                    </a:cubicBezTo>
                    <a:cubicBezTo>
                      <a:pt x="287214" y="694429"/>
                      <a:pt x="274832" y="739197"/>
                      <a:pt x="258639" y="783012"/>
                    </a:cubicBezTo>
                    <a:cubicBezTo>
                      <a:pt x="257687" y="784917"/>
                      <a:pt x="256735" y="787774"/>
                      <a:pt x="257687" y="789679"/>
                    </a:cubicBezTo>
                    <a:cubicBezTo>
                      <a:pt x="258639" y="793489"/>
                      <a:pt x="263402" y="795394"/>
                      <a:pt x="268164" y="796347"/>
                    </a:cubicBezTo>
                    <a:cubicBezTo>
                      <a:pt x="271022" y="797299"/>
                      <a:pt x="273879" y="797299"/>
                      <a:pt x="276737" y="798252"/>
                    </a:cubicBezTo>
                    <a:cubicBezTo>
                      <a:pt x="273879" y="825874"/>
                      <a:pt x="271022" y="855402"/>
                      <a:pt x="267212" y="874452"/>
                    </a:cubicBezTo>
                    <a:cubicBezTo>
                      <a:pt x="264354" y="892549"/>
                      <a:pt x="260545" y="910647"/>
                      <a:pt x="259592" y="928744"/>
                    </a:cubicBezTo>
                    <a:cubicBezTo>
                      <a:pt x="257687" y="947794"/>
                      <a:pt x="258639" y="966844"/>
                      <a:pt x="258639" y="985894"/>
                    </a:cubicBezTo>
                    <a:cubicBezTo>
                      <a:pt x="259592" y="1047807"/>
                      <a:pt x="259592" y="1109719"/>
                      <a:pt x="260545" y="1171632"/>
                    </a:cubicBezTo>
                    <a:cubicBezTo>
                      <a:pt x="260545" y="1185919"/>
                      <a:pt x="261497" y="1202112"/>
                      <a:pt x="270070" y="1213542"/>
                    </a:cubicBezTo>
                    <a:cubicBezTo>
                      <a:pt x="262449" y="1227829"/>
                      <a:pt x="265307" y="1244974"/>
                      <a:pt x="267212" y="1260214"/>
                    </a:cubicBezTo>
                    <a:cubicBezTo>
                      <a:pt x="271974" y="1292599"/>
                      <a:pt x="274832" y="1325937"/>
                      <a:pt x="276737" y="1359274"/>
                    </a:cubicBezTo>
                    <a:cubicBezTo>
                      <a:pt x="278642" y="1386897"/>
                      <a:pt x="278642" y="1415472"/>
                      <a:pt x="276737" y="1443094"/>
                    </a:cubicBezTo>
                    <a:cubicBezTo>
                      <a:pt x="307217" y="1444047"/>
                      <a:pt x="337697" y="1444047"/>
                      <a:pt x="367224" y="1444999"/>
                    </a:cubicBezTo>
                    <a:lnTo>
                      <a:pt x="368177" y="1428807"/>
                    </a:lnTo>
                    <a:cubicBezTo>
                      <a:pt x="368177" y="1417377"/>
                      <a:pt x="369129" y="1404994"/>
                      <a:pt x="371035" y="1393564"/>
                    </a:cubicBezTo>
                    <a:cubicBezTo>
                      <a:pt x="372939" y="1383087"/>
                      <a:pt x="374845" y="1371657"/>
                      <a:pt x="376749" y="1361179"/>
                    </a:cubicBezTo>
                    <a:cubicBezTo>
                      <a:pt x="379607" y="1342129"/>
                      <a:pt x="378654" y="1324032"/>
                      <a:pt x="379607" y="1304982"/>
                    </a:cubicBezTo>
                    <a:cubicBezTo>
                      <a:pt x="380560" y="1282122"/>
                      <a:pt x="384370" y="1259262"/>
                      <a:pt x="387227" y="1236402"/>
                    </a:cubicBezTo>
                    <a:cubicBezTo>
                      <a:pt x="399610" y="1148772"/>
                      <a:pt x="411992" y="1063047"/>
                      <a:pt x="428185" y="975417"/>
                    </a:cubicBezTo>
                    <a:cubicBezTo>
                      <a:pt x="442472" y="1028757"/>
                      <a:pt x="451045" y="1083049"/>
                      <a:pt x="453902" y="1137342"/>
                    </a:cubicBezTo>
                    <a:cubicBezTo>
                      <a:pt x="454854" y="1148772"/>
                      <a:pt x="457712" y="1166869"/>
                      <a:pt x="460570" y="1178299"/>
                    </a:cubicBezTo>
                    <a:cubicBezTo>
                      <a:pt x="469142" y="1208779"/>
                      <a:pt x="469142" y="1241164"/>
                      <a:pt x="467237" y="1272597"/>
                    </a:cubicBezTo>
                    <a:cubicBezTo>
                      <a:pt x="465332" y="1306887"/>
                      <a:pt x="461522" y="1340224"/>
                      <a:pt x="462474" y="1374514"/>
                    </a:cubicBezTo>
                    <a:cubicBezTo>
                      <a:pt x="463427" y="1386897"/>
                      <a:pt x="464379" y="1399279"/>
                      <a:pt x="463427" y="1410709"/>
                    </a:cubicBezTo>
                    <a:cubicBezTo>
                      <a:pt x="462474" y="1422139"/>
                      <a:pt x="458664" y="1434522"/>
                      <a:pt x="456760" y="1445952"/>
                    </a:cubicBezTo>
                    <a:cubicBezTo>
                      <a:pt x="489145" y="1445952"/>
                      <a:pt x="522482" y="1445952"/>
                      <a:pt x="554867" y="1444999"/>
                    </a:cubicBezTo>
                    <a:cubicBezTo>
                      <a:pt x="554867" y="1440237"/>
                      <a:pt x="555820" y="1435474"/>
                      <a:pt x="555820" y="1431664"/>
                    </a:cubicBezTo>
                    <a:cubicBezTo>
                      <a:pt x="556772" y="1408804"/>
                      <a:pt x="559629" y="1385944"/>
                      <a:pt x="563440" y="1364037"/>
                    </a:cubicBezTo>
                    <a:cubicBezTo>
                      <a:pt x="578679" y="1263072"/>
                      <a:pt x="579632" y="1161154"/>
                      <a:pt x="586300" y="1059237"/>
                    </a:cubicBezTo>
                    <a:cubicBezTo>
                      <a:pt x="591062" y="990657"/>
                      <a:pt x="613922" y="923982"/>
                      <a:pt x="609159" y="855402"/>
                    </a:cubicBezTo>
                    <a:cubicBezTo>
                      <a:pt x="608207" y="841114"/>
                      <a:pt x="606302" y="825874"/>
                      <a:pt x="604397" y="811587"/>
                    </a:cubicBezTo>
                    <a:cubicBezTo>
                      <a:pt x="613922" y="805872"/>
                      <a:pt x="621542" y="801109"/>
                      <a:pt x="620590" y="800157"/>
                    </a:cubicBezTo>
                    <a:cubicBezTo>
                      <a:pt x="615827" y="783012"/>
                      <a:pt x="600587" y="676332"/>
                      <a:pt x="588204" y="588702"/>
                    </a:cubicBezTo>
                    <a:cubicBezTo>
                      <a:pt x="592967" y="524884"/>
                      <a:pt x="607254" y="395344"/>
                      <a:pt x="613922" y="386772"/>
                    </a:cubicBezTo>
                    <a:cubicBezTo>
                      <a:pt x="615827" y="383914"/>
                      <a:pt x="617732" y="381057"/>
                      <a:pt x="621542" y="381057"/>
                    </a:cubicBezTo>
                    <a:cubicBezTo>
                      <a:pt x="624400" y="381057"/>
                      <a:pt x="627257" y="382009"/>
                      <a:pt x="629162" y="382962"/>
                    </a:cubicBezTo>
                    <a:cubicBezTo>
                      <a:pt x="665357" y="414394"/>
                      <a:pt x="785372" y="423919"/>
                      <a:pt x="792992" y="424872"/>
                    </a:cubicBezTo>
                    <a:cubicBezTo>
                      <a:pt x="806327" y="425824"/>
                      <a:pt x="819662" y="423919"/>
                      <a:pt x="832045" y="420109"/>
                    </a:cubicBezTo>
                    <a:cubicBezTo>
                      <a:pt x="837759" y="413442"/>
                      <a:pt x="848237" y="412489"/>
                      <a:pt x="853000" y="404869"/>
                    </a:cubicBezTo>
                    <a:cubicBezTo>
                      <a:pt x="855857" y="402012"/>
                      <a:pt x="856809" y="398202"/>
                      <a:pt x="856809" y="394392"/>
                    </a:cubicBezTo>
                    <a:cubicBezTo>
                      <a:pt x="865382" y="359149"/>
                      <a:pt x="862525" y="321049"/>
                      <a:pt x="853952" y="284854"/>
                    </a:cubicBezTo>
                    <a:close/>
                  </a:path>
                </a:pathLst>
              </a:custGeom>
              <a:solidFill>
                <a:srgbClr val="000000"/>
              </a:solidFill>
              <a:ln w="9525" cap="flat">
                <a:noFill/>
                <a:prstDash val="solid"/>
                <a:miter/>
              </a:ln>
            </p:spPr>
            <p:txBody>
              <a:bodyPr rtlCol="0" anchor="ctr"/>
              <a:lstStyle/>
              <a:p>
                <a:endParaRPr lang="en-ID"/>
              </a:p>
            </p:txBody>
          </p:sp>
          <p:sp>
            <p:nvSpPr>
              <p:cNvPr id="1109" name="Freeform: Shape 1108">
                <a:extLst>
                  <a:ext uri="{FF2B5EF4-FFF2-40B4-BE49-F238E27FC236}">
                    <a16:creationId xmlns:a16="http://schemas.microsoft.com/office/drawing/2014/main" id="{1B8814AD-BBA1-429E-A555-063ACF8DC73E}"/>
                  </a:ext>
                </a:extLst>
              </p:cNvPr>
              <p:cNvSpPr/>
              <p:nvPr/>
            </p:nvSpPr>
            <p:spPr>
              <a:xfrm>
                <a:off x="4180388" y="3729989"/>
                <a:ext cx="57283" cy="260032"/>
              </a:xfrm>
              <a:custGeom>
                <a:avLst/>
                <a:gdLst>
                  <a:gd name="connsiteX0" fmla="*/ 57283 w 57283"/>
                  <a:gd name="connsiteY0" fmla="*/ 59055 h 260032"/>
                  <a:gd name="connsiteX1" fmla="*/ 57283 w 57283"/>
                  <a:gd name="connsiteY1" fmla="*/ 59055 h 260032"/>
                  <a:gd name="connsiteX2" fmla="*/ 53473 w 57283"/>
                  <a:gd name="connsiteY2" fmla="*/ 71438 h 260032"/>
                  <a:gd name="connsiteX3" fmla="*/ 49663 w 57283"/>
                  <a:gd name="connsiteY3" fmla="*/ 96203 h 260032"/>
                  <a:gd name="connsiteX4" fmla="*/ 35376 w 57283"/>
                  <a:gd name="connsiteY4" fmla="*/ 260032 h 260032"/>
                  <a:gd name="connsiteX5" fmla="*/ 5848 w 57283"/>
                  <a:gd name="connsiteY5" fmla="*/ 0 h 260032"/>
                  <a:gd name="connsiteX6" fmla="*/ 28708 w 57283"/>
                  <a:gd name="connsiteY6" fmla="*/ 60007 h 260032"/>
                  <a:gd name="connsiteX7" fmla="*/ 43948 w 57283"/>
                  <a:gd name="connsiteY7" fmla="*/ 46672 h 260032"/>
                  <a:gd name="connsiteX8" fmla="*/ 43948 w 57283"/>
                  <a:gd name="connsiteY8" fmla="*/ 46672 h 260032"/>
                  <a:gd name="connsiteX9" fmla="*/ 50616 w 57283"/>
                  <a:gd name="connsiteY9" fmla="*/ 40957 h 260032"/>
                  <a:gd name="connsiteX10" fmla="*/ 57283 w 57283"/>
                  <a:gd name="connsiteY10" fmla="*/ 59055 h 26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283" h="260032">
                    <a:moveTo>
                      <a:pt x="57283" y="59055"/>
                    </a:moveTo>
                    <a:cubicBezTo>
                      <a:pt x="57283" y="59055"/>
                      <a:pt x="57283" y="60007"/>
                      <a:pt x="57283" y="59055"/>
                    </a:cubicBezTo>
                    <a:cubicBezTo>
                      <a:pt x="56331" y="63817"/>
                      <a:pt x="54426" y="67628"/>
                      <a:pt x="53473" y="71438"/>
                    </a:cubicBezTo>
                    <a:cubicBezTo>
                      <a:pt x="51568" y="79057"/>
                      <a:pt x="50616" y="87630"/>
                      <a:pt x="49663" y="96203"/>
                    </a:cubicBezTo>
                    <a:cubicBezTo>
                      <a:pt x="42996" y="150495"/>
                      <a:pt x="38233" y="205740"/>
                      <a:pt x="35376" y="260032"/>
                    </a:cubicBezTo>
                    <a:cubicBezTo>
                      <a:pt x="6801" y="177165"/>
                      <a:pt x="-9392" y="87630"/>
                      <a:pt x="5848" y="0"/>
                    </a:cubicBezTo>
                    <a:cubicBezTo>
                      <a:pt x="12516" y="20003"/>
                      <a:pt x="20136" y="40005"/>
                      <a:pt x="28708" y="60007"/>
                    </a:cubicBezTo>
                    <a:cubicBezTo>
                      <a:pt x="34423" y="55245"/>
                      <a:pt x="39186" y="51435"/>
                      <a:pt x="43948" y="46672"/>
                    </a:cubicBezTo>
                    <a:lnTo>
                      <a:pt x="43948" y="46672"/>
                    </a:lnTo>
                    <a:cubicBezTo>
                      <a:pt x="45853" y="44767"/>
                      <a:pt x="48711" y="42863"/>
                      <a:pt x="50616" y="40957"/>
                    </a:cubicBezTo>
                    <a:cubicBezTo>
                      <a:pt x="55378" y="45720"/>
                      <a:pt x="57283" y="52388"/>
                      <a:pt x="57283" y="59055"/>
                    </a:cubicBezTo>
                    <a:close/>
                  </a:path>
                </a:pathLst>
              </a:custGeom>
              <a:solidFill>
                <a:srgbClr val="FFFFFF"/>
              </a:solidFill>
              <a:ln w="9525" cap="flat">
                <a:noFill/>
                <a:prstDash val="solid"/>
                <a:miter/>
              </a:ln>
            </p:spPr>
            <p:txBody>
              <a:bodyPr rtlCol="0" anchor="ctr"/>
              <a:lstStyle/>
              <a:p>
                <a:endParaRPr lang="en-ID"/>
              </a:p>
            </p:txBody>
          </p:sp>
          <p:sp>
            <p:nvSpPr>
              <p:cNvPr id="1110" name="Freeform: Shape 1109">
                <a:extLst>
                  <a:ext uri="{FF2B5EF4-FFF2-40B4-BE49-F238E27FC236}">
                    <a16:creationId xmlns:a16="http://schemas.microsoft.com/office/drawing/2014/main" id="{82CF6588-6E3F-4003-9F4F-5F3387197140}"/>
                  </a:ext>
                </a:extLst>
              </p:cNvPr>
              <p:cNvSpPr/>
              <p:nvPr/>
            </p:nvSpPr>
            <p:spPr>
              <a:xfrm>
                <a:off x="4253864" y="3736656"/>
                <a:ext cx="68230" cy="258127"/>
              </a:xfrm>
              <a:custGeom>
                <a:avLst/>
                <a:gdLst>
                  <a:gd name="connsiteX0" fmla="*/ 61913 w 68230"/>
                  <a:gd name="connsiteY0" fmla="*/ 99060 h 258127"/>
                  <a:gd name="connsiteX1" fmla="*/ 52388 w 68230"/>
                  <a:gd name="connsiteY1" fmla="*/ 142875 h 258127"/>
                  <a:gd name="connsiteX2" fmla="*/ 39052 w 68230"/>
                  <a:gd name="connsiteY2" fmla="*/ 177165 h 258127"/>
                  <a:gd name="connsiteX3" fmla="*/ 4763 w 68230"/>
                  <a:gd name="connsiteY3" fmla="*/ 258128 h 258127"/>
                  <a:gd name="connsiteX4" fmla="*/ 3810 w 68230"/>
                  <a:gd name="connsiteY4" fmla="*/ 79058 h 258127"/>
                  <a:gd name="connsiteX5" fmla="*/ 0 w 68230"/>
                  <a:gd name="connsiteY5" fmla="*/ 58103 h 258127"/>
                  <a:gd name="connsiteX6" fmla="*/ 1905 w 68230"/>
                  <a:gd name="connsiteY6" fmla="*/ 40958 h 258127"/>
                  <a:gd name="connsiteX7" fmla="*/ 2858 w 68230"/>
                  <a:gd name="connsiteY7" fmla="*/ 35243 h 258127"/>
                  <a:gd name="connsiteX8" fmla="*/ 7620 w 68230"/>
                  <a:gd name="connsiteY8" fmla="*/ 29528 h 258127"/>
                  <a:gd name="connsiteX9" fmla="*/ 14288 w 68230"/>
                  <a:gd name="connsiteY9" fmla="*/ 37148 h 258127"/>
                  <a:gd name="connsiteX10" fmla="*/ 25718 w 68230"/>
                  <a:gd name="connsiteY10" fmla="*/ 56198 h 258127"/>
                  <a:gd name="connsiteX11" fmla="*/ 51435 w 68230"/>
                  <a:gd name="connsiteY11" fmla="*/ 27623 h 258127"/>
                  <a:gd name="connsiteX12" fmla="*/ 62865 w 68230"/>
                  <a:gd name="connsiteY12" fmla="*/ 9525 h 258127"/>
                  <a:gd name="connsiteX13" fmla="*/ 65723 w 68230"/>
                  <a:gd name="connsiteY13" fmla="*/ 953 h 258127"/>
                  <a:gd name="connsiteX14" fmla="*/ 66675 w 68230"/>
                  <a:gd name="connsiteY14" fmla="*/ 0 h 258127"/>
                  <a:gd name="connsiteX15" fmla="*/ 61913 w 68230"/>
                  <a:gd name="connsiteY15" fmla="*/ 99060 h 25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230" h="258127">
                    <a:moveTo>
                      <a:pt x="61913" y="99060"/>
                    </a:moveTo>
                    <a:cubicBezTo>
                      <a:pt x="59055" y="113348"/>
                      <a:pt x="57150" y="128588"/>
                      <a:pt x="52388" y="142875"/>
                    </a:cubicBezTo>
                    <a:cubicBezTo>
                      <a:pt x="48577" y="154305"/>
                      <a:pt x="43815" y="165735"/>
                      <a:pt x="39052" y="177165"/>
                    </a:cubicBezTo>
                    <a:cubicBezTo>
                      <a:pt x="27623" y="203835"/>
                      <a:pt x="16193" y="231458"/>
                      <a:pt x="4763" y="258128"/>
                    </a:cubicBezTo>
                    <a:cubicBezTo>
                      <a:pt x="-2857" y="199073"/>
                      <a:pt x="10477" y="138113"/>
                      <a:pt x="3810" y="79058"/>
                    </a:cubicBezTo>
                    <a:cubicBezTo>
                      <a:pt x="2858" y="71438"/>
                      <a:pt x="2858" y="64770"/>
                      <a:pt x="0" y="58103"/>
                    </a:cubicBezTo>
                    <a:cubicBezTo>
                      <a:pt x="952" y="52388"/>
                      <a:pt x="1905" y="46673"/>
                      <a:pt x="1905" y="40958"/>
                    </a:cubicBezTo>
                    <a:cubicBezTo>
                      <a:pt x="1905" y="39053"/>
                      <a:pt x="1905" y="37148"/>
                      <a:pt x="2858" y="35243"/>
                    </a:cubicBezTo>
                    <a:cubicBezTo>
                      <a:pt x="3810" y="32385"/>
                      <a:pt x="5715" y="31433"/>
                      <a:pt x="7620" y="29528"/>
                    </a:cubicBezTo>
                    <a:cubicBezTo>
                      <a:pt x="9525" y="32385"/>
                      <a:pt x="12383" y="34290"/>
                      <a:pt x="14288" y="37148"/>
                    </a:cubicBezTo>
                    <a:cubicBezTo>
                      <a:pt x="19050" y="42863"/>
                      <a:pt x="22860" y="49530"/>
                      <a:pt x="25718" y="56198"/>
                    </a:cubicBezTo>
                    <a:cubicBezTo>
                      <a:pt x="33338" y="46673"/>
                      <a:pt x="44768" y="37148"/>
                      <a:pt x="51435" y="27623"/>
                    </a:cubicBezTo>
                    <a:cubicBezTo>
                      <a:pt x="56198" y="21908"/>
                      <a:pt x="60008" y="16193"/>
                      <a:pt x="62865" y="9525"/>
                    </a:cubicBezTo>
                    <a:cubicBezTo>
                      <a:pt x="63818" y="6668"/>
                      <a:pt x="64770" y="3810"/>
                      <a:pt x="65723" y="953"/>
                    </a:cubicBezTo>
                    <a:cubicBezTo>
                      <a:pt x="65723" y="953"/>
                      <a:pt x="66675" y="953"/>
                      <a:pt x="66675" y="0"/>
                    </a:cubicBezTo>
                    <a:cubicBezTo>
                      <a:pt x="70485" y="33338"/>
                      <a:pt x="66675" y="66675"/>
                      <a:pt x="61913" y="99060"/>
                    </a:cubicBezTo>
                    <a:close/>
                  </a:path>
                </a:pathLst>
              </a:custGeom>
              <a:solidFill>
                <a:srgbClr val="FFFFFF"/>
              </a:solidFill>
              <a:ln w="9525" cap="flat">
                <a:noFill/>
                <a:prstDash val="solid"/>
                <a:miter/>
              </a:ln>
            </p:spPr>
            <p:txBody>
              <a:bodyPr rtlCol="0" anchor="ctr"/>
              <a:lstStyle/>
              <a:p>
                <a:endParaRPr lang="en-ID"/>
              </a:p>
            </p:txBody>
          </p:sp>
          <p:sp>
            <p:nvSpPr>
              <p:cNvPr id="1111" name="Freeform: Shape 1110">
                <a:extLst>
                  <a:ext uri="{FF2B5EF4-FFF2-40B4-BE49-F238E27FC236}">
                    <a16:creationId xmlns:a16="http://schemas.microsoft.com/office/drawing/2014/main" id="{774B70AF-5F78-4F39-AC86-6A7496AB4F61}"/>
                  </a:ext>
                </a:extLst>
              </p:cNvPr>
              <p:cNvSpPr/>
              <p:nvPr/>
            </p:nvSpPr>
            <p:spPr>
              <a:xfrm>
                <a:off x="4216716" y="3755706"/>
                <a:ext cx="46672" cy="280035"/>
              </a:xfrm>
              <a:custGeom>
                <a:avLst/>
                <a:gdLst>
                  <a:gd name="connsiteX0" fmla="*/ 41910 w 46672"/>
                  <a:gd name="connsiteY0" fmla="*/ 239078 h 280035"/>
                  <a:gd name="connsiteX1" fmla="*/ 14288 w 46672"/>
                  <a:gd name="connsiteY1" fmla="*/ 280035 h 280035"/>
                  <a:gd name="connsiteX2" fmla="*/ 0 w 46672"/>
                  <a:gd name="connsiteY2" fmla="*/ 233363 h 280035"/>
                  <a:gd name="connsiteX3" fmla="*/ 14288 w 46672"/>
                  <a:gd name="connsiteY3" fmla="*/ 69533 h 280035"/>
                  <a:gd name="connsiteX4" fmla="*/ 18098 w 46672"/>
                  <a:gd name="connsiteY4" fmla="*/ 44768 h 280035"/>
                  <a:gd name="connsiteX5" fmla="*/ 21908 w 46672"/>
                  <a:gd name="connsiteY5" fmla="*/ 33338 h 280035"/>
                  <a:gd name="connsiteX6" fmla="*/ 21908 w 46672"/>
                  <a:gd name="connsiteY6" fmla="*/ 32385 h 280035"/>
                  <a:gd name="connsiteX7" fmla="*/ 16193 w 46672"/>
                  <a:gd name="connsiteY7" fmla="*/ 14288 h 280035"/>
                  <a:gd name="connsiteX8" fmla="*/ 21908 w 46672"/>
                  <a:gd name="connsiteY8" fmla="*/ 8573 h 280035"/>
                  <a:gd name="connsiteX9" fmla="*/ 22860 w 46672"/>
                  <a:gd name="connsiteY9" fmla="*/ 7620 h 280035"/>
                  <a:gd name="connsiteX10" fmla="*/ 29528 w 46672"/>
                  <a:gd name="connsiteY10" fmla="*/ 1905 h 280035"/>
                  <a:gd name="connsiteX11" fmla="*/ 29528 w 46672"/>
                  <a:gd name="connsiteY11" fmla="*/ 1905 h 280035"/>
                  <a:gd name="connsiteX12" fmla="*/ 30480 w 46672"/>
                  <a:gd name="connsiteY12" fmla="*/ 953 h 280035"/>
                  <a:gd name="connsiteX13" fmla="*/ 29528 w 46672"/>
                  <a:gd name="connsiteY13" fmla="*/ 0 h 280035"/>
                  <a:gd name="connsiteX14" fmla="*/ 40005 w 46672"/>
                  <a:gd name="connsiteY14" fmla="*/ 0 h 280035"/>
                  <a:gd name="connsiteX15" fmla="*/ 38100 w 46672"/>
                  <a:gd name="connsiteY15" fmla="*/ 0 h 280035"/>
                  <a:gd name="connsiteX16" fmla="*/ 40005 w 46672"/>
                  <a:gd name="connsiteY16" fmla="*/ 1905 h 280035"/>
                  <a:gd name="connsiteX17" fmla="*/ 42863 w 46672"/>
                  <a:gd name="connsiteY17" fmla="*/ 4763 h 280035"/>
                  <a:gd name="connsiteX18" fmla="*/ 46673 w 46672"/>
                  <a:gd name="connsiteY18" fmla="*/ 8573 h 280035"/>
                  <a:gd name="connsiteX19" fmla="*/ 41910 w 46672"/>
                  <a:gd name="connsiteY19" fmla="*/ 14288 h 280035"/>
                  <a:gd name="connsiteX20" fmla="*/ 40958 w 46672"/>
                  <a:gd name="connsiteY20" fmla="*/ 20003 h 280035"/>
                  <a:gd name="connsiteX21" fmla="*/ 39053 w 46672"/>
                  <a:gd name="connsiteY21" fmla="*/ 37148 h 280035"/>
                  <a:gd name="connsiteX22" fmla="*/ 42863 w 46672"/>
                  <a:gd name="connsiteY22" fmla="*/ 58103 h 280035"/>
                  <a:gd name="connsiteX23" fmla="*/ 41910 w 46672"/>
                  <a:gd name="connsiteY23" fmla="*/ 239078 h 28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672" h="280035">
                    <a:moveTo>
                      <a:pt x="41910" y="239078"/>
                    </a:moveTo>
                    <a:cubicBezTo>
                      <a:pt x="38100" y="249555"/>
                      <a:pt x="14288" y="280035"/>
                      <a:pt x="14288" y="280035"/>
                    </a:cubicBezTo>
                    <a:cubicBezTo>
                      <a:pt x="14288" y="280035"/>
                      <a:pt x="953" y="239078"/>
                      <a:pt x="0" y="233363"/>
                    </a:cubicBezTo>
                    <a:cubicBezTo>
                      <a:pt x="2858" y="179070"/>
                      <a:pt x="6668" y="123825"/>
                      <a:pt x="14288" y="69533"/>
                    </a:cubicBezTo>
                    <a:cubicBezTo>
                      <a:pt x="15240" y="60960"/>
                      <a:pt x="16193" y="53340"/>
                      <a:pt x="18098" y="44768"/>
                    </a:cubicBezTo>
                    <a:cubicBezTo>
                      <a:pt x="19050" y="40958"/>
                      <a:pt x="20003" y="37148"/>
                      <a:pt x="21908" y="33338"/>
                    </a:cubicBezTo>
                    <a:cubicBezTo>
                      <a:pt x="21908" y="33338"/>
                      <a:pt x="21908" y="32385"/>
                      <a:pt x="21908" y="32385"/>
                    </a:cubicBezTo>
                    <a:cubicBezTo>
                      <a:pt x="21908" y="25718"/>
                      <a:pt x="20003" y="19050"/>
                      <a:pt x="16193" y="14288"/>
                    </a:cubicBezTo>
                    <a:cubicBezTo>
                      <a:pt x="18098" y="12383"/>
                      <a:pt x="20003" y="10478"/>
                      <a:pt x="21908" y="8573"/>
                    </a:cubicBezTo>
                    <a:cubicBezTo>
                      <a:pt x="21908" y="8573"/>
                      <a:pt x="22860" y="7620"/>
                      <a:pt x="22860" y="7620"/>
                    </a:cubicBezTo>
                    <a:cubicBezTo>
                      <a:pt x="24765" y="5715"/>
                      <a:pt x="26670" y="3810"/>
                      <a:pt x="29528" y="1905"/>
                    </a:cubicBezTo>
                    <a:lnTo>
                      <a:pt x="29528" y="1905"/>
                    </a:lnTo>
                    <a:cubicBezTo>
                      <a:pt x="29528" y="1905"/>
                      <a:pt x="30480" y="953"/>
                      <a:pt x="30480" y="953"/>
                    </a:cubicBezTo>
                    <a:cubicBezTo>
                      <a:pt x="30480" y="953"/>
                      <a:pt x="29528" y="0"/>
                      <a:pt x="29528" y="0"/>
                    </a:cubicBezTo>
                    <a:cubicBezTo>
                      <a:pt x="33338" y="0"/>
                      <a:pt x="37148" y="0"/>
                      <a:pt x="40005" y="0"/>
                    </a:cubicBezTo>
                    <a:cubicBezTo>
                      <a:pt x="39053" y="953"/>
                      <a:pt x="38100" y="953"/>
                      <a:pt x="38100" y="0"/>
                    </a:cubicBezTo>
                    <a:cubicBezTo>
                      <a:pt x="39053" y="953"/>
                      <a:pt x="40005" y="953"/>
                      <a:pt x="40005" y="1905"/>
                    </a:cubicBezTo>
                    <a:cubicBezTo>
                      <a:pt x="40958" y="2858"/>
                      <a:pt x="41910" y="3810"/>
                      <a:pt x="42863" y="4763"/>
                    </a:cubicBezTo>
                    <a:cubicBezTo>
                      <a:pt x="43815" y="5715"/>
                      <a:pt x="45720" y="7620"/>
                      <a:pt x="46673" y="8573"/>
                    </a:cubicBezTo>
                    <a:cubicBezTo>
                      <a:pt x="44768" y="10478"/>
                      <a:pt x="42863" y="12383"/>
                      <a:pt x="41910" y="14288"/>
                    </a:cubicBezTo>
                    <a:cubicBezTo>
                      <a:pt x="40958" y="16193"/>
                      <a:pt x="40958" y="18098"/>
                      <a:pt x="40958" y="20003"/>
                    </a:cubicBezTo>
                    <a:cubicBezTo>
                      <a:pt x="40005" y="25718"/>
                      <a:pt x="39053" y="31433"/>
                      <a:pt x="39053" y="37148"/>
                    </a:cubicBezTo>
                    <a:cubicBezTo>
                      <a:pt x="40958" y="43815"/>
                      <a:pt x="41910" y="50483"/>
                      <a:pt x="42863" y="58103"/>
                    </a:cubicBezTo>
                    <a:cubicBezTo>
                      <a:pt x="47625" y="119063"/>
                      <a:pt x="34290" y="180023"/>
                      <a:pt x="41910" y="239078"/>
                    </a:cubicBezTo>
                    <a:close/>
                  </a:path>
                </a:pathLst>
              </a:custGeom>
              <a:solidFill>
                <a:schemeClr val="accent1"/>
              </a:solidFill>
              <a:ln w="9525" cap="flat">
                <a:noFill/>
                <a:prstDash val="solid"/>
                <a:miter/>
              </a:ln>
            </p:spPr>
            <p:txBody>
              <a:bodyPr rtlCol="0" anchor="ctr"/>
              <a:lstStyle/>
              <a:p>
                <a:endParaRPr lang="en-ID"/>
              </a:p>
            </p:txBody>
          </p:sp>
          <p:sp>
            <p:nvSpPr>
              <p:cNvPr id="1112" name="Freeform: Shape 1111">
                <a:extLst>
                  <a:ext uri="{FF2B5EF4-FFF2-40B4-BE49-F238E27FC236}">
                    <a16:creationId xmlns:a16="http://schemas.microsoft.com/office/drawing/2014/main" id="{7FEE99AA-08B4-4A9A-976E-12FAE4084190}"/>
                  </a:ext>
                </a:extLst>
              </p:cNvPr>
              <p:cNvSpPr/>
              <p:nvPr/>
            </p:nvSpPr>
            <p:spPr>
              <a:xfrm>
                <a:off x="4253864" y="3690937"/>
                <a:ext cx="68580" cy="101917"/>
              </a:xfrm>
              <a:custGeom>
                <a:avLst/>
                <a:gdLst>
                  <a:gd name="connsiteX0" fmla="*/ 66675 w 68580"/>
                  <a:gd name="connsiteY0" fmla="*/ 46672 h 101917"/>
                  <a:gd name="connsiteX1" fmla="*/ 63818 w 68580"/>
                  <a:gd name="connsiteY1" fmla="*/ 55245 h 101917"/>
                  <a:gd name="connsiteX2" fmla="*/ 52388 w 68580"/>
                  <a:gd name="connsiteY2" fmla="*/ 73343 h 101917"/>
                  <a:gd name="connsiteX3" fmla="*/ 26670 w 68580"/>
                  <a:gd name="connsiteY3" fmla="*/ 101918 h 101917"/>
                  <a:gd name="connsiteX4" fmla="*/ 15240 w 68580"/>
                  <a:gd name="connsiteY4" fmla="*/ 82868 h 101917"/>
                  <a:gd name="connsiteX5" fmla="*/ 8573 w 68580"/>
                  <a:gd name="connsiteY5" fmla="*/ 75247 h 101917"/>
                  <a:gd name="connsiteX6" fmla="*/ 4763 w 68580"/>
                  <a:gd name="connsiteY6" fmla="*/ 71438 h 101917"/>
                  <a:gd name="connsiteX7" fmla="*/ 1905 w 68580"/>
                  <a:gd name="connsiteY7" fmla="*/ 68580 h 101917"/>
                  <a:gd name="connsiteX8" fmla="*/ 0 w 68580"/>
                  <a:gd name="connsiteY8" fmla="*/ 66675 h 101917"/>
                  <a:gd name="connsiteX9" fmla="*/ 1905 w 68580"/>
                  <a:gd name="connsiteY9" fmla="*/ 66675 h 101917"/>
                  <a:gd name="connsiteX10" fmla="*/ 1905 w 68580"/>
                  <a:gd name="connsiteY10" fmla="*/ 66675 h 101917"/>
                  <a:gd name="connsiteX11" fmla="*/ 24765 w 68580"/>
                  <a:gd name="connsiteY11" fmla="*/ 52388 h 101917"/>
                  <a:gd name="connsiteX12" fmla="*/ 42863 w 68580"/>
                  <a:gd name="connsiteY12" fmla="*/ 34290 h 101917"/>
                  <a:gd name="connsiteX13" fmla="*/ 49530 w 68580"/>
                  <a:gd name="connsiteY13" fmla="*/ 0 h 101917"/>
                  <a:gd name="connsiteX14" fmla="*/ 68580 w 68580"/>
                  <a:gd name="connsiteY14" fmla="*/ 22860 h 101917"/>
                  <a:gd name="connsiteX15" fmla="*/ 66675 w 68580"/>
                  <a:gd name="connsiteY15" fmla="*/ 46672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80" h="101917">
                    <a:moveTo>
                      <a:pt x="66675" y="46672"/>
                    </a:moveTo>
                    <a:cubicBezTo>
                      <a:pt x="65723" y="49530"/>
                      <a:pt x="65723" y="52388"/>
                      <a:pt x="63818" y="55245"/>
                    </a:cubicBezTo>
                    <a:cubicBezTo>
                      <a:pt x="60960" y="61913"/>
                      <a:pt x="56198" y="67628"/>
                      <a:pt x="52388" y="73343"/>
                    </a:cubicBezTo>
                    <a:cubicBezTo>
                      <a:pt x="44768" y="82868"/>
                      <a:pt x="33338" y="92393"/>
                      <a:pt x="26670" y="101918"/>
                    </a:cubicBezTo>
                    <a:cubicBezTo>
                      <a:pt x="23813" y="95250"/>
                      <a:pt x="19050" y="88582"/>
                      <a:pt x="15240" y="82868"/>
                    </a:cubicBezTo>
                    <a:cubicBezTo>
                      <a:pt x="13335" y="80010"/>
                      <a:pt x="11430" y="77153"/>
                      <a:pt x="8573" y="75247"/>
                    </a:cubicBezTo>
                    <a:cubicBezTo>
                      <a:pt x="7620" y="74295"/>
                      <a:pt x="5715" y="72390"/>
                      <a:pt x="4763" y="71438"/>
                    </a:cubicBezTo>
                    <a:cubicBezTo>
                      <a:pt x="3810" y="70485"/>
                      <a:pt x="2858" y="69532"/>
                      <a:pt x="1905" y="68580"/>
                    </a:cubicBezTo>
                    <a:cubicBezTo>
                      <a:pt x="952" y="67628"/>
                      <a:pt x="0" y="67628"/>
                      <a:pt x="0" y="66675"/>
                    </a:cubicBezTo>
                    <a:cubicBezTo>
                      <a:pt x="0" y="66675"/>
                      <a:pt x="952" y="66675"/>
                      <a:pt x="1905" y="66675"/>
                    </a:cubicBezTo>
                    <a:lnTo>
                      <a:pt x="1905" y="66675"/>
                    </a:lnTo>
                    <a:cubicBezTo>
                      <a:pt x="7620" y="63818"/>
                      <a:pt x="22860" y="54293"/>
                      <a:pt x="24765" y="52388"/>
                    </a:cubicBezTo>
                    <a:cubicBezTo>
                      <a:pt x="31433" y="46672"/>
                      <a:pt x="37148" y="40957"/>
                      <a:pt x="42863" y="34290"/>
                    </a:cubicBezTo>
                    <a:cubicBezTo>
                      <a:pt x="48577" y="27622"/>
                      <a:pt x="45720" y="6668"/>
                      <a:pt x="49530" y="0"/>
                    </a:cubicBezTo>
                    <a:cubicBezTo>
                      <a:pt x="54293" y="6668"/>
                      <a:pt x="67627" y="14288"/>
                      <a:pt x="68580" y="22860"/>
                    </a:cubicBezTo>
                    <a:cubicBezTo>
                      <a:pt x="68580" y="29528"/>
                      <a:pt x="68580" y="38100"/>
                      <a:pt x="66675" y="46672"/>
                    </a:cubicBezTo>
                    <a:close/>
                  </a:path>
                </a:pathLst>
              </a:custGeom>
              <a:solidFill>
                <a:srgbClr val="FFFFFF"/>
              </a:solidFill>
              <a:ln w="9525" cap="flat">
                <a:noFill/>
                <a:prstDash val="solid"/>
                <a:miter/>
              </a:ln>
            </p:spPr>
            <p:txBody>
              <a:bodyPr rtlCol="0" anchor="ctr"/>
              <a:lstStyle/>
              <a:p>
                <a:endParaRPr lang="en-ID"/>
              </a:p>
            </p:txBody>
          </p:sp>
          <p:sp>
            <p:nvSpPr>
              <p:cNvPr id="1113" name="Freeform: Shape 1112">
                <a:extLst>
                  <a:ext uri="{FF2B5EF4-FFF2-40B4-BE49-F238E27FC236}">
                    <a16:creationId xmlns:a16="http://schemas.microsoft.com/office/drawing/2014/main" id="{8E996940-0FF2-4871-B772-ECE65F700F53}"/>
                  </a:ext>
                </a:extLst>
              </p:cNvPr>
              <p:cNvSpPr/>
              <p:nvPr/>
            </p:nvSpPr>
            <p:spPr>
              <a:xfrm>
                <a:off x="4185284" y="3689984"/>
                <a:ext cx="60007" cy="100012"/>
              </a:xfrm>
              <a:custGeom>
                <a:avLst/>
                <a:gdLst>
                  <a:gd name="connsiteX0" fmla="*/ 60007 w 60007"/>
                  <a:gd name="connsiteY0" fmla="*/ 67628 h 100012"/>
                  <a:gd name="connsiteX1" fmla="*/ 60007 w 60007"/>
                  <a:gd name="connsiteY1" fmla="*/ 67628 h 100012"/>
                  <a:gd name="connsiteX2" fmla="*/ 60007 w 60007"/>
                  <a:gd name="connsiteY2" fmla="*/ 67628 h 100012"/>
                  <a:gd name="connsiteX3" fmla="*/ 53340 w 60007"/>
                  <a:gd name="connsiteY3" fmla="*/ 74295 h 100012"/>
                  <a:gd name="connsiteX4" fmla="*/ 52388 w 60007"/>
                  <a:gd name="connsiteY4" fmla="*/ 75247 h 100012"/>
                  <a:gd name="connsiteX5" fmla="*/ 46673 w 60007"/>
                  <a:gd name="connsiteY5" fmla="*/ 80963 h 100012"/>
                  <a:gd name="connsiteX6" fmla="*/ 40005 w 60007"/>
                  <a:gd name="connsiteY6" fmla="*/ 86678 h 100012"/>
                  <a:gd name="connsiteX7" fmla="*/ 40005 w 60007"/>
                  <a:gd name="connsiteY7" fmla="*/ 86678 h 100012"/>
                  <a:gd name="connsiteX8" fmla="*/ 24765 w 60007"/>
                  <a:gd name="connsiteY8" fmla="*/ 100013 h 100012"/>
                  <a:gd name="connsiteX9" fmla="*/ 1905 w 60007"/>
                  <a:gd name="connsiteY9" fmla="*/ 40005 h 100012"/>
                  <a:gd name="connsiteX10" fmla="*/ 1905 w 60007"/>
                  <a:gd name="connsiteY10" fmla="*/ 40005 h 100012"/>
                  <a:gd name="connsiteX11" fmla="*/ 952 w 60007"/>
                  <a:gd name="connsiteY11" fmla="*/ 37147 h 100012"/>
                  <a:gd name="connsiteX12" fmla="*/ 0 w 60007"/>
                  <a:gd name="connsiteY12" fmla="*/ 33338 h 100012"/>
                  <a:gd name="connsiteX13" fmla="*/ 952 w 60007"/>
                  <a:gd name="connsiteY13" fmla="*/ 27622 h 100012"/>
                  <a:gd name="connsiteX14" fmla="*/ 14288 w 60007"/>
                  <a:gd name="connsiteY14" fmla="*/ 0 h 100012"/>
                  <a:gd name="connsiteX15" fmla="*/ 28575 w 60007"/>
                  <a:gd name="connsiteY15" fmla="*/ 34290 h 100012"/>
                  <a:gd name="connsiteX16" fmla="*/ 59055 w 60007"/>
                  <a:gd name="connsiteY16" fmla="*/ 66675 h 100012"/>
                  <a:gd name="connsiteX17" fmla="*/ 59055 w 60007"/>
                  <a:gd name="connsiteY17" fmla="*/ 66675 h 100012"/>
                  <a:gd name="connsiteX18" fmla="*/ 60007 w 60007"/>
                  <a:gd name="connsiteY18" fmla="*/ 67628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07" h="100012">
                    <a:moveTo>
                      <a:pt x="60007" y="67628"/>
                    </a:moveTo>
                    <a:cubicBezTo>
                      <a:pt x="60007" y="67628"/>
                      <a:pt x="60007" y="67628"/>
                      <a:pt x="60007" y="67628"/>
                    </a:cubicBezTo>
                    <a:lnTo>
                      <a:pt x="60007" y="67628"/>
                    </a:lnTo>
                    <a:cubicBezTo>
                      <a:pt x="57150" y="70485"/>
                      <a:pt x="55245" y="72390"/>
                      <a:pt x="53340" y="74295"/>
                    </a:cubicBezTo>
                    <a:cubicBezTo>
                      <a:pt x="53340" y="74295"/>
                      <a:pt x="52388" y="75247"/>
                      <a:pt x="52388" y="75247"/>
                    </a:cubicBezTo>
                    <a:cubicBezTo>
                      <a:pt x="50482" y="77153"/>
                      <a:pt x="48577" y="79058"/>
                      <a:pt x="46673" y="80963"/>
                    </a:cubicBezTo>
                    <a:cubicBezTo>
                      <a:pt x="44767" y="82868"/>
                      <a:pt x="42863" y="84772"/>
                      <a:pt x="40005" y="86678"/>
                    </a:cubicBezTo>
                    <a:lnTo>
                      <a:pt x="40005" y="86678"/>
                    </a:lnTo>
                    <a:cubicBezTo>
                      <a:pt x="35242" y="91440"/>
                      <a:pt x="29527" y="95250"/>
                      <a:pt x="24765" y="100013"/>
                    </a:cubicBezTo>
                    <a:cubicBezTo>
                      <a:pt x="16192" y="80010"/>
                      <a:pt x="8573" y="60008"/>
                      <a:pt x="1905" y="40005"/>
                    </a:cubicBezTo>
                    <a:lnTo>
                      <a:pt x="1905" y="40005"/>
                    </a:lnTo>
                    <a:cubicBezTo>
                      <a:pt x="1905" y="39053"/>
                      <a:pt x="952" y="38100"/>
                      <a:pt x="952" y="37147"/>
                    </a:cubicBezTo>
                    <a:cubicBezTo>
                      <a:pt x="952" y="36195"/>
                      <a:pt x="0" y="34290"/>
                      <a:pt x="0" y="33338"/>
                    </a:cubicBezTo>
                    <a:cubicBezTo>
                      <a:pt x="0" y="31433"/>
                      <a:pt x="952" y="29528"/>
                      <a:pt x="952" y="27622"/>
                    </a:cubicBezTo>
                    <a:cubicBezTo>
                      <a:pt x="4763" y="16193"/>
                      <a:pt x="11430" y="11430"/>
                      <a:pt x="14288" y="0"/>
                    </a:cubicBezTo>
                    <a:cubicBezTo>
                      <a:pt x="16192" y="15240"/>
                      <a:pt x="20002" y="20955"/>
                      <a:pt x="28575" y="34290"/>
                    </a:cubicBezTo>
                    <a:cubicBezTo>
                      <a:pt x="37148" y="46672"/>
                      <a:pt x="48577" y="56197"/>
                      <a:pt x="59055" y="66675"/>
                    </a:cubicBezTo>
                    <a:lnTo>
                      <a:pt x="59055" y="66675"/>
                    </a:lnTo>
                    <a:cubicBezTo>
                      <a:pt x="59055" y="66675"/>
                      <a:pt x="60007" y="66675"/>
                      <a:pt x="60007" y="67628"/>
                    </a:cubicBezTo>
                    <a:close/>
                  </a:path>
                </a:pathLst>
              </a:custGeom>
              <a:solidFill>
                <a:srgbClr val="FFFFFF"/>
              </a:solidFill>
              <a:ln w="9525" cap="flat">
                <a:noFill/>
                <a:prstDash val="solid"/>
                <a:miter/>
              </a:ln>
            </p:spPr>
            <p:txBody>
              <a:bodyPr rtlCol="0" anchor="ctr"/>
              <a:lstStyle/>
              <a:p>
                <a:endParaRPr lang="en-ID"/>
              </a:p>
            </p:txBody>
          </p:sp>
        </p:grpSp>
        <p:grpSp>
          <p:nvGrpSpPr>
            <p:cNvPr id="1114" name="Graphic 106">
              <a:extLst>
                <a:ext uri="{FF2B5EF4-FFF2-40B4-BE49-F238E27FC236}">
                  <a16:creationId xmlns:a16="http://schemas.microsoft.com/office/drawing/2014/main" id="{D9DFCA56-D6A4-4B99-A585-4E12DFA1D085}"/>
                </a:ext>
              </a:extLst>
            </p:cNvPr>
            <p:cNvGrpSpPr/>
            <p:nvPr/>
          </p:nvGrpSpPr>
          <p:grpSpPr>
            <a:xfrm>
              <a:off x="7910716" y="2213834"/>
              <a:ext cx="573294" cy="1453290"/>
              <a:chOff x="7910716" y="2213834"/>
              <a:chExt cx="573294" cy="1453290"/>
            </a:xfrm>
          </p:grpSpPr>
          <p:sp>
            <p:nvSpPr>
              <p:cNvPr id="1115" name="Freeform: Shape 1114">
                <a:extLst>
                  <a:ext uri="{FF2B5EF4-FFF2-40B4-BE49-F238E27FC236}">
                    <a16:creationId xmlns:a16="http://schemas.microsoft.com/office/drawing/2014/main" id="{27F202FA-40E6-4DCA-B783-B4ED2D2B1198}"/>
                  </a:ext>
                </a:extLst>
              </p:cNvPr>
              <p:cNvSpPr/>
              <p:nvPr/>
            </p:nvSpPr>
            <p:spPr>
              <a:xfrm>
                <a:off x="7910716" y="2426969"/>
                <a:ext cx="573294" cy="1240154"/>
              </a:xfrm>
              <a:custGeom>
                <a:avLst/>
                <a:gdLst>
                  <a:gd name="connsiteX0" fmla="*/ 484618 w 573294"/>
                  <a:gd name="connsiteY0" fmla="*/ 498158 h 1240154"/>
                  <a:gd name="connsiteX1" fmla="*/ 553198 w 573294"/>
                  <a:gd name="connsiteY1" fmla="*/ 355283 h 1240154"/>
                  <a:gd name="connsiteX2" fmla="*/ 569390 w 573294"/>
                  <a:gd name="connsiteY2" fmla="*/ 280035 h 1240154"/>
                  <a:gd name="connsiteX3" fmla="*/ 547483 w 573294"/>
                  <a:gd name="connsiteY3" fmla="*/ 197167 h 1240154"/>
                  <a:gd name="connsiteX4" fmla="*/ 492238 w 573294"/>
                  <a:gd name="connsiteY4" fmla="*/ 82867 h 1240154"/>
                  <a:gd name="connsiteX5" fmla="*/ 456995 w 573294"/>
                  <a:gd name="connsiteY5" fmla="*/ 35242 h 1240154"/>
                  <a:gd name="connsiteX6" fmla="*/ 416990 w 573294"/>
                  <a:gd name="connsiteY6" fmla="*/ 24765 h 1240154"/>
                  <a:gd name="connsiteX7" fmla="*/ 338885 w 573294"/>
                  <a:gd name="connsiteY7" fmla="*/ 0 h 1240154"/>
                  <a:gd name="connsiteX8" fmla="*/ 337933 w 573294"/>
                  <a:gd name="connsiteY8" fmla="*/ 1905 h 1240154"/>
                  <a:gd name="connsiteX9" fmla="*/ 308405 w 573294"/>
                  <a:gd name="connsiteY9" fmla="*/ 64770 h 1240154"/>
                  <a:gd name="connsiteX10" fmla="*/ 304595 w 573294"/>
                  <a:gd name="connsiteY10" fmla="*/ 58102 h 1240154"/>
                  <a:gd name="connsiteX11" fmla="*/ 290308 w 573294"/>
                  <a:gd name="connsiteY11" fmla="*/ 40958 h 1240154"/>
                  <a:gd name="connsiteX12" fmla="*/ 285545 w 573294"/>
                  <a:gd name="connsiteY12" fmla="*/ 36195 h 1240154"/>
                  <a:gd name="connsiteX13" fmla="*/ 283640 w 573294"/>
                  <a:gd name="connsiteY13" fmla="*/ 38100 h 1240154"/>
                  <a:gd name="connsiteX14" fmla="*/ 283640 w 573294"/>
                  <a:gd name="connsiteY14" fmla="*/ 38100 h 1240154"/>
                  <a:gd name="connsiteX15" fmla="*/ 281735 w 573294"/>
                  <a:gd name="connsiteY15" fmla="*/ 40005 h 1240154"/>
                  <a:gd name="connsiteX16" fmla="*/ 280783 w 573294"/>
                  <a:gd name="connsiteY16" fmla="*/ 41910 h 1240154"/>
                  <a:gd name="connsiteX17" fmla="*/ 280783 w 573294"/>
                  <a:gd name="connsiteY17" fmla="*/ 41910 h 1240154"/>
                  <a:gd name="connsiteX18" fmla="*/ 279830 w 573294"/>
                  <a:gd name="connsiteY18" fmla="*/ 43815 h 1240154"/>
                  <a:gd name="connsiteX19" fmla="*/ 279830 w 573294"/>
                  <a:gd name="connsiteY19" fmla="*/ 43815 h 1240154"/>
                  <a:gd name="connsiteX20" fmla="*/ 279830 w 573294"/>
                  <a:gd name="connsiteY20" fmla="*/ 44767 h 1240154"/>
                  <a:gd name="connsiteX21" fmla="*/ 279830 w 573294"/>
                  <a:gd name="connsiteY21" fmla="*/ 45720 h 1240154"/>
                  <a:gd name="connsiteX22" fmla="*/ 279830 w 573294"/>
                  <a:gd name="connsiteY22" fmla="*/ 45720 h 1240154"/>
                  <a:gd name="connsiteX23" fmla="*/ 277925 w 573294"/>
                  <a:gd name="connsiteY23" fmla="*/ 47625 h 1240154"/>
                  <a:gd name="connsiteX24" fmla="*/ 277925 w 573294"/>
                  <a:gd name="connsiteY24" fmla="*/ 47625 h 1240154"/>
                  <a:gd name="connsiteX25" fmla="*/ 276973 w 573294"/>
                  <a:gd name="connsiteY25" fmla="*/ 48577 h 1240154"/>
                  <a:gd name="connsiteX26" fmla="*/ 276973 w 573294"/>
                  <a:gd name="connsiteY26" fmla="*/ 48577 h 1240154"/>
                  <a:gd name="connsiteX27" fmla="*/ 276020 w 573294"/>
                  <a:gd name="connsiteY27" fmla="*/ 50483 h 1240154"/>
                  <a:gd name="connsiteX28" fmla="*/ 276020 w 573294"/>
                  <a:gd name="connsiteY28" fmla="*/ 50483 h 1240154"/>
                  <a:gd name="connsiteX29" fmla="*/ 275068 w 573294"/>
                  <a:gd name="connsiteY29" fmla="*/ 51435 h 1240154"/>
                  <a:gd name="connsiteX30" fmla="*/ 274115 w 573294"/>
                  <a:gd name="connsiteY30" fmla="*/ 53340 h 1240154"/>
                  <a:gd name="connsiteX31" fmla="*/ 274115 w 573294"/>
                  <a:gd name="connsiteY31" fmla="*/ 54292 h 1240154"/>
                  <a:gd name="connsiteX32" fmla="*/ 273163 w 573294"/>
                  <a:gd name="connsiteY32" fmla="*/ 56197 h 1240154"/>
                  <a:gd name="connsiteX33" fmla="*/ 272210 w 573294"/>
                  <a:gd name="connsiteY33" fmla="*/ 58102 h 1240154"/>
                  <a:gd name="connsiteX34" fmla="*/ 272210 w 573294"/>
                  <a:gd name="connsiteY34" fmla="*/ 58102 h 1240154"/>
                  <a:gd name="connsiteX35" fmla="*/ 271258 w 573294"/>
                  <a:gd name="connsiteY35" fmla="*/ 60008 h 1240154"/>
                  <a:gd name="connsiteX36" fmla="*/ 270305 w 573294"/>
                  <a:gd name="connsiteY36" fmla="*/ 62865 h 1240154"/>
                  <a:gd name="connsiteX37" fmla="*/ 270305 w 573294"/>
                  <a:gd name="connsiteY37" fmla="*/ 63817 h 1240154"/>
                  <a:gd name="connsiteX38" fmla="*/ 270305 w 573294"/>
                  <a:gd name="connsiteY38" fmla="*/ 63817 h 1240154"/>
                  <a:gd name="connsiteX39" fmla="*/ 269353 w 573294"/>
                  <a:gd name="connsiteY39" fmla="*/ 64770 h 1240154"/>
                  <a:gd name="connsiteX40" fmla="*/ 268400 w 573294"/>
                  <a:gd name="connsiteY40" fmla="*/ 65722 h 1240154"/>
                  <a:gd name="connsiteX41" fmla="*/ 251255 w 573294"/>
                  <a:gd name="connsiteY41" fmla="*/ 33338 h 1240154"/>
                  <a:gd name="connsiteX42" fmla="*/ 249350 w 573294"/>
                  <a:gd name="connsiteY42" fmla="*/ 30480 h 1240154"/>
                  <a:gd name="connsiteX43" fmla="*/ 246493 w 573294"/>
                  <a:gd name="connsiteY43" fmla="*/ 25717 h 1240154"/>
                  <a:gd name="connsiteX44" fmla="*/ 245540 w 573294"/>
                  <a:gd name="connsiteY44" fmla="*/ 22860 h 1240154"/>
                  <a:gd name="connsiteX45" fmla="*/ 245540 w 573294"/>
                  <a:gd name="connsiteY45" fmla="*/ 22860 h 1240154"/>
                  <a:gd name="connsiteX46" fmla="*/ 244588 w 573294"/>
                  <a:gd name="connsiteY46" fmla="*/ 20955 h 1240154"/>
                  <a:gd name="connsiteX47" fmla="*/ 243635 w 573294"/>
                  <a:gd name="connsiteY47" fmla="*/ 19050 h 1240154"/>
                  <a:gd name="connsiteX48" fmla="*/ 242683 w 573294"/>
                  <a:gd name="connsiteY48" fmla="*/ 15240 h 1240154"/>
                  <a:gd name="connsiteX49" fmla="*/ 241730 w 573294"/>
                  <a:gd name="connsiteY49" fmla="*/ 13335 h 1240154"/>
                  <a:gd name="connsiteX50" fmla="*/ 240778 w 573294"/>
                  <a:gd name="connsiteY50" fmla="*/ 11430 h 1240154"/>
                  <a:gd name="connsiteX51" fmla="*/ 240778 w 573294"/>
                  <a:gd name="connsiteY51" fmla="*/ 9525 h 1240154"/>
                  <a:gd name="connsiteX52" fmla="*/ 240778 w 573294"/>
                  <a:gd name="connsiteY52" fmla="*/ 8572 h 1240154"/>
                  <a:gd name="connsiteX53" fmla="*/ 240778 w 573294"/>
                  <a:gd name="connsiteY53" fmla="*/ 7620 h 1240154"/>
                  <a:gd name="connsiteX54" fmla="*/ 239825 w 573294"/>
                  <a:gd name="connsiteY54" fmla="*/ 7620 h 1240154"/>
                  <a:gd name="connsiteX55" fmla="*/ 145528 w 573294"/>
                  <a:gd name="connsiteY55" fmla="*/ 37147 h 1240154"/>
                  <a:gd name="connsiteX56" fmla="*/ 120763 w 573294"/>
                  <a:gd name="connsiteY56" fmla="*/ 43815 h 1240154"/>
                  <a:gd name="connsiteX57" fmla="*/ 109333 w 573294"/>
                  <a:gd name="connsiteY57" fmla="*/ 49530 h 1240154"/>
                  <a:gd name="connsiteX58" fmla="*/ 92188 w 573294"/>
                  <a:gd name="connsiteY58" fmla="*/ 80010 h 1240154"/>
                  <a:gd name="connsiteX59" fmla="*/ 36943 w 573294"/>
                  <a:gd name="connsiteY59" fmla="*/ 173355 h 1240154"/>
                  <a:gd name="connsiteX60" fmla="*/ 5510 w 573294"/>
                  <a:gd name="connsiteY60" fmla="*/ 242888 h 1240154"/>
                  <a:gd name="connsiteX61" fmla="*/ 1700 w 573294"/>
                  <a:gd name="connsiteY61" fmla="*/ 289560 h 1240154"/>
                  <a:gd name="connsiteX62" fmla="*/ 29323 w 573294"/>
                  <a:gd name="connsiteY62" fmla="*/ 360997 h 1240154"/>
                  <a:gd name="connsiteX63" fmla="*/ 83615 w 573294"/>
                  <a:gd name="connsiteY63" fmla="*/ 469583 h 1240154"/>
                  <a:gd name="connsiteX64" fmla="*/ 86473 w 573294"/>
                  <a:gd name="connsiteY64" fmla="*/ 474345 h 1240154"/>
                  <a:gd name="connsiteX65" fmla="*/ 91235 w 573294"/>
                  <a:gd name="connsiteY65" fmla="*/ 473392 h 1240154"/>
                  <a:gd name="connsiteX66" fmla="*/ 100760 w 573294"/>
                  <a:gd name="connsiteY66" fmla="*/ 486727 h 1240154"/>
                  <a:gd name="connsiteX67" fmla="*/ 98855 w 573294"/>
                  <a:gd name="connsiteY67" fmla="*/ 601980 h 1240154"/>
                  <a:gd name="connsiteX68" fmla="*/ 98855 w 573294"/>
                  <a:gd name="connsiteY68" fmla="*/ 604838 h 1240154"/>
                  <a:gd name="connsiteX69" fmla="*/ 102665 w 573294"/>
                  <a:gd name="connsiteY69" fmla="*/ 606743 h 1240154"/>
                  <a:gd name="connsiteX70" fmla="*/ 121715 w 573294"/>
                  <a:gd name="connsiteY70" fmla="*/ 609600 h 1240154"/>
                  <a:gd name="connsiteX71" fmla="*/ 133145 w 573294"/>
                  <a:gd name="connsiteY71" fmla="*/ 591502 h 1240154"/>
                  <a:gd name="connsiteX72" fmla="*/ 158863 w 573294"/>
                  <a:gd name="connsiteY72" fmla="*/ 597218 h 1240154"/>
                  <a:gd name="connsiteX73" fmla="*/ 154100 w 573294"/>
                  <a:gd name="connsiteY73" fmla="*/ 681990 h 1240154"/>
                  <a:gd name="connsiteX74" fmla="*/ 159815 w 573294"/>
                  <a:gd name="connsiteY74" fmla="*/ 736283 h 1240154"/>
                  <a:gd name="connsiteX75" fmla="*/ 175055 w 573294"/>
                  <a:gd name="connsiteY75" fmla="*/ 1173480 h 1240154"/>
                  <a:gd name="connsiteX76" fmla="*/ 188390 w 573294"/>
                  <a:gd name="connsiteY76" fmla="*/ 1233487 h 1240154"/>
                  <a:gd name="connsiteX77" fmla="*/ 189343 w 573294"/>
                  <a:gd name="connsiteY77" fmla="*/ 1240155 h 1240154"/>
                  <a:gd name="connsiteX78" fmla="*/ 278878 w 573294"/>
                  <a:gd name="connsiteY78" fmla="*/ 1237298 h 1240154"/>
                  <a:gd name="connsiteX79" fmla="*/ 277925 w 573294"/>
                  <a:gd name="connsiteY79" fmla="*/ 1213485 h 1240154"/>
                  <a:gd name="connsiteX80" fmla="*/ 308405 w 573294"/>
                  <a:gd name="connsiteY80" fmla="*/ 737235 h 1240154"/>
                  <a:gd name="connsiteX81" fmla="*/ 375080 w 573294"/>
                  <a:gd name="connsiteY81" fmla="*/ 1232535 h 1240154"/>
                  <a:gd name="connsiteX82" fmla="*/ 465568 w 573294"/>
                  <a:gd name="connsiteY82" fmla="*/ 1225868 h 1240154"/>
                  <a:gd name="connsiteX83" fmla="*/ 462710 w 573294"/>
                  <a:gd name="connsiteY83" fmla="*/ 948690 h 1240154"/>
                  <a:gd name="connsiteX84" fmla="*/ 455090 w 573294"/>
                  <a:gd name="connsiteY84" fmla="*/ 733425 h 1240154"/>
                  <a:gd name="connsiteX85" fmla="*/ 449375 w 573294"/>
                  <a:gd name="connsiteY85" fmla="*/ 616268 h 1240154"/>
                  <a:gd name="connsiteX86" fmla="*/ 475093 w 573294"/>
                  <a:gd name="connsiteY86" fmla="*/ 605790 h 1240154"/>
                  <a:gd name="connsiteX87" fmla="*/ 476998 w 573294"/>
                  <a:gd name="connsiteY87" fmla="*/ 597218 h 1240154"/>
                  <a:gd name="connsiteX88" fmla="*/ 482713 w 573294"/>
                  <a:gd name="connsiteY88" fmla="*/ 522922 h 1240154"/>
                  <a:gd name="connsiteX89" fmla="*/ 482713 w 573294"/>
                  <a:gd name="connsiteY89" fmla="*/ 512445 h 1240154"/>
                  <a:gd name="connsiteX90" fmla="*/ 484618 w 573294"/>
                  <a:gd name="connsiteY90" fmla="*/ 498158 h 1240154"/>
                  <a:gd name="connsiteX91" fmla="*/ 484618 w 573294"/>
                  <a:gd name="connsiteY91" fmla="*/ 498158 h 1240154"/>
                  <a:gd name="connsiteX92" fmla="*/ 121715 w 573294"/>
                  <a:gd name="connsiteY92" fmla="*/ 267652 h 1240154"/>
                  <a:gd name="connsiteX93" fmla="*/ 121715 w 573294"/>
                  <a:gd name="connsiteY93" fmla="*/ 267652 h 1240154"/>
                  <a:gd name="connsiteX94" fmla="*/ 103618 w 573294"/>
                  <a:gd name="connsiteY94" fmla="*/ 358140 h 1240154"/>
                  <a:gd name="connsiteX95" fmla="*/ 85520 w 573294"/>
                  <a:gd name="connsiteY95" fmla="*/ 284797 h 1240154"/>
                  <a:gd name="connsiteX96" fmla="*/ 114095 w 573294"/>
                  <a:gd name="connsiteY96" fmla="*/ 215265 h 1240154"/>
                  <a:gd name="connsiteX97" fmla="*/ 121715 w 573294"/>
                  <a:gd name="connsiteY97" fmla="*/ 267652 h 1240154"/>
                  <a:gd name="connsiteX98" fmla="*/ 121715 w 573294"/>
                  <a:gd name="connsiteY98" fmla="*/ 267652 h 1240154"/>
                  <a:gd name="connsiteX99" fmla="*/ 478903 w 573294"/>
                  <a:gd name="connsiteY99" fmla="*/ 353377 h 1240154"/>
                  <a:gd name="connsiteX100" fmla="*/ 478903 w 573294"/>
                  <a:gd name="connsiteY100" fmla="*/ 353377 h 1240154"/>
                  <a:gd name="connsiteX101" fmla="*/ 473188 w 573294"/>
                  <a:gd name="connsiteY101" fmla="*/ 360045 h 1240154"/>
                  <a:gd name="connsiteX102" fmla="*/ 457948 w 573294"/>
                  <a:gd name="connsiteY102" fmla="*/ 279083 h 1240154"/>
                  <a:gd name="connsiteX103" fmla="*/ 461758 w 573294"/>
                  <a:gd name="connsiteY103" fmla="*/ 226695 h 1240154"/>
                  <a:gd name="connsiteX104" fmla="*/ 498905 w 573294"/>
                  <a:gd name="connsiteY104" fmla="*/ 290513 h 1240154"/>
                  <a:gd name="connsiteX105" fmla="*/ 496048 w 573294"/>
                  <a:gd name="connsiteY105" fmla="*/ 302895 h 1240154"/>
                  <a:gd name="connsiteX106" fmla="*/ 478903 w 573294"/>
                  <a:gd name="connsiteY106" fmla="*/ 353377 h 124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73294" h="1240154">
                    <a:moveTo>
                      <a:pt x="484618" y="498158"/>
                    </a:moveTo>
                    <a:cubicBezTo>
                      <a:pt x="507478" y="450533"/>
                      <a:pt x="530338" y="402908"/>
                      <a:pt x="553198" y="355283"/>
                    </a:cubicBezTo>
                    <a:cubicBezTo>
                      <a:pt x="564628" y="331470"/>
                      <a:pt x="580820" y="303847"/>
                      <a:pt x="569390" y="280035"/>
                    </a:cubicBezTo>
                    <a:cubicBezTo>
                      <a:pt x="557008" y="255270"/>
                      <a:pt x="558913" y="221933"/>
                      <a:pt x="547483" y="197167"/>
                    </a:cubicBezTo>
                    <a:cubicBezTo>
                      <a:pt x="539863" y="181927"/>
                      <a:pt x="495095" y="86677"/>
                      <a:pt x="492238" y="82867"/>
                    </a:cubicBezTo>
                    <a:cubicBezTo>
                      <a:pt x="482713" y="70485"/>
                      <a:pt x="469378" y="45720"/>
                      <a:pt x="456995" y="35242"/>
                    </a:cubicBezTo>
                    <a:cubicBezTo>
                      <a:pt x="450328" y="29527"/>
                      <a:pt x="425563" y="26670"/>
                      <a:pt x="416990" y="24765"/>
                    </a:cubicBezTo>
                    <a:cubicBezTo>
                      <a:pt x="390320" y="19050"/>
                      <a:pt x="363650" y="10477"/>
                      <a:pt x="338885" y="0"/>
                    </a:cubicBezTo>
                    <a:cubicBezTo>
                      <a:pt x="338885" y="952"/>
                      <a:pt x="338885" y="1905"/>
                      <a:pt x="337933" y="1905"/>
                    </a:cubicBezTo>
                    <a:cubicBezTo>
                      <a:pt x="333170" y="24765"/>
                      <a:pt x="322693" y="44767"/>
                      <a:pt x="308405" y="64770"/>
                    </a:cubicBezTo>
                    <a:cubicBezTo>
                      <a:pt x="307453" y="62865"/>
                      <a:pt x="305548" y="60008"/>
                      <a:pt x="304595" y="58102"/>
                    </a:cubicBezTo>
                    <a:cubicBezTo>
                      <a:pt x="300785" y="51435"/>
                      <a:pt x="295070" y="45720"/>
                      <a:pt x="290308" y="40958"/>
                    </a:cubicBezTo>
                    <a:cubicBezTo>
                      <a:pt x="288403" y="39052"/>
                      <a:pt x="286498" y="38100"/>
                      <a:pt x="285545" y="36195"/>
                    </a:cubicBezTo>
                    <a:cubicBezTo>
                      <a:pt x="284593" y="37147"/>
                      <a:pt x="283640" y="38100"/>
                      <a:pt x="283640" y="38100"/>
                    </a:cubicBezTo>
                    <a:cubicBezTo>
                      <a:pt x="283640" y="38100"/>
                      <a:pt x="283640" y="38100"/>
                      <a:pt x="283640" y="38100"/>
                    </a:cubicBezTo>
                    <a:cubicBezTo>
                      <a:pt x="282688" y="39052"/>
                      <a:pt x="282688" y="40005"/>
                      <a:pt x="281735" y="40005"/>
                    </a:cubicBezTo>
                    <a:cubicBezTo>
                      <a:pt x="281735" y="40958"/>
                      <a:pt x="280783" y="40958"/>
                      <a:pt x="280783" y="41910"/>
                    </a:cubicBezTo>
                    <a:cubicBezTo>
                      <a:pt x="280783" y="41910"/>
                      <a:pt x="280783" y="41910"/>
                      <a:pt x="280783" y="41910"/>
                    </a:cubicBezTo>
                    <a:cubicBezTo>
                      <a:pt x="280783" y="42863"/>
                      <a:pt x="279830" y="42863"/>
                      <a:pt x="279830" y="43815"/>
                    </a:cubicBezTo>
                    <a:cubicBezTo>
                      <a:pt x="279830" y="43815"/>
                      <a:pt x="279830" y="43815"/>
                      <a:pt x="279830" y="43815"/>
                    </a:cubicBezTo>
                    <a:cubicBezTo>
                      <a:pt x="279830" y="43815"/>
                      <a:pt x="279830" y="43815"/>
                      <a:pt x="279830" y="44767"/>
                    </a:cubicBezTo>
                    <a:cubicBezTo>
                      <a:pt x="279830" y="44767"/>
                      <a:pt x="279830" y="44767"/>
                      <a:pt x="279830" y="45720"/>
                    </a:cubicBezTo>
                    <a:cubicBezTo>
                      <a:pt x="279830" y="45720"/>
                      <a:pt x="279830" y="45720"/>
                      <a:pt x="279830" y="45720"/>
                    </a:cubicBezTo>
                    <a:cubicBezTo>
                      <a:pt x="278878" y="46672"/>
                      <a:pt x="278878" y="46672"/>
                      <a:pt x="277925" y="47625"/>
                    </a:cubicBezTo>
                    <a:lnTo>
                      <a:pt x="277925" y="47625"/>
                    </a:lnTo>
                    <a:cubicBezTo>
                      <a:pt x="277925" y="47625"/>
                      <a:pt x="276973" y="48577"/>
                      <a:pt x="276973" y="48577"/>
                    </a:cubicBezTo>
                    <a:cubicBezTo>
                      <a:pt x="276973" y="48577"/>
                      <a:pt x="276973" y="48577"/>
                      <a:pt x="276973" y="48577"/>
                    </a:cubicBezTo>
                    <a:cubicBezTo>
                      <a:pt x="276020" y="49530"/>
                      <a:pt x="276020" y="49530"/>
                      <a:pt x="276020" y="50483"/>
                    </a:cubicBezTo>
                    <a:cubicBezTo>
                      <a:pt x="276020" y="50483"/>
                      <a:pt x="276020" y="50483"/>
                      <a:pt x="276020" y="50483"/>
                    </a:cubicBezTo>
                    <a:cubicBezTo>
                      <a:pt x="276020" y="50483"/>
                      <a:pt x="276020" y="51435"/>
                      <a:pt x="275068" y="51435"/>
                    </a:cubicBezTo>
                    <a:cubicBezTo>
                      <a:pt x="275068" y="52388"/>
                      <a:pt x="274115" y="52388"/>
                      <a:pt x="274115" y="53340"/>
                    </a:cubicBezTo>
                    <a:cubicBezTo>
                      <a:pt x="274115" y="53340"/>
                      <a:pt x="274115" y="54292"/>
                      <a:pt x="274115" y="54292"/>
                    </a:cubicBezTo>
                    <a:cubicBezTo>
                      <a:pt x="274115" y="55245"/>
                      <a:pt x="273163" y="55245"/>
                      <a:pt x="273163" y="56197"/>
                    </a:cubicBezTo>
                    <a:cubicBezTo>
                      <a:pt x="273163" y="57150"/>
                      <a:pt x="272210" y="57150"/>
                      <a:pt x="272210" y="58102"/>
                    </a:cubicBezTo>
                    <a:cubicBezTo>
                      <a:pt x="272210" y="58102"/>
                      <a:pt x="272210" y="58102"/>
                      <a:pt x="272210" y="58102"/>
                    </a:cubicBezTo>
                    <a:cubicBezTo>
                      <a:pt x="272210" y="59055"/>
                      <a:pt x="271258" y="59055"/>
                      <a:pt x="271258" y="60008"/>
                    </a:cubicBezTo>
                    <a:cubicBezTo>
                      <a:pt x="270305" y="60960"/>
                      <a:pt x="270305" y="61913"/>
                      <a:pt x="270305" y="62865"/>
                    </a:cubicBezTo>
                    <a:cubicBezTo>
                      <a:pt x="270305" y="62865"/>
                      <a:pt x="270305" y="62865"/>
                      <a:pt x="270305" y="63817"/>
                    </a:cubicBezTo>
                    <a:cubicBezTo>
                      <a:pt x="270305" y="63817"/>
                      <a:pt x="270305" y="63817"/>
                      <a:pt x="270305" y="63817"/>
                    </a:cubicBezTo>
                    <a:cubicBezTo>
                      <a:pt x="270305" y="63817"/>
                      <a:pt x="270305" y="64770"/>
                      <a:pt x="269353" y="64770"/>
                    </a:cubicBezTo>
                    <a:cubicBezTo>
                      <a:pt x="269353" y="64770"/>
                      <a:pt x="269353" y="65722"/>
                      <a:pt x="268400" y="65722"/>
                    </a:cubicBezTo>
                    <a:cubicBezTo>
                      <a:pt x="263638" y="56197"/>
                      <a:pt x="257923" y="41910"/>
                      <a:pt x="251255" y="33338"/>
                    </a:cubicBezTo>
                    <a:cubicBezTo>
                      <a:pt x="250303" y="32385"/>
                      <a:pt x="250303" y="31433"/>
                      <a:pt x="249350" y="30480"/>
                    </a:cubicBezTo>
                    <a:cubicBezTo>
                      <a:pt x="248398" y="28575"/>
                      <a:pt x="247445" y="27622"/>
                      <a:pt x="246493" y="25717"/>
                    </a:cubicBezTo>
                    <a:cubicBezTo>
                      <a:pt x="245540" y="24765"/>
                      <a:pt x="245540" y="23813"/>
                      <a:pt x="245540" y="22860"/>
                    </a:cubicBezTo>
                    <a:cubicBezTo>
                      <a:pt x="245540" y="22860"/>
                      <a:pt x="245540" y="22860"/>
                      <a:pt x="245540" y="22860"/>
                    </a:cubicBezTo>
                    <a:cubicBezTo>
                      <a:pt x="245540" y="21908"/>
                      <a:pt x="244588" y="20955"/>
                      <a:pt x="244588" y="20955"/>
                    </a:cubicBezTo>
                    <a:cubicBezTo>
                      <a:pt x="244588" y="20002"/>
                      <a:pt x="243635" y="20002"/>
                      <a:pt x="243635" y="19050"/>
                    </a:cubicBezTo>
                    <a:cubicBezTo>
                      <a:pt x="242683" y="18097"/>
                      <a:pt x="242683" y="16192"/>
                      <a:pt x="242683" y="15240"/>
                    </a:cubicBezTo>
                    <a:cubicBezTo>
                      <a:pt x="242683" y="14288"/>
                      <a:pt x="242683" y="14288"/>
                      <a:pt x="241730" y="13335"/>
                    </a:cubicBezTo>
                    <a:cubicBezTo>
                      <a:pt x="241730" y="12383"/>
                      <a:pt x="241730" y="11430"/>
                      <a:pt x="240778" y="11430"/>
                    </a:cubicBezTo>
                    <a:cubicBezTo>
                      <a:pt x="240778" y="10477"/>
                      <a:pt x="240778" y="10477"/>
                      <a:pt x="240778" y="9525"/>
                    </a:cubicBezTo>
                    <a:cubicBezTo>
                      <a:pt x="240778" y="9525"/>
                      <a:pt x="240778" y="8572"/>
                      <a:pt x="240778" y="8572"/>
                    </a:cubicBezTo>
                    <a:cubicBezTo>
                      <a:pt x="240778" y="8572"/>
                      <a:pt x="240778" y="7620"/>
                      <a:pt x="240778" y="7620"/>
                    </a:cubicBezTo>
                    <a:cubicBezTo>
                      <a:pt x="240778" y="7620"/>
                      <a:pt x="239825" y="7620"/>
                      <a:pt x="239825" y="7620"/>
                    </a:cubicBezTo>
                    <a:cubicBezTo>
                      <a:pt x="209345" y="20002"/>
                      <a:pt x="176960" y="29527"/>
                      <a:pt x="145528" y="37147"/>
                    </a:cubicBezTo>
                    <a:cubicBezTo>
                      <a:pt x="136955" y="39052"/>
                      <a:pt x="129335" y="41910"/>
                      <a:pt x="120763" y="43815"/>
                    </a:cubicBezTo>
                    <a:cubicBezTo>
                      <a:pt x="116953" y="44767"/>
                      <a:pt x="113143" y="46672"/>
                      <a:pt x="109333" y="49530"/>
                    </a:cubicBezTo>
                    <a:cubicBezTo>
                      <a:pt x="104570" y="54292"/>
                      <a:pt x="95045" y="73342"/>
                      <a:pt x="92188" y="80010"/>
                    </a:cubicBezTo>
                    <a:cubicBezTo>
                      <a:pt x="70280" y="121920"/>
                      <a:pt x="62660" y="137160"/>
                      <a:pt x="36943" y="173355"/>
                    </a:cubicBezTo>
                    <a:cubicBezTo>
                      <a:pt x="26465" y="188595"/>
                      <a:pt x="15988" y="226695"/>
                      <a:pt x="5510" y="242888"/>
                    </a:cubicBezTo>
                    <a:cubicBezTo>
                      <a:pt x="-4015" y="259080"/>
                      <a:pt x="1700" y="270510"/>
                      <a:pt x="1700" y="289560"/>
                    </a:cubicBezTo>
                    <a:cubicBezTo>
                      <a:pt x="1700" y="315277"/>
                      <a:pt x="15988" y="339090"/>
                      <a:pt x="29323" y="360997"/>
                    </a:cubicBezTo>
                    <a:cubicBezTo>
                      <a:pt x="49325" y="396240"/>
                      <a:pt x="68375" y="432435"/>
                      <a:pt x="83615" y="469583"/>
                    </a:cubicBezTo>
                    <a:cubicBezTo>
                      <a:pt x="84568" y="471488"/>
                      <a:pt x="85520" y="473392"/>
                      <a:pt x="86473" y="474345"/>
                    </a:cubicBezTo>
                    <a:cubicBezTo>
                      <a:pt x="88378" y="475297"/>
                      <a:pt x="90283" y="474345"/>
                      <a:pt x="91235" y="473392"/>
                    </a:cubicBezTo>
                    <a:cubicBezTo>
                      <a:pt x="94093" y="477202"/>
                      <a:pt x="97903" y="483870"/>
                      <a:pt x="100760" y="486727"/>
                    </a:cubicBezTo>
                    <a:cubicBezTo>
                      <a:pt x="105523" y="524827"/>
                      <a:pt x="100760" y="563880"/>
                      <a:pt x="98855" y="601980"/>
                    </a:cubicBezTo>
                    <a:cubicBezTo>
                      <a:pt x="98855" y="602933"/>
                      <a:pt x="98855" y="603885"/>
                      <a:pt x="98855" y="604838"/>
                    </a:cubicBezTo>
                    <a:cubicBezTo>
                      <a:pt x="99808" y="605790"/>
                      <a:pt x="100760" y="606743"/>
                      <a:pt x="102665" y="606743"/>
                    </a:cubicBezTo>
                    <a:cubicBezTo>
                      <a:pt x="109333" y="607695"/>
                      <a:pt x="116000" y="608647"/>
                      <a:pt x="121715" y="609600"/>
                    </a:cubicBezTo>
                    <a:cubicBezTo>
                      <a:pt x="124573" y="602933"/>
                      <a:pt x="129335" y="598170"/>
                      <a:pt x="133145" y="591502"/>
                    </a:cubicBezTo>
                    <a:cubicBezTo>
                      <a:pt x="140765" y="593408"/>
                      <a:pt x="150290" y="597218"/>
                      <a:pt x="158863" y="597218"/>
                    </a:cubicBezTo>
                    <a:cubicBezTo>
                      <a:pt x="156958" y="625793"/>
                      <a:pt x="155053" y="653415"/>
                      <a:pt x="154100" y="681990"/>
                    </a:cubicBezTo>
                    <a:cubicBezTo>
                      <a:pt x="153148" y="701040"/>
                      <a:pt x="156005" y="718185"/>
                      <a:pt x="159815" y="736283"/>
                    </a:cubicBezTo>
                    <a:cubicBezTo>
                      <a:pt x="192200" y="879158"/>
                      <a:pt x="142670" y="1030605"/>
                      <a:pt x="175055" y="1173480"/>
                    </a:cubicBezTo>
                    <a:cubicBezTo>
                      <a:pt x="179818" y="1193483"/>
                      <a:pt x="185533" y="1213485"/>
                      <a:pt x="188390" y="1233487"/>
                    </a:cubicBezTo>
                    <a:cubicBezTo>
                      <a:pt x="188390" y="1235393"/>
                      <a:pt x="189343" y="1238250"/>
                      <a:pt x="189343" y="1240155"/>
                    </a:cubicBezTo>
                    <a:cubicBezTo>
                      <a:pt x="218870" y="1239202"/>
                      <a:pt x="249350" y="1238250"/>
                      <a:pt x="278878" y="1237298"/>
                    </a:cubicBezTo>
                    <a:cubicBezTo>
                      <a:pt x="277925" y="1229677"/>
                      <a:pt x="277925" y="1222058"/>
                      <a:pt x="277925" y="1213485"/>
                    </a:cubicBezTo>
                    <a:cubicBezTo>
                      <a:pt x="276020" y="1167765"/>
                      <a:pt x="297928" y="779145"/>
                      <a:pt x="308405" y="737235"/>
                    </a:cubicBezTo>
                    <a:cubicBezTo>
                      <a:pt x="346505" y="842010"/>
                      <a:pt x="366508" y="1111568"/>
                      <a:pt x="375080" y="1232535"/>
                    </a:cubicBezTo>
                    <a:cubicBezTo>
                      <a:pt x="405560" y="1230630"/>
                      <a:pt x="435088" y="1228725"/>
                      <a:pt x="465568" y="1225868"/>
                    </a:cubicBezTo>
                    <a:cubicBezTo>
                      <a:pt x="462710" y="1140143"/>
                      <a:pt x="465568" y="1000125"/>
                      <a:pt x="462710" y="948690"/>
                    </a:cubicBezTo>
                    <a:cubicBezTo>
                      <a:pt x="459853" y="876300"/>
                      <a:pt x="456043" y="804863"/>
                      <a:pt x="455090" y="733425"/>
                    </a:cubicBezTo>
                    <a:cubicBezTo>
                      <a:pt x="454138" y="694372"/>
                      <a:pt x="452233" y="655320"/>
                      <a:pt x="449375" y="616268"/>
                    </a:cubicBezTo>
                    <a:cubicBezTo>
                      <a:pt x="456995" y="611505"/>
                      <a:pt x="469378" y="613410"/>
                      <a:pt x="475093" y="605790"/>
                    </a:cubicBezTo>
                    <a:cubicBezTo>
                      <a:pt x="476998" y="602933"/>
                      <a:pt x="476998" y="600075"/>
                      <a:pt x="476998" y="597218"/>
                    </a:cubicBezTo>
                    <a:cubicBezTo>
                      <a:pt x="479855" y="572452"/>
                      <a:pt x="483665" y="547688"/>
                      <a:pt x="482713" y="522922"/>
                    </a:cubicBezTo>
                    <a:cubicBezTo>
                      <a:pt x="482713" y="519113"/>
                      <a:pt x="482713" y="515302"/>
                      <a:pt x="482713" y="512445"/>
                    </a:cubicBezTo>
                    <a:cubicBezTo>
                      <a:pt x="479855" y="506730"/>
                      <a:pt x="482713" y="502920"/>
                      <a:pt x="484618" y="498158"/>
                    </a:cubicBezTo>
                    <a:lnTo>
                      <a:pt x="484618" y="498158"/>
                    </a:lnTo>
                    <a:close/>
                    <a:moveTo>
                      <a:pt x="121715" y="267652"/>
                    </a:moveTo>
                    <a:lnTo>
                      <a:pt x="121715" y="267652"/>
                    </a:lnTo>
                    <a:cubicBezTo>
                      <a:pt x="119810" y="289560"/>
                      <a:pt x="104570" y="346710"/>
                      <a:pt x="103618" y="358140"/>
                    </a:cubicBezTo>
                    <a:cubicBezTo>
                      <a:pt x="100760" y="332422"/>
                      <a:pt x="101713" y="304800"/>
                      <a:pt x="85520" y="284797"/>
                    </a:cubicBezTo>
                    <a:cubicBezTo>
                      <a:pt x="100760" y="253365"/>
                      <a:pt x="112190" y="223838"/>
                      <a:pt x="114095" y="215265"/>
                    </a:cubicBezTo>
                    <a:cubicBezTo>
                      <a:pt x="124573" y="239077"/>
                      <a:pt x="122668" y="250508"/>
                      <a:pt x="121715" y="267652"/>
                    </a:cubicBezTo>
                    <a:lnTo>
                      <a:pt x="121715" y="267652"/>
                    </a:lnTo>
                    <a:close/>
                    <a:moveTo>
                      <a:pt x="478903" y="353377"/>
                    </a:moveTo>
                    <a:lnTo>
                      <a:pt x="478903" y="353377"/>
                    </a:lnTo>
                    <a:cubicBezTo>
                      <a:pt x="477950" y="356235"/>
                      <a:pt x="476045" y="360045"/>
                      <a:pt x="473188" y="360045"/>
                    </a:cubicBezTo>
                    <a:cubicBezTo>
                      <a:pt x="468425" y="330517"/>
                      <a:pt x="459853" y="309563"/>
                      <a:pt x="457948" y="279083"/>
                    </a:cubicBezTo>
                    <a:cubicBezTo>
                      <a:pt x="456043" y="249555"/>
                      <a:pt x="464615" y="256222"/>
                      <a:pt x="461758" y="226695"/>
                    </a:cubicBezTo>
                    <a:cubicBezTo>
                      <a:pt x="478903" y="255270"/>
                      <a:pt x="497953" y="286702"/>
                      <a:pt x="498905" y="290513"/>
                    </a:cubicBezTo>
                    <a:cubicBezTo>
                      <a:pt x="498905" y="294322"/>
                      <a:pt x="497953" y="299085"/>
                      <a:pt x="496048" y="302895"/>
                    </a:cubicBezTo>
                    <a:cubicBezTo>
                      <a:pt x="488428" y="319088"/>
                      <a:pt x="485570" y="336233"/>
                      <a:pt x="478903" y="353377"/>
                    </a:cubicBezTo>
                    <a:close/>
                  </a:path>
                </a:pathLst>
              </a:custGeom>
              <a:solidFill>
                <a:srgbClr val="000000"/>
              </a:solidFill>
              <a:ln w="9525" cap="flat">
                <a:noFill/>
                <a:prstDash val="solid"/>
                <a:miter/>
              </a:ln>
            </p:spPr>
            <p:txBody>
              <a:bodyPr rtlCol="0" anchor="ctr"/>
              <a:lstStyle/>
              <a:p>
                <a:endParaRPr lang="en-ID"/>
              </a:p>
            </p:txBody>
          </p:sp>
          <p:sp>
            <p:nvSpPr>
              <p:cNvPr id="1116" name="Freeform: Shape 1115">
                <a:extLst>
                  <a:ext uri="{FF2B5EF4-FFF2-40B4-BE49-F238E27FC236}">
                    <a16:creationId xmlns:a16="http://schemas.microsoft.com/office/drawing/2014/main" id="{C5C16701-AFA4-4B3F-AE35-DFDCFC47CD1D}"/>
                  </a:ext>
                </a:extLst>
              </p:cNvPr>
              <p:cNvSpPr/>
              <p:nvPr/>
            </p:nvSpPr>
            <p:spPr>
              <a:xfrm>
                <a:off x="8118395" y="2213834"/>
                <a:ext cx="142078" cy="251235"/>
              </a:xfrm>
              <a:custGeom>
                <a:avLst/>
                <a:gdLst>
                  <a:gd name="connsiteX0" fmla="*/ 140732 w 142078"/>
                  <a:gd name="connsiteY0" fmla="*/ 119790 h 251235"/>
                  <a:gd name="connsiteX1" fmla="*/ 135017 w 142078"/>
                  <a:gd name="connsiteY1" fmla="*/ 141698 h 251235"/>
                  <a:gd name="connsiteX2" fmla="*/ 132160 w 142078"/>
                  <a:gd name="connsiteY2" fmla="*/ 149318 h 251235"/>
                  <a:gd name="connsiteX3" fmla="*/ 125492 w 142078"/>
                  <a:gd name="connsiteY3" fmla="*/ 152175 h 251235"/>
                  <a:gd name="connsiteX4" fmla="*/ 118824 w 142078"/>
                  <a:gd name="connsiteY4" fmla="*/ 177893 h 251235"/>
                  <a:gd name="connsiteX5" fmla="*/ 120729 w 142078"/>
                  <a:gd name="connsiteY5" fmla="*/ 199800 h 251235"/>
                  <a:gd name="connsiteX6" fmla="*/ 122635 w 142078"/>
                  <a:gd name="connsiteY6" fmla="*/ 206468 h 251235"/>
                  <a:gd name="connsiteX7" fmla="*/ 122635 w 142078"/>
                  <a:gd name="connsiteY7" fmla="*/ 206468 h 251235"/>
                  <a:gd name="connsiteX8" fmla="*/ 121682 w 142078"/>
                  <a:gd name="connsiteY8" fmla="*/ 207420 h 251235"/>
                  <a:gd name="connsiteX9" fmla="*/ 120729 w 142078"/>
                  <a:gd name="connsiteY9" fmla="*/ 208373 h 251235"/>
                  <a:gd name="connsiteX10" fmla="*/ 120729 w 142078"/>
                  <a:gd name="connsiteY10" fmla="*/ 208373 h 251235"/>
                  <a:gd name="connsiteX11" fmla="*/ 102632 w 142078"/>
                  <a:gd name="connsiteY11" fmla="*/ 227423 h 251235"/>
                  <a:gd name="connsiteX12" fmla="*/ 99774 w 142078"/>
                  <a:gd name="connsiteY12" fmla="*/ 230280 h 251235"/>
                  <a:gd name="connsiteX13" fmla="*/ 97869 w 142078"/>
                  <a:gd name="connsiteY13" fmla="*/ 232185 h 251235"/>
                  <a:gd name="connsiteX14" fmla="*/ 94060 w 142078"/>
                  <a:gd name="connsiteY14" fmla="*/ 235043 h 251235"/>
                  <a:gd name="connsiteX15" fmla="*/ 90249 w 142078"/>
                  <a:gd name="connsiteY15" fmla="*/ 237900 h 251235"/>
                  <a:gd name="connsiteX16" fmla="*/ 87392 w 142078"/>
                  <a:gd name="connsiteY16" fmla="*/ 239805 h 251235"/>
                  <a:gd name="connsiteX17" fmla="*/ 83582 w 142078"/>
                  <a:gd name="connsiteY17" fmla="*/ 242663 h 251235"/>
                  <a:gd name="connsiteX18" fmla="*/ 81677 w 142078"/>
                  <a:gd name="connsiteY18" fmla="*/ 243615 h 251235"/>
                  <a:gd name="connsiteX19" fmla="*/ 75010 w 142078"/>
                  <a:gd name="connsiteY19" fmla="*/ 249330 h 251235"/>
                  <a:gd name="connsiteX20" fmla="*/ 73104 w 142078"/>
                  <a:gd name="connsiteY20" fmla="*/ 251235 h 251235"/>
                  <a:gd name="connsiteX21" fmla="*/ 73104 w 142078"/>
                  <a:gd name="connsiteY21" fmla="*/ 251235 h 251235"/>
                  <a:gd name="connsiteX22" fmla="*/ 29290 w 142078"/>
                  <a:gd name="connsiteY22" fmla="*/ 209325 h 251235"/>
                  <a:gd name="connsiteX23" fmla="*/ 15002 w 142078"/>
                  <a:gd name="connsiteY23" fmla="*/ 150270 h 251235"/>
                  <a:gd name="connsiteX24" fmla="*/ 6429 w 142078"/>
                  <a:gd name="connsiteY24" fmla="*/ 141698 h 251235"/>
                  <a:gd name="connsiteX25" fmla="*/ 3572 w 142078"/>
                  <a:gd name="connsiteY25" fmla="*/ 128363 h 251235"/>
                  <a:gd name="connsiteX26" fmla="*/ 715 w 142078"/>
                  <a:gd name="connsiteY26" fmla="*/ 119790 h 251235"/>
                  <a:gd name="connsiteX27" fmla="*/ 715 w 142078"/>
                  <a:gd name="connsiteY27" fmla="*/ 107408 h 251235"/>
                  <a:gd name="connsiteX28" fmla="*/ 8335 w 142078"/>
                  <a:gd name="connsiteY28" fmla="*/ 101693 h 251235"/>
                  <a:gd name="connsiteX29" fmla="*/ 3572 w 142078"/>
                  <a:gd name="connsiteY29" fmla="*/ 80738 h 251235"/>
                  <a:gd name="connsiteX30" fmla="*/ 5477 w 142078"/>
                  <a:gd name="connsiteY30" fmla="*/ 59783 h 251235"/>
                  <a:gd name="connsiteX31" fmla="*/ 14049 w 142078"/>
                  <a:gd name="connsiteY31" fmla="*/ 19778 h 251235"/>
                  <a:gd name="connsiteX32" fmla="*/ 49292 w 142078"/>
                  <a:gd name="connsiteY32" fmla="*/ 3585 h 251235"/>
                  <a:gd name="connsiteX33" fmla="*/ 87392 w 142078"/>
                  <a:gd name="connsiteY33" fmla="*/ 5490 h 251235"/>
                  <a:gd name="connsiteX34" fmla="*/ 112157 w 142078"/>
                  <a:gd name="connsiteY34" fmla="*/ 15968 h 251235"/>
                  <a:gd name="connsiteX35" fmla="*/ 128349 w 142078"/>
                  <a:gd name="connsiteY35" fmla="*/ 39780 h 251235"/>
                  <a:gd name="connsiteX36" fmla="*/ 137874 w 142078"/>
                  <a:gd name="connsiteY36" fmla="*/ 59783 h 251235"/>
                  <a:gd name="connsiteX37" fmla="*/ 135969 w 142078"/>
                  <a:gd name="connsiteY37" fmla="*/ 82643 h 251235"/>
                  <a:gd name="connsiteX38" fmla="*/ 136922 w 142078"/>
                  <a:gd name="connsiteY38" fmla="*/ 105503 h 251235"/>
                  <a:gd name="connsiteX39" fmla="*/ 141685 w 142078"/>
                  <a:gd name="connsiteY39" fmla="*/ 111218 h 251235"/>
                  <a:gd name="connsiteX40" fmla="*/ 140732 w 142078"/>
                  <a:gd name="connsiteY40" fmla="*/ 119790 h 25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2078" h="251235">
                    <a:moveTo>
                      <a:pt x="140732" y="119790"/>
                    </a:moveTo>
                    <a:cubicBezTo>
                      <a:pt x="138827" y="127410"/>
                      <a:pt x="136922" y="134078"/>
                      <a:pt x="135017" y="141698"/>
                    </a:cubicBezTo>
                    <a:cubicBezTo>
                      <a:pt x="134065" y="144555"/>
                      <a:pt x="133112" y="147413"/>
                      <a:pt x="132160" y="149318"/>
                    </a:cubicBezTo>
                    <a:cubicBezTo>
                      <a:pt x="130254" y="151223"/>
                      <a:pt x="127397" y="153128"/>
                      <a:pt x="125492" y="152175"/>
                    </a:cubicBezTo>
                    <a:cubicBezTo>
                      <a:pt x="120729" y="158843"/>
                      <a:pt x="118824" y="169320"/>
                      <a:pt x="118824" y="177893"/>
                    </a:cubicBezTo>
                    <a:cubicBezTo>
                      <a:pt x="118824" y="188370"/>
                      <a:pt x="119777" y="195990"/>
                      <a:pt x="120729" y="199800"/>
                    </a:cubicBezTo>
                    <a:cubicBezTo>
                      <a:pt x="121682" y="203610"/>
                      <a:pt x="122635" y="205515"/>
                      <a:pt x="122635" y="206468"/>
                    </a:cubicBezTo>
                    <a:cubicBezTo>
                      <a:pt x="122635" y="206468"/>
                      <a:pt x="122635" y="206468"/>
                      <a:pt x="122635" y="206468"/>
                    </a:cubicBezTo>
                    <a:cubicBezTo>
                      <a:pt x="122635" y="206468"/>
                      <a:pt x="122635" y="207420"/>
                      <a:pt x="121682" y="207420"/>
                    </a:cubicBezTo>
                    <a:cubicBezTo>
                      <a:pt x="121682" y="207420"/>
                      <a:pt x="120729" y="208373"/>
                      <a:pt x="120729" y="208373"/>
                    </a:cubicBezTo>
                    <a:lnTo>
                      <a:pt x="120729" y="208373"/>
                    </a:lnTo>
                    <a:cubicBezTo>
                      <a:pt x="116919" y="214088"/>
                      <a:pt x="110252" y="220755"/>
                      <a:pt x="102632" y="227423"/>
                    </a:cubicBezTo>
                    <a:cubicBezTo>
                      <a:pt x="101679" y="228375"/>
                      <a:pt x="100727" y="229328"/>
                      <a:pt x="99774" y="230280"/>
                    </a:cubicBezTo>
                    <a:cubicBezTo>
                      <a:pt x="98822" y="231233"/>
                      <a:pt x="98822" y="231233"/>
                      <a:pt x="97869" y="232185"/>
                    </a:cubicBezTo>
                    <a:cubicBezTo>
                      <a:pt x="96917" y="233138"/>
                      <a:pt x="95965" y="234090"/>
                      <a:pt x="94060" y="235043"/>
                    </a:cubicBezTo>
                    <a:cubicBezTo>
                      <a:pt x="93107" y="235995"/>
                      <a:pt x="91202" y="236948"/>
                      <a:pt x="90249" y="237900"/>
                    </a:cubicBezTo>
                    <a:cubicBezTo>
                      <a:pt x="89297" y="238853"/>
                      <a:pt x="88344" y="239805"/>
                      <a:pt x="87392" y="239805"/>
                    </a:cubicBezTo>
                    <a:cubicBezTo>
                      <a:pt x="86440" y="240758"/>
                      <a:pt x="84535" y="241710"/>
                      <a:pt x="83582" y="242663"/>
                    </a:cubicBezTo>
                    <a:cubicBezTo>
                      <a:pt x="82629" y="242663"/>
                      <a:pt x="82629" y="243615"/>
                      <a:pt x="81677" y="243615"/>
                    </a:cubicBezTo>
                    <a:cubicBezTo>
                      <a:pt x="78819" y="245520"/>
                      <a:pt x="75962" y="247425"/>
                      <a:pt x="75010" y="249330"/>
                    </a:cubicBezTo>
                    <a:cubicBezTo>
                      <a:pt x="74057" y="250283"/>
                      <a:pt x="73104" y="251235"/>
                      <a:pt x="73104" y="251235"/>
                    </a:cubicBezTo>
                    <a:cubicBezTo>
                      <a:pt x="73104" y="251235"/>
                      <a:pt x="73104" y="251235"/>
                      <a:pt x="73104" y="251235"/>
                    </a:cubicBezTo>
                    <a:cubicBezTo>
                      <a:pt x="70247" y="249330"/>
                      <a:pt x="44529" y="231233"/>
                      <a:pt x="29290" y="209325"/>
                    </a:cubicBezTo>
                    <a:cubicBezTo>
                      <a:pt x="32147" y="184560"/>
                      <a:pt x="19765" y="175035"/>
                      <a:pt x="15002" y="150270"/>
                    </a:cubicBezTo>
                    <a:cubicBezTo>
                      <a:pt x="10240" y="150270"/>
                      <a:pt x="7382" y="146460"/>
                      <a:pt x="6429" y="141698"/>
                    </a:cubicBezTo>
                    <a:cubicBezTo>
                      <a:pt x="5477" y="136935"/>
                      <a:pt x="4524" y="132173"/>
                      <a:pt x="3572" y="128363"/>
                    </a:cubicBezTo>
                    <a:cubicBezTo>
                      <a:pt x="2619" y="125505"/>
                      <a:pt x="1667" y="122648"/>
                      <a:pt x="715" y="119790"/>
                    </a:cubicBezTo>
                    <a:cubicBezTo>
                      <a:pt x="-238" y="115980"/>
                      <a:pt x="-238" y="112170"/>
                      <a:pt x="715" y="107408"/>
                    </a:cubicBezTo>
                    <a:cubicBezTo>
                      <a:pt x="1667" y="103598"/>
                      <a:pt x="5477" y="100740"/>
                      <a:pt x="8335" y="101693"/>
                    </a:cubicBezTo>
                    <a:cubicBezTo>
                      <a:pt x="6429" y="95025"/>
                      <a:pt x="4524" y="88358"/>
                      <a:pt x="3572" y="80738"/>
                    </a:cubicBezTo>
                    <a:cubicBezTo>
                      <a:pt x="2619" y="74070"/>
                      <a:pt x="3572" y="66450"/>
                      <a:pt x="5477" y="59783"/>
                    </a:cubicBezTo>
                    <a:cubicBezTo>
                      <a:pt x="2619" y="45495"/>
                      <a:pt x="5477" y="31208"/>
                      <a:pt x="14049" y="19778"/>
                    </a:cubicBezTo>
                    <a:cubicBezTo>
                      <a:pt x="22622" y="8348"/>
                      <a:pt x="35957" y="3585"/>
                      <a:pt x="49292" y="3585"/>
                    </a:cubicBezTo>
                    <a:cubicBezTo>
                      <a:pt x="60722" y="-3082"/>
                      <a:pt x="75010" y="728"/>
                      <a:pt x="87392" y="5490"/>
                    </a:cubicBezTo>
                    <a:cubicBezTo>
                      <a:pt x="95965" y="8348"/>
                      <a:pt x="104537" y="11205"/>
                      <a:pt x="112157" y="15968"/>
                    </a:cubicBezTo>
                    <a:cubicBezTo>
                      <a:pt x="119777" y="21683"/>
                      <a:pt x="127397" y="30255"/>
                      <a:pt x="128349" y="39780"/>
                    </a:cubicBezTo>
                    <a:cubicBezTo>
                      <a:pt x="134065" y="43590"/>
                      <a:pt x="137874" y="52163"/>
                      <a:pt x="137874" y="59783"/>
                    </a:cubicBezTo>
                    <a:cubicBezTo>
                      <a:pt x="138827" y="67403"/>
                      <a:pt x="136922" y="75023"/>
                      <a:pt x="135969" y="82643"/>
                    </a:cubicBezTo>
                    <a:cubicBezTo>
                      <a:pt x="135017" y="90263"/>
                      <a:pt x="134065" y="98835"/>
                      <a:pt x="136922" y="105503"/>
                    </a:cubicBezTo>
                    <a:cubicBezTo>
                      <a:pt x="139779" y="105503"/>
                      <a:pt x="141685" y="108360"/>
                      <a:pt x="141685" y="111218"/>
                    </a:cubicBezTo>
                    <a:cubicBezTo>
                      <a:pt x="142637" y="114075"/>
                      <a:pt x="141685" y="116933"/>
                      <a:pt x="140732" y="119790"/>
                    </a:cubicBezTo>
                    <a:close/>
                  </a:path>
                </a:pathLst>
              </a:custGeom>
              <a:solidFill>
                <a:srgbClr val="000000"/>
              </a:solidFill>
              <a:ln w="9525" cap="flat">
                <a:noFill/>
                <a:prstDash val="solid"/>
                <a:miter/>
              </a:ln>
            </p:spPr>
            <p:txBody>
              <a:bodyPr rtlCol="0" anchor="ctr"/>
              <a:lstStyle/>
              <a:p>
                <a:endParaRPr lang="en-ID"/>
              </a:p>
            </p:txBody>
          </p:sp>
          <p:sp>
            <p:nvSpPr>
              <p:cNvPr id="1117" name="Freeform: Shape 1116">
                <a:extLst>
                  <a:ext uri="{FF2B5EF4-FFF2-40B4-BE49-F238E27FC236}">
                    <a16:creationId xmlns:a16="http://schemas.microsoft.com/office/drawing/2014/main" id="{2A61F9CD-AF99-4328-BD81-EF164B9BD3EF}"/>
                  </a:ext>
                </a:extLst>
              </p:cNvPr>
              <p:cNvSpPr/>
              <p:nvPr/>
            </p:nvSpPr>
            <p:spPr>
              <a:xfrm>
                <a:off x="8071484" y="2429827"/>
                <a:ext cx="270509" cy="485048"/>
              </a:xfrm>
              <a:custGeom>
                <a:avLst/>
                <a:gdLst>
                  <a:gd name="connsiteX0" fmla="*/ 270510 w 270509"/>
                  <a:gd name="connsiteY0" fmla="*/ 484822 h 485048"/>
                  <a:gd name="connsiteX1" fmla="*/ 132397 w 270509"/>
                  <a:gd name="connsiteY1" fmla="*/ 476250 h 485048"/>
                  <a:gd name="connsiteX2" fmla="*/ 125730 w 270509"/>
                  <a:gd name="connsiteY2" fmla="*/ 475297 h 485048"/>
                  <a:gd name="connsiteX3" fmla="*/ 97155 w 270509"/>
                  <a:gd name="connsiteY3" fmla="*/ 467677 h 485048"/>
                  <a:gd name="connsiteX4" fmla="*/ 0 w 270509"/>
                  <a:gd name="connsiteY4" fmla="*/ 410527 h 485048"/>
                  <a:gd name="connsiteX5" fmla="*/ 60960 w 270509"/>
                  <a:gd name="connsiteY5" fmla="*/ 303847 h 485048"/>
                  <a:gd name="connsiteX6" fmla="*/ 68580 w 270509"/>
                  <a:gd name="connsiteY6" fmla="*/ 240982 h 485048"/>
                  <a:gd name="connsiteX7" fmla="*/ 73342 w 270509"/>
                  <a:gd name="connsiteY7" fmla="*/ 82867 h 485048"/>
                  <a:gd name="connsiteX8" fmla="*/ 73342 w 270509"/>
                  <a:gd name="connsiteY8" fmla="*/ 6667 h 485048"/>
                  <a:gd name="connsiteX9" fmla="*/ 73342 w 270509"/>
                  <a:gd name="connsiteY9" fmla="*/ 5715 h 485048"/>
                  <a:gd name="connsiteX10" fmla="*/ 73342 w 270509"/>
                  <a:gd name="connsiteY10" fmla="*/ 5715 h 485048"/>
                  <a:gd name="connsiteX11" fmla="*/ 73342 w 270509"/>
                  <a:gd name="connsiteY11" fmla="*/ 6667 h 485048"/>
                  <a:gd name="connsiteX12" fmla="*/ 73342 w 270509"/>
                  <a:gd name="connsiteY12" fmla="*/ 7620 h 485048"/>
                  <a:gd name="connsiteX13" fmla="*/ 73342 w 270509"/>
                  <a:gd name="connsiteY13" fmla="*/ 8572 h 485048"/>
                  <a:gd name="connsiteX14" fmla="*/ 73342 w 270509"/>
                  <a:gd name="connsiteY14" fmla="*/ 10477 h 485048"/>
                  <a:gd name="connsiteX15" fmla="*/ 74295 w 270509"/>
                  <a:gd name="connsiteY15" fmla="*/ 12382 h 485048"/>
                  <a:gd name="connsiteX16" fmla="*/ 75247 w 270509"/>
                  <a:gd name="connsiteY16" fmla="*/ 14288 h 485048"/>
                  <a:gd name="connsiteX17" fmla="*/ 76200 w 270509"/>
                  <a:gd name="connsiteY17" fmla="*/ 18097 h 485048"/>
                  <a:gd name="connsiteX18" fmla="*/ 77152 w 270509"/>
                  <a:gd name="connsiteY18" fmla="*/ 20002 h 485048"/>
                  <a:gd name="connsiteX19" fmla="*/ 78105 w 270509"/>
                  <a:gd name="connsiteY19" fmla="*/ 21907 h 485048"/>
                  <a:gd name="connsiteX20" fmla="*/ 78105 w 270509"/>
                  <a:gd name="connsiteY20" fmla="*/ 21907 h 485048"/>
                  <a:gd name="connsiteX21" fmla="*/ 80010 w 270509"/>
                  <a:gd name="connsiteY21" fmla="*/ 24765 h 485048"/>
                  <a:gd name="connsiteX22" fmla="*/ 82867 w 270509"/>
                  <a:gd name="connsiteY22" fmla="*/ 29527 h 485048"/>
                  <a:gd name="connsiteX23" fmla="*/ 84772 w 270509"/>
                  <a:gd name="connsiteY23" fmla="*/ 32385 h 485048"/>
                  <a:gd name="connsiteX24" fmla="*/ 101917 w 270509"/>
                  <a:gd name="connsiteY24" fmla="*/ 64770 h 485048"/>
                  <a:gd name="connsiteX25" fmla="*/ 102870 w 270509"/>
                  <a:gd name="connsiteY25" fmla="*/ 63817 h 485048"/>
                  <a:gd name="connsiteX26" fmla="*/ 102870 w 270509"/>
                  <a:gd name="connsiteY26" fmla="*/ 62865 h 485048"/>
                  <a:gd name="connsiteX27" fmla="*/ 102870 w 270509"/>
                  <a:gd name="connsiteY27" fmla="*/ 62865 h 485048"/>
                  <a:gd name="connsiteX28" fmla="*/ 105727 w 270509"/>
                  <a:gd name="connsiteY28" fmla="*/ 56197 h 485048"/>
                  <a:gd name="connsiteX29" fmla="*/ 114300 w 270509"/>
                  <a:gd name="connsiteY29" fmla="*/ 41910 h 485048"/>
                  <a:gd name="connsiteX30" fmla="*/ 120967 w 270509"/>
                  <a:gd name="connsiteY30" fmla="*/ 34290 h 485048"/>
                  <a:gd name="connsiteX31" fmla="*/ 125730 w 270509"/>
                  <a:gd name="connsiteY31" fmla="*/ 39052 h 485048"/>
                  <a:gd name="connsiteX32" fmla="*/ 140017 w 270509"/>
                  <a:gd name="connsiteY32" fmla="*/ 56197 h 485048"/>
                  <a:gd name="connsiteX33" fmla="*/ 143827 w 270509"/>
                  <a:gd name="connsiteY33" fmla="*/ 62865 h 485048"/>
                  <a:gd name="connsiteX34" fmla="*/ 173355 w 270509"/>
                  <a:gd name="connsiteY34" fmla="*/ 0 h 485048"/>
                  <a:gd name="connsiteX35" fmla="*/ 173355 w 270509"/>
                  <a:gd name="connsiteY35" fmla="*/ 0 h 485048"/>
                  <a:gd name="connsiteX36" fmla="*/ 180022 w 270509"/>
                  <a:gd name="connsiteY36" fmla="*/ 180022 h 485048"/>
                  <a:gd name="connsiteX37" fmla="*/ 202882 w 270509"/>
                  <a:gd name="connsiteY37" fmla="*/ 303847 h 485048"/>
                  <a:gd name="connsiteX38" fmla="*/ 227647 w 270509"/>
                  <a:gd name="connsiteY38" fmla="*/ 344805 h 485048"/>
                  <a:gd name="connsiteX39" fmla="*/ 270510 w 270509"/>
                  <a:gd name="connsiteY39" fmla="*/ 484822 h 48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509" h="485048">
                    <a:moveTo>
                      <a:pt x="270510" y="484822"/>
                    </a:moveTo>
                    <a:cubicBezTo>
                      <a:pt x="224790" y="485775"/>
                      <a:pt x="177165" y="483870"/>
                      <a:pt x="132397" y="476250"/>
                    </a:cubicBezTo>
                    <a:cubicBezTo>
                      <a:pt x="130492" y="476250"/>
                      <a:pt x="128588" y="475297"/>
                      <a:pt x="125730" y="475297"/>
                    </a:cubicBezTo>
                    <a:cubicBezTo>
                      <a:pt x="116205" y="473392"/>
                      <a:pt x="106680" y="470535"/>
                      <a:pt x="97155" y="467677"/>
                    </a:cubicBezTo>
                    <a:cubicBezTo>
                      <a:pt x="60960" y="456247"/>
                      <a:pt x="25717" y="438150"/>
                      <a:pt x="0" y="410527"/>
                    </a:cubicBezTo>
                    <a:cubicBezTo>
                      <a:pt x="31432" y="382905"/>
                      <a:pt x="60007" y="345757"/>
                      <a:pt x="60960" y="303847"/>
                    </a:cubicBezTo>
                    <a:cubicBezTo>
                      <a:pt x="61913" y="289560"/>
                      <a:pt x="70485" y="254317"/>
                      <a:pt x="68580" y="240982"/>
                    </a:cubicBezTo>
                    <a:cubicBezTo>
                      <a:pt x="60960" y="182880"/>
                      <a:pt x="69532" y="168592"/>
                      <a:pt x="73342" y="82867"/>
                    </a:cubicBezTo>
                    <a:cubicBezTo>
                      <a:pt x="74295" y="65722"/>
                      <a:pt x="69532" y="18097"/>
                      <a:pt x="73342" y="6667"/>
                    </a:cubicBezTo>
                    <a:cubicBezTo>
                      <a:pt x="73342" y="6667"/>
                      <a:pt x="73342" y="5715"/>
                      <a:pt x="73342" y="5715"/>
                    </a:cubicBezTo>
                    <a:cubicBezTo>
                      <a:pt x="73342" y="5715"/>
                      <a:pt x="73342" y="5715"/>
                      <a:pt x="73342" y="5715"/>
                    </a:cubicBezTo>
                    <a:cubicBezTo>
                      <a:pt x="73342" y="5715"/>
                      <a:pt x="73342" y="6667"/>
                      <a:pt x="73342" y="6667"/>
                    </a:cubicBezTo>
                    <a:cubicBezTo>
                      <a:pt x="73342" y="6667"/>
                      <a:pt x="73342" y="7620"/>
                      <a:pt x="73342" y="7620"/>
                    </a:cubicBezTo>
                    <a:cubicBezTo>
                      <a:pt x="73342" y="7620"/>
                      <a:pt x="73342" y="8572"/>
                      <a:pt x="73342" y="8572"/>
                    </a:cubicBezTo>
                    <a:cubicBezTo>
                      <a:pt x="73342" y="9525"/>
                      <a:pt x="73342" y="9525"/>
                      <a:pt x="73342" y="10477"/>
                    </a:cubicBezTo>
                    <a:cubicBezTo>
                      <a:pt x="73342" y="11430"/>
                      <a:pt x="73342" y="12382"/>
                      <a:pt x="74295" y="12382"/>
                    </a:cubicBezTo>
                    <a:cubicBezTo>
                      <a:pt x="74295" y="13335"/>
                      <a:pt x="74295" y="13335"/>
                      <a:pt x="75247" y="14288"/>
                    </a:cubicBezTo>
                    <a:cubicBezTo>
                      <a:pt x="75247" y="15240"/>
                      <a:pt x="76200" y="17145"/>
                      <a:pt x="76200" y="18097"/>
                    </a:cubicBezTo>
                    <a:cubicBezTo>
                      <a:pt x="76200" y="19050"/>
                      <a:pt x="77152" y="19050"/>
                      <a:pt x="77152" y="20002"/>
                    </a:cubicBezTo>
                    <a:cubicBezTo>
                      <a:pt x="77152" y="20955"/>
                      <a:pt x="78105" y="21907"/>
                      <a:pt x="78105" y="21907"/>
                    </a:cubicBezTo>
                    <a:cubicBezTo>
                      <a:pt x="78105" y="21907"/>
                      <a:pt x="78105" y="21907"/>
                      <a:pt x="78105" y="21907"/>
                    </a:cubicBezTo>
                    <a:cubicBezTo>
                      <a:pt x="78105" y="22860"/>
                      <a:pt x="79057" y="23813"/>
                      <a:pt x="80010" y="24765"/>
                    </a:cubicBezTo>
                    <a:cubicBezTo>
                      <a:pt x="80963" y="26670"/>
                      <a:pt x="81915" y="28575"/>
                      <a:pt x="82867" y="29527"/>
                    </a:cubicBezTo>
                    <a:cubicBezTo>
                      <a:pt x="83820" y="30480"/>
                      <a:pt x="83820" y="31432"/>
                      <a:pt x="84772" y="32385"/>
                    </a:cubicBezTo>
                    <a:cubicBezTo>
                      <a:pt x="90488" y="40957"/>
                      <a:pt x="96202" y="55245"/>
                      <a:pt x="101917" y="64770"/>
                    </a:cubicBezTo>
                    <a:cubicBezTo>
                      <a:pt x="101917" y="64770"/>
                      <a:pt x="101917" y="63817"/>
                      <a:pt x="102870" y="63817"/>
                    </a:cubicBezTo>
                    <a:cubicBezTo>
                      <a:pt x="102870" y="63817"/>
                      <a:pt x="102870" y="62865"/>
                      <a:pt x="102870" y="62865"/>
                    </a:cubicBezTo>
                    <a:cubicBezTo>
                      <a:pt x="102870" y="62865"/>
                      <a:pt x="102870" y="62865"/>
                      <a:pt x="102870" y="62865"/>
                    </a:cubicBezTo>
                    <a:cubicBezTo>
                      <a:pt x="103822" y="60960"/>
                      <a:pt x="104775" y="59055"/>
                      <a:pt x="105727" y="56197"/>
                    </a:cubicBezTo>
                    <a:cubicBezTo>
                      <a:pt x="108585" y="51435"/>
                      <a:pt x="111442" y="45720"/>
                      <a:pt x="114300" y="41910"/>
                    </a:cubicBezTo>
                    <a:cubicBezTo>
                      <a:pt x="117157" y="38100"/>
                      <a:pt x="119063" y="36195"/>
                      <a:pt x="120967" y="34290"/>
                    </a:cubicBezTo>
                    <a:cubicBezTo>
                      <a:pt x="122872" y="35242"/>
                      <a:pt x="124777" y="37147"/>
                      <a:pt x="125730" y="39052"/>
                    </a:cubicBezTo>
                    <a:cubicBezTo>
                      <a:pt x="131445" y="43815"/>
                      <a:pt x="136207" y="49530"/>
                      <a:pt x="140017" y="56197"/>
                    </a:cubicBezTo>
                    <a:cubicBezTo>
                      <a:pt x="141922" y="58102"/>
                      <a:pt x="142875" y="60960"/>
                      <a:pt x="143827" y="62865"/>
                    </a:cubicBezTo>
                    <a:cubicBezTo>
                      <a:pt x="158115" y="43815"/>
                      <a:pt x="168592" y="23813"/>
                      <a:pt x="173355" y="0"/>
                    </a:cubicBezTo>
                    <a:cubicBezTo>
                      <a:pt x="173355" y="0"/>
                      <a:pt x="173355" y="0"/>
                      <a:pt x="173355" y="0"/>
                    </a:cubicBezTo>
                    <a:cubicBezTo>
                      <a:pt x="175260" y="60007"/>
                      <a:pt x="177165" y="120015"/>
                      <a:pt x="180022" y="180022"/>
                    </a:cubicBezTo>
                    <a:cubicBezTo>
                      <a:pt x="181927" y="221932"/>
                      <a:pt x="182880" y="265747"/>
                      <a:pt x="202882" y="303847"/>
                    </a:cubicBezTo>
                    <a:cubicBezTo>
                      <a:pt x="210502" y="318135"/>
                      <a:pt x="220027" y="331470"/>
                      <a:pt x="227647" y="344805"/>
                    </a:cubicBezTo>
                    <a:cubicBezTo>
                      <a:pt x="255270" y="385763"/>
                      <a:pt x="269557" y="435292"/>
                      <a:pt x="270510" y="484822"/>
                    </a:cubicBezTo>
                    <a:close/>
                  </a:path>
                </a:pathLst>
              </a:custGeom>
              <a:solidFill>
                <a:srgbClr val="FFFFFF"/>
              </a:solidFill>
              <a:ln w="9525" cap="flat">
                <a:noFill/>
                <a:prstDash val="solid"/>
                <a:miter/>
              </a:ln>
            </p:spPr>
            <p:txBody>
              <a:bodyPr rtlCol="0" anchor="ctr"/>
              <a:lstStyle/>
              <a:p>
                <a:endParaRPr lang="en-ID"/>
              </a:p>
            </p:txBody>
          </p:sp>
          <p:sp>
            <p:nvSpPr>
              <p:cNvPr id="1118" name="Freeform: Shape 1117">
                <a:extLst>
                  <a:ext uri="{FF2B5EF4-FFF2-40B4-BE49-F238E27FC236}">
                    <a16:creationId xmlns:a16="http://schemas.microsoft.com/office/drawing/2014/main" id="{9E912A67-966A-4D42-9E10-5ED256A11E69}"/>
                  </a:ext>
                </a:extLst>
              </p:cNvPr>
              <p:cNvSpPr/>
              <p:nvPr/>
            </p:nvSpPr>
            <p:spPr>
              <a:xfrm>
                <a:off x="8158162" y="2466974"/>
                <a:ext cx="71988" cy="461009"/>
              </a:xfrm>
              <a:custGeom>
                <a:avLst/>
                <a:gdLst>
                  <a:gd name="connsiteX0" fmla="*/ 56198 w 71988"/>
                  <a:gd name="connsiteY0" fmla="*/ 102870 h 461009"/>
                  <a:gd name="connsiteX1" fmla="*/ 51435 w 71988"/>
                  <a:gd name="connsiteY1" fmla="*/ 60960 h 461009"/>
                  <a:gd name="connsiteX2" fmla="*/ 47625 w 71988"/>
                  <a:gd name="connsiteY2" fmla="*/ 47625 h 461009"/>
                  <a:gd name="connsiteX3" fmla="*/ 53340 w 71988"/>
                  <a:gd name="connsiteY3" fmla="*/ 39053 h 461009"/>
                  <a:gd name="connsiteX4" fmla="*/ 49530 w 71988"/>
                  <a:gd name="connsiteY4" fmla="*/ 28575 h 461009"/>
                  <a:gd name="connsiteX5" fmla="*/ 54293 w 71988"/>
                  <a:gd name="connsiteY5" fmla="*/ 17145 h 461009"/>
                  <a:gd name="connsiteX6" fmla="*/ 40005 w 71988"/>
                  <a:gd name="connsiteY6" fmla="*/ 0 h 461009"/>
                  <a:gd name="connsiteX7" fmla="*/ 28575 w 71988"/>
                  <a:gd name="connsiteY7" fmla="*/ 3810 h 461009"/>
                  <a:gd name="connsiteX8" fmla="*/ 27623 w 71988"/>
                  <a:gd name="connsiteY8" fmla="*/ 3810 h 461009"/>
                  <a:gd name="connsiteX9" fmla="*/ 27623 w 71988"/>
                  <a:gd name="connsiteY9" fmla="*/ 3810 h 461009"/>
                  <a:gd name="connsiteX10" fmla="*/ 27623 w 71988"/>
                  <a:gd name="connsiteY10" fmla="*/ 4763 h 461009"/>
                  <a:gd name="connsiteX11" fmla="*/ 27623 w 71988"/>
                  <a:gd name="connsiteY11" fmla="*/ 4763 h 461009"/>
                  <a:gd name="connsiteX12" fmla="*/ 25718 w 71988"/>
                  <a:gd name="connsiteY12" fmla="*/ 6667 h 461009"/>
                  <a:gd name="connsiteX13" fmla="*/ 25718 w 71988"/>
                  <a:gd name="connsiteY13" fmla="*/ 6667 h 461009"/>
                  <a:gd name="connsiteX14" fmla="*/ 24765 w 71988"/>
                  <a:gd name="connsiteY14" fmla="*/ 7620 h 461009"/>
                  <a:gd name="connsiteX15" fmla="*/ 24765 w 71988"/>
                  <a:gd name="connsiteY15" fmla="*/ 7620 h 461009"/>
                  <a:gd name="connsiteX16" fmla="*/ 23813 w 71988"/>
                  <a:gd name="connsiteY16" fmla="*/ 9525 h 461009"/>
                  <a:gd name="connsiteX17" fmla="*/ 23813 w 71988"/>
                  <a:gd name="connsiteY17" fmla="*/ 9525 h 461009"/>
                  <a:gd name="connsiteX18" fmla="*/ 22860 w 71988"/>
                  <a:gd name="connsiteY18" fmla="*/ 10478 h 461009"/>
                  <a:gd name="connsiteX19" fmla="*/ 21907 w 71988"/>
                  <a:gd name="connsiteY19" fmla="*/ 12383 h 461009"/>
                  <a:gd name="connsiteX20" fmla="*/ 21907 w 71988"/>
                  <a:gd name="connsiteY20" fmla="*/ 13335 h 461009"/>
                  <a:gd name="connsiteX21" fmla="*/ 20955 w 71988"/>
                  <a:gd name="connsiteY21" fmla="*/ 15240 h 461009"/>
                  <a:gd name="connsiteX22" fmla="*/ 20002 w 71988"/>
                  <a:gd name="connsiteY22" fmla="*/ 17145 h 461009"/>
                  <a:gd name="connsiteX23" fmla="*/ 20002 w 71988"/>
                  <a:gd name="connsiteY23" fmla="*/ 17145 h 461009"/>
                  <a:gd name="connsiteX24" fmla="*/ 24765 w 71988"/>
                  <a:gd name="connsiteY24" fmla="*/ 33338 h 461009"/>
                  <a:gd name="connsiteX25" fmla="*/ 21907 w 71988"/>
                  <a:gd name="connsiteY25" fmla="*/ 38100 h 461009"/>
                  <a:gd name="connsiteX26" fmla="*/ 21907 w 71988"/>
                  <a:gd name="connsiteY26" fmla="*/ 41910 h 461009"/>
                  <a:gd name="connsiteX27" fmla="*/ 25718 w 71988"/>
                  <a:gd name="connsiteY27" fmla="*/ 45720 h 461009"/>
                  <a:gd name="connsiteX28" fmla="*/ 25718 w 71988"/>
                  <a:gd name="connsiteY28" fmla="*/ 55245 h 461009"/>
                  <a:gd name="connsiteX29" fmla="*/ 20955 w 71988"/>
                  <a:gd name="connsiteY29" fmla="*/ 74295 h 461009"/>
                  <a:gd name="connsiteX30" fmla="*/ 17145 w 71988"/>
                  <a:gd name="connsiteY30" fmla="*/ 104775 h 461009"/>
                  <a:gd name="connsiteX31" fmla="*/ 3810 w 71988"/>
                  <a:gd name="connsiteY31" fmla="*/ 350520 h 461009"/>
                  <a:gd name="connsiteX32" fmla="*/ 0 w 71988"/>
                  <a:gd name="connsiteY32" fmla="*/ 412433 h 461009"/>
                  <a:gd name="connsiteX33" fmla="*/ 10477 w 71988"/>
                  <a:gd name="connsiteY33" fmla="*/ 427672 h 461009"/>
                  <a:gd name="connsiteX34" fmla="*/ 27623 w 71988"/>
                  <a:gd name="connsiteY34" fmla="*/ 461010 h 461009"/>
                  <a:gd name="connsiteX35" fmla="*/ 45720 w 71988"/>
                  <a:gd name="connsiteY35" fmla="*/ 436245 h 461009"/>
                  <a:gd name="connsiteX36" fmla="*/ 71438 w 71988"/>
                  <a:gd name="connsiteY36" fmla="*/ 399097 h 461009"/>
                  <a:gd name="connsiteX37" fmla="*/ 56198 w 71988"/>
                  <a:gd name="connsiteY37" fmla="*/ 102870 h 46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988" h="461009">
                    <a:moveTo>
                      <a:pt x="56198" y="102870"/>
                    </a:moveTo>
                    <a:cubicBezTo>
                      <a:pt x="56198" y="88583"/>
                      <a:pt x="56198" y="74295"/>
                      <a:pt x="51435" y="60960"/>
                    </a:cubicBezTo>
                    <a:cubicBezTo>
                      <a:pt x="50482" y="56197"/>
                      <a:pt x="48577" y="52388"/>
                      <a:pt x="47625" y="47625"/>
                    </a:cubicBezTo>
                    <a:lnTo>
                      <a:pt x="53340" y="39053"/>
                    </a:lnTo>
                    <a:lnTo>
                      <a:pt x="49530" y="28575"/>
                    </a:lnTo>
                    <a:cubicBezTo>
                      <a:pt x="50482" y="24765"/>
                      <a:pt x="52388" y="20955"/>
                      <a:pt x="54293" y="17145"/>
                    </a:cubicBezTo>
                    <a:cubicBezTo>
                      <a:pt x="50482" y="10478"/>
                      <a:pt x="44768" y="4763"/>
                      <a:pt x="40005" y="0"/>
                    </a:cubicBezTo>
                    <a:cubicBezTo>
                      <a:pt x="36195" y="953"/>
                      <a:pt x="32385" y="2858"/>
                      <a:pt x="28575" y="3810"/>
                    </a:cubicBezTo>
                    <a:cubicBezTo>
                      <a:pt x="28575" y="3810"/>
                      <a:pt x="27623" y="3810"/>
                      <a:pt x="27623" y="3810"/>
                    </a:cubicBezTo>
                    <a:lnTo>
                      <a:pt x="27623" y="3810"/>
                    </a:lnTo>
                    <a:cubicBezTo>
                      <a:pt x="27623" y="3810"/>
                      <a:pt x="27623" y="3810"/>
                      <a:pt x="27623" y="4763"/>
                    </a:cubicBezTo>
                    <a:cubicBezTo>
                      <a:pt x="27623" y="4763"/>
                      <a:pt x="27623" y="4763"/>
                      <a:pt x="27623" y="4763"/>
                    </a:cubicBezTo>
                    <a:cubicBezTo>
                      <a:pt x="26670" y="5715"/>
                      <a:pt x="26670" y="5715"/>
                      <a:pt x="25718" y="6667"/>
                    </a:cubicBezTo>
                    <a:lnTo>
                      <a:pt x="25718" y="6667"/>
                    </a:lnTo>
                    <a:cubicBezTo>
                      <a:pt x="25718" y="6667"/>
                      <a:pt x="24765" y="7620"/>
                      <a:pt x="24765" y="7620"/>
                    </a:cubicBezTo>
                    <a:cubicBezTo>
                      <a:pt x="24765" y="7620"/>
                      <a:pt x="24765" y="7620"/>
                      <a:pt x="24765" y="7620"/>
                    </a:cubicBezTo>
                    <a:cubicBezTo>
                      <a:pt x="23813" y="8572"/>
                      <a:pt x="23813" y="8572"/>
                      <a:pt x="23813" y="9525"/>
                    </a:cubicBezTo>
                    <a:cubicBezTo>
                      <a:pt x="23813" y="9525"/>
                      <a:pt x="23813" y="9525"/>
                      <a:pt x="23813" y="9525"/>
                    </a:cubicBezTo>
                    <a:cubicBezTo>
                      <a:pt x="23813" y="9525"/>
                      <a:pt x="23813" y="10478"/>
                      <a:pt x="22860" y="10478"/>
                    </a:cubicBezTo>
                    <a:cubicBezTo>
                      <a:pt x="22860" y="11430"/>
                      <a:pt x="21907" y="11430"/>
                      <a:pt x="21907" y="12383"/>
                    </a:cubicBezTo>
                    <a:cubicBezTo>
                      <a:pt x="21907" y="12383"/>
                      <a:pt x="21907" y="13335"/>
                      <a:pt x="21907" y="13335"/>
                    </a:cubicBezTo>
                    <a:cubicBezTo>
                      <a:pt x="21907" y="14288"/>
                      <a:pt x="20955" y="14288"/>
                      <a:pt x="20955" y="15240"/>
                    </a:cubicBezTo>
                    <a:cubicBezTo>
                      <a:pt x="20955" y="16192"/>
                      <a:pt x="20002" y="16192"/>
                      <a:pt x="20002" y="17145"/>
                    </a:cubicBezTo>
                    <a:cubicBezTo>
                      <a:pt x="20002" y="17145"/>
                      <a:pt x="20002" y="17145"/>
                      <a:pt x="20002" y="17145"/>
                    </a:cubicBezTo>
                    <a:cubicBezTo>
                      <a:pt x="21907" y="22860"/>
                      <a:pt x="23813" y="27622"/>
                      <a:pt x="24765" y="33338"/>
                    </a:cubicBezTo>
                    <a:lnTo>
                      <a:pt x="21907" y="38100"/>
                    </a:lnTo>
                    <a:cubicBezTo>
                      <a:pt x="20955" y="39053"/>
                      <a:pt x="20955" y="40958"/>
                      <a:pt x="21907" y="41910"/>
                    </a:cubicBezTo>
                    <a:lnTo>
                      <a:pt x="25718" y="45720"/>
                    </a:lnTo>
                    <a:cubicBezTo>
                      <a:pt x="25718" y="48578"/>
                      <a:pt x="25718" y="51435"/>
                      <a:pt x="25718" y="55245"/>
                    </a:cubicBezTo>
                    <a:cubicBezTo>
                      <a:pt x="24765" y="61913"/>
                      <a:pt x="22860" y="67628"/>
                      <a:pt x="20955" y="74295"/>
                    </a:cubicBezTo>
                    <a:cubicBezTo>
                      <a:pt x="19050" y="84772"/>
                      <a:pt x="18098" y="95250"/>
                      <a:pt x="17145" y="104775"/>
                    </a:cubicBezTo>
                    <a:cubicBezTo>
                      <a:pt x="12382" y="186690"/>
                      <a:pt x="7620" y="268605"/>
                      <a:pt x="3810" y="350520"/>
                    </a:cubicBezTo>
                    <a:cubicBezTo>
                      <a:pt x="2857" y="369570"/>
                      <a:pt x="3810" y="393383"/>
                      <a:pt x="0" y="412433"/>
                    </a:cubicBezTo>
                    <a:cubicBezTo>
                      <a:pt x="3810" y="417195"/>
                      <a:pt x="6668" y="422910"/>
                      <a:pt x="10477" y="427672"/>
                    </a:cubicBezTo>
                    <a:cubicBezTo>
                      <a:pt x="17145" y="438150"/>
                      <a:pt x="22860" y="449580"/>
                      <a:pt x="27623" y="461010"/>
                    </a:cubicBezTo>
                    <a:cubicBezTo>
                      <a:pt x="33338" y="453390"/>
                      <a:pt x="40005" y="444817"/>
                      <a:pt x="45720" y="436245"/>
                    </a:cubicBezTo>
                    <a:cubicBezTo>
                      <a:pt x="54293" y="423863"/>
                      <a:pt x="63818" y="411480"/>
                      <a:pt x="71438" y="399097"/>
                    </a:cubicBezTo>
                    <a:cubicBezTo>
                      <a:pt x="75248" y="301942"/>
                      <a:pt x="58102" y="202883"/>
                      <a:pt x="56198" y="102870"/>
                    </a:cubicBezTo>
                    <a:close/>
                  </a:path>
                </a:pathLst>
              </a:custGeom>
              <a:solidFill>
                <a:schemeClr val="accent2"/>
              </a:solidFill>
              <a:ln w="9525" cap="flat">
                <a:noFill/>
                <a:prstDash val="solid"/>
                <a:miter/>
              </a:ln>
            </p:spPr>
            <p:txBody>
              <a:bodyPr rtlCol="0" anchor="ctr"/>
              <a:lstStyle/>
              <a:p>
                <a:endParaRPr lang="en-ID"/>
              </a:p>
            </p:txBody>
          </p:sp>
          <p:sp>
            <p:nvSpPr>
              <p:cNvPr id="1119" name="Freeform: Shape 1118">
                <a:extLst>
                  <a:ext uri="{FF2B5EF4-FFF2-40B4-BE49-F238E27FC236}">
                    <a16:creationId xmlns:a16="http://schemas.microsoft.com/office/drawing/2014/main" id="{1224D638-537C-494D-A1ED-19778C63FEA9}"/>
                  </a:ext>
                </a:extLst>
              </p:cNvPr>
              <p:cNvSpPr/>
              <p:nvPr/>
            </p:nvSpPr>
            <p:spPr>
              <a:xfrm>
                <a:off x="8193404" y="2412682"/>
                <a:ext cx="60007" cy="89534"/>
              </a:xfrm>
              <a:custGeom>
                <a:avLst/>
                <a:gdLst>
                  <a:gd name="connsiteX0" fmla="*/ 60007 w 60007"/>
                  <a:gd name="connsiteY0" fmla="*/ 18097 h 89534"/>
                  <a:gd name="connsiteX1" fmla="*/ 56197 w 60007"/>
                  <a:gd name="connsiteY1" fmla="*/ 20002 h 89534"/>
                  <a:gd name="connsiteX2" fmla="*/ 54293 w 60007"/>
                  <a:gd name="connsiteY2" fmla="*/ 23813 h 89534"/>
                  <a:gd name="connsiteX3" fmla="*/ 26670 w 60007"/>
                  <a:gd name="connsiteY3" fmla="*/ 89535 h 89534"/>
                  <a:gd name="connsiteX4" fmla="*/ 19050 w 60007"/>
                  <a:gd name="connsiteY4" fmla="*/ 72390 h 89534"/>
                  <a:gd name="connsiteX5" fmla="*/ 4763 w 60007"/>
                  <a:gd name="connsiteY5" fmla="*/ 55245 h 89534"/>
                  <a:gd name="connsiteX6" fmla="*/ 0 w 60007"/>
                  <a:gd name="connsiteY6" fmla="*/ 50483 h 89534"/>
                  <a:gd name="connsiteX7" fmla="*/ 44768 w 60007"/>
                  <a:gd name="connsiteY7" fmla="*/ 9525 h 89534"/>
                  <a:gd name="connsiteX8" fmla="*/ 46672 w 60007"/>
                  <a:gd name="connsiteY8" fmla="*/ 6667 h 89534"/>
                  <a:gd name="connsiteX9" fmla="*/ 46672 w 60007"/>
                  <a:gd name="connsiteY9" fmla="*/ 6667 h 89534"/>
                  <a:gd name="connsiteX10" fmla="*/ 44768 w 60007"/>
                  <a:gd name="connsiteY10" fmla="*/ 0 h 89534"/>
                  <a:gd name="connsiteX11" fmla="*/ 60007 w 60007"/>
                  <a:gd name="connsiteY11" fmla="*/ 18097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07" h="89534">
                    <a:moveTo>
                      <a:pt x="60007" y="18097"/>
                    </a:moveTo>
                    <a:cubicBezTo>
                      <a:pt x="60007" y="19050"/>
                      <a:pt x="56197" y="19050"/>
                      <a:pt x="56197" y="20002"/>
                    </a:cubicBezTo>
                    <a:cubicBezTo>
                      <a:pt x="56197" y="20955"/>
                      <a:pt x="55245" y="22860"/>
                      <a:pt x="54293" y="23813"/>
                    </a:cubicBezTo>
                    <a:cubicBezTo>
                      <a:pt x="49530" y="46672"/>
                      <a:pt x="40957" y="70485"/>
                      <a:pt x="26670" y="89535"/>
                    </a:cubicBezTo>
                    <a:cubicBezTo>
                      <a:pt x="25718" y="87630"/>
                      <a:pt x="20002" y="74295"/>
                      <a:pt x="19050" y="72390"/>
                    </a:cubicBezTo>
                    <a:cubicBezTo>
                      <a:pt x="15240" y="65722"/>
                      <a:pt x="9525" y="60008"/>
                      <a:pt x="4763" y="55245"/>
                    </a:cubicBezTo>
                    <a:cubicBezTo>
                      <a:pt x="2857" y="53340"/>
                      <a:pt x="952" y="52388"/>
                      <a:pt x="0" y="50483"/>
                    </a:cubicBezTo>
                    <a:cubicBezTo>
                      <a:pt x="7620" y="44767"/>
                      <a:pt x="35243" y="22860"/>
                      <a:pt x="44768" y="9525"/>
                    </a:cubicBezTo>
                    <a:cubicBezTo>
                      <a:pt x="45720" y="8572"/>
                      <a:pt x="45720" y="7620"/>
                      <a:pt x="46672" y="6667"/>
                    </a:cubicBezTo>
                    <a:cubicBezTo>
                      <a:pt x="46672" y="6667"/>
                      <a:pt x="46672" y="6667"/>
                      <a:pt x="46672" y="6667"/>
                    </a:cubicBezTo>
                    <a:cubicBezTo>
                      <a:pt x="45720" y="5715"/>
                      <a:pt x="44768" y="3810"/>
                      <a:pt x="44768" y="0"/>
                    </a:cubicBezTo>
                    <a:cubicBezTo>
                      <a:pt x="47625" y="3810"/>
                      <a:pt x="57150" y="14288"/>
                      <a:pt x="60007" y="18097"/>
                    </a:cubicBezTo>
                    <a:close/>
                  </a:path>
                </a:pathLst>
              </a:custGeom>
              <a:solidFill>
                <a:srgbClr val="FFFFFF"/>
              </a:solidFill>
              <a:ln w="9525" cap="flat">
                <a:noFill/>
                <a:prstDash val="solid"/>
                <a:miter/>
              </a:ln>
            </p:spPr>
            <p:txBody>
              <a:bodyPr rtlCol="0" anchor="ctr"/>
              <a:lstStyle/>
              <a:p>
                <a:endParaRPr lang="en-ID"/>
              </a:p>
            </p:txBody>
          </p:sp>
          <p:sp>
            <p:nvSpPr>
              <p:cNvPr id="1120" name="Freeform: Shape 1119">
                <a:extLst>
                  <a:ext uri="{FF2B5EF4-FFF2-40B4-BE49-F238E27FC236}">
                    <a16:creationId xmlns:a16="http://schemas.microsoft.com/office/drawing/2014/main" id="{C3861A34-D7A6-459C-9AFC-BF4E8FCE20B9}"/>
                  </a:ext>
                </a:extLst>
              </p:cNvPr>
              <p:cNvSpPr/>
              <p:nvPr/>
            </p:nvSpPr>
            <p:spPr>
              <a:xfrm>
                <a:off x="8142213" y="2414587"/>
                <a:ext cx="51191" cy="82867"/>
              </a:xfrm>
              <a:custGeom>
                <a:avLst/>
                <a:gdLst>
                  <a:gd name="connsiteX0" fmla="*/ 51191 w 51191"/>
                  <a:gd name="connsiteY0" fmla="*/ 47625 h 82867"/>
                  <a:gd name="connsiteX1" fmla="*/ 32141 w 51191"/>
                  <a:gd name="connsiteY1" fmla="*/ 82867 h 82867"/>
                  <a:gd name="connsiteX2" fmla="*/ 14044 w 51191"/>
                  <a:gd name="connsiteY2" fmla="*/ 50483 h 82867"/>
                  <a:gd name="connsiteX3" fmla="*/ 3566 w 51191"/>
                  <a:gd name="connsiteY3" fmla="*/ 38100 h 82867"/>
                  <a:gd name="connsiteX4" fmla="*/ 5472 w 51191"/>
                  <a:gd name="connsiteY4" fmla="*/ 0 h 82867"/>
                  <a:gd name="connsiteX5" fmla="*/ 13091 w 51191"/>
                  <a:gd name="connsiteY5" fmla="*/ 9525 h 82867"/>
                  <a:gd name="connsiteX6" fmla="*/ 16901 w 51191"/>
                  <a:gd name="connsiteY6" fmla="*/ 14288 h 82867"/>
                  <a:gd name="connsiteX7" fmla="*/ 38809 w 51191"/>
                  <a:gd name="connsiteY7" fmla="*/ 40005 h 82867"/>
                  <a:gd name="connsiteX8" fmla="*/ 51191 w 51191"/>
                  <a:gd name="connsiteY8" fmla="*/ 47625 h 8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91" h="82867">
                    <a:moveTo>
                      <a:pt x="51191" y="47625"/>
                    </a:moveTo>
                    <a:cubicBezTo>
                      <a:pt x="50239" y="48578"/>
                      <a:pt x="32141" y="82867"/>
                      <a:pt x="32141" y="82867"/>
                    </a:cubicBezTo>
                    <a:cubicBezTo>
                      <a:pt x="27379" y="73342"/>
                      <a:pt x="19759" y="59055"/>
                      <a:pt x="14044" y="50483"/>
                    </a:cubicBezTo>
                    <a:cubicBezTo>
                      <a:pt x="13091" y="49530"/>
                      <a:pt x="4519" y="39053"/>
                      <a:pt x="3566" y="38100"/>
                    </a:cubicBezTo>
                    <a:cubicBezTo>
                      <a:pt x="2614" y="36195"/>
                      <a:pt x="-5006" y="21908"/>
                      <a:pt x="5472" y="0"/>
                    </a:cubicBezTo>
                    <a:cubicBezTo>
                      <a:pt x="8329" y="2858"/>
                      <a:pt x="11186" y="5715"/>
                      <a:pt x="13091" y="9525"/>
                    </a:cubicBezTo>
                    <a:cubicBezTo>
                      <a:pt x="14044" y="11430"/>
                      <a:pt x="15949" y="12383"/>
                      <a:pt x="16901" y="14288"/>
                    </a:cubicBezTo>
                    <a:cubicBezTo>
                      <a:pt x="23569" y="22860"/>
                      <a:pt x="30236" y="31433"/>
                      <a:pt x="38809" y="40005"/>
                    </a:cubicBezTo>
                    <a:cubicBezTo>
                      <a:pt x="42619" y="43815"/>
                      <a:pt x="46429" y="47625"/>
                      <a:pt x="51191" y="47625"/>
                    </a:cubicBezTo>
                    <a:close/>
                  </a:path>
                </a:pathLst>
              </a:custGeom>
              <a:solidFill>
                <a:srgbClr val="FFFFFF"/>
              </a:solidFill>
              <a:ln w="9525" cap="flat">
                <a:noFill/>
                <a:prstDash val="solid"/>
                <a:miter/>
              </a:ln>
            </p:spPr>
            <p:txBody>
              <a:bodyPr rtlCol="0" anchor="ctr"/>
              <a:lstStyle/>
              <a:p>
                <a:endParaRPr lang="en-ID"/>
              </a:p>
            </p:txBody>
          </p:sp>
        </p:grpSp>
        <p:grpSp>
          <p:nvGrpSpPr>
            <p:cNvPr id="1121" name="Graphic 106">
              <a:extLst>
                <a:ext uri="{FF2B5EF4-FFF2-40B4-BE49-F238E27FC236}">
                  <a16:creationId xmlns:a16="http://schemas.microsoft.com/office/drawing/2014/main" id="{D9DFCA56-D6A4-4B99-A585-4E12DFA1D085}"/>
                </a:ext>
              </a:extLst>
            </p:cNvPr>
            <p:cNvGrpSpPr/>
            <p:nvPr/>
          </p:nvGrpSpPr>
          <p:grpSpPr>
            <a:xfrm>
              <a:off x="7444739" y="2230754"/>
              <a:ext cx="442081" cy="1438275"/>
              <a:chOff x="7444739" y="2230754"/>
              <a:chExt cx="442081" cy="1438275"/>
            </a:xfrm>
          </p:grpSpPr>
          <p:sp>
            <p:nvSpPr>
              <p:cNvPr id="1122" name="Freeform: Shape 1121">
                <a:extLst>
                  <a:ext uri="{FF2B5EF4-FFF2-40B4-BE49-F238E27FC236}">
                    <a16:creationId xmlns:a16="http://schemas.microsoft.com/office/drawing/2014/main" id="{4611B297-FFC5-4D61-9734-0BA1932B3BCE}"/>
                  </a:ext>
                </a:extLst>
              </p:cNvPr>
              <p:cNvSpPr/>
              <p:nvPr/>
            </p:nvSpPr>
            <p:spPr>
              <a:xfrm>
                <a:off x="7444739" y="2378391"/>
                <a:ext cx="442081" cy="1290637"/>
              </a:xfrm>
              <a:custGeom>
                <a:avLst/>
                <a:gdLst>
                  <a:gd name="connsiteX0" fmla="*/ 429578 w 442081"/>
                  <a:gd name="connsiteY0" fmla="*/ 144780 h 1290637"/>
                  <a:gd name="connsiteX1" fmla="*/ 416242 w 442081"/>
                  <a:gd name="connsiteY1" fmla="*/ 117158 h 1290637"/>
                  <a:gd name="connsiteX2" fmla="*/ 396240 w 442081"/>
                  <a:gd name="connsiteY2" fmla="*/ 105728 h 1290637"/>
                  <a:gd name="connsiteX3" fmla="*/ 340995 w 442081"/>
                  <a:gd name="connsiteY3" fmla="*/ 86678 h 1290637"/>
                  <a:gd name="connsiteX4" fmla="*/ 298132 w 442081"/>
                  <a:gd name="connsiteY4" fmla="*/ 50483 h 1290637"/>
                  <a:gd name="connsiteX5" fmla="*/ 291465 w 442081"/>
                  <a:gd name="connsiteY5" fmla="*/ 41910 h 1290637"/>
                  <a:gd name="connsiteX6" fmla="*/ 281940 w 442081"/>
                  <a:gd name="connsiteY6" fmla="*/ 39053 h 1290637"/>
                  <a:gd name="connsiteX7" fmla="*/ 276225 w 442081"/>
                  <a:gd name="connsiteY7" fmla="*/ 29528 h 1290637"/>
                  <a:gd name="connsiteX8" fmla="*/ 268605 w 442081"/>
                  <a:gd name="connsiteY8" fmla="*/ 0 h 1290637"/>
                  <a:gd name="connsiteX9" fmla="*/ 204788 w 442081"/>
                  <a:gd name="connsiteY9" fmla="*/ 22860 h 1290637"/>
                  <a:gd name="connsiteX10" fmla="*/ 196215 w 442081"/>
                  <a:gd name="connsiteY10" fmla="*/ 30480 h 1290637"/>
                  <a:gd name="connsiteX11" fmla="*/ 192405 w 442081"/>
                  <a:gd name="connsiteY11" fmla="*/ 43815 h 1290637"/>
                  <a:gd name="connsiteX12" fmla="*/ 196215 w 442081"/>
                  <a:gd name="connsiteY12" fmla="*/ 89535 h 1290637"/>
                  <a:gd name="connsiteX13" fmla="*/ 196215 w 442081"/>
                  <a:gd name="connsiteY13" fmla="*/ 97155 h 1290637"/>
                  <a:gd name="connsiteX14" fmla="*/ 192405 w 442081"/>
                  <a:gd name="connsiteY14" fmla="*/ 100013 h 1290637"/>
                  <a:gd name="connsiteX15" fmla="*/ 109538 w 442081"/>
                  <a:gd name="connsiteY15" fmla="*/ 152400 h 1290637"/>
                  <a:gd name="connsiteX16" fmla="*/ 102870 w 442081"/>
                  <a:gd name="connsiteY16" fmla="*/ 158115 h 1290637"/>
                  <a:gd name="connsiteX17" fmla="*/ 99060 w 442081"/>
                  <a:gd name="connsiteY17" fmla="*/ 168592 h 1290637"/>
                  <a:gd name="connsiteX18" fmla="*/ 96203 w 442081"/>
                  <a:gd name="connsiteY18" fmla="*/ 246698 h 1290637"/>
                  <a:gd name="connsiteX19" fmla="*/ 84772 w 442081"/>
                  <a:gd name="connsiteY19" fmla="*/ 361950 h 1290637"/>
                  <a:gd name="connsiteX20" fmla="*/ 62865 w 442081"/>
                  <a:gd name="connsiteY20" fmla="*/ 441008 h 1290637"/>
                  <a:gd name="connsiteX21" fmla="*/ 43815 w 442081"/>
                  <a:gd name="connsiteY21" fmla="*/ 521017 h 1290637"/>
                  <a:gd name="connsiteX22" fmla="*/ 0 w 442081"/>
                  <a:gd name="connsiteY22" fmla="*/ 647700 h 1290637"/>
                  <a:gd name="connsiteX23" fmla="*/ 10478 w 442081"/>
                  <a:gd name="connsiteY23" fmla="*/ 655320 h 1290637"/>
                  <a:gd name="connsiteX24" fmla="*/ 7620 w 442081"/>
                  <a:gd name="connsiteY24" fmla="*/ 665798 h 1290637"/>
                  <a:gd name="connsiteX25" fmla="*/ 16192 w 442081"/>
                  <a:gd name="connsiteY25" fmla="*/ 666750 h 1290637"/>
                  <a:gd name="connsiteX26" fmla="*/ 12382 w 442081"/>
                  <a:gd name="connsiteY26" fmla="*/ 693420 h 1290637"/>
                  <a:gd name="connsiteX27" fmla="*/ 14288 w 442081"/>
                  <a:gd name="connsiteY27" fmla="*/ 707708 h 1290637"/>
                  <a:gd name="connsiteX28" fmla="*/ 20955 w 442081"/>
                  <a:gd name="connsiteY28" fmla="*/ 729615 h 1290637"/>
                  <a:gd name="connsiteX29" fmla="*/ 31432 w 442081"/>
                  <a:gd name="connsiteY29" fmla="*/ 742950 h 1290637"/>
                  <a:gd name="connsiteX30" fmla="*/ 43815 w 442081"/>
                  <a:gd name="connsiteY30" fmla="*/ 751523 h 1290637"/>
                  <a:gd name="connsiteX31" fmla="*/ 61913 w 442081"/>
                  <a:gd name="connsiteY31" fmla="*/ 750570 h 1290637"/>
                  <a:gd name="connsiteX32" fmla="*/ 72390 w 442081"/>
                  <a:gd name="connsiteY32" fmla="*/ 747713 h 1290637"/>
                  <a:gd name="connsiteX33" fmla="*/ 75247 w 442081"/>
                  <a:gd name="connsiteY33" fmla="*/ 746760 h 1290637"/>
                  <a:gd name="connsiteX34" fmla="*/ 75247 w 442081"/>
                  <a:gd name="connsiteY34" fmla="*/ 741998 h 1290637"/>
                  <a:gd name="connsiteX35" fmla="*/ 70485 w 442081"/>
                  <a:gd name="connsiteY35" fmla="*/ 738188 h 1290637"/>
                  <a:gd name="connsiteX36" fmla="*/ 63817 w 442081"/>
                  <a:gd name="connsiteY36" fmla="*/ 732473 h 1290637"/>
                  <a:gd name="connsiteX37" fmla="*/ 62865 w 442081"/>
                  <a:gd name="connsiteY37" fmla="*/ 727710 h 1290637"/>
                  <a:gd name="connsiteX38" fmla="*/ 63817 w 442081"/>
                  <a:gd name="connsiteY38" fmla="*/ 723900 h 1290637"/>
                  <a:gd name="connsiteX39" fmla="*/ 63817 w 442081"/>
                  <a:gd name="connsiteY39" fmla="*/ 681038 h 1290637"/>
                  <a:gd name="connsiteX40" fmla="*/ 78105 w 442081"/>
                  <a:gd name="connsiteY40" fmla="*/ 682943 h 1290637"/>
                  <a:gd name="connsiteX41" fmla="*/ 96203 w 442081"/>
                  <a:gd name="connsiteY41" fmla="*/ 806768 h 1290637"/>
                  <a:gd name="connsiteX42" fmla="*/ 115253 w 442081"/>
                  <a:gd name="connsiteY42" fmla="*/ 891540 h 1290637"/>
                  <a:gd name="connsiteX43" fmla="*/ 151447 w 442081"/>
                  <a:gd name="connsiteY43" fmla="*/ 1067752 h 1290637"/>
                  <a:gd name="connsiteX44" fmla="*/ 159067 w 442081"/>
                  <a:gd name="connsiteY44" fmla="*/ 1144905 h 1290637"/>
                  <a:gd name="connsiteX45" fmla="*/ 159067 w 442081"/>
                  <a:gd name="connsiteY45" fmla="*/ 1172527 h 1290637"/>
                  <a:gd name="connsiteX46" fmla="*/ 162878 w 442081"/>
                  <a:gd name="connsiteY46" fmla="*/ 1205865 h 1290637"/>
                  <a:gd name="connsiteX47" fmla="*/ 174307 w 442081"/>
                  <a:gd name="connsiteY47" fmla="*/ 1241108 h 1290637"/>
                  <a:gd name="connsiteX48" fmla="*/ 180022 w 442081"/>
                  <a:gd name="connsiteY48" fmla="*/ 1260158 h 1290637"/>
                  <a:gd name="connsiteX49" fmla="*/ 175260 w 442081"/>
                  <a:gd name="connsiteY49" fmla="*/ 1277302 h 1290637"/>
                  <a:gd name="connsiteX50" fmla="*/ 173355 w 442081"/>
                  <a:gd name="connsiteY50" fmla="*/ 1283018 h 1290637"/>
                  <a:gd name="connsiteX51" fmla="*/ 271463 w 442081"/>
                  <a:gd name="connsiteY51" fmla="*/ 1287780 h 1290637"/>
                  <a:gd name="connsiteX52" fmla="*/ 266700 w 442081"/>
                  <a:gd name="connsiteY52" fmla="*/ 1263968 h 1290637"/>
                  <a:gd name="connsiteX53" fmla="*/ 266700 w 442081"/>
                  <a:gd name="connsiteY53" fmla="*/ 1263968 h 1290637"/>
                  <a:gd name="connsiteX54" fmla="*/ 264795 w 442081"/>
                  <a:gd name="connsiteY54" fmla="*/ 1206818 h 1290637"/>
                  <a:gd name="connsiteX55" fmla="*/ 262890 w 442081"/>
                  <a:gd name="connsiteY55" fmla="*/ 1177290 h 1290637"/>
                  <a:gd name="connsiteX56" fmla="*/ 260985 w 442081"/>
                  <a:gd name="connsiteY56" fmla="*/ 1074420 h 1290637"/>
                  <a:gd name="connsiteX57" fmla="*/ 271463 w 442081"/>
                  <a:gd name="connsiteY57" fmla="*/ 1217295 h 1290637"/>
                  <a:gd name="connsiteX58" fmla="*/ 271463 w 442081"/>
                  <a:gd name="connsiteY58" fmla="*/ 1287780 h 1290637"/>
                  <a:gd name="connsiteX59" fmla="*/ 364807 w 442081"/>
                  <a:gd name="connsiteY59" fmla="*/ 1290638 h 1290637"/>
                  <a:gd name="connsiteX60" fmla="*/ 376238 w 442081"/>
                  <a:gd name="connsiteY60" fmla="*/ 1081088 h 1290637"/>
                  <a:gd name="connsiteX61" fmla="*/ 350520 w 442081"/>
                  <a:gd name="connsiteY61" fmla="*/ 885825 h 1290637"/>
                  <a:gd name="connsiteX62" fmla="*/ 354330 w 442081"/>
                  <a:gd name="connsiteY62" fmla="*/ 774383 h 1290637"/>
                  <a:gd name="connsiteX63" fmla="*/ 360997 w 442081"/>
                  <a:gd name="connsiteY63" fmla="*/ 686753 h 1290637"/>
                  <a:gd name="connsiteX64" fmla="*/ 387667 w 442081"/>
                  <a:gd name="connsiteY64" fmla="*/ 678180 h 1290637"/>
                  <a:gd name="connsiteX65" fmla="*/ 392430 w 442081"/>
                  <a:gd name="connsiteY65" fmla="*/ 660083 h 1290637"/>
                  <a:gd name="connsiteX66" fmla="*/ 377190 w 442081"/>
                  <a:gd name="connsiteY66" fmla="*/ 519113 h 1290637"/>
                  <a:gd name="connsiteX67" fmla="*/ 423863 w 442081"/>
                  <a:gd name="connsiteY67" fmla="*/ 381000 h 1290637"/>
                  <a:gd name="connsiteX68" fmla="*/ 426720 w 442081"/>
                  <a:gd name="connsiteY68" fmla="*/ 315278 h 1290637"/>
                  <a:gd name="connsiteX69" fmla="*/ 429578 w 442081"/>
                  <a:gd name="connsiteY69" fmla="*/ 144780 h 129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42081" h="1290637">
                    <a:moveTo>
                      <a:pt x="429578" y="144780"/>
                    </a:moveTo>
                    <a:cubicBezTo>
                      <a:pt x="426720" y="134303"/>
                      <a:pt x="423863" y="124778"/>
                      <a:pt x="416242" y="117158"/>
                    </a:cubicBezTo>
                    <a:cubicBezTo>
                      <a:pt x="410528" y="111442"/>
                      <a:pt x="403860" y="108585"/>
                      <a:pt x="396240" y="105728"/>
                    </a:cubicBezTo>
                    <a:cubicBezTo>
                      <a:pt x="378142" y="98108"/>
                      <a:pt x="359092" y="94298"/>
                      <a:pt x="340995" y="86678"/>
                    </a:cubicBezTo>
                    <a:cubicBezTo>
                      <a:pt x="322897" y="79058"/>
                      <a:pt x="305753" y="67628"/>
                      <a:pt x="298132" y="50483"/>
                    </a:cubicBezTo>
                    <a:cubicBezTo>
                      <a:pt x="296228" y="46673"/>
                      <a:pt x="295275" y="42863"/>
                      <a:pt x="291465" y="41910"/>
                    </a:cubicBezTo>
                    <a:cubicBezTo>
                      <a:pt x="288607" y="40005"/>
                      <a:pt x="284797" y="40958"/>
                      <a:pt x="281940" y="39053"/>
                    </a:cubicBezTo>
                    <a:cubicBezTo>
                      <a:pt x="278130" y="37148"/>
                      <a:pt x="277178" y="33338"/>
                      <a:pt x="276225" y="29528"/>
                    </a:cubicBezTo>
                    <a:cubicBezTo>
                      <a:pt x="273367" y="20003"/>
                      <a:pt x="271463" y="10478"/>
                      <a:pt x="268605" y="0"/>
                    </a:cubicBezTo>
                    <a:cubicBezTo>
                      <a:pt x="246697" y="5715"/>
                      <a:pt x="222885" y="10478"/>
                      <a:pt x="204788" y="22860"/>
                    </a:cubicBezTo>
                    <a:cubicBezTo>
                      <a:pt x="201930" y="24765"/>
                      <a:pt x="198120" y="27623"/>
                      <a:pt x="196215" y="30480"/>
                    </a:cubicBezTo>
                    <a:cubicBezTo>
                      <a:pt x="193357" y="34290"/>
                      <a:pt x="193357" y="39053"/>
                      <a:pt x="192405" y="43815"/>
                    </a:cubicBezTo>
                    <a:cubicBezTo>
                      <a:pt x="191453" y="59055"/>
                      <a:pt x="192405" y="75248"/>
                      <a:pt x="196215" y="89535"/>
                    </a:cubicBezTo>
                    <a:cubicBezTo>
                      <a:pt x="197167" y="92392"/>
                      <a:pt x="197167" y="95250"/>
                      <a:pt x="196215" y="97155"/>
                    </a:cubicBezTo>
                    <a:cubicBezTo>
                      <a:pt x="195263" y="98108"/>
                      <a:pt x="194310" y="99060"/>
                      <a:pt x="192405" y="100013"/>
                    </a:cubicBezTo>
                    <a:cubicBezTo>
                      <a:pt x="164782" y="117158"/>
                      <a:pt x="137160" y="135255"/>
                      <a:pt x="109538" y="152400"/>
                    </a:cubicBezTo>
                    <a:cubicBezTo>
                      <a:pt x="106680" y="154305"/>
                      <a:pt x="104775" y="155258"/>
                      <a:pt x="102870" y="158115"/>
                    </a:cubicBezTo>
                    <a:cubicBezTo>
                      <a:pt x="100965" y="160973"/>
                      <a:pt x="100013" y="164783"/>
                      <a:pt x="99060" y="168592"/>
                    </a:cubicBezTo>
                    <a:cubicBezTo>
                      <a:pt x="95250" y="194310"/>
                      <a:pt x="98107" y="220980"/>
                      <a:pt x="96203" y="246698"/>
                    </a:cubicBezTo>
                    <a:cubicBezTo>
                      <a:pt x="92392" y="283845"/>
                      <a:pt x="82867" y="323850"/>
                      <a:pt x="84772" y="361950"/>
                    </a:cubicBezTo>
                    <a:cubicBezTo>
                      <a:pt x="85725" y="389573"/>
                      <a:pt x="71438" y="414338"/>
                      <a:pt x="62865" y="441008"/>
                    </a:cubicBezTo>
                    <a:cubicBezTo>
                      <a:pt x="54292" y="466725"/>
                      <a:pt x="50482" y="494348"/>
                      <a:pt x="43815" y="521017"/>
                    </a:cubicBezTo>
                    <a:cubicBezTo>
                      <a:pt x="33338" y="564833"/>
                      <a:pt x="16192" y="605790"/>
                      <a:pt x="0" y="647700"/>
                    </a:cubicBezTo>
                    <a:cubicBezTo>
                      <a:pt x="2857" y="648653"/>
                      <a:pt x="7620" y="653415"/>
                      <a:pt x="10478" y="655320"/>
                    </a:cubicBezTo>
                    <a:cubicBezTo>
                      <a:pt x="9525" y="659130"/>
                      <a:pt x="8572" y="661988"/>
                      <a:pt x="7620" y="665798"/>
                    </a:cubicBezTo>
                    <a:cubicBezTo>
                      <a:pt x="10478" y="666750"/>
                      <a:pt x="13335" y="666750"/>
                      <a:pt x="16192" y="666750"/>
                    </a:cubicBezTo>
                    <a:cubicBezTo>
                      <a:pt x="12382" y="675323"/>
                      <a:pt x="11430" y="683895"/>
                      <a:pt x="12382" y="693420"/>
                    </a:cubicBezTo>
                    <a:cubicBezTo>
                      <a:pt x="12382" y="698183"/>
                      <a:pt x="13335" y="702945"/>
                      <a:pt x="14288" y="707708"/>
                    </a:cubicBezTo>
                    <a:cubicBezTo>
                      <a:pt x="15240" y="715328"/>
                      <a:pt x="17145" y="722948"/>
                      <a:pt x="20955" y="729615"/>
                    </a:cubicBezTo>
                    <a:cubicBezTo>
                      <a:pt x="23813" y="734378"/>
                      <a:pt x="27622" y="739140"/>
                      <a:pt x="31432" y="742950"/>
                    </a:cubicBezTo>
                    <a:cubicBezTo>
                      <a:pt x="35242" y="746760"/>
                      <a:pt x="39053" y="750570"/>
                      <a:pt x="43815" y="751523"/>
                    </a:cubicBezTo>
                    <a:cubicBezTo>
                      <a:pt x="49530" y="753428"/>
                      <a:pt x="56197" y="752475"/>
                      <a:pt x="61913" y="750570"/>
                    </a:cubicBezTo>
                    <a:cubicBezTo>
                      <a:pt x="65722" y="749618"/>
                      <a:pt x="69532" y="748665"/>
                      <a:pt x="72390" y="747713"/>
                    </a:cubicBezTo>
                    <a:cubicBezTo>
                      <a:pt x="73342" y="747713"/>
                      <a:pt x="74295" y="747713"/>
                      <a:pt x="75247" y="746760"/>
                    </a:cubicBezTo>
                    <a:cubicBezTo>
                      <a:pt x="77153" y="745808"/>
                      <a:pt x="77153" y="742950"/>
                      <a:pt x="75247" y="741998"/>
                    </a:cubicBezTo>
                    <a:cubicBezTo>
                      <a:pt x="74295" y="740093"/>
                      <a:pt x="72390" y="739140"/>
                      <a:pt x="70485" y="738188"/>
                    </a:cubicBezTo>
                    <a:cubicBezTo>
                      <a:pt x="67628" y="736283"/>
                      <a:pt x="65722" y="735330"/>
                      <a:pt x="63817" y="732473"/>
                    </a:cubicBezTo>
                    <a:cubicBezTo>
                      <a:pt x="62865" y="730568"/>
                      <a:pt x="62865" y="729615"/>
                      <a:pt x="62865" y="727710"/>
                    </a:cubicBezTo>
                    <a:cubicBezTo>
                      <a:pt x="62865" y="726758"/>
                      <a:pt x="63817" y="724853"/>
                      <a:pt x="63817" y="723900"/>
                    </a:cubicBezTo>
                    <a:cubicBezTo>
                      <a:pt x="69532" y="709613"/>
                      <a:pt x="72390" y="694373"/>
                      <a:pt x="63817" y="681038"/>
                    </a:cubicBezTo>
                    <a:cubicBezTo>
                      <a:pt x="67628" y="680085"/>
                      <a:pt x="74295" y="681990"/>
                      <a:pt x="78105" y="682943"/>
                    </a:cubicBezTo>
                    <a:cubicBezTo>
                      <a:pt x="80963" y="724853"/>
                      <a:pt x="86678" y="765810"/>
                      <a:pt x="96203" y="806768"/>
                    </a:cubicBezTo>
                    <a:cubicBezTo>
                      <a:pt x="102870" y="835343"/>
                      <a:pt x="110490" y="862965"/>
                      <a:pt x="115253" y="891540"/>
                    </a:cubicBezTo>
                    <a:cubicBezTo>
                      <a:pt x="124778" y="950595"/>
                      <a:pt x="133350" y="1010603"/>
                      <a:pt x="151447" y="1067752"/>
                    </a:cubicBezTo>
                    <a:cubicBezTo>
                      <a:pt x="159067" y="1090613"/>
                      <a:pt x="160972" y="1130618"/>
                      <a:pt x="159067" y="1144905"/>
                    </a:cubicBezTo>
                    <a:cubicBezTo>
                      <a:pt x="158115" y="1154430"/>
                      <a:pt x="158115" y="1163955"/>
                      <a:pt x="159067" y="1172527"/>
                    </a:cubicBezTo>
                    <a:cubicBezTo>
                      <a:pt x="160020" y="1183958"/>
                      <a:pt x="160020" y="1195388"/>
                      <a:pt x="162878" y="1205865"/>
                    </a:cubicBezTo>
                    <a:cubicBezTo>
                      <a:pt x="165735" y="1218248"/>
                      <a:pt x="169545" y="1229677"/>
                      <a:pt x="174307" y="1241108"/>
                    </a:cubicBezTo>
                    <a:cubicBezTo>
                      <a:pt x="177165" y="1246823"/>
                      <a:pt x="180022" y="1253490"/>
                      <a:pt x="180022" y="1260158"/>
                    </a:cubicBezTo>
                    <a:cubicBezTo>
                      <a:pt x="180022" y="1265873"/>
                      <a:pt x="178117" y="1271588"/>
                      <a:pt x="175260" y="1277302"/>
                    </a:cubicBezTo>
                    <a:cubicBezTo>
                      <a:pt x="174307" y="1279208"/>
                      <a:pt x="174307" y="1281113"/>
                      <a:pt x="173355" y="1283018"/>
                    </a:cubicBezTo>
                    <a:cubicBezTo>
                      <a:pt x="205740" y="1284923"/>
                      <a:pt x="238125" y="1285875"/>
                      <a:pt x="271463" y="1287780"/>
                    </a:cubicBezTo>
                    <a:cubicBezTo>
                      <a:pt x="270510" y="1280160"/>
                      <a:pt x="268605" y="1272540"/>
                      <a:pt x="266700" y="1263968"/>
                    </a:cubicBezTo>
                    <a:lnTo>
                      <a:pt x="266700" y="1263968"/>
                    </a:lnTo>
                    <a:cubicBezTo>
                      <a:pt x="260032" y="1237298"/>
                      <a:pt x="263842" y="1233488"/>
                      <a:pt x="264795" y="1206818"/>
                    </a:cubicBezTo>
                    <a:cubicBezTo>
                      <a:pt x="264795" y="1206818"/>
                      <a:pt x="262890" y="1177290"/>
                      <a:pt x="262890" y="1177290"/>
                    </a:cubicBezTo>
                    <a:cubicBezTo>
                      <a:pt x="264795" y="1141095"/>
                      <a:pt x="262890" y="1110615"/>
                      <a:pt x="260985" y="1074420"/>
                    </a:cubicBezTo>
                    <a:cubicBezTo>
                      <a:pt x="269557" y="1122045"/>
                      <a:pt x="272415" y="1169670"/>
                      <a:pt x="271463" y="1217295"/>
                    </a:cubicBezTo>
                    <a:cubicBezTo>
                      <a:pt x="270510" y="1241108"/>
                      <a:pt x="269557" y="1264920"/>
                      <a:pt x="271463" y="1287780"/>
                    </a:cubicBezTo>
                    <a:cubicBezTo>
                      <a:pt x="302895" y="1288733"/>
                      <a:pt x="334328" y="1289685"/>
                      <a:pt x="364807" y="1290638"/>
                    </a:cubicBezTo>
                    <a:cubicBezTo>
                      <a:pt x="369570" y="1220152"/>
                      <a:pt x="381000" y="1149668"/>
                      <a:pt x="376238" y="1081088"/>
                    </a:cubicBezTo>
                    <a:cubicBezTo>
                      <a:pt x="371475" y="1013460"/>
                      <a:pt x="355282" y="953453"/>
                      <a:pt x="350520" y="885825"/>
                    </a:cubicBezTo>
                    <a:cubicBezTo>
                      <a:pt x="347663" y="848678"/>
                      <a:pt x="351472" y="811530"/>
                      <a:pt x="354330" y="774383"/>
                    </a:cubicBezTo>
                    <a:cubicBezTo>
                      <a:pt x="357188" y="743903"/>
                      <a:pt x="359092" y="717233"/>
                      <a:pt x="360997" y="686753"/>
                    </a:cubicBezTo>
                    <a:cubicBezTo>
                      <a:pt x="368617" y="681990"/>
                      <a:pt x="381000" y="684848"/>
                      <a:pt x="387667" y="678180"/>
                    </a:cubicBezTo>
                    <a:cubicBezTo>
                      <a:pt x="392430" y="673418"/>
                      <a:pt x="392430" y="665798"/>
                      <a:pt x="392430" y="660083"/>
                    </a:cubicBezTo>
                    <a:cubicBezTo>
                      <a:pt x="389572" y="612458"/>
                      <a:pt x="385763" y="565785"/>
                      <a:pt x="377190" y="519113"/>
                    </a:cubicBezTo>
                    <a:cubicBezTo>
                      <a:pt x="400050" y="475298"/>
                      <a:pt x="415290" y="428625"/>
                      <a:pt x="423863" y="381000"/>
                    </a:cubicBezTo>
                    <a:cubicBezTo>
                      <a:pt x="427672" y="359092"/>
                      <a:pt x="435292" y="336233"/>
                      <a:pt x="426720" y="315278"/>
                    </a:cubicBezTo>
                    <a:cubicBezTo>
                      <a:pt x="448628" y="260985"/>
                      <a:pt x="444817" y="200025"/>
                      <a:pt x="429578" y="144780"/>
                    </a:cubicBezTo>
                    <a:close/>
                  </a:path>
                </a:pathLst>
              </a:custGeom>
              <a:solidFill>
                <a:srgbClr val="000000"/>
              </a:solidFill>
              <a:ln w="9525" cap="flat">
                <a:noFill/>
                <a:prstDash val="solid"/>
                <a:miter/>
              </a:ln>
            </p:spPr>
            <p:txBody>
              <a:bodyPr rtlCol="0" anchor="ctr"/>
              <a:lstStyle/>
              <a:p>
                <a:endParaRPr lang="en-ID"/>
              </a:p>
            </p:txBody>
          </p:sp>
          <p:sp>
            <p:nvSpPr>
              <p:cNvPr id="1123" name="Freeform: Shape 1122">
                <a:extLst>
                  <a:ext uri="{FF2B5EF4-FFF2-40B4-BE49-F238E27FC236}">
                    <a16:creationId xmlns:a16="http://schemas.microsoft.com/office/drawing/2014/main" id="{E0661A99-042D-41A7-B001-FB531E4FA3D9}"/>
                  </a:ext>
                </a:extLst>
              </p:cNvPr>
              <p:cNvSpPr/>
              <p:nvPr/>
            </p:nvSpPr>
            <p:spPr>
              <a:xfrm>
                <a:off x="7541018" y="2470784"/>
                <a:ext cx="141846" cy="427672"/>
              </a:xfrm>
              <a:custGeom>
                <a:avLst/>
                <a:gdLst>
                  <a:gd name="connsiteX0" fmla="*/ 133274 w 141846"/>
                  <a:gd name="connsiteY0" fmla="*/ 38100 h 427672"/>
                  <a:gd name="connsiteX1" fmla="*/ 117081 w 141846"/>
                  <a:gd name="connsiteY1" fmla="*/ 17145 h 427672"/>
                  <a:gd name="connsiteX2" fmla="*/ 118034 w 141846"/>
                  <a:gd name="connsiteY2" fmla="*/ 17145 h 427672"/>
                  <a:gd name="connsiteX3" fmla="*/ 117081 w 141846"/>
                  <a:gd name="connsiteY3" fmla="*/ 15240 h 427672"/>
                  <a:gd name="connsiteX4" fmla="*/ 117081 w 141846"/>
                  <a:gd name="connsiteY4" fmla="*/ 15240 h 427672"/>
                  <a:gd name="connsiteX5" fmla="*/ 112319 w 141846"/>
                  <a:gd name="connsiteY5" fmla="*/ 9525 h 427672"/>
                  <a:gd name="connsiteX6" fmla="*/ 110414 w 141846"/>
                  <a:gd name="connsiteY6" fmla="*/ 6668 h 427672"/>
                  <a:gd name="connsiteX7" fmla="*/ 96126 w 141846"/>
                  <a:gd name="connsiteY7" fmla="*/ 0 h 427672"/>
                  <a:gd name="connsiteX8" fmla="*/ 91364 w 141846"/>
                  <a:gd name="connsiteY8" fmla="*/ 6668 h 427672"/>
                  <a:gd name="connsiteX9" fmla="*/ 94221 w 141846"/>
                  <a:gd name="connsiteY9" fmla="*/ 12383 h 427672"/>
                  <a:gd name="connsiteX10" fmla="*/ 79934 w 141846"/>
                  <a:gd name="connsiteY10" fmla="*/ 55245 h 427672"/>
                  <a:gd name="connsiteX11" fmla="*/ 75171 w 141846"/>
                  <a:gd name="connsiteY11" fmla="*/ 66675 h 427672"/>
                  <a:gd name="connsiteX12" fmla="*/ 71361 w 141846"/>
                  <a:gd name="connsiteY12" fmla="*/ 80010 h 427672"/>
                  <a:gd name="connsiteX13" fmla="*/ 57074 w 141846"/>
                  <a:gd name="connsiteY13" fmla="*/ 136208 h 427672"/>
                  <a:gd name="connsiteX14" fmla="*/ 49454 w 141846"/>
                  <a:gd name="connsiteY14" fmla="*/ 167640 h 427672"/>
                  <a:gd name="connsiteX15" fmla="*/ 876 w 141846"/>
                  <a:gd name="connsiteY15" fmla="*/ 420053 h 427672"/>
                  <a:gd name="connsiteX16" fmla="*/ 31356 w 141846"/>
                  <a:gd name="connsiteY16" fmla="*/ 426720 h 427672"/>
                  <a:gd name="connsiteX17" fmla="*/ 38976 w 141846"/>
                  <a:gd name="connsiteY17" fmla="*/ 427673 h 427672"/>
                  <a:gd name="connsiteX18" fmla="*/ 50406 w 141846"/>
                  <a:gd name="connsiteY18" fmla="*/ 425768 h 427672"/>
                  <a:gd name="connsiteX19" fmla="*/ 52311 w 141846"/>
                  <a:gd name="connsiteY19" fmla="*/ 271463 h 427672"/>
                  <a:gd name="connsiteX20" fmla="*/ 67551 w 141846"/>
                  <a:gd name="connsiteY20" fmla="*/ 218123 h 427672"/>
                  <a:gd name="connsiteX21" fmla="*/ 141846 w 141846"/>
                  <a:gd name="connsiteY21" fmla="*/ 51435 h 427672"/>
                  <a:gd name="connsiteX22" fmla="*/ 133274 w 141846"/>
                  <a:gd name="connsiteY22" fmla="*/ 38100 h 427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846" h="427672">
                    <a:moveTo>
                      <a:pt x="133274" y="38100"/>
                    </a:moveTo>
                    <a:cubicBezTo>
                      <a:pt x="128511" y="30480"/>
                      <a:pt x="123749" y="22860"/>
                      <a:pt x="117081" y="17145"/>
                    </a:cubicBezTo>
                    <a:cubicBezTo>
                      <a:pt x="117081" y="17145"/>
                      <a:pt x="118034" y="17145"/>
                      <a:pt x="118034" y="17145"/>
                    </a:cubicBezTo>
                    <a:cubicBezTo>
                      <a:pt x="117081" y="16193"/>
                      <a:pt x="117081" y="16193"/>
                      <a:pt x="117081" y="15240"/>
                    </a:cubicBezTo>
                    <a:cubicBezTo>
                      <a:pt x="117081" y="15240"/>
                      <a:pt x="117081" y="15240"/>
                      <a:pt x="117081" y="15240"/>
                    </a:cubicBezTo>
                    <a:cubicBezTo>
                      <a:pt x="115176" y="13335"/>
                      <a:pt x="114224" y="11430"/>
                      <a:pt x="112319" y="9525"/>
                    </a:cubicBezTo>
                    <a:cubicBezTo>
                      <a:pt x="111366" y="8573"/>
                      <a:pt x="111366" y="7620"/>
                      <a:pt x="110414" y="6668"/>
                    </a:cubicBezTo>
                    <a:cubicBezTo>
                      <a:pt x="107556" y="2858"/>
                      <a:pt x="100889" y="1905"/>
                      <a:pt x="96126" y="0"/>
                    </a:cubicBezTo>
                    <a:cubicBezTo>
                      <a:pt x="94221" y="1905"/>
                      <a:pt x="93269" y="3810"/>
                      <a:pt x="91364" y="6668"/>
                    </a:cubicBezTo>
                    <a:cubicBezTo>
                      <a:pt x="93269" y="8573"/>
                      <a:pt x="94221" y="10478"/>
                      <a:pt x="94221" y="12383"/>
                    </a:cubicBezTo>
                    <a:cubicBezTo>
                      <a:pt x="91364" y="29528"/>
                      <a:pt x="85649" y="40958"/>
                      <a:pt x="79934" y="55245"/>
                    </a:cubicBezTo>
                    <a:cubicBezTo>
                      <a:pt x="78029" y="59055"/>
                      <a:pt x="77076" y="62865"/>
                      <a:pt x="75171" y="66675"/>
                    </a:cubicBezTo>
                    <a:cubicBezTo>
                      <a:pt x="73266" y="71438"/>
                      <a:pt x="72314" y="75248"/>
                      <a:pt x="71361" y="80010"/>
                    </a:cubicBezTo>
                    <a:cubicBezTo>
                      <a:pt x="66599" y="97155"/>
                      <a:pt x="61836" y="117158"/>
                      <a:pt x="57074" y="136208"/>
                    </a:cubicBezTo>
                    <a:cubicBezTo>
                      <a:pt x="54216" y="148590"/>
                      <a:pt x="49454" y="168593"/>
                      <a:pt x="49454" y="167640"/>
                    </a:cubicBezTo>
                    <a:cubicBezTo>
                      <a:pt x="49454" y="169545"/>
                      <a:pt x="-7696" y="337185"/>
                      <a:pt x="876" y="420053"/>
                    </a:cubicBezTo>
                    <a:cubicBezTo>
                      <a:pt x="11354" y="421958"/>
                      <a:pt x="20879" y="423863"/>
                      <a:pt x="31356" y="426720"/>
                    </a:cubicBezTo>
                    <a:cubicBezTo>
                      <a:pt x="34214" y="427673"/>
                      <a:pt x="36119" y="427673"/>
                      <a:pt x="38976" y="427673"/>
                    </a:cubicBezTo>
                    <a:cubicBezTo>
                      <a:pt x="41834" y="427673"/>
                      <a:pt x="47549" y="426720"/>
                      <a:pt x="50406" y="425768"/>
                    </a:cubicBezTo>
                    <a:cubicBezTo>
                      <a:pt x="46596" y="374333"/>
                      <a:pt x="41834" y="321945"/>
                      <a:pt x="52311" y="271463"/>
                    </a:cubicBezTo>
                    <a:cubicBezTo>
                      <a:pt x="56121" y="253365"/>
                      <a:pt x="60884" y="235268"/>
                      <a:pt x="67551" y="218123"/>
                    </a:cubicBezTo>
                    <a:cubicBezTo>
                      <a:pt x="86601" y="160973"/>
                      <a:pt x="112319" y="103823"/>
                      <a:pt x="141846" y="51435"/>
                    </a:cubicBezTo>
                    <a:cubicBezTo>
                      <a:pt x="138989" y="46673"/>
                      <a:pt x="136131" y="42863"/>
                      <a:pt x="133274" y="38100"/>
                    </a:cubicBezTo>
                    <a:close/>
                  </a:path>
                </a:pathLst>
              </a:custGeom>
              <a:solidFill>
                <a:srgbClr val="FFFFFF"/>
              </a:solidFill>
              <a:ln w="9525" cap="flat">
                <a:noFill/>
                <a:prstDash val="solid"/>
                <a:miter/>
              </a:ln>
            </p:spPr>
            <p:txBody>
              <a:bodyPr rtlCol="0" anchor="ctr"/>
              <a:lstStyle/>
              <a:p>
                <a:endParaRPr lang="en-ID"/>
              </a:p>
            </p:txBody>
          </p:sp>
          <p:sp>
            <p:nvSpPr>
              <p:cNvPr id="1124" name="Freeform: Shape 1123">
                <a:extLst>
                  <a:ext uri="{FF2B5EF4-FFF2-40B4-BE49-F238E27FC236}">
                    <a16:creationId xmlns:a16="http://schemas.microsoft.com/office/drawing/2014/main" id="{0D2ABEA7-5DAA-401E-9784-2E3268148F08}"/>
                  </a:ext>
                </a:extLst>
              </p:cNvPr>
              <p:cNvSpPr/>
              <p:nvPr/>
            </p:nvSpPr>
            <p:spPr>
              <a:xfrm>
                <a:off x="7557130" y="2230754"/>
                <a:ext cx="165181" cy="234814"/>
              </a:xfrm>
              <a:custGeom>
                <a:avLst/>
                <a:gdLst>
                  <a:gd name="connsiteX0" fmla="*/ 12387 w 165181"/>
                  <a:gd name="connsiteY0" fmla="*/ 79058 h 234814"/>
                  <a:gd name="connsiteX1" fmla="*/ 17149 w 165181"/>
                  <a:gd name="connsiteY1" fmla="*/ 116205 h 234814"/>
                  <a:gd name="connsiteX2" fmla="*/ 19054 w 165181"/>
                  <a:gd name="connsiteY2" fmla="*/ 129540 h 234814"/>
                  <a:gd name="connsiteX3" fmla="*/ 30484 w 165181"/>
                  <a:gd name="connsiteY3" fmla="*/ 143828 h 234814"/>
                  <a:gd name="connsiteX4" fmla="*/ 30484 w 165181"/>
                  <a:gd name="connsiteY4" fmla="*/ 148590 h 234814"/>
                  <a:gd name="connsiteX5" fmla="*/ 37151 w 165181"/>
                  <a:gd name="connsiteY5" fmla="*/ 171450 h 234814"/>
                  <a:gd name="connsiteX6" fmla="*/ 62869 w 165181"/>
                  <a:gd name="connsiteY6" fmla="*/ 211455 h 234814"/>
                  <a:gd name="connsiteX7" fmla="*/ 78109 w 165181"/>
                  <a:gd name="connsiteY7" fmla="*/ 232410 h 234814"/>
                  <a:gd name="connsiteX8" fmla="*/ 107637 w 165181"/>
                  <a:gd name="connsiteY8" fmla="*/ 228600 h 234814"/>
                  <a:gd name="connsiteX9" fmla="*/ 120972 w 165181"/>
                  <a:gd name="connsiteY9" fmla="*/ 218123 h 234814"/>
                  <a:gd name="connsiteX10" fmla="*/ 143832 w 165181"/>
                  <a:gd name="connsiteY10" fmla="*/ 194310 h 234814"/>
                  <a:gd name="connsiteX11" fmla="*/ 160024 w 165181"/>
                  <a:gd name="connsiteY11" fmla="*/ 129540 h 234814"/>
                  <a:gd name="connsiteX12" fmla="*/ 162882 w 165181"/>
                  <a:gd name="connsiteY12" fmla="*/ 120015 h 234814"/>
                  <a:gd name="connsiteX13" fmla="*/ 164787 w 165181"/>
                  <a:gd name="connsiteY13" fmla="*/ 111442 h 234814"/>
                  <a:gd name="connsiteX14" fmla="*/ 163834 w 165181"/>
                  <a:gd name="connsiteY14" fmla="*/ 100013 h 234814"/>
                  <a:gd name="connsiteX15" fmla="*/ 159072 w 165181"/>
                  <a:gd name="connsiteY15" fmla="*/ 90488 h 234814"/>
                  <a:gd name="connsiteX16" fmla="*/ 141926 w 165181"/>
                  <a:gd name="connsiteY16" fmla="*/ 29528 h 234814"/>
                  <a:gd name="connsiteX17" fmla="*/ 120972 w 165181"/>
                  <a:gd name="connsiteY17" fmla="*/ 11430 h 234814"/>
                  <a:gd name="connsiteX18" fmla="*/ 112399 w 165181"/>
                  <a:gd name="connsiteY18" fmla="*/ 4763 h 234814"/>
                  <a:gd name="connsiteX19" fmla="*/ 91444 w 165181"/>
                  <a:gd name="connsiteY19" fmla="*/ 0 h 234814"/>
                  <a:gd name="connsiteX20" fmla="*/ 84776 w 165181"/>
                  <a:gd name="connsiteY20" fmla="*/ 0 h 234814"/>
                  <a:gd name="connsiteX21" fmla="*/ 58107 w 165181"/>
                  <a:gd name="connsiteY21" fmla="*/ 2858 h 234814"/>
                  <a:gd name="connsiteX22" fmla="*/ 50487 w 165181"/>
                  <a:gd name="connsiteY22" fmla="*/ 7620 h 234814"/>
                  <a:gd name="connsiteX23" fmla="*/ 42867 w 165181"/>
                  <a:gd name="connsiteY23" fmla="*/ 8573 h 234814"/>
                  <a:gd name="connsiteX24" fmla="*/ 26674 w 165181"/>
                  <a:gd name="connsiteY24" fmla="*/ 21908 h 234814"/>
                  <a:gd name="connsiteX25" fmla="*/ 6672 w 165181"/>
                  <a:gd name="connsiteY25" fmla="*/ 35242 h 234814"/>
                  <a:gd name="connsiteX26" fmla="*/ 2862 w 165181"/>
                  <a:gd name="connsiteY26" fmla="*/ 44767 h 234814"/>
                  <a:gd name="connsiteX27" fmla="*/ 12387 w 165181"/>
                  <a:gd name="connsiteY27" fmla="*/ 79058 h 23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181" h="234814">
                    <a:moveTo>
                      <a:pt x="12387" y="79058"/>
                    </a:moveTo>
                    <a:cubicBezTo>
                      <a:pt x="15244" y="91440"/>
                      <a:pt x="17149" y="103823"/>
                      <a:pt x="17149" y="116205"/>
                    </a:cubicBezTo>
                    <a:cubicBezTo>
                      <a:pt x="17149" y="120967"/>
                      <a:pt x="17149" y="125730"/>
                      <a:pt x="19054" y="129540"/>
                    </a:cubicBezTo>
                    <a:cubicBezTo>
                      <a:pt x="21912" y="134303"/>
                      <a:pt x="30484" y="138113"/>
                      <a:pt x="30484" y="143828"/>
                    </a:cubicBezTo>
                    <a:cubicBezTo>
                      <a:pt x="30484" y="145733"/>
                      <a:pt x="30484" y="146685"/>
                      <a:pt x="30484" y="148590"/>
                    </a:cubicBezTo>
                    <a:cubicBezTo>
                      <a:pt x="30484" y="156210"/>
                      <a:pt x="33342" y="163830"/>
                      <a:pt x="37151" y="171450"/>
                    </a:cubicBezTo>
                    <a:cubicBezTo>
                      <a:pt x="43819" y="184785"/>
                      <a:pt x="57154" y="197167"/>
                      <a:pt x="62869" y="211455"/>
                    </a:cubicBezTo>
                    <a:cubicBezTo>
                      <a:pt x="66679" y="219075"/>
                      <a:pt x="70489" y="227648"/>
                      <a:pt x="78109" y="232410"/>
                    </a:cubicBezTo>
                    <a:cubicBezTo>
                      <a:pt x="87634" y="237173"/>
                      <a:pt x="99064" y="234315"/>
                      <a:pt x="107637" y="228600"/>
                    </a:cubicBezTo>
                    <a:cubicBezTo>
                      <a:pt x="112399" y="225742"/>
                      <a:pt x="116209" y="221933"/>
                      <a:pt x="120972" y="218123"/>
                    </a:cubicBezTo>
                    <a:cubicBezTo>
                      <a:pt x="129544" y="210503"/>
                      <a:pt x="137164" y="202883"/>
                      <a:pt x="143832" y="194310"/>
                    </a:cubicBezTo>
                    <a:cubicBezTo>
                      <a:pt x="157167" y="176213"/>
                      <a:pt x="165739" y="151448"/>
                      <a:pt x="160024" y="129540"/>
                    </a:cubicBezTo>
                    <a:cubicBezTo>
                      <a:pt x="162882" y="126683"/>
                      <a:pt x="161929" y="122873"/>
                      <a:pt x="162882" y="120015"/>
                    </a:cubicBezTo>
                    <a:cubicBezTo>
                      <a:pt x="162882" y="117158"/>
                      <a:pt x="163834" y="114300"/>
                      <a:pt x="164787" y="111442"/>
                    </a:cubicBezTo>
                    <a:cubicBezTo>
                      <a:pt x="165739" y="107633"/>
                      <a:pt x="164787" y="103823"/>
                      <a:pt x="163834" y="100013"/>
                    </a:cubicBezTo>
                    <a:cubicBezTo>
                      <a:pt x="162882" y="96203"/>
                      <a:pt x="161929" y="92392"/>
                      <a:pt x="159072" y="90488"/>
                    </a:cubicBezTo>
                    <a:cubicBezTo>
                      <a:pt x="156214" y="69533"/>
                      <a:pt x="152404" y="47625"/>
                      <a:pt x="141926" y="29528"/>
                    </a:cubicBezTo>
                    <a:cubicBezTo>
                      <a:pt x="137164" y="20955"/>
                      <a:pt x="129544" y="13335"/>
                      <a:pt x="120972" y="11430"/>
                    </a:cubicBezTo>
                    <a:cubicBezTo>
                      <a:pt x="120019" y="8573"/>
                      <a:pt x="115257" y="5715"/>
                      <a:pt x="112399" y="4763"/>
                    </a:cubicBezTo>
                    <a:cubicBezTo>
                      <a:pt x="105732" y="2858"/>
                      <a:pt x="98112" y="0"/>
                      <a:pt x="91444" y="0"/>
                    </a:cubicBezTo>
                    <a:cubicBezTo>
                      <a:pt x="89539" y="0"/>
                      <a:pt x="86682" y="0"/>
                      <a:pt x="84776" y="0"/>
                    </a:cubicBezTo>
                    <a:cubicBezTo>
                      <a:pt x="77157" y="2858"/>
                      <a:pt x="65726" y="-952"/>
                      <a:pt x="58107" y="2858"/>
                    </a:cubicBezTo>
                    <a:cubicBezTo>
                      <a:pt x="55249" y="3810"/>
                      <a:pt x="53344" y="6667"/>
                      <a:pt x="50487" y="7620"/>
                    </a:cubicBezTo>
                    <a:cubicBezTo>
                      <a:pt x="47629" y="8573"/>
                      <a:pt x="45724" y="7620"/>
                      <a:pt x="42867" y="8573"/>
                    </a:cubicBezTo>
                    <a:cubicBezTo>
                      <a:pt x="36199" y="10478"/>
                      <a:pt x="32389" y="17145"/>
                      <a:pt x="26674" y="21908"/>
                    </a:cubicBezTo>
                    <a:cubicBezTo>
                      <a:pt x="20007" y="26670"/>
                      <a:pt x="10482" y="28575"/>
                      <a:pt x="6672" y="35242"/>
                    </a:cubicBezTo>
                    <a:cubicBezTo>
                      <a:pt x="4767" y="38100"/>
                      <a:pt x="3814" y="41910"/>
                      <a:pt x="2862" y="44767"/>
                    </a:cubicBezTo>
                    <a:cubicBezTo>
                      <a:pt x="-6663" y="64770"/>
                      <a:pt x="10482" y="80963"/>
                      <a:pt x="12387" y="79058"/>
                    </a:cubicBezTo>
                    <a:close/>
                  </a:path>
                </a:pathLst>
              </a:custGeom>
              <a:solidFill>
                <a:srgbClr val="000000"/>
              </a:solidFill>
              <a:ln w="9525" cap="flat">
                <a:noFill/>
                <a:prstDash val="solid"/>
                <a:miter/>
              </a:ln>
            </p:spPr>
            <p:txBody>
              <a:bodyPr rtlCol="0" anchor="ctr"/>
              <a:lstStyle/>
              <a:p>
                <a:endParaRPr lang="en-ID"/>
              </a:p>
            </p:txBody>
          </p:sp>
          <p:sp>
            <p:nvSpPr>
              <p:cNvPr id="1125" name="Freeform: Shape 1124">
                <a:extLst>
                  <a:ext uri="{FF2B5EF4-FFF2-40B4-BE49-F238E27FC236}">
                    <a16:creationId xmlns:a16="http://schemas.microsoft.com/office/drawing/2014/main" id="{F50792EB-5192-4F84-B6BE-9AEF2D96B767}"/>
                  </a:ext>
                </a:extLst>
              </p:cNvPr>
              <p:cNvSpPr/>
              <p:nvPr/>
            </p:nvSpPr>
            <p:spPr>
              <a:xfrm>
                <a:off x="7653337" y="2412476"/>
                <a:ext cx="88643" cy="107838"/>
              </a:xfrm>
              <a:custGeom>
                <a:avLst/>
                <a:gdLst>
                  <a:gd name="connsiteX0" fmla="*/ 88582 w 88643"/>
                  <a:gd name="connsiteY0" fmla="*/ 15446 h 107838"/>
                  <a:gd name="connsiteX1" fmla="*/ 66675 w 88643"/>
                  <a:gd name="connsiteY1" fmla="*/ 52593 h 107838"/>
                  <a:gd name="connsiteX2" fmla="*/ 29528 w 88643"/>
                  <a:gd name="connsiteY2" fmla="*/ 107838 h 107838"/>
                  <a:gd name="connsiteX3" fmla="*/ 20003 w 88643"/>
                  <a:gd name="connsiteY3" fmla="*/ 94503 h 107838"/>
                  <a:gd name="connsiteX4" fmla="*/ 4763 w 88643"/>
                  <a:gd name="connsiteY4" fmla="*/ 73548 h 107838"/>
                  <a:gd name="connsiteX5" fmla="*/ 4763 w 88643"/>
                  <a:gd name="connsiteY5" fmla="*/ 73548 h 107838"/>
                  <a:gd name="connsiteX6" fmla="*/ 953 w 88643"/>
                  <a:gd name="connsiteY6" fmla="*/ 67833 h 107838"/>
                  <a:gd name="connsiteX7" fmla="*/ 0 w 88643"/>
                  <a:gd name="connsiteY7" fmla="*/ 65928 h 107838"/>
                  <a:gd name="connsiteX8" fmla="*/ 63818 w 88643"/>
                  <a:gd name="connsiteY8" fmla="*/ 24018 h 107838"/>
                  <a:gd name="connsiteX9" fmla="*/ 73343 w 88643"/>
                  <a:gd name="connsiteY9" fmla="*/ 11636 h 107838"/>
                  <a:gd name="connsiteX10" fmla="*/ 76200 w 88643"/>
                  <a:gd name="connsiteY10" fmla="*/ 1158 h 107838"/>
                  <a:gd name="connsiteX11" fmla="*/ 88582 w 88643"/>
                  <a:gd name="connsiteY11" fmla="*/ 15446 h 10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643" h="107838">
                    <a:moveTo>
                      <a:pt x="88582" y="15446"/>
                    </a:moveTo>
                    <a:cubicBezTo>
                      <a:pt x="85725" y="31638"/>
                      <a:pt x="77153" y="40211"/>
                      <a:pt x="66675" y="52593"/>
                    </a:cubicBezTo>
                    <a:cubicBezTo>
                      <a:pt x="52388" y="69738"/>
                      <a:pt x="40005" y="88788"/>
                      <a:pt x="29528" y="107838"/>
                    </a:cubicBezTo>
                    <a:cubicBezTo>
                      <a:pt x="26670" y="103076"/>
                      <a:pt x="22860" y="99266"/>
                      <a:pt x="20003" y="94503"/>
                    </a:cubicBezTo>
                    <a:cubicBezTo>
                      <a:pt x="15240" y="87836"/>
                      <a:pt x="9525" y="80216"/>
                      <a:pt x="4763" y="73548"/>
                    </a:cubicBezTo>
                    <a:cubicBezTo>
                      <a:pt x="4763" y="73548"/>
                      <a:pt x="4763" y="73548"/>
                      <a:pt x="4763" y="73548"/>
                    </a:cubicBezTo>
                    <a:cubicBezTo>
                      <a:pt x="3810" y="71643"/>
                      <a:pt x="1905" y="69738"/>
                      <a:pt x="953" y="67833"/>
                    </a:cubicBezTo>
                    <a:cubicBezTo>
                      <a:pt x="953" y="66881"/>
                      <a:pt x="0" y="66881"/>
                      <a:pt x="0" y="65928"/>
                    </a:cubicBezTo>
                    <a:cubicBezTo>
                      <a:pt x="23813" y="56403"/>
                      <a:pt x="45720" y="42116"/>
                      <a:pt x="63818" y="24018"/>
                    </a:cubicBezTo>
                    <a:cubicBezTo>
                      <a:pt x="67628" y="20208"/>
                      <a:pt x="70485" y="16398"/>
                      <a:pt x="73343" y="11636"/>
                    </a:cubicBezTo>
                    <a:cubicBezTo>
                      <a:pt x="74295" y="8778"/>
                      <a:pt x="74295" y="3063"/>
                      <a:pt x="76200" y="1158"/>
                    </a:cubicBezTo>
                    <a:cubicBezTo>
                      <a:pt x="79057" y="-4557"/>
                      <a:pt x="89535" y="12588"/>
                      <a:pt x="88582" y="15446"/>
                    </a:cubicBezTo>
                    <a:close/>
                  </a:path>
                </a:pathLst>
              </a:custGeom>
              <a:solidFill>
                <a:srgbClr val="FFFFFF"/>
              </a:solidFill>
              <a:ln w="9525" cap="flat">
                <a:noFill/>
                <a:prstDash val="solid"/>
                <a:miter/>
              </a:ln>
            </p:spPr>
            <p:txBody>
              <a:bodyPr rtlCol="0" anchor="ctr"/>
              <a:lstStyle/>
              <a:p>
                <a:endParaRPr lang="en-ID"/>
              </a:p>
            </p:txBody>
          </p:sp>
          <p:sp>
            <p:nvSpPr>
              <p:cNvPr id="1126" name="Freeform: Shape 1125">
                <a:extLst>
                  <a:ext uri="{FF2B5EF4-FFF2-40B4-BE49-F238E27FC236}">
                    <a16:creationId xmlns:a16="http://schemas.microsoft.com/office/drawing/2014/main" id="{A881A1D8-416B-4F76-A8C1-A00FFFC158DB}"/>
                  </a:ext>
                </a:extLst>
              </p:cNvPr>
              <p:cNvSpPr/>
              <p:nvPr/>
            </p:nvSpPr>
            <p:spPr>
              <a:xfrm>
                <a:off x="7545704" y="2486977"/>
                <a:ext cx="127634" cy="343852"/>
              </a:xfrm>
              <a:custGeom>
                <a:avLst/>
                <a:gdLst>
                  <a:gd name="connsiteX0" fmla="*/ 127635 w 127634"/>
                  <a:gd name="connsiteY0" fmla="*/ 20002 h 343852"/>
                  <a:gd name="connsiteX1" fmla="*/ 127635 w 127634"/>
                  <a:gd name="connsiteY1" fmla="*/ 20002 h 343852"/>
                  <a:gd name="connsiteX2" fmla="*/ 112395 w 127634"/>
                  <a:gd name="connsiteY2" fmla="*/ 26670 h 343852"/>
                  <a:gd name="connsiteX3" fmla="*/ 110490 w 127634"/>
                  <a:gd name="connsiteY3" fmla="*/ 40957 h 343852"/>
                  <a:gd name="connsiteX4" fmla="*/ 105727 w 127634"/>
                  <a:gd name="connsiteY4" fmla="*/ 65722 h 343852"/>
                  <a:gd name="connsiteX5" fmla="*/ 93345 w 127634"/>
                  <a:gd name="connsiteY5" fmla="*/ 96202 h 343852"/>
                  <a:gd name="connsiteX6" fmla="*/ 80963 w 127634"/>
                  <a:gd name="connsiteY6" fmla="*/ 132397 h 343852"/>
                  <a:gd name="connsiteX7" fmla="*/ 19050 w 127634"/>
                  <a:gd name="connsiteY7" fmla="*/ 327660 h 343852"/>
                  <a:gd name="connsiteX8" fmla="*/ 0 w 127634"/>
                  <a:gd name="connsiteY8" fmla="*/ 343852 h 343852"/>
                  <a:gd name="connsiteX9" fmla="*/ 42863 w 127634"/>
                  <a:gd name="connsiteY9" fmla="*/ 156210 h 343852"/>
                  <a:gd name="connsiteX10" fmla="*/ 83820 w 127634"/>
                  <a:gd name="connsiteY10" fmla="*/ 38100 h 343852"/>
                  <a:gd name="connsiteX11" fmla="*/ 92392 w 127634"/>
                  <a:gd name="connsiteY11" fmla="*/ 16192 h 343852"/>
                  <a:gd name="connsiteX12" fmla="*/ 95250 w 127634"/>
                  <a:gd name="connsiteY12" fmla="*/ 9525 h 343852"/>
                  <a:gd name="connsiteX13" fmla="*/ 99060 w 127634"/>
                  <a:gd name="connsiteY13" fmla="*/ 2857 h 343852"/>
                  <a:gd name="connsiteX14" fmla="*/ 102870 w 127634"/>
                  <a:gd name="connsiteY14" fmla="*/ 0 h 343852"/>
                  <a:gd name="connsiteX15" fmla="*/ 104775 w 127634"/>
                  <a:gd name="connsiteY15" fmla="*/ 952 h 343852"/>
                  <a:gd name="connsiteX16" fmla="*/ 111442 w 127634"/>
                  <a:gd name="connsiteY16" fmla="*/ 1905 h 343852"/>
                  <a:gd name="connsiteX17" fmla="*/ 111442 w 127634"/>
                  <a:gd name="connsiteY17" fmla="*/ 1905 h 343852"/>
                  <a:gd name="connsiteX18" fmla="*/ 110490 w 127634"/>
                  <a:gd name="connsiteY18" fmla="*/ 952 h 343852"/>
                  <a:gd name="connsiteX19" fmla="*/ 110490 w 127634"/>
                  <a:gd name="connsiteY19" fmla="*/ 0 h 343852"/>
                  <a:gd name="connsiteX20" fmla="*/ 127635 w 127634"/>
                  <a:gd name="connsiteY20" fmla="*/ 20002 h 34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634" h="343852">
                    <a:moveTo>
                      <a:pt x="127635" y="20002"/>
                    </a:moveTo>
                    <a:cubicBezTo>
                      <a:pt x="127635" y="20002"/>
                      <a:pt x="127635" y="20955"/>
                      <a:pt x="127635" y="20002"/>
                    </a:cubicBezTo>
                    <a:cubicBezTo>
                      <a:pt x="122872" y="22860"/>
                      <a:pt x="118110" y="25717"/>
                      <a:pt x="112395" y="26670"/>
                    </a:cubicBezTo>
                    <a:cubicBezTo>
                      <a:pt x="111442" y="31432"/>
                      <a:pt x="111442" y="36195"/>
                      <a:pt x="110490" y="40957"/>
                    </a:cubicBezTo>
                    <a:cubicBezTo>
                      <a:pt x="109538" y="49530"/>
                      <a:pt x="108585" y="57150"/>
                      <a:pt x="105727" y="65722"/>
                    </a:cubicBezTo>
                    <a:cubicBezTo>
                      <a:pt x="102870" y="76200"/>
                      <a:pt x="98107" y="85725"/>
                      <a:pt x="93345" y="96202"/>
                    </a:cubicBezTo>
                    <a:cubicBezTo>
                      <a:pt x="88582" y="107632"/>
                      <a:pt x="84772" y="120015"/>
                      <a:pt x="80963" y="132397"/>
                    </a:cubicBezTo>
                    <a:cubicBezTo>
                      <a:pt x="60007" y="196215"/>
                      <a:pt x="40005" y="262890"/>
                      <a:pt x="19050" y="327660"/>
                    </a:cubicBezTo>
                    <a:cubicBezTo>
                      <a:pt x="12382" y="332422"/>
                      <a:pt x="5715" y="338138"/>
                      <a:pt x="0" y="343852"/>
                    </a:cubicBezTo>
                    <a:cubicBezTo>
                      <a:pt x="4763" y="266700"/>
                      <a:pt x="45720" y="144780"/>
                      <a:pt x="42863" y="156210"/>
                    </a:cubicBezTo>
                    <a:cubicBezTo>
                      <a:pt x="54292" y="132397"/>
                      <a:pt x="79057" y="52388"/>
                      <a:pt x="83820" y="38100"/>
                    </a:cubicBezTo>
                    <a:cubicBezTo>
                      <a:pt x="86677" y="30480"/>
                      <a:pt x="89535" y="22860"/>
                      <a:pt x="92392" y="16192"/>
                    </a:cubicBezTo>
                    <a:cubicBezTo>
                      <a:pt x="93345" y="14288"/>
                      <a:pt x="94297" y="11430"/>
                      <a:pt x="95250" y="9525"/>
                    </a:cubicBezTo>
                    <a:cubicBezTo>
                      <a:pt x="96202" y="7620"/>
                      <a:pt x="98107" y="4763"/>
                      <a:pt x="99060" y="2857"/>
                    </a:cubicBezTo>
                    <a:cubicBezTo>
                      <a:pt x="100013" y="1905"/>
                      <a:pt x="100965" y="0"/>
                      <a:pt x="102870" y="0"/>
                    </a:cubicBezTo>
                    <a:cubicBezTo>
                      <a:pt x="103822" y="0"/>
                      <a:pt x="103822" y="0"/>
                      <a:pt x="104775" y="952"/>
                    </a:cubicBezTo>
                    <a:cubicBezTo>
                      <a:pt x="106680" y="1905"/>
                      <a:pt x="109538" y="1905"/>
                      <a:pt x="111442" y="1905"/>
                    </a:cubicBezTo>
                    <a:cubicBezTo>
                      <a:pt x="111442" y="1905"/>
                      <a:pt x="111442" y="1905"/>
                      <a:pt x="111442" y="1905"/>
                    </a:cubicBezTo>
                    <a:cubicBezTo>
                      <a:pt x="111442" y="1905"/>
                      <a:pt x="111442" y="952"/>
                      <a:pt x="110490" y="952"/>
                    </a:cubicBezTo>
                    <a:cubicBezTo>
                      <a:pt x="110490" y="952"/>
                      <a:pt x="110490" y="0"/>
                      <a:pt x="110490" y="0"/>
                    </a:cubicBezTo>
                    <a:cubicBezTo>
                      <a:pt x="118110" y="6667"/>
                      <a:pt x="122872" y="13335"/>
                      <a:pt x="127635" y="20002"/>
                    </a:cubicBezTo>
                    <a:close/>
                  </a:path>
                </a:pathLst>
              </a:custGeom>
              <a:solidFill>
                <a:schemeClr val="accent2"/>
              </a:solidFill>
              <a:ln w="9525" cap="flat">
                <a:noFill/>
                <a:prstDash val="solid"/>
                <a:miter/>
              </a:ln>
            </p:spPr>
            <p:txBody>
              <a:bodyPr rtlCol="0" anchor="ctr"/>
              <a:lstStyle/>
              <a:p>
                <a:endParaRPr lang="en-ID"/>
              </a:p>
            </p:txBody>
          </p:sp>
        </p:grpSp>
      </p:grpSp>
      <p:sp>
        <p:nvSpPr>
          <p:cNvPr id="335" name="TextBox 334">
            <a:extLst>
              <a:ext uri="{FF2B5EF4-FFF2-40B4-BE49-F238E27FC236}">
                <a16:creationId xmlns:a16="http://schemas.microsoft.com/office/drawing/2014/main" id="{321A1351-A907-44B7-84E1-411F824B3733}"/>
              </a:ext>
            </a:extLst>
          </p:cNvPr>
          <p:cNvSpPr txBox="1"/>
          <p:nvPr/>
        </p:nvSpPr>
        <p:spPr>
          <a:xfrm>
            <a:off x="6332821" y="5580983"/>
            <a:ext cx="1439161" cy="338554"/>
          </a:xfrm>
          <a:prstGeom prst="rect">
            <a:avLst/>
          </a:prstGeom>
          <a:noFill/>
        </p:spPr>
        <p:txBody>
          <a:bodyPr wrap="square" rtlCol="0">
            <a:spAutoFit/>
          </a:bodyPr>
          <a:lstStyle/>
          <a:p>
            <a:pPr algn="ctr"/>
            <a:r>
              <a:rPr lang="en-ID" sz="1600" b="1">
                <a:latin typeface="+mj-lt"/>
              </a:rPr>
              <a:t>Team 01</a:t>
            </a:r>
            <a:endParaRPr lang="id-ID" sz="1600" b="1" dirty="0">
              <a:latin typeface="+mj-lt"/>
            </a:endParaRPr>
          </a:p>
        </p:txBody>
      </p:sp>
      <p:sp>
        <p:nvSpPr>
          <p:cNvPr id="336" name="TextBox 335">
            <a:extLst>
              <a:ext uri="{FF2B5EF4-FFF2-40B4-BE49-F238E27FC236}">
                <a16:creationId xmlns:a16="http://schemas.microsoft.com/office/drawing/2014/main" id="{CE98B468-7114-4702-BAC1-3D224E2E51D9}"/>
              </a:ext>
            </a:extLst>
          </p:cNvPr>
          <p:cNvSpPr txBox="1"/>
          <p:nvPr/>
        </p:nvSpPr>
        <p:spPr>
          <a:xfrm>
            <a:off x="9554592" y="4438864"/>
            <a:ext cx="1439161" cy="338554"/>
          </a:xfrm>
          <a:prstGeom prst="rect">
            <a:avLst/>
          </a:prstGeom>
          <a:noFill/>
        </p:spPr>
        <p:txBody>
          <a:bodyPr wrap="square" rtlCol="0">
            <a:spAutoFit/>
          </a:bodyPr>
          <a:lstStyle/>
          <a:p>
            <a:pPr algn="ctr"/>
            <a:r>
              <a:rPr lang="en-ID" sz="1600" b="1">
                <a:latin typeface="+mj-lt"/>
              </a:rPr>
              <a:t>Team 02</a:t>
            </a:r>
          </a:p>
        </p:txBody>
      </p:sp>
      <p:sp>
        <p:nvSpPr>
          <p:cNvPr id="101" name="Rectangle 100">
            <a:extLst>
              <a:ext uri="{FF2B5EF4-FFF2-40B4-BE49-F238E27FC236}">
                <a16:creationId xmlns:a16="http://schemas.microsoft.com/office/drawing/2014/main" id="{E25EBFDE-948C-41A4-BE98-81198EF5CD46}"/>
              </a:ext>
            </a:extLst>
          </p:cNvPr>
          <p:cNvSpPr/>
          <p:nvPr/>
        </p:nvSpPr>
        <p:spPr>
          <a:xfrm>
            <a:off x="786330"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F083BCED-F284-477B-98F3-0D106DD295D3}"/>
              </a:ext>
            </a:extLst>
          </p:cNvPr>
          <p:cNvSpPr/>
          <p:nvPr/>
        </p:nvSpPr>
        <p:spPr>
          <a:xfrm>
            <a:off x="853005" y="3024992"/>
            <a:ext cx="2179859"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03" name="Freeform: Shape 102">
            <a:extLst>
              <a:ext uri="{FF2B5EF4-FFF2-40B4-BE49-F238E27FC236}">
                <a16:creationId xmlns:a16="http://schemas.microsoft.com/office/drawing/2014/main" id="{3FAE32DD-6060-4701-BC2C-E79E8C61D807}"/>
              </a:ext>
            </a:extLst>
          </p:cNvPr>
          <p:cNvSpPr/>
          <p:nvPr/>
        </p:nvSpPr>
        <p:spPr>
          <a:xfrm>
            <a:off x="786333"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04" name="TextBox 103">
            <a:extLst>
              <a:ext uri="{FF2B5EF4-FFF2-40B4-BE49-F238E27FC236}">
                <a16:creationId xmlns:a16="http://schemas.microsoft.com/office/drawing/2014/main" id="{8A74BA33-9156-4EEF-9CDE-DC3AC85F7A20}"/>
              </a:ext>
            </a:extLst>
          </p:cNvPr>
          <p:cNvSpPr txBox="1"/>
          <p:nvPr/>
        </p:nvSpPr>
        <p:spPr>
          <a:xfrm>
            <a:off x="3687212" y="3042344"/>
            <a:ext cx="1261317" cy="646331"/>
          </a:xfrm>
          <a:prstGeom prst="rect">
            <a:avLst/>
          </a:prstGeom>
          <a:noFill/>
        </p:spPr>
        <p:txBody>
          <a:bodyPr wrap="square" rtlCol="0">
            <a:spAutoFit/>
          </a:bodyPr>
          <a:lstStyle/>
          <a:p>
            <a:r>
              <a:rPr lang="en-US" sz="3600" b="1">
                <a:solidFill>
                  <a:schemeClr val="accent1"/>
                </a:solidFill>
                <a:latin typeface="+mj-lt"/>
              </a:rPr>
              <a:t>80%</a:t>
            </a:r>
            <a:endParaRPr lang="en-US" sz="3600" b="1" dirty="0">
              <a:solidFill>
                <a:schemeClr val="accent1"/>
              </a:solidFill>
              <a:latin typeface="+mj-lt"/>
            </a:endParaRPr>
          </a:p>
        </p:txBody>
      </p:sp>
      <p:cxnSp>
        <p:nvCxnSpPr>
          <p:cNvPr id="105" name="Straight Connector 104">
            <a:extLst>
              <a:ext uri="{FF2B5EF4-FFF2-40B4-BE49-F238E27FC236}">
                <a16:creationId xmlns:a16="http://schemas.microsoft.com/office/drawing/2014/main" id="{75965652-A228-46FA-9EA7-3250C1102927}"/>
              </a:ext>
            </a:extLst>
          </p:cNvPr>
          <p:cNvCxnSpPr>
            <a:cxnSpLocks/>
          </p:cNvCxnSpPr>
          <p:nvPr/>
        </p:nvCxnSpPr>
        <p:spPr>
          <a:xfrm>
            <a:off x="864822"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06" name="Rectangle 105">
            <a:extLst>
              <a:ext uri="{FF2B5EF4-FFF2-40B4-BE49-F238E27FC236}">
                <a16:creationId xmlns:a16="http://schemas.microsoft.com/office/drawing/2014/main" id="{AC2D5FC2-B60C-4730-B731-0E72528225A3}"/>
              </a:ext>
            </a:extLst>
          </p:cNvPr>
          <p:cNvSpPr/>
          <p:nvPr/>
        </p:nvSpPr>
        <p:spPr>
          <a:xfrm>
            <a:off x="864822"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07" name="TextBox 106">
            <a:extLst>
              <a:ext uri="{FF2B5EF4-FFF2-40B4-BE49-F238E27FC236}">
                <a16:creationId xmlns:a16="http://schemas.microsoft.com/office/drawing/2014/main" id="{E1B5DC86-4125-46F9-AD8B-7AA8C0262410}"/>
              </a:ext>
            </a:extLst>
          </p:cNvPr>
          <p:cNvSpPr txBox="1"/>
          <p:nvPr/>
        </p:nvSpPr>
        <p:spPr>
          <a:xfrm>
            <a:off x="864822"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28" name="Rectangle 127">
            <a:extLst>
              <a:ext uri="{FF2B5EF4-FFF2-40B4-BE49-F238E27FC236}">
                <a16:creationId xmlns:a16="http://schemas.microsoft.com/office/drawing/2014/main" id="{21109EA3-9930-4644-8528-3F01BB92A4EB}"/>
              </a:ext>
            </a:extLst>
          </p:cNvPr>
          <p:cNvSpPr/>
          <p:nvPr/>
        </p:nvSpPr>
        <p:spPr>
          <a:xfrm>
            <a:off x="864822"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29" name="TextBox 128">
            <a:extLst>
              <a:ext uri="{FF2B5EF4-FFF2-40B4-BE49-F238E27FC236}">
                <a16:creationId xmlns:a16="http://schemas.microsoft.com/office/drawing/2014/main" id="{4A8F009A-1CFD-4E5D-9E90-395A308F7049}"/>
              </a:ext>
            </a:extLst>
          </p:cNvPr>
          <p:cNvSpPr txBox="1"/>
          <p:nvPr/>
        </p:nvSpPr>
        <p:spPr>
          <a:xfrm>
            <a:off x="864822"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131" name="Rectangle 130">
            <a:extLst>
              <a:ext uri="{FF2B5EF4-FFF2-40B4-BE49-F238E27FC236}">
                <a16:creationId xmlns:a16="http://schemas.microsoft.com/office/drawing/2014/main" id="{8457C685-F132-443E-A907-9E56D20C3122}"/>
              </a:ext>
            </a:extLst>
          </p:cNvPr>
          <p:cNvSpPr/>
          <p:nvPr/>
        </p:nvSpPr>
        <p:spPr>
          <a:xfrm>
            <a:off x="786330"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Rectangle 131">
            <a:extLst>
              <a:ext uri="{FF2B5EF4-FFF2-40B4-BE49-F238E27FC236}">
                <a16:creationId xmlns:a16="http://schemas.microsoft.com/office/drawing/2014/main" id="{0BA3543F-14CB-4788-B724-7E96959EBB22}"/>
              </a:ext>
            </a:extLst>
          </p:cNvPr>
          <p:cNvSpPr/>
          <p:nvPr/>
        </p:nvSpPr>
        <p:spPr>
          <a:xfrm>
            <a:off x="853006" y="5097406"/>
            <a:ext cx="1421088"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33" name="Freeform: Shape 132">
            <a:extLst>
              <a:ext uri="{FF2B5EF4-FFF2-40B4-BE49-F238E27FC236}">
                <a16:creationId xmlns:a16="http://schemas.microsoft.com/office/drawing/2014/main" id="{3965CB12-B098-48F1-A80F-236C4B0EC658}"/>
              </a:ext>
            </a:extLst>
          </p:cNvPr>
          <p:cNvSpPr/>
          <p:nvPr/>
        </p:nvSpPr>
        <p:spPr>
          <a:xfrm>
            <a:off x="786333"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34" name="TextBox 133">
            <a:extLst>
              <a:ext uri="{FF2B5EF4-FFF2-40B4-BE49-F238E27FC236}">
                <a16:creationId xmlns:a16="http://schemas.microsoft.com/office/drawing/2014/main" id="{B6F70641-DBDB-4179-A664-79256A976254}"/>
              </a:ext>
            </a:extLst>
          </p:cNvPr>
          <p:cNvSpPr txBox="1"/>
          <p:nvPr/>
        </p:nvSpPr>
        <p:spPr>
          <a:xfrm>
            <a:off x="3687212" y="5114758"/>
            <a:ext cx="1261317" cy="646331"/>
          </a:xfrm>
          <a:prstGeom prst="rect">
            <a:avLst/>
          </a:prstGeom>
          <a:noFill/>
        </p:spPr>
        <p:txBody>
          <a:bodyPr wrap="square" rtlCol="0">
            <a:spAutoFit/>
          </a:bodyPr>
          <a:lstStyle/>
          <a:p>
            <a:r>
              <a:rPr lang="en-US" sz="3600" b="1">
                <a:solidFill>
                  <a:schemeClr val="accent2"/>
                </a:solidFill>
                <a:latin typeface="+mj-lt"/>
              </a:rPr>
              <a:t>50%</a:t>
            </a:r>
            <a:endParaRPr lang="en-US" sz="3600" b="1" dirty="0">
              <a:solidFill>
                <a:schemeClr val="accent2"/>
              </a:solidFill>
              <a:latin typeface="+mj-lt"/>
            </a:endParaRPr>
          </a:p>
        </p:txBody>
      </p:sp>
    </p:spTree>
    <p:extLst>
      <p:ext uri="{BB962C8B-B14F-4D97-AF65-F5344CB8AC3E}">
        <p14:creationId xmlns:p14="http://schemas.microsoft.com/office/powerpoint/2010/main" val="225303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fade">
                                      <p:cBhvr>
                                        <p:cTn id="11" dur="1000"/>
                                        <p:tgtEl>
                                          <p:spTgt spid="108"/>
                                        </p:tgtEl>
                                      </p:cBhvr>
                                    </p:animEffect>
                                    <p:anim calcmode="lin" valueType="num">
                                      <p:cBhvr>
                                        <p:cTn id="12" dur="1000" fill="hold"/>
                                        <p:tgtEl>
                                          <p:spTgt spid="108"/>
                                        </p:tgtEl>
                                        <p:attrNameLst>
                                          <p:attrName>ppt_x</p:attrName>
                                        </p:attrNameLst>
                                      </p:cBhvr>
                                      <p:tavLst>
                                        <p:tav tm="0">
                                          <p:val>
                                            <p:strVal val="#ppt_x"/>
                                          </p:val>
                                        </p:tav>
                                        <p:tav tm="100000">
                                          <p:val>
                                            <p:strVal val="#ppt_x"/>
                                          </p:val>
                                        </p:tav>
                                      </p:tavLst>
                                    </p:anim>
                                    <p:anim calcmode="lin" valueType="num">
                                      <p:cBhvr>
                                        <p:cTn id="13" dur="1000" fill="hold"/>
                                        <p:tgtEl>
                                          <p:spTgt spid="108"/>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35"/>
                                        </p:tgtEl>
                                        <p:attrNameLst>
                                          <p:attrName>style.visibility</p:attrName>
                                        </p:attrNameLst>
                                      </p:cBhvr>
                                      <p:to>
                                        <p:strVal val="visible"/>
                                      </p:to>
                                    </p:set>
                                    <p:animEffect transition="in" filter="fade">
                                      <p:cBhvr>
                                        <p:cTn id="17" dur="500"/>
                                        <p:tgtEl>
                                          <p:spTgt spid="33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36"/>
                                        </p:tgtEl>
                                        <p:attrNameLst>
                                          <p:attrName>style.visibility</p:attrName>
                                        </p:attrNameLst>
                                      </p:cBhvr>
                                      <p:to>
                                        <p:strVal val="visible"/>
                                      </p:to>
                                    </p:set>
                                    <p:animEffect transition="in" filter="fade">
                                      <p:cBhvr>
                                        <p:cTn id="20" dur="500"/>
                                        <p:tgtEl>
                                          <p:spTgt spid="336"/>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7"/>
                                        </p:tgtEl>
                                        <p:attrNameLst>
                                          <p:attrName>style.visibility</p:attrName>
                                        </p:attrNameLst>
                                      </p:cBhvr>
                                      <p:to>
                                        <p:strVal val="visible"/>
                                      </p:to>
                                    </p:set>
                                    <p:animEffect transition="in" filter="fade">
                                      <p:cBhvr>
                                        <p:cTn id="24" dur="500"/>
                                        <p:tgtEl>
                                          <p:spTgt spid="10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29"/>
                                        </p:tgtEl>
                                        <p:attrNameLst>
                                          <p:attrName>style.visibility</p:attrName>
                                        </p:attrNameLst>
                                      </p:cBhvr>
                                      <p:to>
                                        <p:strVal val="visible"/>
                                      </p:to>
                                    </p:set>
                                    <p:animEffect transition="in" filter="fade">
                                      <p:cBhvr>
                                        <p:cTn id="27" dur="500"/>
                                        <p:tgtEl>
                                          <p:spTgt spid="129"/>
                                        </p:tgtEl>
                                      </p:cBhvr>
                                    </p:animEffect>
                                  </p:childTnLst>
                                </p:cTn>
                              </p:par>
                              <p:par>
                                <p:cTn id="28" presetID="22" presetClass="entr" presetSubtype="8" fill="hold" nodeType="with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left)">
                                      <p:cBhvr>
                                        <p:cTn id="30" dur="500"/>
                                        <p:tgtEl>
                                          <p:spTgt spid="10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06"/>
                                        </p:tgtEl>
                                        <p:attrNameLst>
                                          <p:attrName>style.visibility</p:attrName>
                                        </p:attrNameLst>
                                      </p:cBhvr>
                                      <p:to>
                                        <p:strVal val="visible"/>
                                      </p:to>
                                    </p:set>
                                    <p:animEffect transition="in" filter="fade">
                                      <p:cBhvr>
                                        <p:cTn id="34" dur="500"/>
                                        <p:tgtEl>
                                          <p:spTgt spid="10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8"/>
                                        </p:tgtEl>
                                        <p:attrNameLst>
                                          <p:attrName>style.visibility</p:attrName>
                                        </p:attrNameLst>
                                      </p:cBhvr>
                                      <p:to>
                                        <p:strVal val="visible"/>
                                      </p:to>
                                    </p:set>
                                    <p:animEffect transition="in" filter="fade">
                                      <p:cBhvr>
                                        <p:cTn id="37" dur="500"/>
                                        <p:tgtEl>
                                          <p:spTgt spid="128"/>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01"/>
                                        </p:tgtEl>
                                        <p:attrNameLst>
                                          <p:attrName>style.visibility</p:attrName>
                                        </p:attrNameLst>
                                      </p:cBhvr>
                                      <p:to>
                                        <p:strVal val="visible"/>
                                      </p:to>
                                    </p:set>
                                    <p:animEffect transition="in" filter="fade">
                                      <p:cBhvr>
                                        <p:cTn id="41" dur="500"/>
                                        <p:tgtEl>
                                          <p:spTgt spid="10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3"/>
                                        </p:tgtEl>
                                        <p:attrNameLst>
                                          <p:attrName>style.visibility</p:attrName>
                                        </p:attrNameLst>
                                      </p:cBhvr>
                                      <p:to>
                                        <p:strVal val="visible"/>
                                      </p:to>
                                    </p:set>
                                    <p:animEffect transition="in" filter="fade">
                                      <p:cBhvr>
                                        <p:cTn id="44" dur="500"/>
                                        <p:tgtEl>
                                          <p:spTgt spid="103"/>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1"/>
                                        </p:tgtEl>
                                        <p:attrNameLst>
                                          <p:attrName>style.visibility</p:attrName>
                                        </p:attrNameLst>
                                      </p:cBhvr>
                                      <p:to>
                                        <p:strVal val="visible"/>
                                      </p:to>
                                    </p:set>
                                    <p:animEffect transition="in" filter="fade">
                                      <p:cBhvr>
                                        <p:cTn id="47" dur="500"/>
                                        <p:tgtEl>
                                          <p:spTgt spid="13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33"/>
                                        </p:tgtEl>
                                        <p:attrNameLst>
                                          <p:attrName>style.visibility</p:attrName>
                                        </p:attrNameLst>
                                      </p:cBhvr>
                                      <p:to>
                                        <p:strVal val="visible"/>
                                      </p:to>
                                    </p:set>
                                    <p:animEffect transition="in" filter="fade">
                                      <p:cBhvr>
                                        <p:cTn id="50" dur="500"/>
                                        <p:tgtEl>
                                          <p:spTgt spid="133"/>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02"/>
                                        </p:tgtEl>
                                        <p:attrNameLst>
                                          <p:attrName>style.visibility</p:attrName>
                                        </p:attrNameLst>
                                      </p:cBhvr>
                                      <p:to>
                                        <p:strVal val="visible"/>
                                      </p:to>
                                    </p:set>
                                    <p:animEffect transition="in" filter="wipe(left)">
                                      <p:cBhvr>
                                        <p:cTn id="54" dur="500"/>
                                        <p:tgtEl>
                                          <p:spTgt spid="102"/>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32"/>
                                        </p:tgtEl>
                                        <p:attrNameLst>
                                          <p:attrName>style.visibility</p:attrName>
                                        </p:attrNameLst>
                                      </p:cBhvr>
                                      <p:to>
                                        <p:strVal val="visible"/>
                                      </p:to>
                                    </p:set>
                                    <p:animEffect transition="in" filter="wipe(left)">
                                      <p:cBhvr>
                                        <p:cTn id="57" dur="500"/>
                                        <p:tgtEl>
                                          <p:spTgt spid="132"/>
                                        </p:tgtEl>
                                      </p:cBhvr>
                                    </p:animEffect>
                                  </p:childTnLst>
                                </p:cTn>
                              </p:par>
                            </p:childTnLst>
                          </p:cTn>
                        </p:par>
                        <p:par>
                          <p:cTn id="58" fill="hold">
                            <p:stCondLst>
                              <p:cond delay="4000"/>
                            </p:stCondLst>
                            <p:childTnLst>
                              <p:par>
                                <p:cTn id="59" presetID="10" presetClass="entr" presetSubtype="0" fill="hold" grpId="0" nodeType="afterEffect">
                                  <p:stCondLst>
                                    <p:cond delay="0"/>
                                  </p:stCondLst>
                                  <p:childTnLst>
                                    <p:set>
                                      <p:cBhvr>
                                        <p:cTn id="60" dur="1" fill="hold">
                                          <p:stCondLst>
                                            <p:cond delay="0"/>
                                          </p:stCondLst>
                                        </p:cTn>
                                        <p:tgtEl>
                                          <p:spTgt spid="104"/>
                                        </p:tgtEl>
                                        <p:attrNameLst>
                                          <p:attrName>style.visibility</p:attrName>
                                        </p:attrNameLst>
                                      </p:cBhvr>
                                      <p:to>
                                        <p:strVal val="visible"/>
                                      </p:to>
                                    </p:set>
                                    <p:animEffect transition="in" filter="fade">
                                      <p:cBhvr>
                                        <p:cTn id="61" dur="500"/>
                                        <p:tgtEl>
                                          <p:spTgt spid="10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5" grpId="0"/>
      <p:bldP spid="336" grpId="0"/>
      <p:bldP spid="101" grpId="0" animBg="1"/>
      <p:bldP spid="102" grpId="0" animBg="1"/>
      <p:bldP spid="103" grpId="0" animBg="1"/>
      <p:bldP spid="104" grpId="0"/>
      <p:bldP spid="106" grpId="0"/>
      <p:bldP spid="107" grpId="0"/>
      <p:bldP spid="128" grpId="0"/>
      <p:bldP spid="129" grpId="0"/>
      <p:bldP spid="131" grpId="0" animBg="1"/>
      <p:bldP spid="132" grpId="0" animBg="1"/>
      <p:bldP spid="133" grpId="0" animBg="1"/>
      <p:bldP spid="13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Rectangle 121">
            <a:extLst>
              <a:ext uri="{FF2B5EF4-FFF2-40B4-BE49-F238E27FC236}">
                <a16:creationId xmlns:a16="http://schemas.microsoft.com/office/drawing/2014/main" id="{CF49F2AD-41DC-4750-8AB0-A10CA996E66E}"/>
              </a:ext>
            </a:extLst>
          </p:cNvPr>
          <p:cNvSpPr/>
          <p:nvPr/>
        </p:nvSpPr>
        <p:spPr>
          <a:xfrm>
            <a:off x="787924" y="2598224"/>
            <a:ext cx="4388943" cy="724141"/>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3" name="Rectangle 122">
            <a:extLst>
              <a:ext uri="{FF2B5EF4-FFF2-40B4-BE49-F238E27FC236}">
                <a16:creationId xmlns:a16="http://schemas.microsoft.com/office/drawing/2014/main" id="{2D38003E-8805-4DE2-9837-96FEEBD01EDF}"/>
              </a:ext>
            </a:extLst>
          </p:cNvPr>
          <p:cNvSpPr/>
          <p:nvPr/>
        </p:nvSpPr>
        <p:spPr>
          <a:xfrm>
            <a:off x="866999" y="2688347"/>
            <a:ext cx="2936877" cy="5314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6" name="Graphic 4">
            <a:extLst>
              <a:ext uri="{FF2B5EF4-FFF2-40B4-BE49-F238E27FC236}">
                <a16:creationId xmlns:a16="http://schemas.microsoft.com/office/drawing/2014/main" id="{1016659B-48E7-4091-98C0-22FF7E622F34}"/>
              </a:ext>
            </a:extLst>
          </p:cNvPr>
          <p:cNvGrpSpPr/>
          <p:nvPr/>
        </p:nvGrpSpPr>
        <p:grpSpPr>
          <a:xfrm>
            <a:off x="787924" y="2598224"/>
            <a:ext cx="4393124" cy="724141"/>
            <a:chOff x="829463" y="3211377"/>
            <a:chExt cx="5486400" cy="742950"/>
          </a:xfrm>
          <a:solidFill>
            <a:schemeClr val="bg2"/>
          </a:solidFill>
        </p:grpSpPr>
        <p:sp>
          <p:nvSpPr>
            <p:cNvPr id="49" name="Freeform: Shape 48">
              <a:extLst>
                <a:ext uri="{FF2B5EF4-FFF2-40B4-BE49-F238E27FC236}">
                  <a16:creationId xmlns:a16="http://schemas.microsoft.com/office/drawing/2014/main" id="{FAA538DF-26A5-44BC-8E0B-F781E2C16E66}"/>
                </a:ext>
              </a:extLst>
            </p:cNvPr>
            <p:cNvSpPr/>
            <p:nvPr/>
          </p:nvSpPr>
          <p:spPr>
            <a:xfrm>
              <a:off x="829463" y="3211377"/>
              <a:ext cx="5486400" cy="742950"/>
            </a:xfrm>
            <a:custGeom>
              <a:avLst/>
              <a:gdLst>
                <a:gd name="connsiteX0" fmla="*/ 0 w 5486400"/>
                <a:gd name="connsiteY0" fmla="*/ 0 h 742950"/>
                <a:gd name="connsiteX1" fmla="*/ 0 w 5486400"/>
                <a:gd name="connsiteY1" fmla="*/ 742950 h 742950"/>
                <a:gd name="connsiteX2" fmla="*/ 5486400 w 5486400"/>
                <a:gd name="connsiteY2" fmla="*/ 742950 h 742950"/>
                <a:gd name="connsiteX3" fmla="*/ 5486400 w 5486400"/>
                <a:gd name="connsiteY3" fmla="*/ 0 h 742950"/>
                <a:gd name="connsiteX4" fmla="*/ 0 w 5486400"/>
                <a:gd name="connsiteY4" fmla="*/ 0 h 742950"/>
                <a:gd name="connsiteX5" fmla="*/ 4788218 w 5486400"/>
                <a:gd name="connsiteY5" fmla="*/ 479108 h 742950"/>
                <a:gd name="connsiteX6" fmla="*/ 4788218 w 5486400"/>
                <a:gd name="connsiteY6" fmla="*/ 479108 h 742950"/>
                <a:gd name="connsiteX7" fmla="*/ 4276725 w 5486400"/>
                <a:gd name="connsiteY7" fmla="*/ 479108 h 742950"/>
                <a:gd name="connsiteX8" fmla="*/ 3765233 w 5486400"/>
                <a:gd name="connsiteY8" fmla="*/ 479108 h 742950"/>
                <a:gd name="connsiteX9" fmla="*/ 3765233 w 5486400"/>
                <a:gd name="connsiteY9" fmla="*/ 479108 h 742950"/>
                <a:gd name="connsiteX10" fmla="*/ 3253740 w 5486400"/>
                <a:gd name="connsiteY10" fmla="*/ 479108 h 742950"/>
                <a:gd name="connsiteX11" fmla="*/ 2743200 w 5486400"/>
                <a:gd name="connsiteY11" fmla="*/ 479108 h 742950"/>
                <a:gd name="connsiteX12" fmla="*/ 2743200 w 5486400"/>
                <a:gd name="connsiteY12" fmla="*/ 479108 h 742950"/>
                <a:gd name="connsiteX13" fmla="*/ 2231708 w 5486400"/>
                <a:gd name="connsiteY13" fmla="*/ 479108 h 742950"/>
                <a:gd name="connsiteX14" fmla="*/ 1720215 w 5486400"/>
                <a:gd name="connsiteY14" fmla="*/ 479108 h 742950"/>
                <a:gd name="connsiteX15" fmla="*/ 1720215 w 5486400"/>
                <a:gd name="connsiteY15" fmla="*/ 479108 h 742950"/>
                <a:gd name="connsiteX16" fmla="*/ 1208723 w 5486400"/>
                <a:gd name="connsiteY16" fmla="*/ 479108 h 742950"/>
                <a:gd name="connsiteX17" fmla="*/ 697230 w 5486400"/>
                <a:gd name="connsiteY17" fmla="*/ 479108 h 742950"/>
                <a:gd name="connsiteX18" fmla="*/ 697230 w 5486400"/>
                <a:gd name="connsiteY18" fmla="*/ 479108 h 742950"/>
                <a:gd name="connsiteX19" fmla="*/ 186690 w 5486400"/>
                <a:gd name="connsiteY19" fmla="*/ 479108 h 742950"/>
                <a:gd name="connsiteX20" fmla="*/ 275273 w 5486400"/>
                <a:gd name="connsiteY20" fmla="*/ 263843 h 742950"/>
                <a:gd name="connsiteX21" fmla="*/ 609600 w 5486400"/>
                <a:gd name="connsiteY21" fmla="*/ 263843 h 742950"/>
                <a:gd name="connsiteX22" fmla="*/ 698183 w 5486400"/>
                <a:gd name="connsiteY22" fmla="*/ 479108 h 742950"/>
                <a:gd name="connsiteX23" fmla="*/ 786765 w 5486400"/>
                <a:gd name="connsiteY23" fmla="*/ 263843 h 742950"/>
                <a:gd name="connsiteX24" fmla="*/ 1121093 w 5486400"/>
                <a:gd name="connsiteY24" fmla="*/ 263843 h 742950"/>
                <a:gd name="connsiteX25" fmla="*/ 1209675 w 5486400"/>
                <a:gd name="connsiteY25" fmla="*/ 479108 h 742950"/>
                <a:gd name="connsiteX26" fmla="*/ 1298258 w 5486400"/>
                <a:gd name="connsiteY26" fmla="*/ 263843 h 742950"/>
                <a:gd name="connsiteX27" fmla="*/ 1632585 w 5486400"/>
                <a:gd name="connsiteY27" fmla="*/ 263843 h 742950"/>
                <a:gd name="connsiteX28" fmla="*/ 1721168 w 5486400"/>
                <a:gd name="connsiteY28" fmla="*/ 479108 h 742950"/>
                <a:gd name="connsiteX29" fmla="*/ 1809750 w 5486400"/>
                <a:gd name="connsiteY29" fmla="*/ 263843 h 742950"/>
                <a:gd name="connsiteX30" fmla="*/ 2143125 w 5486400"/>
                <a:gd name="connsiteY30" fmla="*/ 263843 h 742950"/>
                <a:gd name="connsiteX31" fmla="*/ 2231708 w 5486400"/>
                <a:gd name="connsiteY31" fmla="*/ 479108 h 742950"/>
                <a:gd name="connsiteX32" fmla="*/ 2320290 w 5486400"/>
                <a:gd name="connsiteY32" fmla="*/ 263843 h 742950"/>
                <a:gd name="connsiteX33" fmla="*/ 2654618 w 5486400"/>
                <a:gd name="connsiteY33" fmla="*/ 263843 h 742950"/>
                <a:gd name="connsiteX34" fmla="*/ 2743200 w 5486400"/>
                <a:gd name="connsiteY34" fmla="*/ 479108 h 742950"/>
                <a:gd name="connsiteX35" fmla="*/ 2831783 w 5486400"/>
                <a:gd name="connsiteY35" fmla="*/ 263843 h 742950"/>
                <a:gd name="connsiteX36" fmla="*/ 3166110 w 5486400"/>
                <a:gd name="connsiteY36" fmla="*/ 263843 h 742950"/>
                <a:gd name="connsiteX37" fmla="*/ 3254693 w 5486400"/>
                <a:gd name="connsiteY37" fmla="*/ 479108 h 742950"/>
                <a:gd name="connsiteX38" fmla="*/ 3343275 w 5486400"/>
                <a:gd name="connsiteY38" fmla="*/ 263843 h 742950"/>
                <a:gd name="connsiteX39" fmla="*/ 3677603 w 5486400"/>
                <a:gd name="connsiteY39" fmla="*/ 263843 h 742950"/>
                <a:gd name="connsiteX40" fmla="*/ 3766185 w 5486400"/>
                <a:gd name="connsiteY40" fmla="*/ 479108 h 742950"/>
                <a:gd name="connsiteX41" fmla="*/ 3854768 w 5486400"/>
                <a:gd name="connsiteY41" fmla="*/ 263843 h 742950"/>
                <a:gd name="connsiteX42" fmla="*/ 4189095 w 5486400"/>
                <a:gd name="connsiteY42" fmla="*/ 263843 h 742950"/>
                <a:gd name="connsiteX43" fmla="*/ 4277678 w 5486400"/>
                <a:gd name="connsiteY43" fmla="*/ 479108 h 742950"/>
                <a:gd name="connsiteX44" fmla="*/ 4366260 w 5486400"/>
                <a:gd name="connsiteY44" fmla="*/ 263843 h 742950"/>
                <a:gd name="connsiteX45" fmla="*/ 4700588 w 5486400"/>
                <a:gd name="connsiteY45" fmla="*/ 263843 h 742950"/>
                <a:gd name="connsiteX46" fmla="*/ 4788218 w 5486400"/>
                <a:gd name="connsiteY46" fmla="*/ 479108 h 742950"/>
                <a:gd name="connsiteX47" fmla="*/ 4876800 w 5486400"/>
                <a:gd name="connsiteY47" fmla="*/ 263843 h 742950"/>
                <a:gd name="connsiteX48" fmla="*/ 5211128 w 5486400"/>
                <a:gd name="connsiteY48" fmla="*/ 263843 h 742950"/>
                <a:gd name="connsiteX49" fmla="*/ 5299710 w 5486400"/>
                <a:gd name="connsiteY49" fmla="*/ 479108 h 742950"/>
                <a:gd name="connsiteX50" fmla="*/ 4788218 w 5486400"/>
                <a:gd name="connsiteY50" fmla="*/ 479108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86400" h="742950">
                  <a:moveTo>
                    <a:pt x="0" y="0"/>
                  </a:moveTo>
                  <a:lnTo>
                    <a:pt x="0" y="742950"/>
                  </a:lnTo>
                  <a:lnTo>
                    <a:pt x="5486400" y="742950"/>
                  </a:lnTo>
                  <a:lnTo>
                    <a:pt x="5486400" y="0"/>
                  </a:lnTo>
                  <a:lnTo>
                    <a:pt x="0" y="0"/>
                  </a:lnTo>
                  <a:close/>
                  <a:moveTo>
                    <a:pt x="4788218" y="479108"/>
                  </a:moveTo>
                  <a:lnTo>
                    <a:pt x="4788218" y="479108"/>
                  </a:lnTo>
                  <a:lnTo>
                    <a:pt x="4276725" y="479108"/>
                  </a:lnTo>
                  <a:lnTo>
                    <a:pt x="3765233" y="479108"/>
                  </a:lnTo>
                  <a:lnTo>
                    <a:pt x="3765233" y="479108"/>
                  </a:lnTo>
                  <a:lnTo>
                    <a:pt x="3253740" y="479108"/>
                  </a:lnTo>
                  <a:lnTo>
                    <a:pt x="2743200" y="479108"/>
                  </a:lnTo>
                  <a:lnTo>
                    <a:pt x="2743200" y="479108"/>
                  </a:lnTo>
                  <a:lnTo>
                    <a:pt x="2231708" y="479108"/>
                  </a:lnTo>
                  <a:lnTo>
                    <a:pt x="1720215" y="479108"/>
                  </a:lnTo>
                  <a:lnTo>
                    <a:pt x="1720215" y="479108"/>
                  </a:lnTo>
                  <a:lnTo>
                    <a:pt x="1208723" y="479108"/>
                  </a:lnTo>
                  <a:lnTo>
                    <a:pt x="697230" y="479108"/>
                  </a:lnTo>
                  <a:lnTo>
                    <a:pt x="697230" y="479108"/>
                  </a:lnTo>
                  <a:lnTo>
                    <a:pt x="186690" y="479108"/>
                  </a:lnTo>
                  <a:lnTo>
                    <a:pt x="275273" y="263843"/>
                  </a:lnTo>
                  <a:lnTo>
                    <a:pt x="609600" y="263843"/>
                  </a:lnTo>
                  <a:lnTo>
                    <a:pt x="698183" y="479108"/>
                  </a:lnTo>
                  <a:lnTo>
                    <a:pt x="786765" y="263843"/>
                  </a:lnTo>
                  <a:lnTo>
                    <a:pt x="1121093" y="263843"/>
                  </a:lnTo>
                  <a:lnTo>
                    <a:pt x="1209675" y="479108"/>
                  </a:lnTo>
                  <a:lnTo>
                    <a:pt x="1298258" y="263843"/>
                  </a:lnTo>
                  <a:lnTo>
                    <a:pt x="1632585" y="263843"/>
                  </a:lnTo>
                  <a:lnTo>
                    <a:pt x="1721168" y="479108"/>
                  </a:lnTo>
                  <a:lnTo>
                    <a:pt x="1809750" y="263843"/>
                  </a:lnTo>
                  <a:lnTo>
                    <a:pt x="2143125" y="263843"/>
                  </a:lnTo>
                  <a:lnTo>
                    <a:pt x="2231708" y="479108"/>
                  </a:lnTo>
                  <a:lnTo>
                    <a:pt x="2320290" y="263843"/>
                  </a:lnTo>
                  <a:lnTo>
                    <a:pt x="2654618" y="263843"/>
                  </a:lnTo>
                  <a:lnTo>
                    <a:pt x="2743200" y="479108"/>
                  </a:lnTo>
                  <a:lnTo>
                    <a:pt x="2831783" y="263843"/>
                  </a:lnTo>
                  <a:lnTo>
                    <a:pt x="3166110" y="263843"/>
                  </a:lnTo>
                  <a:lnTo>
                    <a:pt x="3254693" y="479108"/>
                  </a:lnTo>
                  <a:lnTo>
                    <a:pt x="3343275" y="263843"/>
                  </a:lnTo>
                  <a:lnTo>
                    <a:pt x="3677603" y="263843"/>
                  </a:lnTo>
                  <a:lnTo>
                    <a:pt x="3766185" y="479108"/>
                  </a:lnTo>
                  <a:lnTo>
                    <a:pt x="3854768" y="263843"/>
                  </a:lnTo>
                  <a:lnTo>
                    <a:pt x="4189095" y="263843"/>
                  </a:lnTo>
                  <a:lnTo>
                    <a:pt x="4277678" y="479108"/>
                  </a:lnTo>
                  <a:lnTo>
                    <a:pt x="4366260" y="263843"/>
                  </a:lnTo>
                  <a:lnTo>
                    <a:pt x="4700588" y="263843"/>
                  </a:lnTo>
                  <a:lnTo>
                    <a:pt x="4788218" y="479108"/>
                  </a:lnTo>
                  <a:lnTo>
                    <a:pt x="4876800" y="263843"/>
                  </a:lnTo>
                  <a:lnTo>
                    <a:pt x="5211128" y="263843"/>
                  </a:lnTo>
                  <a:lnTo>
                    <a:pt x="5299710" y="479108"/>
                  </a:lnTo>
                  <a:lnTo>
                    <a:pt x="4788218" y="479108"/>
                  </a:lnTo>
                  <a:close/>
                </a:path>
              </a:pathLst>
            </a:custGeom>
            <a:grp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CCD9CA30-48C3-4857-84BA-42087DC086E1}"/>
                </a:ext>
              </a:extLst>
            </p:cNvPr>
            <p:cNvSpPr/>
            <p:nvPr/>
          </p:nvSpPr>
          <p:spPr>
            <a:xfrm>
              <a:off x="1268565" y="3493317"/>
              <a:ext cx="184785" cy="179070"/>
            </a:xfrm>
            <a:custGeom>
              <a:avLst/>
              <a:gdLst>
                <a:gd name="connsiteX0" fmla="*/ 0 w 184785"/>
                <a:gd name="connsiteY0" fmla="*/ 0 h 179070"/>
                <a:gd name="connsiteX1" fmla="*/ 103823 w 184785"/>
                <a:gd name="connsiteY1" fmla="*/ 179070 h 179070"/>
                <a:gd name="connsiteX2" fmla="*/ 184785 w 184785"/>
                <a:gd name="connsiteY2" fmla="*/ 179070 h 179070"/>
                <a:gd name="connsiteX3" fmla="*/ 80963 w 184785"/>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5" h="179070">
                  <a:moveTo>
                    <a:pt x="0" y="0"/>
                  </a:moveTo>
                  <a:lnTo>
                    <a:pt x="103823"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762A4C58-A718-47E9-B938-4E73EB59176F}"/>
                </a:ext>
              </a:extLst>
            </p:cNvPr>
            <p:cNvSpPr/>
            <p:nvPr/>
          </p:nvSpPr>
          <p:spPr>
            <a:xfrm>
              <a:off x="1138073"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FBD3CFE-D6AD-412B-880C-847E76E20B33}"/>
                </a:ext>
              </a:extLst>
            </p:cNvPr>
            <p:cNvSpPr/>
            <p:nvPr/>
          </p:nvSpPr>
          <p:spPr>
            <a:xfrm>
              <a:off x="1375245"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5D227302-91AF-45EF-88B2-0345CDA818F9}"/>
                </a:ext>
              </a:extLst>
            </p:cNvPr>
            <p:cNvSpPr/>
            <p:nvPr/>
          </p:nvSpPr>
          <p:spPr>
            <a:xfrm>
              <a:off x="178005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BA74E4B-D812-40B4-A65D-29153B82BA04}"/>
                </a:ext>
              </a:extLst>
            </p:cNvPr>
            <p:cNvSpPr/>
            <p:nvPr/>
          </p:nvSpPr>
          <p:spPr>
            <a:xfrm>
              <a:off x="164956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BFB08BBA-0DE0-4C7E-9422-BDAF9B622FE2}"/>
                </a:ext>
              </a:extLst>
            </p:cNvPr>
            <p:cNvSpPr/>
            <p:nvPr/>
          </p:nvSpPr>
          <p:spPr>
            <a:xfrm>
              <a:off x="1886738"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8D8F0596-DA22-40EF-B83E-C385D7AD8B08}"/>
                </a:ext>
              </a:extLst>
            </p:cNvPr>
            <p:cNvSpPr/>
            <p:nvPr/>
          </p:nvSpPr>
          <p:spPr>
            <a:xfrm>
              <a:off x="229155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0912ED69-8D6C-44ED-A92E-AAB73F760B76}"/>
                </a:ext>
              </a:extLst>
            </p:cNvPr>
            <p:cNvSpPr/>
            <p:nvPr/>
          </p:nvSpPr>
          <p:spPr>
            <a:xfrm>
              <a:off x="216105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7608E2EE-A883-4DAC-A48E-20B95C61770C}"/>
                </a:ext>
              </a:extLst>
            </p:cNvPr>
            <p:cNvSpPr/>
            <p:nvPr/>
          </p:nvSpPr>
          <p:spPr>
            <a:xfrm>
              <a:off x="2398230" y="3493317"/>
              <a:ext cx="63817" cy="113347"/>
            </a:xfrm>
            <a:custGeom>
              <a:avLst/>
              <a:gdLst>
                <a:gd name="connsiteX0" fmla="*/ 25717 w 63817"/>
                <a:gd name="connsiteY0" fmla="*/ 0 h 113347"/>
                <a:gd name="connsiteX1" fmla="*/ 0 w 63817"/>
                <a:gd name="connsiteY1" fmla="*/ 0 h 113347"/>
                <a:gd name="connsiteX2" fmla="*/ 63817 w 63817"/>
                <a:gd name="connsiteY2" fmla="*/ 113348 h 113347"/>
              </a:gdLst>
              <a:ahLst/>
              <a:cxnLst>
                <a:cxn ang="0">
                  <a:pos x="connsiteX0" y="connsiteY0"/>
                </a:cxn>
                <a:cxn ang="0">
                  <a:pos x="connsiteX1" y="connsiteY1"/>
                </a:cxn>
                <a:cxn ang="0">
                  <a:pos x="connsiteX2" y="connsiteY2"/>
                </a:cxn>
              </a:cxnLst>
              <a:rect l="l" t="t" r="r" b="b"/>
              <a:pathLst>
                <a:path w="63817" h="113347">
                  <a:moveTo>
                    <a:pt x="25717" y="0"/>
                  </a:moveTo>
                  <a:lnTo>
                    <a:pt x="0" y="0"/>
                  </a:lnTo>
                  <a:lnTo>
                    <a:pt x="63817" y="113348"/>
                  </a:lnTo>
                  <a:close/>
                </a:path>
              </a:pathLst>
            </a:custGeom>
            <a:grp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9491C68-4953-489B-A211-A93D9AA302E7}"/>
                </a:ext>
              </a:extLst>
            </p:cNvPr>
            <p:cNvSpPr/>
            <p:nvPr/>
          </p:nvSpPr>
          <p:spPr>
            <a:xfrm>
              <a:off x="2803042" y="3493317"/>
              <a:ext cx="183832" cy="179070"/>
            </a:xfrm>
            <a:custGeom>
              <a:avLst/>
              <a:gdLst>
                <a:gd name="connsiteX0" fmla="*/ 0 w 183832"/>
                <a:gd name="connsiteY0" fmla="*/ 0 h 179070"/>
                <a:gd name="connsiteX1" fmla="*/ 103823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9FF335A4-66F1-42A6-B279-3C81BB3C06A0}"/>
                </a:ext>
              </a:extLst>
            </p:cNvPr>
            <p:cNvSpPr/>
            <p:nvPr/>
          </p:nvSpPr>
          <p:spPr>
            <a:xfrm>
              <a:off x="267255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FA78934E-E1A0-4029-8A10-5709C3AC02E3}"/>
                </a:ext>
              </a:extLst>
            </p:cNvPr>
            <p:cNvSpPr/>
            <p:nvPr/>
          </p:nvSpPr>
          <p:spPr>
            <a:xfrm>
              <a:off x="2909722"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11F4C87-F248-4903-A1FF-A9620657E25E}"/>
                </a:ext>
              </a:extLst>
            </p:cNvPr>
            <p:cNvSpPr/>
            <p:nvPr/>
          </p:nvSpPr>
          <p:spPr>
            <a:xfrm>
              <a:off x="3314535" y="3493317"/>
              <a:ext cx="183832" cy="179070"/>
            </a:xfrm>
            <a:custGeom>
              <a:avLst/>
              <a:gdLst>
                <a:gd name="connsiteX0" fmla="*/ 0 w 183832"/>
                <a:gd name="connsiteY0" fmla="*/ 0 h 179070"/>
                <a:gd name="connsiteX1" fmla="*/ 103822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2"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6D40FEFD-7E3A-4918-8F0A-27B5DDB12A74}"/>
                </a:ext>
              </a:extLst>
            </p:cNvPr>
            <p:cNvSpPr/>
            <p:nvPr/>
          </p:nvSpPr>
          <p:spPr>
            <a:xfrm>
              <a:off x="318404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6675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6675" y="0"/>
                  </a:lnTo>
                  <a:close/>
                </a:path>
              </a:pathLst>
            </a:custGeom>
            <a:grp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B024953-93D9-40F0-9E85-2E4EFC090E21}"/>
                </a:ext>
              </a:extLst>
            </p:cNvPr>
            <p:cNvSpPr/>
            <p:nvPr/>
          </p:nvSpPr>
          <p:spPr>
            <a:xfrm>
              <a:off x="3420263" y="3493317"/>
              <a:ext cx="64769" cy="113347"/>
            </a:xfrm>
            <a:custGeom>
              <a:avLst/>
              <a:gdLst>
                <a:gd name="connsiteX0" fmla="*/ 26670 w 64769"/>
                <a:gd name="connsiteY0" fmla="*/ 0 h 113347"/>
                <a:gd name="connsiteX1" fmla="*/ 0 w 64769"/>
                <a:gd name="connsiteY1" fmla="*/ 0 h 113347"/>
                <a:gd name="connsiteX2" fmla="*/ 64770 w 64769"/>
                <a:gd name="connsiteY2" fmla="*/ 113348 h 113347"/>
              </a:gdLst>
              <a:ahLst/>
              <a:cxnLst>
                <a:cxn ang="0">
                  <a:pos x="connsiteX0" y="connsiteY0"/>
                </a:cxn>
                <a:cxn ang="0">
                  <a:pos x="connsiteX1" y="connsiteY1"/>
                </a:cxn>
                <a:cxn ang="0">
                  <a:pos x="connsiteX2" y="connsiteY2"/>
                </a:cxn>
              </a:cxnLst>
              <a:rect l="l" t="t" r="r" b="b"/>
              <a:pathLst>
                <a:path w="64769" h="113347">
                  <a:moveTo>
                    <a:pt x="26670" y="0"/>
                  </a:moveTo>
                  <a:lnTo>
                    <a:pt x="0" y="0"/>
                  </a:lnTo>
                  <a:lnTo>
                    <a:pt x="64770" y="113348"/>
                  </a:lnTo>
                  <a:close/>
                </a:path>
              </a:pathLst>
            </a:custGeom>
            <a:grp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902BEE5-4C57-41BB-951B-D8F38AFEB6F9}"/>
                </a:ext>
              </a:extLst>
            </p:cNvPr>
            <p:cNvSpPr/>
            <p:nvPr/>
          </p:nvSpPr>
          <p:spPr>
            <a:xfrm>
              <a:off x="3825075" y="3493317"/>
              <a:ext cx="184784" cy="179070"/>
            </a:xfrm>
            <a:custGeom>
              <a:avLst/>
              <a:gdLst>
                <a:gd name="connsiteX0" fmla="*/ 0 w 184784"/>
                <a:gd name="connsiteY0" fmla="*/ 0 h 179070"/>
                <a:gd name="connsiteX1" fmla="*/ 104775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4775"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8226E0E5-82AD-4763-8D4A-76B8E53B8568}"/>
                </a:ext>
              </a:extLst>
            </p:cNvPr>
            <p:cNvSpPr/>
            <p:nvPr/>
          </p:nvSpPr>
          <p:spPr>
            <a:xfrm>
              <a:off x="369458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FFA0EE2D-B1D4-4EE2-8285-EFEF5CA2A25C}"/>
                </a:ext>
              </a:extLst>
            </p:cNvPr>
            <p:cNvSpPr/>
            <p:nvPr/>
          </p:nvSpPr>
          <p:spPr>
            <a:xfrm>
              <a:off x="3931755"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C6567BB-B0F7-4E32-AE8E-1B5B1C026C1F}"/>
                </a:ext>
              </a:extLst>
            </p:cNvPr>
            <p:cNvSpPr/>
            <p:nvPr/>
          </p:nvSpPr>
          <p:spPr>
            <a:xfrm>
              <a:off x="433656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1102B2E-AB40-481E-83C9-3F72B5FA3F57}"/>
                </a:ext>
              </a:extLst>
            </p:cNvPr>
            <p:cNvSpPr/>
            <p:nvPr/>
          </p:nvSpPr>
          <p:spPr>
            <a:xfrm>
              <a:off x="420607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12FF500-12C5-45FF-AC8E-6B440DAF109D}"/>
                </a:ext>
              </a:extLst>
            </p:cNvPr>
            <p:cNvSpPr/>
            <p:nvPr/>
          </p:nvSpPr>
          <p:spPr>
            <a:xfrm>
              <a:off x="4443247"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8AF69B52-AADC-4B70-A0BB-2A3B641055BE}"/>
                </a:ext>
              </a:extLst>
            </p:cNvPr>
            <p:cNvSpPr/>
            <p:nvPr/>
          </p:nvSpPr>
          <p:spPr>
            <a:xfrm>
              <a:off x="484806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1DE5E314-8EDF-4215-932B-421455B6B653}"/>
                </a:ext>
              </a:extLst>
            </p:cNvPr>
            <p:cNvSpPr/>
            <p:nvPr/>
          </p:nvSpPr>
          <p:spPr>
            <a:xfrm>
              <a:off x="471756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BF0D46-3438-4164-965E-1E0A34579656}"/>
                </a:ext>
              </a:extLst>
            </p:cNvPr>
            <p:cNvSpPr/>
            <p:nvPr/>
          </p:nvSpPr>
          <p:spPr>
            <a:xfrm>
              <a:off x="4954740"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0661212A-8F66-4208-B192-5083C91FAEB2}"/>
                </a:ext>
              </a:extLst>
            </p:cNvPr>
            <p:cNvSpPr/>
            <p:nvPr/>
          </p:nvSpPr>
          <p:spPr>
            <a:xfrm>
              <a:off x="5359553"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2F88346-DB42-44B6-B07E-7EBEA6EEE196}"/>
                </a:ext>
              </a:extLst>
            </p:cNvPr>
            <p:cNvSpPr/>
            <p:nvPr/>
          </p:nvSpPr>
          <p:spPr>
            <a:xfrm>
              <a:off x="522906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9B7AB40-141A-4D36-8490-E4CE5EB96707}"/>
                </a:ext>
              </a:extLst>
            </p:cNvPr>
            <p:cNvSpPr/>
            <p:nvPr/>
          </p:nvSpPr>
          <p:spPr>
            <a:xfrm>
              <a:off x="5466232"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B4840A71-D0E8-4F7B-AC50-6DC0469CEF98}"/>
                </a:ext>
              </a:extLst>
            </p:cNvPr>
            <p:cNvSpPr/>
            <p:nvPr/>
          </p:nvSpPr>
          <p:spPr>
            <a:xfrm>
              <a:off x="5871045" y="3493317"/>
              <a:ext cx="183832" cy="179070"/>
            </a:xfrm>
            <a:custGeom>
              <a:avLst/>
              <a:gdLst>
                <a:gd name="connsiteX0" fmla="*/ 0 w 183832"/>
                <a:gd name="connsiteY0" fmla="*/ 0 h 179070"/>
                <a:gd name="connsiteX1" fmla="*/ 103823 w 183832"/>
                <a:gd name="connsiteY1" fmla="*/ 179070 h 179070"/>
                <a:gd name="connsiteX2" fmla="*/ 183832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2" y="179070"/>
                  </a:lnTo>
                  <a:lnTo>
                    <a:pt x="80010" y="0"/>
                  </a:lnTo>
                  <a:close/>
                </a:path>
              </a:pathLst>
            </a:custGeom>
            <a:grp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58ECA0-AC03-4A55-A79D-9F57370CC921}"/>
                </a:ext>
              </a:extLst>
            </p:cNvPr>
            <p:cNvSpPr/>
            <p:nvPr/>
          </p:nvSpPr>
          <p:spPr>
            <a:xfrm>
              <a:off x="574055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52157EDF-0104-43DD-A9BA-E140129C6457}"/>
                </a:ext>
              </a:extLst>
            </p:cNvPr>
            <p:cNvSpPr/>
            <p:nvPr/>
          </p:nvSpPr>
          <p:spPr>
            <a:xfrm>
              <a:off x="5977725"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grpSp>
      <p:sp>
        <p:nvSpPr>
          <p:cNvPr id="199" name="Rectangle 198">
            <a:extLst>
              <a:ext uri="{FF2B5EF4-FFF2-40B4-BE49-F238E27FC236}">
                <a16:creationId xmlns:a16="http://schemas.microsoft.com/office/drawing/2014/main" id="{AB9307A6-4FB9-4838-89A1-8097BA179ACC}"/>
              </a:ext>
            </a:extLst>
          </p:cNvPr>
          <p:cNvSpPr/>
          <p:nvPr/>
        </p:nvSpPr>
        <p:spPr>
          <a:xfrm>
            <a:off x="816382" y="4565420"/>
            <a:ext cx="4263615" cy="82760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5" name="Rectangle 204">
            <a:extLst>
              <a:ext uri="{FF2B5EF4-FFF2-40B4-BE49-F238E27FC236}">
                <a16:creationId xmlns:a16="http://schemas.microsoft.com/office/drawing/2014/main" id="{12331029-487D-49ED-83DE-189BDEF588D5}"/>
              </a:ext>
            </a:extLst>
          </p:cNvPr>
          <p:cNvSpPr/>
          <p:nvPr/>
        </p:nvSpPr>
        <p:spPr>
          <a:xfrm>
            <a:off x="868548" y="4720403"/>
            <a:ext cx="2091373" cy="5593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25" name="Graphic 277">
            <a:extLst>
              <a:ext uri="{FF2B5EF4-FFF2-40B4-BE49-F238E27FC236}">
                <a16:creationId xmlns:a16="http://schemas.microsoft.com/office/drawing/2014/main" id="{B605693F-1F1F-40C3-BB37-3B46B0798E05}"/>
              </a:ext>
            </a:extLst>
          </p:cNvPr>
          <p:cNvGrpSpPr/>
          <p:nvPr/>
        </p:nvGrpSpPr>
        <p:grpSpPr>
          <a:xfrm>
            <a:off x="816383" y="4556860"/>
            <a:ext cx="4263617" cy="839824"/>
            <a:chOff x="751256" y="5319994"/>
            <a:chExt cx="3179424" cy="626266"/>
          </a:xfrm>
          <a:solidFill>
            <a:schemeClr val="bg2"/>
          </a:solidFill>
        </p:grpSpPr>
        <p:sp>
          <p:nvSpPr>
            <p:cNvPr id="126" name="Freeform: Shape 125">
              <a:extLst>
                <a:ext uri="{FF2B5EF4-FFF2-40B4-BE49-F238E27FC236}">
                  <a16:creationId xmlns:a16="http://schemas.microsoft.com/office/drawing/2014/main" id="{EEA56551-40E2-4A4D-BBB7-EB136121E806}"/>
                </a:ext>
              </a:extLst>
            </p:cNvPr>
            <p:cNvSpPr/>
            <p:nvPr/>
          </p:nvSpPr>
          <p:spPr>
            <a:xfrm>
              <a:off x="751256" y="5319994"/>
              <a:ext cx="3179424" cy="626266"/>
            </a:xfrm>
            <a:custGeom>
              <a:avLst/>
              <a:gdLst>
                <a:gd name="connsiteX0" fmla="*/ 0 w 3179424"/>
                <a:gd name="connsiteY0" fmla="*/ 0 h 626266"/>
                <a:gd name="connsiteX1" fmla="*/ 0 w 3179424"/>
                <a:gd name="connsiteY1" fmla="*/ 626267 h 626266"/>
                <a:gd name="connsiteX2" fmla="*/ 3179424 w 3179424"/>
                <a:gd name="connsiteY2" fmla="*/ 626267 h 626266"/>
                <a:gd name="connsiteX3" fmla="*/ 3179424 w 3179424"/>
                <a:gd name="connsiteY3" fmla="*/ 0 h 626266"/>
                <a:gd name="connsiteX4" fmla="*/ 0 w 3179424"/>
                <a:gd name="connsiteY4" fmla="*/ 0 h 626266"/>
                <a:gd name="connsiteX5" fmla="*/ 376779 w 3179424"/>
                <a:gd name="connsiteY5" fmla="*/ 151617 h 626266"/>
                <a:gd name="connsiteX6" fmla="*/ 371687 w 3179424"/>
                <a:gd name="connsiteY6" fmla="*/ 156142 h 626266"/>
                <a:gd name="connsiteX7" fmla="*/ 365464 w 3179424"/>
                <a:gd name="connsiteY7" fmla="*/ 156142 h 626266"/>
                <a:gd name="connsiteX8" fmla="*/ 370556 w 3179424"/>
                <a:gd name="connsiteY8" fmla="*/ 161234 h 626266"/>
                <a:gd name="connsiteX9" fmla="*/ 370556 w 3179424"/>
                <a:gd name="connsiteY9" fmla="*/ 231385 h 626266"/>
                <a:gd name="connsiteX10" fmla="*/ 371687 w 3179424"/>
                <a:gd name="connsiteY10" fmla="*/ 231385 h 626266"/>
                <a:gd name="connsiteX11" fmla="*/ 376779 w 3179424"/>
                <a:gd name="connsiteY11" fmla="*/ 235911 h 626266"/>
                <a:gd name="connsiteX12" fmla="*/ 376779 w 3179424"/>
                <a:gd name="connsiteY12" fmla="*/ 235911 h 626266"/>
                <a:gd name="connsiteX13" fmla="*/ 371687 w 3179424"/>
                <a:gd name="connsiteY13" fmla="*/ 240437 h 626266"/>
                <a:gd name="connsiteX14" fmla="*/ 370556 w 3179424"/>
                <a:gd name="connsiteY14" fmla="*/ 240437 h 626266"/>
                <a:gd name="connsiteX15" fmla="*/ 370556 w 3179424"/>
                <a:gd name="connsiteY15" fmla="*/ 385264 h 626266"/>
                <a:gd name="connsiteX16" fmla="*/ 371687 w 3179424"/>
                <a:gd name="connsiteY16" fmla="*/ 385264 h 626266"/>
                <a:gd name="connsiteX17" fmla="*/ 376779 w 3179424"/>
                <a:gd name="connsiteY17" fmla="*/ 389790 h 626266"/>
                <a:gd name="connsiteX18" fmla="*/ 376779 w 3179424"/>
                <a:gd name="connsiteY18" fmla="*/ 389790 h 626266"/>
                <a:gd name="connsiteX19" fmla="*/ 371687 w 3179424"/>
                <a:gd name="connsiteY19" fmla="*/ 394316 h 626266"/>
                <a:gd name="connsiteX20" fmla="*/ 370556 w 3179424"/>
                <a:gd name="connsiteY20" fmla="*/ 394316 h 626266"/>
                <a:gd name="connsiteX21" fmla="*/ 370556 w 3179424"/>
                <a:gd name="connsiteY21" fmla="*/ 413551 h 626266"/>
                <a:gd name="connsiteX22" fmla="*/ 370556 w 3179424"/>
                <a:gd name="connsiteY22" fmla="*/ 463901 h 626266"/>
                <a:gd name="connsiteX23" fmla="*/ 365464 w 3179424"/>
                <a:gd name="connsiteY23" fmla="*/ 468993 h 626266"/>
                <a:gd name="connsiteX24" fmla="*/ 371687 w 3179424"/>
                <a:gd name="connsiteY24" fmla="*/ 468993 h 626266"/>
                <a:gd name="connsiteX25" fmla="*/ 376779 w 3179424"/>
                <a:gd name="connsiteY25" fmla="*/ 473519 h 626266"/>
                <a:gd name="connsiteX26" fmla="*/ 376779 w 3179424"/>
                <a:gd name="connsiteY26" fmla="*/ 473519 h 626266"/>
                <a:gd name="connsiteX27" fmla="*/ 371687 w 3179424"/>
                <a:gd name="connsiteY27" fmla="*/ 478045 h 626266"/>
                <a:gd name="connsiteX28" fmla="*/ 126159 w 3179424"/>
                <a:gd name="connsiteY28" fmla="*/ 478045 h 626266"/>
                <a:gd name="connsiteX29" fmla="*/ 121067 w 3179424"/>
                <a:gd name="connsiteY29" fmla="*/ 473519 h 626266"/>
                <a:gd name="connsiteX30" fmla="*/ 121067 w 3179424"/>
                <a:gd name="connsiteY30" fmla="*/ 473519 h 626266"/>
                <a:gd name="connsiteX31" fmla="*/ 126159 w 3179424"/>
                <a:gd name="connsiteY31" fmla="*/ 468993 h 626266"/>
                <a:gd name="connsiteX32" fmla="*/ 132382 w 3179424"/>
                <a:gd name="connsiteY32" fmla="*/ 468993 h 626266"/>
                <a:gd name="connsiteX33" fmla="*/ 127290 w 3179424"/>
                <a:gd name="connsiteY33" fmla="*/ 463901 h 626266"/>
                <a:gd name="connsiteX34" fmla="*/ 127290 w 3179424"/>
                <a:gd name="connsiteY34" fmla="*/ 394882 h 626266"/>
                <a:gd name="connsiteX35" fmla="*/ 126159 w 3179424"/>
                <a:gd name="connsiteY35" fmla="*/ 394882 h 626266"/>
                <a:gd name="connsiteX36" fmla="*/ 121067 w 3179424"/>
                <a:gd name="connsiteY36" fmla="*/ 390356 h 626266"/>
                <a:gd name="connsiteX37" fmla="*/ 121067 w 3179424"/>
                <a:gd name="connsiteY37" fmla="*/ 390356 h 626266"/>
                <a:gd name="connsiteX38" fmla="*/ 126159 w 3179424"/>
                <a:gd name="connsiteY38" fmla="*/ 385830 h 626266"/>
                <a:gd name="connsiteX39" fmla="*/ 127290 w 3179424"/>
                <a:gd name="connsiteY39" fmla="*/ 385830 h 626266"/>
                <a:gd name="connsiteX40" fmla="*/ 127290 w 3179424"/>
                <a:gd name="connsiteY40" fmla="*/ 240437 h 626266"/>
                <a:gd name="connsiteX41" fmla="*/ 126159 w 3179424"/>
                <a:gd name="connsiteY41" fmla="*/ 240437 h 626266"/>
                <a:gd name="connsiteX42" fmla="*/ 121067 w 3179424"/>
                <a:gd name="connsiteY42" fmla="*/ 235911 h 626266"/>
                <a:gd name="connsiteX43" fmla="*/ 121067 w 3179424"/>
                <a:gd name="connsiteY43" fmla="*/ 235911 h 626266"/>
                <a:gd name="connsiteX44" fmla="*/ 126159 w 3179424"/>
                <a:gd name="connsiteY44" fmla="*/ 231385 h 626266"/>
                <a:gd name="connsiteX45" fmla="*/ 127290 w 3179424"/>
                <a:gd name="connsiteY45" fmla="*/ 231385 h 626266"/>
                <a:gd name="connsiteX46" fmla="*/ 127290 w 3179424"/>
                <a:gd name="connsiteY46" fmla="*/ 161234 h 626266"/>
                <a:gd name="connsiteX47" fmla="*/ 132382 w 3179424"/>
                <a:gd name="connsiteY47" fmla="*/ 156142 h 626266"/>
                <a:gd name="connsiteX48" fmla="*/ 126159 w 3179424"/>
                <a:gd name="connsiteY48" fmla="*/ 156142 h 626266"/>
                <a:gd name="connsiteX49" fmla="*/ 121067 w 3179424"/>
                <a:gd name="connsiteY49" fmla="*/ 151617 h 626266"/>
                <a:gd name="connsiteX50" fmla="*/ 121067 w 3179424"/>
                <a:gd name="connsiteY50" fmla="*/ 151617 h 626266"/>
                <a:gd name="connsiteX51" fmla="*/ 126159 w 3179424"/>
                <a:gd name="connsiteY51" fmla="*/ 147091 h 626266"/>
                <a:gd name="connsiteX52" fmla="*/ 372253 w 3179424"/>
                <a:gd name="connsiteY52" fmla="*/ 147091 h 626266"/>
                <a:gd name="connsiteX53" fmla="*/ 376779 w 3179424"/>
                <a:gd name="connsiteY53" fmla="*/ 151617 h 626266"/>
                <a:gd name="connsiteX54" fmla="*/ 376779 w 3179424"/>
                <a:gd name="connsiteY54" fmla="*/ 151617 h 626266"/>
                <a:gd name="connsiteX55" fmla="*/ 674920 w 3179424"/>
                <a:gd name="connsiteY55" fmla="*/ 151617 h 626266"/>
                <a:gd name="connsiteX56" fmla="*/ 669829 w 3179424"/>
                <a:gd name="connsiteY56" fmla="*/ 156142 h 626266"/>
                <a:gd name="connsiteX57" fmla="*/ 663606 w 3179424"/>
                <a:gd name="connsiteY57" fmla="*/ 156142 h 626266"/>
                <a:gd name="connsiteX58" fmla="*/ 668697 w 3179424"/>
                <a:gd name="connsiteY58" fmla="*/ 161234 h 626266"/>
                <a:gd name="connsiteX59" fmla="*/ 668697 w 3179424"/>
                <a:gd name="connsiteY59" fmla="*/ 231385 h 626266"/>
                <a:gd name="connsiteX60" fmla="*/ 669829 w 3179424"/>
                <a:gd name="connsiteY60" fmla="*/ 231385 h 626266"/>
                <a:gd name="connsiteX61" fmla="*/ 674920 w 3179424"/>
                <a:gd name="connsiteY61" fmla="*/ 235911 h 626266"/>
                <a:gd name="connsiteX62" fmla="*/ 674920 w 3179424"/>
                <a:gd name="connsiteY62" fmla="*/ 235911 h 626266"/>
                <a:gd name="connsiteX63" fmla="*/ 669829 w 3179424"/>
                <a:gd name="connsiteY63" fmla="*/ 240437 h 626266"/>
                <a:gd name="connsiteX64" fmla="*/ 668697 w 3179424"/>
                <a:gd name="connsiteY64" fmla="*/ 240437 h 626266"/>
                <a:gd name="connsiteX65" fmla="*/ 668697 w 3179424"/>
                <a:gd name="connsiteY65" fmla="*/ 385264 h 626266"/>
                <a:gd name="connsiteX66" fmla="*/ 669829 w 3179424"/>
                <a:gd name="connsiteY66" fmla="*/ 385264 h 626266"/>
                <a:gd name="connsiteX67" fmla="*/ 674920 w 3179424"/>
                <a:gd name="connsiteY67" fmla="*/ 389790 h 626266"/>
                <a:gd name="connsiteX68" fmla="*/ 674920 w 3179424"/>
                <a:gd name="connsiteY68" fmla="*/ 389790 h 626266"/>
                <a:gd name="connsiteX69" fmla="*/ 669829 w 3179424"/>
                <a:gd name="connsiteY69" fmla="*/ 394316 h 626266"/>
                <a:gd name="connsiteX70" fmla="*/ 668697 w 3179424"/>
                <a:gd name="connsiteY70" fmla="*/ 394316 h 626266"/>
                <a:gd name="connsiteX71" fmla="*/ 668697 w 3179424"/>
                <a:gd name="connsiteY71" fmla="*/ 413551 h 626266"/>
                <a:gd name="connsiteX72" fmla="*/ 668697 w 3179424"/>
                <a:gd name="connsiteY72" fmla="*/ 463901 h 626266"/>
                <a:gd name="connsiteX73" fmla="*/ 663606 w 3179424"/>
                <a:gd name="connsiteY73" fmla="*/ 468993 h 626266"/>
                <a:gd name="connsiteX74" fmla="*/ 669829 w 3179424"/>
                <a:gd name="connsiteY74" fmla="*/ 468993 h 626266"/>
                <a:gd name="connsiteX75" fmla="*/ 674920 w 3179424"/>
                <a:gd name="connsiteY75" fmla="*/ 473519 h 626266"/>
                <a:gd name="connsiteX76" fmla="*/ 674920 w 3179424"/>
                <a:gd name="connsiteY76" fmla="*/ 473519 h 626266"/>
                <a:gd name="connsiteX77" fmla="*/ 669829 w 3179424"/>
                <a:gd name="connsiteY77" fmla="*/ 478045 h 626266"/>
                <a:gd name="connsiteX78" fmla="*/ 423735 w 3179424"/>
                <a:gd name="connsiteY78" fmla="*/ 478045 h 626266"/>
                <a:gd name="connsiteX79" fmla="*/ 418643 w 3179424"/>
                <a:gd name="connsiteY79" fmla="*/ 473519 h 626266"/>
                <a:gd name="connsiteX80" fmla="*/ 418643 w 3179424"/>
                <a:gd name="connsiteY80" fmla="*/ 473519 h 626266"/>
                <a:gd name="connsiteX81" fmla="*/ 423735 w 3179424"/>
                <a:gd name="connsiteY81" fmla="*/ 468993 h 626266"/>
                <a:gd name="connsiteX82" fmla="*/ 429958 w 3179424"/>
                <a:gd name="connsiteY82" fmla="*/ 468993 h 626266"/>
                <a:gd name="connsiteX83" fmla="*/ 424866 w 3179424"/>
                <a:gd name="connsiteY83" fmla="*/ 463901 h 626266"/>
                <a:gd name="connsiteX84" fmla="*/ 424866 w 3179424"/>
                <a:gd name="connsiteY84" fmla="*/ 394882 h 626266"/>
                <a:gd name="connsiteX85" fmla="*/ 423735 w 3179424"/>
                <a:gd name="connsiteY85" fmla="*/ 394882 h 626266"/>
                <a:gd name="connsiteX86" fmla="*/ 418643 w 3179424"/>
                <a:gd name="connsiteY86" fmla="*/ 390356 h 626266"/>
                <a:gd name="connsiteX87" fmla="*/ 418643 w 3179424"/>
                <a:gd name="connsiteY87" fmla="*/ 390356 h 626266"/>
                <a:gd name="connsiteX88" fmla="*/ 423735 w 3179424"/>
                <a:gd name="connsiteY88" fmla="*/ 385830 h 626266"/>
                <a:gd name="connsiteX89" fmla="*/ 424866 w 3179424"/>
                <a:gd name="connsiteY89" fmla="*/ 385830 h 626266"/>
                <a:gd name="connsiteX90" fmla="*/ 424866 w 3179424"/>
                <a:gd name="connsiteY90" fmla="*/ 240437 h 626266"/>
                <a:gd name="connsiteX91" fmla="*/ 423735 w 3179424"/>
                <a:gd name="connsiteY91" fmla="*/ 240437 h 626266"/>
                <a:gd name="connsiteX92" fmla="*/ 418643 w 3179424"/>
                <a:gd name="connsiteY92" fmla="*/ 235911 h 626266"/>
                <a:gd name="connsiteX93" fmla="*/ 418643 w 3179424"/>
                <a:gd name="connsiteY93" fmla="*/ 235911 h 626266"/>
                <a:gd name="connsiteX94" fmla="*/ 423735 w 3179424"/>
                <a:gd name="connsiteY94" fmla="*/ 231385 h 626266"/>
                <a:gd name="connsiteX95" fmla="*/ 424866 w 3179424"/>
                <a:gd name="connsiteY95" fmla="*/ 231385 h 626266"/>
                <a:gd name="connsiteX96" fmla="*/ 424866 w 3179424"/>
                <a:gd name="connsiteY96" fmla="*/ 161234 h 626266"/>
                <a:gd name="connsiteX97" fmla="*/ 429958 w 3179424"/>
                <a:gd name="connsiteY97" fmla="*/ 156142 h 626266"/>
                <a:gd name="connsiteX98" fmla="*/ 423735 w 3179424"/>
                <a:gd name="connsiteY98" fmla="*/ 156142 h 626266"/>
                <a:gd name="connsiteX99" fmla="*/ 418643 w 3179424"/>
                <a:gd name="connsiteY99" fmla="*/ 151617 h 626266"/>
                <a:gd name="connsiteX100" fmla="*/ 418643 w 3179424"/>
                <a:gd name="connsiteY100" fmla="*/ 151617 h 626266"/>
                <a:gd name="connsiteX101" fmla="*/ 423735 w 3179424"/>
                <a:gd name="connsiteY101" fmla="*/ 147091 h 626266"/>
                <a:gd name="connsiteX102" fmla="*/ 669829 w 3179424"/>
                <a:gd name="connsiteY102" fmla="*/ 147091 h 626266"/>
                <a:gd name="connsiteX103" fmla="*/ 674920 w 3179424"/>
                <a:gd name="connsiteY103" fmla="*/ 151617 h 626266"/>
                <a:gd name="connsiteX104" fmla="*/ 674920 w 3179424"/>
                <a:gd name="connsiteY104" fmla="*/ 151617 h 626266"/>
                <a:gd name="connsiteX105" fmla="*/ 972496 w 3179424"/>
                <a:gd name="connsiteY105" fmla="*/ 151617 h 626266"/>
                <a:gd name="connsiteX106" fmla="*/ 967405 w 3179424"/>
                <a:gd name="connsiteY106" fmla="*/ 156142 h 626266"/>
                <a:gd name="connsiteX107" fmla="*/ 961748 w 3179424"/>
                <a:gd name="connsiteY107" fmla="*/ 156142 h 626266"/>
                <a:gd name="connsiteX108" fmla="*/ 966839 w 3179424"/>
                <a:gd name="connsiteY108" fmla="*/ 161234 h 626266"/>
                <a:gd name="connsiteX109" fmla="*/ 966839 w 3179424"/>
                <a:gd name="connsiteY109" fmla="*/ 231385 h 626266"/>
                <a:gd name="connsiteX110" fmla="*/ 967971 w 3179424"/>
                <a:gd name="connsiteY110" fmla="*/ 231385 h 626266"/>
                <a:gd name="connsiteX111" fmla="*/ 973062 w 3179424"/>
                <a:gd name="connsiteY111" fmla="*/ 235911 h 626266"/>
                <a:gd name="connsiteX112" fmla="*/ 973062 w 3179424"/>
                <a:gd name="connsiteY112" fmla="*/ 235911 h 626266"/>
                <a:gd name="connsiteX113" fmla="*/ 967971 w 3179424"/>
                <a:gd name="connsiteY113" fmla="*/ 240437 h 626266"/>
                <a:gd name="connsiteX114" fmla="*/ 966839 w 3179424"/>
                <a:gd name="connsiteY114" fmla="*/ 240437 h 626266"/>
                <a:gd name="connsiteX115" fmla="*/ 966839 w 3179424"/>
                <a:gd name="connsiteY115" fmla="*/ 385264 h 626266"/>
                <a:gd name="connsiteX116" fmla="*/ 967971 w 3179424"/>
                <a:gd name="connsiteY116" fmla="*/ 385264 h 626266"/>
                <a:gd name="connsiteX117" fmla="*/ 973062 w 3179424"/>
                <a:gd name="connsiteY117" fmla="*/ 389790 h 626266"/>
                <a:gd name="connsiteX118" fmla="*/ 973062 w 3179424"/>
                <a:gd name="connsiteY118" fmla="*/ 389790 h 626266"/>
                <a:gd name="connsiteX119" fmla="*/ 967971 w 3179424"/>
                <a:gd name="connsiteY119" fmla="*/ 394316 h 626266"/>
                <a:gd name="connsiteX120" fmla="*/ 966839 w 3179424"/>
                <a:gd name="connsiteY120" fmla="*/ 394316 h 626266"/>
                <a:gd name="connsiteX121" fmla="*/ 966839 w 3179424"/>
                <a:gd name="connsiteY121" fmla="*/ 413551 h 626266"/>
                <a:gd name="connsiteX122" fmla="*/ 966839 w 3179424"/>
                <a:gd name="connsiteY122" fmla="*/ 463901 h 626266"/>
                <a:gd name="connsiteX123" fmla="*/ 961748 w 3179424"/>
                <a:gd name="connsiteY123" fmla="*/ 468993 h 626266"/>
                <a:gd name="connsiteX124" fmla="*/ 967971 w 3179424"/>
                <a:gd name="connsiteY124" fmla="*/ 468993 h 626266"/>
                <a:gd name="connsiteX125" fmla="*/ 973062 w 3179424"/>
                <a:gd name="connsiteY125" fmla="*/ 473519 h 626266"/>
                <a:gd name="connsiteX126" fmla="*/ 973062 w 3179424"/>
                <a:gd name="connsiteY126" fmla="*/ 473519 h 626266"/>
                <a:gd name="connsiteX127" fmla="*/ 967971 w 3179424"/>
                <a:gd name="connsiteY127" fmla="*/ 478045 h 626266"/>
                <a:gd name="connsiteX128" fmla="*/ 721876 w 3179424"/>
                <a:gd name="connsiteY128" fmla="*/ 478045 h 626266"/>
                <a:gd name="connsiteX129" fmla="*/ 716785 w 3179424"/>
                <a:gd name="connsiteY129" fmla="*/ 473519 h 626266"/>
                <a:gd name="connsiteX130" fmla="*/ 716785 w 3179424"/>
                <a:gd name="connsiteY130" fmla="*/ 473519 h 626266"/>
                <a:gd name="connsiteX131" fmla="*/ 721876 w 3179424"/>
                <a:gd name="connsiteY131" fmla="*/ 468993 h 626266"/>
                <a:gd name="connsiteX132" fmla="*/ 728099 w 3179424"/>
                <a:gd name="connsiteY132" fmla="*/ 468993 h 626266"/>
                <a:gd name="connsiteX133" fmla="*/ 723008 w 3179424"/>
                <a:gd name="connsiteY133" fmla="*/ 463901 h 626266"/>
                <a:gd name="connsiteX134" fmla="*/ 723008 w 3179424"/>
                <a:gd name="connsiteY134" fmla="*/ 394882 h 626266"/>
                <a:gd name="connsiteX135" fmla="*/ 721876 w 3179424"/>
                <a:gd name="connsiteY135" fmla="*/ 394882 h 626266"/>
                <a:gd name="connsiteX136" fmla="*/ 716785 w 3179424"/>
                <a:gd name="connsiteY136" fmla="*/ 390356 h 626266"/>
                <a:gd name="connsiteX137" fmla="*/ 716785 w 3179424"/>
                <a:gd name="connsiteY137" fmla="*/ 390356 h 626266"/>
                <a:gd name="connsiteX138" fmla="*/ 721876 w 3179424"/>
                <a:gd name="connsiteY138" fmla="*/ 385830 h 626266"/>
                <a:gd name="connsiteX139" fmla="*/ 723008 w 3179424"/>
                <a:gd name="connsiteY139" fmla="*/ 385830 h 626266"/>
                <a:gd name="connsiteX140" fmla="*/ 723008 w 3179424"/>
                <a:gd name="connsiteY140" fmla="*/ 240437 h 626266"/>
                <a:gd name="connsiteX141" fmla="*/ 721876 w 3179424"/>
                <a:gd name="connsiteY141" fmla="*/ 240437 h 626266"/>
                <a:gd name="connsiteX142" fmla="*/ 716785 w 3179424"/>
                <a:gd name="connsiteY142" fmla="*/ 235911 h 626266"/>
                <a:gd name="connsiteX143" fmla="*/ 716785 w 3179424"/>
                <a:gd name="connsiteY143" fmla="*/ 235911 h 626266"/>
                <a:gd name="connsiteX144" fmla="*/ 721876 w 3179424"/>
                <a:gd name="connsiteY144" fmla="*/ 231385 h 626266"/>
                <a:gd name="connsiteX145" fmla="*/ 723008 w 3179424"/>
                <a:gd name="connsiteY145" fmla="*/ 231385 h 626266"/>
                <a:gd name="connsiteX146" fmla="*/ 723008 w 3179424"/>
                <a:gd name="connsiteY146" fmla="*/ 161234 h 626266"/>
                <a:gd name="connsiteX147" fmla="*/ 728099 w 3179424"/>
                <a:gd name="connsiteY147" fmla="*/ 156142 h 626266"/>
                <a:gd name="connsiteX148" fmla="*/ 721876 w 3179424"/>
                <a:gd name="connsiteY148" fmla="*/ 156142 h 626266"/>
                <a:gd name="connsiteX149" fmla="*/ 716785 w 3179424"/>
                <a:gd name="connsiteY149" fmla="*/ 151617 h 626266"/>
                <a:gd name="connsiteX150" fmla="*/ 716785 w 3179424"/>
                <a:gd name="connsiteY150" fmla="*/ 151617 h 626266"/>
                <a:gd name="connsiteX151" fmla="*/ 721876 w 3179424"/>
                <a:gd name="connsiteY151" fmla="*/ 147091 h 626266"/>
                <a:gd name="connsiteX152" fmla="*/ 967971 w 3179424"/>
                <a:gd name="connsiteY152" fmla="*/ 147091 h 626266"/>
                <a:gd name="connsiteX153" fmla="*/ 972496 w 3179424"/>
                <a:gd name="connsiteY153" fmla="*/ 151617 h 626266"/>
                <a:gd name="connsiteX154" fmla="*/ 972496 w 3179424"/>
                <a:gd name="connsiteY154" fmla="*/ 151617 h 626266"/>
                <a:gd name="connsiteX155" fmla="*/ 1270638 w 3179424"/>
                <a:gd name="connsiteY155" fmla="*/ 151617 h 626266"/>
                <a:gd name="connsiteX156" fmla="*/ 1265547 w 3179424"/>
                <a:gd name="connsiteY156" fmla="*/ 156142 h 626266"/>
                <a:gd name="connsiteX157" fmla="*/ 1259324 w 3179424"/>
                <a:gd name="connsiteY157" fmla="*/ 156142 h 626266"/>
                <a:gd name="connsiteX158" fmla="*/ 1264415 w 3179424"/>
                <a:gd name="connsiteY158" fmla="*/ 161234 h 626266"/>
                <a:gd name="connsiteX159" fmla="*/ 1264415 w 3179424"/>
                <a:gd name="connsiteY159" fmla="*/ 231385 h 626266"/>
                <a:gd name="connsiteX160" fmla="*/ 1265547 w 3179424"/>
                <a:gd name="connsiteY160" fmla="*/ 231385 h 626266"/>
                <a:gd name="connsiteX161" fmla="*/ 1270638 w 3179424"/>
                <a:gd name="connsiteY161" fmla="*/ 235911 h 626266"/>
                <a:gd name="connsiteX162" fmla="*/ 1270638 w 3179424"/>
                <a:gd name="connsiteY162" fmla="*/ 235911 h 626266"/>
                <a:gd name="connsiteX163" fmla="*/ 1265547 w 3179424"/>
                <a:gd name="connsiteY163" fmla="*/ 240437 h 626266"/>
                <a:gd name="connsiteX164" fmla="*/ 1264415 w 3179424"/>
                <a:gd name="connsiteY164" fmla="*/ 240437 h 626266"/>
                <a:gd name="connsiteX165" fmla="*/ 1264415 w 3179424"/>
                <a:gd name="connsiteY165" fmla="*/ 385264 h 626266"/>
                <a:gd name="connsiteX166" fmla="*/ 1265547 w 3179424"/>
                <a:gd name="connsiteY166" fmla="*/ 385264 h 626266"/>
                <a:gd name="connsiteX167" fmla="*/ 1270638 w 3179424"/>
                <a:gd name="connsiteY167" fmla="*/ 389790 h 626266"/>
                <a:gd name="connsiteX168" fmla="*/ 1270638 w 3179424"/>
                <a:gd name="connsiteY168" fmla="*/ 389790 h 626266"/>
                <a:gd name="connsiteX169" fmla="*/ 1265547 w 3179424"/>
                <a:gd name="connsiteY169" fmla="*/ 394316 h 626266"/>
                <a:gd name="connsiteX170" fmla="*/ 1264415 w 3179424"/>
                <a:gd name="connsiteY170" fmla="*/ 394316 h 626266"/>
                <a:gd name="connsiteX171" fmla="*/ 1264415 w 3179424"/>
                <a:gd name="connsiteY171" fmla="*/ 413551 h 626266"/>
                <a:gd name="connsiteX172" fmla="*/ 1264415 w 3179424"/>
                <a:gd name="connsiteY172" fmla="*/ 463901 h 626266"/>
                <a:gd name="connsiteX173" fmla="*/ 1259324 w 3179424"/>
                <a:gd name="connsiteY173" fmla="*/ 468993 h 626266"/>
                <a:gd name="connsiteX174" fmla="*/ 1265547 w 3179424"/>
                <a:gd name="connsiteY174" fmla="*/ 468993 h 626266"/>
                <a:gd name="connsiteX175" fmla="*/ 1270638 w 3179424"/>
                <a:gd name="connsiteY175" fmla="*/ 473519 h 626266"/>
                <a:gd name="connsiteX176" fmla="*/ 1270638 w 3179424"/>
                <a:gd name="connsiteY176" fmla="*/ 473519 h 626266"/>
                <a:gd name="connsiteX177" fmla="*/ 1265547 w 3179424"/>
                <a:gd name="connsiteY177" fmla="*/ 478045 h 626266"/>
                <a:gd name="connsiteX178" fmla="*/ 1019452 w 3179424"/>
                <a:gd name="connsiteY178" fmla="*/ 478045 h 626266"/>
                <a:gd name="connsiteX179" fmla="*/ 1014361 w 3179424"/>
                <a:gd name="connsiteY179" fmla="*/ 473519 h 626266"/>
                <a:gd name="connsiteX180" fmla="*/ 1014361 w 3179424"/>
                <a:gd name="connsiteY180" fmla="*/ 473519 h 626266"/>
                <a:gd name="connsiteX181" fmla="*/ 1019452 w 3179424"/>
                <a:gd name="connsiteY181" fmla="*/ 468993 h 626266"/>
                <a:gd name="connsiteX182" fmla="*/ 1025675 w 3179424"/>
                <a:gd name="connsiteY182" fmla="*/ 468993 h 626266"/>
                <a:gd name="connsiteX183" fmla="*/ 1020584 w 3179424"/>
                <a:gd name="connsiteY183" fmla="*/ 463901 h 626266"/>
                <a:gd name="connsiteX184" fmla="*/ 1020584 w 3179424"/>
                <a:gd name="connsiteY184" fmla="*/ 394882 h 626266"/>
                <a:gd name="connsiteX185" fmla="*/ 1019452 w 3179424"/>
                <a:gd name="connsiteY185" fmla="*/ 394882 h 626266"/>
                <a:gd name="connsiteX186" fmla="*/ 1014361 w 3179424"/>
                <a:gd name="connsiteY186" fmla="*/ 390356 h 626266"/>
                <a:gd name="connsiteX187" fmla="*/ 1014361 w 3179424"/>
                <a:gd name="connsiteY187" fmla="*/ 390356 h 626266"/>
                <a:gd name="connsiteX188" fmla="*/ 1019452 w 3179424"/>
                <a:gd name="connsiteY188" fmla="*/ 385830 h 626266"/>
                <a:gd name="connsiteX189" fmla="*/ 1020584 w 3179424"/>
                <a:gd name="connsiteY189" fmla="*/ 385830 h 626266"/>
                <a:gd name="connsiteX190" fmla="*/ 1020584 w 3179424"/>
                <a:gd name="connsiteY190" fmla="*/ 240437 h 626266"/>
                <a:gd name="connsiteX191" fmla="*/ 1019452 w 3179424"/>
                <a:gd name="connsiteY191" fmla="*/ 240437 h 626266"/>
                <a:gd name="connsiteX192" fmla="*/ 1014361 w 3179424"/>
                <a:gd name="connsiteY192" fmla="*/ 235911 h 626266"/>
                <a:gd name="connsiteX193" fmla="*/ 1014361 w 3179424"/>
                <a:gd name="connsiteY193" fmla="*/ 235911 h 626266"/>
                <a:gd name="connsiteX194" fmla="*/ 1019452 w 3179424"/>
                <a:gd name="connsiteY194" fmla="*/ 231385 h 626266"/>
                <a:gd name="connsiteX195" fmla="*/ 1020584 w 3179424"/>
                <a:gd name="connsiteY195" fmla="*/ 231385 h 626266"/>
                <a:gd name="connsiteX196" fmla="*/ 1020584 w 3179424"/>
                <a:gd name="connsiteY196" fmla="*/ 161234 h 626266"/>
                <a:gd name="connsiteX197" fmla="*/ 1025675 w 3179424"/>
                <a:gd name="connsiteY197" fmla="*/ 156142 h 626266"/>
                <a:gd name="connsiteX198" fmla="*/ 1019452 w 3179424"/>
                <a:gd name="connsiteY198" fmla="*/ 156142 h 626266"/>
                <a:gd name="connsiteX199" fmla="*/ 1014361 w 3179424"/>
                <a:gd name="connsiteY199" fmla="*/ 151617 h 626266"/>
                <a:gd name="connsiteX200" fmla="*/ 1014361 w 3179424"/>
                <a:gd name="connsiteY200" fmla="*/ 151617 h 626266"/>
                <a:gd name="connsiteX201" fmla="*/ 1019452 w 3179424"/>
                <a:gd name="connsiteY201" fmla="*/ 147091 h 626266"/>
                <a:gd name="connsiteX202" fmla="*/ 1265547 w 3179424"/>
                <a:gd name="connsiteY202" fmla="*/ 147091 h 626266"/>
                <a:gd name="connsiteX203" fmla="*/ 1270638 w 3179424"/>
                <a:gd name="connsiteY203" fmla="*/ 151617 h 626266"/>
                <a:gd name="connsiteX204" fmla="*/ 1270638 w 3179424"/>
                <a:gd name="connsiteY204" fmla="*/ 151617 h 626266"/>
                <a:gd name="connsiteX205" fmla="*/ 1568780 w 3179424"/>
                <a:gd name="connsiteY205" fmla="*/ 151617 h 626266"/>
                <a:gd name="connsiteX206" fmla="*/ 1563688 w 3179424"/>
                <a:gd name="connsiteY206" fmla="*/ 156142 h 626266"/>
                <a:gd name="connsiteX207" fmla="*/ 1557465 w 3179424"/>
                <a:gd name="connsiteY207" fmla="*/ 156142 h 626266"/>
                <a:gd name="connsiteX208" fmla="*/ 1562557 w 3179424"/>
                <a:gd name="connsiteY208" fmla="*/ 161234 h 626266"/>
                <a:gd name="connsiteX209" fmla="*/ 1562557 w 3179424"/>
                <a:gd name="connsiteY209" fmla="*/ 231385 h 626266"/>
                <a:gd name="connsiteX210" fmla="*/ 1563688 w 3179424"/>
                <a:gd name="connsiteY210" fmla="*/ 231385 h 626266"/>
                <a:gd name="connsiteX211" fmla="*/ 1568780 w 3179424"/>
                <a:gd name="connsiteY211" fmla="*/ 235911 h 626266"/>
                <a:gd name="connsiteX212" fmla="*/ 1568780 w 3179424"/>
                <a:gd name="connsiteY212" fmla="*/ 235911 h 626266"/>
                <a:gd name="connsiteX213" fmla="*/ 1563688 w 3179424"/>
                <a:gd name="connsiteY213" fmla="*/ 240437 h 626266"/>
                <a:gd name="connsiteX214" fmla="*/ 1562557 w 3179424"/>
                <a:gd name="connsiteY214" fmla="*/ 240437 h 626266"/>
                <a:gd name="connsiteX215" fmla="*/ 1562557 w 3179424"/>
                <a:gd name="connsiteY215" fmla="*/ 385264 h 626266"/>
                <a:gd name="connsiteX216" fmla="*/ 1563688 w 3179424"/>
                <a:gd name="connsiteY216" fmla="*/ 385264 h 626266"/>
                <a:gd name="connsiteX217" fmla="*/ 1568780 w 3179424"/>
                <a:gd name="connsiteY217" fmla="*/ 389790 h 626266"/>
                <a:gd name="connsiteX218" fmla="*/ 1568780 w 3179424"/>
                <a:gd name="connsiteY218" fmla="*/ 389790 h 626266"/>
                <a:gd name="connsiteX219" fmla="*/ 1563688 w 3179424"/>
                <a:gd name="connsiteY219" fmla="*/ 394316 h 626266"/>
                <a:gd name="connsiteX220" fmla="*/ 1562557 w 3179424"/>
                <a:gd name="connsiteY220" fmla="*/ 394316 h 626266"/>
                <a:gd name="connsiteX221" fmla="*/ 1562557 w 3179424"/>
                <a:gd name="connsiteY221" fmla="*/ 413551 h 626266"/>
                <a:gd name="connsiteX222" fmla="*/ 1562557 w 3179424"/>
                <a:gd name="connsiteY222" fmla="*/ 463901 h 626266"/>
                <a:gd name="connsiteX223" fmla="*/ 1557465 w 3179424"/>
                <a:gd name="connsiteY223" fmla="*/ 468993 h 626266"/>
                <a:gd name="connsiteX224" fmla="*/ 1563688 w 3179424"/>
                <a:gd name="connsiteY224" fmla="*/ 468993 h 626266"/>
                <a:gd name="connsiteX225" fmla="*/ 1568780 w 3179424"/>
                <a:gd name="connsiteY225" fmla="*/ 473519 h 626266"/>
                <a:gd name="connsiteX226" fmla="*/ 1568780 w 3179424"/>
                <a:gd name="connsiteY226" fmla="*/ 473519 h 626266"/>
                <a:gd name="connsiteX227" fmla="*/ 1563688 w 3179424"/>
                <a:gd name="connsiteY227" fmla="*/ 478045 h 626266"/>
                <a:gd name="connsiteX228" fmla="*/ 1317594 w 3179424"/>
                <a:gd name="connsiteY228" fmla="*/ 478045 h 626266"/>
                <a:gd name="connsiteX229" fmla="*/ 1312502 w 3179424"/>
                <a:gd name="connsiteY229" fmla="*/ 473519 h 626266"/>
                <a:gd name="connsiteX230" fmla="*/ 1312502 w 3179424"/>
                <a:gd name="connsiteY230" fmla="*/ 473519 h 626266"/>
                <a:gd name="connsiteX231" fmla="*/ 1317594 w 3179424"/>
                <a:gd name="connsiteY231" fmla="*/ 468993 h 626266"/>
                <a:gd name="connsiteX232" fmla="*/ 1323817 w 3179424"/>
                <a:gd name="connsiteY232" fmla="*/ 468993 h 626266"/>
                <a:gd name="connsiteX233" fmla="*/ 1318726 w 3179424"/>
                <a:gd name="connsiteY233" fmla="*/ 463901 h 626266"/>
                <a:gd name="connsiteX234" fmla="*/ 1318726 w 3179424"/>
                <a:gd name="connsiteY234" fmla="*/ 394882 h 626266"/>
                <a:gd name="connsiteX235" fmla="*/ 1317594 w 3179424"/>
                <a:gd name="connsiteY235" fmla="*/ 394882 h 626266"/>
                <a:gd name="connsiteX236" fmla="*/ 1312502 w 3179424"/>
                <a:gd name="connsiteY236" fmla="*/ 390356 h 626266"/>
                <a:gd name="connsiteX237" fmla="*/ 1312502 w 3179424"/>
                <a:gd name="connsiteY237" fmla="*/ 390356 h 626266"/>
                <a:gd name="connsiteX238" fmla="*/ 1317594 w 3179424"/>
                <a:gd name="connsiteY238" fmla="*/ 385830 h 626266"/>
                <a:gd name="connsiteX239" fmla="*/ 1318726 w 3179424"/>
                <a:gd name="connsiteY239" fmla="*/ 385830 h 626266"/>
                <a:gd name="connsiteX240" fmla="*/ 1318726 w 3179424"/>
                <a:gd name="connsiteY240" fmla="*/ 240437 h 626266"/>
                <a:gd name="connsiteX241" fmla="*/ 1317594 w 3179424"/>
                <a:gd name="connsiteY241" fmla="*/ 240437 h 626266"/>
                <a:gd name="connsiteX242" fmla="*/ 1312502 w 3179424"/>
                <a:gd name="connsiteY242" fmla="*/ 235911 h 626266"/>
                <a:gd name="connsiteX243" fmla="*/ 1312502 w 3179424"/>
                <a:gd name="connsiteY243" fmla="*/ 235911 h 626266"/>
                <a:gd name="connsiteX244" fmla="*/ 1317594 w 3179424"/>
                <a:gd name="connsiteY244" fmla="*/ 231385 h 626266"/>
                <a:gd name="connsiteX245" fmla="*/ 1318726 w 3179424"/>
                <a:gd name="connsiteY245" fmla="*/ 231385 h 626266"/>
                <a:gd name="connsiteX246" fmla="*/ 1318726 w 3179424"/>
                <a:gd name="connsiteY246" fmla="*/ 161234 h 626266"/>
                <a:gd name="connsiteX247" fmla="*/ 1323817 w 3179424"/>
                <a:gd name="connsiteY247" fmla="*/ 156142 h 626266"/>
                <a:gd name="connsiteX248" fmla="*/ 1317594 w 3179424"/>
                <a:gd name="connsiteY248" fmla="*/ 156142 h 626266"/>
                <a:gd name="connsiteX249" fmla="*/ 1312502 w 3179424"/>
                <a:gd name="connsiteY249" fmla="*/ 151617 h 626266"/>
                <a:gd name="connsiteX250" fmla="*/ 1312502 w 3179424"/>
                <a:gd name="connsiteY250" fmla="*/ 151617 h 626266"/>
                <a:gd name="connsiteX251" fmla="*/ 1317594 w 3179424"/>
                <a:gd name="connsiteY251" fmla="*/ 147091 h 626266"/>
                <a:gd name="connsiteX252" fmla="*/ 1563688 w 3179424"/>
                <a:gd name="connsiteY252" fmla="*/ 147091 h 626266"/>
                <a:gd name="connsiteX253" fmla="*/ 1568780 w 3179424"/>
                <a:gd name="connsiteY253" fmla="*/ 151617 h 626266"/>
                <a:gd name="connsiteX254" fmla="*/ 1568780 w 3179424"/>
                <a:gd name="connsiteY254" fmla="*/ 151617 h 626266"/>
                <a:gd name="connsiteX255" fmla="*/ 1866356 w 3179424"/>
                <a:gd name="connsiteY255" fmla="*/ 151617 h 626266"/>
                <a:gd name="connsiteX256" fmla="*/ 1861264 w 3179424"/>
                <a:gd name="connsiteY256" fmla="*/ 156142 h 626266"/>
                <a:gd name="connsiteX257" fmla="*/ 1855607 w 3179424"/>
                <a:gd name="connsiteY257" fmla="*/ 156142 h 626266"/>
                <a:gd name="connsiteX258" fmla="*/ 1860699 w 3179424"/>
                <a:gd name="connsiteY258" fmla="*/ 161234 h 626266"/>
                <a:gd name="connsiteX259" fmla="*/ 1860699 w 3179424"/>
                <a:gd name="connsiteY259" fmla="*/ 231385 h 626266"/>
                <a:gd name="connsiteX260" fmla="*/ 1861830 w 3179424"/>
                <a:gd name="connsiteY260" fmla="*/ 231385 h 626266"/>
                <a:gd name="connsiteX261" fmla="*/ 1866922 w 3179424"/>
                <a:gd name="connsiteY261" fmla="*/ 235911 h 626266"/>
                <a:gd name="connsiteX262" fmla="*/ 1866922 w 3179424"/>
                <a:gd name="connsiteY262" fmla="*/ 235911 h 626266"/>
                <a:gd name="connsiteX263" fmla="*/ 1861830 w 3179424"/>
                <a:gd name="connsiteY263" fmla="*/ 240437 h 626266"/>
                <a:gd name="connsiteX264" fmla="*/ 1860699 w 3179424"/>
                <a:gd name="connsiteY264" fmla="*/ 240437 h 626266"/>
                <a:gd name="connsiteX265" fmla="*/ 1860699 w 3179424"/>
                <a:gd name="connsiteY265" fmla="*/ 385264 h 626266"/>
                <a:gd name="connsiteX266" fmla="*/ 1861830 w 3179424"/>
                <a:gd name="connsiteY266" fmla="*/ 385264 h 626266"/>
                <a:gd name="connsiteX267" fmla="*/ 1866922 w 3179424"/>
                <a:gd name="connsiteY267" fmla="*/ 389790 h 626266"/>
                <a:gd name="connsiteX268" fmla="*/ 1866922 w 3179424"/>
                <a:gd name="connsiteY268" fmla="*/ 389790 h 626266"/>
                <a:gd name="connsiteX269" fmla="*/ 1861830 w 3179424"/>
                <a:gd name="connsiteY269" fmla="*/ 394316 h 626266"/>
                <a:gd name="connsiteX270" fmla="*/ 1860699 w 3179424"/>
                <a:gd name="connsiteY270" fmla="*/ 394316 h 626266"/>
                <a:gd name="connsiteX271" fmla="*/ 1860699 w 3179424"/>
                <a:gd name="connsiteY271" fmla="*/ 413551 h 626266"/>
                <a:gd name="connsiteX272" fmla="*/ 1860699 w 3179424"/>
                <a:gd name="connsiteY272" fmla="*/ 463901 h 626266"/>
                <a:gd name="connsiteX273" fmla="*/ 1855607 w 3179424"/>
                <a:gd name="connsiteY273" fmla="*/ 468993 h 626266"/>
                <a:gd name="connsiteX274" fmla="*/ 1861830 w 3179424"/>
                <a:gd name="connsiteY274" fmla="*/ 468993 h 626266"/>
                <a:gd name="connsiteX275" fmla="*/ 1866922 w 3179424"/>
                <a:gd name="connsiteY275" fmla="*/ 473519 h 626266"/>
                <a:gd name="connsiteX276" fmla="*/ 1866922 w 3179424"/>
                <a:gd name="connsiteY276" fmla="*/ 473519 h 626266"/>
                <a:gd name="connsiteX277" fmla="*/ 1861830 w 3179424"/>
                <a:gd name="connsiteY277" fmla="*/ 478045 h 626266"/>
                <a:gd name="connsiteX278" fmla="*/ 1615736 w 3179424"/>
                <a:gd name="connsiteY278" fmla="*/ 478045 h 626266"/>
                <a:gd name="connsiteX279" fmla="*/ 1610644 w 3179424"/>
                <a:gd name="connsiteY279" fmla="*/ 473519 h 626266"/>
                <a:gd name="connsiteX280" fmla="*/ 1610644 w 3179424"/>
                <a:gd name="connsiteY280" fmla="*/ 473519 h 626266"/>
                <a:gd name="connsiteX281" fmla="*/ 1615736 w 3179424"/>
                <a:gd name="connsiteY281" fmla="*/ 468993 h 626266"/>
                <a:gd name="connsiteX282" fmla="*/ 1621959 w 3179424"/>
                <a:gd name="connsiteY282" fmla="*/ 468993 h 626266"/>
                <a:gd name="connsiteX283" fmla="*/ 1616867 w 3179424"/>
                <a:gd name="connsiteY283" fmla="*/ 463901 h 626266"/>
                <a:gd name="connsiteX284" fmla="*/ 1616867 w 3179424"/>
                <a:gd name="connsiteY284" fmla="*/ 394882 h 626266"/>
                <a:gd name="connsiteX285" fmla="*/ 1615736 w 3179424"/>
                <a:gd name="connsiteY285" fmla="*/ 394882 h 626266"/>
                <a:gd name="connsiteX286" fmla="*/ 1610644 w 3179424"/>
                <a:gd name="connsiteY286" fmla="*/ 390356 h 626266"/>
                <a:gd name="connsiteX287" fmla="*/ 1610644 w 3179424"/>
                <a:gd name="connsiteY287" fmla="*/ 390356 h 626266"/>
                <a:gd name="connsiteX288" fmla="*/ 1615736 w 3179424"/>
                <a:gd name="connsiteY288" fmla="*/ 385830 h 626266"/>
                <a:gd name="connsiteX289" fmla="*/ 1616867 w 3179424"/>
                <a:gd name="connsiteY289" fmla="*/ 385830 h 626266"/>
                <a:gd name="connsiteX290" fmla="*/ 1616867 w 3179424"/>
                <a:gd name="connsiteY290" fmla="*/ 240437 h 626266"/>
                <a:gd name="connsiteX291" fmla="*/ 1615736 w 3179424"/>
                <a:gd name="connsiteY291" fmla="*/ 240437 h 626266"/>
                <a:gd name="connsiteX292" fmla="*/ 1610644 w 3179424"/>
                <a:gd name="connsiteY292" fmla="*/ 235911 h 626266"/>
                <a:gd name="connsiteX293" fmla="*/ 1610644 w 3179424"/>
                <a:gd name="connsiteY293" fmla="*/ 235911 h 626266"/>
                <a:gd name="connsiteX294" fmla="*/ 1615736 w 3179424"/>
                <a:gd name="connsiteY294" fmla="*/ 231385 h 626266"/>
                <a:gd name="connsiteX295" fmla="*/ 1616867 w 3179424"/>
                <a:gd name="connsiteY295" fmla="*/ 231385 h 626266"/>
                <a:gd name="connsiteX296" fmla="*/ 1616867 w 3179424"/>
                <a:gd name="connsiteY296" fmla="*/ 161234 h 626266"/>
                <a:gd name="connsiteX297" fmla="*/ 1621959 w 3179424"/>
                <a:gd name="connsiteY297" fmla="*/ 156142 h 626266"/>
                <a:gd name="connsiteX298" fmla="*/ 1615736 w 3179424"/>
                <a:gd name="connsiteY298" fmla="*/ 156142 h 626266"/>
                <a:gd name="connsiteX299" fmla="*/ 1610644 w 3179424"/>
                <a:gd name="connsiteY299" fmla="*/ 151617 h 626266"/>
                <a:gd name="connsiteX300" fmla="*/ 1610644 w 3179424"/>
                <a:gd name="connsiteY300" fmla="*/ 151617 h 626266"/>
                <a:gd name="connsiteX301" fmla="*/ 1615736 w 3179424"/>
                <a:gd name="connsiteY301" fmla="*/ 147091 h 626266"/>
                <a:gd name="connsiteX302" fmla="*/ 1861830 w 3179424"/>
                <a:gd name="connsiteY302" fmla="*/ 147091 h 626266"/>
                <a:gd name="connsiteX303" fmla="*/ 1866356 w 3179424"/>
                <a:gd name="connsiteY303" fmla="*/ 151617 h 626266"/>
                <a:gd name="connsiteX304" fmla="*/ 1866356 w 3179424"/>
                <a:gd name="connsiteY304" fmla="*/ 151617 h 626266"/>
                <a:gd name="connsiteX305" fmla="*/ 2164498 w 3179424"/>
                <a:gd name="connsiteY305" fmla="*/ 151617 h 626266"/>
                <a:gd name="connsiteX306" fmla="*/ 2159406 w 3179424"/>
                <a:gd name="connsiteY306" fmla="*/ 156142 h 626266"/>
                <a:gd name="connsiteX307" fmla="*/ 2153183 w 3179424"/>
                <a:gd name="connsiteY307" fmla="*/ 156142 h 626266"/>
                <a:gd name="connsiteX308" fmla="*/ 2158275 w 3179424"/>
                <a:gd name="connsiteY308" fmla="*/ 161234 h 626266"/>
                <a:gd name="connsiteX309" fmla="*/ 2158275 w 3179424"/>
                <a:gd name="connsiteY309" fmla="*/ 231385 h 626266"/>
                <a:gd name="connsiteX310" fmla="*/ 2159406 w 3179424"/>
                <a:gd name="connsiteY310" fmla="*/ 231385 h 626266"/>
                <a:gd name="connsiteX311" fmla="*/ 2164498 w 3179424"/>
                <a:gd name="connsiteY311" fmla="*/ 235911 h 626266"/>
                <a:gd name="connsiteX312" fmla="*/ 2164498 w 3179424"/>
                <a:gd name="connsiteY312" fmla="*/ 235911 h 626266"/>
                <a:gd name="connsiteX313" fmla="*/ 2159406 w 3179424"/>
                <a:gd name="connsiteY313" fmla="*/ 240437 h 626266"/>
                <a:gd name="connsiteX314" fmla="*/ 2158275 w 3179424"/>
                <a:gd name="connsiteY314" fmla="*/ 240437 h 626266"/>
                <a:gd name="connsiteX315" fmla="*/ 2158275 w 3179424"/>
                <a:gd name="connsiteY315" fmla="*/ 385264 h 626266"/>
                <a:gd name="connsiteX316" fmla="*/ 2159406 w 3179424"/>
                <a:gd name="connsiteY316" fmla="*/ 385264 h 626266"/>
                <a:gd name="connsiteX317" fmla="*/ 2164498 w 3179424"/>
                <a:gd name="connsiteY317" fmla="*/ 389790 h 626266"/>
                <a:gd name="connsiteX318" fmla="*/ 2164498 w 3179424"/>
                <a:gd name="connsiteY318" fmla="*/ 389790 h 626266"/>
                <a:gd name="connsiteX319" fmla="*/ 2159406 w 3179424"/>
                <a:gd name="connsiteY319" fmla="*/ 394316 h 626266"/>
                <a:gd name="connsiteX320" fmla="*/ 2158275 w 3179424"/>
                <a:gd name="connsiteY320" fmla="*/ 394316 h 626266"/>
                <a:gd name="connsiteX321" fmla="*/ 2158275 w 3179424"/>
                <a:gd name="connsiteY321" fmla="*/ 413551 h 626266"/>
                <a:gd name="connsiteX322" fmla="*/ 2158275 w 3179424"/>
                <a:gd name="connsiteY322" fmla="*/ 463901 h 626266"/>
                <a:gd name="connsiteX323" fmla="*/ 2153183 w 3179424"/>
                <a:gd name="connsiteY323" fmla="*/ 468993 h 626266"/>
                <a:gd name="connsiteX324" fmla="*/ 2159406 w 3179424"/>
                <a:gd name="connsiteY324" fmla="*/ 468993 h 626266"/>
                <a:gd name="connsiteX325" fmla="*/ 2164498 w 3179424"/>
                <a:gd name="connsiteY325" fmla="*/ 473519 h 626266"/>
                <a:gd name="connsiteX326" fmla="*/ 2164498 w 3179424"/>
                <a:gd name="connsiteY326" fmla="*/ 473519 h 626266"/>
                <a:gd name="connsiteX327" fmla="*/ 2159406 w 3179424"/>
                <a:gd name="connsiteY327" fmla="*/ 478045 h 626266"/>
                <a:gd name="connsiteX328" fmla="*/ 1913312 w 3179424"/>
                <a:gd name="connsiteY328" fmla="*/ 478045 h 626266"/>
                <a:gd name="connsiteX329" fmla="*/ 1908220 w 3179424"/>
                <a:gd name="connsiteY329" fmla="*/ 473519 h 626266"/>
                <a:gd name="connsiteX330" fmla="*/ 1908220 w 3179424"/>
                <a:gd name="connsiteY330" fmla="*/ 473519 h 626266"/>
                <a:gd name="connsiteX331" fmla="*/ 1913312 w 3179424"/>
                <a:gd name="connsiteY331" fmla="*/ 468993 h 626266"/>
                <a:gd name="connsiteX332" fmla="*/ 1919535 w 3179424"/>
                <a:gd name="connsiteY332" fmla="*/ 468993 h 626266"/>
                <a:gd name="connsiteX333" fmla="*/ 1914443 w 3179424"/>
                <a:gd name="connsiteY333" fmla="*/ 463901 h 626266"/>
                <a:gd name="connsiteX334" fmla="*/ 1914443 w 3179424"/>
                <a:gd name="connsiteY334" fmla="*/ 394882 h 626266"/>
                <a:gd name="connsiteX335" fmla="*/ 1913312 w 3179424"/>
                <a:gd name="connsiteY335" fmla="*/ 394882 h 626266"/>
                <a:gd name="connsiteX336" fmla="*/ 1908220 w 3179424"/>
                <a:gd name="connsiteY336" fmla="*/ 390356 h 626266"/>
                <a:gd name="connsiteX337" fmla="*/ 1908220 w 3179424"/>
                <a:gd name="connsiteY337" fmla="*/ 390356 h 626266"/>
                <a:gd name="connsiteX338" fmla="*/ 1913312 w 3179424"/>
                <a:gd name="connsiteY338" fmla="*/ 385830 h 626266"/>
                <a:gd name="connsiteX339" fmla="*/ 1914443 w 3179424"/>
                <a:gd name="connsiteY339" fmla="*/ 385830 h 626266"/>
                <a:gd name="connsiteX340" fmla="*/ 1914443 w 3179424"/>
                <a:gd name="connsiteY340" fmla="*/ 240437 h 626266"/>
                <a:gd name="connsiteX341" fmla="*/ 1913312 w 3179424"/>
                <a:gd name="connsiteY341" fmla="*/ 240437 h 626266"/>
                <a:gd name="connsiteX342" fmla="*/ 1908220 w 3179424"/>
                <a:gd name="connsiteY342" fmla="*/ 235911 h 626266"/>
                <a:gd name="connsiteX343" fmla="*/ 1908220 w 3179424"/>
                <a:gd name="connsiteY343" fmla="*/ 235911 h 626266"/>
                <a:gd name="connsiteX344" fmla="*/ 1913312 w 3179424"/>
                <a:gd name="connsiteY344" fmla="*/ 231385 h 626266"/>
                <a:gd name="connsiteX345" fmla="*/ 1914443 w 3179424"/>
                <a:gd name="connsiteY345" fmla="*/ 231385 h 626266"/>
                <a:gd name="connsiteX346" fmla="*/ 1914443 w 3179424"/>
                <a:gd name="connsiteY346" fmla="*/ 161234 h 626266"/>
                <a:gd name="connsiteX347" fmla="*/ 1919535 w 3179424"/>
                <a:gd name="connsiteY347" fmla="*/ 156142 h 626266"/>
                <a:gd name="connsiteX348" fmla="*/ 1913312 w 3179424"/>
                <a:gd name="connsiteY348" fmla="*/ 156142 h 626266"/>
                <a:gd name="connsiteX349" fmla="*/ 1908220 w 3179424"/>
                <a:gd name="connsiteY349" fmla="*/ 151617 h 626266"/>
                <a:gd name="connsiteX350" fmla="*/ 1908220 w 3179424"/>
                <a:gd name="connsiteY350" fmla="*/ 151617 h 626266"/>
                <a:gd name="connsiteX351" fmla="*/ 1913312 w 3179424"/>
                <a:gd name="connsiteY351" fmla="*/ 147091 h 626266"/>
                <a:gd name="connsiteX352" fmla="*/ 2159406 w 3179424"/>
                <a:gd name="connsiteY352" fmla="*/ 147091 h 626266"/>
                <a:gd name="connsiteX353" fmla="*/ 2164498 w 3179424"/>
                <a:gd name="connsiteY353" fmla="*/ 151617 h 626266"/>
                <a:gd name="connsiteX354" fmla="*/ 2164498 w 3179424"/>
                <a:gd name="connsiteY354" fmla="*/ 151617 h 626266"/>
                <a:gd name="connsiteX355" fmla="*/ 2462639 w 3179424"/>
                <a:gd name="connsiteY355" fmla="*/ 151617 h 626266"/>
                <a:gd name="connsiteX356" fmla="*/ 2457548 w 3179424"/>
                <a:gd name="connsiteY356" fmla="*/ 156142 h 626266"/>
                <a:gd name="connsiteX357" fmla="*/ 2451325 w 3179424"/>
                <a:gd name="connsiteY357" fmla="*/ 156142 h 626266"/>
                <a:gd name="connsiteX358" fmla="*/ 2456416 w 3179424"/>
                <a:gd name="connsiteY358" fmla="*/ 161234 h 626266"/>
                <a:gd name="connsiteX359" fmla="*/ 2456416 w 3179424"/>
                <a:gd name="connsiteY359" fmla="*/ 231385 h 626266"/>
                <a:gd name="connsiteX360" fmla="*/ 2457548 w 3179424"/>
                <a:gd name="connsiteY360" fmla="*/ 231385 h 626266"/>
                <a:gd name="connsiteX361" fmla="*/ 2462639 w 3179424"/>
                <a:gd name="connsiteY361" fmla="*/ 235911 h 626266"/>
                <a:gd name="connsiteX362" fmla="*/ 2462639 w 3179424"/>
                <a:gd name="connsiteY362" fmla="*/ 235911 h 626266"/>
                <a:gd name="connsiteX363" fmla="*/ 2457548 w 3179424"/>
                <a:gd name="connsiteY363" fmla="*/ 240437 h 626266"/>
                <a:gd name="connsiteX364" fmla="*/ 2456416 w 3179424"/>
                <a:gd name="connsiteY364" fmla="*/ 240437 h 626266"/>
                <a:gd name="connsiteX365" fmla="*/ 2456416 w 3179424"/>
                <a:gd name="connsiteY365" fmla="*/ 385264 h 626266"/>
                <a:gd name="connsiteX366" fmla="*/ 2457548 w 3179424"/>
                <a:gd name="connsiteY366" fmla="*/ 385264 h 626266"/>
                <a:gd name="connsiteX367" fmla="*/ 2462639 w 3179424"/>
                <a:gd name="connsiteY367" fmla="*/ 389790 h 626266"/>
                <a:gd name="connsiteX368" fmla="*/ 2462639 w 3179424"/>
                <a:gd name="connsiteY368" fmla="*/ 389790 h 626266"/>
                <a:gd name="connsiteX369" fmla="*/ 2457548 w 3179424"/>
                <a:gd name="connsiteY369" fmla="*/ 394316 h 626266"/>
                <a:gd name="connsiteX370" fmla="*/ 2456416 w 3179424"/>
                <a:gd name="connsiteY370" fmla="*/ 394316 h 626266"/>
                <a:gd name="connsiteX371" fmla="*/ 2456416 w 3179424"/>
                <a:gd name="connsiteY371" fmla="*/ 413551 h 626266"/>
                <a:gd name="connsiteX372" fmla="*/ 2456416 w 3179424"/>
                <a:gd name="connsiteY372" fmla="*/ 463901 h 626266"/>
                <a:gd name="connsiteX373" fmla="*/ 2451325 w 3179424"/>
                <a:gd name="connsiteY373" fmla="*/ 468993 h 626266"/>
                <a:gd name="connsiteX374" fmla="*/ 2457548 w 3179424"/>
                <a:gd name="connsiteY374" fmla="*/ 468993 h 626266"/>
                <a:gd name="connsiteX375" fmla="*/ 2462639 w 3179424"/>
                <a:gd name="connsiteY375" fmla="*/ 473519 h 626266"/>
                <a:gd name="connsiteX376" fmla="*/ 2462639 w 3179424"/>
                <a:gd name="connsiteY376" fmla="*/ 473519 h 626266"/>
                <a:gd name="connsiteX377" fmla="*/ 2457548 w 3179424"/>
                <a:gd name="connsiteY377" fmla="*/ 478045 h 626266"/>
                <a:gd name="connsiteX378" fmla="*/ 2211454 w 3179424"/>
                <a:gd name="connsiteY378" fmla="*/ 478045 h 626266"/>
                <a:gd name="connsiteX379" fmla="*/ 2206362 w 3179424"/>
                <a:gd name="connsiteY379" fmla="*/ 473519 h 626266"/>
                <a:gd name="connsiteX380" fmla="*/ 2206362 w 3179424"/>
                <a:gd name="connsiteY380" fmla="*/ 473519 h 626266"/>
                <a:gd name="connsiteX381" fmla="*/ 2211454 w 3179424"/>
                <a:gd name="connsiteY381" fmla="*/ 468993 h 626266"/>
                <a:gd name="connsiteX382" fmla="*/ 2217677 w 3179424"/>
                <a:gd name="connsiteY382" fmla="*/ 468993 h 626266"/>
                <a:gd name="connsiteX383" fmla="*/ 2212585 w 3179424"/>
                <a:gd name="connsiteY383" fmla="*/ 463901 h 626266"/>
                <a:gd name="connsiteX384" fmla="*/ 2212585 w 3179424"/>
                <a:gd name="connsiteY384" fmla="*/ 394882 h 626266"/>
                <a:gd name="connsiteX385" fmla="*/ 2211454 w 3179424"/>
                <a:gd name="connsiteY385" fmla="*/ 394882 h 626266"/>
                <a:gd name="connsiteX386" fmla="*/ 2206362 w 3179424"/>
                <a:gd name="connsiteY386" fmla="*/ 390356 h 626266"/>
                <a:gd name="connsiteX387" fmla="*/ 2206362 w 3179424"/>
                <a:gd name="connsiteY387" fmla="*/ 390356 h 626266"/>
                <a:gd name="connsiteX388" fmla="*/ 2211454 w 3179424"/>
                <a:gd name="connsiteY388" fmla="*/ 385830 h 626266"/>
                <a:gd name="connsiteX389" fmla="*/ 2212585 w 3179424"/>
                <a:gd name="connsiteY389" fmla="*/ 385830 h 626266"/>
                <a:gd name="connsiteX390" fmla="*/ 2212585 w 3179424"/>
                <a:gd name="connsiteY390" fmla="*/ 240437 h 626266"/>
                <a:gd name="connsiteX391" fmla="*/ 2211454 w 3179424"/>
                <a:gd name="connsiteY391" fmla="*/ 240437 h 626266"/>
                <a:gd name="connsiteX392" fmla="*/ 2206362 w 3179424"/>
                <a:gd name="connsiteY392" fmla="*/ 235911 h 626266"/>
                <a:gd name="connsiteX393" fmla="*/ 2206362 w 3179424"/>
                <a:gd name="connsiteY393" fmla="*/ 235911 h 626266"/>
                <a:gd name="connsiteX394" fmla="*/ 2211454 w 3179424"/>
                <a:gd name="connsiteY394" fmla="*/ 231385 h 626266"/>
                <a:gd name="connsiteX395" fmla="*/ 2212585 w 3179424"/>
                <a:gd name="connsiteY395" fmla="*/ 231385 h 626266"/>
                <a:gd name="connsiteX396" fmla="*/ 2212585 w 3179424"/>
                <a:gd name="connsiteY396" fmla="*/ 161234 h 626266"/>
                <a:gd name="connsiteX397" fmla="*/ 2217677 w 3179424"/>
                <a:gd name="connsiteY397" fmla="*/ 156142 h 626266"/>
                <a:gd name="connsiteX398" fmla="*/ 2211454 w 3179424"/>
                <a:gd name="connsiteY398" fmla="*/ 156142 h 626266"/>
                <a:gd name="connsiteX399" fmla="*/ 2206362 w 3179424"/>
                <a:gd name="connsiteY399" fmla="*/ 151617 h 626266"/>
                <a:gd name="connsiteX400" fmla="*/ 2206362 w 3179424"/>
                <a:gd name="connsiteY400" fmla="*/ 151617 h 626266"/>
                <a:gd name="connsiteX401" fmla="*/ 2211454 w 3179424"/>
                <a:gd name="connsiteY401" fmla="*/ 147091 h 626266"/>
                <a:gd name="connsiteX402" fmla="*/ 2457548 w 3179424"/>
                <a:gd name="connsiteY402" fmla="*/ 147091 h 626266"/>
                <a:gd name="connsiteX403" fmla="*/ 2462639 w 3179424"/>
                <a:gd name="connsiteY403" fmla="*/ 151617 h 626266"/>
                <a:gd name="connsiteX404" fmla="*/ 2462639 w 3179424"/>
                <a:gd name="connsiteY404" fmla="*/ 151617 h 626266"/>
                <a:gd name="connsiteX405" fmla="*/ 2760215 w 3179424"/>
                <a:gd name="connsiteY405" fmla="*/ 151617 h 626266"/>
                <a:gd name="connsiteX406" fmla="*/ 2755124 w 3179424"/>
                <a:gd name="connsiteY406" fmla="*/ 156142 h 626266"/>
                <a:gd name="connsiteX407" fmla="*/ 2749466 w 3179424"/>
                <a:gd name="connsiteY407" fmla="*/ 156142 h 626266"/>
                <a:gd name="connsiteX408" fmla="*/ 2754558 w 3179424"/>
                <a:gd name="connsiteY408" fmla="*/ 161234 h 626266"/>
                <a:gd name="connsiteX409" fmla="*/ 2754558 w 3179424"/>
                <a:gd name="connsiteY409" fmla="*/ 231385 h 626266"/>
                <a:gd name="connsiteX410" fmla="*/ 2755690 w 3179424"/>
                <a:gd name="connsiteY410" fmla="*/ 231385 h 626266"/>
                <a:gd name="connsiteX411" fmla="*/ 2760781 w 3179424"/>
                <a:gd name="connsiteY411" fmla="*/ 235911 h 626266"/>
                <a:gd name="connsiteX412" fmla="*/ 2760781 w 3179424"/>
                <a:gd name="connsiteY412" fmla="*/ 235911 h 626266"/>
                <a:gd name="connsiteX413" fmla="*/ 2755690 w 3179424"/>
                <a:gd name="connsiteY413" fmla="*/ 240437 h 626266"/>
                <a:gd name="connsiteX414" fmla="*/ 2754558 w 3179424"/>
                <a:gd name="connsiteY414" fmla="*/ 240437 h 626266"/>
                <a:gd name="connsiteX415" fmla="*/ 2754558 w 3179424"/>
                <a:gd name="connsiteY415" fmla="*/ 385264 h 626266"/>
                <a:gd name="connsiteX416" fmla="*/ 2755690 w 3179424"/>
                <a:gd name="connsiteY416" fmla="*/ 385264 h 626266"/>
                <a:gd name="connsiteX417" fmla="*/ 2760781 w 3179424"/>
                <a:gd name="connsiteY417" fmla="*/ 389790 h 626266"/>
                <a:gd name="connsiteX418" fmla="*/ 2760781 w 3179424"/>
                <a:gd name="connsiteY418" fmla="*/ 389790 h 626266"/>
                <a:gd name="connsiteX419" fmla="*/ 2755690 w 3179424"/>
                <a:gd name="connsiteY419" fmla="*/ 394316 h 626266"/>
                <a:gd name="connsiteX420" fmla="*/ 2754558 w 3179424"/>
                <a:gd name="connsiteY420" fmla="*/ 394316 h 626266"/>
                <a:gd name="connsiteX421" fmla="*/ 2754558 w 3179424"/>
                <a:gd name="connsiteY421" fmla="*/ 413551 h 626266"/>
                <a:gd name="connsiteX422" fmla="*/ 2754558 w 3179424"/>
                <a:gd name="connsiteY422" fmla="*/ 463901 h 626266"/>
                <a:gd name="connsiteX423" fmla="*/ 2749466 w 3179424"/>
                <a:gd name="connsiteY423" fmla="*/ 468993 h 626266"/>
                <a:gd name="connsiteX424" fmla="*/ 2755690 w 3179424"/>
                <a:gd name="connsiteY424" fmla="*/ 468993 h 626266"/>
                <a:gd name="connsiteX425" fmla="*/ 2760781 w 3179424"/>
                <a:gd name="connsiteY425" fmla="*/ 473519 h 626266"/>
                <a:gd name="connsiteX426" fmla="*/ 2760781 w 3179424"/>
                <a:gd name="connsiteY426" fmla="*/ 473519 h 626266"/>
                <a:gd name="connsiteX427" fmla="*/ 2755690 w 3179424"/>
                <a:gd name="connsiteY427" fmla="*/ 478045 h 626266"/>
                <a:gd name="connsiteX428" fmla="*/ 2509595 w 3179424"/>
                <a:gd name="connsiteY428" fmla="*/ 478045 h 626266"/>
                <a:gd name="connsiteX429" fmla="*/ 2504504 w 3179424"/>
                <a:gd name="connsiteY429" fmla="*/ 473519 h 626266"/>
                <a:gd name="connsiteX430" fmla="*/ 2504504 w 3179424"/>
                <a:gd name="connsiteY430" fmla="*/ 473519 h 626266"/>
                <a:gd name="connsiteX431" fmla="*/ 2509595 w 3179424"/>
                <a:gd name="connsiteY431" fmla="*/ 468993 h 626266"/>
                <a:gd name="connsiteX432" fmla="*/ 2515818 w 3179424"/>
                <a:gd name="connsiteY432" fmla="*/ 468993 h 626266"/>
                <a:gd name="connsiteX433" fmla="*/ 2510727 w 3179424"/>
                <a:gd name="connsiteY433" fmla="*/ 463901 h 626266"/>
                <a:gd name="connsiteX434" fmla="*/ 2510727 w 3179424"/>
                <a:gd name="connsiteY434" fmla="*/ 394882 h 626266"/>
                <a:gd name="connsiteX435" fmla="*/ 2509595 w 3179424"/>
                <a:gd name="connsiteY435" fmla="*/ 394882 h 626266"/>
                <a:gd name="connsiteX436" fmla="*/ 2504504 w 3179424"/>
                <a:gd name="connsiteY436" fmla="*/ 390356 h 626266"/>
                <a:gd name="connsiteX437" fmla="*/ 2504504 w 3179424"/>
                <a:gd name="connsiteY437" fmla="*/ 390356 h 626266"/>
                <a:gd name="connsiteX438" fmla="*/ 2509595 w 3179424"/>
                <a:gd name="connsiteY438" fmla="*/ 385830 h 626266"/>
                <a:gd name="connsiteX439" fmla="*/ 2510727 w 3179424"/>
                <a:gd name="connsiteY439" fmla="*/ 385830 h 626266"/>
                <a:gd name="connsiteX440" fmla="*/ 2510727 w 3179424"/>
                <a:gd name="connsiteY440" fmla="*/ 240437 h 626266"/>
                <a:gd name="connsiteX441" fmla="*/ 2509595 w 3179424"/>
                <a:gd name="connsiteY441" fmla="*/ 240437 h 626266"/>
                <a:gd name="connsiteX442" fmla="*/ 2504504 w 3179424"/>
                <a:gd name="connsiteY442" fmla="*/ 235911 h 626266"/>
                <a:gd name="connsiteX443" fmla="*/ 2504504 w 3179424"/>
                <a:gd name="connsiteY443" fmla="*/ 235911 h 626266"/>
                <a:gd name="connsiteX444" fmla="*/ 2509595 w 3179424"/>
                <a:gd name="connsiteY444" fmla="*/ 231385 h 626266"/>
                <a:gd name="connsiteX445" fmla="*/ 2510727 w 3179424"/>
                <a:gd name="connsiteY445" fmla="*/ 231385 h 626266"/>
                <a:gd name="connsiteX446" fmla="*/ 2510727 w 3179424"/>
                <a:gd name="connsiteY446" fmla="*/ 161234 h 626266"/>
                <a:gd name="connsiteX447" fmla="*/ 2515818 w 3179424"/>
                <a:gd name="connsiteY447" fmla="*/ 156142 h 626266"/>
                <a:gd name="connsiteX448" fmla="*/ 2509595 w 3179424"/>
                <a:gd name="connsiteY448" fmla="*/ 156142 h 626266"/>
                <a:gd name="connsiteX449" fmla="*/ 2504504 w 3179424"/>
                <a:gd name="connsiteY449" fmla="*/ 151617 h 626266"/>
                <a:gd name="connsiteX450" fmla="*/ 2504504 w 3179424"/>
                <a:gd name="connsiteY450" fmla="*/ 151617 h 626266"/>
                <a:gd name="connsiteX451" fmla="*/ 2509595 w 3179424"/>
                <a:gd name="connsiteY451" fmla="*/ 147091 h 626266"/>
                <a:gd name="connsiteX452" fmla="*/ 2755690 w 3179424"/>
                <a:gd name="connsiteY452" fmla="*/ 147091 h 626266"/>
                <a:gd name="connsiteX453" fmla="*/ 2760215 w 3179424"/>
                <a:gd name="connsiteY453" fmla="*/ 151617 h 626266"/>
                <a:gd name="connsiteX454" fmla="*/ 2760215 w 3179424"/>
                <a:gd name="connsiteY454" fmla="*/ 151617 h 626266"/>
                <a:gd name="connsiteX455" fmla="*/ 3058357 w 3179424"/>
                <a:gd name="connsiteY455" fmla="*/ 151617 h 626266"/>
                <a:gd name="connsiteX456" fmla="*/ 3053266 w 3179424"/>
                <a:gd name="connsiteY456" fmla="*/ 156142 h 626266"/>
                <a:gd name="connsiteX457" fmla="*/ 3047042 w 3179424"/>
                <a:gd name="connsiteY457" fmla="*/ 156142 h 626266"/>
                <a:gd name="connsiteX458" fmla="*/ 3052134 w 3179424"/>
                <a:gd name="connsiteY458" fmla="*/ 161234 h 626266"/>
                <a:gd name="connsiteX459" fmla="*/ 3052134 w 3179424"/>
                <a:gd name="connsiteY459" fmla="*/ 231385 h 626266"/>
                <a:gd name="connsiteX460" fmla="*/ 3053266 w 3179424"/>
                <a:gd name="connsiteY460" fmla="*/ 231385 h 626266"/>
                <a:gd name="connsiteX461" fmla="*/ 3058357 w 3179424"/>
                <a:gd name="connsiteY461" fmla="*/ 235911 h 626266"/>
                <a:gd name="connsiteX462" fmla="*/ 3058357 w 3179424"/>
                <a:gd name="connsiteY462" fmla="*/ 235911 h 626266"/>
                <a:gd name="connsiteX463" fmla="*/ 3053266 w 3179424"/>
                <a:gd name="connsiteY463" fmla="*/ 240437 h 626266"/>
                <a:gd name="connsiteX464" fmla="*/ 3052134 w 3179424"/>
                <a:gd name="connsiteY464" fmla="*/ 240437 h 626266"/>
                <a:gd name="connsiteX465" fmla="*/ 3052134 w 3179424"/>
                <a:gd name="connsiteY465" fmla="*/ 385264 h 626266"/>
                <a:gd name="connsiteX466" fmla="*/ 3053266 w 3179424"/>
                <a:gd name="connsiteY466" fmla="*/ 385264 h 626266"/>
                <a:gd name="connsiteX467" fmla="*/ 3058357 w 3179424"/>
                <a:gd name="connsiteY467" fmla="*/ 389790 h 626266"/>
                <a:gd name="connsiteX468" fmla="*/ 3058357 w 3179424"/>
                <a:gd name="connsiteY468" fmla="*/ 389790 h 626266"/>
                <a:gd name="connsiteX469" fmla="*/ 3053266 w 3179424"/>
                <a:gd name="connsiteY469" fmla="*/ 394316 h 626266"/>
                <a:gd name="connsiteX470" fmla="*/ 3052134 w 3179424"/>
                <a:gd name="connsiteY470" fmla="*/ 394316 h 626266"/>
                <a:gd name="connsiteX471" fmla="*/ 3052134 w 3179424"/>
                <a:gd name="connsiteY471" fmla="*/ 413551 h 626266"/>
                <a:gd name="connsiteX472" fmla="*/ 3052134 w 3179424"/>
                <a:gd name="connsiteY472" fmla="*/ 463901 h 626266"/>
                <a:gd name="connsiteX473" fmla="*/ 3047042 w 3179424"/>
                <a:gd name="connsiteY473" fmla="*/ 468993 h 626266"/>
                <a:gd name="connsiteX474" fmla="*/ 3053266 w 3179424"/>
                <a:gd name="connsiteY474" fmla="*/ 468993 h 626266"/>
                <a:gd name="connsiteX475" fmla="*/ 3058357 w 3179424"/>
                <a:gd name="connsiteY475" fmla="*/ 473519 h 626266"/>
                <a:gd name="connsiteX476" fmla="*/ 3058357 w 3179424"/>
                <a:gd name="connsiteY476" fmla="*/ 473519 h 626266"/>
                <a:gd name="connsiteX477" fmla="*/ 3053266 w 3179424"/>
                <a:gd name="connsiteY477" fmla="*/ 478045 h 626266"/>
                <a:gd name="connsiteX478" fmla="*/ 2807171 w 3179424"/>
                <a:gd name="connsiteY478" fmla="*/ 478045 h 626266"/>
                <a:gd name="connsiteX479" fmla="*/ 2802080 w 3179424"/>
                <a:gd name="connsiteY479" fmla="*/ 473519 h 626266"/>
                <a:gd name="connsiteX480" fmla="*/ 2802080 w 3179424"/>
                <a:gd name="connsiteY480" fmla="*/ 473519 h 626266"/>
                <a:gd name="connsiteX481" fmla="*/ 2807171 w 3179424"/>
                <a:gd name="connsiteY481" fmla="*/ 468993 h 626266"/>
                <a:gd name="connsiteX482" fmla="*/ 2813394 w 3179424"/>
                <a:gd name="connsiteY482" fmla="*/ 468993 h 626266"/>
                <a:gd name="connsiteX483" fmla="*/ 2808303 w 3179424"/>
                <a:gd name="connsiteY483" fmla="*/ 463901 h 626266"/>
                <a:gd name="connsiteX484" fmla="*/ 2808303 w 3179424"/>
                <a:gd name="connsiteY484" fmla="*/ 394882 h 626266"/>
                <a:gd name="connsiteX485" fmla="*/ 2807171 w 3179424"/>
                <a:gd name="connsiteY485" fmla="*/ 394882 h 626266"/>
                <a:gd name="connsiteX486" fmla="*/ 2802080 w 3179424"/>
                <a:gd name="connsiteY486" fmla="*/ 390356 h 626266"/>
                <a:gd name="connsiteX487" fmla="*/ 2802080 w 3179424"/>
                <a:gd name="connsiteY487" fmla="*/ 390356 h 626266"/>
                <a:gd name="connsiteX488" fmla="*/ 2807171 w 3179424"/>
                <a:gd name="connsiteY488" fmla="*/ 385830 h 626266"/>
                <a:gd name="connsiteX489" fmla="*/ 2808303 w 3179424"/>
                <a:gd name="connsiteY489" fmla="*/ 385830 h 626266"/>
                <a:gd name="connsiteX490" fmla="*/ 2808303 w 3179424"/>
                <a:gd name="connsiteY490" fmla="*/ 240437 h 626266"/>
                <a:gd name="connsiteX491" fmla="*/ 2807171 w 3179424"/>
                <a:gd name="connsiteY491" fmla="*/ 240437 h 626266"/>
                <a:gd name="connsiteX492" fmla="*/ 2802080 w 3179424"/>
                <a:gd name="connsiteY492" fmla="*/ 235911 h 626266"/>
                <a:gd name="connsiteX493" fmla="*/ 2802080 w 3179424"/>
                <a:gd name="connsiteY493" fmla="*/ 235911 h 626266"/>
                <a:gd name="connsiteX494" fmla="*/ 2807171 w 3179424"/>
                <a:gd name="connsiteY494" fmla="*/ 231385 h 626266"/>
                <a:gd name="connsiteX495" fmla="*/ 2808303 w 3179424"/>
                <a:gd name="connsiteY495" fmla="*/ 231385 h 626266"/>
                <a:gd name="connsiteX496" fmla="*/ 2808303 w 3179424"/>
                <a:gd name="connsiteY496" fmla="*/ 161234 h 626266"/>
                <a:gd name="connsiteX497" fmla="*/ 2813394 w 3179424"/>
                <a:gd name="connsiteY497" fmla="*/ 156142 h 626266"/>
                <a:gd name="connsiteX498" fmla="*/ 2807171 w 3179424"/>
                <a:gd name="connsiteY498" fmla="*/ 156142 h 626266"/>
                <a:gd name="connsiteX499" fmla="*/ 2802080 w 3179424"/>
                <a:gd name="connsiteY499" fmla="*/ 151617 h 626266"/>
                <a:gd name="connsiteX500" fmla="*/ 2802080 w 3179424"/>
                <a:gd name="connsiteY500" fmla="*/ 151617 h 626266"/>
                <a:gd name="connsiteX501" fmla="*/ 2807171 w 3179424"/>
                <a:gd name="connsiteY501" fmla="*/ 147091 h 626266"/>
                <a:gd name="connsiteX502" fmla="*/ 3053266 w 3179424"/>
                <a:gd name="connsiteY502" fmla="*/ 147091 h 626266"/>
                <a:gd name="connsiteX503" fmla="*/ 3058357 w 3179424"/>
                <a:gd name="connsiteY503" fmla="*/ 151617 h 626266"/>
                <a:gd name="connsiteX504" fmla="*/ 3058357 w 3179424"/>
                <a:gd name="connsiteY504" fmla="*/ 151617 h 62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Lst>
              <a:rect l="l" t="t" r="r" b="b"/>
              <a:pathLst>
                <a:path w="3179424" h="626266">
                  <a:moveTo>
                    <a:pt x="0" y="0"/>
                  </a:moveTo>
                  <a:lnTo>
                    <a:pt x="0" y="626267"/>
                  </a:lnTo>
                  <a:lnTo>
                    <a:pt x="3179424" y="626267"/>
                  </a:lnTo>
                  <a:lnTo>
                    <a:pt x="3179424" y="0"/>
                  </a:lnTo>
                  <a:lnTo>
                    <a:pt x="0" y="0"/>
                  </a:lnTo>
                  <a:close/>
                  <a:moveTo>
                    <a:pt x="376779" y="151617"/>
                  </a:moveTo>
                  <a:cubicBezTo>
                    <a:pt x="376779" y="154445"/>
                    <a:pt x="374516" y="156142"/>
                    <a:pt x="371687" y="156142"/>
                  </a:cubicBezTo>
                  <a:lnTo>
                    <a:pt x="365464" y="156142"/>
                  </a:lnTo>
                  <a:cubicBezTo>
                    <a:pt x="368293" y="156142"/>
                    <a:pt x="370556" y="158405"/>
                    <a:pt x="370556" y="161234"/>
                  </a:cubicBezTo>
                  <a:lnTo>
                    <a:pt x="370556" y="231385"/>
                  </a:lnTo>
                  <a:lnTo>
                    <a:pt x="371687" y="231385"/>
                  </a:lnTo>
                  <a:cubicBezTo>
                    <a:pt x="374516" y="231385"/>
                    <a:pt x="376779" y="233648"/>
                    <a:pt x="376779" y="235911"/>
                  </a:cubicBezTo>
                  <a:lnTo>
                    <a:pt x="376779" y="235911"/>
                  </a:lnTo>
                  <a:cubicBezTo>
                    <a:pt x="376779" y="238739"/>
                    <a:pt x="374516" y="240437"/>
                    <a:pt x="371687" y="240437"/>
                  </a:cubicBezTo>
                  <a:lnTo>
                    <a:pt x="370556" y="240437"/>
                  </a:lnTo>
                  <a:lnTo>
                    <a:pt x="370556" y="385264"/>
                  </a:lnTo>
                  <a:lnTo>
                    <a:pt x="371687" y="385264"/>
                  </a:lnTo>
                  <a:cubicBezTo>
                    <a:pt x="374516" y="385264"/>
                    <a:pt x="376779" y="387527"/>
                    <a:pt x="376779" y="389790"/>
                  </a:cubicBezTo>
                  <a:lnTo>
                    <a:pt x="376779" y="389790"/>
                  </a:lnTo>
                  <a:cubicBezTo>
                    <a:pt x="376779" y="392619"/>
                    <a:pt x="374516" y="394316"/>
                    <a:pt x="371687" y="394316"/>
                  </a:cubicBezTo>
                  <a:lnTo>
                    <a:pt x="370556" y="394316"/>
                  </a:lnTo>
                  <a:lnTo>
                    <a:pt x="370556" y="413551"/>
                  </a:lnTo>
                  <a:cubicBezTo>
                    <a:pt x="370556" y="430523"/>
                    <a:pt x="370556" y="447495"/>
                    <a:pt x="370556" y="463901"/>
                  </a:cubicBezTo>
                  <a:cubicBezTo>
                    <a:pt x="370556" y="466730"/>
                    <a:pt x="368293" y="468993"/>
                    <a:pt x="365464" y="468993"/>
                  </a:cubicBezTo>
                  <a:lnTo>
                    <a:pt x="371687" y="468993"/>
                  </a:lnTo>
                  <a:cubicBezTo>
                    <a:pt x="374516" y="468993"/>
                    <a:pt x="376779" y="471256"/>
                    <a:pt x="376779" y="473519"/>
                  </a:cubicBezTo>
                  <a:lnTo>
                    <a:pt x="376779" y="473519"/>
                  </a:lnTo>
                  <a:cubicBezTo>
                    <a:pt x="376779" y="476347"/>
                    <a:pt x="374516" y="478045"/>
                    <a:pt x="371687" y="478045"/>
                  </a:cubicBezTo>
                  <a:lnTo>
                    <a:pt x="126159" y="478045"/>
                  </a:lnTo>
                  <a:cubicBezTo>
                    <a:pt x="123330" y="478045"/>
                    <a:pt x="121067" y="475782"/>
                    <a:pt x="121067" y="473519"/>
                  </a:cubicBezTo>
                  <a:lnTo>
                    <a:pt x="121067" y="473519"/>
                  </a:lnTo>
                  <a:cubicBezTo>
                    <a:pt x="121067" y="470690"/>
                    <a:pt x="123330" y="468993"/>
                    <a:pt x="126159" y="468993"/>
                  </a:cubicBezTo>
                  <a:lnTo>
                    <a:pt x="132382" y="468993"/>
                  </a:lnTo>
                  <a:cubicBezTo>
                    <a:pt x="129553" y="468993"/>
                    <a:pt x="127290" y="466730"/>
                    <a:pt x="127290" y="463901"/>
                  </a:cubicBezTo>
                  <a:lnTo>
                    <a:pt x="127290" y="394882"/>
                  </a:lnTo>
                  <a:lnTo>
                    <a:pt x="126159" y="394882"/>
                  </a:lnTo>
                  <a:cubicBezTo>
                    <a:pt x="123330" y="394882"/>
                    <a:pt x="121067" y="392619"/>
                    <a:pt x="121067" y="390356"/>
                  </a:cubicBezTo>
                  <a:lnTo>
                    <a:pt x="121067" y="390356"/>
                  </a:lnTo>
                  <a:cubicBezTo>
                    <a:pt x="121067" y="387527"/>
                    <a:pt x="123330" y="385830"/>
                    <a:pt x="126159" y="385830"/>
                  </a:cubicBezTo>
                  <a:lnTo>
                    <a:pt x="127290" y="385830"/>
                  </a:lnTo>
                  <a:lnTo>
                    <a:pt x="127290" y="240437"/>
                  </a:lnTo>
                  <a:lnTo>
                    <a:pt x="126159" y="240437"/>
                  </a:lnTo>
                  <a:cubicBezTo>
                    <a:pt x="123330" y="240437"/>
                    <a:pt x="121067" y="238174"/>
                    <a:pt x="121067" y="235911"/>
                  </a:cubicBezTo>
                  <a:lnTo>
                    <a:pt x="121067" y="235911"/>
                  </a:lnTo>
                  <a:cubicBezTo>
                    <a:pt x="121067" y="233082"/>
                    <a:pt x="123330" y="231385"/>
                    <a:pt x="126159" y="231385"/>
                  </a:cubicBezTo>
                  <a:lnTo>
                    <a:pt x="127290" y="231385"/>
                  </a:lnTo>
                  <a:lnTo>
                    <a:pt x="127290" y="161234"/>
                  </a:lnTo>
                  <a:cubicBezTo>
                    <a:pt x="127290" y="158405"/>
                    <a:pt x="129553" y="156142"/>
                    <a:pt x="132382" y="156142"/>
                  </a:cubicBezTo>
                  <a:lnTo>
                    <a:pt x="126159" y="156142"/>
                  </a:lnTo>
                  <a:cubicBezTo>
                    <a:pt x="123330" y="156142"/>
                    <a:pt x="121067" y="153879"/>
                    <a:pt x="121067" y="151617"/>
                  </a:cubicBezTo>
                  <a:lnTo>
                    <a:pt x="121067" y="151617"/>
                  </a:lnTo>
                  <a:cubicBezTo>
                    <a:pt x="121067" y="148788"/>
                    <a:pt x="123330" y="147091"/>
                    <a:pt x="126159" y="147091"/>
                  </a:cubicBezTo>
                  <a:lnTo>
                    <a:pt x="372253" y="147091"/>
                  </a:lnTo>
                  <a:cubicBezTo>
                    <a:pt x="374516" y="146525"/>
                    <a:pt x="376779" y="148788"/>
                    <a:pt x="376779" y="151617"/>
                  </a:cubicBezTo>
                  <a:lnTo>
                    <a:pt x="376779" y="151617"/>
                  </a:lnTo>
                  <a:close/>
                  <a:moveTo>
                    <a:pt x="674920" y="151617"/>
                  </a:moveTo>
                  <a:cubicBezTo>
                    <a:pt x="674920" y="154445"/>
                    <a:pt x="672658" y="156142"/>
                    <a:pt x="669829" y="156142"/>
                  </a:cubicBezTo>
                  <a:lnTo>
                    <a:pt x="663606" y="156142"/>
                  </a:lnTo>
                  <a:cubicBezTo>
                    <a:pt x="666434" y="156142"/>
                    <a:pt x="668697" y="158405"/>
                    <a:pt x="668697" y="161234"/>
                  </a:cubicBezTo>
                  <a:lnTo>
                    <a:pt x="668697" y="231385"/>
                  </a:lnTo>
                  <a:lnTo>
                    <a:pt x="669829" y="231385"/>
                  </a:lnTo>
                  <a:cubicBezTo>
                    <a:pt x="672658" y="231385"/>
                    <a:pt x="674920" y="233648"/>
                    <a:pt x="674920" y="235911"/>
                  </a:cubicBezTo>
                  <a:lnTo>
                    <a:pt x="674920" y="235911"/>
                  </a:lnTo>
                  <a:cubicBezTo>
                    <a:pt x="674920" y="238739"/>
                    <a:pt x="672658" y="240437"/>
                    <a:pt x="669829" y="240437"/>
                  </a:cubicBezTo>
                  <a:lnTo>
                    <a:pt x="668697" y="240437"/>
                  </a:lnTo>
                  <a:lnTo>
                    <a:pt x="668697" y="385264"/>
                  </a:lnTo>
                  <a:lnTo>
                    <a:pt x="669829" y="385264"/>
                  </a:lnTo>
                  <a:cubicBezTo>
                    <a:pt x="672658" y="385264"/>
                    <a:pt x="674920" y="387527"/>
                    <a:pt x="674920" y="389790"/>
                  </a:cubicBezTo>
                  <a:lnTo>
                    <a:pt x="674920" y="389790"/>
                  </a:lnTo>
                  <a:cubicBezTo>
                    <a:pt x="674920" y="392619"/>
                    <a:pt x="672658" y="394316"/>
                    <a:pt x="669829" y="394316"/>
                  </a:cubicBezTo>
                  <a:lnTo>
                    <a:pt x="668697" y="394316"/>
                  </a:lnTo>
                  <a:lnTo>
                    <a:pt x="668697" y="413551"/>
                  </a:lnTo>
                  <a:cubicBezTo>
                    <a:pt x="668697" y="430523"/>
                    <a:pt x="668697" y="447495"/>
                    <a:pt x="668697" y="463901"/>
                  </a:cubicBezTo>
                  <a:cubicBezTo>
                    <a:pt x="668697" y="466730"/>
                    <a:pt x="666434" y="468993"/>
                    <a:pt x="663606" y="468993"/>
                  </a:cubicBezTo>
                  <a:lnTo>
                    <a:pt x="669829" y="468993"/>
                  </a:lnTo>
                  <a:cubicBezTo>
                    <a:pt x="672658" y="468993"/>
                    <a:pt x="674920" y="471256"/>
                    <a:pt x="674920" y="473519"/>
                  </a:cubicBezTo>
                  <a:lnTo>
                    <a:pt x="674920" y="473519"/>
                  </a:lnTo>
                  <a:cubicBezTo>
                    <a:pt x="674920" y="476347"/>
                    <a:pt x="672658" y="478045"/>
                    <a:pt x="669829" y="478045"/>
                  </a:cubicBezTo>
                  <a:lnTo>
                    <a:pt x="423735" y="478045"/>
                  </a:lnTo>
                  <a:cubicBezTo>
                    <a:pt x="420906" y="478045"/>
                    <a:pt x="418643" y="475782"/>
                    <a:pt x="418643" y="473519"/>
                  </a:cubicBezTo>
                  <a:lnTo>
                    <a:pt x="418643" y="473519"/>
                  </a:lnTo>
                  <a:cubicBezTo>
                    <a:pt x="418643" y="470690"/>
                    <a:pt x="420906" y="468993"/>
                    <a:pt x="423735" y="468993"/>
                  </a:cubicBezTo>
                  <a:lnTo>
                    <a:pt x="429958" y="468993"/>
                  </a:lnTo>
                  <a:cubicBezTo>
                    <a:pt x="427129" y="468993"/>
                    <a:pt x="424866" y="466730"/>
                    <a:pt x="424866" y="463901"/>
                  </a:cubicBezTo>
                  <a:lnTo>
                    <a:pt x="424866" y="394882"/>
                  </a:lnTo>
                  <a:lnTo>
                    <a:pt x="423735" y="394882"/>
                  </a:lnTo>
                  <a:cubicBezTo>
                    <a:pt x="420906" y="394882"/>
                    <a:pt x="418643" y="392619"/>
                    <a:pt x="418643" y="390356"/>
                  </a:cubicBezTo>
                  <a:lnTo>
                    <a:pt x="418643" y="390356"/>
                  </a:lnTo>
                  <a:cubicBezTo>
                    <a:pt x="418643" y="387527"/>
                    <a:pt x="420906" y="385830"/>
                    <a:pt x="423735" y="385830"/>
                  </a:cubicBezTo>
                  <a:lnTo>
                    <a:pt x="424866" y="385830"/>
                  </a:lnTo>
                  <a:lnTo>
                    <a:pt x="424866" y="240437"/>
                  </a:lnTo>
                  <a:lnTo>
                    <a:pt x="423735" y="240437"/>
                  </a:lnTo>
                  <a:cubicBezTo>
                    <a:pt x="420906" y="240437"/>
                    <a:pt x="418643" y="238174"/>
                    <a:pt x="418643" y="235911"/>
                  </a:cubicBezTo>
                  <a:lnTo>
                    <a:pt x="418643" y="235911"/>
                  </a:lnTo>
                  <a:cubicBezTo>
                    <a:pt x="418643" y="233082"/>
                    <a:pt x="420906" y="231385"/>
                    <a:pt x="423735" y="231385"/>
                  </a:cubicBezTo>
                  <a:lnTo>
                    <a:pt x="424866" y="231385"/>
                  </a:lnTo>
                  <a:lnTo>
                    <a:pt x="424866" y="161234"/>
                  </a:lnTo>
                  <a:cubicBezTo>
                    <a:pt x="424866" y="158405"/>
                    <a:pt x="427129" y="156142"/>
                    <a:pt x="429958" y="156142"/>
                  </a:cubicBezTo>
                  <a:lnTo>
                    <a:pt x="423735" y="156142"/>
                  </a:lnTo>
                  <a:cubicBezTo>
                    <a:pt x="420906" y="156142"/>
                    <a:pt x="418643" y="153879"/>
                    <a:pt x="418643" y="151617"/>
                  </a:cubicBezTo>
                  <a:lnTo>
                    <a:pt x="418643" y="151617"/>
                  </a:lnTo>
                  <a:cubicBezTo>
                    <a:pt x="418643" y="148788"/>
                    <a:pt x="420906" y="147091"/>
                    <a:pt x="423735" y="147091"/>
                  </a:cubicBezTo>
                  <a:lnTo>
                    <a:pt x="669829" y="147091"/>
                  </a:lnTo>
                  <a:cubicBezTo>
                    <a:pt x="672658" y="146525"/>
                    <a:pt x="674920" y="148788"/>
                    <a:pt x="674920" y="151617"/>
                  </a:cubicBezTo>
                  <a:lnTo>
                    <a:pt x="674920" y="151617"/>
                  </a:lnTo>
                  <a:close/>
                  <a:moveTo>
                    <a:pt x="972496" y="151617"/>
                  </a:moveTo>
                  <a:cubicBezTo>
                    <a:pt x="972496" y="154445"/>
                    <a:pt x="970234" y="156142"/>
                    <a:pt x="967405" y="156142"/>
                  </a:cubicBezTo>
                  <a:lnTo>
                    <a:pt x="961748" y="156142"/>
                  </a:lnTo>
                  <a:cubicBezTo>
                    <a:pt x="964576" y="156142"/>
                    <a:pt x="966839" y="158405"/>
                    <a:pt x="966839" y="161234"/>
                  </a:cubicBezTo>
                  <a:lnTo>
                    <a:pt x="966839" y="231385"/>
                  </a:lnTo>
                  <a:lnTo>
                    <a:pt x="967971" y="231385"/>
                  </a:lnTo>
                  <a:cubicBezTo>
                    <a:pt x="970799" y="231385"/>
                    <a:pt x="973062" y="233648"/>
                    <a:pt x="973062" y="235911"/>
                  </a:cubicBezTo>
                  <a:lnTo>
                    <a:pt x="973062" y="235911"/>
                  </a:lnTo>
                  <a:cubicBezTo>
                    <a:pt x="973062" y="238739"/>
                    <a:pt x="970799" y="240437"/>
                    <a:pt x="967971" y="240437"/>
                  </a:cubicBezTo>
                  <a:lnTo>
                    <a:pt x="966839" y="240437"/>
                  </a:lnTo>
                  <a:lnTo>
                    <a:pt x="966839" y="385264"/>
                  </a:lnTo>
                  <a:lnTo>
                    <a:pt x="967971" y="385264"/>
                  </a:lnTo>
                  <a:cubicBezTo>
                    <a:pt x="970799" y="385264"/>
                    <a:pt x="973062" y="387527"/>
                    <a:pt x="973062" y="389790"/>
                  </a:cubicBezTo>
                  <a:lnTo>
                    <a:pt x="973062" y="389790"/>
                  </a:lnTo>
                  <a:cubicBezTo>
                    <a:pt x="973062" y="392619"/>
                    <a:pt x="970799" y="394316"/>
                    <a:pt x="967971" y="394316"/>
                  </a:cubicBezTo>
                  <a:lnTo>
                    <a:pt x="966839" y="394316"/>
                  </a:lnTo>
                  <a:lnTo>
                    <a:pt x="966839" y="413551"/>
                  </a:lnTo>
                  <a:cubicBezTo>
                    <a:pt x="966839" y="430523"/>
                    <a:pt x="966839" y="447495"/>
                    <a:pt x="966839" y="463901"/>
                  </a:cubicBezTo>
                  <a:cubicBezTo>
                    <a:pt x="966839" y="466730"/>
                    <a:pt x="964576" y="468993"/>
                    <a:pt x="961748" y="468993"/>
                  </a:cubicBezTo>
                  <a:lnTo>
                    <a:pt x="967971" y="468993"/>
                  </a:lnTo>
                  <a:cubicBezTo>
                    <a:pt x="970799" y="468993"/>
                    <a:pt x="973062" y="471256"/>
                    <a:pt x="973062" y="473519"/>
                  </a:cubicBezTo>
                  <a:lnTo>
                    <a:pt x="973062" y="473519"/>
                  </a:lnTo>
                  <a:cubicBezTo>
                    <a:pt x="973062" y="476347"/>
                    <a:pt x="970799" y="478045"/>
                    <a:pt x="967971" y="478045"/>
                  </a:cubicBezTo>
                  <a:lnTo>
                    <a:pt x="721876" y="478045"/>
                  </a:lnTo>
                  <a:cubicBezTo>
                    <a:pt x="719048" y="478045"/>
                    <a:pt x="716785" y="475782"/>
                    <a:pt x="716785" y="473519"/>
                  </a:cubicBezTo>
                  <a:lnTo>
                    <a:pt x="716785" y="473519"/>
                  </a:lnTo>
                  <a:cubicBezTo>
                    <a:pt x="716785" y="470690"/>
                    <a:pt x="719048" y="468993"/>
                    <a:pt x="721876" y="468993"/>
                  </a:cubicBezTo>
                  <a:lnTo>
                    <a:pt x="728099" y="468993"/>
                  </a:lnTo>
                  <a:cubicBezTo>
                    <a:pt x="725271" y="468993"/>
                    <a:pt x="723008" y="466730"/>
                    <a:pt x="723008" y="463901"/>
                  </a:cubicBezTo>
                  <a:lnTo>
                    <a:pt x="723008" y="394882"/>
                  </a:lnTo>
                  <a:lnTo>
                    <a:pt x="721876" y="394882"/>
                  </a:lnTo>
                  <a:cubicBezTo>
                    <a:pt x="719048" y="394882"/>
                    <a:pt x="716785" y="392619"/>
                    <a:pt x="716785" y="390356"/>
                  </a:cubicBezTo>
                  <a:lnTo>
                    <a:pt x="716785" y="390356"/>
                  </a:lnTo>
                  <a:cubicBezTo>
                    <a:pt x="716785" y="387527"/>
                    <a:pt x="719048" y="385830"/>
                    <a:pt x="721876" y="385830"/>
                  </a:cubicBezTo>
                  <a:lnTo>
                    <a:pt x="723008" y="385830"/>
                  </a:lnTo>
                  <a:lnTo>
                    <a:pt x="723008" y="240437"/>
                  </a:lnTo>
                  <a:lnTo>
                    <a:pt x="721876" y="240437"/>
                  </a:lnTo>
                  <a:cubicBezTo>
                    <a:pt x="719048" y="240437"/>
                    <a:pt x="716785" y="238174"/>
                    <a:pt x="716785" y="235911"/>
                  </a:cubicBezTo>
                  <a:lnTo>
                    <a:pt x="716785" y="235911"/>
                  </a:lnTo>
                  <a:cubicBezTo>
                    <a:pt x="716785" y="233082"/>
                    <a:pt x="719048" y="231385"/>
                    <a:pt x="721876" y="231385"/>
                  </a:cubicBezTo>
                  <a:lnTo>
                    <a:pt x="723008" y="231385"/>
                  </a:lnTo>
                  <a:lnTo>
                    <a:pt x="723008" y="161234"/>
                  </a:lnTo>
                  <a:cubicBezTo>
                    <a:pt x="723008" y="158405"/>
                    <a:pt x="725271" y="156142"/>
                    <a:pt x="728099" y="156142"/>
                  </a:cubicBezTo>
                  <a:lnTo>
                    <a:pt x="721876" y="156142"/>
                  </a:lnTo>
                  <a:cubicBezTo>
                    <a:pt x="719048" y="156142"/>
                    <a:pt x="716785" y="153879"/>
                    <a:pt x="716785" y="151617"/>
                  </a:cubicBezTo>
                  <a:lnTo>
                    <a:pt x="716785" y="151617"/>
                  </a:lnTo>
                  <a:cubicBezTo>
                    <a:pt x="716785" y="148788"/>
                    <a:pt x="719048" y="147091"/>
                    <a:pt x="721876" y="147091"/>
                  </a:cubicBezTo>
                  <a:lnTo>
                    <a:pt x="967971" y="147091"/>
                  </a:lnTo>
                  <a:cubicBezTo>
                    <a:pt x="970234" y="146525"/>
                    <a:pt x="972496" y="148788"/>
                    <a:pt x="972496" y="151617"/>
                  </a:cubicBezTo>
                  <a:lnTo>
                    <a:pt x="972496" y="151617"/>
                  </a:lnTo>
                  <a:close/>
                  <a:moveTo>
                    <a:pt x="1270638" y="151617"/>
                  </a:moveTo>
                  <a:cubicBezTo>
                    <a:pt x="1270638" y="154445"/>
                    <a:pt x="1268375" y="156142"/>
                    <a:pt x="1265547" y="156142"/>
                  </a:cubicBezTo>
                  <a:lnTo>
                    <a:pt x="1259324" y="156142"/>
                  </a:lnTo>
                  <a:cubicBezTo>
                    <a:pt x="1262152" y="156142"/>
                    <a:pt x="1264415" y="158405"/>
                    <a:pt x="1264415" y="161234"/>
                  </a:cubicBezTo>
                  <a:lnTo>
                    <a:pt x="1264415" y="231385"/>
                  </a:lnTo>
                  <a:lnTo>
                    <a:pt x="1265547" y="231385"/>
                  </a:lnTo>
                  <a:cubicBezTo>
                    <a:pt x="1268375" y="231385"/>
                    <a:pt x="1270638" y="233648"/>
                    <a:pt x="1270638" y="235911"/>
                  </a:cubicBezTo>
                  <a:lnTo>
                    <a:pt x="1270638" y="235911"/>
                  </a:lnTo>
                  <a:cubicBezTo>
                    <a:pt x="1270638" y="238739"/>
                    <a:pt x="1268375" y="240437"/>
                    <a:pt x="1265547" y="240437"/>
                  </a:cubicBezTo>
                  <a:lnTo>
                    <a:pt x="1264415" y="240437"/>
                  </a:lnTo>
                  <a:lnTo>
                    <a:pt x="1264415" y="385264"/>
                  </a:lnTo>
                  <a:lnTo>
                    <a:pt x="1265547" y="385264"/>
                  </a:lnTo>
                  <a:cubicBezTo>
                    <a:pt x="1268375" y="385264"/>
                    <a:pt x="1270638" y="387527"/>
                    <a:pt x="1270638" y="389790"/>
                  </a:cubicBezTo>
                  <a:lnTo>
                    <a:pt x="1270638" y="389790"/>
                  </a:lnTo>
                  <a:cubicBezTo>
                    <a:pt x="1270638" y="392619"/>
                    <a:pt x="1268375" y="394316"/>
                    <a:pt x="1265547" y="394316"/>
                  </a:cubicBezTo>
                  <a:lnTo>
                    <a:pt x="1264415" y="394316"/>
                  </a:lnTo>
                  <a:lnTo>
                    <a:pt x="1264415" y="413551"/>
                  </a:lnTo>
                  <a:cubicBezTo>
                    <a:pt x="1264415" y="430523"/>
                    <a:pt x="1264415" y="447495"/>
                    <a:pt x="1264415" y="463901"/>
                  </a:cubicBezTo>
                  <a:cubicBezTo>
                    <a:pt x="1264415" y="466730"/>
                    <a:pt x="1262152" y="468993"/>
                    <a:pt x="1259324" y="468993"/>
                  </a:cubicBezTo>
                  <a:lnTo>
                    <a:pt x="1265547" y="468993"/>
                  </a:lnTo>
                  <a:cubicBezTo>
                    <a:pt x="1268375" y="468993"/>
                    <a:pt x="1270638" y="471256"/>
                    <a:pt x="1270638" y="473519"/>
                  </a:cubicBezTo>
                  <a:lnTo>
                    <a:pt x="1270638" y="473519"/>
                  </a:lnTo>
                  <a:cubicBezTo>
                    <a:pt x="1270638" y="476347"/>
                    <a:pt x="1268375" y="478045"/>
                    <a:pt x="1265547" y="478045"/>
                  </a:cubicBezTo>
                  <a:lnTo>
                    <a:pt x="1019452" y="478045"/>
                  </a:lnTo>
                  <a:cubicBezTo>
                    <a:pt x="1016624" y="478045"/>
                    <a:pt x="1014361" y="475782"/>
                    <a:pt x="1014361" y="473519"/>
                  </a:cubicBezTo>
                  <a:lnTo>
                    <a:pt x="1014361" y="473519"/>
                  </a:lnTo>
                  <a:cubicBezTo>
                    <a:pt x="1014361" y="470690"/>
                    <a:pt x="1016624" y="468993"/>
                    <a:pt x="1019452" y="468993"/>
                  </a:cubicBezTo>
                  <a:lnTo>
                    <a:pt x="1025675" y="468993"/>
                  </a:lnTo>
                  <a:cubicBezTo>
                    <a:pt x="1022847" y="468993"/>
                    <a:pt x="1020584" y="466730"/>
                    <a:pt x="1020584" y="463901"/>
                  </a:cubicBezTo>
                  <a:lnTo>
                    <a:pt x="1020584" y="394882"/>
                  </a:lnTo>
                  <a:lnTo>
                    <a:pt x="1019452" y="394882"/>
                  </a:lnTo>
                  <a:cubicBezTo>
                    <a:pt x="1016624" y="394882"/>
                    <a:pt x="1014361" y="392619"/>
                    <a:pt x="1014361" y="390356"/>
                  </a:cubicBezTo>
                  <a:lnTo>
                    <a:pt x="1014361" y="390356"/>
                  </a:lnTo>
                  <a:cubicBezTo>
                    <a:pt x="1014361" y="387527"/>
                    <a:pt x="1016624" y="385830"/>
                    <a:pt x="1019452" y="385830"/>
                  </a:cubicBezTo>
                  <a:lnTo>
                    <a:pt x="1020584" y="385830"/>
                  </a:lnTo>
                  <a:lnTo>
                    <a:pt x="1020584" y="240437"/>
                  </a:lnTo>
                  <a:lnTo>
                    <a:pt x="1019452" y="240437"/>
                  </a:lnTo>
                  <a:cubicBezTo>
                    <a:pt x="1016624" y="240437"/>
                    <a:pt x="1014361" y="238174"/>
                    <a:pt x="1014361" y="235911"/>
                  </a:cubicBezTo>
                  <a:lnTo>
                    <a:pt x="1014361" y="235911"/>
                  </a:lnTo>
                  <a:cubicBezTo>
                    <a:pt x="1014361" y="233082"/>
                    <a:pt x="1016624" y="231385"/>
                    <a:pt x="1019452" y="231385"/>
                  </a:cubicBezTo>
                  <a:lnTo>
                    <a:pt x="1020584" y="231385"/>
                  </a:lnTo>
                  <a:lnTo>
                    <a:pt x="1020584" y="161234"/>
                  </a:lnTo>
                  <a:cubicBezTo>
                    <a:pt x="1020584" y="158405"/>
                    <a:pt x="1022847" y="156142"/>
                    <a:pt x="1025675" y="156142"/>
                  </a:cubicBezTo>
                  <a:lnTo>
                    <a:pt x="1019452" y="156142"/>
                  </a:lnTo>
                  <a:cubicBezTo>
                    <a:pt x="1016624" y="156142"/>
                    <a:pt x="1014361" y="153879"/>
                    <a:pt x="1014361" y="151617"/>
                  </a:cubicBezTo>
                  <a:lnTo>
                    <a:pt x="1014361" y="151617"/>
                  </a:lnTo>
                  <a:cubicBezTo>
                    <a:pt x="1014361" y="148788"/>
                    <a:pt x="1016624" y="147091"/>
                    <a:pt x="1019452" y="147091"/>
                  </a:cubicBezTo>
                  <a:lnTo>
                    <a:pt x="1265547" y="147091"/>
                  </a:lnTo>
                  <a:cubicBezTo>
                    <a:pt x="1268375" y="146525"/>
                    <a:pt x="1270638" y="148788"/>
                    <a:pt x="1270638" y="151617"/>
                  </a:cubicBezTo>
                  <a:lnTo>
                    <a:pt x="1270638" y="151617"/>
                  </a:lnTo>
                  <a:close/>
                  <a:moveTo>
                    <a:pt x="1568780" y="151617"/>
                  </a:moveTo>
                  <a:cubicBezTo>
                    <a:pt x="1568780" y="154445"/>
                    <a:pt x="1566517" y="156142"/>
                    <a:pt x="1563688" y="156142"/>
                  </a:cubicBezTo>
                  <a:lnTo>
                    <a:pt x="1557465" y="156142"/>
                  </a:lnTo>
                  <a:cubicBezTo>
                    <a:pt x="1560294" y="156142"/>
                    <a:pt x="1562557" y="158405"/>
                    <a:pt x="1562557" y="161234"/>
                  </a:cubicBezTo>
                  <a:lnTo>
                    <a:pt x="1562557" y="231385"/>
                  </a:lnTo>
                  <a:lnTo>
                    <a:pt x="1563688" y="231385"/>
                  </a:lnTo>
                  <a:cubicBezTo>
                    <a:pt x="1566517" y="231385"/>
                    <a:pt x="1568780" y="233648"/>
                    <a:pt x="1568780" y="235911"/>
                  </a:cubicBezTo>
                  <a:lnTo>
                    <a:pt x="1568780" y="235911"/>
                  </a:lnTo>
                  <a:cubicBezTo>
                    <a:pt x="1568780" y="238739"/>
                    <a:pt x="1566517" y="240437"/>
                    <a:pt x="1563688" y="240437"/>
                  </a:cubicBezTo>
                  <a:lnTo>
                    <a:pt x="1562557" y="240437"/>
                  </a:lnTo>
                  <a:lnTo>
                    <a:pt x="1562557" y="385264"/>
                  </a:lnTo>
                  <a:lnTo>
                    <a:pt x="1563688" y="385264"/>
                  </a:lnTo>
                  <a:cubicBezTo>
                    <a:pt x="1566517" y="385264"/>
                    <a:pt x="1568780" y="387527"/>
                    <a:pt x="1568780" y="389790"/>
                  </a:cubicBezTo>
                  <a:lnTo>
                    <a:pt x="1568780" y="389790"/>
                  </a:lnTo>
                  <a:cubicBezTo>
                    <a:pt x="1568780" y="392619"/>
                    <a:pt x="1566517" y="394316"/>
                    <a:pt x="1563688" y="394316"/>
                  </a:cubicBezTo>
                  <a:lnTo>
                    <a:pt x="1562557" y="394316"/>
                  </a:lnTo>
                  <a:lnTo>
                    <a:pt x="1562557" y="413551"/>
                  </a:lnTo>
                  <a:cubicBezTo>
                    <a:pt x="1562557" y="430523"/>
                    <a:pt x="1562557" y="447495"/>
                    <a:pt x="1562557" y="463901"/>
                  </a:cubicBezTo>
                  <a:cubicBezTo>
                    <a:pt x="1562557" y="466730"/>
                    <a:pt x="1560294" y="468993"/>
                    <a:pt x="1557465" y="468993"/>
                  </a:cubicBezTo>
                  <a:lnTo>
                    <a:pt x="1563688" y="468993"/>
                  </a:lnTo>
                  <a:cubicBezTo>
                    <a:pt x="1566517" y="468993"/>
                    <a:pt x="1568780" y="471256"/>
                    <a:pt x="1568780" y="473519"/>
                  </a:cubicBezTo>
                  <a:lnTo>
                    <a:pt x="1568780" y="473519"/>
                  </a:lnTo>
                  <a:cubicBezTo>
                    <a:pt x="1568780" y="476347"/>
                    <a:pt x="1566517" y="478045"/>
                    <a:pt x="1563688" y="478045"/>
                  </a:cubicBezTo>
                  <a:lnTo>
                    <a:pt x="1317594" y="478045"/>
                  </a:lnTo>
                  <a:cubicBezTo>
                    <a:pt x="1314765" y="478045"/>
                    <a:pt x="1312502" y="475782"/>
                    <a:pt x="1312502" y="473519"/>
                  </a:cubicBezTo>
                  <a:lnTo>
                    <a:pt x="1312502" y="473519"/>
                  </a:lnTo>
                  <a:cubicBezTo>
                    <a:pt x="1312502" y="470690"/>
                    <a:pt x="1314765" y="468993"/>
                    <a:pt x="1317594" y="468993"/>
                  </a:cubicBezTo>
                  <a:lnTo>
                    <a:pt x="1323817" y="468993"/>
                  </a:lnTo>
                  <a:cubicBezTo>
                    <a:pt x="1320989" y="468993"/>
                    <a:pt x="1318726" y="466730"/>
                    <a:pt x="1318726" y="463901"/>
                  </a:cubicBezTo>
                  <a:lnTo>
                    <a:pt x="1318726" y="394882"/>
                  </a:lnTo>
                  <a:lnTo>
                    <a:pt x="1317594" y="394882"/>
                  </a:lnTo>
                  <a:cubicBezTo>
                    <a:pt x="1314765" y="394882"/>
                    <a:pt x="1312502" y="392619"/>
                    <a:pt x="1312502" y="390356"/>
                  </a:cubicBezTo>
                  <a:lnTo>
                    <a:pt x="1312502" y="390356"/>
                  </a:lnTo>
                  <a:cubicBezTo>
                    <a:pt x="1312502" y="387527"/>
                    <a:pt x="1314765" y="385830"/>
                    <a:pt x="1317594" y="385830"/>
                  </a:cubicBezTo>
                  <a:lnTo>
                    <a:pt x="1318726" y="385830"/>
                  </a:lnTo>
                  <a:lnTo>
                    <a:pt x="1318726" y="240437"/>
                  </a:lnTo>
                  <a:lnTo>
                    <a:pt x="1317594" y="240437"/>
                  </a:lnTo>
                  <a:cubicBezTo>
                    <a:pt x="1314765" y="240437"/>
                    <a:pt x="1312502" y="238174"/>
                    <a:pt x="1312502" y="235911"/>
                  </a:cubicBezTo>
                  <a:lnTo>
                    <a:pt x="1312502" y="235911"/>
                  </a:lnTo>
                  <a:cubicBezTo>
                    <a:pt x="1312502" y="233082"/>
                    <a:pt x="1314765" y="231385"/>
                    <a:pt x="1317594" y="231385"/>
                  </a:cubicBezTo>
                  <a:lnTo>
                    <a:pt x="1318726" y="231385"/>
                  </a:lnTo>
                  <a:lnTo>
                    <a:pt x="1318726" y="161234"/>
                  </a:lnTo>
                  <a:cubicBezTo>
                    <a:pt x="1318726" y="158405"/>
                    <a:pt x="1320989" y="156142"/>
                    <a:pt x="1323817" y="156142"/>
                  </a:cubicBezTo>
                  <a:lnTo>
                    <a:pt x="1317594" y="156142"/>
                  </a:lnTo>
                  <a:cubicBezTo>
                    <a:pt x="1314765" y="156142"/>
                    <a:pt x="1312502" y="153879"/>
                    <a:pt x="1312502" y="151617"/>
                  </a:cubicBezTo>
                  <a:lnTo>
                    <a:pt x="1312502" y="151617"/>
                  </a:lnTo>
                  <a:cubicBezTo>
                    <a:pt x="1312502" y="148788"/>
                    <a:pt x="1314765" y="147091"/>
                    <a:pt x="1317594" y="147091"/>
                  </a:cubicBezTo>
                  <a:lnTo>
                    <a:pt x="1563688" y="147091"/>
                  </a:lnTo>
                  <a:cubicBezTo>
                    <a:pt x="1566517" y="146525"/>
                    <a:pt x="1568780" y="148788"/>
                    <a:pt x="1568780" y="151617"/>
                  </a:cubicBezTo>
                  <a:lnTo>
                    <a:pt x="1568780" y="151617"/>
                  </a:lnTo>
                  <a:close/>
                  <a:moveTo>
                    <a:pt x="1866356" y="151617"/>
                  </a:moveTo>
                  <a:cubicBezTo>
                    <a:pt x="1866356" y="154445"/>
                    <a:pt x="1864093" y="156142"/>
                    <a:pt x="1861264" y="156142"/>
                  </a:cubicBezTo>
                  <a:lnTo>
                    <a:pt x="1855607" y="156142"/>
                  </a:lnTo>
                  <a:cubicBezTo>
                    <a:pt x="1858436" y="156142"/>
                    <a:pt x="1860699" y="158405"/>
                    <a:pt x="1860699" y="161234"/>
                  </a:cubicBezTo>
                  <a:lnTo>
                    <a:pt x="1860699" y="231385"/>
                  </a:lnTo>
                  <a:lnTo>
                    <a:pt x="1861830" y="231385"/>
                  </a:lnTo>
                  <a:cubicBezTo>
                    <a:pt x="1864659" y="231385"/>
                    <a:pt x="1866922" y="233648"/>
                    <a:pt x="1866922" y="235911"/>
                  </a:cubicBezTo>
                  <a:lnTo>
                    <a:pt x="1866922" y="235911"/>
                  </a:lnTo>
                  <a:cubicBezTo>
                    <a:pt x="1866922" y="238739"/>
                    <a:pt x="1864659" y="240437"/>
                    <a:pt x="1861830" y="240437"/>
                  </a:cubicBezTo>
                  <a:lnTo>
                    <a:pt x="1860699" y="240437"/>
                  </a:lnTo>
                  <a:lnTo>
                    <a:pt x="1860699" y="385264"/>
                  </a:lnTo>
                  <a:lnTo>
                    <a:pt x="1861830" y="385264"/>
                  </a:lnTo>
                  <a:cubicBezTo>
                    <a:pt x="1864659" y="385264"/>
                    <a:pt x="1866922" y="387527"/>
                    <a:pt x="1866922" y="389790"/>
                  </a:cubicBezTo>
                  <a:lnTo>
                    <a:pt x="1866922" y="389790"/>
                  </a:lnTo>
                  <a:cubicBezTo>
                    <a:pt x="1866922" y="392619"/>
                    <a:pt x="1864659" y="394316"/>
                    <a:pt x="1861830" y="394316"/>
                  </a:cubicBezTo>
                  <a:lnTo>
                    <a:pt x="1860699" y="394316"/>
                  </a:lnTo>
                  <a:lnTo>
                    <a:pt x="1860699" y="413551"/>
                  </a:lnTo>
                  <a:cubicBezTo>
                    <a:pt x="1860699" y="430523"/>
                    <a:pt x="1860699" y="447495"/>
                    <a:pt x="1860699" y="463901"/>
                  </a:cubicBezTo>
                  <a:cubicBezTo>
                    <a:pt x="1860699" y="466730"/>
                    <a:pt x="1858436" y="468993"/>
                    <a:pt x="1855607" y="468993"/>
                  </a:cubicBezTo>
                  <a:lnTo>
                    <a:pt x="1861830" y="468993"/>
                  </a:lnTo>
                  <a:cubicBezTo>
                    <a:pt x="1864659" y="468993"/>
                    <a:pt x="1866922" y="471256"/>
                    <a:pt x="1866922" y="473519"/>
                  </a:cubicBezTo>
                  <a:lnTo>
                    <a:pt x="1866922" y="473519"/>
                  </a:lnTo>
                  <a:cubicBezTo>
                    <a:pt x="1866922" y="476347"/>
                    <a:pt x="1864659" y="478045"/>
                    <a:pt x="1861830" y="478045"/>
                  </a:cubicBezTo>
                  <a:lnTo>
                    <a:pt x="1615736" y="478045"/>
                  </a:lnTo>
                  <a:cubicBezTo>
                    <a:pt x="1612907" y="478045"/>
                    <a:pt x="1610644" y="475782"/>
                    <a:pt x="1610644" y="473519"/>
                  </a:cubicBezTo>
                  <a:lnTo>
                    <a:pt x="1610644" y="473519"/>
                  </a:lnTo>
                  <a:cubicBezTo>
                    <a:pt x="1610644" y="470690"/>
                    <a:pt x="1612907" y="468993"/>
                    <a:pt x="1615736" y="468993"/>
                  </a:cubicBezTo>
                  <a:lnTo>
                    <a:pt x="1621959" y="468993"/>
                  </a:lnTo>
                  <a:cubicBezTo>
                    <a:pt x="1619130" y="468993"/>
                    <a:pt x="1616867" y="466730"/>
                    <a:pt x="1616867" y="463901"/>
                  </a:cubicBezTo>
                  <a:lnTo>
                    <a:pt x="1616867" y="394882"/>
                  </a:lnTo>
                  <a:lnTo>
                    <a:pt x="1615736" y="394882"/>
                  </a:lnTo>
                  <a:cubicBezTo>
                    <a:pt x="1612907" y="394882"/>
                    <a:pt x="1610644" y="392619"/>
                    <a:pt x="1610644" y="390356"/>
                  </a:cubicBezTo>
                  <a:lnTo>
                    <a:pt x="1610644" y="390356"/>
                  </a:lnTo>
                  <a:cubicBezTo>
                    <a:pt x="1610644" y="387527"/>
                    <a:pt x="1612907" y="385830"/>
                    <a:pt x="1615736" y="385830"/>
                  </a:cubicBezTo>
                  <a:lnTo>
                    <a:pt x="1616867" y="385830"/>
                  </a:lnTo>
                  <a:lnTo>
                    <a:pt x="1616867" y="240437"/>
                  </a:lnTo>
                  <a:lnTo>
                    <a:pt x="1615736" y="240437"/>
                  </a:lnTo>
                  <a:cubicBezTo>
                    <a:pt x="1612907" y="240437"/>
                    <a:pt x="1610644" y="238174"/>
                    <a:pt x="1610644" y="235911"/>
                  </a:cubicBezTo>
                  <a:lnTo>
                    <a:pt x="1610644" y="235911"/>
                  </a:lnTo>
                  <a:cubicBezTo>
                    <a:pt x="1610644" y="233082"/>
                    <a:pt x="1612907" y="231385"/>
                    <a:pt x="1615736" y="231385"/>
                  </a:cubicBezTo>
                  <a:lnTo>
                    <a:pt x="1616867" y="231385"/>
                  </a:lnTo>
                  <a:lnTo>
                    <a:pt x="1616867" y="161234"/>
                  </a:lnTo>
                  <a:cubicBezTo>
                    <a:pt x="1616867" y="158405"/>
                    <a:pt x="1619130" y="156142"/>
                    <a:pt x="1621959" y="156142"/>
                  </a:cubicBezTo>
                  <a:lnTo>
                    <a:pt x="1615736" y="156142"/>
                  </a:lnTo>
                  <a:cubicBezTo>
                    <a:pt x="1612907" y="156142"/>
                    <a:pt x="1610644" y="153879"/>
                    <a:pt x="1610644" y="151617"/>
                  </a:cubicBezTo>
                  <a:lnTo>
                    <a:pt x="1610644" y="151617"/>
                  </a:lnTo>
                  <a:cubicBezTo>
                    <a:pt x="1610644" y="148788"/>
                    <a:pt x="1612907" y="147091"/>
                    <a:pt x="1615736" y="147091"/>
                  </a:cubicBezTo>
                  <a:lnTo>
                    <a:pt x="1861830" y="147091"/>
                  </a:lnTo>
                  <a:cubicBezTo>
                    <a:pt x="1864093" y="146525"/>
                    <a:pt x="1866356" y="148788"/>
                    <a:pt x="1866356" y="151617"/>
                  </a:cubicBezTo>
                  <a:lnTo>
                    <a:pt x="1866356" y="151617"/>
                  </a:lnTo>
                  <a:close/>
                  <a:moveTo>
                    <a:pt x="2164498" y="151617"/>
                  </a:moveTo>
                  <a:cubicBezTo>
                    <a:pt x="2164498" y="154445"/>
                    <a:pt x="2162235" y="156142"/>
                    <a:pt x="2159406" y="156142"/>
                  </a:cubicBezTo>
                  <a:lnTo>
                    <a:pt x="2153183" y="156142"/>
                  </a:lnTo>
                  <a:cubicBezTo>
                    <a:pt x="2156012" y="156142"/>
                    <a:pt x="2158275" y="158405"/>
                    <a:pt x="2158275" y="161234"/>
                  </a:cubicBezTo>
                  <a:lnTo>
                    <a:pt x="2158275" y="231385"/>
                  </a:lnTo>
                  <a:lnTo>
                    <a:pt x="2159406" y="231385"/>
                  </a:lnTo>
                  <a:cubicBezTo>
                    <a:pt x="2162235" y="231385"/>
                    <a:pt x="2164498" y="233648"/>
                    <a:pt x="2164498" y="235911"/>
                  </a:cubicBezTo>
                  <a:lnTo>
                    <a:pt x="2164498" y="235911"/>
                  </a:lnTo>
                  <a:cubicBezTo>
                    <a:pt x="2164498" y="238739"/>
                    <a:pt x="2162235" y="240437"/>
                    <a:pt x="2159406" y="240437"/>
                  </a:cubicBezTo>
                  <a:lnTo>
                    <a:pt x="2158275" y="240437"/>
                  </a:lnTo>
                  <a:lnTo>
                    <a:pt x="2158275" y="385264"/>
                  </a:lnTo>
                  <a:lnTo>
                    <a:pt x="2159406" y="385264"/>
                  </a:lnTo>
                  <a:cubicBezTo>
                    <a:pt x="2162235" y="385264"/>
                    <a:pt x="2164498" y="387527"/>
                    <a:pt x="2164498" y="389790"/>
                  </a:cubicBezTo>
                  <a:lnTo>
                    <a:pt x="2164498" y="389790"/>
                  </a:lnTo>
                  <a:cubicBezTo>
                    <a:pt x="2164498" y="392619"/>
                    <a:pt x="2162235" y="394316"/>
                    <a:pt x="2159406" y="394316"/>
                  </a:cubicBezTo>
                  <a:lnTo>
                    <a:pt x="2158275" y="394316"/>
                  </a:lnTo>
                  <a:lnTo>
                    <a:pt x="2158275" y="413551"/>
                  </a:lnTo>
                  <a:cubicBezTo>
                    <a:pt x="2158275" y="430523"/>
                    <a:pt x="2158275" y="447495"/>
                    <a:pt x="2158275" y="463901"/>
                  </a:cubicBezTo>
                  <a:cubicBezTo>
                    <a:pt x="2158275" y="466730"/>
                    <a:pt x="2156012" y="468993"/>
                    <a:pt x="2153183" y="468993"/>
                  </a:cubicBezTo>
                  <a:lnTo>
                    <a:pt x="2159406" y="468993"/>
                  </a:lnTo>
                  <a:cubicBezTo>
                    <a:pt x="2162235" y="468993"/>
                    <a:pt x="2164498" y="471256"/>
                    <a:pt x="2164498" y="473519"/>
                  </a:cubicBezTo>
                  <a:lnTo>
                    <a:pt x="2164498" y="473519"/>
                  </a:lnTo>
                  <a:cubicBezTo>
                    <a:pt x="2164498" y="476347"/>
                    <a:pt x="2162235" y="478045"/>
                    <a:pt x="2159406" y="478045"/>
                  </a:cubicBezTo>
                  <a:lnTo>
                    <a:pt x="1913312" y="478045"/>
                  </a:lnTo>
                  <a:cubicBezTo>
                    <a:pt x="1910483" y="478045"/>
                    <a:pt x="1908220" y="475782"/>
                    <a:pt x="1908220" y="473519"/>
                  </a:cubicBezTo>
                  <a:lnTo>
                    <a:pt x="1908220" y="473519"/>
                  </a:lnTo>
                  <a:cubicBezTo>
                    <a:pt x="1908220" y="470690"/>
                    <a:pt x="1910483" y="468993"/>
                    <a:pt x="1913312" y="468993"/>
                  </a:cubicBezTo>
                  <a:lnTo>
                    <a:pt x="1919535" y="468993"/>
                  </a:lnTo>
                  <a:cubicBezTo>
                    <a:pt x="1916706" y="468993"/>
                    <a:pt x="1914443" y="466730"/>
                    <a:pt x="1914443" y="463901"/>
                  </a:cubicBezTo>
                  <a:lnTo>
                    <a:pt x="1914443" y="394882"/>
                  </a:lnTo>
                  <a:lnTo>
                    <a:pt x="1913312" y="394882"/>
                  </a:lnTo>
                  <a:cubicBezTo>
                    <a:pt x="1910483" y="394882"/>
                    <a:pt x="1908220" y="392619"/>
                    <a:pt x="1908220" y="390356"/>
                  </a:cubicBezTo>
                  <a:lnTo>
                    <a:pt x="1908220" y="390356"/>
                  </a:lnTo>
                  <a:cubicBezTo>
                    <a:pt x="1908220" y="387527"/>
                    <a:pt x="1910483" y="385830"/>
                    <a:pt x="1913312" y="385830"/>
                  </a:cubicBezTo>
                  <a:lnTo>
                    <a:pt x="1914443" y="385830"/>
                  </a:lnTo>
                  <a:lnTo>
                    <a:pt x="1914443" y="240437"/>
                  </a:lnTo>
                  <a:lnTo>
                    <a:pt x="1913312" y="240437"/>
                  </a:lnTo>
                  <a:cubicBezTo>
                    <a:pt x="1910483" y="240437"/>
                    <a:pt x="1908220" y="238174"/>
                    <a:pt x="1908220" y="235911"/>
                  </a:cubicBezTo>
                  <a:lnTo>
                    <a:pt x="1908220" y="235911"/>
                  </a:lnTo>
                  <a:cubicBezTo>
                    <a:pt x="1908220" y="233082"/>
                    <a:pt x="1910483" y="231385"/>
                    <a:pt x="1913312" y="231385"/>
                  </a:cubicBezTo>
                  <a:lnTo>
                    <a:pt x="1914443" y="231385"/>
                  </a:lnTo>
                  <a:lnTo>
                    <a:pt x="1914443" y="161234"/>
                  </a:lnTo>
                  <a:cubicBezTo>
                    <a:pt x="1914443" y="158405"/>
                    <a:pt x="1916706" y="156142"/>
                    <a:pt x="1919535" y="156142"/>
                  </a:cubicBezTo>
                  <a:lnTo>
                    <a:pt x="1913312" y="156142"/>
                  </a:lnTo>
                  <a:cubicBezTo>
                    <a:pt x="1910483" y="156142"/>
                    <a:pt x="1908220" y="153879"/>
                    <a:pt x="1908220" y="151617"/>
                  </a:cubicBezTo>
                  <a:lnTo>
                    <a:pt x="1908220" y="151617"/>
                  </a:lnTo>
                  <a:cubicBezTo>
                    <a:pt x="1908220" y="148788"/>
                    <a:pt x="1910483" y="147091"/>
                    <a:pt x="1913312" y="147091"/>
                  </a:cubicBezTo>
                  <a:lnTo>
                    <a:pt x="2159406" y="147091"/>
                  </a:lnTo>
                  <a:cubicBezTo>
                    <a:pt x="2162235" y="146525"/>
                    <a:pt x="2164498" y="148788"/>
                    <a:pt x="2164498" y="151617"/>
                  </a:cubicBezTo>
                  <a:lnTo>
                    <a:pt x="2164498" y="151617"/>
                  </a:lnTo>
                  <a:close/>
                  <a:moveTo>
                    <a:pt x="2462639" y="151617"/>
                  </a:moveTo>
                  <a:cubicBezTo>
                    <a:pt x="2462639" y="154445"/>
                    <a:pt x="2460376" y="156142"/>
                    <a:pt x="2457548" y="156142"/>
                  </a:cubicBezTo>
                  <a:lnTo>
                    <a:pt x="2451325" y="156142"/>
                  </a:lnTo>
                  <a:cubicBezTo>
                    <a:pt x="2454153" y="156142"/>
                    <a:pt x="2456416" y="158405"/>
                    <a:pt x="2456416" y="161234"/>
                  </a:cubicBezTo>
                  <a:lnTo>
                    <a:pt x="2456416" y="231385"/>
                  </a:lnTo>
                  <a:lnTo>
                    <a:pt x="2457548" y="231385"/>
                  </a:lnTo>
                  <a:cubicBezTo>
                    <a:pt x="2460376" y="231385"/>
                    <a:pt x="2462639" y="233648"/>
                    <a:pt x="2462639" y="235911"/>
                  </a:cubicBezTo>
                  <a:lnTo>
                    <a:pt x="2462639" y="235911"/>
                  </a:lnTo>
                  <a:cubicBezTo>
                    <a:pt x="2462639" y="238739"/>
                    <a:pt x="2460376" y="240437"/>
                    <a:pt x="2457548" y="240437"/>
                  </a:cubicBezTo>
                  <a:lnTo>
                    <a:pt x="2456416" y="240437"/>
                  </a:lnTo>
                  <a:lnTo>
                    <a:pt x="2456416" y="385264"/>
                  </a:lnTo>
                  <a:lnTo>
                    <a:pt x="2457548" y="385264"/>
                  </a:lnTo>
                  <a:cubicBezTo>
                    <a:pt x="2460376" y="385264"/>
                    <a:pt x="2462639" y="387527"/>
                    <a:pt x="2462639" y="389790"/>
                  </a:cubicBezTo>
                  <a:lnTo>
                    <a:pt x="2462639" y="389790"/>
                  </a:lnTo>
                  <a:cubicBezTo>
                    <a:pt x="2462639" y="392619"/>
                    <a:pt x="2460376" y="394316"/>
                    <a:pt x="2457548" y="394316"/>
                  </a:cubicBezTo>
                  <a:lnTo>
                    <a:pt x="2456416" y="394316"/>
                  </a:lnTo>
                  <a:lnTo>
                    <a:pt x="2456416" y="413551"/>
                  </a:lnTo>
                  <a:cubicBezTo>
                    <a:pt x="2456416" y="430523"/>
                    <a:pt x="2456416" y="447495"/>
                    <a:pt x="2456416" y="463901"/>
                  </a:cubicBezTo>
                  <a:cubicBezTo>
                    <a:pt x="2456416" y="466730"/>
                    <a:pt x="2454153" y="468993"/>
                    <a:pt x="2451325" y="468993"/>
                  </a:cubicBezTo>
                  <a:lnTo>
                    <a:pt x="2457548" y="468993"/>
                  </a:lnTo>
                  <a:cubicBezTo>
                    <a:pt x="2460376" y="468993"/>
                    <a:pt x="2462639" y="471256"/>
                    <a:pt x="2462639" y="473519"/>
                  </a:cubicBezTo>
                  <a:lnTo>
                    <a:pt x="2462639" y="473519"/>
                  </a:lnTo>
                  <a:cubicBezTo>
                    <a:pt x="2462639" y="476347"/>
                    <a:pt x="2460376" y="478045"/>
                    <a:pt x="2457548" y="478045"/>
                  </a:cubicBezTo>
                  <a:lnTo>
                    <a:pt x="2211454" y="478045"/>
                  </a:lnTo>
                  <a:cubicBezTo>
                    <a:pt x="2208625" y="478045"/>
                    <a:pt x="2206362" y="475782"/>
                    <a:pt x="2206362" y="473519"/>
                  </a:cubicBezTo>
                  <a:lnTo>
                    <a:pt x="2206362" y="473519"/>
                  </a:lnTo>
                  <a:cubicBezTo>
                    <a:pt x="2206362" y="470690"/>
                    <a:pt x="2208625" y="468993"/>
                    <a:pt x="2211454" y="468993"/>
                  </a:cubicBezTo>
                  <a:lnTo>
                    <a:pt x="2217677" y="468993"/>
                  </a:lnTo>
                  <a:cubicBezTo>
                    <a:pt x="2214848" y="468993"/>
                    <a:pt x="2212585" y="466730"/>
                    <a:pt x="2212585" y="463901"/>
                  </a:cubicBezTo>
                  <a:lnTo>
                    <a:pt x="2212585" y="394882"/>
                  </a:lnTo>
                  <a:lnTo>
                    <a:pt x="2211454" y="394882"/>
                  </a:lnTo>
                  <a:cubicBezTo>
                    <a:pt x="2208625" y="394882"/>
                    <a:pt x="2206362" y="392619"/>
                    <a:pt x="2206362" y="390356"/>
                  </a:cubicBezTo>
                  <a:lnTo>
                    <a:pt x="2206362" y="390356"/>
                  </a:lnTo>
                  <a:cubicBezTo>
                    <a:pt x="2206362" y="387527"/>
                    <a:pt x="2208625" y="385830"/>
                    <a:pt x="2211454" y="385830"/>
                  </a:cubicBezTo>
                  <a:lnTo>
                    <a:pt x="2212585" y="385830"/>
                  </a:lnTo>
                  <a:lnTo>
                    <a:pt x="2212585" y="240437"/>
                  </a:lnTo>
                  <a:lnTo>
                    <a:pt x="2211454" y="240437"/>
                  </a:lnTo>
                  <a:cubicBezTo>
                    <a:pt x="2208625" y="240437"/>
                    <a:pt x="2206362" y="238174"/>
                    <a:pt x="2206362" y="235911"/>
                  </a:cubicBezTo>
                  <a:lnTo>
                    <a:pt x="2206362" y="235911"/>
                  </a:lnTo>
                  <a:cubicBezTo>
                    <a:pt x="2206362" y="233082"/>
                    <a:pt x="2208625" y="231385"/>
                    <a:pt x="2211454" y="231385"/>
                  </a:cubicBezTo>
                  <a:lnTo>
                    <a:pt x="2212585" y="231385"/>
                  </a:lnTo>
                  <a:lnTo>
                    <a:pt x="2212585" y="161234"/>
                  </a:lnTo>
                  <a:cubicBezTo>
                    <a:pt x="2212585" y="158405"/>
                    <a:pt x="2214848" y="156142"/>
                    <a:pt x="2217677" y="156142"/>
                  </a:cubicBezTo>
                  <a:lnTo>
                    <a:pt x="2211454" y="156142"/>
                  </a:lnTo>
                  <a:cubicBezTo>
                    <a:pt x="2208625" y="156142"/>
                    <a:pt x="2206362" y="153879"/>
                    <a:pt x="2206362" y="151617"/>
                  </a:cubicBezTo>
                  <a:lnTo>
                    <a:pt x="2206362" y="151617"/>
                  </a:lnTo>
                  <a:cubicBezTo>
                    <a:pt x="2206362" y="148788"/>
                    <a:pt x="2208625" y="147091"/>
                    <a:pt x="2211454" y="147091"/>
                  </a:cubicBezTo>
                  <a:lnTo>
                    <a:pt x="2457548" y="147091"/>
                  </a:lnTo>
                  <a:cubicBezTo>
                    <a:pt x="2460376" y="146525"/>
                    <a:pt x="2462639" y="148788"/>
                    <a:pt x="2462639" y="151617"/>
                  </a:cubicBezTo>
                  <a:lnTo>
                    <a:pt x="2462639" y="151617"/>
                  </a:lnTo>
                  <a:close/>
                  <a:moveTo>
                    <a:pt x="2760215" y="151617"/>
                  </a:moveTo>
                  <a:cubicBezTo>
                    <a:pt x="2760215" y="154445"/>
                    <a:pt x="2757952" y="156142"/>
                    <a:pt x="2755124" y="156142"/>
                  </a:cubicBezTo>
                  <a:lnTo>
                    <a:pt x="2749466" y="156142"/>
                  </a:lnTo>
                  <a:cubicBezTo>
                    <a:pt x="2752295" y="156142"/>
                    <a:pt x="2754558" y="158405"/>
                    <a:pt x="2754558" y="161234"/>
                  </a:cubicBezTo>
                  <a:lnTo>
                    <a:pt x="2754558" y="231385"/>
                  </a:lnTo>
                  <a:lnTo>
                    <a:pt x="2755690" y="231385"/>
                  </a:lnTo>
                  <a:cubicBezTo>
                    <a:pt x="2758518" y="231385"/>
                    <a:pt x="2760781" y="233648"/>
                    <a:pt x="2760781" y="235911"/>
                  </a:cubicBezTo>
                  <a:lnTo>
                    <a:pt x="2760781" y="235911"/>
                  </a:lnTo>
                  <a:cubicBezTo>
                    <a:pt x="2760781" y="238739"/>
                    <a:pt x="2758518" y="240437"/>
                    <a:pt x="2755690" y="240437"/>
                  </a:cubicBezTo>
                  <a:lnTo>
                    <a:pt x="2754558" y="240437"/>
                  </a:lnTo>
                  <a:lnTo>
                    <a:pt x="2754558" y="385264"/>
                  </a:lnTo>
                  <a:lnTo>
                    <a:pt x="2755690" y="385264"/>
                  </a:lnTo>
                  <a:cubicBezTo>
                    <a:pt x="2758518" y="385264"/>
                    <a:pt x="2760781" y="387527"/>
                    <a:pt x="2760781" y="389790"/>
                  </a:cubicBezTo>
                  <a:lnTo>
                    <a:pt x="2760781" y="389790"/>
                  </a:lnTo>
                  <a:cubicBezTo>
                    <a:pt x="2760781" y="392619"/>
                    <a:pt x="2758518" y="394316"/>
                    <a:pt x="2755690" y="394316"/>
                  </a:cubicBezTo>
                  <a:lnTo>
                    <a:pt x="2754558" y="394316"/>
                  </a:lnTo>
                  <a:lnTo>
                    <a:pt x="2754558" y="413551"/>
                  </a:lnTo>
                  <a:cubicBezTo>
                    <a:pt x="2754558" y="430523"/>
                    <a:pt x="2754558" y="447495"/>
                    <a:pt x="2754558" y="463901"/>
                  </a:cubicBezTo>
                  <a:cubicBezTo>
                    <a:pt x="2754558" y="466730"/>
                    <a:pt x="2752295" y="468993"/>
                    <a:pt x="2749466" y="468993"/>
                  </a:cubicBezTo>
                  <a:lnTo>
                    <a:pt x="2755690" y="468993"/>
                  </a:lnTo>
                  <a:cubicBezTo>
                    <a:pt x="2758518" y="468993"/>
                    <a:pt x="2760781" y="471256"/>
                    <a:pt x="2760781" y="473519"/>
                  </a:cubicBezTo>
                  <a:lnTo>
                    <a:pt x="2760781" y="473519"/>
                  </a:lnTo>
                  <a:cubicBezTo>
                    <a:pt x="2760781" y="476347"/>
                    <a:pt x="2758518" y="478045"/>
                    <a:pt x="2755690" y="478045"/>
                  </a:cubicBezTo>
                  <a:lnTo>
                    <a:pt x="2509595" y="478045"/>
                  </a:lnTo>
                  <a:cubicBezTo>
                    <a:pt x="2506767" y="478045"/>
                    <a:pt x="2504504" y="475782"/>
                    <a:pt x="2504504" y="473519"/>
                  </a:cubicBezTo>
                  <a:lnTo>
                    <a:pt x="2504504" y="473519"/>
                  </a:lnTo>
                  <a:cubicBezTo>
                    <a:pt x="2504504" y="470690"/>
                    <a:pt x="2506767" y="468993"/>
                    <a:pt x="2509595" y="468993"/>
                  </a:cubicBezTo>
                  <a:lnTo>
                    <a:pt x="2515818" y="468993"/>
                  </a:lnTo>
                  <a:cubicBezTo>
                    <a:pt x="2512990" y="468993"/>
                    <a:pt x="2510727" y="466730"/>
                    <a:pt x="2510727" y="463901"/>
                  </a:cubicBezTo>
                  <a:lnTo>
                    <a:pt x="2510727" y="394882"/>
                  </a:lnTo>
                  <a:lnTo>
                    <a:pt x="2509595" y="394882"/>
                  </a:lnTo>
                  <a:cubicBezTo>
                    <a:pt x="2506767" y="394882"/>
                    <a:pt x="2504504" y="392619"/>
                    <a:pt x="2504504" y="390356"/>
                  </a:cubicBezTo>
                  <a:lnTo>
                    <a:pt x="2504504" y="390356"/>
                  </a:lnTo>
                  <a:cubicBezTo>
                    <a:pt x="2504504" y="387527"/>
                    <a:pt x="2506767" y="385830"/>
                    <a:pt x="2509595" y="385830"/>
                  </a:cubicBezTo>
                  <a:lnTo>
                    <a:pt x="2510727" y="385830"/>
                  </a:lnTo>
                  <a:lnTo>
                    <a:pt x="2510727" y="240437"/>
                  </a:lnTo>
                  <a:lnTo>
                    <a:pt x="2509595" y="240437"/>
                  </a:lnTo>
                  <a:cubicBezTo>
                    <a:pt x="2506767" y="240437"/>
                    <a:pt x="2504504" y="238174"/>
                    <a:pt x="2504504" y="235911"/>
                  </a:cubicBezTo>
                  <a:lnTo>
                    <a:pt x="2504504" y="235911"/>
                  </a:lnTo>
                  <a:cubicBezTo>
                    <a:pt x="2504504" y="233082"/>
                    <a:pt x="2506767" y="231385"/>
                    <a:pt x="2509595" y="231385"/>
                  </a:cubicBezTo>
                  <a:lnTo>
                    <a:pt x="2510727" y="231385"/>
                  </a:lnTo>
                  <a:lnTo>
                    <a:pt x="2510727" y="161234"/>
                  </a:lnTo>
                  <a:cubicBezTo>
                    <a:pt x="2510727" y="158405"/>
                    <a:pt x="2512990" y="156142"/>
                    <a:pt x="2515818" y="156142"/>
                  </a:cubicBezTo>
                  <a:lnTo>
                    <a:pt x="2509595" y="156142"/>
                  </a:lnTo>
                  <a:cubicBezTo>
                    <a:pt x="2506767" y="156142"/>
                    <a:pt x="2504504" y="153879"/>
                    <a:pt x="2504504" y="151617"/>
                  </a:cubicBezTo>
                  <a:lnTo>
                    <a:pt x="2504504" y="151617"/>
                  </a:lnTo>
                  <a:cubicBezTo>
                    <a:pt x="2504504" y="148788"/>
                    <a:pt x="2506767" y="147091"/>
                    <a:pt x="2509595" y="147091"/>
                  </a:cubicBezTo>
                  <a:lnTo>
                    <a:pt x="2755690" y="147091"/>
                  </a:lnTo>
                  <a:cubicBezTo>
                    <a:pt x="2757952" y="146525"/>
                    <a:pt x="2760215" y="148788"/>
                    <a:pt x="2760215" y="151617"/>
                  </a:cubicBezTo>
                  <a:lnTo>
                    <a:pt x="2760215" y="151617"/>
                  </a:lnTo>
                  <a:close/>
                  <a:moveTo>
                    <a:pt x="3058357" y="151617"/>
                  </a:moveTo>
                  <a:cubicBezTo>
                    <a:pt x="3058357" y="154445"/>
                    <a:pt x="3056094" y="156142"/>
                    <a:pt x="3053266" y="156142"/>
                  </a:cubicBezTo>
                  <a:lnTo>
                    <a:pt x="3047042" y="156142"/>
                  </a:lnTo>
                  <a:cubicBezTo>
                    <a:pt x="3049871" y="156142"/>
                    <a:pt x="3052134" y="158405"/>
                    <a:pt x="3052134" y="161234"/>
                  </a:cubicBezTo>
                  <a:lnTo>
                    <a:pt x="3052134" y="231385"/>
                  </a:lnTo>
                  <a:lnTo>
                    <a:pt x="3053266" y="231385"/>
                  </a:lnTo>
                  <a:cubicBezTo>
                    <a:pt x="3056094" y="231385"/>
                    <a:pt x="3058357" y="233648"/>
                    <a:pt x="3058357" y="235911"/>
                  </a:cubicBezTo>
                  <a:lnTo>
                    <a:pt x="3058357" y="235911"/>
                  </a:lnTo>
                  <a:cubicBezTo>
                    <a:pt x="3058357" y="238739"/>
                    <a:pt x="3056094" y="240437"/>
                    <a:pt x="3053266" y="240437"/>
                  </a:cubicBezTo>
                  <a:lnTo>
                    <a:pt x="3052134" y="240437"/>
                  </a:lnTo>
                  <a:lnTo>
                    <a:pt x="3052134" y="385264"/>
                  </a:lnTo>
                  <a:lnTo>
                    <a:pt x="3053266" y="385264"/>
                  </a:lnTo>
                  <a:cubicBezTo>
                    <a:pt x="3056094" y="385264"/>
                    <a:pt x="3058357" y="387527"/>
                    <a:pt x="3058357" y="389790"/>
                  </a:cubicBezTo>
                  <a:lnTo>
                    <a:pt x="3058357" y="389790"/>
                  </a:lnTo>
                  <a:cubicBezTo>
                    <a:pt x="3058357" y="392619"/>
                    <a:pt x="3056094" y="394316"/>
                    <a:pt x="3053266" y="394316"/>
                  </a:cubicBezTo>
                  <a:lnTo>
                    <a:pt x="3052134" y="394316"/>
                  </a:lnTo>
                  <a:lnTo>
                    <a:pt x="3052134" y="413551"/>
                  </a:lnTo>
                  <a:cubicBezTo>
                    <a:pt x="3052134" y="430523"/>
                    <a:pt x="3052134" y="447495"/>
                    <a:pt x="3052134" y="463901"/>
                  </a:cubicBezTo>
                  <a:cubicBezTo>
                    <a:pt x="3052134" y="466730"/>
                    <a:pt x="3049871" y="468993"/>
                    <a:pt x="3047042" y="468993"/>
                  </a:cubicBezTo>
                  <a:lnTo>
                    <a:pt x="3053266" y="468993"/>
                  </a:lnTo>
                  <a:cubicBezTo>
                    <a:pt x="3056094" y="468993"/>
                    <a:pt x="3058357" y="471256"/>
                    <a:pt x="3058357" y="473519"/>
                  </a:cubicBezTo>
                  <a:lnTo>
                    <a:pt x="3058357" y="473519"/>
                  </a:lnTo>
                  <a:cubicBezTo>
                    <a:pt x="3058357" y="476347"/>
                    <a:pt x="3056094" y="478045"/>
                    <a:pt x="3053266" y="478045"/>
                  </a:cubicBezTo>
                  <a:lnTo>
                    <a:pt x="2807171" y="478045"/>
                  </a:lnTo>
                  <a:cubicBezTo>
                    <a:pt x="2804343" y="478045"/>
                    <a:pt x="2802080" y="475782"/>
                    <a:pt x="2802080" y="473519"/>
                  </a:cubicBezTo>
                  <a:lnTo>
                    <a:pt x="2802080" y="473519"/>
                  </a:lnTo>
                  <a:cubicBezTo>
                    <a:pt x="2802080" y="470690"/>
                    <a:pt x="2804343" y="468993"/>
                    <a:pt x="2807171" y="468993"/>
                  </a:cubicBezTo>
                  <a:lnTo>
                    <a:pt x="2813394" y="468993"/>
                  </a:lnTo>
                  <a:cubicBezTo>
                    <a:pt x="2810566" y="468993"/>
                    <a:pt x="2808303" y="466730"/>
                    <a:pt x="2808303" y="463901"/>
                  </a:cubicBezTo>
                  <a:lnTo>
                    <a:pt x="2808303" y="394882"/>
                  </a:lnTo>
                  <a:lnTo>
                    <a:pt x="2807171" y="394882"/>
                  </a:lnTo>
                  <a:cubicBezTo>
                    <a:pt x="2804343" y="394882"/>
                    <a:pt x="2802080" y="392619"/>
                    <a:pt x="2802080" y="390356"/>
                  </a:cubicBezTo>
                  <a:lnTo>
                    <a:pt x="2802080" y="390356"/>
                  </a:lnTo>
                  <a:cubicBezTo>
                    <a:pt x="2802080" y="387527"/>
                    <a:pt x="2804343" y="385830"/>
                    <a:pt x="2807171" y="385830"/>
                  </a:cubicBezTo>
                  <a:lnTo>
                    <a:pt x="2808303" y="385830"/>
                  </a:lnTo>
                  <a:lnTo>
                    <a:pt x="2808303" y="240437"/>
                  </a:lnTo>
                  <a:lnTo>
                    <a:pt x="2807171" y="240437"/>
                  </a:lnTo>
                  <a:cubicBezTo>
                    <a:pt x="2804343" y="240437"/>
                    <a:pt x="2802080" y="238174"/>
                    <a:pt x="2802080" y="235911"/>
                  </a:cubicBezTo>
                  <a:lnTo>
                    <a:pt x="2802080" y="235911"/>
                  </a:lnTo>
                  <a:cubicBezTo>
                    <a:pt x="2802080" y="233082"/>
                    <a:pt x="2804343" y="231385"/>
                    <a:pt x="2807171" y="231385"/>
                  </a:cubicBezTo>
                  <a:lnTo>
                    <a:pt x="2808303" y="231385"/>
                  </a:lnTo>
                  <a:lnTo>
                    <a:pt x="2808303" y="161234"/>
                  </a:lnTo>
                  <a:cubicBezTo>
                    <a:pt x="2808303" y="158405"/>
                    <a:pt x="2810566" y="156142"/>
                    <a:pt x="2813394" y="156142"/>
                  </a:cubicBezTo>
                  <a:lnTo>
                    <a:pt x="2807171" y="156142"/>
                  </a:lnTo>
                  <a:cubicBezTo>
                    <a:pt x="2804343" y="156142"/>
                    <a:pt x="2802080" y="153879"/>
                    <a:pt x="2802080" y="151617"/>
                  </a:cubicBezTo>
                  <a:lnTo>
                    <a:pt x="2802080" y="151617"/>
                  </a:lnTo>
                  <a:cubicBezTo>
                    <a:pt x="2802080" y="148788"/>
                    <a:pt x="2804343" y="147091"/>
                    <a:pt x="2807171" y="147091"/>
                  </a:cubicBezTo>
                  <a:lnTo>
                    <a:pt x="3053266" y="147091"/>
                  </a:lnTo>
                  <a:cubicBezTo>
                    <a:pt x="3056094" y="146525"/>
                    <a:pt x="3058357" y="148788"/>
                    <a:pt x="3058357" y="151617"/>
                  </a:cubicBezTo>
                  <a:lnTo>
                    <a:pt x="3058357" y="151617"/>
                  </a:lnTo>
                  <a:close/>
                </a:path>
              </a:pathLst>
            </a:custGeom>
            <a:grpFill/>
            <a:ln w="5644"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0ED930D-8C44-4073-BDBE-929146C0B7C3}"/>
                </a:ext>
              </a:extLst>
            </p:cNvPr>
            <p:cNvSpPr/>
            <p:nvPr/>
          </p:nvSpPr>
          <p:spPr>
            <a:xfrm>
              <a:off x="1025636" y="5485188"/>
              <a:ext cx="82597" cy="56573"/>
            </a:xfrm>
            <a:custGeom>
              <a:avLst/>
              <a:gdLst>
                <a:gd name="connsiteX0" fmla="*/ 82597 w 82597"/>
                <a:gd name="connsiteY0" fmla="*/ 51482 h 56573"/>
                <a:gd name="connsiteX1" fmla="*/ 82597 w 82597"/>
                <a:gd name="connsiteY1" fmla="*/ 5092 h 56573"/>
                <a:gd name="connsiteX2" fmla="*/ 77506 w 82597"/>
                <a:gd name="connsiteY2" fmla="*/ 0 h 56573"/>
                <a:gd name="connsiteX3" fmla="*/ 5092 w 82597"/>
                <a:gd name="connsiteY3" fmla="*/ 0 h 56573"/>
                <a:gd name="connsiteX4" fmla="*/ 0 w 82597"/>
                <a:gd name="connsiteY4" fmla="*/ 5092 h 56573"/>
                <a:gd name="connsiteX5" fmla="*/ 0 w 82597"/>
                <a:gd name="connsiteY5" fmla="*/ 56573 h 56573"/>
                <a:gd name="connsiteX6" fmla="*/ 77506 w 82597"/>
                <a:gd name="connsiteY6" fmla="*/ 56573 h 56573"/>
                <a:gd name="connsiteX7" fmla="*/ 82597 w 82597"/>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56573">
                  <a:moveTo>
                    <a:pt x="82597" y="51482"/>
                  </a:moveTo>
                  <a:lnTo>
                    <a:pt x="82597" y="5092"/>
                  </a:lnTo>
                  <a:cubicBezTo>
                    <a:pt x="82597" y="2263"/>
                    <a:pt x="80334" y="0"/>
                    <a:pt x="77506" y="0"/>
                  </a:cubicBezTo>
                  <a:lnTo>
                    <a:pt x="5092" y="0"/>
                  </a:lnTo>
                  <a:cubicBezTo>
                    <a:pt x="2263" y="0"/>
                    <a:pt x="0" y="2263"/>
                    <a:pt x="0" y="5092"/>
                  </a:cubicBezTo>
                  <a:lnTo>
                    <a:pt x="0" y="56573"/>
                  </a:lnTo>
                  <a:lnTo>
                    <a:pt x="77506" y="56573"/>
                  </a:lnTo>
                  <a:cubicBezTo>
                    <a:pt x="80334" y="56573"/>
                    <a:pt x="82597" y="54310"/>
                    <a:pt x="82597" y="51482"/>
                  </a:cubicBezTo>
                  <a:close/>
                </a:path>
              </a:pathLst>
            </a:custGeom>
            <a:grpFill/>
            <a:ln w="5644"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E38550A3-FAE5-42A7-90E7-E9B432E9066B}"/>
                </a:ext>
              </a:extLst>
            </p:cNvPr>
            <p:cNvSpPr/>
            <p:nvPr/>
          </p:nvSpPr>
          <p:spPr>
            <a:xfrm>
              <a:off x="1025636" y="5723927"/>
              <a:ext cx="83162" cy="56573"/>
            </a:xfrm>
            <a:custGeom>
              <a:avLst/>
              <a:gdLst>
                <a:gd name="connsiteX0" fmla="*/ 82597 w 83162"/>
                <a:gd name="connsiteY0" fmla="*/ 5092 h 56573"/>
                <a:gd name="connsiteX1" fmla="*/ 77506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2597" y="5092"/>
                  </a:moveTo>
                  <a:cubicBezTo>
                    <a:pt x="82597" y="2263"/>
                    <a:pt x="80334" y="0"/>
                    <a:pt x="77506"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CE3DA4D4-B631-4326-8C39-F24E8791FC79}"/>
                </a:ext>
              </a:extLst>
            </p:cNvPr>
            <p:cNvSpPr/>
            <p:nvPr/>
          </p:nvSpPr>
          <p:spPr>
            <a:xfrm>
              <a:off x="1025636" y="5570048"/>
              <a:ext cx="82597" cy="126158"/>
            </a:xfrm>
            <a:custGeom>
              <a:avLst/>
              <a:gdLst>
                <a:gd name="connsiteX0" fmla="*/ 82597 w 82597"/>
                <a:gd name="connsiteY0" fmla="*/ 121067 h 126158"/>
                <a:gd name="connsiteX1" fmla="*/ 82597 w 82597"/>
                <a:gd name="connsiteY1" fmla="*/ 5092 h 126158"/>
                <a:gd name="connsiteX2" fmla="*/ 77506 w 82597"/>
                <a:gd name="connsiteY2" fmla="*/ 0 h 126158"/>
                <a:gd name="connsiteX3" fmla="*/ 5092 w 82597"/>
                <a:gd name="connsiteY3" fmla="*/ 0 h 126158"/>
                <a:gd name="connsiteX4" fmla="*/ 0 w 82597"/>
                <a:gd name="connsiteY4" fmla="*/ 5092 h 126158"/>
                <a:gd name="connsiteX5" fmla="*/ 0 w 82597"/>
                <a:gd name="connsiteY5" fmla="*/ 126159 h 126158"/>
                <a:gd name="connsiteX6" fmla="*/ 77506 w 82597"/>
                <a:gd name="connsiteY6" fmla="*/ 126159 h 126158"/>
                <a:gd name="connsiteX7" fmla="*/ 82597 w 82597"/>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126158">
                  <a:moveTo>
                    <a:pt x="82597" y="121067"/>
                  </a:moveTo>
                  <a:lnTo>
                    <a:pt x="82597" y="5092"/>
                  </a:lnTo>
                  <a:cubicBezTo>
                    <a:pt x="82597" y="2263"/>
                    <a:pt x="80334" y="0"/>
                    <a:pt x="77506" y="0"/>
                  </a:cubicBezTo>
                  <a:lnTo>
                    <a:pt x="5092" y="0"/>
                  </a:lnTo>
                  <a:cubicBezTo>
                    <a:pt x="2263" y="0"/>
                    <a:pt x="0" y="2263"/>
                    <a:pt x="0" y="5092"/>
                  </a:cubicBezTo>
                  <a:lnTo>
                    <a:pt x="0" y="126159"/>
                  </a:lnTo>
                  <a:lnTo>
                    <a:pt x="77506" y="126159"/>
                  </a:lnTo>
                  <a:cubicBezTo>
                    <a:pt x="80334" y="126159"/>
                    <a:pt x="82597" y="123896"/>
                    <a:pt x="82597" y="121067"/>
                  </a:cubicBezTo>
                  <a:close/>
                </a:path>
              </a:pathLst>
            </a:custGeom>
            <a:grpFill/>
            <a:ln w="5644"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0ED258CD-8743-4A91-B145-43766027BE33}"/>
                </a:ext>
              </a:extLst>
            </p:cNvPr>
            <p:cNvSpPr/>
            <p:nvPr/>
          </p:nvSpPr>
          <p:spPr>
            <a:xfrm>
              <a:off x="132321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49E3F29-13DD-4CA0-8F14-10B82AB6C575}"/>
                </a:ext>
              </a:extLst>
            </p:cNvPr>
            <p:cNvSpPr/>
            <p:nvPr/>
          </p:nvSpPr>
          <p:spPr>
            <a:xfrm>
              <a:off x="132321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F2F88D17-B789-441E-B00E-024B1F3539B7}"/>
                </a:ext>
              </a:extLst>
            </p:cNvPr>
            <p:cNvSpPr/>
            <p:nvPr/>
          </p:nvSpPr>
          <p:spPr>
            <a:xfrm>
              <a:off x="132321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FB8A9E4-FB5A-405F-B9FF-D886FE93F1F5}"/>
                </a:ext>
              </a:extLst>
            </p:cNvPr>
            <p:cNvSpPr/>
            <p:nvPr/>
          </p:nvSpPr>
          <p:spPr>
            <a:xfrm>
              <a:off x="162078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27CA88C5-650E-43C6-B283-01B26947A11E}"/>
                </a:ext>
              </a:extLst>
            </p:cNvPr>
            <p:cNvSpPr/>
            <p:nvPr/>
          </p:nvSpPr>
          <p:spPr>
            <a:xfrm>
              <a:off x="162078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27536C8-DF6E-4E41-93FA-0DA8F273E973}"/>
                </a:ext>
              </a:extLst>
            </p:cNvPr>
            <p:cNvSpPr/>
            <p:nvPr/>
          </p:nvSpPr>
          <p:spPr>
            <a:xfrm>
              <a:off x="162078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C49CA38E-6AD2-4313-943F-C0CE36CE9892}"/>
                </a:ext>
              </a:extLst>
            </p:cNvPr>
            <p:cNvSpPr/>
            <p:nvPr/>
          </p:nvSpPr>
          <p:spPr>
            <a:xfrm>
              <a:off x="1918930"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F3776CD-5D46-4954-98C2-FF0207489A59}"/>
                </a:ext>
              </a:extLst>
            </p:cNvPr>
            <p:cNvSpPr/>
            <p:nvPr/>
          </p:nvSpPr>
          <p:spPr>
            <a:xfrm>
              <a:off x="1918930"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D70EE833-ED37-454A-909A-F630DFE04A25}"/>
                </a:ext>
              </a:extLst>
            </p:cNvPr>
            <p:cNvSpPr/>
            <p:nvPr/>
          </p:nvSpPr>
          <p:spPr>
            <a:xfrm>
              <a:off x="1918930"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744C1639-0287-4C42-B016-60918C33333C}"/>
                </a:ext>
              </a:extLst>
            </p:cNvPr>
            <p:cNvSpPr/>
            <p:nvPr/>
          </p:nvSpPr>
          <p:spPr>
            <a:xfrm>
              <a:off x="221707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8289827-FE03-4DA6-ACF0-ADA023D9EB70}"/>
                </a:ext>
              </a:extLst>
            </p:cNvPr>
            <p:cNvSpPr/>
            <p:nvPr/>
          </p:nvSpPr>
          <p:spPr>
            <a:xfrm>
              <a:off x="221707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49380D7-8CA1-46CB-A684-6003549EFC95}"/>
                </a:ext>
              </a:extLst>
            </p:cNvPr>
            <p:cNvSpPr/>
            <p:nvPr/>
          </p:nvSpPr>
          <p:spPr>
            <a:xfrm>
              <a:off x="221707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45043527-0760-4FEC-9EA8-9732F0B1EFA7}"/>
                </a:ext>
              </a:extLst>
            </p:cNvPr>
            <p:cNvSpPr/>
            <p:nvPr/>
          </p:nvSpPr>
          <p:spPr>
            <a:xfrm>
              <a:off x="251464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623885CD-EF86-4B1D-8E47-310FB5FBF65A}"/>
                </a:ext>
              </a:extLst>
            </p:cNvPr>
            <p:cNvSpPr/>
            <p:nvPr/>
          </p:nvSpPr>
          <p:spPr>
            <a:xfrm>
              <a:off x="251464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4062C29B-C687-44C2-BAC1-2012063429FA}"/>
                </a:ext>
              </a:extLst>
            </p:cNvPr>
            <p:cNvSpPr/>
            <p:nvPr/>
          </p:nvSpPr>
          <p:spPr>
            <a:xfrm>
              <a:off x="251464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C698BB7-9430-4C7E-A89A-87F688622A0C}"/>
                </a:ext>
              </a:extLst>
            </p:cNvPr>
            <p:cNvSpPr/>
            <p:nvPr/>
          </p:nvSpPr>
          <p:spPr>
            <a:xfrm>
              <a:off x="281278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873F2934-CA18-43B3-A7F8-A8836BB08CA2}"/>
                </a:ext>
              </a:extLst>
            </p:cNvPr>
            <p:cNvSpPr/>
            <p:nvPr/>
          </p:nvSpPr>
          <p:spPr>
            <a:xfrm>
              <a:off x="2812789"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151D355B-F9BB-483A-B519-4A63D813A8F2}"/>
                </a:ext>
              </a:extLst>
            </p:cNvPr>
            <p:cNvSpPr/>
            <p:nvPr/>
          </p:nvSpPr>
          <p:spPr>
            <a:xfrm>
              <a:off x="281278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8929D54-A7AA-4BD1-995E-66B7FE674EA3}"/>
                </a:ext>
              </a:extLst>
            </p:cNvPr>
            <p:cNvSpPr/>
            <p:nvPr/>
          </p:nvSpPr>
          <p:spPr>
            <a:xfrm>
              <a:off x="3110931"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E74436F-D11A-404E-BEF0-9FB101339465}"/>
                </a:ext>
              </a:extLst>
            </p:cNvPr>
            <p:cNvSpPr/>
            <p:nvPr/>
          </p:nvSpPr>
          <p:spPr>
            <a:xfrm>
              <a:off x="3110931"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8C14E8B-3EAC-4F12-BFD2-B84FFEE24AD2}"/>
                </a:ext>
              </a:extLst>
            </p:cNvPr>
            <p:cNvSpPr/>
            <p:nvPr/>
          </p:nvSpPr>
          <p:spPr>
            <a:xfrm>
              <a:off x="3110931"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4D1178EA-A021-4398-BB5B-21290CF4EF31}"/>
                </a:ext>
              </a:extLst>
            </p:cNvPr>
            <p:cNvSpPr/>
            <p:nvPr/>
          </p:nvSpPr>
          <p:spPr>
            <a:xfrm>
              <a:off x="3408507"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98D8B5A5-7685-47E2-AFF2-084AE6EA6B52}"/>
                </a:ext>
              </a:extLst>
            </p:cNvPr>
            <p:cNvSpPr/>
            <p:nvPr/>
          </p:nvSpPr>
          <p:spPr>
            <a:xfrm>
              <a:off x="3408507"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EBBEB365-3911-41BC-9F75-6CEB7E3483FE}"/>
                </a:ext>
              </a:extLst>
            </p:cNvPr>
            <p:cNvSpPr/>
            <p:nvPr/>
          </p:nvSpPr>
          <p:spPr>
            <a:xfrm>
              <a:off x="3408507"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DC9D74D-F6E7-4951-86F9-FF09FE0BD027}"/>
                </a:ext>
              </a:extLst>
            </p:cNvPr>
            <p:cNvSpPr/>
            <p:nvPr/>
          </p:nvSpPr>
          <p:spPr>
            <a:xfrm>
              <a:off x="370664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1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1"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CA0246FA-8027-46E8-BE78-065CE30475E8}"/>
                </a:ext>
              </a:extLst>
            </p:cNvPr>
            <p:cNvSpPr/>
            <p:nvPr/>
          </p:nvSpPr>
          <p:spPr>
            <a:xfrm>
              <a:off x="3706649" y="5723927"/>
              <a:ext cx="83162" cy="56573"/>
            </a:xfrm>
            <a:custGeom>
              <a:avLst/>
              <a:gdLst>
                <a:gd name="connsiteX0" fmla="*/ 83163 w 83162"/>
                <a:gd name="connsiteY0" fmla="*/ 5092 h 56573"/>
                <a:gd name="connsiteX1" fmla="*/ 78071 w 83162"/>
                <a:gd name="connsiteY1" fmla="*/ 0 h 56573"/>
                <a:gd name="connsiteX2" fmla="*/ 5091 w 83162"/>
                <a:gd name="connsiteY2" fmla="*/ 0 h 56573"/>
                <a:gd name="connsiteX3" fmla="*/ 0 w 83162"/>
                <a:gd name="connsiteY3" fmla="*/ 5092 h 56573"/>
                <a:gd name="connsiteX4" fmla="*/ 0 w 83162"/>
                <a:gd name="connsiteY4" fmla="*/ 51482 h 56573"/>
                <a:gd name="connsiteX5" fmla="*/ 5091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1" y="0"/>
                  </a:lnTo>
                  <a:cubicBezTo>
                    <a:pt x="2263" y="0"/>
                    <a:pt x="0" y="2263"/>
                    <a:pt x="0" y="5092"/>
                  </a:cubicBezTo>
                  <a:lnTo>
                    <a:pt x="0" y="51482"/>
                  </a:lnTo>
                  <a:cubicBezTo>
                    <a:pt x="0" y="54310"/>
                    <a:pt x="2263" y="56573"/>
                    <a:pt x="5091"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33E4AC3D-F0F5-4984-976B-43AFCBFDC26A}"/>
                </a:ext>
              </a:extLst>
            </p:cNvPr>
            <p:cNvSpPr/>
            <p:nvPr/>
          </p:nvSpPr>
          <p:spPr>
            <a:xfrm>
              <a:off x="370664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1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1"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cxnSp>
        <p:nvCxnSpPr>
          <p:cNvPr id="178" name="Straight Connector 177">
            <a:extLst>
              <a:ext uri="{FF2B5EF4-FFF2-40B4-BE49-F238E27FC236}">
                <a16:creationId xmlns:a16="http://schemas.microsoft.com/office/drawing/2014/main" id="{4AF85C9B-AEEC-40C7-A60B-415F5657160F}"/>
              </a:ext>
            </a:extLst>
          </p:cNvPr>
          <p:cNvCxnSpPr>
            <a:cxnSpLocks/>
          </p:cNvCxnSpPr>
          <p:nvPr/>
        </p:nvCxnSpPr>
        <p:spPr>
          <a:xfrm>
            <a:off x="841771" y="4051683"/>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6C11A490-3D52-4BFB-A533-4403CDB187FF}"/>
              </a:ext>
            </a:extLst>
          </p:cNvPr>
          <p:cNvSpPr txBox="1"/>
          <p:nvPr/>
        </p:nvSpPr>
        <p:spPr>
          <a:xfrm>
            <a:off x="841771" y="225967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Gold Value</a:t>
            </a:r>
          </a:p>
        </p:txBody>
      </p:sp>
      <p:sp>
        <p:nvSpPr>
          <p:cNvPr id="181" name="Rectangle 180">
            <a:extLst>
              <a:ext uri="{FF2B5EF4-FFF2-40B4-BE49-F238E27FC236}">
                <a16:creationId xmlns:a16="http://schemas.microsoft.com/office/drawing/2014/main" id="{83143639-9CBC-499C-AFD0-BF96BA08C73D}"/>
              </a:ext>
            </a:extLst>
          </p:cNvPr>
          <p:cNvSpPr/>
          <p:nvPr/>
        </p:nvSpPr>
        <p:spPr>
          <a:xfrm>
            <a:off x="2195675" y="525391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182" name="TextBox 181">
            <a:extLst>
              <a:ext uri="{FF2B5EF4-FFF2-40B4-BE49-F238E27FC236}">
                <a16:creationId xmlns:a16="http://schemas.microsoft.com/office/drawing/2014/main" id="{375A05F6-EBA2-4C7C-9F59-C10D9C8CAE7F}"/>
              </a:ext>
            </a:extLst>
          </p:cNvPr>
          <p:cNvSpPr txBox="1"/>
          <p:nvPr/>
        </p:nvSpPr>
        <p:spPr>
          <a:xfrm>
            <a:off x="841771" y="4278762"/>
            <a:ext cx="2148023" cy="338554"/>
          </a:xfrm>
          <a:prstGeom prst="rect">
            <a:avLst/>
          </a:prstGeom>
          <a:noFill/>
        </p:spPr>
        <p:txBody>
          <a:bodyPr wrap="square">
            <a:spAutoFit/>
          </a:bodyPr>
          <a:lstStyle/>
          <a:p>
            <a:pPr>
              <a:defRPr/>
            </a:pPr>
            <a:r>
              <a:rPr lang="en-US" sz="1600" b="1">
                <a:latin typeface="+mj-lt"/>
              </a:rPr>
              <a:t>Oil Value</a:t>
            </a:r>
          </a:p>
        </p:txBody>
      </p:sp>
      <p:sp>
        <p:nvSpPr>
          <p:cNvPr id="279" name="TextBox 278">
            <a:extLst>
              <a:ext uri="{FF2B5EF4-FFF2-40B4-BE49-F238E27FC236}">
                <a16:creationId xmlns:a16="http://schemas.microsoft.com/office/drawing/2014/main" id="{C76A57C8-AC09-4F20-B298-DD59227BDC7E}"/>
              </a:ext>
            </a:extLst>
          </p:cNvPr>
          <p:cNvSpPr txBox="1"/>
          <p:nvPr/>
        </p:nvSpPr>
        <p:spPr>
          <a:xfrm>
            <a:off x="835361" y="5276774"/>
            <a:ext cx="1643838" cy="646331"/>
          </a:xfrm>
          <a:prstGeom prst="rect">
            <a:avLst/>
          </a:prstGeom>
          <a:noFill/>
        </p:spPr>
        <p:txBody>
          <a:bodyPr wrap="square" rtlCol="0">
            <a:spAutoFit/>
          </a:bodyPr>
          <a:lstStyle/>
          <a:p>
            <a:r>
              <a:rPr lang="en-US" sz="3600" b="1">
                <a:solidFill>
                  <a:schemeClr val="accent2"/>
                </a:solidFill>
                <a:latin typeface="+mj-lt"/>
              </a:rPr>
              <a:t>$5M/</a:t>
            </a:r>
            <a:endParaRPr lang="en-US" sz="3600" b="1" dirty="0">
              <a:solidFill>
                <a:schemeClr val="accent2"/>
              </a:solidFill>
              <a:latin typeface="+mj-lt"/>
            </a:endParaRPr>
          </a:p>
        </p:txBody>
      </p:sp>
      <p:grpSp>
        <p:nvGrpSpPr>
          <p:cNvPr id="4" name="Group 3">
            <a:extLst>
              <a:ext uri="{FF2B5EF4-FFF2-40B4-BE49-F238E27FC236}">
                <a16:creationId xmlns:a16="http://schemas.microsoft.com/office/drawing/2014/main" id="{27A6540E-D994-453F-8DB9-A2FF4F97EB21}"/>
              </a:ext>
            </a:extLst>
          </p:cNvPr>
          <p:cNvGrpSpPr/>
          <p:nvPr/>
        </p:nvGrpSpPr>
        <p:grpSpPr>
          <a:xfrm>
            <a:off x="6531260" y="4165918"/>
            <a:ext cx="1557378" cy="653897"/>
            <a:chOff x="6531260" y="4165918"/>
            <a:chExt cx="1557378" cy="653897"/>
          </a:xfrm>
        </p:grpSpPr>
        <p:grpSp>
          <p:nvGrpSpPr>
            <p:cNvPr id="352" name="Graphic 4">
              <a:extLst>
                <a:ext uri="{FF2B5EF4-FFF2-40B4-BE49-F238E27FC236}">
                  <a16:creationId xmlns:a16="http://schemas.microsoft.com/office/drawing/2014/main" id="{2BB5615B-F265-4C26-A8AF-8406E7BA9F3D}"/>
                </a:ext>
              </a:extLst>
            </p:cNvPr>
            <p:cNvGrpSpPr/>
            <p:nvPr/>
          </p:nvGrpSpPr>
          <p:grpSpPr>
            <a:xfrm>
              <a:off x="6791067" y="4383397"/>
              <a:ext cx="1037766" cy="218938"/>
              <a:chOff x="3760822" y="4621049"/>
              <a:chExt cx="1139541" cy="240409"/>
            </a:xfrm>
          </p:grpSpPr>
          <p:grpSp>
            <p:nvGrpSpPr>
              <p:cNvPr id="353" name="Graphic 4">
                <a:extLst>
                  <a:ext uri="{FF2B5EF4-FFF2-40B4-BE49-F238E27FC236}">
                    <a16:creationId xmlns:a16="http://schemas.microsoft.com/office/drawing/2014/main" id="{0DBCFAE7-2AC1-4245-B187-4C6B77EE2E57}"/>
                  </a:ext>
                </a:extLst>
              </p:cNvPr>
              <p:cNvGrpSpPr/>
              <p:nvPr/>
            </p:nvGrpSpPr>
            <p:grpSpPr>
              <a:xfrm>
                <a:off x="3760822" y="4621049"/>
                <a:ext cx="568969" cy="240409"/>
                <a:chOff x="3760822" y="4621049"/>
                <a:chExt cx="568969" cy="240409"/>
              </a:xfrm>
            </p:grpSpPr>
            <p:sp>
              <p:nvSpPr>
                <p:cNvPr id="360" name="Freeform: Shape 359">
                  <a:extLst>
                    <a:ext uri="{FF2B5EF4-FFF2-40B4-BE49-F238E27FC236}">
                      <a16:creationId xmlns:a16="http://schemas.microsoft.com/office/drawing/2014/main" id="{91324054-B8E2-47D9-A1AF-9DC4F932959C}"/>
                    </a:ext>
                  </a:extLst>
                </p:cNvPr>
                <p:cNvSpPr/>
                <p:nvPr/>
              </p:nvSpPr>
              <p:spPr>
                <a:xfrm>
                  <a:off x="3760822" y="4621049"/>
                  <a:ext cx="568969" cy="240409"/>
                </a:xfrm>
                <a:custGeom>
                  <a:avLst/>
                  <a:gdLst>
                    <a:gd name="connsiteX0" fmla="*/ 97767 w 568969"/>
                    <a:gd name="connsiteY0" fmla="*/ 0 h 240409"/>
                    <a:gd name="connsiteX1" fmla="*/ 471203 w 568969"/>
                    <a:gd name="connsiteY1" fmla="*/ 0 h 240409"/>
                    <a:gd name="connsiteX2" fmla="*/ 568969 w 568969"/>
                    <a:gd name="connsiteY2" fmla="*/ 240410 h 240409"/>
                    <a:gd name="connsiteX3" fmla="*/ 0 w 568969"/>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68969" h="240409">
                      <a:moveTo>
                        <a:pt x="97767" y="0"/>
                      </a:moveTo>
                      <a:lnTo>
                        <a:pt x="471203" y="0"/>
                      </a:lnTo>
                      <a:lnTo>
                        <a:pt x="568969"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61" name="Graphic 4">
                  <a:extLst>
                    <a:ext uri="{FF2B5EF4-FFF2-40B4-BE49-F238E27FC236}">
                      <a16:creationId xmlns:a16="http://schemas.microsoft.com/office/drawing/2014/main" id="{6F6FD3FB-2130-4BD5-BC99-113497D3589F}"/>
                    </a:ext>
                  </a:extLst>
                </p:cNvPr>
                <p:cNvGrpSpPr/>
                <p:nvPr/>
              </p:nvGrpSpPr>
              <p:grpSpPr>
                <a:xfrm>
                  <a:off x="3897054" y="4641885"/>
                  <a:ext cx="350997" cy="198738"/>
                  <a:chOff x="3897054" y="4641885"/>
                  <a:chExt cx="350997" cy="198738"/>
                </a:xfrm>
                <a:solidFill>
                  <a:srgbClr val="FFF171"/>
                </a:solidFill>
              </p:grpSpPr>
              <p:sp>
                <p:nvSpPr>
                  <p:cNvPr id="362" name="Freeform: Shape 361">
                    <a:extLst>
                      <a:ext uri="{FF2B5EF4-FFF2-40B4-BE49-F238E27FC236}">
                        <a16:creationId xmlns:a16="http://schemas.microsoft.com/office/drawing/2014/main" id="{96E62193-193F-4E20-A302-43171BDD8139}"/>
                      </a:ext>
                    </a:extLst>
                  </p:cNvPr>
                  <p:cNvSpPr/>
                  <p:nvPr/>
                </p:nvSpPr>
                <p:spPr>
                  <a:xfrm>
                    <a:off x="404290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B6997A6A-E8F9-482F-A966-506961814498}"/>
                      </a:ext>
                    </a:extLst>
                  </p:cNvPr>
                  <p:cNvSpPr/>
                  <p:nvPr/>
                </p:nvSpPr>
                <p:spPr>
                  <a:xfrm>
                    <a:off x="3897054" y="4641885"/>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C3AFABAC-8E24-49DA-B0E3-991D966083FD}"/>
                      </a:ext>
                    </a:extLst>
                  </p:cNvPr>
                  <p:cNvSpPr/>
                  <p:nvPr/>
                </p:nvSpPr>
                <p:spPr>
                  <a:xfrm>
                    <a:off x="4161504" y="4641885"/>
                    <a:ext cx="70520" cy="125013"/>
                  </a:xfrm>
                  <a:custGeom>
                    <a:avLst/>
                    <a:gdLst>
                      <a:gd name="connsiteX0" fmla="*/ 70520 w 70520"/>
                      <a:gd name="connsiteY0" fmla="*/ 125013 h 125013"/>
                      <a:gd name="connsiteX1" fmla="*/ 0 w 70520"/>
                      <a:gd name="connsiteY1" fmla="*/ 0 h 125013"/>
                      <a:gd name="connsiteX2" fmla="*/ 28849 w 70520"/>
                      <a:gd name="connsiteY2" fmla="*/ 0 h 125013"/>
                    </a:gdLst>
                    <a:ahLst/>
                    <a:cxnLst>
                      <a:cxn ang="0">
                        <a:pos x="connsiteX0" y="connsiteY0"/>
                      </a:cxn>
                      <a:cxn ang="0">
                        <a:pos x="connsiteX1" y="connsiteY1"/>
                      </a:cxn>
                      <a:cxn ang="0">
                        <a:pos x="connsiteX2" y="connsiteY2"/>
                      </a:cxn>
                    </a:cxnLst>
                    <a:rect l="l" t="t" r="r" b="b"/>
                    <a:pathLst>
                      <a:path w="70520" h="125013">
                        <a:moveTo>
                          <a:pt x="70520"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54" name="Graphic 4">
                <a:extLst>
                  <a:ext uri="{FF2B5EF4-FFF2-40B4-BE49-F238E27FC236}">
                    <a16:creationId xmlns:a16="http://schemas.microsoft.com/office/drawing/2014/main" id="{3E3AA1CB-EBA7-4648-A90A-60307F8D1236}"/>
                  </a:ext>
                </a:extLst>
              </p:cNvPr>
              <p:cNvGrpSpPr/>
              <p:nvPr/>
            </p:nvGrpSpPr>
            <p:grpSpPr>
              <a:xfrm>
                <a:off x="4329791" y="4621049"/>
                <a:ext cx="570571" cy="240409"/>
                <a:chOff x="4329791" y="4621049"/>
                <a:chExt cx="570571" cy="240409"/>
              </a:xfrm>
            </p:grpSpPr>
            <p:sp>
              <p:nvSpPr>
                <p:cNvPr id="355" name="Freeform: Shape 354">
                  <a:extLst>
                    <a:ext uri="{FF2B5EF4-FFF2-40B4-BE49-F238E27FC236}">
                      <a16:creationId xmlns:a16="http://schemas.microsoft.com/office/drawing/2014/main" id="{93C6FB8F-FB05-484B-9BED-896062B0786F}"/>
                    </a:ext>
                  </a:extLst>
                </p:cNvPr>
                <p:cNvSpPr/>
                <p:nvPr/>
              </p:nvSpPr>
              <p:spPr>
                <a:xfrm>
                  <a:off x="4329791" y="4621049"/>
                  <a:ext cx="570571" cy="240409"/>
                </a:xfrm>
                <a:custGeom>
                  <a:avLst/>
                  <a:gdLst>
                    <a:gd name="connsiteX0" fmla="*/ 99369 w 570571"/>
                    <a:gd name="connsiteY0" fmla="*/ 0 h 240409"/>
                    <a:gd name="connsiteX1" fmla="*/ 471203 w 570571"/>
                    <a:gd name="connsiteY1" fmla="*/ 0 h 240409"/>
                    <a:gd name="connsiteX2" fmla="*/ 570572 w 570571"/>
                    <a:gd name="connsiteY2" fmla="*/ 240410 h 240409"/>
                    <a:gd name="connsiteX3" fmla="*/ 0 w 570571"/>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70571" h="240409">
                      <a:moveTo>
                        <a:pt x="99369" y="0"/>
                      </a:moveTo>
                      <a:lnTo>
                        <a:pt x="471203" y="0"/>
                      </a:lnTo>
                      <a:lnTo>
                        <a:pt x="570572"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56" name="Graphic 4">
                  <a:extLst>
                    <a:ext uri="{FF2B5EF4-FFF2-40B4-BE49-F238E27FC236}">
                      <a16:creationId xmlns:a16="http://schemas.microsoft.com/office/drawing/2014/main" id="{EDB5DE2E-C90F-44BA-8DE7-401B63E65233}"/>
                    </a:ext>
                  </a:extLst>
                </p:cNvPr>
                <p:cNvGrpSpPr/>
                <p:nvPr/>
              </p:nvGrpSpPr>
              <p:grpSpPr>
                <a:xfrm>
                  <a:off x="4466023" y="4641885"/>
                  <a:ext cx="350997" cy="198738"/>
                  <a:chOff x="4466023" y="4641885"/>
                  <a:chExt cx="350997" cy="198738"/>
                </a:xfrm>
                <a:solidFill>
                  <a:srgbClr val="FFF171"/>
                </a:solidFill>
              </p:grpSpPr>
              <p:sp>
                <p:nvSpPr>
                  <p:cNvPr id="357" name="Freeform: Shape 356">
                    <a:extLst>
                      <a:ext uri="{FF2B5EF4-FFF2-40B4-BE49-F238E27FC236}">
                        <a16:creationId xmlns:a16="http://schemas.microsoft.com/office/drawing/2014/main" id="{228AEA1A-C35C-40B5-88FF-82D4B0DC2F16}"/>
                      </a:ext>
                    </a:extLst>
                  </p:cNvPr>
                  <p:cNvSpPr/>
                  <p:nvPr/>
                </p:nvSpPr>
                <p:spPr>
                  <a:xfrm>
                    <a:off x="461187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18391AE2-F696-480A-9796-2B4EAAB7EB4E}"/>
                      </a:ext>
                    </a:extLst>
                  </p:cNvPr>
                  <p:cNvSpPr/>
                  <p:nvPr/>
                </p:nvSpPr>
                <p:spPr>
                  <a:xfrm>
                    <a:off x="4466023" y="4641885"/>
                    <a:ext cx="192327" cy="198738"/>
                  </a:xfrm>
                  <a:custGeom>
                    <a:avLst/>
                    <a:gdLst>
                      <a:gd name="connsiteX0" fmla="*/ 137835 w 192327"/>
                      <a:gd name="connsiteY0" fmla="*/ 198739 h 198738"/>
                      <a:gd name="connsiteX1" fmla="*/ 0 w 192327"/>
                      <a:gd name="connsiteY1" fmla="*/ 0 h 198738"/>
                      <a:gd name="connsiteX2" fmla="*/ 75328 w 192327"/>
                      <a:gd name="connsiteY2" fmla="*/ 0 h 198738"/>
                      <a:gd name="connsiteX3" fmla="*/ 192328 w 192327"/>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2327" h="198738">
                        <a:moveTo>
                          <a:pt x="137835" y="198739"/>
                        </a:moveTo>
                        <a:lnTo>
                          <a:pt x="0" y="0"/>
                        </a:lnTo>
                        <a:lnTo>
                          <a:pt x="75328" y="0"/>
                        </a:lnTo>
                        <a:lnTo>
                          <a:pt x="192328" y="198739"/>
                        </a:lnTo>
                        <a:close/>
                      </a:path>
                    </a:pathLst>
                  </a:custGeom>
                  <a:solidFill>
                    <a:srgbClr val="FFF171"/>
                  </a:solidFill>
                  <a:ln w="1600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3015F9F0-4FDB-4A2F-B91E-FB262837A057}"/>
                      </a:ext>
                    </a:extLst>
                  </p:cNvPr>
                  <p:cNvSpPr/>
                  <p:nvPr/>
                </p:nvSpPr>
                <p:spPr>
                  <a:xfrm>
                    <a:off x="4730474" y="4641885"/>
                    <a:ext cx="72122" cy="125013"/>
                  </a:xfrm>
                  <a:custGeom>
                    <a:avLst/>
                    <a:gdLst>
                      <a:gd name="connsiteX0" fmla="*/ 72123 w 72122"/>
                      <a:gd name="connsiteY0" fmla="*/ 125013 h 125013"/>
                      <a:gd name="connsiteX1" fmla="*/ 0 w 72122"/>
                      <a:gd name="connsiteY1" fmla="*/ 0 h 125013"/>
                      <a:gd name="connsiteX2" fmla="*/ 28849 w 72122"/>
                      <a:gd name="connsiteY2" fmla="*/ 0 h 125013"/>
                    </a:gdLst>
                    <a:ahLst/>
                    <a:cxnLst>
                      <a:cxn ang="0">
                        <a:pos x="connsiteX0" y="connsiteY0"/>
                      </a:cxn>
                      <a:cxn ang="0">
                        <a:pos x="connsiteX1" y="connsiteY1"/>
                      </a:cxn>
                      <a:cxn ang="0">
                        <a:pos x="connsiteX2" y="connsiteY2"/>
                      </a:cxn>
                    </a:cxnLst>
                    <a:rect l="l" t="t" r="r" b="b"/>
                    <a:pathLst>
                      <a:path w="72122" h="125013">
                        <a:moveTo>
                          <a:pt x="72123"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nvGrpSpPr>
            <p:cNvPr id="365" name="Graphic 4">
              <a:extLst>
                <a:ext uri="{FF2B5EF4-FFF2-40B4-BE49-F238E27FC236}">
                  <a16:creationId xmlns:a16="http://schemas.microsoft.com/office/drawing/2014/main" id="{7A69DEE2-2DE9-46BD-9D44-B58D96FC30C6}"/>
                </a:ext>
              </a:extLst>
            </p:cNvPr>
            <p:cNvGrpSpPr/>
            <p:nvPr/>
          </p:nvGrpSpPr>
          <p:grpSpPr>
            <a:xfrm>
              <a:off x="7050873" y="4165918"/>
              <a:ext cx="518153" cy="217478"/>
              <a:chOff x="4046108" y="4382242"/>
              <a:chExt cx="568969" cy="238806"/>
            </a:xfrm>
          </p:grpSpPr>
          <p:sp>
            <p:nvSpPr>
              <p:cNvPr id="366" name="Freeform: Shape 365">
                <a:extLst>
                  <a:ext uri="{FF2B5EF4-FFF2-40B4-BE49-F238E27FC236}">
                    <a16:creationId xmlns:a16="http://schemas.microsoft.com/office/drawing/2014/main" id="{92B06BDB-0979-4B59-AC13-C34E0D44F773}"/>
                  </a:ext>
                </a:extLst>
              </p:cNvPr>
              <p:cNvSpPr/>
              <p:nvPr/>
            </p:nvSpPr>
            <p:spPr>
              <a:xfrm>
                <a:off x="4046108" y="4382242"/>
                <a:ext cx="568969" cy="238806"/>
              </a:xfrm>
              <a:custGeom>
                <a:avLst/>
                <a:gdLst>
                  <a:gd name="connsiteX0" fmla="*/ 97767 w 568969"/>
                  <a:gd name="connsiteY0" fmla="*/ 0 h 238806"/>
                  <a:gd name="connsiteX1" fmla="*/ 471203 w 568969"/>
                  <a:gd name="connsiteY1" fmla="*/ 0 h 238806"/>
                  <a:gd name="connsiteX2" fmla="*/ 568969 w 568969"/>
                  <a:gd name="connsiteY2" fmla="*/ 238807 h 238806"/>
                  <a:gd name="connsiteX3" fmla="*/ 0 w 568969"/>
                  <a:gd name="connsiteY3" fmla="*/ 238807 h 238806"/>
                </a:gdLst>
                <a:ahLst/>
                <a:cxnLst>
                  <a:cxn ang="0">
                    <a:pos x="connsiteX0" y="connsiteY0"/>
                  </a:cxn>
                  <a:cxn ang="0">
                    <a:pos x="connsiteX1" y="connsiteY1"/>
                  </a:cxn>
                  <a:cxn ang="0">
                    <a:pos x="connsiteX2" y="connsiteY2"/>
                  </a:cxn>
                  <a:cxn ang="0">
                    <a:pos x="connsiteX3" y="connsiteY3"/>
                  </a:cxn>
                </a:cxnLst>
                <a:rect l="l" t="t" r="r" b="b"/>
                <a:pathLst>
                  <a:path w="568969" h="238806">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67" name="Graphic 4">
                <a:extLst>
                  <a:ext uri="{FF2B5EF4-FFF2-40B4-BE49-F238E27FC236}">
                    <a16:creationId xmlns:a16="http://schemas.microsoft.com/office/drawing/2014/main" id="{4DBA4389-66E1-4D5D-8D78-5572679708E6}"/>
                  </a:ext>
                </a:extLst>
              </p:cNvPr>
              <p:cNvGrpSpPr/>
              <p:nvPr/>
            </p:nvGrpSpPr>
            <p:grpSpPr>
              <a:xfrm>
                <a:off x="4182340" y="4401475"/>
                <a:ext cx="350997" cy="200341"/>
                <a:chOff x="4182340" y="4401475"/>
                <a:chExt cx="350997" cy="200341"/>
              </a:xfrm>
              <a:solidFill>
                <a:srgbClr val="FFF171"/>
              </a:solidFill>
            </p:grpSpPr>
            <p:sp>
              <p:nvSpPr>
                <p:cNvPr id="368" name="Freeform: Shape 367">
                  <a:extLst>
                    <a:ext uri="{FF2B5EF4-FFF2-40B4-BE49-F238E27FC236}">
                      <a16:creationId xmlns:a16="http://schemas.microsoft.com/office/drawing/2014/main" id="{66A869B8-65C7-41D2-BF41-A429A683B9B9}"/>
                    </a:ext>
                  </a:extLst>
                </p:cNvPr>
                <p:cNvSpPr/>
                <p:nvPr/>
              </p:nvSpPr>
              <p:spPr>
                <a:xfrm>
                  <a:off x="4326586" y="4401475"/>
                  <a:ext cx="206752" cy="200341"/>
                </a:xfrm>
                <a:custGeom>
                  <a:avLst/>
                  <a:gdLst>
                    <a:gd name="connsiteX0" fmla="*/ 116999 w 206752"/>
                    <a:gd name="connsiteY0" fmla="*/ 200341 h 200341"/>
                    <a:gd name="connsiteX1" fmla="*/ 0 w 206752"/>
                    <a:gd name="connsiteY1" fmla="*/ 0 h 200341"/>
                    <a:gd name="connsiteX2" fmla="*/ 89753 w 206752"/>
                    <a:gd name="connsiteY2" fmla="*/ 0 h 200341"/>
                    <a:gd name="connsiteX3" fmla="*/ 206752 w 206752"/>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206752" h="200341">
                      <a:moveTo>
                        <a:pt x="116999" y="200341"/>
                      </a:moveTo>
                      <a:lnTo>
                        <a:pt x="0" y="0"/>
                      </a:lnTo>
                      <a:lnTo>
                        <a:pt x="89753" y="0"/>
                      </a:lnTo>
                      <a:lnTo>
                        <a:pt x="206752" y="200341"/>
                      </a:lnTo>
                      <a:close/>
                    </a:path>
                  </a:pathLst>
                </a:custGeom>
                <a:solidFill>
                  <a:srgbClr val="FFF171"/>
                </a:solidFill>
                <a:ln w="1600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0584320-C38B-4D57-88BE-05D2194B4E2F}"/>
                    </a:ext>
                  </a:extLst>
                </p:cNvPr>
                <p:cNvSpPr/>
                <p:nvPr/>
              </p:nvSpPr>
              <p:spPr>
                <a:xfrm>
                  <a:off x="4182340" y="4401475"/>
                  <a:ext cx="190724" cy="200341"/>
                </a:xfrm>
                <a:custGeom>
                  <a:avLst/>
                  <a:gdLst>
                    <a:gd name="connsiteX0" fmla="*/ 137835 w 190724"/>
                    <a:gd name="connsiteY0" fmla="*/ 200341 h 200341"/>
                    <a:gd name="connsiteX1" fmla="*/ 0 w 190724"/>
                    <a:gd name="connsiteY1" fmla="*/ 0 h 200341"/>
                    <a:gd name="connsiteX2" fmla="*/ 75328 w 190724"/>
                    <a:gd name="connsiteY2" fmla="*/ 0 h 200341"/>
                    <a:gd name="connsiteX3" fmla="*/ 190725 w 190724"/>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190724" h="200341">
                      <a:moveTo>
                        <a:pt x="137835" y="200341"/>
                      </a:moveTo>
                      <a:lnTo>
                        <a:pt x="0" y="0"/>
                      </a:lnTo>
                      <a:lnTo>
                        <a:pt x="75328" y="0"/>
                      </a:lnTo>
                      <a:lnTo>
                        <a:pt x="190725" y="200341"/>
                      </a:lnTo>
                      <a:close/>
                    </a:path>
                  </a:pathLst>
                </a:custGeom>
                <a:solidFill>
                  <a:srgbClr val="FFF171"/>
                </a:solidFill>
                <a:ln w="1600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6777D8CC-EF28-437F-9F30-A61EEC7C257D}"/>
                    </a:ext>
                  </a:extLst>
                </p:cNvPr>
                <p:cNvSpPr/>
                <p:nvPr/>
              </p:nvSpPr>
              <p:spPr>
                <a:xfrm>
                  <a:off x="4445188" y="4401475"/>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1" name="Graphic 4">
              <a:extLst>
                <a:ext uri="{FF2B5EF4-FFF2-40B4-BE49-F238E27FC236}">
                  <a16:creationId xmlns:a16="http://schemas.microsoft.com/office/drawing/2014/main" id="{027144CD-7D8F-4C1D-BF5E-1FD2782DBB24}"/>
                </a:ext>
              </a:extLst>
            </p:cNvPr>
            <p:cNvGrpSpPr/>
            <p:nvPr/>
          </p:nvGrpSpPr>
          <p:grpSpPr>
            <a:xfrm>
              <a:off x="6531260" y="4602336"/>
              <a:ext cx="1557378" cy="217479"/>
              <a:chOff x="3475536" y="4861459"/>
              <a:chExt cx="1710112" cy="238807"/>
            </a:xfrm>
          </p:grpSpPr>
          <p:grpSp>
            <p:nvGrpSpPr>
              <p:cNvPr id="372" name="Graphic 4">
                <a:extLst>
                  <a:ext uri="{FF2B5EF4-FFF2-40B4-BE49-F238E27FC236}">
                    <a16:creationId xmlns:a16="http://schemas.microsoft.com/office/drawing/2014/main" id="{2CFF7084-0330-4FD2-B08C-9608ECF069A0}"/>
                  </a:ext>
                </a:extLst>
              </p:cNvPr>
              <p:cNvGrpSpPr/>
              <p:nvPr/>
            </p:nvGrpSpPr>
            <p:grpSpPr>
              <a:xfrm>
                <a:off x="3475536" y="4861459"/>
                <a:ext cx="570571" cy="238807"/>
                <a:chOff x="3475536" y="4861459"/>
                <a:chExt cx="570571" cy="238807"/>
              </a:xfrm>
            </p:grpSpPr>
            <p:sp>
              <p:nvSpPr>
                <p:cNvPr id="385" name="Freeform: Shape 384">
                  <a:extLst>
                    <a:ext uri="{FF2B5EF4-FFF2-40B4-BE49-F238E27FC236}">
                      <a16:creationId xmlns:a16="http://schemas.microsoft.com/office/drawing/2014/main" id="{B2F4D708-A151-4153-9766-2F951DD5CD6D}"/>
                    </a:ext>
                  </a:extLst>
                </p:cNvPr>
                <p:cNvSpPr/>
                <p:nvPr/>
              </p:nvSpPr>
              <p:spPr>
                <a:xfrm>
                  <a:off x="3475536"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6" name="Graphic 4">
                  <a:extLst>
                    <a:ext uri="{FF2B5EF4-FFF2-40B4-BE49-F238E27FC236}">
                      <a16:creationId xmlns:a16="http://schemas.microsoft.com/office/drawing/2014/main" id="{0E216067-DA89-4DBE-8754-4995EED85A5E}"/>
                    </a:ext>
                  </a:extLst>
                </p:cNvPr>
                <p:cNvGrpSpPr/>
                <p:nvPr/>
              </p:nvGrpSpPr>
              <p:grpSpPr>
                <a:xfrm>
                  <a:off x="3611768" y="4880691"/>
                  <a:ext cx="350997" cy="198738"/>
                  <a:chOff x="3611768" y="4880691"/>
                  <a:chExt cx="350997" cy="198738"/>
                </a:xfrm>
                <a:solidFill>
                  <a:srgbClr val="FFF171"/>
                </a:solidFill>
              </p:grpSpPr>
              <p:sp>
                <p:nvSpPr>
                  <p:cNvPr id="387" name="Freeform: Shape 386">
                    <a:extLst>
                      <a:ext uri="{FF2B5EF4-FFF2-40B4-BE49-F238E27FC236}">
                        <a16:creationId xmlns:a16="http://schemas.microsoft.com/office/drawing/2014/main" id="{53A847BD-3CAF-4379-8ADF-ADF6251F0218}"/>
                      </a:ext>
                    </a:extLst>
                  </p:cNvPr>
                  <p:cNvSpPr/>
                  <p:nvPr/>
                </p:nvSpPr>
                <p:spPr>
                  <a:xfrm>
                    <a:off x="3757616"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49FF8458-71A6-430F-8516-88D4D06270EC}"/>
                      </a:ext>
                    </a:extLst>
                  </p:cNvPr>
                  <p:cNvSpPr/>
                  <p:nvPr/>
                </p:nvSpPr>
                <p:spPr>
                  <a:xfrm>
                    <a:off x="3611768"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A4926C4A-536A-48CC-83BF-E5E3319E530C}"/>
                      </a:ext>
                    </a:extLst>
                  </p:cNvPr>
                  <p:cNvSpPr/>
                  <p:nvPr/>
                </p:nvSpPr>
                <p:spPr>
                  <a:xfrm>
                    <a:off x="3876218" y="4880691"/>
                    <a:ext cx="70520" cy="126615"/>
                  </a:xfrm>
                  <a:custGeom>
                    <a:avLst/>
                    <a:gdLst>
                      <a:gd name="connsiteX0" fmla="*/ 70520 w 70520"/>
                      <a:gd name="connsiteY0" fmla="*/ 126616 h 126615"/>
                      <a:gd name="connsiteX1" fmla="*/ 0 w 70520"/>
                      <a:gd name="connsiteY1" fmla="*/ 0 h 126615"/>
                      <a:gd name="connsiteX2" fmla="*/ 28849 w 70520"/>
                      <a:gd name="connsiteY2" fmla="*/ 0 h 126615"/>
                    </a:gdLst>
                    <a:ahLst/>
                    <a:cxnLst>
                      <a:cxn ang="0">
                        <a:pos x="connsiteX0" y="connsiteY0"/>
                      </a:cxn>
                      <a:cxn ang="0">
                        <a:pos x="connsiteX1" y="connsiteY1"/>
                      </a:cxn>
                      <a:cxn ang="0">
                        <a:pos x="connsiteX2" y="connsiteY2"/>
                      </a:cxn>
                    </a:cxnLst>
                    <a:rect l="l" t="t" r="r" b="b"/>
                    <a:pathLst>
                      <a:path w="70520" h="126615">
                        <a:moveTo>
                          <a:pt x="70520"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3" name="Graphic 4">
                <a:extLst>
                  <a:ext uri="{FF2B5EF4-FFF2-40B4-BE49-F238E27FC236}">
                    <a16:creationId xmlns:a16="http://schemas.microsoft.com/office/drawing/2014/main" id="{B4F3F368-1DE3-4714-AF86-34A83A17D2E4}"/>
                  </a:ext>
                </a:extLst>
              </p:cNvPr>
              <p:cNvGrpSpPr/>
              <p:nvPr/>
            </p:nvGrpSpPr>
            <p:grpSpPr>
              <a:xfrm>
                <a:off x="4046108" y="4861459"/>
                <a:ext cx="568969" cy="238807"/>
                <a:chOff x="4046108" y="4861459"/>
                <a:chExt cx="568969" cy="238807"/>
              </a:xfrm>
            </p:grpSpPr>
            <p:sp>
              <p:nvSpPr>
                <p:cNvPr id="380" name="Freeform: Shape 379">
                  <a:extLst>
                    <a:ext uri="{FF2B5EF4-FFF2-40B4-BE49-F238E27FC236}">
                      <a16:creationId xmlns:a16="http://schemas.microsoft.com/office/drawing/2014/main" id="{A6F14174-1007-43B7-881B-878D61941C6B}"/>
                    </a:ext>
                  </a:extLst>
                </p:cNvPr>
                <p:cNvSpPr/>
                <p:nvPr/>
              </p:nvSpPr>
              <p:spPr>
                <a:xfrm>
                  <a:off x="4046108" y="4861459"/>
                  <a:ext cx="568969" cy="238807"/>
                </a:xfrm>
                <a:custGeom>
                  <a:avLst/>
                  <a:gdLst>
                    <a:gd name="connsiteX0" fmla="*/ 97767 w 568969"/>
                    <a:gd name="connsiteY0" fmla="*/ 0 h 238807"/>
                    <a:gd name="connsiteX1" fmla="*/ 471203 w 568969"/>
                    <a:gd name="connsiteY1" fmla="*/ 0 h 238807"/>
                    <a:gd name="connsiteX2" fmla="*/ 568969 w 568969"/>
                    <a:gd name="connsiteY2" fmla="*/ 238807 h 238807"/>
                    <a:gd name="connsiteX3" fmla="*/ 0 w 568969"/>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68969" h="238807">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1" name="Graphic 4">
                  <a:extLst>
                    <a:ext uri="{FF2B5EF4-FFF2-40B4-BE49-F238E27FC236}">
                      <a16:creationId xmlns:a16="http://schemas.microsoft.com/office/drawing/2014/main" id="{614110BC-C496-4980-B5BB-104A19DE14EA}"/>
                    </a:ext>
                  </a:extLst>
                </p:cNvPr>
                <p:cNvGrpSpPr/>
                <p:nvPr/>
              </p:nvGrpSpPr>
              <p:grpSpPr>
                <a:xfrm>
                  <a:off x="4182340" y="4880691"/>
                  <a:ext cx="350997" cy="198738"/>
                  <a:chOff x="4182340" y="4880691"/>
                  <a:chExt cx="350997" cy="198738"/>
                </a:xfrm>
                <a:solidFill>
                  <a:srgbClr val="FFF171"/>
                </a:solidFill>
              </p:grpSpPr>
              <p:sp>
                <p:nvSpPr>
                  <p:cNvPr id="382" name="Freeform: Shape 381">
                    <a:extLst>
                      <a:ext uri="{FF2B5EF4-FFF2-40B4-BE49-F238E27FC236}">
                        <a16:creationId xmlns:a16="http://schemas.microsoft.com/office/drawing/2014/main" id="{07437E17-E71F-4B1F-86E0-85F3AADFAE35}"/>
                      </a:ext>
                    </a:extLst>
                  </p:cNvPr>
                  <p:cNvSpPr/>
                  <p:nvPr/>
                </p:nvSpPr>
                <p:spPr>
                  <a:xfrm>
                    <a:off x="4326586" y="4880691"/>
                    <a:ext cx="206752" cy="198738"/>
                  </a:xfrm>
                  <a:custGeom>
                    <a:avLst/>
                    <a:gdLst>
                      <a:gd name="connsiteX0" fmla="*/ 116999 w 206752"/>
                      <a:gd name="connsiteY0" fmla="*/ 198739 h 198738"/>
                      <a:gd name="connsiteX1" fmla="*/ 0 w 206752"/>
                      <a:gd name="connsiteY1" fmla="*/ 0 h 198738"/>
                      <a:gd name="connsiteX2" fmla="*/ 89753 w 206752"/>
                      <a:gd name="connsiteY2" fmla="*/ 0 h 198738"/>
                      <a:gd name="connsiteX3" fmla="*/ 206752 w 206752"/>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6752" h="198738">
                        <a:moveTo>
                          <a:pt x="116999" y="198739"/>
                        </a:moveTo>
                        <a:lnTo>
                          <a:pt x="0" y="0"/>
                        </a:lnTo>
                        <a:lnTo>
                          <a:pt x="89753" y="0"/>
                        </a:lnTo>
                        <a:lnTo>
                          <a:pt x="206752" y="198739"/>
                        </a:lnTo>
                        <a:close/>
                      </a:path>
                    </a:pathLst>
                  </a:custGeom>
                  <a:solidFill>
                    <a:srgbClr val="FFF171"/>
                  </a:solidFill>
                  <a:ln w="1600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603ABB7A-9826-48FF-B314-A51CAE599E20}"/>
                      </a:ext>
                    </a:extLst>
                  </p:cNvPr>
                  <p:cNvSpPr/>
                  <p:nvPr/>
                </p:nvSpPr>
                <p:spPr>
                  <a:xfrm>
                    <a:off x="4182340"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8172276A-ED7B-4573-9CAE-255AB49E15A6}"/>
                      </a:ext>
                    </a:extLst>
                  </p:cNvPr>
                  <p:cNvSpPr/>
                  <p:nvPr/>
                </p:nvSpPr>
                <p:spPr>
                  <a:xfrm>
                    <a:off x="4445188"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4" name="Graphic 4">
                <a:extLst>
                  <a:ext uri="{FF2B5EF4-FFF2-40B4-BE49-F238E27FC236}">
                    <a16:creationId xmlns:a16="http://schemas.microsoft.com/office/drawing/2014/main" id="{32B906D4-AEC1-43A2-97B5-65439028051E}"/>
                  </a:ext>
                </a:extLst>
              </p:cNvPr>
              <p:cNvGrpSpPr/>
              <p:nvPr/>
            </p:nvGrpSpPr>
            <p:grpSpPr>
              <a:xfrm>
                <a:off x="4615077" y="4861459"/>
                <a:ext cx="570571" cy="238807"/>
                <a:chOff x="4615077" y="4861459"/>
                <a:chExt cx="570571" cy="238807"/>
              </a:xfrm>
            </p:grpSpPr>
            <p:sp>
              <p:nvSpPr>
                <p:cNvPr id="375" name="Freeform: Shape 374">
                  <a:extLst>
                    <a:ext uri="{FF2B5EF4-FFF2-40B4-BE49-F238E27FC236}">
                      <a16:creationId xmlns:a16="http://schemas.microsoft.com/office/drawing/2014/main" id="{07DDDA60-AD2A-44E2-A698-B5ED1FBEAAA2}"/>
                    </a:ext>
                  </a:extLst>
                </p:cNvPr>
                <p:cNvSpPr/>
                <p:nvPr/>
              </p:nvSpPr>
              <p:spPr>
                <a:xfrm>
                  <a:off x="4615077"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76" name="Graphic 4">
                  <a:extLst>
                    <a:ext uri="{FF2B5EF4-FFF2-40B4-BE49-F238E27FC236}">
                      <a16:creationId xmlns:a16="http://schemas.microsoft.com/office/drawing/2014/main" id="{5598324D-7DC6-4895-B8E4-EF30B359258C}"/>
                    </a:ext>
                  </a:extLst>
                </p:cNvPr>
                <p:cNvGrpSpPr/>
                <p:nvPr/>
              </p:nvGrpSpPr>
              <p:grpSpPr>
                <a:xfrm>
                  <a:off x="4751309" y="4880691"/>
                  <a:ext cx="350997" cy="198738"/>
                  <a:chOff x="4751309" y="4880691"/>
                  <a:chExt cx="350997" cy="198738"/>
                </a:xfrm>
                <a:solidFill>
                  <a:srgbClr val="FFF171"/>
                </a:solidFill>
              </p:grpSpPr>
              <p:sp>
                <p:nvSpPr>
                  <p:cNvPr id="377" name="Freeform: Shape 376">
                    <a:extLst>
                      <a:ext uri="{FF2B5EF4-FFF2-40B4-BE49-F238E27FC236}">
                        <a16:creationId xmlns:a16="http://schemas.microsoft.com/office/drawing/2014/main" id="{160CD945-027B-4825-BFB1-F878A416984E}"/>
                      </a:ext>
                    </a:extLst>
                  </p:cNvPr>
                  <p:cNvSpPr/>
                  <p:nvPr/>
                </p:nvSpPr>
                <p:spPr>
                  <a:xfrm>
                    <a:off x="4897157"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9927EF5-CAED-491F-894A-A293882B3E6D}"/>
                      </a:ext>
                    </a:extLst>
                  </p:cNvPr>
                  <p:cNvSpPr/>
                  <p:nvPr/>
                </p:nvSpPr>
                <p:spPr>
                  <a:xfrm>
                    <a:off x="4751309"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8E032F55-8D21-469C-BA18-E5FD6FA1B244}"/>
                      </a:ext>
                    </a:extLst>
                  </p:cNvPr>
                  <p:cNvSpPr/>
                  <p:nvPr/>
                </p:nvSpPr>
                <p:spPr>
                  <a:xfrm>
                    <a:off x="5015759"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grpSp>
        <p:nvGrpSpPr>
          <p:cNvPr id="5" name="Group 4">
            <a:extLst>
              <a:ext uri="{FF2B5EF4-FFF2-40B4-BE49-F238E27FC236}">
                <a16:creationId xmlns:a16="http://schemas.microsoft.com/office/drawing/2014/main" id="{09B34A16-ABD0-4ED8-ADD7-BA18CB1B9779}"/>
              </a:ext>
            </a:extLst>
          </p:cNvPr>
          <p:cNvGrpSpPr/>
          <p:nvPr/>
        </p:nvGrpSpPr>
        <p:grpSpPr>
          <a:xfrm>
            <a:off x="9944718" y="3019672"/>
            <a:ext cx="1135569" cy="1437610"/>
            <a:chOff x="9944718" y="3019672"/>
            <a:chExt cx="1135569" cy="1437610"/>
          </a:xfrm>
        </p:grpSpPr>
        <p:grpSp>
          <p:nvGrpSpPr>
            <p:cNvPr id="169" name="Group 168">
              <a:extLst>
                <a:ext uri="{FF2B5EF4-FFF2-40B4-BE49-F238E27FC236}">
                  <a16:creationId xmlns:a16="http://schemas.microsoft.com/office/drawing/2014/main" id="{1159FB3A-48DB-4EE5-A205-2FA56A8E5359}"/>
                </a:ext>
              </a:extLst>
            </p:cNvPr>
            <p:cNvGrpSpPr/>
            <p:nvPr/>
          </p:nvGrpSpPr>
          <p:grpSpPr>
            <a:xfrm>
              <a:off x="10539857" y="3736708"/>
              <a:ext cx="540430" cy="720574"/>
              <a:chOff x="9710766" y="2666449"/>
              <a:chExt cx="963327" cy="1284437"/>
            </a:xfrm>
          </p:grpSpPr>
          <p:sp>
            <p:nvSpPr>
              <p:cNvPr id="170" name="Freeform: Shape 169">
                <a:extLst>
                  <a:ext uri="{FF2B5EF4-FFF2-40B4-BE49-F238E27FC236}">
                    <a16:creationId xmlns:a16="http://schemas.microsoft.com/office/drawing/2014/main" id="{584E3E1E-A57D-4802-A134-B550E927188B}"/>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421F38D0-4854-4EBD-B512-900B5402ADBA}"/>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172" name="Graphic 4">
                <a:extLst>
                  <a:ext uri="{FF2B5EF4-FFF2-40B4-BE49-F238E27FC236}">
                    <a16:creationId xmlns:a16="http://schemas.microsoft.com/office/drawing/2014/main" id="{C2B26188-E5AD-4687-A7BA-AD2B9B54D6C5}"/>
                  </a:ext>
                </a:extLst>
              </p:cNvPr>
              <p:cNvGrpSpPr/>
              <p:nvPr/>
            </p:nvGrpSpPr>
            <p:grpSpPr>
              <a:xfrm>
                <a:off x="9710766" y="2666449"/>
                <a:ext cx="963327" cy="1284437"/>
                <a:chOff x="7312471" y="3140126"/>
                <a:chExt cx="1057801" cy="1410402"/>
              </a:xfrm>
              <a:solidFill>
                <a:srgbClr val="8D181A"/>
              </a:solidFill>
            </p:grpSpPr>
            <p:sp>
              <p:nvSpPr>
                <p:cNvPr id="300" name="Freeform: Shape 299">
                  <a:extLst>
                    <a:ext uri="{FF2B5EF4-FFF2-40B4-BE49-F238E27FC236}">
                      <a16:creationId xmlns:a16="http://schemas.microsoft.com/office/drawing/2014/main" id="{5CC6CBE3-E9B3-49B7-9247-CBE6F8FFF4CC}"/>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522C1647-1215-4E08-845B-D3D0D9F677E9}"/>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02" name="Graphic 4">
                  <a:extLst>
                    <a:ext uri="{FF2B5EF4-FFF2-40B4-BE49-F238E27FC236}">
                      <a16:creationId xmlns:a16="http://schemas.microsoft.com/office/drawing/2014/main" id="{3BED532E-BEBD-4D17-A143-10E3E16EF7A0}"/>
                    </a:ext>
                  </a:extLst>
                </p:cNvPr>
                <p:cNvGrpSpPr/>
                <p:nvPr/>
              </p:nvGrpSpPr>
              <p:grpSpPr>
                <a:xfrm>
                  <a:off x="7312471" y="3497535"/>
                  <a:ext cx="1057801" cy="695585"/>
                  <a:chOff x="7312471" y="3497535"/>
                  <a:chExt cx="1057801" cy="695585"/>
                </a:xfrm>
                <a:solidFill>
                  <a:srgbClr val="8D181A"/>
                </a:solidFill>
              </p:grpSpPr>
              <p:sp>
                <p:nvSpPr>
                  <p:cNvPr id="303" name="Freeform: Shape 302">
                    <a:extLst>
                      <a:ext uri="{FF2B5EF4-FFF2-40B4-BE49-F238E27FC236}">
                        <a16:creationId xmlns:a16="http://schemas.microsoft.com/office/drawing/2014/main" id="{2C43CBD7-D382-4E8D-8404-BBFDA201D558}"/>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39E1175-B14D-42FE-82B9-87C2AD3DDC6B}"/>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200" name="Graphic 4">
                <a:extLst>
                  <a:ext uri="{FF2B5EF4-FFF2-40B4-BE49-F238E27FC236}">
                    <a16:creationId xmlns:a16="http://schemas.microsoft.com/office/drawing/2014/main" id="{BA640998-1544-479A-A3E5-211B90B2AF05}"/>
                  </a:ext>
                </a:extLst>
              </p:cNvPr>
              <p:cNvGrpSpPr/>
              <p:nvPr/>
            </p:nvGrpSpPr>
            <p:grpSpPr>
              <a:xfrm>
                <a:off x="9716605" y="2681044"/>
                <a:ext cx="951651" cy="1264003"/>
                <a:chOff x="7318882" y="3156153"/>
                <a:chExt cx="1044980" cy="1387964"/>
              </a:xfrm>
              <a:solidFill>
                <a:srgbClr val="B61E23"/>
              </a:solidFill>
            </p:grpSpPr>
            <p:sp>
              <p:nvSpPr>
                <p:cNvPr id="296" name="Freeform: Shape 295">
                  <a:extLst>
                    <a:ext uri="{FF2B5EF4-FFF2-40B4-BE49-F238E27FC236}">
                      <a16:creationId xmlns:a16="http://schemas.microsoft.com/office/drawing/2014/main" id="{3F160740-13BB-4372-B885-F96654C44F39}"/>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F904A420-FEA4-4442-82A4-29969CBB3A9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870800D8-2028-4F6A-860D-DC6C3C78086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02F927C7-A515-4437-814E-62076D772455}"/>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278" name="Freeform: Shape 277">
                <a:extLst>
                  <a:ext uri="{FF2B5EF4-FFF2-40B4-BE49-F238E27FC236}">
                    <a16:creationId xmlns:a16="http://schemas.microsoft.com/office/drawing/2014/main" id="{2380DD08-8B30-4AA9-80BD-BC2B8F0FDF1F}"/>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9F0F1CA3-E9E3-401D-93DE-DEB69D49E8AF}"/>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071F3B26-952E-48F2-88FC-1423D7E0938B}"/>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8A7B4094-D801-477C-AAB8-287A9CA650C0}"/>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05" name="Group 304">
              <a:extLst>
                <a:ext uri="{FF2B5EF4-FFF2-40B4-BE49-F238E27FC236}">
                  <a16:creationId xmlns:a16="http://schemas.microsoft.com/office/drawing/2014/main" id="{ED2DE7D9-62E5-4A0E-9958-26AE81C92166}"/>
                </a:ext>
              </a:extLst>
            </p:cNvPr>
            <p:cNvGrpSpPr/>
            <p:nvPr/>
          </p:nvGrpSpPr>
          <p:grpSpPr>
            <a:xfrm>
              <a:off x="9944718" y="3736708"/>
              <a:ext cx="540430" cy="720574"/>
              <a:chOff x="9710766" y="2666449"/>
              <a:chExt cx="963327" cy="1284437"/>
            </a:xfrm>
          </p:grpSpPr>
          <p:sp>
            <p:nvSpPr>
              <p:cNvPr id="306" name="Freeform: Shape 305">
                <a:extLst>
                  <a:ext uri="{FF2B5EF4-FFF2-40B4-BE49-F238E27FC236}">
                    <a16:creationId xmlns:a16="http://schemas.microsoft.com/office/drawing/2014/main" id="{79E0620B-DF7F-4FEE-96CF-51555075DEA4}"/>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A8181543-EBB5-4838-90E3-08503397AF3B}"/>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08" name="Graphic 4">
                <a:extLst>
                  <a:ext uri="{FF2B5EF4-FFF2-40B4-BE49-F238E27FC236}">
                    <a16:creationId xmlns:a16="http://schemas.microsoft.com/office/drawing/2014/main" id="{B07ABAD1-B2B8-4AAB-B4DC-2848EBB72FA8}"/>
                  </a:ext>
                </a:extLst>
              </p:cNvPr>
              <p:cNvGrpSpPr/>
              <p:nvPr/>
            </p:nvGrpSpPr>
            <p:grpSpPr>
              <a:xfrm>
                <a:off x="9710766" y="2666449"/>
                <a:ext cx="963327" cy="1284437"/>
                <a:chOff x="7312471" y="3140126"/>
                <a:chExt cx="1057801" cy="1410402"/>
              </a:xfrm>
              <a:solidFill>
                <a:srgbClr val="8D181A"/>
              </a:solidFill>
            </p:grpSpPr>
            <p:sp>
              <p:nvSpPr>
                <p:cNvPr id="318" name="Freeform: Shape 317">
                  <a:extLst>
                    <a:ext uri="{FF2B5EF4-FFF2-40B4-BE49-F238E27FC236}">
                      <a16:creationId xmlns:a16="http://schemas.microsoft.com/office/drawing/2014/main" id="{A989E44D-6F90-48E8-963A-7FDA3183AD87}"/>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E19503B6-53E7-4D04-9117-E9F361C7BA95}"/>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20" name="Graphic 4">
                  <a:extLst>
                    <a:ext uri="{FF2B5EF4-FFF2-40B4-BE49-F238E27FC236}">
                      <a16:creationId xmlns:a16="http://schemas.microsoft.com/office/drawing/2014/main" id="{AD7E4023-DC99-4ADD-AF30-19F8A70B2825}"/>
                    </a:ext>
                  </a:extLst>
                </p:cNvPr>
                <p:cNvGrpSpPr/>
                <p:nvPr/>
              </p:nvGrpSpPr>
              <p:grpSpPr>
                <a:xfrm>
                  <a:off x="7312471" y="3497535"/>
                  <a:ext cx="1057801" cy="695585"/>
                  <a:chOff x="7312471" y="3497535"/>
                  <a:chExt cx="1057801" cy="695585"/>
                </a:xfrm>
                <a:solidFill>
                  <a:srgbClr val="8D181A"/>
                </a:solidFill>
              </p:grpSpPr>
              <p:sp>
                <p:nvSpPr>
                  <p:cNvPr id="321" name="Freeform: Shape 320">
                    <a:extLst>
                      <a:ext uri="{FF2B5EF4-FFF2-40B4-BE49-F238E27FC236}">
                        <a16:creationId xmlns:a16="http://schemas.microsoft.com/office/drawing/2014/main" id="{29D83E11-DF25-4E20-A11B-10588ADC417C}"/>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7ED81A2-34A9-4115-A79B-2A7BE7CD6024}"/>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09" name="Graphic 4">
                <a:extLst>
                  <a:ext uri="{FF2B5EF4-FFF2-40B4-BE49-F238E27FC236}">
                    <a16:creationId xmlns:a16="http://schemas.microsoft.com/office/drawing/2014/main" id="{BD122E7D-3428-41A3-B7C5-4B3D03244F3B}"/>
                  </a:ext>
                </a:extLst>
              </p:cNvPr>
              <p:cNvGrpSpPr/>
              <p:nvPr/>
            </p:nvGrpSpPr>
            <p:grpSpPr>
              <a:xfrm>
                <a:off x="9716605" y="2681044"/>
                <a:ext cx="951651" cy="1264003"/>
                <a:chOff x="7318882" y="3156153"/>
                <a:chExt cx="1044980" cy="1387964"/>
              </a:xfrm>
              <a:solidFill>
                <a:srgbClr val="B61E23"/>
              </a:solidFill>
            </p:grpSpPr>
            <p:sp>
              <p:nvSpPr>
                <p:cNvPr id="314" name="Freeform: Shape 313">
                  <a:extLst>
                    <a:ext uri="{FF2B5EF4-FFF2-40B4-BE49-F238E27FC236}">
                      <a16:creationId xmlns:a16="http://schemas.microsoft.com/office/drawing/2014/main" id="{A7E8FBDA-2AD2-4496-B2B4-E5B0A33BBF6A}"/>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AA32707F-A2AD-4670-BE48-3DC2F4B560F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3D14F468-39F6-4B21-9DB7-FEAF4936370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D3522520-2291-4ABA-BBAB-0FCBBF22242F}"/>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10" name="Freeform: Shape 309">
                <a:extLst>
                  <a:ext uri="{FF2B5EF4-FFF2-40B4-BE49-F238E27FC236}">
                    <a16:creationId xmlns:a16="http://schemas.microsoft.com/office/drawing/2014/main" id="{8D98F067-BF28-45DA-9CAC-92B447890B81}"/>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F7739AAC-B96B-4FDE-A79D-5CC4EAEA1CF0}"/>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29DDDFBE-8785-4A17-9B8E-327D9C3E4D74}"/>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E4B1E6D0-8E8F-4278-886C-60DA9409A69F}"/>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90" name="Group 389">
              <a:extLst>
                <a:ext uri="{FF2B5EF4-FFF2-40B4-BE49-F238E27FC236}">
                  <a16:creationId xmlns:a16="http://schemas.microsoft.com/office/drawing/2014/main" id="{3FE07CEA-BE2B-44BA-88FB-5E9E7E32F30A}"/>
                </a:ext>
              </a:extLst>
            </p:cNvPr>
            <p:cNvGrpSpPr/>
            <p:nvPr/>
          </p:nvGrpSpPr>
          <p:grpSpPr>
            <a:xfrm>
              <a:off x="10243510" y="3019672"/>
              <a:ext cx="540430" cy="720574"/>
              <a:chOff x="9710766" y="2666449"/>
              <a:chExt cx="963327" cy="1284437"/>
            </a:xfrm>
          </p:grpSpPr>
          <p:sp>
            <p:nvSpPr>
              <p:cNvPr id="391" name="Freeform: Shape 390">
                <a:extLst>
                  <a:ext uri="{FF2B5EF4-FFF2-40B4-BE49-F238E27FC236}">
                    <a16:creationId xmlns:a16="http://schemas.microsoft.com/office/drawing/2014/main" id="{394F4810-46E5-470C-B322-42D9CD646BE3}"/>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8785F5A9-C71C-4791-B976-B31B44390804}"/>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93" name="Graphic 4">
                <a:extLst>
                  <a:ext uri="{FF2B5EF4-FFF2-40B4-BE49-F238E27FC236}">
                    <a16:creationId xmlns:a16="http://schemas.microsoft.com/office/drawing/2014/main" id="{4AFC9644-BABC-483E-8BB7-2A8029861A26}"/>
                  </a:ext>
                </a:extLst>
              </p:cNvPr>
              <p:cNvGrpSpPr/>
              <p:nvPr/>
            </p:nvGrpSpPr>
            <p:grpSpPr>
              <a:xfrm>
                <a:off x="9710766" y="2666449"/>
                <a:ext cx="963327" cy="1284437"/>
                <a:chOff x="7312471" y="3140126"/>
                <a:chExt cx="1057801" cy="1410402"/>
              </a:xfrm>
              <a:solidFill>
                <a:srgbClr val="8D181A"/>
              </a:solidFill>
            </p:grpSpPr>
            <p:sp>
              <p:nvSpPr>
                <p:cNvPr id="403" name="Freeform: Shape 402">
                  <a:extLst>
                    <a:ext uri="{FF2B5EF4-FFF2-40B4-BE49-F238E27FC236}">
                      <a16:creationId xmlns:a16="http://schemas.microsoft.com/office/drawing/2014/main" id="{C317B129-F08D-4996-A506-58781EC2C43E}"/>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8E94160-330F-4944-A15C-D24C150E86B8}"/>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405" name="Graphic 4">
                  <a:extLst>
                    <a:ext uri="{FF2B5EF4-FFF2-40B4-BE49-F238E27FC236}">
                      <a16:creationId xmlns:a16="http://schemas.microsoft.com/office/drawing/2014/main" id="{E5D73D69-2D13-4DBD-8BEA-23D587F8C872}"/>
                    </a:ext>
                  </a:extLst>
                </p:cNvPr>
                <p:cNvGrpSpPr/>
                <p:nvPr/>
              </p:nvGrpSpPr>
              <p:grpSpPr>
                <a:xfrm>
                  <a:off x="7312471" y="3497535"/>
                  <a:ext cx="1057801" cy="695585"/>
                  <a:chOff x="7312471" y="3497535"/>
                  <a:chExt cx="1057801" cy="695585"/>
                </a:xfrm>
                <a:solidFill>
                  <a:srgbClr val="8D181A"/>
                </a:solidFill>
              </p:grpSpPr>
              <p:sp>
                <p:nvSpPr>
                  <p:cNvPr id="406" name="Freeform: Shape 405">
                    <a:extLst>
                      <a:ext uri="{FF2B5EF4-FFF2-40B4-BE49-F238E27FC236}">
                        <a16:creationId xmlns:a16="http://schemas.microsoft.com/office/drawing/2014/main" id="{E1DCB50F-42C9-4CA9-BAA0-7E32EFD01F42}"/>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5C00556-E544-4180-91E0-A0AAE0D6884D}"/>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94" name="Graphic 4">
                <a:extLst>
                  <a:ext uri="{FF2B5EF4-FFF2-40B4-BE49-F238E27FC236}">
                    <a16:creationId xmlns:a16="http://schemas.microsoft.com/office/drawing/2014/main" id="{F34EDC71-4C1B-48A5-A4FB-8DBE38C6D007}"/>
                  </a:ext>
                </a:extLst>
              </p:cNvPr>
              <p:cNvGrpSpPr/>
              <p:nvPr/>
            </p:nvGrpSpPr>
            <p:grpSpPr>
              <a:xfrm>
                <a:off x="9716605" y="2681044"/>
                <a:ext cx="951651" cy="1264003"/>
                <a:chOff x="7318882" y="3156153"/>
                <a:chExt cx="1044980" cy="1387964"/>
              </a:xfrm>
              <a:solidFill>
                <a:srgbClr val="B61E23"/>
              </a:solidFill>
            </p:grpSpPr>
            <p:sp>
              <p:nvSpPr>
                <p:cNvPr id="399" name="Freeform: Shape 398">
                  <a:extLst>
                    <a:ext uri="{FF2B5EF4-FFF2-40B4-BE49-F238E27FC236}">
                      <a16:creationId xmlns:a16="http://schemas.microsoft.com/office/drawing/2014/main" id="{7DEA4591-EC30-4C2D-8688-0C3203D71C52}"/>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D523744D-4D57-4F18-BE60-2DDD3E46236E}"/>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03FC20FB-E81E-4078-8BB8-5EA818F74F62}"/>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E19EDCEA-A703-4D49-88E6-E582FB51A1CD}"/>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95" name="Freeform: Shape 394">
                <a:extLst>
                  <a:ext uri="{FF2B5EF4-FFF2-40B4-BE49-F238E27FC236}">
                    <a16:creationId xmlns:a16="http://schemas.microsoft.com/office/drawing/2014/main" id="{5BBDDA01-E47A-4962-B91D-A348E25EBBD2}"/>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BE3F5A95-0256-4ABF-91DF-BA55D3C15921}"/>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89EBDD77-6B0C-4A2B-B494-099ACDE80B28}"/>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D1CBD05E-6EA2-4B8D-88B0-3C4F1D7CEEC8}"/>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sp>
        <p:nvSpPr>
          <p:cNvPr id="408" name="Freeform: Shape 407">
            <a:extLst>
              <a:ext uri="{FF2B5EF4-FFF2-40B4-BE49-F238E27FC236}">
                <a16:creationId xmlns:a16="http://schemas.microsoft.com/office/drawing/2014/main" id="{097A88D5-4520-4A23-BAB4-B883284FE008}"/>
              </a:ext>
            </a:extLst>
          </p:cNvPr>
          <p:cNvSpPr/>
          <p:nvPr/>
        </p:nvSpPr>
        <p:spPr>
          <a:xfrm>
            <a:off x="6339008" y="322110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09" name="Freeform: Shape 408">
            <a:extLst>
              <a:ext uri="{FF2B5EF4-FFF2-40B4-BE49-F238E27FC236}">
                <a16:creationId xmlns:a16="http://schemas.microsoft.com/office/drawing/2014/main" id="{90BCCB78-4A70-40D1-BF90-A125B846C670}"/>
              </a:ext>
            </a:extLst>
          </p:cNvPr>
          <p:cNvSpPr/>
          <p:nvPr/>
        </p:nvSpPr>
        <p:spPr>
          <a:xfrm rot="10800000">
            <a:off x="11429450" y="371895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10" name="Rectangle 409">
            <a:extLst>
              <a:ext uri="{FF2B5EF4-FFF2-40B4-BE49-F238E27FC236}">
                <a16:creationId xmlns:a16="http://schemas.microsoft.com/office/drawing/2014/main" id="{48454702-7170-404A-8F7F-2CF958B613F4}"/>
              </a:ext>
            </a:extLst>
          </p:cNvPr>
          <p:cNvSpPr/>
          <p:nvPr/>
        </p:nvSpPr>
        <p:spPr>
          <a:xfrm>
            <a:off x="2195675" y="317990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411" name="TextBox 410">
            <a:extLst>
              <a:ext uri="{FF2B5EF4-FFF2-40B4-BE49-F238E27FC236}">
                <a16:creationId xmlns:a16="http://schemas.microsoft.com/office/drawing/2014/main" id="{B5FED70D-D081-441E-AFC9-DF482592FEC9}"/>
              </a:ext>
            </a:extLst>
          </p:cNvPr>
          <p:cNvSpPr txBox="1"/>
          <p:nvPr/>
        </p:nvSpPr>
        <p:spPr>
          <a:xfrm>
            <a:off x="835361" y="3202764"/>
            <a:ext cx="1643838" cy="646331"/>
          </a:xfrm>
          <a:prstGeom prst="rect">
            <a:avLst/>
          </a:prstGeom>
          <a:noFill/>
        </p:spPr>
        <p:txBody>
          <a:bodyPr wrap="square" rtlCol="0">
            <a:spAutoFit/>
          </a:bodyPr>
          <a:lstStyle/>
          <a:p>
            <a:r>
              <a:rPr lang="en-US" sz="3600" b="1">
                <a:solidFill>
                  <a:schemeClr val="accent1"/>
                </a:solidFill>
                <a:latin typeface="+mj-lt"/>
              </a:rPr>
              <a:t>$7M/</a:t>
            </a:r>
            <a:endParaRPr lang="en-US" sz="3600" b="1" dirty="0">
              <a:solidFill>
                <a:schemeClr val="accent1"/>
              </a:solidFill>
              <a:latin typeface="+mj-lt"/>
            </a:endParaRPr>
          </a:p>
        </p:txBody>
      </p:sp>
      <p:grpSp>
        <p:nvGrpSpPr>
          <p:cNvPr id="204" name="Group 203">
            <a:extLst>
              <a:ext uri="{FF2B5EF4-FFF2-40B4-BE49-F238E27FC236}">
                <a16:creationId xmlns:a16="http://schemas.microsoft.com/office/drawing/2014/main" id="{480410A9-63E5-42BB-AD8B-68ED5F6C39D3}"/>
              </a:ext>
            </a:extLst>
          </p:cNvPr>
          <p:cNvGrpSpPr/>
          <p:nvPr/>
        </p:nvGrpSpPr>
        <p:grpSpPr>
          <a:xfrm>
            <a:off x="6308666" y="1966252"/>
            <a:ext cx="5209208" cy="3925072"/>
            <a:chOff x="645178" y="1980428"/>
            <a:chExt cx="5209208" cy="3925072"/>
          </a:xfrm>
        </p:grpSpPr>
        <p:sp>
          <p:nvSpPr>
            <p:cNvPr id="206" name="Freeform: Shape 205">
              <a:extLst>
                <a:ext uri="{FF2B5EF4-FFF2-40B4-BE49-F238E27FC236}">
                  <a16:creationId xmlns:a16="http://schemas.microsoft.com/office/drawing/2014/main" id="{BCF3C17D-AEE2-4E7F-BEA9-B5B586A6C5AE}"/>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3529E8F5-6A2C-4572-AA20-5F47B39FECB0}"/>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9A6E09BD-ED72-4D01-B083-EAB09CC592AE}"/>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7DD9DA4F-19A2-4592-8B31-DFF46D01F7ED}"/>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9281298-9A5A-4E58-A75F-CC9CF6015DEE}"/>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B110B927-3F4F-471D-80A9-0A406D5CC48C}"/>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B96731C-5076-4BF3-A8B8-DAFA92BA15C4}"/>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8E71EA4B-1EA2-4836-BFC7-6FDECF49BE5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660BD424-F09B-484F-AB36-CB57089EAA28}"/>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2A4F2A96-1DEB-49D1-81EA-B642608573A8}"/>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B754A38-EF36-4AEF-97B7-56AED7924E02}"/>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114641F-AD72-44FF-8AE6-653BE2364EBF}"/>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267B88B0-D7B6-4DB7-9981-0F618B447B4C}"/>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636DFA73-084F-4D58-9814-11234D4532FD}"/>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0684FDC6-F56A-448A-B458-A2DD2E71AD0B}"/>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559DC9C9-40AE-43C3-854B-5B303E9BC475}"/>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466606D-77E0-40A3-A727-4BECFD4F4B4A}"/>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A549FC-704C-4828-87B6-7F7198AB73D2}"/>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483DECE2-BEC4-4AC0-B2D9-CDC606412542}"/>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E29870A-3FD1-44A5-95D4-099DB483A7CB}"/>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26" name="Graphic 2">
              <a:extLst>
                <a:ext uri="{FF2B5EF4-FFF2-40B4-BE49-F238E27FC236}">
                  <a16:creationId xmlns:a16="http://schemas.microsoft.com/office/drawing/2014/main" id="{802C82CF-B3AA-4AF1-AAB1-45ACC559731F}"/>
                </a:ext>
              </a:extLst>
            </p:cNvPr>
            <p:cNvGrpSpPr/>
            <p:nvPr/>
          </p:nvGrpSpPr>
          <p:grpSpPr>
            <a:xfrm>
              <a:off x="2212035" y="2345059"/>
              <a:ext cx="2193733" cy="498065"/>
              <a:chOff x="4597716" y="1125855"/>
              <a:chExt cx="3163252" cy="718185"/>
            </a:xfrm>
            <a:solidFill>
              <a:srgbClr val="FFFFFF"/>
            </a:solidFill>
          </p:grpSpPr>
          <p:grpSp>
            <p:nvGrpSpPr>
              <p:cNvPr id="229" name="Graphic 2">
                <a:extLst>
                  <a:ext uri="{FF2B5EF4-FFF2-40B4-BE49-F238E27FC236}">
                    <a16:creationId xmlns:a16="http://schemas.microsoft.com/office/drawing/2014/main" id="{57C7DDED-73E1-44DB-9148-829B9A0ACCB4}"/>
                  </a:ext>
                </a:extLst>
              </p:cNvPr>
              <p:cNvGrpSpPr/>
              <p:nvPr/>
            </p:nvGrpSpPr>
            <p:grpSpPr>
              <a:xfrm>
                <a:off x="6940867" y="1125855"/>
                <a:ext cx="820102" cy="364807"/>
                <a:chOff x="6940867" y="1125855"/>
                <a:chExt cx="820102" cy="364807"/>
              </a:xfrm>
              <a:solidFill>
                <a:srgbClr val="FFFFFF"/>
              </a:solidFill>
            </p:grpSpPr>
            <p:sp>
              <p:nvSpPr>
                <p:cNvPr id="233" name="Freeform: Shape 232">
                  <a:extLst>
                    <a:ext uri="{FF2B5EF4-FFF2-40B4-BE49-F238E27FC236}">
                      <a16:creationId xmlns:a16="http://schemas.microsoft.com/office/drawing/2014/main" id="{AAB46879-3C5B-48CE-B9A3-E03D3585CA63}"/>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75E588FE-577C-4BFD-9144-8DC4C54B7A2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230" name="Graphic 2">
                <a:extLst>
                  <a:ext uri="{FF2B5EF4-FFF2-40B4-BE49-F238E27FC236}">
                    <a16:creationId xmlns:a16="http://schemas.microsoft.com/office/drawing/2014/main" id="{F8A497D4-6D04-4AD2-839D-CCD5FBD866E8}"/>
                  </a:ext>
                </a:extLst>
              </p:cNvPr>
              <p:cNvGrpSpPr/>
              <p:nvPr/>
            </p:nvGrpSpPr>
            <p:grpSpPr>
              <a:xfrm>
                <a:off x="4597716" y="1402079"/>
                <a:ext cx="867727" cy="441960"/>
                <a:chOff x="4597716" y="1402079"/>
                <a:chExt cx="867727" cy="441960"/>
              </a:xfrm>
              <a:solidFill>
                <a:srgbClr val="FFFFFF"/>
              </a:solidFill>
            </p:grpSpPr>
            <p:sp>
              <p:nvSpPr>
                <p:cNvPr id="231" name="Freeform: Shape 230">
                  <a:extLst>
                    <a:ext uri="{FF2B5EF4-FFF2-40B4-BE49-F238E27FC236}">
                      <a16:creationId xmlns:a16="http://schemas.microsoft.com/office/drawing/2014/main" id="{3C37E197-B3A8-440B-8CD3-5EA3A7E89107}"/>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A312EC9-61C9-499C-BC23-70FF24AA0677}"/>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27" name="Freeform: Shape 226">
              <a:extLst>
                <a:ext uri="{FF2B5EF4-FFF2-40B4-BE49-F238E27FC236}">
                  <a16:creationId xmlns:a16="http://schemas.microsoft.com/office/drawing/2014/main" id="{2ED85A6F-1986-44F8-AFE2-81D663ECB64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E390DAA5-1A50-48B0-BA0D-CE115846D0D8}"/>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3070695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04"/>
                                        </p:tgtEl>
                                        <p:attrNameLst>
                                          <p:attrName>style.visibility</p:attrName>
                                        </p:attrNameLst>
                                      </p:cBhvr>
                                      <p:to>
                                        <p:strVal val="visible"/>
                                      </p:to>
                                    </p:set>
                                    <p:animEffect transition="in" filter="fade">
                                      <p:cBhvr>
                                        <p:cTn id="11" dur="1000"/>
                                        <p:tgtEl>
                                          <p:spTgt spid="204"/>
                                        </p:tgtEl>
                                      </p:cBhvr>
                                    </p:animEffect>
                                    <p:anim calcmode="lin" valueType="num">
                                      <p:cBhvr>
                                        <p:cTn id="12" dur="1000" fill="hold"/>
                                        <p:tgtEl>
                                          <p:spTgt spid="204"/>
                                        </p:tgtEl>
                                        <p:attrNameLst>
                                          <p:attrName>ppt_x</p:attrName>
                                        </p:attrNameLst>
                                      </p:cBhvr>
                                      <p:tavLst>
                                        <p:tav tm="0">
                                          <p:val>
                                            <p:strVal val="#ppt_x"/>
                                          </p:val>
                                        </p:tav>
                                        <p:tav tm="100000">
                                          <p:val>
                                            <p:strVal val="#ppt_x"/>
                                          </p:val>
                                        </p:tav>
                                      </p:tavLst>
                                    </p:anim>
                                    <p:anim calcmode="lin" valueType="num">
                                      <p:cBhvr>
                                        <p:cTn id="13" dur="1000" fill="hold"/>
                                        <p:tgtEl>
                                          <p:spTgt spid="20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08"/>
                                        </p:tgtEl>
                                        <p:attrNameLst>
                                          <p:attrName>style.visibility</p:attrName>
                                        </p:attrNameLst>
                                      </p:cBhvr>
                                      <p:to>
                                        <p:strVal val="visible"/>
                                      </p:to>
                                    </p:set>
                                    <p:animEffect transition="in" filter="fade">
                                      <p:cBhvr>
                                        <p:cTn id="25" dur="500"/>
                                        <p:tgtEl>
                                          <p:spTgt spid="40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09"/>
                                        </p:tgtEl>
                                        <p:attrNameLst>
                                          <p:attrName>style.visibility</p:attrName>
                                        </p:attrNameLst>
                                      </p:cBhvr>
                                      <p:to>
                                        <p:strVal val="visible"/>
                                      </p:to>
                                    </p:set>
                                    <p:animEffect transition="in" filter="fade">
                                      <p:cBhvr>
                                        <p:cTn id="28" dur="500"/>
                                        <p:tgtEl>
                                          <p:spTgt spid="40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80"/>
                                        </p:tgtEl>
                                        <p:attrNameLst>
                                          <p:attrName>style.visibility</p:attrName>
                                        </p:attrNameLst>
                                      </p:cBhvr>
                                      <p:to>
                                        <p:strVal val="visible"/>
                                      </p:to>
                                    </p:set>
                                    <p:animEffect transition="in" filter="fade">
                                      <p:cBhvr>
                                        <p:cTn id="32" dur="500"/>
                                        <p:tgtEl>
                                          <p:spTgt spid="18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82"/>
                                        </p:tgtEl>
                                        <p:attrNameLst>
                                          <p:attrName>style.visibility</p:attrName>
                                        </p:attrNameLst>
                                      </p:cBhvr>
                                      <p:to>
                                        <p:strVal val="visible"/>
                                      </p:to>
                                    </p:set>
                                    <p:animEffect transition="in" filter="fade">
                                      <p:cBhvr>
                                        <p:cTn id="35" dur="500"/>
                                        <p:tgtEl>
                                          <p:spTgt spid="182"/>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178"/>
                                        </p:tgtEl>
                                        <p:attrNameLst>
                                          <p:attrName>style.visibility</p:attrName>
                                        </p:attrNameLst>
                                      </p:cBhvr>
                                      <p:to>
                                        <p:strVal val="visible"/>
                                      </p:to>
                                    </p:set>
                                    <p:animEffect transition="in" filter="wipe(left)">
                                      <p:cBhvr>
                                        <p:cTn id="39" dur="500"/>
                                        <p:tgtEl>
                                          <p:spTgt spid="17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fade">
                                      <p:cBhvr>
                                        <p:cTn id="43" dur="500"/>
                                        <p:tgtEl>
                                          <p:spTgt spid="122"/>
                                        </p:tgtEl>
                                      </p:cBhvr>
                                    </p:animEffect>
                                  </p:childTnLst>
                                </p:cTn>
                              </p:par>
                              <p:par>
                                <p:cTn id="44" presetID="10" presetClass="entr" presetSubtype="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99"/>
                                        </p:tgtEl>
                                        <p:attrNameLst>
                                          <p:attrName>style.visibility</p:attrName>
                                        </p:attrNameLst>
                                      </p:cBhvr>
                                      <p:to>
                                        <p:strVal val="visible"/>
                                      </p:to>
                                    </p:set>
                                    <p:animEffect transition="in" filter="fade">
                                      <p:cBhvr>
                                        <p:cTn id="49" dur="500"/>
                                        <p:tgtEl>
                                          <p:spTgt spid="199"/>
                                        </p:tgtEl>
                                      </p:cBhvr>
                                    </p:animEffect>
                                  </p:childTnLst>
                                </p:cTn>
                              </p:par>
                              <p:par>
                                <p:cTn id="50" presetID="10" presetClass="entr" presetSubtype="0" fill="hold" nodeType="withEffect">
                                  <p:stCondLst>
                                    <p:cond delay="0"/>
                                  </p:stCondLst>
                                  <p:childTnLst>
                                    <p:set>
                                      <p:cBhvr>
                                        <p:cTn id="51" dur="1" fill="hold">
                                          <p:stCondLst>
                                            <p:cond delay="0"/>
                                          </p:stCondLst>
                                        </p:cTn>
                                        <p:tgtEl>
                                          <p:spTgt spid="125"/>
                                        </p:tgtEl>
                                        <p:attrNameLst>
                                          <p:attrName>style.visibility</p:attrName>
                                        </p:attrNameLst>
                                      </p:cBhvr>
                                      <p:to>
                                        <p:strVal val="visible"/>
                                      </p:to>
                                    </p:set>
                                    <p:animEffect transition="in" filter="fade">
                                      <p:cBhvr>
                                        <p:cTn id="52" dur="500"/>
                                        <p:tgtEl>
                                          <p:spTgt spid="125"/>
                                        </p:tgtEl>
                                      </p:cBhvr>
                                    </p:animEffect>
                                  </p:childTnLst>
                                </p:cTn>
                              </p:par>
                            </p:childTnLst>
                          </p:cTn>
                        </p:par>
                        <p:par>
                          <p:cTn id="53" fill="hold">
                            <p:stCondLst>
                              <p:cond delay="4500"/>
                            </p:stCondLst>
                            <p:childTnLst>
                              <p:par>
                                <p:cTn id="54" presetID="22" presetClass="entr" presetSubtype="8" fill="hold" grpId="0" nodeType="afterEffect">
                                  <p:stCondLst>
                                    <p:cond delay="0"/>
                                  </p:stCondLst>
                                  <p:childTnLst>
                                    <p:set>
                                      <p:cBhvr>
                                        <p:cTn id="55" dur="1" fill="hold">
                                          <p:stCondLst>
                                            <p:cond delay="0"/>
                                          </p:stCondLst>
                                        </p:cTn>
                                        <p:tgtEl>
                                          <p:spTgt spid="205"/>
                                        </p:tgtEl>
                                        <p:attrNameLst>
                                          <p:attrName>style.visibility</p:attrName>
                                        </p:attrNameLst>
                                      </p:cBhvr>
                                      <p:to>
                                        <p:strVal val="visible"/>
                                      </p:to>
                                    </p:set>
                                    <p:animEffect transition="in" filter="wipe(left)">
                                      <p:cBhvr>
                                        <p:cTn id="56" dur="500"/>
                                        <p:tgtEl>
                                          <p:spTgt spid="20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23"/>
                                        </p:tgtEl>
                                        <p:attrNameLst>
                                          <p:attrName>style.visibility</p:attrName>
                                        </p:attrNameLst>
                                      </p:cBhvr>
                                      <p:to>
                                        <p:strVal val="visible"/>
                                      </p:to>
                                    </p:set>
                                    <p:animEffect transition="in" filter="wipe(left)">
                                      <p:cBhvr>
                                        <p:cTn id="59" dur="500"/>
                                        <p:tgtEl>
                                          <p:spTgt spid="123"/>
                                        </p:tgtEl>
                                      </p:cBhvr>
                                    </p:animEffect>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411"/>
                                        </p:tgtEl>
                                        <p:attrNameLst>
                                          <p:attrName>style.visibility</p:attrName>
                                        </p:attrNameLst>
                                      </p:cBhvr>
                                      <p:to>
                                        <p:strVal val="visible"/>
                                      </p:to>
                                    </p:set>
                                    <p:animEffect transition="in" filter="fade">
                                      <p:cBhvr>
                                        <p:cTn id="63" dur="500"/>
                                        <p:tgtEl>
                                          <p:spTgt spid="41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9"/>
                                        </p:tgtEl>
                                        <p:attrNameLst>
                                          <p:attrName>style.visibility</p:attrName>
                                        </p:attrNameLst>
                                      </p:cBhvr>
                                      <p:to>
                                        <p:strVal val="visible"/>
                                      </p:to>
                                    </p:set>
                                    <p:animEffect transition="in" filter="fade">
                                      <p:cBhvr>
                                        <p:cTn id="66" dur="500"/>
                                        <p:tgtEl>
                                          <p:spTgt spid="279"/>
                                        </p:tgtEl>
                                      </p:cBhvr>
                                    </p:animEffect>
                                  </p:childTnLst>
                                </p:cTn>
                              </p:par>
                            </p:childTnLst>
                          </p:cTn>
                        </p:par>
                        <p:par>
                          <p:cTn id="67" fill="hold">
                            <p:stCondLst>
                              <p:cond delay="5500"/>
                            </p:stCondLst>
                            <p:childTnLst>
                              <p:par>
                                <p:cTn id="68" presetID="22" presetClass="entr" presetSubtype="8" fill="hold" grpId="0" nodeType="afterEffect">
                                  <p:stCondLst>
                                    <p:cond delay="0"/>
                                  </p:stCondLst>
                                  <p:childTnLst>
                                    <p:set>
                                      <p:cBhvr>
                                        <p:cTn id="69" dur="1" fill="hold">
                                          <p:stCondLst>
                                            <p:cond delay="0"/>
                                          </p:stCondLst>
                                        </p:cTn>
                                        <p:tgtEl>
                                          <p:spTgt spid="410"/>
                                        </p:tgtEl>
                                        <p:attrNameLst>
                                          <p:attrName>style.visibility</p:attrName>
                                        </p:attrNameLst>
                                      </p:cBhvr>
                                      <p:to>
                                        <p:strVal val="visible"/>
                                      </p:to>
                                    </p:set>
                                    <p:animEffect transition="in" filter="wipe(left)">
                                      <p:cBhvr>
                                        <p:cTn id="70" dur="500"/>
                                        <p:tgtEl>
                                          <p:spTgt spid="4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81"/>
                                        </p:tgtEl>
                                        <p:attrNameLst>
                                          <p:attrName>style.visibility</p:attrName>
                                        </p:attrNameLst>
                                      </p:cBhvr>
                                      <p:to>
                                        <p:strVal val="visible"/>
                                      </p:to>
                                    </p:set>
                                    <p:animEffect transition="in" filter="wipe(left)">
                                      <p:cBhvr>
                                        <p:cTn id="73"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99" grpId="0" animBg="1"/>
      <p:bldP spid="205" grpId="0" animBg="1"/>
      <p:bldP spid="2" grpId="0"/>
      <p:bldP spid="180" grpId="0"/>
      <p:bldP spid="181" grpId="0"/>
      <p:bldP spid="182" grpId="0"/>
      <p:bldP spid="279" grpId="0"/>
      <p:bldP spid="408" grpId="0" animBg="1"/>
      <p:bldP spid="409" grpId="0" animBg="1"/>
      <p:bldP spid="410" grpId="0"/>
      <p:bldP spid="4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3" name="Group 2">
            <a:extLst>
              <a:ext uri="{FF2B5EF4-FFF2-40B4-BE49-F238E27FC236}">
                <a16:creationId xmlns:a16="http://schemas.microsoft.com/office/drawing/2014/main" id="{824CE15D-430A-40F1-8906-13AA80B1EA2A}"/>
              </a:ext>
            </a:extLst>
          </p:cNvPr>
          <p:cNvGrpSpPr/>
          <p:nvPr/>
        </p:nvGrpSpPr>
        <p:grpSpPr>
          <a:xfrm>
            <a:off x="4058012" y="2058332"/>
            <a:ext cx="4075977" cy="3846591"/>
            <a:chOff x="4120496" y="2058332"/>
            <a:chExt cx="4075977" cy="3846591"/>
          </a:xfrm>
        </p:grpSpPr>
        <p:sp>
          <p:nvSpPr>
            <p:cNvPr id="4" name="Oval 3">
              <a:extLst>
                <a:ext uri="{FF2B5EF4-FFF2-40B4-BE49-F238E27FC236}">
                  <a16:creationId xmlns:a16="http://schemas.microsoft.com/office/drawing/2014/main" id="{B486E76F-7852-4236-8A9A-375B90D968C2}"/>
                </a:ext>
              </a:extLst>
            </p:cNvPr>
            <p:cNvSpPr/>
            <p:nvPr/>
          </p:nvSpPr>
          <p:spPr>
            <a:xfrm>
              <a:off x="5194713" y="5438517"/>
              <a:ext cx="1929699" cy="466406"/>
            </a:xfrm>
            <a:prstGeom prst="ellipse">
              <a:avLst/>
            </a:prstGeom>
            <a:solidFill>
              <a:schemeClr val="bg2">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5" name="Graphic 7">
              <a:extLst>
                <a:ext uri="{FF2B5EF4-FFF2-40B4-BE49-F238E27FC236}">
                  <a16:creationId xmlns:a16="http://schemas.microsoft.com/office/drawing/2014/main" id="{D065CED6-29D4-48A6-8261-8145C35A45E3}"/>
                </a:ext>
              </a:extLst>
            </p:cNvPr>
            <p:cNvGrpSpPr/>
            <p:nvPr/>
          </p:nvGrpSpPr>
          <p:grpSpPr>
            <a:xfrm>
              <a:off x="4120496" y="4536364"/>
              <a:ext cx="1547923" cy="634040"/>
              <a:chOff x="4657725" y="3842385"/>
              <a:chExt cx="1090612" cy="446722"/>
            </a:xfrm>
          </p:grpSpPr>
          <p:sp>
            <p:nvSpPr>
              <p:cNvPr id="77" name="Freeform: Shape 76">
                <a:extLst>
                  <a:ext uri="{FF2B5EF4-FFF2-40B4-BE49-F238E27FC236}">
                    <a16:creationId xmlns:a16="http://schemas.microsoft.com/office/drawing/2014/main" id="{1195BFDA-27C5-4AFF-B471-A4166638F8F7}"/>
                  </a:ext>
                </a:extLst>
              </p:cNvPr>
              <p:cNvSpPr/>
              <p:nvPr/>
            </p:nvSpPr>
            <p:spPr>
              <a:xfrm>
                <a:off x="4657725" y="3941445"/>
                <a:ext cx="155257" cy="122872"/>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3 w 155257"/>
                  <a:gd name="connsiteY9" fmla="*/ 59055 h 122872"/>
                  <a:gd name="connsiteX10" fmla="*/ 59055 w 155257"/>
                  <a:gd name="connsiteY10" fmla="*/ 92392 h 122872"/>
                  <a:gd name="connsiteX11" fmla="*/ 25718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8" y="20955"/>
                      <a:pt x="88583" y="0"/>
                      <a:pt x="59055" y="0"/>
                    </a:cubicBezTo>
                    <a:lnTo>
                      <a:pt x="59055" y="0"/>
                    </a:lnTo>
                    <a:close/>
                    <a:moveTo>
                      <a:pt x="59055" y="25717"/>
                    </a:moveTo>
                    <a:cubicBezTo>
                      <a:pt x="77153" y="25717"/>
                      <a:pt x="92393" y="40958"/>
                      <a:pt x="92393" y="59055"/>
                    </a:cubicBezTo>
                    <a:cubicBezTo>
                      <a:pt x="92393" y="77152"/>
                      <a:pt x="77153" y="92392"/>
                      <a:pt x="59055" y="92392"/>
                    </a:cubicBezTo>
                    <a:cubicBezTo>
                      <a:pt x="40958" y="92392"/>
                      <a:pt x="25718" y="77152"/>
                      <a:pt x="25718" y="59055"/>
                    </a:cubicBezTo>
                    <a:cubicBezTo>
                      <a:pt x="25718"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F2CDE17-90C7-4EF0-A8EE-E7361A15D7F8}"/>
                  </a:ext>
                </a:extLst>
              </p:cNvPr>
              <p:cNvSpPr/>
              <p:nvPr/>
            </p:nvSpPr>
            <p:spPr>
              <a:xfrm>
                <a:off x="5593079" y="3940492"/>
                <a:ext cx="155257" cy="122872"/>
              </a:xfrm>
              <a:custGeom>
                <a:avLst/>
                <a:gdLst>
                  <a:gd name="connsiteX0" fmla="*/ 96203 w 155257"/>
                  <a:gd name="connsiteY0" fmla="*/ 0 h 122872"/>
                  <a:gd name="connsiteX1" fmla="*/ 155258 w 155257"/>
                  <a:gd name="connsiteY1" fmla="*/ 60008 h 122872"/>
                  <a:gd name="connsiteX2" fmla="*/ 96203 w 155257"/>
                  <a:gd name="connsiteY2" fmla="*/ 120015 h 122872"/>
                  <a:gd name="connsiteX3" fmla="*/ 0 w 155257"/>
                  <a:gd name="connsiteY3" fmla="*/ 122873 h 122872"/>
                  <a:gd name="connsiteX4" fmla="*/ 0 w 155257"/>
                  <a:gd name="connsiteY4" fmla="*/ 50483 h 122872"/>
                  <a:gd name="connsiteX5" fmla="*/ 37148 w 155257"/>
                  <a:gd name="connsiteY5" fmla="*/ 52388 h 122872"/>
                  <a:gd name="connsiteX6" fmla="*/ 96203 w 155257"/>
                  <a:gd name="connsiteY6" fmla="*/ 0 h 122872"/>
                  <a:gd name="connsiteX7" fmla="*/ 96203 w 155257"/>
                  <a:gd name="connsiteY7" fmla="*/ 0 h 122872"/>
                  <a:gd name="connsiteX8" fmla="*/ 96203 w 155257"/>
                  <a:gd name="connsiteY8" fmla="*/ 25717 h 122872"/>
                  <a:gd name="connsiteX9" fmla="*/ 62865 w 155257"/>
                  <a:gd name="connsiteY9" fmla="*/ 59055 h 122872"/>
                  <a:gd name="connsiteX10" fmla="*/ 96203 w 155257"/>
                  <a:gd name="connsiteY10" fmla="*/ 92392 h 122872"/>
                  <a:gd name="connsiteX11" fmla="*/ 129540 w 155257"/>
                  <a:gd name="connsiteY11" fmla="*/ 59055 h 122872"/>
                  <a:gd name="connsiteX12" fmla="*/ 96203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3" y="0"/>
                    </a:moveTo>
                    <a:cubicBezTo>
                      <a:pt x="128588" y="0"/>
                      <a:pt x="155258" y="26670"/>
                      <a:pt x="155258" y="60008"/>
                    </a:cubicBezTo>
                    <a:cubicBezTo>
                      <a:pt x="155258" y="93345"/>
                      <a:pt x="128588" y="120015"/>
                      <a:pt x="96203" y="120015"/>
                    </a:cubicBezTo>
                    <a:lnTo>
                      <a:pt x="0" y="122873"/>
                    </a:lnTo>
                    <a:lnTo>
                      <a:pt x="0" y="50483"/>
                    </a:lnTo>
                    <a:lnTo>
                      <a:pt x="37148" y="52388"/>
                    </a:lnTo>
                    <a:cubicBezTo>
                      <a:pt x="41910" y="21908"/>
                      <a:pt x="66675" y="0"/>
                      <a:pt x="96203" y="0"/>
                    </a:cubicBezTo>
                    <a:lnTo>
                      <a:pt x="96203" y="0"/>
                    </a:lnTo>
                    <a:close/>
                    <a:moveTo>
                      <a:pt x="96203" y="25717"/>
                    </a:moveTo>
                    <a:cubicBezTo>
                      <a:pt x="78105" y="25717"/>
                      <a:pt x="62865" y="40958"/>
                      <a:pt x="62865" y="59055"/>
                    </a:cubicBezTo>
                    <a:cubicBezTo>
                      <a:pt x="62865" y="78105"/>
                      <a:pt x="78105" y="92392"/>
                      <a:pt x="96203" y="92392"/>
                    </a:cubicBezTo>
                    <a:cubicBezTo>
                      <a:pt x="114300" y="92392"/>
                      <a:pt x="129540" y="77153"/>
                      <a:pt x="129540" y="59055"/>
                    </a:cubicBezTo>
                    <a:cubicBezTo>
                      <a:pt x="129540" y="40958"/>
                      <a:pt x="114300" y="25717"/>
                      <a:pt x="96203" y="25717"/>
                    </a:cubicBezTo>
                    <a:close/>
                  </a:path>
                </a:pathLst>
              </a:custGeom>
              <a:solidFill>
                <a:srgbClr val="CAC9CA"/>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ECB698F-061C-4D6F-A5D4-3228D2EAECD5}"/>
                  </a:ext>
                </a:extLst>
              </p:cNvPr>
              <p:cNvSpPr/>
              <p:nvPr/>
            </p:nvSpPr>
            <p:spPr>
              <a:xfrm>
                <a:off x="4759642" y="3968115"/>
                <a:ext cx="885824" cy="320992"/>
              </a:xfrm>
              <a:custGeom>
                <a:avLst/>
                <a:gdLst>
                  <a:gd name="connsiteX0" fmla="*/ 52388 w 885824"/>
                  <a:gd name="connsiteY0" fmla="*/ 93345 h 320992"/>
                  <a:gd name="connsiteX1" fmla="*/ 160020 w 885824"/>
                  <a:gd name="connsiteY1" fmla="*/ 236220 h 320992"/>
                  <a:gd name="connsiteX2" fmla="*/ 442913 w 885824"/>
                  <a:gd name="connsiteY2" fmla="*/ 320992 h 320992"/>
                  <a:gd name="connsiteX3" fmla="*/ 725805 w 885824"/>
                  <a:gd name="connsiteY3" fmla="*/ 236220 h 320992"/>
                  <a:gd name="connsiteX4" fmla="*/ 725805 w 885824"/>
                  <a:gd name="connsiteY4" fmla="*/ 236220 h 320992"/>
                  <a:gd name="connsiteX5" fmla="*/ 833438 w 885824"/>
                  <a:gd name="connsiteY5" fmla="*/ 93345 h 320992"/>
                  <a:gd name="connsiteX6" fmla="*/ 863918 w 885824"/>
                  <a:gd name="connsiteY6" fmla="*/ 93345 h 320992"/>
                  <a:gd name="connsiteX7" fmla="*/ 885825 w 885824"/>
                  <a:gd name="connsiteY7" fmla="*/ 46672 h 320992"/>
                  <a:gd name="connsiteX8" fmla="*/ 885825 w 885824"/>
                  <a:gd name="connsiteY8" fmla="*/ 46672 h 320992"/>
                  <a:gd name="connsiteX9" fmla="*/ 863918 w 885824"/>
                  <a:gd name="connsiteY9" fmla="*/ 0 h 320992"/>
                  <a:gd name="connsiteX10" fmla="*/ 21908 w 885824"/>
                  <a:gd name="connsiteY10" fmla="*/ 0 h 320992"/>
                  <a:gd name="connsiteX11" fmla="*/ 0 w 885824"/>
                  <a:gd name="connsiteY11" fmla="*/ 46672 h 320992"/>
                  <a:gd name="connsiteX12" fmla="*/ 0 w 885824"/>
                  <a:gd name="connsiteY12" fmla="*/ 46672 h 320992"/>
                  <a:gd name="connsiteX13" fmla="*/ 21908 w 885824"/>
                  <a:gd name="connsiteY13" fmla="*/ 93345 h 320992"/>
                  <a:gd name="connsiteX14" fmla="*/ 52388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52388" y="93345"/>
                    </a:moveTo>
                    <a:lnTo>
                      <a:pt x="160020" y="236220"/>
                    </a:lnTo>
                    <a:cubicBezTo>
                      <a:pt x="175260" y="283845"/>
                      <a:pt x="296228" y="320992"/>
                      <a:pt x="442913" y="320992"/>
                    </a:cubicBezTo>
                    <a:cubicBezTo>
                      <a:pt x="590550" y="320992"/>
                      <a:pt x="711518" y="283845"/>
                      <a:pt x="725805" y="236220"/>
                    </a:cubicBezTo>
                    <a:lnTo>
                      <a:pt x="725805" y="236220"/>
                    </a:lnTo>
                    <a:lnTo>
                      <a:pt x="833438" y="93345"/>
                    </a:lnTo>
                    <a:lnTo>
                      <a:pt x="863918" y="93345"/>
                    </a:lnTo>
                    <a:cubicBezTo>
                      <a:pt x="875348" y="93345"/>
                      <a:pt x="885825" y="72390"/>
                      <a:pt x="885825" y="46672"/>
                    </a:cubicBezTo>
                    <a:lnTo>
                      <a:pt x="885825" y="46672"/>
                    </a:lnTo>
                    <a:cubicBezTo>
                      <a:pt x="885825" y="20955"/>
                      <a:pt x="876300" y="0"/>
                      <a:pt x="863918" y="0"/>
                    </a:cubicBezTo>
                    <a:lnTo>
                      <a:pt x="21908" y="0"/>
                    </a:lnTo>
                    <a:cubicBezTo>
                      <a:pt x="10478" y="0"/>
                      <a:pt x="0" y="20955"/>
                      <a:pt x="0" y="46672"/>
                    </a:cubicBezTo>
                    <a:lnTo>
                      <a:pt x="0" y="46672"/>
                    </a:lnTo>
                    <a:cubicBezTo>
                      <a:pt x="0" y="72390"/>
                      <a:pt x="9525" y="93345"/>
                      <a:pt x="21908" y="93345"/>
                    </a:cubicBezTo>
                    <a:lnTo>
                      <a:pt x="52388" y="93345"/>
                    </a:lnTo>
                    <a:close/>
                  </a:path>
                </a:pathLst>
              </a:custGeom>
              <a:solidFill>
                <a:srgbClr val="CAC9CA"/>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0A8C861-ABA5-4134-9308-2E27A0390D27}"/>
                  </a:ext>
                </a:extLst>
              </p:cNvPr>
              <p:cNvSpPr/>
              <p:nvPr/>
            </p:nvSpPr>
            <p:spPr>
              <a:xfrm>
                <a:off x="4778692" y="3842385"/>
                <a:ext cx="847725" cy="299084"/>
              </a:xfrm>
              <a:custGeom>
                <a:avLst/>
                <a:gdLst>
                  <a:gd name="connsiteX0" fmla="*/ 847725 w 847725"/>
                  <a:gd name="connsiteY0" fmla="*/ 149543 h 299084"/>
                  <a:gd name="connsiteX1" fmla="*/ 423862 w 847725"/>
                  <a:gd name="connsiteY1" fmla="*/ 299085 h 299084"/>
                  <a:gd name="connsiteX2" fmla="*/ 0 w 847725"/>
                  <a:gd name="connsiteY2" fmla="*/ 149543 h 299084"/>
                  <a:gd name="connsiteX3" fmla="*/ 423862 w 847725"/>
                  <a:gd name="connsiteY3" fmla="*/ 0 h 299084"/>
                  <a:gd name="connsiteX4" fmla="*/ 847725 w 847725"/>
                  <a:gd name="connsiteY4" fmla="*/ 149543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4">
                    <a:moveTo>
                      <a:pt x="847725" y="149543"/>
                    </a:moveTo>
                    <a:cubicBezTo>
                      <a:pt x="847725" y="232133"/>
                      <a:pt x="657955" y="299085"/>
                      <a:pt x="423862" y="299085"/>
                    </a:cubicBezTo>
                    <a:cubicBezTo>
                      <a:pt x="189770" y="299085"/>
                      <a:pt x="0" y="232133"/>
                      <a:pt x="0" y="149543"/>
                    </a:cubicBezTo>
                    <a:cubicBezTo>
                      <a:pt x="0" y="66953"/>
                      <a:pt x="189770" y="0"/>
                      <a:pt x="423862" y="0"/>
                    </a:cubicBezTo>
                    <a:cubicBezTo>
                      <a:pt x="657955" y="0"/>
                      <a:pt x="847725" y="66953"/>
                      <a:pt x="847725" y="149543"/>
                    </a:cubicBezTo>
                    <a:close/>
                  </a:path>
                </a:pathLst>
              </a:custGeom>
              <a:solidFill>
                <a:srgbClr val="E4E5E5"/>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462F40D-1146-4871-8E4A-F3011C73F696}"/>
                  </a:ext>
                </a:extLst>
              </p:cNvPr>
              <p:cNvSpPr/>
              <p:nvPr/>
            </p:nvSpPr>
            <p:spPr>
              <a:xfrm>
                <a:off x="4814887" y="3878580"/>
                <a:ext cx="775335" cy="226695"/>
              </a:xfrm>
              <a:custGeom>
                <a:avLst/>
                <a:gdLst>
                  <a:gd name="connsiteX0" fmla="*/ 775335 w 775335"/>
                  <a:gd name="connsiteY0" fmla="*/ 113348 h 226695"/>
                  <a:gd name="connsiteX1" fmla="*/ 387668 w 775335"/>
                  <a:gd name="connsiteY1" fmla="*/ 226695 h 226695"/>
                  <a:gd name="connsiteX2" fmla="*/ 0 w 775335"/>
                  <a:gd name="connsiteY2" fmla="*/ 113348 h 226695"/>
                  <a:gd name="connsiteX3" fmla="*/ 387668 w 775335"/>
                  <a:gd name="connsiteY3" fmla="*/ 0 h 226695"/>
                  <a:gd name="connsiteX4" fmla="*/ 775335 w 775335"/>
                  <a:gd name="connsiteY4" fmla="*/ 113348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775335" y="113348"/>
                    </a:moveTo>
                    <a:cubicBezTo>
                      <a:pt x="775335" y="175948"/>
                      <a:pt x="601770" y="226695"/>
                      <a:pt x="387668" y="226695"/>
                    </a:cubicBezTo>
                    <a:cubicBezTo>
                      <a:pt x="173565" y="226695"/>
                      <a:pt x="0" y="175948"/>
                      <a:pt x="0" y="113348"/>
                    </a:cubicBezTo>
                    <a:cubicBezTo>
                      <a:pt x="0" y="50747"/>
                      <a:pt x="173565" y="0"/>
                      <a:pt x="387668" y="0"/>
                    </a:cubicBezTo>
                    <a:cubicBezTo>
                      <a:pt x="601770" y="0"/>
                      <a:pt x="775335" y="50747"/>
                      <a:pt x="775335" y="113348"/>
                    </a:cubicBezTo>
                    <a:close/>
                  </a:path>
                </a:pathLst>
              </a:custGeom>
              <a:solidFill>
                <a:srgbClr val="CAC9CA"/>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F06E323-A7BB-44BE-A2EB-59F1876EFFFE}"/>
                  </a:ext>
                </a:extLst>
              </p:cNvPr>
              <p:cNvSpPr/>
              <p:nvPr/>
            </p:nvSpPr>
            <p:spPr>
              <a:xfrm>
                <a:off x="4929187" y="4038600"/>
                <a:ext cx="546735" cy="66675"/>
              </a:xfrm>
              <a:custGeom>
                <a:avLst/>
                <a:gdLst>
                  <a:gd name="connsiteX0" fmla="*/ 273368 w 546735"/>
                  <a:gd name="connsiteY0" fmla="*/ 0 h 66675"/>
                  <a:gd name="connsiteX1" fmla="*/ 0 w 546735"/>
                  <a:gd name="connsiteY1" fmla="*/ 33338 h 66675"/>
                  <a:gd name="connsiteX2" fmla="*/ 273368 w 546735"/>
                  <a:gd name="connsiteY2" fmla="*/ 66675 h 66675"/>
                  <a:gd name="connsiteX3" fmla="*/ 546735 w 546735"/>
                  <a:gd name="connsiteY3" fmla="*/ 33338 h 66675"/>
                  <a:gd name="connsiteX4" fmla="*/ 273368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8" y="0"/>
                    </a:moveTo>
                    <a:cubicBezTo>
                      <a:pt x="166688" y="0"/>
                      <a:pt x="69532" y="12383"/>
                      <a:pt x="0" y="33338"/>
                    </a:cubicBezTo>
                    <a:cubicBezTo>
                      <a:pt x="70485" y="53340"/>
                      <a:pt x="166688" y="66675"/>
                      <a:pt x="273368" y="66675"/>
                    </a:cubicBezTo>
                    <a:cubicBezTo>
                      <a:pt x="380048" y="66675"/>
                      <a:pt x="477203" y="54292"/>
                      <a:pt x="546735" y="33338"/>
                    </a:cubicBezTo>
                    <a:cubicBezTo>
                      <a:pt x="476250" y="12383"/>
                      <a:pt x="380048" y="0"/>
                      <a:pt x="273368" y="0"/>
                    </a:cubicBezTo>
                    <a:close/>
                  </a:path>
                </a:pathLst>
              </a:custGeom>
              <a:solidFill>
                <a:srgbClr val="B2B1B1"/>
              </a:solidFill>
              <a:ln w="9525" cap="flat">
                <a:noFill/>
                <a:prstDash val="solid"/>
                <a:miter/>
              </a:ln>
            </p:spPr>
            <p:txBody>
              <a:bodyPr rtlCol="0" anchor="ctr"/>
              <a:lstStyle/>
              <a:p>
                <a:endParaRPr lang="en-ID"/>
              </a:p>
            </p:txBody>
          </p:sp>
        </p:grpSp>
        <p:grpSp>
          <p:nvGrpSpPr>
            <p:cNvPr id="16" name="Graphic 7">
              <a:extLst>
                <a:ext uri="{FF2B5EF4-FFF2-40B4-BE49-F238E27FC236}">
                  <a16:creationId xmlns:a16="http://schemas.microsoft.com/office/drawing/2014/main" id="{EE26D81D-AA05-4A91-BA65-537F77FF77CE}"/>
                </a:ext>
              </a:extLst>
            </p:cNvPr>
            <p:cNvGrpSpPr/>
            <p:nvPr/>
          </p:nvGrpSpPr>
          <p:grpSpPr>
            <a:xfrm>
              <a:off x="5373706" y="5186627"/>
              <a:ext cx="1557387" cy="650263"/>
              <a:chOff x="5540692" y="4300537"/>
              <a:chExt cx="1097279" cy="458152"/>
            </a:xfrm>
          </p:grpSpPr>
          <p:sp>
            <p:nvSpPr>
              <p:cNvPr id="74" name="Freeform: Shape 73">
                <a:extLst>
                  <a:ext uri="{FF2B5EF4-FFF2-40B4-BE49-F238E27FC236}">
                    <a16:creationId xmlns:a16="http://schemas.microsoft.com/office/drawing/2014/main" id="{F8DFF5EA-7DE9-417E-A409-29D025F5392D}"/>
                  </a:ext>
                </a:extLst>
              </p:cNvPr>
              <p:cNvSpPr/>
              <p:nvPr/>
            </p:nvSpPr>
            <p:spPr>
              <a:xfrm>
                <a:off x="5540692" y="4470082"/>
                <a:ext cx="1097279" cy="288607"/>
              </a:xfrm>
              <a:custGeom>
                <a:avLst/>
                <a:gdLst>
                  <a:gd name="connsiteX0" fmla="*/ 1097280 w 1097279"/>
                  <a:gd name="connsiteY0" fmla="*/ 0 h 288607"/>
                  <a:gd name="connsiteX1" fmla="*/ 1097280 w 1097279"/>
                  <a:gd name="connsiteY1" fmla="*/ 0 h 288607"/>
                  <a:gd name="connsiteX2" fmla="*/ 1097280 w 1097279"/>
                  <a:gd name="connsiteY2" fmla="*/ 3810 h 288607"/>
                  <a:gd name="connsiteX3" fmla="*/ 548640 w 1097279"/>
                  <a:gd name="connsiteY3" fmla="*/ 177165 h 288607"/>
                  <a:gd name="connsiteX4" fmla="*/ 0 w 1097279"/>
                  <a:gd name="connsiteY4" fmla="*/ 3810 h 288607"/>
                  <a:gd name="connsiteX5" fmla="*/ 0 w 1097279"/>
                  <a:gd name="connsiteY5" fmla="*/ 0 h 288607"/>
                  <a:gd name="connsiteX6" fmla="*/ 0 w 1097279"/>
                  <a:gd name="connsiteY6" fmla="*/ 0 h 288607"/>
                  <a:gd name="connsiteX7" fmla="*/ 0 w 1097279"/>
                  <a:gd name="connsiteY7" fmla="*/ 3810 h 288607"/>
                  <a:gd name="connsiteX8" fmla="*/ 0 w 1097279"/>
                  <a:gd name="connsiteY8" fmla="*/ 115252 h 288607"/>
                  <a:gd name="connsiteX9" fmla="*/ 548640 w 1097279"/>
                  <a:gd name="connsiteY9" fmla="*/ 288608 h 288607"/>
                  <a:gd name="connsiteX10" fmla="*/ 1097280 w 1097279"/>
                  <a:gd name="connsiteY10" fmla="*/ 115252 h 288607"/>
                  <a:gd name="connsiteX11" fmla="*/ 1097280 w 1097279"/>
                  <a:gd name="connsiteY11" fmla="*/ 3810 h 288607"/>
                  <a:gd name="connsiteX12" fmla="*/ 1097280 w 1097279"/>
                  <a:gd name="connsiteY12" fmla="*/ 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7279" h="288607">
                    <a:moveTo>
                      <a:pt x="1097280" y="0"/>
                    </a:moveTo>
                    <a:lnTo>
                      <a:pt x="1097280" y="0"/>
                    </a:lnTo>
                    <a:lnTo>
                      <a:pt x="1097280" y="3810"/>
                    </a:lnTo>
                    <a:cubicBezTo>
                      <a:pt x="1097280" y="99060"/>
                      <a:pt x="851535" y="177165"/>
                      <a:pt x="548640" y="177165"/>
                    </a:cubicBezTo>
                    <a:cubicBezTo>
                      <a:pt x="245745" y="177165"/>
                      <a:pt x="0" y="100012"/>
                      <a:pt x="0" y="3810"/>
                    </a:cubicBezTo>
                    <a:lnTo>
                      <a:pt x="0" y="0"/>
                    </a:lnTo>
                    <a:lnTo>
                      <a:pt x="0" y="0"/>
                    </a:lnTo>
                    <a:cubicBezTo>
                      <a:pt x="0" y="952"/>
                      <a:pt x="0" y="2858"/>
                      <a:pt x="0" y="3810"/>
                    </a:cubicBezTo>
                    <a:lnTo>
                      <a:pt x="0" y="115252"/>
                    </a:lnTo>
                    <a:cubicBezTo>
                      <a:pt x="0" y="210502"/>
                      <a:pt x="245745" y="288608"/>
                      <a:pt x="548640" y="288608"/>
                    </a:cubicBezTo>
                    <a:cubicBezTo>
                      <a:pt x="851535" y="288608"/>
                      <a:pt x="1097280" y="211455"/>
                      <a:pt x="1097280" y="115252"/>
                    </a:cubicBezTo>
                    <a:lnTo>
                      <a:pt x="1097280" y="3810"/>
                    </a:lnTo>
                    <a:cubicBezTo>
                      <a:pt x="1097280" y="2858"/>
                      <a:pt x="1097280" y="952"/>
                      <a:pt x="1097280" y="0"/>
                    </a:cubicBezTo>
                    <a:close/>
                  </a:path>
                </a:pathLst>
              </a:custGeom>
              <a:solidFill>
                <a:srgbClr val="5C280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DA0509-575B-4ADD-B59C-E33D456A7279}"/>
                  </a:ext>
                </a:extLst>
              </p:cNvPr>
              <p:cNvSpPr/>
              <p:nvPr/>
            </p:nvSpPr>
            <p:spPr>
              <a:xfrm>
                <a:off x="5540692" y="4300537"/>
                <a:ext cx="1097279" cy="346709"/>
              </a:xfrm>
              <a:custGeom>
                <a:avLst/>
                <a:gdLst>
                  <a:gd name="connsiteX0" fmla="*/ 548640 w 1097279"/>
                  <a:gd name="connsiteY0" fmla="*/ 346710 h 346709"/>
                  <a:gd name="connsiteX1" fmla="*/ 1097280 w 1097279"/>
                  <a:gd name="connsiteY1" fmla="*/ 173355 h 346709"/>
                  <a:gd name="connsiteX2" fmla="*/ 548640 w 1097279"/>
                  <a:gd name="connsiteY2" fmla="*/ 0 h 346709"/>
                  <a:gd name="connsiteX3" fmla="*/ 0 w 1097279"/>
                  <a:gd name="connsiteY3" fmla="*/ 173355 h 346709"/>
                  <a:gd name="connsiteX4" fmla="*/ 548640 w 1097279"/>
                  <a:gd name="connsiteY4" fmla="*/ 346710 h 34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279" h="346709">
                    <a:moveTo>
                      <a:pt x="548640" y="346710"/>
                    </a:moveTo>
                    <a:cubicBezTo>
                      <a:pt x="850583" y="346710"/>
                      <a:pt x="1097280" y="268605"/>
                      <a:pt x="1097280" y="173355"/>
                    </a:cubicBezTo>
                    <a:cubicBezTo>
                      <a:pt x="1097280" y="78105"/>
                      <a:pt x="850583" y="0"/>
                      <a:pt x="548640" y="0"/>
                    </a:cubicBezTo>
                    <a:cubicBezTo>
                      <a:pt x="246698" y="0"/>
                      <a:pt x="0" y="78105"/>
                      <a:pt x="0" y="173355"/>
                    </a:cubicBezTo>
                    <a:cubicBezTo>
                      <a:pt x="0" y="268605"/>
                      <a:pt x="245745" y="346710"/>
                      <a:pt x="548640" y="346710"/>
                    </a:cubicBezTo>
                    <a:close/>
                  </a:path>
                </a:pathLst>
              </a:custGeom>
              <a:solidFill>
                <a:srgbClr val="933C1F"/>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99C0D01-DB10-48EA-B73E-AFAF00E344DF}"/>
                  </a:ext>
                </a:extLst>
              </p:cNvPr>
              <p:cNvSpPr/>
              <p:nvPr/>
            </p:nvSpPr>
            <p:spPr>
              <a:xfrm>
                <a:off x="5540692" y="4464367"/>
                <a:ext cx="1097279" cy="213360"/>
              </a:xfrm>
              <a:custGeom>
                <a:avLst/>
                <a:gdLst>
                  <a:gd name="connsiteX0" fmla="*/ 1096328 w 1097279"/>
                  <a:gd name="connsiteY0" fmla="*/ 953 h 213360"/>
                  <a:gd name="connsiteX1" fmla="*/ 1096328 w 1097279"/>
                  <a:gd name="connsiteY1" fmla="*/ 953 h 213360"/>
                  <a:gd name="connsiteX2" fmla="*/ 1096328 w 1097279"/>
                  <a:gd name="connsiteY2" fmla="*/ 4763 h 213360"/>
                  <a:gd name="connsiteX3" fmla="*/ 1096328 w 1097279"/>
                  <a:gd name="connsiteY3" fmla="*/ 953 h 213360"/>
                  <a:gd name="connsiteX4" fmla="*/ 1096328 w 1097279"/>
                  <a:gd name="connsiteY4" fmla="*/ 953 h 213360"/>
                  <a:gd name="connsiteX5" fmla="*/ 1097280 w 1097279"/>
                  <a:gd name="connsiteY5" fmla="*/ 14288 h 213360"/>
                  <a:gd name="connsiteX6" fmla="*/ 548640 w 1097279"/>
                  <a:gd name="connsiteY6" fmla="*/ 181927 h 213360"/>
                  <a:gd name="connsiteX7" fmla="*/ 0 w 1097279"/>
                  <a:gd name="connsiteY7" fmla="*/ 8573 h 213360"/>
                  <a:gd name="connsiteX8" fmla="*/ 0 w 1097279"/>
                  <a:gd name="connsiteY8" fmla="*/ 0 h 213360"/>
                  <a:gd name="connsiteX9" fmla="*/ 953 w 1097279"/>
                  <a:gd name="connsiteY9" fmla="*/ 0 h 213360"/>
                  <a:gd name="connsiteX10" fmla="*/ 0 w 1097279"/>
                  <a:gd name="connsiteY10" fmla="*/ 8573 h 213360"/>
                  <a:gd name="connsiteX11" fmla="*/ 0 w 1097279"/>
                  <a:gd name="connsiteY11" fmla="*/ 35242 h 213360"/>
                  <a:gd name="connsiteX12" fmla="*/ 548640 w 1097279"/>
                  <a:gd name="connsiteY12" fmla="*/ 213360 h 213360"/>
                  <a:gd name="connsiteX13" fmla="*/ 1097280 w 1097279"/>
                  <a:gd name="connsiteY13" fmla="*/ 35242 h 213360"/>
                  <a:gd name="connsiteX14" fmla="*/ 1097280 w 1097279"/>
                  <a:gd name="connsiteY14" fmla="*/ 30480 h 213360"/>
                  <a:gd name="connsiteX15" fmla="*/ 1097280 w 1097279"/>
                  <a:gd name="connsiteY15" fmla="*/ 14288 h 21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7279" h="213360">
                    <a:moveTo>
                      <a:pt x="1096328" y="953"/>
                    </a:moveTo>
                    <a:lnTo>
                      <a:pt x="1096328" y="953"/>
                    </a:lnTo>
                    <a:lnTo>
                      <a:pt x="1096328" y="4763"/>
                    </a:lnTo>
                    <a:cubicBezTo>
                      <a:pt x="1097280" y="3810"/>
                      <a:pt x="1097280" y="2858"/>
                      <a:pt x="1096328" y="953"/>
                    </a:cubicBezTo>
                    <a:lnTo>
                      <a:pt x="1096328" y="953"/>
                    </a:lnTo>
                    <a:close/>
                    <a:moveTo>
                      <a:pt x="1097280" y="14288"/>
                    </a:moveTo>
                    <a:cubicBezTo>
                      <a:pt x="1088708" y="107633"/>
                      <a:pt x="846773" y="181927"/>
                      <a:pt x="548640" y="181927"/>
                    </a:cubicBezTo>
                    <a:cubicBezTo>
                      <a:pt x="245745" y="181927"/>
                      <a:pt x="0" y="104775"/>
                      <a:pt x="0" y="8573"/>
                    </a:cubicBezTo>
                    <a:lnTo>
                      <a:pt x="0" y="0"/>
                    </a:lnTo>
                    <a:lnTo>
                      <a:pt x="953" y="0"/>
                    </a:lnTo>
                    <a:cubicBezTo>
                      <a:pt x="953" y="2858"/>
                      <a:pt x="0" y="5715"/>
                      <a:pt x="0" y="8573"/>
                    </a:cubicBezTo>
                    <a:lnTo>
                      <a:pt x="0" y="35242"/>
                    </a:lnTo>
                    <a:cubicBezTo>
                      <a:pt x="0" y="133350"/>
                      <a:pt x="245745" y="213360"/>
                      <a:pt x="548640" y="213360"/>
                    </a:cubicBezTo>
                    <a:cubicBezTo>
                      <a:pt x="851535" y="213360"/>
                      <a:pt x="1097280" y="133350"/>
                      <a:pt x="1097280" y="35242"/>
                    </a:cubicBezTo>
                    <a:cubicBezTo>
                      <a:pt x="1097280" y="33338"/>
                      <a:pt x="1097280" y="32385"/>
                      <a:pt x="1097280" y="30480"/>
                    </a:cubicBezTo>
                    <a:lnTo>
                      <a:pt x="1097280" y="14288"/>
                    </a:lnTo>
                    <a:close/>
                  </a:path>
                </a:pathLst>
              </a:custGeom>
              <a:solidFill>
                <a:srgbClr val="A55027"/>
              </a:solidFill>
              <a:ln w="9525" cap="flat">
                <a:noFill/>
                <a:prstDash val="solid"/>
                <a:miter/>
              </a:ln>
            </p:spPr>
            <p:txBody>
              <a:bodyPr rtlCol="0" anchor="ctr"/>
              <a:lstStyle/>
              <a:p>
                <a:endParaRPr lang="en-ID"/>
              </a:p>
            </p:txBody>
          </p:sp>
        </p:grpSp>
        <p:sp>
          <p:nvSpPr>
            <p:cNvPr id="17" name="Freeform: Shape 16">
              <a:extLst>
                <a:ext uri="{FF2B5EF4-FFF2-40B4-BE49-F238E27FC236}">
                  <a16:creationId xmlns:a16="http://schemas.microsoft.com/office/drawing/2014/main" id="{7BF274A2-9FAA-4902-8906-8AB5A11AC0B0}"/>
                </a:ext>
              </a:extLst>
            </p:cNvPr>
            <p:cNvSpPr/>
            <p:nvPr/>
          </p:nvSpPr>
          <p:spPr>
            <a:xfrm>
              <a:off x="5480505" y="5288019"/>
              <a:ext cx="1343789" cy="354198"/>
            </a:xfrm>
            <a:custGeom>
              <a:avLst/>
              <a:gdLst>
                <a:gd name="connsiteX0" fmla="*/ 946785 w 946785"/>
                <a:gd name="connsiteY0" fmla="*/ 0 h 249555"/>
                <a:gd name="connsiteX1" fmla="*/ 946785 w 946785"/>
                <a:gd name="connsiteY1" fmla="*/ 0 h 249555"/>
                <a:gd name="connsiteX2" fmla="*/ 946785 w 946785"/>
                <a:gd name="connsiteY2" fmla="*/ 3810 h 249555"/>
                <a:gd name="connsiteX3" fmla="*/ 473393 w 946785"/>
                <a:gd name="connsiteY3" fmla="*/ 153353 h 249555"/>
                <a:gd name="connsiteX4" fmla="*/ 0 w 946785"/>
                <a:gd name="connsiteY4" fmla="*/ 3810 h 249555"/>
                <a:gd name="connsiteX5" fmla="*/ 0 w 946785"/>
                <a:gd name="connsiteY5" fmla="*/ 0 h 249555"/>
                <a:gd name="connsiteX6" fmla="*/ 0 w 946785"/>
                <a:gd name="connsiteY6" fmla="*/ 0 h 249555"/>
                <a:gd name="connsiteX7" fmla="*/ 0 w 946785"/>
                <a:gd name="connsiteY7" fmla="*/ 3810 h 249555"/>
                <a:gd name="connsiteX8" fmla="*/ 0 w 946785"/>
                <a:gd name="connsiteY8" fmla="*/ 100013 h 249555"/>
                <a:gd name="connsiteX9" fmla="*/ 473393 w 946785"/>
                <a:gd name="connsiteY9" fmla="*/ 249555 h 249555"/>
                <a:gd name="connsiteX10" fmla="*/ 946785 w 946785"/>
                <a:gd name="connsiteY10" fmla="*/ 100013 h 249555"/>
                <a:gd name="connsiteX11" fmla="*/ 946785 w 946785"/>
                <a:gd name="connsiteY11" fmla="*/ 3810 h 249555"/>
                <a:gd name="connsiteX12" fmla="*/ 946785 w 946785"/>
                <a:gd name="connsiteY12" fmla="*/ 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6785" h="249555">
                  <a:moveTo>
                    <a:pt x="946785" y="0"/>
                  </a:moveTo>
                  <a:lnTo>
                    <a:pt x="946785" y="0"/>
                  </a:lnTo>
                  <a:lnTo>
                    <a:pt x="946785" y="3810"/>
                  </a:lnTo>
                  <a:cubicBezTo>
                    <a:pt x="946785" y="85725"/>
                    <a:pt x="735330" y="153353"/>
                    <a:pt x="473393" y="153353"/>
                  </a:cubicBezTo>
                  <a:cubicBezTo>
                    <a:pt x="212408" y="153353"/>
                    <a:pt x="0" y="86678"/>
                    <a:pt x="0" y="3810"/>
                  </a:cubicBezTo>
                  <a:lnTo>
                    <a:pt x="0" y="0"/>
                  </a:lnTo>
                  <a:lnTo>
                    <a:pt x="0" y="0"/>
                  </a:lnTo>
                  <a:cubicBezTo>
                    <a:pt x="0" y="953"/>
                    <a:pt x="0" y="1905"/>
                    <a:pt x="0" y="3810"/>
                  </a:cubicBezTo>
                  <a:lnTo>
                    <a:pt x="0" y="100013"/>
                  </a:lnTo>
                  <a:cubicBezTo>
                    <a:pt x="0" y="181928"/>
                    <a:pt x="211455" y="249555"/>
                    <a:pt x="473393" y="249555"/>
                  </a:cubicBezTo>
                  <a:cubicBezTo>
                    <a:pt x="734378" y="249555"/>
                    <a:pt x="946785" y="182880"/>
                    <a:pt x="946785" y="100013"/>
                  </a:cubicBezTo>
                  <a:lnTo>
                    <a:pt x="946785" y="3810"/>
                  </a:lnTo>
                  <a:cubicBezTo>
                    <a:pt x="946785" y="1905"/>
                    <a:pt x="946785" y="953"/>
                    <a:pt x="946785" y="0"/>
                  </a:cubicBez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C690290-A864-4D45-80CC-624E9324AB60}"/>
                </a:ext>
              </a:extLst>
            </p:cNvPr>
            <p:cNvSpPr/>
            <p:nvPr/>
          </p:nvSpPr>
          <p:spPr>
            <a:xfrm>
              <a:off x="5480505" y="5079826"/>
              <a:ext cx="1343789" cy="424495"/>
            </a:xfrm>
            <a:custGeom>
              <a:avLst/>
              <a:gdLst>
                <a:gd name="connsiteX0" fmla="*/ 473393 w 946785"/>
                <a:gd name="connsiteY0" fmla="*/ 299085 h 299084"/>
                <a:gd name="connsiteX1" fmla="*/ 946785 w 946785"/>
                <a:gd name="connsiteY1" fmla="*/ 149542 h 299084"/>
                <a:gd name="connsiteX2" fmla="*/ 473393 w 946785"/>
                <a:gd name="connsiteY2" fmla="*/ 0 h 299084"/>
                <a:gd name="connsiteX3" fmla="*/ 0 w 946785"/>
                <a:gd name="connsiteY3" fmla="*/ 149542 h 299084"/>
                <a:gd name="connsiteX4" fmla="*/ 473393 w 946785"/>
                <a:gd name="connsiteY4" fmla="*/ 299085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5" h="299084">
                  <a:moveTo>
                    <a:pt x="473393" y="299085"/>
                  </a:moveTo>
                  <a:cubicBezTo>
                    <a:pt x="734378" y="299085"/>
                    <a:pt x="946785" y="232410"/>
                    <a:pt x="946785" y="149542"/>
                  </a:cubicBezTo>
                  <a:cubicBezTo>
                    <a:pt x="946785" y="66675"/>
                    <a:pt x="734378" y="0"/>
                    <a:pt x="473393" y="0"/>
                  </a:cubicBezTo>
                  <a:cubicBezTo>
                    <a:pt x="212408" y="0"/>
                    <a:pt x="0" y="66675"/>
                    <a:pt x="0" y="149542"/>
                  </a:cubicBezTo>
                  <a:cubicBezTo>
                    <a:pt x="0" y="232410"/>
                    <a:pt x="212408" y="299085"/>
                    <a:pt x="473393" y="299085"/>
                  </a:cubicBezTo>
                  <a:close/>
                </a:path>
              </a:pathLst>
            </a:custGeom>
            <a:solidFill>
              <a:srgbClr val="933C1F"/>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6D5DCD2-C546-4BE0-A5CD-4D9CDBD803DF}"/>
                </a:ext>
              </a:extLst>
            </p:cNvPr>
            <p:cNvSpPr/>
            <p:nvPr/>
          </p:nvSpPr>
          <p:spPr>
            <a:xfrm>
              <a:off x="5480505" y="5282613"/>
              <a:ext cx="1343789" cy="260916"/>
            </a:xfrm>
            <a:custGeom>
              <a:avLst/>
              <a:gdLst>
                <a:gd name="connsiteX0" fmla="*/ 945832 w 946785"/>
                <a:gd name="connsiteY0" fmla="*/ 0 h 183832"/>
                <a:gd name="connsiteX1" fmla="*/ 945832 w 946785"/>
                <a:gd name="connsiteY1" fmla="*/ 0 h 183832"/>
                <a:gd name="connsiteX2" fmla="*/ 945832 w 946785"/>
                <a:gd name="connsiteY2" fmla="*/ 2857 h 183832"/>
                <a:gd name="connsiteX3" fmla="*/ 945832 w 946785"/>
                <a:gd name="connsiteY3" fmla="*/ 0 h 183832"/>
                <a:gd name="connsiteX4" fmla="*/ 945832 w 946785"/>
                <a:gd name="connsiteY4" fmla="*/ 0 h 183832"/>
                <a:gd name="connsiteX5" fmla="*/ 946785 w 946785"/>
                <a:gd name="connsiteY5" fmla="*/ 11430 h 183832"/>
                <a:gd name="connsiteX6" fmla="*/ 473393 w 946785"/>
                <a:gd name="connsiteY6" fmla="*/ 156210 h 183832"/>
                <a:gd name="connsiteX7" fmla="*/ 0 w 946785"/>
                <a:gd name="connsiteY7" fmla="*/ 6667 h 183832"/>
                <a:gd name="connsiteX8" fmla="*/ 0 w 946785"/>
                <a:gd name="connsiteY8" fmla="*/ 0 h 183832"/>
                <a:gd name="connsiteX9" fmla="*/ 952 w 946785"/>
                <a:gd name="connsiteY9" fmla="*/ 0 h 183832"/>
                <a:gd name="connsiteX10" fmla="*/ 0 w 946785"/>
                <a:gd name="connsiteY10" fmla="*/ 6667 h 183832"/>
                <a:gd name="connsiteX11" fmla="*/ 0 w 946785"/>
                <a:gd name="connsiteY11" fmla="*/ 29527 h 183832"/>
                <a:gd name="connsiteX12" fmla="*/ 473393 w 946785"/>
                <a:gd name="connsiteY12" fmla="*/ 183832 h 183832"/>
                <a:gd name="connsiteX13" fmla="*/ 946785 w 946785"/>
                <a:gd name="connsiteY13" fmla="*/ 29527 h 183832"/>
                <a:gd name="connsiteX14" fmla="*/ 946785 w 946785"/>
                <a:gd name="connsiteY14" fmla="*/ 24765 h 183832"/>
                <a:gd name="connsiteX15" fmla="*/ 946785 w 946785"/>
                <a:gd name="connsiteY15" fmla="*/ 11430 h 18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6785" h="183832">
                  <a:moveTo>
                    <a:pt x="945832" y="0"/>
                  </a:moveTo>
                  <a:lnTo>
                    <a:pt x="945832" y="0"/>
                  </a:lnTo>
                  <a:lnTo>
                    <a:pt x="945832" y="2857"/>
                  </a:lnTo>
                  <a:cubicBezTo>
                    <a:pt x="945832" y="1905"/>
                    <a:pt x="945832" y="952"/>
                    <a:pt x="945832" y="0"/>
                  </a:cubicBezTo>
                  <a:lnTo>
                    <a:pt x="945832" y="0"/>
                  </a:lnTo>
                  <a:close/>
                  <a:moveTo>
                    <a:pt x="946785" y="11430"/>
                  </a:moveTo>
                  <a:cubicBezTo>
                    <a:pt x="940118" y="91440"/>
                    <a:pt x="730568" y="156210"/>
                    <a:pt x="473393" y="156210"/>
                  </a:cubicBezTo>
                  <a:cubicBezTo>
                    <a:pt x="212408" y="156210"/>
                    <a:pt x="0" y="89535"/>
                    <a:pt x="0" y="6667"/>
                  </a:cubicBezTo>
                  <a:lnTo>
                    <a:pt x="0" y="0"/>
                  </a:lnTo>
                  <a:lnTo>
                    <a:pt x="952" y="0"/>
                  </a:lnTo>
                  <a:cubicBezTo>
                    <a:pt x="952" y="1905"/>
                    <a:pt x="0" y="4763"/>
                    <a:pt x="0" y="6667"/>
                  </a:cubicBezTo>
                  <a:lnTo>
                    <a:pt x="0" y="29527"/>
                  </a:lnTo>
                  <a:cubicBezTo>
                    <a:pt x="0" y="114300"/>
                    <a:pt x="211455" y="183832"/>
                    <a:pt x="473393" y="183832"/>
                  </a:cubicBezTo>
                  <a:cubicBezTo>
                    <a:pt x="734378" y="183832"/>
                    <a:pt x="946785" y="115252"/>
                    <a:pt x="946785" y="29527"/>
                  </a:cubicBezTo>
                  <a:cubicBezTo>
                    <a:pt x="946785" y="27622"/>
                    <a:pt x="946785" y="26670"/>
                    <a:pt x="946785" y="24765"/>
                  </a:cubicBezTo>
                  <a:lnTo>
                    <a:pt x="946785" y="11430"/>
                  </a:lnTo>
                  <a:close/>
                </a:path>
              </a:pathLst>
            </a:custGeom>
            <a:solidFill>
              <a:srgbClr val="A55027"/>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717161C-814C-4CD8-A2B1-3537ADEF1FDD}"/>
                </a:ext>
              </a:extLst>
            </p:cNvPr>
            <p:cNvSpPr/>
            <p:nvPr/>
          </p:nvSpPr>
          <p:spPr>
            <a:xfrm>
              <a:off x="5921225" y="5120327"/>
              <a:ext cx="462349" cy="201488"/>
            </a:xfrm>
            <a:custGeom>
              <a:avLst/>
              <a:gdLst>
                <a:gd name="connsiteX0" fmla="*/ 159067 w 325754"/>
                <a:gd name="connsiteY0" fmla="*/ 54332 h 141961"/>
                <a:gd name="connsiteX1" fmla="*/ 0 w 325754"/>
                <a:gd name="connsiteY1" fmla="*/ 3849 h 141961"/>
                <a:gd name="connsiteX2" fmla="*/ 0 w 325754"/>
                <a:gd name="connsiteY2" fmla="*/ 90527 h 141961"/>
                <a:gd name="connsiteX3" fmla="*/ 162878 w 325754"/>
                <a:gd name="connsiteY3" fmla="*/ 141962 h 141961"/>
                <a:gd name="connsiteX4" fmla="*/ 325755 w 325754"/>
                <a:gd name="connsiteY4" fmla="*/ 90527 h 141961"/>
                <a:gd name="connsiteX5" fmla="*/ 325755 w 325754"/>
                <a:gd name="connsiteY5" fmla="*/ 3849 h 141961"/>
                <a:gd name="connsiteX6" fmla="*/ 159067 w 325754"/>
                <a:gd name="connsiteY6" fmla="*/ 54332 h 14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4" h="141961">
                  <a:moveTo>
                    <a:pt x="159067" y="54332"/>
                  </a:moveTo>
                  <a:cubicBezTo>
                    <a:pt x="139065" y="54332"/>
                    <a:pt x="0" y="-17106"/>
                    <a:pt x="0" y="3849"/>
                  </a:cubicBezTo>
                  <a:lnTo>
                    <a:pt x="0" y="90527"/>
                  </a:lnTo>
                  <a:cubicBezTo>
                    <a:pt x="0" y="119102"/>
                    <a:pt x="73342" y="141962"/>
                    <a:pt x="162878" y="141962"/>
                  </a:cubicBezTo>
                  <a:cubicBezTo>
                    <a:pt x="252413" y="141962"/>
                    <a:pt x="325755" y="119102"/>
                    <a:pt x="325755" y="90527"/>
                  </a:cubicBezTo>
                  <a:lnTo>
                    <a:pt x="325755" y="3849"/>
                  </a:lnTo>
                  <a:cubicBezTo>
                    <a:pt x="325755" y="1944"/>
                    <a:pt x="213360" y="54332"/>
                    <a:pt x="159067" y="54332"/>
                  </a:cubicBezTo>
                  <a:close/>
                </a:path>
              </a:pathLst>
            </a:custGeom>
            <a:solidFill>
              <a:srgbClr val="5C280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CF4D62F-C9B6-479A-B3D1-D42A4303503C}"/>
                </a:ext>
              </a:extLst>
            </p:cNvPr>
            <p:cNvSpPr/>
            <p:nvPr/>
          </p:nvSpPr>
          <p:spPr>
            <a:xfrm>
              <a:off x="6021267" y="2282140"/>
              <a:ext cx="262267" cy="114165"/>
            </a:xfrm>
            <a:custGeom>
              <a:avLst/>
              <a:gdLst>
                <a:gd name="connsiteX0" fmla="*/ 90488 w 184784"/>
                <a:gd name="connsiteY0" fmla="*/ 30907 h 80437"/>
                <a:gd name="connsiteX1" fmla="*/ 0 w 184784"/>
                <a:gd name="connsiteY1" fmla="*/ 2332 h 80437"/>
                <a:gd name="connsiteX2" fmla="*/ 0 w 184784"/>
                <a:gd name="connsiteY2" fmla="*/ 50910 h 80437"/>
                <a:gd name="connsiteX3" fmla="*/ 92392 w 184784"/>
                <a:gd name="connsiteY3" fmla="*/ 80437 h 80437"/>
                <a:gd name="connsiteX4" fmla="*/ 184785 w 184784"/>
                <a:gd name="connsiteY4" fmla="*/ 50910 h 80437"/>
                <a:gd name="connsiteX5" fmla="*/ 184785 w 184784"/>
                <a:gd name="connsiteY5" fmla="*/ 1380 h 80437"/>
                <a:gd name="connsiteX6" fmla="*/ 90488 w 184784"/>
                <a:gd name="connsiteY6" fmla="*/ 30907 h 8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80437">
                  <a:moveTo>
                    <a:pt x="90488" y="30907"/>
                  </a:moveTo>
                  <a:cubicBezTo>
                    <a:pt x="79057" y="30907"/>
                    <a:pt x="0" y="-10050"/>
                    <a:pt x="0" y="2332"/>
                  </a:cubicBezTo>
                  <a:lnTo>
                    <a:pt x="0" y="50910"/>
                  </a:lnTo>
                  <a:cubicBezTo>
                    <a:pt x="0" y="67102"/>
                    <a:pt x="41910" y="80437"/>
                    <a:pt x="92392" y="80437"/>
                  </a:cubicBezTo>
                  <a:cubicBezTo>
                    <a:pt x="143827" y="80437"/>
                    <a:pt x="184785" y="67102"/>
                    <a:pt x="184785" y="50910"/>
                  </a:cubicBezTo>
                  <a:lnTo>
                    <a:pt x="184785" y="1380"/>
                  </a:lnTo>
                  <a:cubicBezTo>
                    <a:pt x="184785" y="427"/>
                    <a:pt x="120967" y="30907"/>
                    <a:pt x="90488" y="30907"/>
                  </a:cubicBezTo>
                  <a:close/>
                </a:path>
              </a:pathLst>
            </a:custGeom>
            <a:solidFill>
              <a:srgbClr val="5C280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4BCDEAF-BB2B-45C3-ACBA-9AAF31804F54}"/>
                </a:ext>
              </a:extLst>
            </p:cNvPr>
            <p:cNvSpPr/>
            <p:nvPr/>
          </p:nvSpPr>
          <p:spPr>
            <a:xfrm>
              <a:off x="6019914" y="2354397"/>
              <a:ext cx="262267" cy="535351"/>
            </a:xfrm>
            <a:custGeom>
              <a:avLst/>
              <a:gdLst>
                <a:gd name="connsiteX0" fmla="*/ 0 w 184784"/>
                <a:gd name="connsiteY0" fmla="*/ 0 h 377189"/>
                <a:gd name="connsiteX1" fmla="*/ 0 w 184784"/>
                <a:gd name="connsiteY1" fmla="*/ 347663 h 377189"/>
                <a:gd name="connsiteX2" fmla="*/ 92392 w 184784"/>
                <a:gd name="connsiteY2" fmla="*/ 377190 h 377189"/>
                <a:gd name="connsiteX3" fmla="*/ 184785 w 184784"/>
                <a:gd name="connsiteY3" fmla="*/ 347663 h 377189"/>
                <a:gd name="connsiteX4" fmla="*/ 184785 w 184784"/>
                <a:gd name="connsiteY4" fmla="*/ 0 h 377189"/>
                <a:gd name="connsiteX5" fmla="*/ 92392 w 184784"/>
                <a:gd name="connsiteY5" fmla="*/ 29528 h 377189"/>
                <a:gd name="connsiteX6" fmla="*/ 0 w 184784"/>
                <a:gd name="connsiteY6" fmla="*/ 0 h 37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377189">
                  <a:moveTo>
                    <a:pt x="0" y="0"/>
                  </a:moveTo>
                  <a:lnTo>
                    <a:pt x="0" y="347663"/>
                  </a:lnTo>
                  <a:cubicBezTo>
                    <a:pt x="0" y="363855"/>
                    <a:pt x="41910" y="377190"/>
                    <a:pt x="92392" y="377190"/>
                  </a:cubicBezTo>
                  <a:cubicBezTo>
                    <a:pt x="143828" y="377190"/>
                    <a:pt x="184785" y="363855"/>
                    <a:pt x="184785" y="347663"/>
                  </a:cubicBezTo>
                  <a:lnTo>
                    <a:pt x="184785" y="0"/>
                  </a:lnTo>
                  <a:cubicBezTo>
                    <a:pt x="184785" y="16193"/>
                    <a:pt x="142875" y="29528"/>
                    <a:pt x="92392" y="29528"/>
                  </a:cubicBezTo>
                  <a:cubicBezTo>
                    <a:pt x="41910" y="29528"/>
                    <a:pt x="0" y="16193"/>
                    <a:pt x="0" y="0"/>
                  </a:cubicBezTo>
                  <a:close/>
                </a:path>
              </a:pathLst>
            </a:custGeom>
            <a:solidFill>
              <a:srgbClr val="5C280C"/>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905D7EB-37D5-431E-9EA9-70C6C9F741E0}"/>
                </a:ext>
              </a:extLst>
            </p:cNvPr>
            <p:cNvSpPr/>
            <p:nvPr/>
          </p:nvSpPr>
          <p:spPr>
            <a:xfrm>
              <a:off x="5921225" y="5041974"/>
              <a:ext cx="462349" cy="146005"/>
            </a:xfrm>
            <a:custGeom>
              <a:avLst/>
              <a:gdLst>
                <a:gd name="connsiteX0" fmla="*/ 162878 w 325754"/>
                <a:gd name="connsiteY0" fmla="*/ 102870 h 102870"/>
                <a:gd name="connsiteX1" fmla="*/ 325755 w 325754"/>
                <a:gd name="connsiteY1" fmla="*/ 51435 h 102870"/>
                <a:gd name="connsiteX2" fmla="*/ 162878 w 325754"/>
                <a:gd name="connsiteY2" fmla="*/ 0 h 102870"/>
                <a:gd name="connsiteX3" fmla="*/ 0 w 325754"/>
                <a:gd name="connsiteY3" fmla="*/ 51435 h 102870"/>
                <a:gd name="connsiteX4" fmla="*/ 162878 w 325754"/>
                <a:gd name="connsiteY4" fmla="*/ 102870 h 102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54" h="102870">
                  <a:moveTo>
                    <a:pt x="162878" y="102870"/>
                  </a:moveTo>
                  <a:cubicBezTo>
                    <a:pt x="252413" y="102870"/>
                    <a:pt x="325755" y="80010"/>
                    <a:pt x="325755" y="51435"/>
                  </a:cubicBezTo>
                  <a:cubicBezTo>
                    <a:pt x="325755" y="22860"/>
                    <a:pt x="252413" y="0"/>
                    <a:pt x="162878" y="0"/>
                  </a:cubicBezTo>
                  <a:cubicBezTo>
                    <a:pt x="73342" y="0"/>
                    <a:pt x="0" y="22860"/>
                    <a:pt x="0" y="51435"/>
                  </a:cubicBezTo>
                  <a:cubicBezTo>
                    <a:pt x="0" y="80010"/>
                    <a:pt x="73342" y="102870"/>
                    <a:pt x="162878" y="102870"/>
                  </a:cubicBezTo>
                  <a:close/>
                </a:path>
              </a:pathLst>
            </a:custGeom>
            <a:solidFill>
              <a:srgbClr val="A55027"/>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EB77AC0-458C-4B5D-B358-2D4512B0EC19}"/>
                </a:ext>
              </a:extLst>
            </p:cNvPr>
            <p:cNvSpPr/>
            <p:nvPr/>
          </p:nvSpPr>
          <p:spPr>
            <a:xfrm>
              <a:off x="6021244" y="2236782"/>
              <a:ext cx="262290" cy="83817"/>
            </a:xfrm>
            <a:custGeom>
              <a:avLst/>
              <a:gdLst>
                <a:gd name="connsiteX0" fmla="*/ 92408 w 184800"/>
                <a:gd name="connsiteY0" fmla="*/ 59055 h 59054"/>
                <a:gd name="connsiteX1" fmla="*/ 184801 w 184800"/>
                <a:gd name="connsiteY1" fmla="*/ 29527 h 59054"/>
                <a:gd name="connsiteX2" fmla="*/ 92408 w 184800"/>
                <a:gd name="connsiteY2" fmla="*/ 0 h 59054"/>
                <a:gd name="connsiteX3" fmla="*/ 16 w 184800"/>
                <a:gd name="connsiteY3" fmla="*/ 29527 h 59054"/>
                <a:gd name="connsiteX4" fmla="*/ 92408 w 184800"/>
                <a:gd name="connsiteY4" fmla="*/ 59055 h 59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00" h="59054">
                  <a:moveTo>
                    <a:pt x="92408" y="59055"/>
                  </a:moveTo>
                  <a:cubicBezTo>
                    <a:pt x="143843" y="59055"/>
                    <a:pt x="184801" y="45720"/>
                    <a:pt x="184801" y="29527"/>
                  </a:cubicBezTo>
                  <a:cubicBezTo>
                    <a:pt x="184801" y="13335"/>
                    <a:pt x="142891" y="0"/>
                    <a:pt x="92408" y="0"/>
                  </a:cubicBezTo>
                  <a:cubicBezTo>
                    <a:pt x="40973" y="0"/>
                    <a:pt x="16" y="13335"/>
                    <a:pt x="16" y="29527"/>
                  </a:cubicBezTo>
                  <a:cubicBezTo>
                    <a:pt x="-937" y="45720"/>
                    <a:pt x="40973" y="59055"/>
                    <a:pt x="92408" y="59055"/>
                  </a:cubicBezTo>
                  <a:close/>
                </a:path>
              </a:pathLst>
            </a:custGeom>
            <a:solidFill>
              <a:srgbClr val="A55027"/>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501428D7-191D-481C-AA6F-8D1B2D442C38}"/>
                </a:ext>
              </a:extLst>
            </p:cNvPr>
            <p:cNvSpPr/>
            <p:nvPr/>
          </p:nvSpPr>
          <p:spPr>
            <a:xfrm>
              <a:off x="6072602" y="2169186"/>
              <a:ext cx="159559" cy="51372"/>
            </a:xfrm>
            <a:custGeom>
              <a:avLst/>
              <a:gdLst>
                <a:gd name="connsiteX0" fmla="*/ 56223 w 112420"/>
                <a:gd name="connsiteY0" fmla="*/ 36195 h 36195"/>
                <a:gd name="connsiteX1" fmla="*/ 112421 w 112420"/>
                <a:gd name="connsiteY1" fmla="*/ 18097 h 36195"/>
                <a:gd name="connsiteX2" fmla="*/ 56223 w 112420"/>
                <a:gd name="connsiteY2" fmla="*/ 0 h 36195"/>
                <a:gd name="connsiteX3" fmla="*/ 26 w 112420"/>
                <a:gd name="connsiteY3" fmla="*/ 18097 h 36195"/>
                <a:gd name="connsiteX4" fmla="*/ 56223 w 112420"/>
                <a:gd name="connsiteY4" fmla="*/ 36195 h 36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0" h="36195">
                  <a:moveTo>
                    <a:pt x="56223" y="36195"/>
                  </a:moveTo>
                  <a:cubicBezTo>
                    <a:pt x="87656" y="36195"/>
                    <a:pt x="112421" y="28575"/>
                    <a:pt x="112421" y="18097"/>
                  </a:cubicBezTo>
                  <a:cubicBezTo>
                    <a:pt x="112421" y="8572"/>
                    <a:pt x="86703" y="0"/>
                    <a:pt x="56223" y="0"/>
                  </a:cubicBezTo>
                  <a:cubicBezTo>
                    <a:pt x="24791" y="0"/>
                    <a:pt x="26" y="7620"/>
                    <a:pt x="26" y="18097"/>
                  </a:cubicBezTo>
                  <a:cubicBezTo>
                    <a:pt x="-927" y="28575"/>
                    <a:pt x="24791" y="36195"/>
                    <a:pt x="56223" y="36195"/>
                  </a:cubicBezTo>
                  <a:close/>
                </a:path>
              </a:pathLst>
            </a:custGeom>
            <a:solidFill>
              <a:srgbClr val="A55027"/>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70568C1-A072-41E7-8069-F9817E07851D}"/>
                </a:ext>
              </a:extLst>
            </p:cNvPr>
            <p:cNvSpPr/>
            <p:nvPr/>
          </p:nvSpPr>
          <p:spPr>
            <a:xfrm>
              <a:off x="6072638" y="2196226"/>
              <a:ext cx="159524" cy="101392"/>
            </a:xfrm>
            <a:custGeom>
              <a:avLst/>
              <a:gdLst>
                <a:gd name="connsiteX0" fmla="*/ 112395 w 112395"/>
                <a:gd name="connsiteY0" fmla="*/ 53340 h 71437"/>
                <a:gd name="connsiteX1" fmla="*/ 56198 w 112395"/>
                <a:gd name="connsiteY1" fmla="*/ 71437 h 71437"/>
                <a:gd name="connsiteX2" fmla="*/ 0 w 112395"/>
                <a:gd name="connsiteY2" fmla="*/ 53340 h 71437"/>
                <a:gd name="connsiteX3" fmla="*/ 0 w 112395"/>
                <a:gd name="connsiteY3" fmla="*/ 0 h 71437"/>
                <a:gd name="connsiteX4" fmla="*/ 56198 w 112395"/>
                <a:gd name="connsiteY4" fmla="*/ 18097 h 71437"/>
                <a:gd name="connsiteX5" fmla="*/ 112395 w 112395"/>
                <a:gd name="connsiteY5" fmla="*/ 0 h 71437"/>
                <a:gd name="connsiteX6" fmla="*/ 112395 w 112395"/>
                <a:gd name="connsiteY6" fmla="*/ 53340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95" h="71437">
                  <a:moveTo>
                    <a:pt x="112395" y="53340"/>
                  </a:moveTo>
                  <a:cubicBezTo>
                    <a:pt x="112395" y="62865"/>
                    <a:pt x="86678" y="71437"/>
                    <a:pt x="56198" y="71437"/>
                  </a:cubicBezTo>
                  <a:cubicBezTo>
                    <a:pt x="25718" y="71437"/>
                    <a:pt x="0" y="63818"/>
                    <a:pt x="0" y="53340"/>
                  </a:cubicBezTo>
                  <a:lnTo>
                    <a:pt x="0" y="0"/>
                  </a:lnTo>
                  <a:cubicBezTo>
                    <a:pt x="0" y="9525"/>
                    <a:pt x="25718" y="18097"/>
                    <a:pt x="56198" y="18097"/>
                  </a:cubicBezTo>
                  <a:cubicBezTo>
                    <a:pt x="86678" y="18097"/>
                    <a:pt x="112395" y="10477"/>
                    <a:pt x="112395" y="0"/>
                  </a:cubicBezTo>
                  <a:lnTo>
                    <a:pt x="112395" y="53340"/>
                  </a:lnTo>
                  <a:close/>
                </a:path>
              </a:pathLst>
            </a:custGeom>
            <a:solidFill>
              <a:srgbClr val="5C280C"/>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37D657CF-CE63-4C1F-BB68-4A4A87843797}"/>
                </a:ext>
              </a:extLst>
            </p:cNvPr>
            <p:cNvSpPr/>
            <p:nvPr/>
          </p:nvSpPr>
          <p:spPr>
            <a:xfrm>
              <a:off x="5921225" y="5114976"/>
              <a:ext cx="462349" cy="86522"/>
            </a:xfrm>
            <a:custGeom>
              <a:avLst/>
              <a:gdLst>
                <a:gd name="connsiteX0" fmla="*/ 325755 w 325754"/>
                <a:gd name="connsiteY0" fmla="*/ 1905 h 60960"/>
                <a:gd name="connsiteX1" fmla="*/ 325755 w 325754"/>
                <a:gd name="connsiteY1" fmla="*/ 6667 h 60960"/>
                <a:gd name="connsiteX2" fmla="*/ 325755 w 325754"/>
                <a:gd name="connsiteY2" fmla="*/ 8573 h 60960"/>
                <a:gd name="connsiteX3" fmla="*/ 325755 w 325754"/>
                <a:gd name="connsiteY3" fmla="*/ 8573 h 60960"/>
                <a:gd name="connsiteX4" fmla="*/ 162878 w 325754"/>
                <a:gd name="connsiteY4" fmla="*/ 60960 h 60960"/>
                <a:gd name="connsiteX5" fmla="*/ 0 w 325754"/>
                <a:gd name="connsiteY5" fmla="*/ 7620 h 60960"/>
                <a:gd name="connsiteX6" fmla="*/ 0 w 325754"/>
                <a:gd name="connsiteY6" fmla="*/ 0 h 60960"/>
                <a:gd name="connsiteX7" fmla="*/ 0 w 325754"/>
                <a:gd name="connsiteY7" fmla="*/ 0 h 60960"/>
                <a:gd name="connsiteX8" fmla="*/ 162878 w 325754"/>
                <a:gd name="connsiteY8" fmla="*/ 51435 h 60960"/>
                <a:gd name="connsiteX9" fmla="*/ 325755 w 325754"/>
                <a:gd name="connsiteY9" fmla="*/ 1905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754" h="60960">
                  <a:moveTo>
                    <a:pt x="325755" y="1905"/>
                  </a:moveTo>
                  <a:lnTo>
                    <a:pt x="325755" y="6667"/>
                  </a:lnTo>
                  <a:cubicBezTo>
                    <a:pt x="325755" y="7620"/>
                    <a:pt x="325755" y="7620"/>
                    <a:pt x="325755" y="8573"/>
                  </a:cubicBezTo>
                  <a:cubicBezTo>
                    <a:pt x="325755" y="8573"/>
                    <a:pt x="325755" y="8573"/>
                    <a:pt x="325755" y="8573"/>
                  </a:cubicBezTo>
                  <a:cubicBezTo>
                    <a:pt x="325755" y="38100"/>
                    <a:pt x="252413" y="60960"/>
                    <a:pt x="162878" y="60960"/>
                  </a:cubicBezTo>
                  <a:cubicBezTo>
                    <a:pt x="73342" y="60960"/>
                    <a:pt x="0" y="37148"/>
                    <a:pt x="0" y="7620"/>
                  </a:cubicBezTo>
                  <a:lnTo>
                    <a:pt x="0" y="0"/>
                  </a:lnTo>
                  <a:lnTo>
                    <a:pt x="0" y="0"/>
                  </a:lnTo>
                  <a:cubicBezTo>
                    <a:pt x="0" y="28575"/>
                    <a:pt x="73342" y="51435"/>
                    <a:pt x="162878" y="51435"/>
                  </a:cubicBezTo>
                  <a:cubicBezTo>
                    <a:pt x="251460" y="51435"/>
                    <a:pt x="322898" y="29528"/>
                    <a:pt x="325755" y="1905"/>
                  </a:cubicBezTo>
                  <a:close/>
                </a:path>
              </a:pathLst>
            </a:custGeom>
            <a:solidFill>
              <a:srgbClr val="933C1F"/>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789248FF-C3E9-4D5D-AD15-37468B9A4000}"/>
                </a:ext>
              </a:extLst>
            </p:cNvPr>
            <p:cNvSpPr/>
            <p:nvPr/>
          </p:nvSpPr>
          <p:spPr>
            <a:xfrm>
              <a:off x="6021267" y="2278690"/>
              <a:ext cx="262267" cy="50019"/>
            </a:xfrm>
            <a:custGeom>
              <a:avLst/>
              <a:gdLst>
                <a:gd name="connsiteX0" fmla="*/ 184785 w 184784"/>
                <a:gd name="connsiteY0" fmla="*/ 953 h 35242"/>
                <a:gd name="connsiteX1" fmla="*/ 184785 w 184784"/>
                <a:gd name="connsiteY1" fmla="*/ 3810 h 35242"/>
                <a:gd name="connsiteX2" fmla="*/ 184785 w 184784"/>
                <a:gd name="connsiteY2" fmla="*/ 4763 h 35242"/>
                <a:gd name="connsiteX3" fmla="*/ 184785 w 184784"/>
                <a:gd name="connsiteY3" fmla="*/ 4763 h 35242"/>
                <a:gd name="connsiteX4" fmla="*/ 92392 w 184784"/>
                <a:gd name="connsiteY4" fmla="*/ 35243 h 35242"/>
                <a:gd name="connsiteX5" fmla="*/ 0 w 184784"/>
                <a:gd name="connsiteY5" fmla="*/ 4763 h 35242"/>
                <a:gd name="connsiteX6" fmla="*/ 0 w 184784"/>
                <a:gd name="connsiteY6" fmla="*/ 0 h 35242"/>
                <a:gd name="connsiteX7" fmla="*/ 0 w 184784"/>
                <a:gd name="connsiteY7" fmla="*/ 0 h 35242"/>
                <a:gd name="connsiteX8" fmla="*/ 92392 w 184784"/>
                <a:gd name="connsiteY8" fmla="*/ 29528 h 35242"/>
                <a:gd name="connsiteX9" fmla="*/ 184785 w 184784"/>
                <a:gd name="connsiteY9" fmla="*/ 953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784" h="35242">
                  <a:moveTo>
                    <a:pt x="184785" y="953"/>
                  </a:moveTo>
                  <a:lnTo>
                    <a:pt x="184785" y="3810"/>
                  </a:lnTo>
                  <a:cubicBezTo>
                    <a:pt x="184785" y="3810"/>
                    <a:pt x="184785" y="4763"/>
                    <a:pt x="184785" y="4763"/>
                  </a:cubicBezTo>
                  <a:cubicBezTo>
                    <a:pt x="184785" y="4763"/>
                    <a:pt x="184785" y="4763"/>
                    <a:pt x="184785" y="4763"/>
                  </a:cubicBezTo>
                  <a:cubicBezTo>
                    <a:pt x="184785" y="20955"/>
                    <a:pt x="142875" y="35243"/>
                    <a:pt x="92392" y="35243"/>
                  </a:cubicBezTo>
                  <a:cubicBezTo>
                    <a:pt x="40957" y="35243"/>
                    <a:pt x="0" y="21908"/>
                    <a:pt x="0" y="4763"/>
                  </a:cubicBezTo>
                  <a:lnTo>
                    <a:pt x="0" y="0"/>
                  </a:lnTo>
                  <a:lnTo>
                    <a:pt x="0" y="0"/>
                  </a:lnTo>
                  <a:cubicBezTo>
                    <a:pt x="0" y="16193"/>
                    <a:pt x="41910" y="29528"/>
                    <a:pt x="92392" y="29528"/>
                  </a:cubicBezTo>
                  <a:cubicBezTo>
                    <a:pt x="142875" y="29528"/>
                    <a:pt x="183832" y="16193"/>
                    <a:pt x="184785" y="953"/>
                  </a:cubicBezTo>
                  <a:close/>
                </a:path>
              </a:pathLst>
            </a:custGeom>
            <a:solidFill>
              <a:srgbClr val="933C1F"/>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09831C7-69D8-4B7A-A97B-B0492B43E536}"/>
                </a:ext>
              </a:extLst>
            </p:cNvPr>
            <p:cNvSpPr/>
            <p:nvPr/>
          </p:nvSpPr>
          <p:spPr>
            <a:xfrm>
              <a:off x="6059118" y="2878934"/>
              <a:ext cx="186562" cy="2286061"/>
            </a:xfrm>
            <a:custGeom>
              <a:avLst/>
              <a:gdLst>
                <a:gd name="connsiteX0" fmla="*/ 0 w 131445"/>
                <a:gd name="connsiteY0" fmla="*/ 0 h 1610677"/>
                <a:gd name="connsiteX1" fmla="*/ 0 w 131445"/>
                <a:gd name="connsiteY1" fmla="*/ 1589723 h 1610677"/>
                <a:gd name="connsiteX2" fmla="*/ 65723 w 131445"/>
                <a:gd name="connsiteY2" fmla="*/ 1610678 h 1610677"/>
                <a:gd name="connsiteX3" fmla="*/ 131445 w 131445"/>
                <a:gd name="connsiteY3" fmla="*/ 1589723 h 1610677"/>
                <a:gd name="connsiteX4" fmla="*/ 131445 w 131445"/>
                <a:gd name="connsiteY4" fmla="*/ 0 h 1610677"/>
                <a:gd name="connsiteX5" fmla="*/ 65723 w 131445"/>
                <a:gd name="connsiteY5" fmla="*/ 8573 h 1610677"/>
                <a:gd name="connsiteX6" fmla="*/ 0 w 131445"/>
                <a:gd name="connsiteY6" fmla="*/ 0 h 161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45" h="1610677">
                  <a:moveTo>
                    <a:pt x="0" y="0"/>
                  </a:moveTo>
                  <a:lnTo>
                    <a:pt x="0" y="1589723"/>
                  </a:lnTo>
                  <a:cubicBezTo>
                    <a:pt x="0" y="1601153"/>
                    <a:pt x="29528" y="1610678"/>
                    <a:pt x="65723" y="1610678"/>
                  </a:cubicBezTo>
                  <a:cubicBezTo>
                    <a:pt x="101918" y="1610678"/>
                    <a:pt x="131445" y="1601153"/>
                    <a:pt x="131445" y="1589723"/>
                  </a:cubicBezTo>
                  <a:lnTo>
                    <a:pt x="131445" y="0"/>
                  </a:lnTo>
                  <a:cubicBezTo>
                    <a:pt x="114300" y="5715"/>
                    <a:pt x="91440" y="8573"/>
                    <a:pt x="65723" y="8573"/>
                  </a:cubicBezTo>
                  <a:cubicBezTo>
                    <a:pt x="40005" y="8573"/>
                    <a:pt x="17145" y="4763"/>
                    <a:pt x="0" y="0"/>
                  </a:cubicBezTo>
                  <a:close/>
                </a:path>
              </a:pathLst>
            </a:custGeom>
            <a:solidFill>
              <a:srgbClr val="5C280C"/>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FF89FFB6-EF1F-40FC-B236-D7E504BAFAE0}"/>
                </a:ext>
              </a:extLst>
            </p:cNvPr>
            <p:cNvSpPr/>
            <p:nvPr/>
          </p:nvSpPr>
          <p:spPr>
            <a:xfrm>
              <a:off x="6083453" y="2058332"/>
              <a:ext cx="137893" cy="137894"/>
            </a:xfrm>
            <a:custGeom>
              <a:avLst/>
              <a:gdLst>
                <a:gd name="connsiteX0" fmla="*/ 48578 w 97154"/>
                <a:gd name="connsiteY0" fmla="*/ 97155 h 97155"/>
                <a:gd name="connsiteX1" fmla="*/ 97155 w 97154"/>
                <a:gd name="connsiteY1" fmla="*/ 48578 h 97155"/>
                <a:gd name="connsiteX2" fmla="*/ 48578 w 97154"/>
                <a:gd name="connsiteY2" fmla="*/ 0 h 97155"/>
                <a:gd name="connsiteX3" fmla="*/ 0 w 97154"/>
                <a:gd name="connsiteY3" fmla="*/ 48578 h 97155"/>
                <a:gd name="connsiteX4" fmla="*/ 48578 w 97154"/>
                <a:gd name="connsiteY4" fmla="*/ 97155 h 9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4" h="97155">
                  <a:moveTo>
                    <a:pt x="48578" y="97155"/>
                  </a:moveTo>
                  <a:cubicBezTo>
                    <a:pt x="75248" y="97155"/>
                    <a:pt x="97155" y="75248"/>
                    <a:pt x="97155" y="48578"/>
                  </a:cubicBezTo>
                  <a:cubicBezTo>
                    <a:pt x="97155" y="21908"/>
                    <a:pt x="75248" y="0"/>
                    <a:pt x="48578" y="0"/>
                  </a:cubicBezTo>
                  <a:cubicBezTo>
                    <a:pt x="21908" y="0"/>
                    <a:pt x="0" y="21908"/>
                    <a:pt x="0" y="48578"/>
                  </a:cubicBezTo>
                  <a:cubicBezTo>
                    <a:pt x="0" y="75248"/>
                    <a:pt x="21908" y="97155"/>
                    <a:pt x="48578" y="97155"/>
                  </a:cubicBezTo>
                  <a:close/>
                </a:path>
              </a:pathLst>
            </a:custGeom>
            <a:solidFill>
              <a:srgbClr val="5C280C"/>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5FB533E6-D0E8-4873-9B3C-CE3599C2BEA7}"/>
                </a:ext>
              </a:extLst>
            </p:cNvPr>
            <p:cNvSpPr/>
            <p:nvPr/>
          </p:nvSpPr>
          <p:spPr>
            <a:xfrm>
              <a:off x="7976114" y="3802282"/>
              <a:ext cx="220359" cy="174394"/>
            </a:xfrm>
            <a:custGeom>
              <a:avLst/>
              <a:gdLst>
                <a:gd name="connsiteX0" fmla="*/ 96202 w 155257"/>
                <a:gd name="connsiteY0" fmla="*/ 0 h 122872"/>
                <a:gd name="connsiteX1" fmla="*/ 155257 w 155257"/>
                <a:gd name="connsiteY1" fmla="*/ 60007 h 122872"/>
                <a:gd name="connsiteX2" fmla="*/ 96202 w 155257"/>
                <a:gd name="connsiteY2" fmla="*/ 120015 h 122872"/>
                <a:gd name="connsiteX3" fmla="*/ 0 w 155257"/>
                <a:gd name="connsiteY3" fmla="*/ 122872 h 122872"/>
                <a:gd name="connsiteX4" fmla="*/ 0 w 155257"/>
                <a:gd name="connsiteY4" fmla="*/ 50482 h 122872"/>
                <a:gd name="connsiteX5" fmla="*/ 37147 w 155257"/>
                <a:gd name="connsiteY5" fmla="*/ 52388 h 122872"/>
                <a:gd name="connsiteX6" fmla="*/ 96202 w 155257"/>
                <a:gd name="connsiteY6" fmla="*/ 0 h 122872"/>
                <a:gd name="connsiteX7" fmla="*/ 96202 w 155257"/>
                <a:gd name="connsiteY7" fmla="*/ 0 h 122872"/>
                <a:gd name="connsiteX8" fmla="*/ 96202 w 155257"/>
                <a:gd name="connsiteY8" fmla="*/ 25717 h 122872"/>
                <a:gd name="connsiteX9" fmla="*/ 62865 w 155257"/>
                <a:gd name="connsiteY9" fmla="*/ 59055 h 122872"/>
                <a:gd name="connsiteX10" fmla="*/ 96202 w 155257"/>
                <a:gd name="connsiteY10" fmla="*/ 92392 h 122872"/>
                <a:gd name="connsiteX11" fmla="*/ 129540 w 155257"/>
                <a:gd name="connsiteY11" fmla="*/ 59055 h 122872"/>
                <a:gd name="connsiteX12" fmla="*/ 96202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2" y="0"/>
                  </a:moveTo>
                  <a:cubicBezTo>
                    <a:pt x="128588" y="0"/>
                    <a:pt x="155257" y="26670"/>
                    <a:pt x="155257" y="60007"/>
                  </a:cubicBezTo>
                  <a:cubicBezTo>
                    <a:pt x="155257" y="93345"/>
                    <a:pt x="128588" y="120015"/>
                    <a:pt x="96202" y="120015"/>
                  </a:cubicBezTo>
                  <a:lnTo>
                    <a:pt x="0" y="122872"/>
                  </a:lnTo>
                  <a:lnTo>
                    <a:pt x="0" y="50482"/>
                  </a:lnTo>
                  <a:lnTo>
                    <a:pt x="37147" y="52388"/>
                  </a:lnTo>
                  <a:cubicBezTo>
                    <a:pt x="41910" y="21907"/>
                    <a:pt x="66675" y="0"/>
                    <a:pt x="96202" y="0"/>
                  </a:cubicBezTo>
                  <a:lnTo>
                    <a:pt x="96202" y="0"/>
                  </a:lnTo>
                  <a:close/>
                  <a:moveTo>
                    <a:pt x="96202" y="25717"/>
                  </a:moveTo>
                  <a:cubicBezTo>
                    <a:pt x="78105" y="25717"/>
                    <a:pt x="62865" y="40957"/>
                    <a:pt x="62865" y="59055"/>
                  </a:cubicBezTo>
                  <a:cubicBezTo>
                    <a:pt x="62865" y="78105"/>
                    <a:pt x="78105" y="92392"/>
                    <a:pt x="96202" y="92392"/>
                  </a:cubicBezTo>
                  <a:cubicBezTo>
                    <a:pt x="114300" y="92392"/>
                    <a:pt x="129540" y="77152"/>
                    <a:pt x="129540" y="59055"/>
                  </a:cubicBezTo>
                  <a:cubicBezTo>
                    <a:pt x="129540" y="40957"/>
                    <a:pt x="114300" y="25717"/>
                    <a:pt x="96202" y="25717"/>
                  </a:cubicBezTo>
                  <a:close/>
                </a:path>
              </a:pathLst>
            </a:custGeom>
            <a:solidFill>
              <a:srgbClr val="CAC9CA"/>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2A2C1D3D-B07A-4D58-8547-ED5379AFBA59}"/>
                </a:ext>
              </a:extLst>
            </p:cNvPr>
            <p:cNvSpPr/>
            <p:nvPr/>
          </p:nvSpPr>
          <p:spPr>
            <a:xfrm>
              <a:off x="6648549" y="3800931"/>
              <a:ext cx="220359" cy="174394"/>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2 w 155257"/>
                <a:gd name="connsiteY9" fmla="*/ 59055 h 122872"/>
                <a:gd name="connsiteX10" fmla="*/ 59055 w 155257"/>
                <a:gd name="connsiteY10" fmla="*/ 92392 h 122872"/>
                <a:gd name="connsiteX11" fmla="*/ 25717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7" y="21908"/>
                    <a:pt x="88583" y="0"/>
                    <a:pt x="59055" y="0"/>
                  </a:cubicBezTo>
                  <a:lnTo>
                    <a:pt x="59055" y="0"/>
                  </a:lnTo>
                  <a:close/>
                  <a:moveTo>
                    <a:pt x="59055" y="25717"/>
                  </a:moveTo>
                  <a:cubicBezTo>
                    <a:pt x="77153" y="25717"/>
                    <a:pt x="92392" y="40958"/>
                    <a:pt x="92392" y="59055"/>
                  </a:cubicBezTo>
                  <a:cubicBezTo>
                    <a:pt x="92392" y="77153"/>
                    <a:pt x="77153" y="92392"/>
                    <a:pt x="59055" y="92392"/>
                  </a:cubicBezTo>
                  <a:cubicBezTo>
                    <a:pt x="40958" y="92392"/>
                    <a:pt x="25717" y="77153"/>
                    <a:pt x="25717" y="59055"/>
                  </a:cubicBezTo>
                  <a:cubicBezTo>
                    <a:pt x="25717"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0500677-8366-464E-A40D-17FA5A6CF4F6}"/>
                </a:ext>
              </a:extLst>
            </p:cNvPr>
            <p:cNvSpPr/>
            <p:nvPr/>
          </p:nvSpPr>
          <p:spPr>
            <a:xfrm>
              <a:off x="6794554" y="3841490"/>
              <a:ext cx="1257266" cy="455590"/>
            </a:xfrm>
            <a:custGeom>
              <a:avLst/>
              <a:gdLst>
                <a:gd name="connsiteX0" fmla="*/ 833437 w 885824"/>
                <a:gd name="connsiteY0" fmla="*/ 93345 h 320992"/>
                <a:gd name="connsiteX1" fmla="*/ 725805 w 885824"/>
                <a:gd name="connsiteY1" fmla="*/ 236220 h 320992"/>
                <a:gd name="connsiteX2" fmla="*/ 442913 w 885824"/>
                <a:gd name="connsiteY2" fmla="*/ 320992 h 320992"/>
                <a:gd name="connsiteX3" fmla="*/ 160020 w 885824"/>
                <a:gd name="connsiteY3" fmla="*/ 236220 h 320992"/>
                <a:gd name="connsiteX4" fmla="*/ 160020 w 885824"/>
                <a:gd name="connsiteY4" fmla="*/ 236220 h 320992"/>
                <a:gd name="connsiteX5" fmla="*/ 52388 w 885824"/>
                <a:gd name="connsiteY5" fmla="*/ 93345 h 320992"/>
                <a:gd name="connsiteX6" fmla="*/ 21908 w 885824"/>
                <a:gd name="connsiteY6" fmla="*/ 93345 h 320992"/>
                <a:gd name="connsiteX7" fmla="*/ 0 w 885824"/>
                <a:gd name="connsiteY7" fmla="*/ 46672 h 320992"/>
                <a:gd name="connsiteX8" fmla="*/ 0 w 885824"/>
                <a:gd name="connsiteY8" fmla="*/ 46672 h 320992"/>
                <a:gd name="connsiteX9" fmla="*/ 21908 w 885824"/>
                <a:gd name="connsiteY9" fmla="*/ 0 h 320992"/>
                <a:gd name="connsiteX10" fmla="*/ 863918 w 885824"/>
                <a:gd name="connsiteY10" fmla="*/ 0 h 320992"/>
                <a:gd name="connsiteX11" fmla="*/ 885825 w 885824"/>
                <a:gd name="connsiteY11" fmla="*/ 46672 h 320992"/>
                <a:gd name="connsiteX12" fmla="*/ 885825 w 885824"/>
                <a:gd name="connsiteY12" fmla="*/ 46672 h 320992"/>
                <a:gd name="connsiteX13" fmla="*/ 863918 w 885824"/>
                <a:gd name="connsiteY13" fmla="*/ 93345 h 320992"/>
                <a:gd name="connsiteX14" fmla="*/ 833437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833437" y="93345"/>
                  </a:moveTo>
                  <a:lnTo>
                    <a:pt x="725805" y="236220"/>
                  </a:lnTo>
                  <a:cubicBezTo>
                    <a:pt x="710565" y="283845"/>
                    <a:pt x="589598" y="320992"/>
                    <a:pt x="442913" y="320992"/>
                  </a:cubicBezTo>
                  <a:cubicBezTo>
                    <a:pt x="295275" y="320992"/>
                    <a:pt x="174308" y="283845"/>
                    <a:pt x="160020" y="236220"/>
                  </a:cubicBezTo>
                  <a:lnTo>
                    <a:pt x="160020" y="236220"/>
                  </a:lnTo>
                  <a:lnTo>
                    <a:pt x="52388" y="93345"/>
                  </a:lnTo>
                  <a:lnTo>
                    <a:pt x="21908" y="93345"/>
                  </a:lnTo>
                  <a:cubicBezTo>
                    <a:pt x="10477" y="93345"/>
                    <a:pt x="0" y="72390"/>
                    <a:pt x="0" y="46672"/>
                  </a:cubicBezTo>
                  <a:lnTo>
                    <a:pt x="0" y="46672"/>
                  </a:lnTo>
                  <a:cubicBezTo>
                    <a:pt x="0" y="20955"/>
                    <a:pt x="9525" y="0"/>
                    <a:pt x="21908" y="0"/>
                  </a:cubicBezTo>
                  <a:lnTo>
                    <a:pt x="863918" y="0"/>
                  </a:lnTo>
                  <a:cubicBezTo>
                    <a:pt x="875348" y="0"/>
                    <a:pt x="885825" y="20955"/>
                    <a:pt x="885825" y="46672"/>
                  </a:cubicBezTo>
                  <a:lnTo>
                    <a:pt x="885825" y="46672"/>
                  </a:lnTo>
                  <a:cubicBezTo>
                    <a:pt x="885825" y="72390"/>
                    <a:pt x="876300" y="93345"/>
                    <a:pt x="863918" y="93345"/>
                  </a:cubicBezTo>
                  <a:lnTo>
                    <a:pt x="833437" y="93345"/>
                  </a:lnTo>
                  <a:close/>
                </a:path>
              </a:pathLst>
            </a:custGeom>
            <a:solidFill>
              <a:srgbClr val="CAC9CA"/>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72876108-6408-4B03-AAE4-5BC8926F64DE}"/>
                </a:ext>
              </a:extLst>
            </p:cNvPr>
            <p:cNvSpPr/>
            <p:nvPr/>
          </p:nvSpPr>
          <p:spPr>
            <a:xfrm>
              <a:off x="7520521" y="4026700"/>
              <a:ext cx="385291" cy="227119"/>
            </a:xfrm>
            <a:custGeom>
              <a:avLst/>
              <a:gdLst>
                <a:gd name="connsiteX0" fmla="*/ 68580 w 271462"/>
                <a:gd name="connsiteY0" fmla="*/ 160020 h 160020"/>
                <a:gd name="connsiteX1" fmla="*/ 117157 w 271462"/>
                <a:gd name="connsiteY1" fmla="*/ 148590 h 160020"/>
                <a:gd name="connsiteX2" fmla="*/ 197168 w 271462"/>
                <a:gd name="connsiteY2" fmla="*/ 100013 h 160020"/>
                <a:gd name="connsiteX3" fmla="*/ 198120 w 271462"/>
                <a:gd name="connsiteY3" fmla="*/ 97155 h 160020"/>
                <a:gd name="connsiteX4" fmla="*/ 271463 w 271462"/>
                <a:gd name="connsiteY4" fmla="*/ 0 h 160020"/>
                <a:gd name="connsiteX5" fmla="*/ 0 w 271462"/>
                <a:gd name="connsiteY5" fmla="*/ 58103 h 160020"/>
                <a:gd name="connsiteX6" fmla="*/ 68580 w 271462"/>
                <a:gd name="connsiteY6" fmla="*/ 16002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20">
                  <a:moveTo>
                    <a:pt x="68580" y="160020"/>
                  </a:moveTo>
                  <a:cubicBezTo>
                    <a:pt x="84772" y="157163"/>
                    <a:pt x="101918" y="153353"/>
                    <a:pt x="117157" y="148590"/>
                  </a:cubicBezTo>
                  <a:cubicBezTo>
                    <a:pt x="138113" y="141923"/>
                    <a:pt x="189547" y="123825"/>
                    <a:pt x="197168" y="100013"/>
                  </a:cubicBezTo>
                  <a:lnTo>
                    <a:pt x="198120" y="97155"/>
                  </a:lnTo>
                  <a:lnTo>
                    <a:pt x="271463" y="0"/>
                  </a:lnTo>
                  <a:cubicBezTo>
                    <a:pt x="203835" y="30480"/>
                    <a:pt x="108585" y="51435"/>
                    <a:pt x="0" y="58103"/>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E476F07E-4D26-424A-B456-565B11409F89}"/>
                </a:ext>
              </a:extLst>
            </p:cNvPr>
            <p:cNvSpPr/>
            <p:nvPr/>
          </p:nvSpPr>
          <p:spPr>
            <a:xfrm>
              <a:off x="4989766" y="4904083"/>
              <a:ext cx="385291" cy="227117"/>
            </a:xfrm>
            <a:custGeom>
              <a:avLst/>
              <a:gdLst>
                <a:gd name="connsiteX0" fmla="*/ 68580 w 271462"/>
                <a:gd name="connsiteY0" fmla="*/ 160020 h 160019"/>
                <a:gd name="connsiteX1" fmla="*/ 117157 w 271462"/>
                <a:gd name="connsiteY1" fmla="*/ 148590 h 160019"/>
                <a:gd name="connsiteX2" fmla="*/ 197167 w 271462"/>
                <a:gd name="connsiteY2" fmla="*/ 100013 h 160019"/>
                <a:gd name="connsiteX3" fmla="*/ 198120 w 271462"/>
                <a:gd name="connsiteY3" fmla="*/ 97155 h 160019"/>
                <a:gd name="connsiteX4" fmla="*/ 271463 w 271462"/>
                <a:gd name="connsiteY4" fmla="*/ 0 h 160019"/>
                <a:gd name="connsiteX5" fmla="*/ 0 w 271462"/>
                <a:gd name="connsiteY5" fmla="*/ 58102 h 160019"/>
                <a:gd name="connsiteX6" fmla="*/ 68580 w 271462"/>
                <a:gd name="connsiteY6" fmla="*/ 160020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19">
                  <a:moveTo>
                    <a:pt x="68580" y="160020"/>
                  </a:moveTo>
                  <a:cubicBezTo>
                    <a:pt x="84772" y="157163"/>
                    <a:pt x="101917" y="153352"/>
                    <a:pt x="117157" y="148590"/>
                  </a:cubicBezTo>
                  <a:cubicBezTo>
                    <a:pt x="138113" y="141922"/>
                    <a:pt x="189547" y="123825"/>
                    <a:pt x="197167" y="100013"/>
                  </a:cubicBezTo>
                  <a:lnTo>
                    <a:pt x="198120" y="97155"/>
                  </a:lnTo>
                  <a:lnTo>
                    <a:pt x="271463" y="0"/>
                  </a:lnTo>
                  <a:cubicBezTo>
                    <a:pt x="203835" y="30480"/>
                    <a:pt x="108585" y="51435"/>
                    <a:pt x="0" y="58102"/>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88663F68-D686-4ED1-A01B-E57A0072EE78}"/>
                </a:ext>
              </a:extLst>
            </p:cNvPr>
            <p:cNvSpPr/>
            <p:nvPr/>
          </p:nvSpPr>
          <p:spPr>
            <a:xfrm>
              <a:off x="6939205" y="4025346"/>
              <a:ext cx="398810" cy="243342"/>
            </a:xfrm>
            <a:custGeom>
              <a:avLst/>
              <a:gdLst>
                <a:gd name="connsiteX0" fmla="*/ 0 w 280987"/>
                <a:gd name="connsiteY0" fmla="*/ 0 h 171450"/>
                <a:gd name="connsiteX1" fmla="*/ 74295 w 280987"/>
                <a:gd name="connsiteY1" fmla="*/ 98107 h 171450"/>
                <a:gd name="connsiteX2" fmla="*/ 75247 w 280987"/>
                <a:gd name="connsiteY2" fmla="*/ 100965 h 171450"/>
                <a:gd name="connsiteX3" fmla="*/ 155258 w 280987"/>
                <a:gd name="connsiteY3" fmla="*/ 149542 h 171450"/>
                <a:gd name="connsiteX4" fmla="*/ 280988 w 280987"/>
                <a:gd name="connsiteY4" fmla="*/ 171450 h 171450"/>
                <a:gd name="connsiteX5" fmla="*/ 201930 w 280987"/>
                <a:gd name="connsiteY5" fmla="*/ 52388 h 171450"/>
                <a:gd name="connsiteX6" fmla="*/ 160020 w 280987"/>
                <a:gd name="connsiteY6" fmla="*/ 45720 h 171450"/>
                <a:gd name="connsiteX7" fmla="*/ 199072 w 280987"/>
                <a:gd name="connsiteY7" fmla="*/ 144780 h 171450"/>
                <a:gd name="connsiteX8" fmla="*/ 101917 w 280987"/>
                <a:gd name="connsiteY8" fmla="*/ 34290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7"/>
                  </a:lnTo>
                  <a:lnTo>
                    <a:pt x="75247" y="100965"/>
                  </a:lnTo>
                  <a:cubicBezTo>
                    <a:pt x="82867" y="124777"/>
                    <a:pt x="134303" y="142875"/>
                    <a:pt x="155258" y="149542"/>
                  </a:cubicBezTo>
                  <a:cubicBezTo>
                    <a:pt x="194310" y="161925"/>
                    <a:pt x="238125" y="168592"/>
                    <a:pt x="280988" y="171450"/>
                  </a:cubicBezTo>
                  <a:lnTo>
                    <a:pt x="201930" y="52388"/>
                  </a:lnTo>
                  <a:cubicBezTo>
                    <a:pt x="187642" y="50482"/>
                    <a:pt x="173355" y="48577"/>
                    <a:pt x="160020" y="45720"/>
                  </a:cubicBezTo>
                  <a:lnTo>
                    <a:pt x="199072" y="144780"/>
                  </a:lnTo>
                  <a:lnTo>
                    <a:pt x="101917" y="34290"/>
                  </a:lnTo>
                  <a:cubicBezTo>
                    <a:pt x="62865" y="24765"/>
                    <a:pt x="28575" y="12382"/>
                    <a:pt x="0" y="0"/>
                  </a:cubicBezTo>
                  <a:close/>
                </a:path>
              </a:pathLst>
            </a:custGeom>
            <a:solidFill>
              <a:srgbClr val="BBBDBF"/>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9369D8-AC5E-4B65-B6C9-CB2E94EE8F85}"/>
                </a:ext>
              </a:extLst>
            </p:cNvPr>
            <p:cNvSpPr/>
            <p:nvPr/>
          </p:nvSpPr>
          <p:spPr>
            <a:xfrm>
              <a:off x="4408450" y="4902729"/>
              <a:ext cx="398810" cy="243342"/>
            </a:xfrm>
            <a:custGeom>
              <a:avLst/>
              <a:gdLst>
                <a:gd name="connsiteX0" fmla="*/ 0 w 280987"/>
                <a:gd name="connsiteY0" fmla="*/ 0 h 171450"/>
                <a:gd name="connsiteX1" fmla="*/ 74295 w 280987"/>
                <a:gd name="connsiteY1" fmla="*/ 98108 h 171450"/>
                <a:gd name="connsiteX2" fmla="*/ 75248 w 280987"/>
                <a:gd name="connsiteY2" fmla="*/ 100965 h 171450"/>
                <a:gd name="connsiteX3" fmla="*/ 155258 w 280987"/>
                <a:gd name="connsiteY3" fmla="*/ 149542 h 171450"/>
                <a:gd name="connsiteX4" fmla="*/ 280988 w 280987"/>
                <a:gd name="connsiteY4" fmla="*/ 171450 h 171450"/>
                <a:gd name="connsiteX5" fmla="*/ 200978 w 280987"/>
                <a:gd name="connsiteY5" fmla="*/ 52388 h 171450"/>
                <a:gd name="connsiteX6" fmla="*/ 159068 w 280987"/>
                <a:gd name="connsiteY6" fmla="*/ 45720 h 171450"/>
                <a:gd name="connsiteX7" fmla="*/ 198120 w 280987"/>
                <a:gd name="connsiteY7" fmla="*/ 144780 h 171450"/>
                <a:gd name="connsiteX8" fmla="*/ 100965 w 280987"/>
                <a:gd name="connsiteY8" fmla="*/ 33338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8"/>
                  </a:lnTo>
                  <a:lnTo>
                    <a:pt x="75248" y="100965"/>
                  </a:lnTo>
                  <a:cubicBezTo>
                    <a:pt x="82868" y="124778"/>
                    <a:pt x="134303" y="142875"/>
                    <a:pt x="155258" y="149542"/>
                  </a:cubicBezTo>
                  <a:cubicBezTo>
                    <a:pt x="194310" y="161925"/>
                    <a:pt x="238125" y="168592"/>
                    <a:pt x="280988" y="171450"/>
                  </a:cubicBezTo>
                  <a:lnTo>
                    <a:pt x="200978" y="52388"/>
                  </a:lnTo>
                  <a:cubicBezTo>
                    <a:pt x="186690" y="50483"/>
                    <a:pt x="172403" y="48578"/>
                    <a:pt x="159068" y="45720"/>
                  </a:cubicBezTo>
                  <a:lnTo>
                    <a:pt x="198120" y="144780"/>
                  </a:lnTo>
                  <a:lnTo>
                    <a:pt x="100965" y="33338"/>
                  </a:lnTo>
                  <a:cubicBezTo>
                    <a:pt x="62865" y="24765"/>
                    <a:pt x="29528" y="12383"/>
                    <a:pt x="0" y="0"/>
                  </a:cubicBezTo>
                  <a:close/>
                </a:path>
              </a:pathLst>
            </a:custGeom>
            <a:solidFill>
              <a:srgbClr val="BBBDBF"/>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5235850-454A-437A-B7C8-B8F4F9D09229}"/>
                </a:ext>
              </a:extLst>
            </p:cNvPr>
            <p:cNvSpPr/>
            <p:nvPr/>
          </p:nvSpPr>
          <p:spPr>
            <a:xfrm>
              <a:off x="6822941" y="3661684"/>
              <a:ext cx="1203190" cy="424497"/>
            </a:xfrm>
            <a:custGeom>
              <a:avLst/>
              <a:gdLst>
                <a:gd name="connsiteX0" fmla="*/ 423863 w 847725"/>
                <a:gd name="connsiteY0" fmla="*/ 299085 h 299085"/>
                <a:gd name="connsiteX1" fmla="*/ 847725 w 847725"/>
                <a:gd name="connsiteY1" fmla="*/ 149542 h 299085"/>
                <a:gd name="connsiteX2" fmla="*/ 423863 w 847725"/>
                <a:gd name="connsiteY2" fmla="*/ 0 h 299085"/>
                <a:gd name="connsiteX3" fmla="*/ 0 w 847725"/>
                <a:gd name="connsiteY3" fmla="*/ 149542 h 299085"/>
                <a:gd name="connsiteX4" fmla="*/ 423863 w 847725"/>
                <a:gd name="connsiteY4" fmla="*/ 299085 h 29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5">
                  <a:moveTo>
                    <a:pt x="423863" y="299085"/>
                  </a:moveTo>
                  <a:cubicBezTo>
                    <a:pt x="657225" y="299085"/>
                    <a:pt x="847725" y="232410"/>
                    <a:pt x="847725" y="149542"/>
                  </a:cubicBezTo>
                  <a:cubicBezTo>
                    <a:pt x="847725" y="67628"/>
                    <a:pt x="657225" y="0"/>
                    <a:pt x="423863" y="0"/>
                  </a:cubicBezTo>
                  <a:cubicBezTo>
                    <a:pt x="190500" y="0"/>
                    <a:pt x="0" y="66675"/>
                    <a:pt x="0" y="149542"/>
                  </a:cubicBezTo>
                  <a:cubicBezTo>
                    <a:pt x="0" y="231458"/>
                    <a:pt x="190500" y="299085"/>
                    <a:pt x="423863" y="299085"/>
                  </a:cubicBezTo>
                  <a:close/>
                </a:path>
              </a:pathLst>
            </a:custGeom>
            <a:solidFill>
              <a:srgbClr val="E4E5E5"/>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B06BC539-DA06-424B-952B-AC89A9CBA59C}"/>
                </a:ext>
              </a:extLst>
            </p:cNvPr>
            <p:cNvSpPr/>
            <p:nvPr/>
          </p:nvSpPr>
          <p:spPr>
            <a:xfrm>
              <a:off x="6874315" y="3713058"/>
              <a:ext cx="1100445" cy="321752"/>
            </a:xfrm>
            <a:custGeom>
              <a:avLst/>
              <a:gdLst>
                <a:gd name="connsiteX0" fmla="*/ 387667 w 775335"/>
                <a:gd name="connsiteY0" fmla="*/ 226695 h 226695"/>
                <a:gd name="connsiteX1" fmla="*/ 775335 w 775335"/>
                <a:gd name="connsiteY1" fmla="*/ 113347 h 226695"/>
                <a:gd name="connsiteX2" fmla="*/ 387667 w 775335"/>
                <a:gd name="connsiteY2" fmla="*/ 0 h 226695"/>
                <a:gd name="connsiteX3" fmla="*/ 0 w 775335"/>
                <a:gd name="connsiteY3" fmla="*/ 113347 h 226695"/>
                <a:gd name="connsiteX4" fmla="*/ 387667 w 775335"/>
                <a:gd name="connsiteY4" fmla="*/ 226695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387667" y="226695"/>
                  </a:moveTo>
                  <a:cubicBezTo>
                    <a:pt x="601027" y="226695"/>
                    <a:pt x="775335" y="176213"/>
                    <a:pt x="775335" y="113347"/>
                  </a:cubicBezTo>
                  <a:cubicBezTo>
                    <a:pt x="775335" y="51435"/>
                    <a:pt x="601027" y="0"/>
                    <a:pt x="387667" y="0"/>
                  </a:cubicBezTo>
                  <a:cubicBezTo>
                    <a:pt x="174308" y="0"/>
                    <a:pt x="0" y="50483"/>
                    <a:pt x="0" y="113347"/>
                  </a:cubicBezTo>
                  <a:cubicBezTo>
                    <a:pt x="0" y="176213"/>
                    <a:pt x="174308" y="226695"/>
                    <a:pt x="387667" y="226695"/>
                  </a:cubicBezTo>
                  <a:close/>
                </a:path>
              </a:pathLst>
            </a:custGeom>
            <a:solidFill>
              <a:srgbClr val="CAC9CA"/>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91EF637-0AEF-402B-89A8-2D282CAF9D12}"/>
                </a:ext>
              </a:extLst>
            </p:cNvPr>
            <p:cNvSpPr/>
            <p:nvPr/>
          </p:nvSpPr>
          <p:spPr>
            <a:xfrm>
              <a:off x="7036541" y="3941527"/>
              <a:ext cx="775991" cy="94633"/>
            </a:xfrm>
            <a:custGeom>
              <a:avLst/>
              <a:gdLst>
                <a:gd name="connsiteX0" fmla="*/ 273367 w 546735"/>
                <a:gd name="connsiteY0" fmla="*/ 0 h 66675"/>
                <a:gd name="connsiteX1" fmla="*/ 546735 w 546735"/>
                <a:gd name="connsiteY1" fmla="*/ 33338 h 66675"/>
                <a:gd name="connsiteX2" fmla="*/ 273367 w 546735"/>
                <a:gd name="connsiteY2" fmla="*/ 66675 h 66675"/>
                <a:gd name="connsiteX3" fmla="*/ 0 w 546735"/>
                <a:gd name="connsiteY3" fmla="*/ 33338 h 66675"/>
                <a:gd name="connsiteX4" fmla="*/ 273367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7" y="0"/>
                  </a:moveTo>
                  <a:cubicBezTo>
                    <a:pt x="380048" y="0"/>
                    <a:pt x="477202" y="12383"/>
                    <a:pt x="546735" y="33338"/>
                  </a:cubicBezTo>
                  <a:cubicBezTo>
                    <a:pt x="476250" y="53340"/>
                    <a:pt x="380048" y="66675"/>
                    <a:pt x="273367" y="66675"/>
                  </a:cubicBezTo>
                  <a:cubicBezTo>
                    <a:pt x="166688" y="66675"/>
                    <a:pt x="69533" y="54293"/>
                    <a:pt x="0" y="33338"/>
                  </a:cubicBezTo>
                  <a:cubicBezTo>
                    <a:pt x="69533" y="12383"/>
                    <a:pt x="166688" y="0"/>
                    <a:pt x="273367" y="0"/>
                  </a:cubicBezTo>
                  <a:close/>
                </a:path>
              </a:pathLst>
            </a:custGeom>
            <a:solidFill>
              <a:srgbClr val="B2B1B1"/>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DDBBD3B-5122-41DA-B37C-992577FBA8C9}"/>
                </a:ext>
              </a:extLst>
            </p:cNvPr>
            <p:cNvSpPr/>
            <p:nvPr/>
          </p:nvSpPr>
          <p:spPr>
            <a:xfrm>
              <a:off x="6724238" y="2133049"/>
              <a:ext cx="714989" cy="1757612"/>
            </a:xfrm>
            <a:custGeom>
              <a:avLst/>
              <a:gdLst>
                <a:gd name="connsiteX0" fmla="*/ 477214 w 503756"/>
                <a:gd name="connsiteY0" fmla="*/ 14985 h 1238350"/>
                <a:gd name="connsiteX1" fmla="*/ 2869 w 503756"/>
                <a:gd name="connsiteY1" fmla="*/ 1210372 h 1238350"/>
                <a:gd name="connsiteX2" fmla="*/ 27634 w 503756"/>
                <a:gd name="connsiteY2" fmla="*/ 1219897 h 1238350"/>
                <a:gd name="connsiteX3" fmla="*/ 42874 w 503756"/>
                <a:gd name="connsiteY3" fmla="*/ 1177988 h 1238350"/>
                <a:gd name="connsiteX4" fmla="*/ 501979 w 503756"/>
                <a:gd name="connsiteY4" fmla="*/ 25462 h 1238350"/>
                <a:gd name="connsiteX5" fmla="*/ 477214 w 503756"/>
                <a:gd name="connsiteY5" fmla="*/ 14985 h 123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56" h="1238350">
                  <a:moveTo>
                    <a:pt x="477214" y="14985"/>
                  </a:moveTo>
                  <a:lnTo>
                    <a:pt x="2869" y="1210372"/>
                  </a:lnTo>
                  <a:cubicBezTo>
                    <a:pt x="-8561" y="1242758"/>
                    <a:pt x="17156" y="1248472"/>
                    <a:pt x="27634" y="1219897"/>
                  </a:cubicBezTo>
                  <a:lnTo>
                    <a:pt x="42874" y="1177988"/>
                  </a:lnTo>
                  <a:lnTo>
                    <a:pt x="501979" y="25462"/>
                  </a:lnTo>
                  <a:cubicBezTo>
                    <a:pt x="510551" y="-2160"/>
                    <a:pt x="485786" y="-9780"/>
                    <a:pt x="477214" y="14985"/>
                  </a:cubicBezTo>
                  <a:close/>
                </a:path>
              </a:pathLst>
            </a:custGeom>
            <a:solidFill>
              <a:srgbClr val="5E5F5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EC7165D5-AF06-4E01-A581-86C7768F86CA}"/>
                </a:ext>
              </a:extLst>
            </p:cNvPr>
            <p:cNvSpPr/>
            <p:nvPr/>
          </p:nvSpPr>
          <p:spPr>
            <a:xfrm>
              <a:off x="6213236" y="2068690"/>
              <a:ext cx="1289359" cy="599348"/>
            </a:xfrm>
            <a:custGeom>
              <a:avLst/>
              <a:gdLst>
                <a:gd name="connsiteX0" fmla="*/ 198120 w 908436"/>
                <a:gd name="connsiteY0" fmla="*/ 201300 h 422279"/>
                <a:gd name="connsiteX1" fmla="*/ 0 w 908436"/>
                <a:gd name="connsiteY1" fmla="*/ 269880 h 422279"/>
                <a:gd name="connsiteX2" fmla="*/ 952 w 908436"/>
                <a:gd name="connsiteY2" fmla="*/ 269880 h 422279"/>
                <a:gd name="connsiteX3" fmla="*/ 952 w 908436"/>
                <a:gd name="connsiteY3" fmla="*/ 269880 h 422279"/>
                <a:gd name="connsiteX4" fmla="*/ 41910 w 908436"/>
                <a:gd name="connsiteY4" fmla="*/ 301312 h 422279"/>
                <a:gd name="connsiteX5" fmla="*/ 41910 w 908436"/>
                <a:gd name="connsiteY5" fmla="*/ 301312 h 422279"/>
                <a:gd name="connsiteX6" fmla="*/ 60008 w 908436"/>
                <a:gd name="connsiteY6" fmla="*/ 333697 h 422279"/>
                <a:gd name="connsiteX7" fmla="*/ 52388 w 908436"/>
                <a:gd name="connsiteY7" fmla="*/ 422280 h 422279"/>
                <a:gd name="connsiteX8" fmla="*/ 70485 w 908436"/>
                <a:gd name="connsiteY8" fmla="*/ 415612 h 422279"/>
                <a:gd name="connsiteX9" fmla="*/ 70485 w 908436"/>
                <a:gd name="connsiteY9" fmla="*/ 415612 h 422279"/>
                <a:gd name="connsiteX10" fmla="*/ 150495 w 908436"/>
                <a:gd name="connsiteY10" fmla="*/ 386085 h 422279"/>
                <a:gd name="connsiteX11" fmla="*/ 388620 w 908436"/>
                <a:gd name="connsiteY11" fmla="*/ 296550 h 422279"/>
                <a:gd name="connsiteX12" fmla="*/ 391477 w 908436"/>
                <a:gd name="connsiteY12" fmla="*/ 295597 h 422279"/>
                <a:gd name="connsiteX13" fmla="*/ 453390 w 908436"/>
                <a:gd name="connsiteY13" fmla="*/ 271785 h 422279"/>
                <a:gd name="connsiteX14" fmla="*/ 868680 w 908436"/>
                <a:gd name="connsiteY14" fmla="*/ 115575 h 422279"/>
                <a:gd name="connsiteX15" fmla="*/ 904875 w 908436"/>
                <a:gd name="connsiteY15" fmla="*/ 40327 h 422279"/>
                <a:gd name="connsiteX16" fmla="*/ 829627 w 908436"/>
                <a:gd name="connsiteY16" fmla="*/ 3180 h 422279"/>
                <a:gd name="connsiteX17" fmla="*/ 790575 w 908436"/>
                <a:gd name="connsiteY17" fmla="*/ 69855 h 422279"/>
                <a:gd name="connsiteX18" fmla="*/ 198120 w 908436"/>
                <a:gd name="connsiteY18" fmla="*/ 201300 h 422279"/>
                <a:gd name="connsiteX19" fmla="*/ 198120 w 908436"/>
                <a:gd name="connsiteY19" fmla="*/ 201300 h 422279"/>
                <a:gd name="connsiteX20" fmla="*/ 837247 w 908436"/>
                <a:gd name="connsiteY20" fmla="*/ 28897 h 422279"/>
                <a:gd name="connsiteX21" fmla="*/ 880110 w 908436"/>
                <a:gd name="connsiteY21" fmla="*/ 49852 h 422279"/>
                <a:gd name="connsiteX22" fmla="*/ 859155 w 908436"/>
                <a:gd name="connsiteY22" fmla="*/ 92715 h 422279"/>
                <a:gd name="connsiteX23" fmla="*/ 816293 w 908436"/>
                <a:gd name="connsiteY23" fmla="*/ 71760 h 422279"/>
                <a:gd name="connsiteX24" fmla="*/ 816293 w 908436"/>
                <a:gd name="connsiteY24" fmla="*/ 71760 h 422279"/>
                <a:gd name="connsiteX25" fmla="*/ 816293 w 908436"/>
                <a:gd name="connsiteY25" fmla="*/ 71760 h 422279"/>
                <a:gd name="connsiteX26" fmla="*/ 816293 w 908436"/>
                <a:gd name="connsiteY26" fmla="*/ 71760 h 422279"/>
                <a:gd name="connsiteX27" fmla="*/ 816293 w 908436"/>
                <a:gd name="connsiteY27" fmla="*/ 71760 h 422279"/>
                <a:gd name="connsiteX28" fmla="*/ 816293 w 908436"/>
                <a:gd name="connsiteY28" fmla="*/ 71760 h 422279"/>
                <a:gd name="connsiteX29" fmla="*/ 816293 w 908436"/>
                <a:gd name="connsiteY29" fmla="*/ 71760 h 422279"/>
                <a:gd name="connsiteX30" fmla="*/ 816293 w 908436"/>
                <a:gd name="connsiteY30" fmla="*/ 71760 h 422279"/>
                <a:gd name="connsiteX31" fmla="*/ 816293 w 908436"/>
                <a:gd name="connsiteY31" fmla="*/ 71760 h 422279"/>
                <a:gd name="connsiteX32" fmla="*/ 816293 w 908436"/>
                <a:gd name="connsiteY32" fmla="*/ 71760 h 422279"/>
                <a:gd name="connsiteX33" fmla="*/ 816293 w 908436"/>
                <a:gd name="connsiteY33" fmla="*/ 71760 h 422279"/>
                <a:gd name="connsiteX34" fmla="*/ 816293 w 908436"/>
                <a:gd name="connsiteY34" fmla="*/ 71760 h 422279"/>
                <a:gd name="connsiteX35" fmla="*/ 816293 w 908436"/>
                <a:gd name="connsiteY35" fmla="*/ 71760 h 422279"/>
                <a:gd name="connsiteX36" fmla="*/ 816293 w 908436"/>
                <a:gd name="connsiteY36" fmla="*/ 71760 h 422279"/>
                <a:gd name="connsiteX37" fmla="*/ 816293 w 908436"/>
                <a:gd name="connsiteY37" fmla="*/ 71760 h 422279"/>
                <a:gd name="connsiteX38" fmla="*/ 816293 w 908436"/>
                <a:gd name="connsiteY38" fmla="*/ 71760 h 422279"/>
                <a:gd name="connsiteX39" fmla="*/ 816293 w 908436"/>
                <a:gd name="connsiteY39" fmla="*/ 71760 h 422279"/>
                <a:gd name="connsiteX40" fmla="*/ 816293 w 908436"/>
                <a:gd name="connsiteY40" fmla="*/ 71760 h 422279"/>
                <a:gd name="connsiteX41" fmla="*/ 816293 w 908436"/>
                <a:gd name="connsiteY41" fmla="*/ 71760 h 422279"/>
                <a:gd name="connsiteX42" fmla="*/ 816293 w 908436"/>
                <a:gd name="connsiteY42" fmla="*/ 71760 h 422279"/>
                <a:gd name="connsiteX43" fmla="*/ 816293 w 908436"/>
                <a:gd name="connsiteY43" fmla="*/ 71760 h 422279"/>
                <a:gd name="connsiteX44" fmla="*/ 816293 w 908436"/>
                <a:gd name="connsiteY44" fmla="*/ 71760 h 422279"/>
                <a:gd name="connsiteX45" fmla="*/ 816293 w 908436"/>
                <a:gd name="connsiteY45" fmla="*/ 71760 h 422279"/>
                <a:gd name="connsiteX46" fmla="*/ 816293 w 908436"/>
                <a:gd name="connsiteY46" fmla="*/ 71760 h 422279"/>
                <a:gd name="connsiteX47" fmla="*/ 816293 w 908436"/>
                <a:gd name="connsiteY47" fmla="*/ 71760 h 422279"/>
                <a:gd name="connsiteX48" fmla="*/ 816293 w 908436"/>
                <a:gd name="connsiteY48" fmla="*/ 71760 h 422279"/>
                <a:gd name="connsiteX49" fmla="*/ 816293 w 908436"/>
                <a:gd name="connsiteY49" fmla="*/ 71760 h 422279"/>
                <a:gd name="connsiteX50" fmla="*/ 816293 w 908436"/>
                <a:gd name="connsiteY50" fmla="*/ 71760 h 422279"/>
                <a:gd name="connsiteX51" fmla="*/ 816293 w 908436"/>
                <a:gd name="connsiteY51" fmla="*/ 71760 h 422279"/>
                <a:gd name="connsiteX52" fmla="*/ 816293 w 908436"/>
                <a:gd name="connsiteY52" fmla="*/ 71760 h 422279"/>
                <a:gd name="connsiteX53" fmla="*/ 816293 w 908436"/>
                <a:gd name="connsiteY53" fmla="*/ 71760 h 422279"/>
                <a:gd name="connsiteX54" fmla="*/ 816293 w 908436"/>
                <a:gd name="connsiteY54" fmla="*/ 71760 h 422279"/>
                <a:gd name="connsiteX55" fmla="*/ 816293 w 908436"/>
                <a:gd name="connsiteY55" fmla="*/ 71760 h 422279"/>
                <a:gd name="connsiteX56" fmla="*/ 816293 w 908436"/>
                <a:gd name="connsiteY56" fmla="*/ 71760 h 422279"/>
                <a:gd name="connsiteX57" fmla="*/ 816293 w 908436"/>
                <a:gd name="connsiteY57" fmla="*/ 71760 h 422279"/>
                <a:gd name="connsiteX58" fmla="*/ 816293 w 908436"/>
                <a:gd name="connsiteY58" fmla="*/ 71760 h 422279"/>
                <a:gd name="connsiteX59" fmla="*/ 816293 w 908436"/>
                <a:gd name="connsiteY59" fmla="*/ 71760 h 422279"/>
                <a:gd name="connsiteX60" fmla="*/ 816293 w 908436"/>
                <a:gd name="connsiteY60" fmla="*/ 71760 h 422279"/>
                <a:gd name="connsiteX61" fmla="*/ 816293 w 908436"/>
                <a:gd name="connsiteY61" fmla="*/ 71760 h 422279"/>
                <a:gd name="connsiteX62" fmla="*/ 816293 w 908436"/>
                <a:gd name="connsiteY62" fmla="*/ 71760 h 422279"/>
                <a:gd name="connsiteX63" fmla="*/ 816293 w 908436"/>
                <a:gd name="connsiteY63" fmla="*/ 71760 h 422279"/>
                <a:gd name="connsiteX64" fmla="*/ 816293 w 908436"/>
                <a:gd name="connsiteY64" fmla="*/ 70807 h 422279"/>
                <a:gd name="connsiteX65" fmla="*/ 816293 w 908436"/>
                <a:gd name="connsiteY65" fmla="*/ 70807 h 422279"/>
                <a:gd name="connsiteX66" fmla="*/ 816293 w 908436"/>
                <a:gd name="connsiteY66" fmla="*/ 70807 h 422279"/>
                <a:gd name="connsiteX67" fmla="*/ 816293 w 908436"/>
                <a:gd name="connsiteY67" fmla="*/ 70807 h 422279"/>
                <a:gd name="connsiteX68" fmla="*/ 816293 w 908436"/>
                <a:gd name="connsiteY68" fmla="*/ 70807 h 422279"/>
                <a:gd name="connsiteX69" fmla="*/ 816293 w 908436"/>
                <a:gd name="connsiteY69" fmla="*/ 70807 h 422279"/>
                <a:gd name="connsiteX70" fmla="*/ 816293 w 908436"/>
                <a:gd name="connsiteY70" fmla="*/ 70807 h 422279"/>
                <a:gd name="connsiteX71" fmla="*/ 816293 w 908436"/>
                <a:gd name="connsiteY71" fmla="*/ 70807 h 422279"/>
                <a:gd name="connsiteX72" fmla="*/ 816293 w 908436"/>
                <a:gd name="connsiteY72" fmla="*/ 70807 h 422279"/>
                <a:gd name="connsiteX73" fmla="*/ 816293 w 908436"/>
                <a:gd name="connsiteY73" fmla="*/ 70807 h 422279"/>
                <a:gd name="connsiteX74" fmla="*/ 816293 w 908436"/>
                <a:gd name="connsiteY74" fmla="*/ 70807 h 422279"/>
                <a:gd name="connsiteX75" fmla="*/ 816293 w 908436"/>
                <a:gd name="connsiteY75" fmla="*/ 70807 h 422279"/>
                <a:gd name="connsiteX76" fmla="*/ 816293 w 908436"/>
                <a:gd name="connsiteY76" fmla="*/ 70807 h 422279"/>
                <a:gd name="connsiteX77" fmla="*/ 816293 w 908436"/>
                <a:gd name="connsiteY77" fmla="*/ 70807 h 422279"/>
                <a:gd name="connsiteX78" fmla="*/ 816293 w 908436"/>
                <a:gd name="connsiteY78" fmla="*/ 70807 h 422279"/>
                <a:gd name="connsiteX79" fmla="*/ 816293 w 908436"/>
                <a:gd name="connsiteY79" fmla="*/ 70807 h 422279"/>
                <a:gd name="connsiteX80" fmla="*/ 816293 w 908436"/>
                <a:gd name="connsiteY80" fmla="*/ 70807 h 422279"/>
                <a:gd name="connsiteX81" fmla="*/ 816293 w 908436"/>
                <a:gd name="connsiteY81" fmla="*/ 70807 h 422279"/>
                <a:gd name="connsiteX82" fmla="*/ 816293 w 908436"/>
                <a:gd name="connsiteY82" fmla="*/ 70807 h 422279"/>
                <a:gd name="connsiteX83" fmla="*/ 816293 w 908436"/>
                <a:gd name="connsiteY83" fmla="*/ 70807 h 422279"/>
                <a:gd name="connsiteX84" fmla="*/ 816293 w 908436"/>
                <a:gd name="connsiteY84" fmla="*/ 70807 h 422279"/>
                <a:gd name="connsiteX85" fmla="*/ 816293 w 908436"/>
                <a:gd name="connsiteY85" fmla="*/ 70807 h 422279"/>
                <a:gd name="connsiteX86" fmla="*/ 816293 w 908436"/>
                <a:gd name="connsiteY86" fmla="*/ 70807 h 422279"/>
                <a:gd name="connsiteX87" fmla="*/ 816293 w 908436"/>
                <a:gd name="connsiteY87" fmla="*/ 70807 h 422279"/>
                <a:gd name="connsiteX88" fmla="*/ 816293 w 908436"/>
                <a:gd name="connsiteY88" fmla="*/ 70807 h 422279"/>
                <a:gd name="connsiteX89" fmla="*/ 816293 w 908436"/>
                <a:gd name="connsiteY89" fmla="*/ 70807 h 422279"/>
                <a:gd name="connsiteX90" fmla="*/ 816293 w 908436"/>
                <a:gd name="connsiteY90" fmla="*/ 70807 h 422279"/>
                <a:gd name="connsiteX91" fmla="*/ 837247 w 908436"/>
                <a:gd name="connsiteY91" fmla="*/ 28897 h 42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8436" h="422279">
                  <a:moveTo>
                    <a:pt x="198120" y="201300"/>
                  </a:moveTo>
                  <a:lnTo>
                    <a:pt x="0" y="269880"/>
                  </a:lnTo>
                  <a:lnTo>
                    <a:pt x="952" y="269880"/>
                  </a:lnTo>
                  <a:lnTo>
                    <a:pt x="952" y="269880"/>
                  </a:lnTo>
                  <a:cubicBezTo>
                    <a:pt x="17145" y="277500"/>
                    <a:pt x="30480" y="287977"/>
                    <a:pt x="41910" y="301312"/>
                  </a:cubicBezTo>
                  <a:lnTo>
                    <a:pt x="41910" y="301312"/>
                  </a:lnTo>
                  <a:cubicBezTo>
                    <a:pt x="49530" y="310837"/>
                    <a:pt x="55245" y="321315"/>
                    <a:pt x="60008" y="333697"/>
                  </a:cubicBezTo>
                  <a:cubicBezTo>
                    <a:pt x="70485" y="364177"/>
                    <a:pt x="66675" y="396562"/>
                    <a:pt x="52388" y="422280"/>
                  </a:cubicBezTo>
                  <a:lnTo>
                    <a:pt x="70485" y="415612"/>
                  </a:lnTo>
                  <a:lnTo>
                    <a:pt x="70485" y="415612"/>
                  </a:lnTo>
                  <a:cubicBezTo>
                    <a:pt x="97155" y="406087"/>
                    <a:pt x="123825" y="395610"/>
                    <a:pt x="150495" y="386085"/>
                  </a:cubicBezTo>
                  <a:lnTo>
                    <a:pt x="388620" y="296550"/>
                  </a:lnTo>
                  <a:lnTo>
                    <a:pt x="391477" y="295597"/>
                  </a:lnTo>
                  <a:cubicBezTo>
                    <a:pt x="410527" y="288930"/>
                    <a:pt x="431483" y="281310"/>
                    <a:pt x="453390" y="271785"/>
                  </a:cubicBezTo>
                  <a:lnTo>
                    <a:pt x="868680" y="115575"/>
                  </a:lnTo>
                  <a:cubicBezTo>
                    <a:pt x="899160" y="105097"/>
                    <a:pt x="916305" y="70807"/>
                    <a:pt x="904875" y="40327"/>
                  </a:cubicBezTo>
                  <a:cubicBezTo>
                    <a:pt x="894397" y="8895"/>
                    <a:pt x="860108" y="-7298"/>
                    <a:pt x="829627" y="3180"/>
                  </a:cubicBezTo>
                  <a:cubicBezTo>
                    <a:pt x="802005" y="12705"/>
                    <a:pt x="785813" y="41280"/>
                    <a:pt x="790575" y="69855"/>
                  </a:cubicBezTo>
                  <a:cubicBezTo>
                    <a:pt x="684847" y="77475"/>
                    <a:pt x="376238" y="139387"/>
                    <a:pt x="198120" y="201300"/>
                  </a:cubicBezTo>
                  <a:lnTo>
                    <a:pt x="198120" y="201300"/>
                  </a:lnTo>
                  <a:close/>
                  <a:moveTo>
                    <a:pt x="837247" y="28897"/>
                  </a:moveTo>
                  <a:cubicBezTo>
                    <a:pt x="854393" y="23182"/>
                    <a:pt x="873443" y="31755"/>
                    <a:pt x="880110" y="49852"/>
                  </a:cubicBezTo>
                  <a:cubicBezTo>
                    <a:pt x="885825" y="66997"/>
                    <a:pt x="877252" y="87000"/>
                    <a:pt x="859155" y="92715"/>
                  </a:cubicBezTo>
                  <a:cubicBezTo>
                    <a:pt x="842010" y="98430"/>
                    <a:pt x="822960" y="89857"/>
                    <a:pt x="816293" y="71760"/>
                  </a:cubicBez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cubicBezTo>
                    <a:pt x="813435" y="47947"/>
                    <a:pt x="822008" y="33660"/>
                    <a:pt x="837247" y="28897"/>
                  </a:cubicBezTo>
                  <a:close/>
                </a:path>
              </a:pathLst>
            </a:custGeom>
            <a:solidFill>
              <a:srgbClr val="E4E5E5"/>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83DF5D9-31D9-4080-BA0B-239AE31C793C}"/>
                </a:ext>
              </a:extLst>
            </p:cNvPr>
            <p:cNvSpPr/>
            <p:nvPr/>
          </p:nvSpPr>
          <p:spPr>
            <a:xfrm>
              <a:off x="4877811" y="3007362"/>
              <a:ext cx="714918" cy="1756627"/>
            </a:xfrm>
            <a:custGeom>
              <a:avLst/>
              <a:gdLst>
                <a:gd name="connsiteX0" fmla="*/ 26493 w 503706"/>
                <a:gd name="connsiteY0" fmla="*/ 14292 h 1237657"/>
                <a:gd name="connsiteX1" fmla="*/ 500838 w 503706"/>
                <a:gd name="connsiteY1" fmla="*/ 1209679 h 1237657"/>
                <a:gd name="connsiteX2" fmla="*/ 476073 w 503706"/>
                <a:gd name="connsiteY2" fmla="*/ 1219204 h 1237657"/>
                <a:gd name="connsiteX3" fmla="*/ 460833 w 503706"/>
                <a:gd name="connsiteY3" fmla="*/ 1177294 h 1237657"/>
                <a:gd name="connsiteX4" fmla="*/ 1728 w 503706"/>
                <a:gd name="connsiteY4" fmla="*/ 24769 h 1237657"/>
                <a:gd name="connsiteX5" fmla="*/ 26493 w 503706"/>
                <a:gd name="connsiteY5" fmla="*/ 14292 h 12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06" h="1237657">
                  <a:moveTo>
                    <a:pt x="26493" y="14292"/>
                  </a:moveTo>
                  <a:lnTo>
                    <a:pt x="500838" y="1209679"/>
                  </a:lnTo>
                  <a:cubicBezTo>
                    <a:pt x="512268" y="1242064"/>
                    <a:pt x="486550" y="1247779"/>
                    <a:pt x="476073" y="1219204"/>
                  </a:cubicBezTo>
                  <a:lnTo>
                    <a:pt x="460833" y="1177294"/>
                  </a:lnTo>
                  <a:lnTo>
                    <a:pt x="1728" y="24769"/>
                  </a:lnTo>
                  <a:cubicBezTo>
                    <a:pt x="-6845" y="-1901"/>
                    <a:pt x="18873" y="-9521"/>
                    <a:pt x="26493" y="14292"/>
                  </a:cubicBezTo>
                  <a:close/>
                </a:path>
              </a:pathLst>
            </a:custGeom>
            <a:solidFill>
              <a:srgbClr val="5E5F5F"/>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CD9B8EA-4717-4A78-8D75-09FC1AE8C2DF}"/>
                </a:ext>
              </a:extLst>
            </p:cNvPr>
            <p:cNvSpPr/>
            <p:nvPr/>
          </p:nvSpPr>
          <p:spPr>
            <a:xfrm>
              <a:off x="4812199" y="2519333"/>
              <a:ext cx="1280717" cy="593941"/>
            </a:xfrm>
            <a:custGeom>
              <a:avLst/>
              <a:gdLst>
                <a:gd name="connsiteX0" fmla="*/ 656603 w 902347"/>
                <a:gd name="connsiteY0" fmla="*/ 66675 h 418469"/>
                <a:gd name="connsiteX1" fmla="*/ 848056 w 902347"/>
                <a:gd name="connsiteY1" fmla="*/ 0 h 418469"/>
                <a:gd name="connsiteX2" fmla="*/ 847103 w 902347"/>
                <a:gd name="connsiteY2" fmla="*/ 952 h 418469"/>
                <a:gd name="connsiteX3" fmla="*/ 846151 w 902347"/>
                <a:gd name="connsiteY3" fmla="*/ 1905 h 418469"/>
                <a:gd name="connsiteX4" fmla="*/ 837578 w 902347"/>
                <a:gd name="connsiteY4" fmla="*/ 25718 h 418469"/>
                <a:gd name="connsiteX5" fmla="*/ 834721 w 902347"/>
                <a:gd name="connsiteY5" fmla="*/ 46672 h 418469"/>
                <a:gd name="connsiteX6" fmla="*/ 890918 w 902347"/>
                <a:gd name="connsiteY6" fmla="*/ 146685 h 418469"/>
                <a:gd name="connsiteX7" fmla="*/ 902348 w 902347"/>
                <a:gd name="connsiteY7" fmla="*/ 152400 h 418469"/>
                <a:gd name="connsiteX8" fmla="*/ 809003 w 902347"/>
                <a:gd name="connsiteY8" fmla="*/ 181927 h 418469"/>
                <a:gd name="connsiteX9" fmla="*/ 567068 w 902347"/>
                <a:gd name="connsiteY9" fmla="*/ 259080 h 418469"/>
                <a:gd name="connsiteX10" fmla="*/ 564211 w 902347"/>
                <a:gd name="connsiteY10" fmla="*/ 260033 h 418469"/>
                <a:gd name="connsiteX11" fmla="*/ 501346 w 902347"/>
                <a:gd name="connsiteY11" fmla="*/ 280035 h 418469"/>
                <a:gd name="connsiteX12" fmla="*/ 78436 w 902347"/>
                <a:gd name="connsiteY12" fmla="*/ 415290 h 418469"/>
                <a:gd name="connsiteX13" fmla="*/ 3188 w 902347"/>
                <a:gd name="connsiteY13" fmla="*/ 378143 h 418469"/>
                <a:gd name="connsiteX14" fmla="*/ 39383 w 902347"/>
                <a:gd name="connsiteY14" fmla="*/ 302895 h 418469"/>
                <a:gd name="connsiteX15" fmla="*/ 110821 w 902347"/>
                <a:gd name="connsiteY15" fmla="*/ 331470 h 418469"/>
                <a:gd name="connsiteX16" fmla="*/ 656603 w 902347"/>
                <a:gd name="connsiteY16" fmla="*/ 66675 h 418469"/>
                <a:gd name="connsiteX17" fmla="*/ 656603 w 902347"/>
                <a:gd name="connsiteY17" fmla="*/ 66675 h 418469"/>
                <a:gd name="connsiteX18" fmla="*/ 47956 w 902347"/>
                <a:gd name="connsiteY18" fmla="*/ 326708 h 418469"/>
                <a:gd name="connsiteX19" fmla="*/ 27001 w 902347"/>
                <a:gd name="connsiteY19" fmla="*/ 369570 h 418469"/>
                <a:gd name="connsiteX20" fmla="*/ 69863 w 902347"/>
                <a:gd name="connsiteY20" fmla="*/ 390525 h 418469"/>
                <a:gd name="connsiteX21" fmla="*/ 90818 w 902347"/>
                <a:gd name="connsiteY21" fmla="*/ 347662 h 418469"/>
                <a:gd name="connsiteX22" fmla="*/ 90818 w 902347"/>
                <a:gd name="connsiteY22" fmla="*/ 347662 h 418469"/>
                <a:gd name="connsiteX23" fmla="*/ 90818 w 902347"/>
                <a:gd name="connsiteY23" fmla="*/ 347662 h 418469"/>
                <a:gd name="connsiteX24" fmla="*/ 90818 w 902347"/>
                <a:gd name="connsiteY24" fmla="*/ 347662 h 418469"/>
                <a:gd name="connsiteX25" fmla="*/ 90818 w 902347"/>
                <a:gd name="connsiteY25" fmla="*/ 347662 h 418469"/>
                <a:gd name="connsiteX26" fmla="*/ 90818 w 902347"/>
                <a:gd name="connsiteY26" fmla="*/ 347662 h 418469"/>
                <a:gd name="connsiteX27" fmla="*/ 90818 w 902347"/>
                <a:gd name="connsiteY27" fmla="*/ 347662 h 418469"/>
                <a:gd name="connsiteX28" fmla="*/ 90818 w 902347"/>
                <a:gd name="connsiteY28" fmla="*/ 347662 h 418469"/>
                <a:gd name="connsiteX29" fmla="*/ 90818 w 902347"/>
                <a:gd name="connsiteY29" fmla="*/ 347662 h 418469"/>
                <a:gd name="connsiteX30" fmla="*/ 90818 w 902347"/>
                <a:gd name="connsiteY30" fmla="*/ 347662 h 418469"/>
                <a:gd name="connsiteX31" fmla="*/ 90818 w 902347"/>
                <a:gd name="connsiteY31" fmla="*/ 347662 h 418469"/>
                <a:gd name="connsiteX32" fmla="*/ 90818 w 902347"/>
                <a:gd name="connsiteY32" fmla="*/ 347662 h 418469"/>
                <a:gd name="connsiteX33" fmla="*/ 90818 w 902347"/>
                <a:gd name="connsiteY33" fmla="*/ 347662 h 418469"/>
                <a:gd name="connsiteX34" fmla="*/ 90818 w 902347"/>
                <a:gd name="connsiteY34" fmla="*/ 347662 h 418469"/>
                <a:gd name="connsiteX35" fmla="*/ 90818 w 902347"/>
                <a:gd name="connsiteY35" fmla="*/ 347662 h 418469"/>
                <a:gd name="connsiteX36" fmla="*/ 90818 w 902347"/>
                <a:gd name="connsiteY36" fmla="*/ 347662 h 418469"/>
                <a:gd name="connsiteX37" fmla="*/ 90818 w 902347"/>
                <a:gd name="connsiteY37" fmla="*/ 347662 h 418469"/>
                <a:gd name="connsiteX38" fmla="*/ 90818 w 902347"/>
                <a:gd name="connsiteY38" fmla="*/ 347662 h 418469"/>
                <a:gd name="connsiteX39" fmla="*/ 90818 w 902347"/>
                <a:gd name="connsiteY39" fmla="*/ 347662 h 418469"/>
                <a:gd name="connsiteX40" fmla="*/ 90818 w 902347"/>
                <a:gd name="connsiteY40" fmla="*/ 347662 h 418469"/>
                <a:gd name="connsiteX41" fmla="*/ 90818 w 902347"/>
                <a:gd name="connsiteY41" fmla="*/ 347662 h 418469"/>
                <a:gd name="connsiteX42" fmla="*/ 90818 w 902347"/>
                <a:gd name="connsiteY42" fmla="*/ 347662 h 418469"/>
                <a:gd name="connsiteX43" fmla="*/ 90818 w 902347"/>
                <a:gd name="connsiteY43" fmla="*/ 347662 h 418469"/>
                <a:gd name="connsiteX44" fmla="*/ 90818 w 902347"/>
                <a:gd name="connsiteY44" fmla="*/ 347662 h 418469"/>
                <a:gd name="connsiteX45" fmla="*/ 90818 w 902347"/>
                <a:gd name="connsiteY45" fmla="*/ 347662 h 418469"/>
                <a:gd name="connsiteX46" fmla="*/ 90818 w 902347"/>
                <a:gd name="connsiteY46" fmla="*/ 347662 h 418469"/>
                <a:gd name="connsiteX47" fmla="*/ 90818 w 902347"/>
                <a:gd name="connsiteY47" fmla="*/ 347662 h 418469"/>
                <a:gd name="connsiteX48" fmla="*/ 90818 w 902347"/>
                <a:gd name="connsiteY48" fmla="*/ 347662 h 418469"/>
                <a:gd name="connsiteX49" fmla="*/ 90818 w 902347"/>
                <a:gd name="connsiteY49" fmla="*/ 347662 h 418469"/>
                <a:gd name="connsiteX50" fmla="*/ 90818 w 902347"/>
                <a:gd name="connsiteY50" fmla="*/ 347662 h 418469"/>
                <a:gd name="connsiteX51" fmla="*/ 90818 w 902347"/>
                <a:gd name="connsiteY51" fmla="*/ 347662 h 418469"/>
                <a:gd name="connsiteX52" fmla="*/ 90818 w 902347"/>
                <a:gd name="connsiteY52" fmla="*/ 347662 h 418469"/>
                <a:gd name="connsiteX53" fmla="*/ 90818 w 902347"/>
                <a:gd name="connsiteY53" fmla="*/ 347662 h 418469"/>
                <a:gd name="connsiteX54" fmla="*/ 90818 w 902347"/>
                <a:gd name="connsiteY54" fmla="*/ 347662 h 418469"/>
                <a:gd name="connsiteX55" fmla="*/ 90818 w 902347"/>
                <a:gd name="connsiteY55" fmla="*/ 347662 h 418469"/>
                <a:gd name="connsiteX56" fmla="*/ 90818 w 902347"/>
                <a:gd name="connsiteY56" fmla="*/ 347662 h 418469"/>
                <a:gd name="connsiteX57" fmla="*/ 90818 w 902347"/>
                <a:gd name="connsiteY57" fmla="*/ 347662 h 418469"/>
                <a:gd name="connsiteX58" fmla="*/ 90818 w 902347"/>
                <a:gd name="connsiteY58" fmla="*/ 347662 h 418469"/>
                <a:gd name="connsiteX59" fmla="*/ 90818 w 902347"/>
                <a:gd name="connsiteY59" fmla="*/ 347662 h 418469"/>
                <a:gd name="connsiteX60" fmla="*/ 90818 w 902347"/>
                <a:gd name="connsiteY60" fmla="*/ 347662 h 418469"/>
                <a:gd name="connsiteX61" fmla="*/ 90818 w 902347"/>
                <a:gd name="connsiteY61" fmla="*/ 347662 h 418469"/>
                <a:gd name="connsiteX62" fmla="*/ 90818 w 902347"/>
                <a:gd name="connsiteY62" fmla="*/ 347662 h 418469"/>
                <a:gd name="connsiteX63" fmla="*/ 90818 w 902347"/>
                <a:gd name="connsiteY63" fmla="*/ 347662 h 418469"/>
                <a:gd name="connsiteX64" fmla="*/ 90818 w 902347"/>
                <a:gd name="connsiteY64" fmla="*/ 347662 h 418469"/>
                <a:gd name="connsiteX65" fmla="*/ 90818 w 902347"/>
                <a:gd name="connsiteY65" fmla="*/ 347662 h 418469"/>
                <a:gd name="connsiteX66" fmla="*/ 90818 w 902347"/>
                <a:gd name="connsiteY66" fmla="*/ 347662 h 418469"/>
                <a:gd name="connsiteX67" fmla="*/ 90818 w 902347"/>
                <a:gd name="connsiteY67" fmla="*/ 347662 h 418469"/>
                <a:gd name="connsiteX68" fmla="*/ 90818 w 902347"/>
                <a:gd name="connsiteY68" fmla="*/ 347662 h 418469"/>
                <a:gd name="connsiteX69" fmla="*/ 90818 w 902347"/>
                <a:gd name="connsiteY69" fmla="*/ 347662 h 418469"/>
                <a:gd name="connsiteX70" fmla="*/ 90818 w 902347"/>
                <a:gd name="connsiteY70" fmla="*/ 347662 h 418469"/>
                <a:gd name="connsiteX71" fmla="*/ 90818 w 902347"/>
                <a:gd name="connsiteY71" fmla="*/ 347662 h 418469"/>
                <a:gd name="connsiteX72" fmla="*/ 90818 w 902347"/>
                <a:gd name="connsiteY72" fmla="*/ 347662 h 418469"/>
                <a:gd name="connsiteX73" fmla="*/ 90818 w 902347"/>
                <a:gd name="connsiteY73" fmla="*/ 347662 h 418469"/>
                <a:gd name="connsiteX74" fmla="*/ 90818 w 902347"/>
                <a:gd name="connsiteY74" fmla="*/ 347662 h 418469"/>
                <a:gd name="connsiteX75" fmla="*/ 90818 w 902347"/>
                <a:gd name="connsiteY75" fmla="*/ 347662 h 418469"/>
                <a:gd name="connsiteX76" fmla="*/ 90818 w 902347"/>
                <a:gd name="connsiteY76" fmla="*/ 347662 h 418469"/>
                <a:gd name="connsiteX77" fmla="*/ 90818 w 902347"/>
                <a:gd name="connsiteY77" fmla="*/ 347662 h 418469"/>
                <a:gd name="connsiteX78" fmla="*/ 90818 w 902347"/>
                <a:gd name="connsiteY78" fmla="*/ 347662 h 418469"/>
                <a:gd name="connsiteX79" fmla="*/ 90818 w 902347"/>
                <a:gd name="connsiteY79" fmla="*/ 347662 h 418469"/>
                <a:gd name="connsiteX80" fmla="*/ 90818 w 902347"/>
                <a:gd name="connsiteY80" fmla="*/ 347662 h 418469"/>
                <a:gd name="connsiteX81" fmla="*/ 90818 w 902347"/>
                <a:gd name="connsiteY81" fmla="*/ 347662 h 418469"/>
                <a:gd name="connsiteX82" fmla="*/ 90818 w 902347"/>
                <a:gd name="connsiteY82" fmla="*/ 347662 h 418469"/>
                <a:gd name="connsiteX83" fmla="*/ 90818 w 902347"/>
                <a:gd name="connsiteY83" fmla="*/ 347662 h 418469"/>
                <a:gd name="connsiteX84" fmla="*/ 90818 w 902347"/>
                <a:gd name="connsiteY84" fmla="*/ 347662 h 418469"/>
                <a:gd name="connsiteX85" fmla="*/ 90818 w 902347"/>
                <a:gd name="connsiteY85" fmla="*/ 347662 h 418469"/>
                <a:gd name="connsiteX86" fmla="*/ 90818 w 902347"/>
                <a:gd name="connsiteY86" fmla="*/ 347662 h 418469"/>
                <a:gd name="connsiteX87" fmla="*/ 90818 w 902347"/>
                <a:gd name="connsiteY87" fmla="*/ 347662 h 418469"/>
                <a:gd name="connsiteX88" fmla="*/ 90818 w 902347"/>
                <a:gd name="connsiteY88" fmla="*/ 347662 h 418469"/>
                <a:gd name="connsiteX89" fmla="*/ 47956 w 902347"/>
                <a:gd name="connsiteY89" fmla="*/ 326708 h 41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2347" h="418469">
                  <a:moveTo>
                    <a:pt x="656603" y="66675"/>
                  </a:moveTo>
                  <a:lnTo>
                    <a:pt x="848056" y="0"/>
                  </a:lnTo>
                  <a:lnTo>
                    <a:pt x="847103" y="952"/>
                  </a:lnTo>
                  <a:lnTo>
                    <a:pt x="846151" y="1905"/>
                  </a:lnTo>
                  <a:cubicBezTo>
                    <a:pt x="842341" y="9525"/>
                    <a:pt x="839483" y="17145"/>
                    <a:pt x="837578" y="25718"/>
                  </a:cubicBezTo>
                  <a:cubicBezTo>
                    <a:pt x="835673" y="32385"/>
                    <a:pt x="834721" y="39052"/>
                    <a:pt x="834721" y="46672"/>
                  </a:cubicBezTo>
                  <a:cubicBezTo>
                    <a:pt x="832816" y="87630"/>
                    <a:pt x="853771" y="125730"/>
                    <a:pt x="890918" y="146685"/>
                  </a:cubicBezTo>
                  <a:cubicBezTo>
                    <a:pt x="894728" y="148590"/>
                    <a:pt x="898538" y="150495"/>
                    <a:pt x="902348" y="152400"/>
                  </a:cubicBezTo>
                  <a:cubicBezTo>
                    <a:pt x="870916" y="161925"/>
                    <a:pt x="840436" y="172402"/>
                    <a:pt x="809003" y="181927"/>
                  </a:cubicBezTo>
                  <a:lnTo>
                    <a:pt x="567068" y="259080"/>
                  </a:lnTo>
                  <a:lnTo>
                    <a:pt x="564211" y="260033"/>
                  </a:lnTo>
                  <a:cubicBezTo>
                    <a:pt x="545161" y="266700"/>
                    <a:pt x="523253" y="273368"/>
                    <a:pt x="501346" y="280035"/>
                  </a:cubicBezTo>
                  <a:lnTo>
                    <a:pt x="78436" y="415290"/>
                  </a:lnTo>
                  <a:cubicBezTo>
                    <a:pt x="47956" y="425768"/>
                    <a:pt x="13666" y="409575"/>
                    <a:pt x="3188" y="378143"/>
                  </a:cubicBezTo>
                  <a:cubicBezTo>
                    <a:pt x="-7289" y="346710"/>
                    <a:pt x="8903" y="313372"/>
                    <a:pt x="39383" y="302895"/>
                  </a:cubicBezTo>
                  <a:cubicBezTo>
                    <a:pt x="67006" y="293370"/>
                    <a:pt x="97486" y="305753"/>
                    <a:pt x="110821" y="331470"/>
                  </a:cubicBezTo>
                  <a:cubicBezTo>
                    <a:pt x="197498" y="271463"/>
                    <a:pt x="478486" y="128588"/>
                    <a:pt x="656603" y="66675"/>
                  </a:cubicBezTo>
                  <a:lnTo>
                    <a:pt x="656603" y="66675"/>
                  </a:lnTo>
                  <a:close/>
                  <a:moveTo>
                    <a:pt x="47956" y="326708"/>
                  </a:moveTo>
                  <a:cubicBezTo>
                    <a:pt x="30811" y="332422"/>
                    <a:pt x="21286" y="351472"/>
                    <a:pt x="27001" y="369570"/>
                  </a:cubicBezTo>
                  <a:cubicBezTo>
                    <a:pt x="32716" y="386715"/>
                    <a:pt x="51766" y="396240"/>
                    <a:pt x="69863" y="390525"/>
                  </a:cubicBezTo>
                  <a:cubicBezTo>
                    <a:pt x="87008" y="384810"/>
                    <a:pt x="96533" y="365760"/>
                    <a:pt x="90818" y="347662"/>
                  </a:cubicBez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cubicBezTo>
                    <a:pt x="78436" y="327660"/>
                    <a:pt x="62243" y="321945"/>
                    <a:pt x="47956" y="326708"/>
                  </a:cubicBezTo>
                  <a:close/>
                </a:path>
              </a:pathLst>
            </a:custGeom>
            <a:solidFill>
              <a:srgbClr val="E4E5E5"/>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80F0123-43F8-4BB9-9A6F-8687D40DE7DC}"/>
                </a:ext>
              </a:extLst>
            </p:cNvPr>
            <p:cNvSpPr/>
            <p:nvPr/>
          </p:nvSpPr>
          <p:spPr>
            <a:xfrm rot="20453029">
              <a:off x="5998432" y="2438147"/>
              <a:ext cx="308248" cy="310951"/>
            </a:xfrm>
            <a:custGeom>
              <a:avLst/>
              <a:gdLst>
                <a:gd name="connsiteX0" fmla="*/ 217180 w 217180"/>
                <a:gd name="connsiteY0" fmla="*/ 109543 h 219085"/>
                <a:gd name="connsiteX1" fmla="*/ 108590 w 217180"/>
                <a:gd name="connsiteY1" fmla="*/ 219085 h 219085"/>
                <a:gd name="connsiteX2" fmla="*/ 0 w 217180"/>
                <a:gd name="connsiteY2" fmla="*/ 109543 h 219085"/>
                <a:gd name="connsiteX3" fmla="*/ 108590 w 217180"/>
                <a:gd name="connsiteY3" fmla="*/ 0 h 219085"/>
                <a:gd name="connsiteX4" fmla="*/ 217180 w 217180"/>
                <a:gd name="connsiteY4" fmla="*/ 109543 h 21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80" h="219085">
                  <a:moveTo>
                    <a:pt x="217180" y="109543"/>
                  </a:moveTo>
                  <a:cubicBezTo>
                    <a:pt x="217180" y="170041"/>
                    <a:pt x="168563" y="219085"/>
                    <a:pt x="108590" y="219085"/>
                  </a:cubicBezTo>
                  <a:cubicBezTo>
                    <a:pt x="48617" y="219085"/>
                    <a:pt x="0" y="170041"/>
                    <a:pt x="0" y="109543"/>
                  </a:cubicBezTo>
                  <a:cubicBezTo>
                    <a:pt x="0" y="49044"/>
                    <a:pt x="48618" y="0"/>
                    <a:pt x="108590" y="0"/>
                  </a:cubicBezTo>
                  <a:cubicBezTo>
                    <a:pt x="168563" y="0"/>
                    <a:pt x="217180" y="49044"/>
                    <a:pt x="217180" y="109543"/>
                  </a:cubicBezTo>
                  <a:close/>
                </a:path>
              </a:pathLst>
            </a:custGeom>
            <a:solidFill>
              <a:srgbClr val="E4E5E5"/>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883F7AF-55FC-4EF5-9958-EE2CF8754BA9}"/>
                </a:ext>
              </a:extLst>
            </p:cNvPr>
            <p:cNvSpPr/>
            <p:nvPr/>
          </p:nvSpPr>
          <p:spPr>
            <a:xfrm rot="20453029">
              <a:off x="6066028" y="2505703"/>
              <a:ext cx="173050" cy="175754"/>
            </a:xfrm>
            <a:custGeom>
              <a:avLst/>
              <a:gdLst>
                <a:gd name="connsiteX0" fmla="*/ 121926 w 121925"/>
                <a:gd name="connsiteY0" fmla="*/ 61915 h 123830"/>
                <a:gd name="connsiteX1" fmla="*/ 60963 w 121925"/>
                <a:gd name="connsiteY1" fmla="*/ 123831 h 123830"/>
                <a:gd name="connsiteX2" fmla="*/ 0 w 121925"/>
                <a:gd name="connsiteY2" fmla="*/ 61915 h 123830"/>
                <a:gd name="connsiteX3" fmla="*/ 60963 w 121925"/>
                <a:gd name="connsiteY3" fmla="*/ 0 h 123830"/>
                <a:gd name="connsiteX4" fmla="*/ 121926 w 121925"/>
                <a:gd name="connsiteY4" fmla="*/ 61915 h 123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5" h="123830">
                  <a:moveTo>
                    <a:pt x="121926" y="61915"/>
                  </a:moveTo>
                  <a:cubicBezTo>
                    <a:pt x="121926" y="96110"/>
                    <a:pt x="94632" y="123831"/>
                    <a:pt x="60963" y="123831"/>
                  </a:cubicBezTo>
                  <a:cubicBezTo>
                    <a:pt x="27294" y="123831"/>
                    <a:pt x="0" y="96110"/>
                    <a:pt x="0" y="61915"/>
                  </a:cubicBezTo>
                  <a:cubicBezTo>
                    <a:pt x="0" y="27720"/>
                    <a:pt x="27294" y="0"/>
                    <a:pt x="60963" y="0"/>
                  </a:cubicBezTo>
                  <a:cubicBezTo>
                    <a:pt x="94632" y="0"/>
                    <a:pt x="121926" y="27720"/>
                    <a:pt x="121926" y="61915"/>
                  </a:cubicBezTo>
                  <a:close/>
                </a:path>
              </a:pathLst>
            </a:custGeom>
            <a:solidFill>
              <a:srgbClr val="B2B1B1"/>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67DD13B-D0AE-4AE5-A6FD-7F867ED842C0}"/>
                </a:ext>
              </a:extLst>
            </p:cNvPr>
            <p:cNvSpPr/>
            <p:nvPr/>
          </p:nvSpPr>
          <p:spPr>
            <a:xfrm rot="20452916">
              <a:off x="6107746" y="2549025"/>
              <a:ext cx="89219" cy="89219"/>
            </a:xfrm>
            <a:custGeom>
              <a:avLst/>
              <a:gdLst>
                <a:gd name="connsiteX0" fmla="*/ 62862 w 62861"/>
                <a:gd name="connsiteY0" fmla="*/ 31431 h 62861"/>
                <a:gd name="connsiteX1" fmla="*/ 31431 w 62861"/>
                <a:gd name="connsiteY1" fmla="*/ 62862 h 62861"/>
                <a:gd name="connsiteX2" fmla="*/ 0 w 62861"/>
                <a:gd name="connsiteY2" fmla="*/ 31431 h 62861"/>
                <a:gd name="connsiteX3" fmla="*/ 31431 w 62861"/>
                <a:gd name="connsiteY3" fmla="*/ 0 h 62861"/>
                <a:gd name="connsiteX4" fmla="*/ 62862 w 62861"/>
                <a:gd name="connsiteY4" fmla="*/ 31431 h 6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1" h="62861">
                  <a:moveTo>
                    <a:pt x="62862" y="31431"/>
                  </a:moveTo>
                  <a:cubicBezTo>
                    <a:pt x="62862" y="48790"/>
                    <a:pt x="48790" y="62862"/>
                    <a:pt x="31431" y="62862"/>
                  </a:cubicBezTo>
                  <a:cubicBezTo>
                    <a:pt x="14072" y="62862"/>
                    <a:pt x="0" y="48790"/>
                    <a:pt x="0" y="31431"/>
                  </a:cubicBezTo>
                  <a:cubicBezTo>
                    <a:pt x="0" y="14072"/>
                    <a:pt x="14072" y="0"/>
                    <a:pt x="31431" y="0"/>
                  </a:cubicBezTo>
                  <a:cubicBezTo>
                    <a:pt x="48790" y="0"/>
                    <a:pt x="62862" y="14072"/>
                    <a:pt x="62862" y="31431"/>
                  </a:cubicBezTo>
                  <a:close/>
                </a:path>
              </a:pathLst>
            </a:custGeom>
            <a:solidFill>
              <a:srgbClr val="262813"/>
            </a:solidFill>
            <a:ln w="9525" cap="flat">
              <a:noFill/>
              <a:prstDash val="solid"/>
              <a:miter/>
            </a:ln>
          </p:spPr>
          <p:txBody>
            <a:bodyPr rtlCol="0" anchor="ctr"/>
            <a:lstStyle/>
            <a:p>
              <a:endParaRPr lang="en-ID"/>
            </a:p>
          </p:txBody>
        </p:sp>
        <p:grpSp>
          <p:nvGrpSpPr>
            <p:cNvPr id="48" name="Graphic 7">
              <a:extLst>
                <a:ext uri="{FF2B5EF4-FFF2-40B4-BE49-F238E27FC236}">
                  <a16:creationId xmlns:a16="http://schemas.microsoft.com/office/drawing/2014/main" id="{D9BF2BD4-22F8-40F4-B6E2-1CF7D6986810}"/>
                </a:ext>
              </a:extLst>
            </p:cNvPr>
            <p:cNvGrpSpPr/>
            <p:nvPr/>
          </p:nvGrpSpPr>
          <p:grpSpPr>
            <a:xfrm>
              <a:off x="5338556" y="2225969"/>
              <a:ext cx="1735840" cy="732728"/>
              <a:chOff x="5515927" y="2214562"/>
              <a:chExt cx="1223010" cy="516254"/>
            </a:xfrm>
            <a:solidFill>
              <a:srgbClr val="FFFFFF"/>
            </a:solidFill>
          </p:grpSpPr>
          <p:grpSp>
            <p:nvGrpSpPr>
              <p:cNvPr id="68" name="Graphic 7">
                <a:extLst>
                  <a:ext uri="{FF2B5EF4-FFF2-40B4-BE49-F238E27FC236}">
                    <a16:creationId xmlns:a16="http://schemas.microsoft.com/office/drawing/2014/main" id="{B73AC1A6-16D0-41D7-90A0-A6783F1EBF0D}"/>
                  </a:ext>
                </a:extLst>
              </p:cNvPr>
              <p:cNvGrpSpPr/>
              <p:nvPr/>
            </p:nvGrpSpPr>
            <p:grpSpPr>
              <a:xfrm>
                <a:off x="6435090" y="2214562"/>
                <a:ext cx="303847" cy="205739"/>
                <a:chOff x="6435090" y="2214562"/>
                <a:chExt cx="303847" cy="205739"/>
              </a:xfrm>
              <a:solidFill>
                <a:srgbClr val="FFFFFF"/>
              </a:solidFill>
            </p:grpSpPr>
            <p:sp>
              <p:nvSpPr>
                <p:cNvPr id="72" name="Freeform: Shape 71">
                  <a:extLst>
                    <a:ext uri="{FF2B5EF4-FFF2-40B4-BE49-F238E27FC236}">
                      <a16:creationId xmlns:a16="http://schemas.microsoft.com/office/drawing/2014/main" id="{86A2E39D-3F9C-409A-8B26-48124786D53D}"/>
                    </a:ext>
                  </a:extLst>
                </p:cNvPr>
                <p:cNvSpPr/>
                <p:nvPr/>
              </p:nvSpPr>
              <p:spPr>
                <a:xfrm>
                  <a:off x="6669404" y="2214562"/>
                  <a:ext cx="69532" cy="118109"/>
                </a:xfrm>
                <a:custGeom>
                  <a:avLst/>
                  <a:gdLst>
                    <a:gd name="connsiteX0" fmla="*/ 69533 w 69532"/>
                    <a:gd name="connsiteY0" fmla="*/ 0 h 118109"/>
                    <a:gd name="connsiteX1" fmla="*/ 52388 w 69532"/>
                    <a:gd name="connsiteY1" fmla="*/ 98107 h 118109"/>
                    <a:gd name="connsiteX2" fmla="*/ 0 w 69532"/>
                    <a:gd name="connsiteY2" fmla="*/ 118110 h 118109"/>
                    <a:gd name="connsiteX3" fmla="*/ 27623 w 69532"/>
                    <a:gd name="connsiteY3" fmla="*/ 8572 h 118109"/>
                    <a:gd name="connsiteX4" fmla="*/ 69533 w 69532"/>
                    <a:gd name="connsiteY4" fmla="*/ 0 h 118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32" h="118109">
                      <a:moveTo>
                        <a:pt x="69533" y="0"/>
                      </a:moveTo>
                      <a:lnTo>
                        <a:pt x="52388" y="98107"/>
                      </a:lnTo>
                      <a:lnTo>
                        <a:pt x="0" y="118110"/>
                      </a:lnTo>
                      <a:lnTo>
                        <a:pt x="27623" y="8572"/>
                      </a:lnTo>
                      <a:cubicBezTo>
                        <a:pt x="41910" y="4763"/>
                        <a:pt x="56198" y="2858"/>
                        <a:pt x="69533" y="0"/>
                      </a:cubicBezTo>
                      <a:close/>
                    </a:path>
                  </a:pathLst>
                </a:custGeom>
                <a:solidFill>
                  <a:srgbClr val="FFFFFF">
                    <a:alpha val="65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9E5274F0-F4BF-458B-B82A-F881C7A0E46F}"/>
                    </a:ext>
                  </a:extLst>
                </p:cNvPr>
                <p:cNvSpPr/>
                <p:nvPr/>
              </p:nvSpPr>
              <p:spPr>
                <a:xfrm>
                  <a:off x="6435090" y="2258377"/>
                  <a:ext cx="100964" cy="161924"/>
                </a:xfrm>
                <a:custGeom>
                  <a:avLst/>
                  <a:gdLst>
                    <a:gd name="connsiteX0" fmla="*/ 100965 w 100964"/>
                    <a:gd name="connsiteY0" fmla="*/ 0 h 161924"/>
                    <a:gd name="connsiteX1" fmla="*/ 77152 w 100964"/>
                    <a:gd name="connsiteY1" fmla="*/ 132398 h 161924"/>
                    <a:gd name="connsiteX2" fmla="*/ 0 w 100964"/>
                    <a:gd name="connsiteY2" fmla="*/ 161925 h 161924"/>
                    <a:gd name="connsiteX3" fmla="*/ 36195 w 100964"/>
                    <a:gd name="connsiteY3" fmla="*/ 17145 h 161924"/>
                    <a:gd name="connsiteX4" fmla="*/ 100965 w 100964"/>
                    <a:gd name="connsiteY4" fmla="*/ 0 h 161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4" h="161924">
                      <a:moveTo>
                        <a:pt x="100965" y="0"/>
                      </a:moveTo>
                      <a:lnTo>
                        <a:pt x="77152" y="132398"/>
                      </a:lnTo>
                      <a:lnTo>
                        <a:pt x="0" y="161925"/>
                      </a:lnTo>
                      <a:lnTo>
                        <a:pt x="36195" y="17145"/>
                      </a:lnTo>
                      <a:cubicBezTo>
                        <a:pt x="58102" y="11430"/>
                        <a:pt x="79057" y="5715"/>
                        <a:pt x="100965" y="0"/>
                      </a:cubicBezTo>
                      <a:close/>
                    </a:path>
                  </a:pathLst>
                </a:custGeom>
                <a:solidFill>
                  <a:srgbClr val="FFFFFF">
                    <a:alpha val="65000"/>
                  </a:srgbClr>
                </a:solidFill>
                <a:ln w="9525" cap="flat">
                  <a:noFill/>
                  <a:prstDash val="solid"/>
                  <a:miter/>
                </a:ln>
              </p:spPr>
              <p:txBody>
                <a:bodyPr rtlCol="0" anchor="ctr"/>
                <a:lstStyle/>
                <a:p>
                  <a:endParaRPr lang="en-ID"/>
                </a:p>
              </p:txBody>
            </p:sp>
          </p:grpSp>
          <p:grpSp>
            <p:nvGrpSpPr>
              <p:cNvPr id="69" name="Graphic 7">
                <a:extLst>
                  <a:ext uri="{FF2B5EF4-FFF2-40B4-BE49-F238E27FC236}">
                    <a16:creationId xmlns:a16="http://schemas.microsoft.com/office/drawing/2014/main" id="{70B3AED7-F046-469C-B756-615D0B4F709D}"/>
                  </a:ext>
                </a:extLst>
              </p:cNvPr>
              <p:cNvGrpSpPr/>
              <p:nvPr/>
            </p:nvGrpSpPr>
            <p:grpSpPr>
              <a:xfrm>
                <a:off x="5515927" y="2489835"/>
                <a:ext cx="318135" cy="240982"/>
                <a:chOff x="5515927" y="2489835"/>
                <a:chExt cx="318135" cy="240982"/>
              </a:xfrm>
              <a:solidFill>
                <a:srgbClr val="FFFFFF"/>
              </a:solidFill>
            </p:grpSpPr>
            <p:sp>
              <p:nvSpPr>
                <p:cNvPr id="70" name="Freeform: Shape 69">
                  <a:extLst>
                    <a:ext uri="{FF2B5EF4-FFF2-40B4-BE49-F238E27FC236}">
                      <a16:creationId xmlns:a16="http://schemas.microsoft.com/office/drawing/2014/main" id="{3C1F45C1-4BD8-4559-8191-8EB268B659FA}"/>
                    </a:ext>
                  </a:extLst>
                </p:cNvPr>
                <p:cNvSpPr/>
                <p:nvPr/>
              </p:nvSpPr>
              <p:spPr>
                <a:xfrm>
                  <a:off x="5746432" y="2489835"/>
                  <a:ext cx="87629" cy="166687"/>
                </a:xfrm>
                <a:custGeom>
                  <a:avLst/>
                  <a:gdLst>
                    <a:gd name="connsiteX0" fmla="*/ 87630 w 87629"/>
                    <a:gd name="connsiteY0" fmla="*/ 0 h 166687"/>
                    <a:gd name="connsiteX1" fmla="*/ 60960 w 87629"/>
                    <a:gd name="connsiteY1" fmla="*/ 147638 h 166687"/>
                    <a:gd name="connsiteX2" fmla="*/ 0 w 87629"/>
                    <a:gd name="connsiteY2" fmla="*/ 166688 h 166687"/>
                    <a:gd name="connsiteX3" fmla="*/ 37147 w 87629"/>
                    <a:gd name="connsiteY3" fmla="*/ 17145 h 166687"/>
                    <a:gd name="connsiteX4" fmla="*/ 58102 w 87629"/>
                    <a:gd name="connsiteY4" fmla="*/ 9525 h 166687"/>
                    <a:gd name="connsiteX5" fmla="*/ 87630 w 87629"/>
                    <a:gd name="connsiteY5" fmla="*/ 0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29" h="166687">
                      <a:moveTo>
                        <a:pt x="87630" y="0"/>
                      </a:moveTo>
                      <a:lnTo>
                        <a:pt x="60960" y="147638"/>
                      </a:lnTo>
                      <a:lnTo>
                        <a:pt x="0" y="166688"/>
                      </a:lnTo>
                      <a:lnTo>
                        <a:pt x="37147" y="17145"/>
                      </a:lnTo>
                      <a:cubicBezTo>
                        <a:pt x="43815" y="14288"/>
                        <a:pt x="51435" y="12382"/>
                        <a:pt x="58102" y="9525"/>
                      </a:cubicBezTo>
                      <a:lnTo>
                        <a:pt x="87630" y="0"/>
                      </a:lnTo>
                      <a:close/>
                    </a:path>
                  </a:pathLst>
                </a:custGeom>
                <a:solidFill>
                  <a:srgbClr val="FFFFFF">
                    <a:alpha val="65000"/>
                  </a:srgbClr>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ED2F31B-51C4-4E52-A4FE-2205C12F664C}"/>
                    </a:ext>
                  </a:extLst>
                </p:cNvPr>
                <p:cNvSpPr/>
                <p:nvPr/>
              </p:nvSpPr>
              <p:spPr>
                <a:xfrm>
                  <a:off x="5515927" y="2573655"/>
                  <a:ext cx="107632" cy="157162"/>
                </a:xfrm>
                <a:custGeom>
                  <a:avLst/>
                  <a:gdLst>
                    <a:gd name="connsiteX0" fmla="*/ 107633 w 107632"/>
                    <a:gd name="connsiteY0" fmla="*/ 0 h 157162"/>
                    <a:gd name="connsiteX1" fmla="*/ 84773 w 107632"/>
                    <a:gd name="connsiteY1" fmla="*/ 130493 h 157162"/>
                    <a:gd name="connsiteX2" fmla="*/ 0 w 107632"/>
                    <a:gd name="connsiteY2" fmla="*/ 157162 h 157162"/>
                    <a:gd name="connsiteX3" fmla="*/ 29527 w 107632"/>
                    <a:gd name="connsiteY3" fmla="*/ 36195 h 157162"/>
                    <a:gd name="connsiteX4" fmla="*/ 60960 w 107632"/>
                    <a:gd name="connsiteY4" fmla="*/ 20955 h 157162"/>
                    <a:gd name="connsiteX5" fmla="*/ 107633 w 107632"/>
                    <a:gd name="connsiteY5" fmla="*/ 0 h 15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32" h="157162">
                      <a:moveTo>
                        <a:pt x="107633" y="0"/>
                      </a:moveTo>
                      <a:lnTo>
                        <a:pt x="84773" y="130493"/>
                      </a:lnTo>
                      <a:lnTo>
                        <a:pt x="0" y="157162"/>
                      </a:lnTo>
                      <a:lnTo>
                        <a:pt x="29527" y="36195"/>
                      </a:lnTo>
                      <a:cubicBezTo>
                        <a:pt x="40005" y="31432"/>
                        <a:pt x="50483" y="25718"/>
                        <a:pt x="60960" y="20955"/>
                      </a:cubicBezTo>
                      <a:cubicBezTo>
                        <a:pt x="77152" y="14288"/>
                        <a:pt x="92393" y="6668"/>
                        <a:pt x="107633" y="0"/>
                      </a:cubicBezTo>
                      <a:close/>
                    </a:path>
                  </a:pathLst>
                </a:custGeom>
                <a:solidFill>
                  <a:srgbClr val="FFFFFF">
                    <a:alpha val="65000"/>
                  </a:srgbClr>
                </a:solidFill>
                <a:ln w="9525" cap="flat">
                  <a:noFill/>
                  <a:prstDash val="solid"/>
                  <a:miter/>
                </a:ln>
              </p:spPr>
              <p:txBody>
                <a:bodyPr rtlCol="0" anchor="ctr"/>
                <a:lstStyle/>
                <a:p>
                  <a:endParaRPr lang="en-ID"/>
                </a:p>
              </p:txBody>
            </p:sp>
          </p:grpSp>
        </p:grpSp>
        <p:sp>
          <p:nvSpPr>
            <p:cNvPr id="49" name="Freeform: Shape 48">
              <a:extLst>
                <a:ext uri="{FF2B5EF4-FFF2-40B4-BE49-F238E27FC236}">
                  <a16:creationId xmlns:a16="http://schemas.microsoft.com/office/drawing/2014/main" id="{859C59C8-AA8A-40A8-A6C8-505F4B7FC22F}"/>
                </a:ext>
              </a:extLst>
            </p:cNvPr>
            <p:cNvSpPr/>
            <p:nvPr/>
          </p:nvSpPr>
          <p:spPr>
            <a:xfrm>
              <a:off x="7405267" y="2132682"/>
              <a:ext cx="722377" cy="1758898"/>
            </a:xfrm>
            <a:custGeom>
              <a:avLst/>
              <a:gdLst>
                <a:gd name="connsiteX0" fmla="*/ 25958 w 508961"/>
                <a:gd name="connsiteY0" fmla="*/ 14292 h 1239256"/>
                <a:gd name="connsiteX1" fmla="*/ 506019 w 508961"/>
                <a:gd name="connsiteY1" fmla="*/ 1211584 h 1239256"/>
                <a:gd name="connsiteX2" fmla="*/ 481254 w 508961"/>
                <a:gd name="connsiteY2" fmla="*/ 1221109 h 1239256"/>
                <a:gd name="connsiteX3" fmla="*/ 466013 w 508961"/>
                <a:gd name="connsiteY3" fmla="*/ 1179199 h 1239256"/>
                <a:gd name="connsiteX4" fmla="*/ 2146 w 508961"/>
                <a:gd name="connsiteY4" fmla="*/ 24769 h 1239256"/>
                <a:gd name="connsiteX5" fmla="*/ 25958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25958" y="14292"/>
                  </a:moveTo>
                  <a:lnTo>
                    <a:pt x="506019" y="1211584"/>
                  </a:lnTo>
                  <a:cubicBezTo>
                    <a:pt x="517448" y="1243017"/>
                    <a:pt x="492684" y="1249684"/>
                    <a:pt x="481254" y="1221109"/>
                  </a:cubicBezTo>
                  <a:lnTo>
                    <a:pt x="466013" y="1179199"/>
                  </a:lnTo>
                  <a:lnTo>
                    <a:pt x="2146" y="24769"/>
                  </a:lnTo>
                  <a:cubicBezTo>
                    <a:pt x="-7379" y="-1901"/>
                    <a:pt x="17386" y="-9521"/>
                    <a:pt x="25958" y="14292"/>
                  </a:cubicBezTo>
                  <a:close/>
                </a:path>
              </a:pathLst>
            </a:custGeom>
            <a:solidFill>
              <a:srgbClr val="5E5F5F"/>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2A9FD9F-32A3-4B9F-BA5C-CD9BBCC61D65}"/>
                </a:ext>
              </a:extLst>
            </p:cNvPr>
            <p:cNvSpPr/>
            <p:nvPr/>
          </p:nvSpPr>
          <p:spPr>
            <a:xfrm>
              <a:off x="4189322" y="3007362"/>
              <a:ext cx="722377" cy="1758896"/>
            </a:xfrm>
            <a:custGeom>
              <a:avLst/>
              <a:gdLst>
                <a:gd name="connsiteX0" fmla="*/ 483003 w 508961"/>
                <a:gd name="connsiteY0" fmla="*/ 14292 h 1239256"/>
                <a:gd name="connsiteX1" fmla="*/ 2943 w 508961"/>
                <a:gd name="connsiteY1" fmla="*/ 1211584 h 1239256"/>
                <a:gd name="connsiteX2" fmla="*/ 27708 w 508961"/>
                <a:gd name="connsiteY2" fmla="*/ 1221109 h 1239256"/>
                <a:gd name="connsiteX3" fmla="*/ 42948 w 508961"/>
                <a:gd name="connsiteY3" fmla="*/ 1179199 h 1239256"/>
                <a:gd name="connsiteX4" fmla="*/ 506815 w 508961"/>
                <a:gd name="connsiteY4" fmla="*/ 24769 h 1239256"/>
                <a:gd name="connsiteX5" fmla="*/ 483003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483003" y="14292"/>
                  </a:moveTo>
                  <a:lnTo>
                    <a:pt x="2943" y="1211584"/>
                  </a:lnTo>
                  <a:cubicBezTo>
                    <a:pt x="-8487" y="1243017"/>
                    <a:pt x="16278" y="1249684"/>
                    <a:pt x="27708" y="1221109"/>
                  </a:cubicBezTo>
                  <a:lnTo>
                    <a:pt x="42948" y="1179199"/>
                  </a:lnTo>
                  <a:lnTo>
                    <a:pt x="506815" y="24769"/>
                  </a:lnTo>
                  <a:cubicBezTo>
                    <a:pt x="516340" y="-1901"/>
                    <a:pt x="491575" y="-9521"/>
                    <a:pt x="483003" y="14292"/>
                  </a:cubicBezTo>
                  <a:close/>
                </a:path>
              </a:pathLst>
            </a:custGeom>
            <a:solidFill>
              <a:srgbClr val="5E5F5F"/>
            </a:solidFill>
            <a:ln w="9525" cap="flat">
              <a:noFill/>
              <a:prstDash val="solid"/>
              <a:miter/>
            </a:ln>
          </p:spPr>
          <p:txBody>
            <a:bodyPr rtlCol="0" anchor="ctr"/>
            <a:lstStyle/>
            <a:p>
              <a:endParaRPr lang="en-ID"/>
            </a:p>
          </p:txBody>
        </p:sp>
      </p:grpSp>
      <p:grpSp>
        <p:nvGrpSpPr>
          <p:cNvPr id="51" name="Graphic 7">
            <a:extLst>
              <a:ext uri="{FF2B5EF4-FFF2-40B4-BE49-F238E27FC236}">
                <a16:creationId xmlns:a16="http://schemas.microsoft.com/office/drawing/2014/main" id="{11ED01CB-A519-4E6E-A681-C9822A5CC1D6}"/>
              </a:ext>
            </a:extLst>
          </p:cNvPr>
          <p:cNvGrpSpPr/>
          <p:nvPr/>
        </p:nvGrpSpPr>
        <p:grpSpPr>
          <a:xfrm>
            <a:off x="7035190" y="3385899"/>
            <a:ext cx="774637" cy="648912"/>
            <a:chOff x="6711315" y="3031807"/>
            <a:chExt cx="545782" cy="457200"/>
          </a:xfrm>
        </p:grpSpPr>
        <p:sp>
          <p:nvSpPr>
            <p:cNvPr id="58" name="Freeform: Shape 57">
              <a:extLst>
                <a:ext uri="{FF2B5EF4-FFF2-40B4-BE49-F238E27FC236}">
                  <a16:creationId xmlns:a16="http://schemas.microsoft.com/office/drawing/2014/main" id="{F49303DA-BD98-4A14-8BB0-D72C6E4B92D3}"/>
                </a:ext>
              </a:extLst>
            </p:cNvPr>
            <p:cNvSpPr/>
            <p:nvPr/>
          </p:nvSpPr>
          <p:spPr>
            <a:xfrm>
              <a:off x="6711315" y="3031807"/>
              <a:ext cx="545782" cy="457200"/>
            </a:xfrm>
            <a:custGeom>
              <a:avLst/>
              <a:gdLst>
                <a:gd name="connsiteX0" fmla="*/ 273367 w 545782"/>
                <a:gd name="connsiteY0" fmla="*/ 0 h 457200"/>
                <a:gd name="connsiteX1" fmla="*/ 545782 w 545782"/>
                <a:gd name="connsiteY1" fmla="*/ 272415 h 457200"/>
                <a:gd name="connsiteX2" fmla="*/ 489585 w 545782"/>
                <a:gd name="connsiteY2" fmla="*/ 438150 h 457200"/>
                <a:gd name="connsiteX3" fmla="*/ 273367 w 545782"/>
                <a:gd name="connsiteY3" fmla="*/ 457200 h 457200"/>
                <a:gd name="connsiteX4" fmla="*/ 55245 w 545782"/>
                <a:gd name="connsiteY4" fmla="*/ 438150 h 457200"/>
                <a:gd name="connsiteX5" fmla="*/ 0 w 545782"/>
                <a:gd name="connsiteY5" fmla="*/ 273367 h 457200"/>
                <a:gd name="connsiteX6" fmla="*/ 273367 w 545782"/>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57200">
                  <a:moveTo>
                    <a:pt x="273367" y="0"/>
                  </a:moveTo>
                  <a:cubicBezTo>
                    <a:pt x="423863" y="0"/>
                    <a:pt x="545782" y="121920"/>
                    <a:pt x="545782" y="272415"/>
                  </a:cubicBezTo>
                  <a:cubicBezTo>
                    <a:pt x="545782" y="334327"/>
                    <a:pt x="524828" y="391477"/>
                    <a:pt x="489585" y="438150"/>
                  </a:cubicBezTo>
                  <a:cubicBezTo>
                    <a:pt x="427672" y="450533"/>
                    <a:pt x="353377" y="457200"/>
                    <a:pt x="273367" y="457200"/>
                  </a:cubicBezTo>
                  <a:cubicBezTo>
                    <a:pt x="192405" y="457200"/>
                    <a:pt x="118110" y="449580"/>
                    <a:pt x="55245" y="438150"/>
                  </a:cubicBezTo>
                  <a:cubicBezTo>
                    <a:pt x="20002" y="392430"/>
                    <a:pt x="0" y="335280"/>
                    <a:pt x="0" y="273367"/>
                  </a:cubicBezTo>
                  <a:cubicBezTo>
                    <a:pt x="952" y="121920"/>
                    <a:pt x="122872" y="0"/>
                    <a:pt x="273367" y="0"/>
                  </a:cubicBezTo>
                  <a:close/>
                </a:path>
              </a:pathLst>
            </a:custGeom>
            <a:solidFill>
              <a:srgbClr val="FFDD56"/>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F365E7A6-ADE7-46BC-B24F-95098732ACEB}"/>
                </a:ext>
              </a:extLst>
            </p:cNvPr>
            <p:cNvSpPr/>
            <p:nvPr/>
          </p:nvSpPr>
          <p:spPr>
            <a:xfrm>
              <a:off x="6774179" y="3093720"/>
              <a:ext cx="421004" cy="395287"/>
            </a:xfrm>
            <a:custGeom>
              <a:avLst/>
              <a:gdLst>
                <a:gd name="connsiteX0" fmla="*/ 210503 w 421004"/>
                <a:gd name="connsiteY0" fmla="*/ 0 h 395287"/>
                <a:gd name="connsiteX1" fmla="*/ 421005 w 421004"/>
                <a:gd name="connsiteY1" fmla="*/ 210502 h 395287"/>
                <a:gd name="connsiteX2" fmla="*/ 320040 w 421004"/>
                <a:gd name="connsiteY2" fmla="*/ 390525 h 395287"/>
                <a:gd name="connsiteX3" fmla="*/ 211455 w 421004"/>
                <a:gd name="connsiteY3" fmla="*/ 395288 h 395287"/>
                <a:gd name="connsiteX4" fmla="*/ 100965 w 421004"/>
                <a:gd name="connsiteY4" fmla="*/ 390525 h 395287"/>
                <a:gd name="connsiteX5" fmla="*/ 0 w 421004"/>
                <a:gd name="connsiteY5" fmla="*/ 210502 h 395287"/>
                <a:gd name="connsiteX6" fmla="*/ 210503 w 421004"/>
                <a:gd name="connsiteY6" fmla="*/ 0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4" h="395287">
                  <a:moveTo>
                    <a:pt x="210503" y="0"/>
                  </a:moveTo>
                  <a:cubicBezTo>
                    <a:pt x="326708" y="0"/>
                    <a:pt x="421005" y="94297"/>
                    <a:pt x="421005" y="210502"/>
                  </a:cubicBezTo>
                  <a:cubicBezTo>
                    <a:pt x="421005" y="286702"/>
                    <a:pt x="380048" y="353377"/>
                    <a:pt x="320040" y="390525"/>
                  </a:cubicBezTo>
                  <a:cubicBezTo>
                    <a:pt x="285750" y="393383"/>
                    <a:pt x="249555" y="395288"/>
                    <a:pt x="211455" y="395288"/>
                  </a:cubicBezTo>
                  <a:cubicBezTo>
                    <a:pt x="173355" y="395288"/>
                    <a:pt x="136208" y="393383"/>
                    <a:pt x="100965" y="390525"/>
                  </a:cubicBezTo>
                  <a:cubicBezTo>
                    <a:pt x="40005" y="353377"/>
                    <a:pt x="0" y="28670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50AFBB-5FC6-4268-AC0D-48CF83FD4992}"/>
                </a:ext>
              </a:extLst>
            </p:cNvPr>
            <p:cNvSpPr/>
            <p:nvPr/>
          </p:nvSpPr>
          <p:spPr>
            <a:xfrm>
              <a:off x="6844665" y="3379470"/>
              <a:ext cx="280034" cy="83820"/>
            </a:xfrm>
            <a:custGeom>
              <a:avLst/>
              <a:gdLst>
                <a:gd name="connsiteX0" fmla="*/ 280035 w 280034"/>
                <a:gd name="connsiteY0" fmla="*/ 0 h 83820"/>
                <a:gd name="connsiteX1" fmla="*/ 140017 w 280034"/>
                <a:gd name="connsiteY1" fmla="*/ 79058 h 83820"/>
                <a:gd name="connsiteX2" fmla="*/ 0 w 280034"/>
                <a:gd name="connsiteY2" fmla="*/ 0 h 83820"/>
                <a:gd name="connsiteX3" fmla="*/ 140017 w 280034"/>
                <a:gd name="connsiteY3" fmla="*/ 83820 h 83820"/>
                <a:gd name="connsiteX4" fmla="*/ 280035 w 280034"/>
                <a:gd name="connsiteY4" fmla="*/ 0 h 8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034" h="83820">
                  <a:moveTo>
                    <a:pt x="280035" y="0"/>
                  </a:moveTo>
                  <a:cubicBezTo>
                    <a:pt x="253365" y="46672"/>
                    <a:pt x="200025" y="79058"/>
                    <a:pt x="140017" y="79058"/>
                  </a:cubicBezTo>
                  <a:cubicBezTo>
                    <a:pt x="79057" y="79058"/>
                    <a:pt x="26670" y="46672"/>
                    <a:pt x="0" y="0"/>
                  </a:cubicBezTo>
                  <a:cubicBezTo>
                    <a:pt x="26670" y="49530"/>
                    <a:pt x="80010" y="83820"/>
                    <a:pt x="140017" y="83820"/>
                  </a:cubicBezTo>
                  <a:cubicBezTo>
                    <a:pt x="200977" y="83820"/>
                    <a:pt x="253365" y="50483"/>
                    <a:pt x="280035" y="0"/>
                  </a:cubicBezTo>
                  <a:close/>
                </a:path>
              </a:pathLst>
            </a:custGeom>
            <a:solidFill>
              <a:srgbClr val="FFFFFF"/>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A9F0F0F-E201-49F8-8D63-9C3A455D6715}"/>
                </a:ext>
              </a:extLst>
            </p:cNvPr>
            <p:cNvSpPr/>
            <p:nvPr/>
          </p:nvSpPr>
          <p:spPr>
            <a:xfrm>
              <a:off x="6825615" y="3145154"/>
              <a:ext cx="318134" cy="160972"/>
            </a:xfrm>
            <a:custGeom>
              <a:avLst/>
              <a:gdLst>
                <a:gd name="connsiteX0" fmla="*/ 159067 w 318134"/>
                <a:gd name="connsiteY0" fmla="*/ 13335 h 160972"/>
                <a:gd name="connsiteX1" fmla="*/ 318135 w 318134"/>
                <a:gd name="connsiteY1" fmla="*/ 160973 h 160972"/>
                <a:gd name="connsiteX2" fmla="*/ 318135 w 318134"/>
                <a:gd name="connsiteY2" fmla="*/ 159068 h 160972"/>
                <a:gd name="connsiteX3" fmla="*/ 159067 w 318134"/>
                <a:gd name="connsiteY3" fmla="*/ 0 h 160972"/>
                <a:gd name="connsiteX4" fmla="*/ 0 w 318134"/>
                <a:gd name="connsiteY4" fmla="*/ 159068 h 160972"/>
                <a:gd name="connsiteX5" fmla="*/ 0 w 318134"/>
                <a:gd name="connsiteY5" fmla="*/ 160973 h 160972"/>
                <a:gd name="connsiteX6" fmla="*/ 159067 w 318134"/>
                <a:gd name="connsiteY6" fmla="*/ 1333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4" h="160972">
                  <a:moveTo>
                    <a:pt x="159067" y="13335"/>
                  </a:moveTo>
                  <a:cubicBezTo>
                    <a:pt x="246697" y="13335"/>
                    <a:pt x="317182" y="79058"/>
                    <a:pt x="318135" y="160973"/>
                  </a:cubicBezTo>
                  <a:lnTo>
                    <a:pt x="318135" y="159068"/>
                  </a:lnTo>
                  <a:cubicBezTo>
                    <a:pt x="318135" y="71438"/>
                    <a:pt x="246697" y="0"/>
                    <a:pt x="159067" y="0"/>
                  </a:cubicBezTo>
                  <a:cubicBezTo>
                    <a:pt x="71438" y="0"/>
                    <a:pt x="0" y="71438"/>
                    <a:pt x="0" y="159068"/>
                  </a:cubicBezTo>
                  <a:lnTo>
                    <a:pt x="0" y="160973"/>
                  </a:lnTo>
                  <a:cubicBezTo>
                    <a:pt x="952" y="79058"/>
                    <a:pt x="71438" y="13335"/>
                    <a:pt x="159067" y="13335"/>
                  </a:cubicBezTo>
                  <a:close/>
                </a:path>
              </a:pathLst>
            </a:custGeom>
            <a:solidFill>
              <a:srgbClr val="F08921"/>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441ECB23-BFEB-4DF5-9D1F-0648ACC19504}"/>
                </a:ext>
              </a:extLst>
            </p:cNvPr>
            <p:cNvSpPr/>
            <p:nvPr/>
          </p:nvSpPr>
          <p:spPr>
            <a:xfrm>
              <a:off x="6802754" y="3307079"/>
              <a:ext cx="16192" cy="72390"/>
            </a:xfrm>
            <a:custGeom>
              <a:avLst/>
              <a:gdLst>
                <a:gd name="connsiteX0" fmla="*/ 16192 w 16192"/>
                <a:gd name="connsiteY0" fmla="*/ 72390 h 72390"/>
                <a:gd name="connsiteX1" fmla="*/ 0 w 16192"/>
                <a:gd name="connsiteY1" fmla="*/ 1905 h 72390"/>
                <a:gd name="connsiteX2" fmla="*/ 0 w 16192"/>
                <a:gd name="connsiteY2" fmla="*/ 0 h 72390"/>
                <a:gd name="connsiteX3" fmla="*/ 16192 w 16192"/>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6192" h="72390">
                  <a:moveTo>
                    <a:pt x="16192" y="72390"/>
                  </a:moveTo>
                  <a:cubicBezTo>
                    <a:pt x="5715" y="50483"/>
                    <a:pt x="0" y="26670"/>
                    <a:pt x="0" y="1905"/>
                  </a:cubicBezTo>
                  <a:lnTo>
                    <a:pt x="0" y="0"/>
                  </a:lnTo>
                  <a:cubicBezTo>
                    <a:pt x="0" y="25717"/>
                    <a:pt x="5715" y="50483"/>
                    <a:pt x="16192" y="72390"/>
                  </a:cubicBezTo>
                  <a:close/>
                </a:path>
              </a:pathLst>
            </a:custGeom>
            <a:solidFill>
              <a:srgbClr val="F08921"/>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6F9FF91-45E1-4927-BE28-3828E19A24C5}"/>
                </a:ext>
              </a:extLst>
            </p:cNvPr>
            <p:cNvSpPr/>
            <p:nvPr/>
          </p:nvSpPr>
          <p:spPr>
            <a:xfrm>
              <a:off x="7150417" y="3306127"/>
              <a:ext cx="16192" cy="72389"/>
            </a:xfrm>
            <a:custGeom>
              <a:avLst/>
              <a:gdLst>
                <a:gd name="connsiteX0" fmla="*/ 16192 w 16192"/>
                <a:gd name="connsiteY0" fmla="*/ 0 h 72389"/>
                <a:gd name="connsiteX1" fmla="*/ 16192 w 16192"/>
                <a:gd name="connsiteY1" fmla="*/ 1905 h 72389"/>
                <a:gd name="connsiteX2" fmla="*/ 0 w 16192"/>
                <a:gd name="connsiteY2" fmla="*/ 72390 h 72389"/>
                <a:gd name="connsiteX3" fmla="*/ 16192 w 16192"/>
                <a:gd name="connsiteY3" fmla="*/ 0 h 72389"/>
              </a:gdLst>
              <a:ahLst/>
              <a:cxnLst>
                <a:cxn ang="0">
                  <a:pos x="connsiteX0" y="connsiteY0"/>
                </a:cxn>
                <a:cxn ang="0">
                  <a:pos x="connsiteX1" y="connsiteY1"/>
                </a:cxn>
                <a:cxn ang="0">
                  <a:pos x="connsiteX2" y="connsiteY2"/>
                </a:cxn>
                <a:cxn ang="0">
                  <a:pos x="connsiteX3" y="connsiteY3"/>
                </a:cxn>
              </a:cxnLst>
              <a:rect l="l" t="t" r="r" b="b"/>
              <a:pathLst>
                <a:path w="16192" h="72389">
                  <a:moveTo>
                    <a:pt x="16192" y="0"/>
                  </a:moveTo>
                  <a:lnTo>
                    <a:pt x="16192" y="1905"/>
                  </a:lnTo>
                  <a:cubicBezTo>
                    <a:pt x="16192" y="27623"/>
                    <a:pt x="10477" y="51435"/>
                    <a:pt x="0" y="72390"/>
                  </a:cubicBezTo>
                  <a:cubicBezTo>
                    <a:pt x="10477" y="51435"/>
                    <a:pt x="16192" y="26670"/>
                    <a:pt x="16192" y="0"/>
                  </a:cubicBezTo>
                  <a:close/>
                </a:path>
              </a:pathLst>
            </a:custGeom>
            <a:solidFill>
              <a:srgbClr val="F08921"/>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CC84F5E5-2B3A-4E41-856C-D4EEE1741A2C}"/>
                </a:ext>
              </a:extLst>
            </p:cNvPr>
            <p:cNvSpPr/>
            <p:nvPr/>
          </p:nvSpPr>
          <p:spPr>
            <a:xfrm>
              <a:off x="6802754" y="3122295"/>
              <a:ext cx="363854" cy="363854"/>
            </a:xfrm>
            <a:custGeom>
              <a:avLst/>
              <a:gdLst>
                <a:gd name="connsiteX0" fmla="*/ 181928 w 363854"/>
                <a:gd name="connsiteY0" fmla="*/ 0 h 363854"/>
                <a:gd name="connsiteX1" fmla="*/ 363855 w 363854"/>
                <a:gd name="connsiteY1" fmla="*/ 181927 h 363854"/>
                <a:gd name="connsiteX2" fmla="*/ 181928 w 363854"/>
                <a:gd name="connsiteY2" fmla="*/ 363855 h 363854"/>
                <a:gd name="connsiteX3" fmla="*/ 0 w 363854"/>
                <a:gd name="connsiteY3" fmla="*/ 181927 h 363854"/>
                <a:gd name="connsiteX4" fmla="*/ 181928 w 363854"/>
                <a:gd name="connsiteY4" fmla="*/ 0 h 363854"/>
                <a:gd name="connsiteX5" fmla="*/ 181928 w 363854"/>
                <a:gd name="connsiteY5" fmla="*/ 0 h 363854"/>
                <a:gd name="connsiteX6" fmla="*/ 181928 w 363854"/>
                <a:gd name="connsiteY6" fmla="*/ 22860 h 363854"/>
                <a:gd name="connsiteX7" fmla="*/ 22860 w 363854"/>
                <a:gd name="connsiteY7" fmla="*/ 181927 h 363854"/>
                <a:gd name="connsiteX8" fmla="*/ 181928 w 363854"/>
                <a:gd name="connsiteY8" fmla="*/ 340995 h 363854"/>
                <a:gd name="connsiteX9" fmla="*/ 340995 w 363854"/>
                <a:gd name="connsiteY9" fmla="*/ 181927 h 363854"/>
                <a:gd name="connsiteX10" fmla="*/ 181928 w 363854"/>
                <a:gd name="connsiteY10" fmla="*/ 22860 h 36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3854" h="363854">
                  <a:moveTo>
                    <a:pt x="181928" y="0"/>
                  </a:moveTo>
                  <a:cubicBezTo>
                    <a:pt x="282892" y="0"/>
                    <a:pt x="363855" y="81915"/>
                    <a:pt x="363855" y="181927"/>
                  </a:cubicBezTo>
                  <a:cubicBezTo>
                    <a:pt x="363855" y="282892"/>
                    <a:pt x="281940" y="363855"/>
                    <a:pt x="181928" y="363855"/>
                  </a:cubicBezTo>
                  <a:cubicBezTo>
                    <a:pt x="80963" y="363855"/>
                    <a:pt x="0" y="281940"/>
                    <a:pt x="0" y="181927"/>
                  </a:cubicBezTo>
                  <a:cubicBezTo>
                    <a:pt x="0" y="81915"/>
                    <a:pt x="80963" y="0"/>
                    <a:pt x="181928" y="0"/>
                  </a:cubicBezTo>
                  <a:lnTo>
                    <a:pt x="181928" y="0"/>
                  </a:lnTo>
                  <a:close/>
                  <a:moveTo>
                    <a:pt x="181928" y="22860"/>
                  </a:moveTo>
                  <a:cubicBezTo>
                    <a:pt x="94298" y="22860"/>
                    <a:pt x="22860" y="94297"/>
                    <a:pt x="22860" y="181927"/>
                  </a:cubicBezTo>
                  <a:cubicBezTo>
                    <a:pt x="22860" y="269558"/>
                    <a:pt x="94298" y="340995"/>
                    <a:pt x="181928" y="340995"/>
                  </a:cubicBezTo>
                  <a:cubicBezTo>
                    <a:pt x="269558" y="340995"/>
                    <a:pt x="340995" y="269558"/>
                    <a:pt x="340995" y="181927"/>
                  </a:cubicBezTo>
                  <a:cubicBezTo>
                    <a:pt x="340995" y="94297"/>
                    <a:pt x="269558" y="22860"/>
                    <a:pt x="181928" y="22860"/>
                  </a:cubicBezTo>
                  <a:close/>
                </a:path>
              </a:pathLst>
            </a:custGeom>
            <a:solidFill>
              <a:srgbClr val="FFDD56"/>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AD93BB89-5EDB-49DE-8A3C-D9067FEC8304}"/>
                </a:ext>
              </a:extLst>
            </p:cNvPr>
            <p:cNvSpPr/>
            <p:nvPr/>
          </p:nvSpPr>
          <p:spPr>
            <a:xfrm>
              <a:off x="6787515" y="3093720"/>
              <a:ext cx="389572" cy="138112"/>
            </a:xfrm>
            <a:custGeom>
              <a:avLst/>
              <a:gdLst>
                <a:gd name="connsiteX0" fmla="*/ 197167 w 389572"/>
                <a:gd name="connsiteY0" fmla="*/ 0 h 138112"/>
                <a:gd name="connsiteX1" fmla="*/ 389572 w 389572"/>
                <a:gd name="connsiteY1" fmla="*/ 123825 h 138112"/>
                <a:gd name="connsiteX2" fmla="*/ 198120 w 389572"/>
                <a:gd name="connsiteY2" fmla="*/ 15240 h 138112"/>
                <a:gd name="connsiteX3" fmla="*/ 0 w 389572"/>
                <a:gd name="connsiteY3" fmla="*/ 138113 h 138112"/>
                <a:gd name="connsiteX4" fmla="*/ 197167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7" y="0"/>
                  </a:moveTo>
                  <a:cubicBezTo>
                    <a:pt x="282892" y="0"/>
                    <a:pt x="356235" y="50482"/>
                    <a:pt x="389572" y="123825"/>
                  </a:cubicBezTo>
                  <a:cubicBezTo>
                    <a:pt x="352425" y="59055"/>
                    <a:pt x="280988" y="15240"/>
                    <a:pt x="198120" y="15240"/>
                  </a:cubicBezTo>
                  <a:cubicBezTo>
                    <a:pt x="109538" y="15240"/>
                    <a:pt x="34290" y="65722"/>
                    <a:pt x="0" y="138113"/>
                  </a:cubicBezTo>
                  <a:cubicBezTo>
                    <a:pt x="28575" y="57150"/>
                    <a:pt x="106680" y="0"/>
                    <a:pt x="197167" y="0"/>
                  </a:cubicBezTo>
                  <a:close/>
                </a:path>
              </a:pathLst>
            </a:custGeom>
            <a:solidFill>
              <a:srgbClr val="F08921"/>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2ACDEED-1B2C-4127-94E4-4DDF99715C38}"/>
                </a:ext>
              </a:extLst>
            </p:cNvPr>
            <p:cNvSpPr/>
            <p:nvPr/>
          </p:nvSpPr>
          <p:spPr>
            <a:xfrm>
              <a:off x="6856095" y="3221354"/>
              <a:ext cx="196214" cy="187642"/>
            </a:xfrm>
            <a:custGeom>
              <a:avLst/>
              <a:gdLst>
                <a:gd name="connsiteX0" fmla="*/ 196215 w 196214"/>
                <a:gd name="connsiteY0" fmla="*/ 176213 h 187642"/>
                <a:gd name="connsiteX1" fmla="*/ 145733 w 196214"/>
                <a:gd name="connsiteY1" fmla="*/ 187642 h 187642"/>
                <a:gd name="connsiteX2" fmla="*/ 82867 w 196214"/>
                <a:gd name="connsiteY2" fmla="*/ 162878 h 187642"/>
                <a:gd name="connsiteX3" fmla="*/ 64770 w 196214"/>
                <a:gd name="connsiteY3" fmla="*/ 133350 h 187642"/>
                <a:gd name="connsiteX4" fmla="*/ 0 w 196214"/>
                <a:gd name="connsiteY4" fmla="*/ 133350 h 187642"/>
                <a:gd name="connsiteX5" fmla="*/ 17145 w 196214"/>
                <a:gd name="connsiteY5" fmla="*/ 102870 h 187642"/>
                <a:gd name="connsiteX6" fmla="*/ 58102 w 196214"/>
                <a:gd name="connsiteY6" fmla="*/ 102870 h 187642"/>
                <a:gd name="connsiteX7" fmla="*/ 58102 w 196214"/>
                <a:gd name="connsiteY7" fmla="*/ 98108 h 187642"/>
                <a:gd name="connsiteX8" fmla="*/ 58102 w 196214"/>
                <a:gd name="connsiteY8" fmla="*/ 93345 h 187642"/>
                <a:gd name="connsiteX9" fmla="*/ 19050 w 196214"/>
                <a:gd name="connsiteY9" fmla="*/ 93345 h 187642"/>
                <a:gd name="connsiteX10" fmla="*/ 36195 w 196214"/>
                <a:gd name="connsiteY10" fmla="*/ 62865 h 187642"/>
                <a:gd name="connsiteX11" fmla="*/ 62865 w 196214"/>
                <a:gd name="connsiteY11" fmla="*/ 62865 h 187642"/>
                <a:gd name="connsiteX12" fmla="*/ 83820 w 196214"/>
                <a:gd name="connsiteY12" fmla="*/ 26670 h 187642"/>
                <a:gd name="connsiteX13" fmla="*/ 153352 w 196214"/>
                <a:gd name="connsiteY13" fmla="*/ 0 h 187642"/>
                <a:gd name="connsiteX14" fmla="*/ 196215 w 196214"/>
                <a:gd name="connsiteY14" fmla="*/ 8573 h 187642"/>
                <a:gd name="connsiteX15" fmla="*/ 196215 w 196214"/>
                <a:gd name="connsiteY15" fmla="*/ 43815 h 187642"/>
                <a:gd name="connsiteX16" fmla="*/ 155258 w 196214"/>
                <a:gd name="connsiteY16" fmla="*/ 30480 h 187642"/>
                <a:gd name="connsiteX17" fmla="*/ 113347 w 196214"/>
                <a:gd name="connsiteY17" fmla="*/ 47625 h 187642"/>
                <a:gd name="connsiteX18" fmla="*/ 103822 w 196214"/>
                <a:gd name="connsiteY18" fmla="*/ 61913 h 187642"/>
                <a:gd name="connsiteX19" fmla="*/ 181927 w 196214"/>
                <a:gd name="connsiteY19" fmla="*/ 61913 h 187642"/>
                <a:gd name="connsiteX20" fmla="*/ 164783 w 196214"/>
                <a:gd name="connsiteY20" fmla="*/ 92393 h 187642"/>
                <a:gd name="connsiteX21" fmla="*/ 150495 w 196214"/>
                <a:gd name="connsiteY21" fmla="*/ 92393 h 187642"/>
                <a:gd name="connsiteX22" fmla="*/ 97155 w 196214"/>
                <a:gd name="connsiteY22" fmla="*/ 92393 h 187642"/>
                <a:gd name="connsiteX23" fmla="*/ 97155 w 196214"/>
                <a:gd name="connsiteY23" fmla="*/ 94298 h 187642"/>
                <a:gd name="connsiteX24" fmla="*/ 97155 w 196214"/>
                <a:gd name="connsiteY24" fmla="*/ 100965 h 187642"/>
                <a:gd name="connsiteX25" fmla="*/ 160972 w 196214"/>
                <a:gd name="connsiteY25" fmla="*/ 100965 h 187642"/>
                <a:gd name="connsiteX26" fmla="*/ 143827 w 196214"/>
                <a:gd name="connsiteY26" fmla="*/ 131445 h 187642"/>
                <a:gd name="connsiteX27" fmla="*/ 106680 w 196214"/>
                <a:gd name="connsiteY27" fmla="*/ 131445 h 187642"/>
                <a:gd name="connsiteX28" fmla="*/ 112395 w 196214"/>
                <a:gd name="connsiteY28" fmla="*/ 139065 h 187642"/>
                <a:gd name="connsiteX29" fmla="*/ 153352 w 196214"/>
                <a:gd name="connsiteY29" fmla="*/ 155258 h 187642"/>
                <a:gd name="connsiteX30" fmla="*/ 196215 w 196214"/>
                <a:gd name="connsiteY30" fmla="*/ 140970 h 187642"/>
                <a:gd name="connsiteX31" fmla="*/ 196215 w 196214"/>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214" h="187642">
                  <a:moveTo>
                    <a:pt x="196215" y="176213"/>
                  </a:moveTo>
                  <a:cubicBezTo>
                    <a:pt x="182880" y="183833"/>
                    <a:pt x="166688" y="187642"/>
                    <a:pt x="145733" y="187642"/>
                  </a:cubicBezTo>
                  <a:cubicBezTo>
                    <a:pt x="120015" y="187642"/>
                    <a:pt x="99060" y="179070"/>
                    <a:pt x="82867" y="162878"/>
                  </a:cubicBezTo>
                  <a:cubicBezTo>
                    <a:pt x="74295" y="154305"/>
                    <a:pt x="68580" y="144780"/>
                    <a:pt x="64770" y="133350"/>
                  </a:cubicBezTo>
                  <a:lnTo>
                    <a:pt x="0" y="133350"/>
                  </a:lnTo>
                  <a:lnTo>
                    <a:pt x="17145" y="102870"/>
                  </a:lnTo>
                  <a:lnTo>
                    <a:pt x="58102" y="102870"/>
                  </a:lnTo>
                  <a:cubicBezTo>
                    <a:pt x="58102" y="100965"/>
                    <a:pt x="58102" y="100013"/>
                    <a:pt x="58102" y="98108"/>
                  </a:cubicBezTo>
                  <a:cubicBezTo>
                    <a:pt x="58102" y="96203"/>
                    <a:pt x="58102" y="95250"/>
                    <a:pt x="58102" y="93345"/>
                  </a:cubicBezTo>
                  <a:lnTo>
                    <a:pt x="19050" y="93345"/>
                  </a:lnTo>
                  <a:lnTo>
                    <a:pt x="36195" y="62865"/>
                  </a:lnTo>
                  <a:lnTo>
                    <a:pt x="62865" y="62865"/>
                  </a:lnTo>
                  <a:cubicBezTo>
                    <a:pt x="66675" y="48578"/>
                    <a:pt x="74295" y="37148"/>
                    <a:pt x="83820" y="26670"/>
                  </a:cubicBezTo>
                  <a:cubicBezTo>
                    <a:pt x="100965" y="9525"/>
                    <a:pt x="123825" y="0"/>
                    <a:pt x="153352" y="0"/>
                  </a:cubicBezTo>
                  <a:cubicBezTo>
                    <a:pt x="171450" y="0"/>
                    <a:pt x="185738" y="2858"/>
                    <a:pt x="196215" y="8573"/>
                  </a:cubicBezTo>
                  <a:lnTo>
                    <a:pt x="196215" y="43815"/>
                  </a:lnTo>
                  <a:cubicBezTo>
                    <a:pt x="183833" y="34290"/>
                    <a:pt x="169545" y="30480"/>
                    <a:pt x="155258" y="30480"/>
                  </a:cubicBezTo>
                  <a:cubicBezTo>
                    <a:pt x="138113" y="30480"/>
                    <a:pt x="123825" y="36195"/>
                    <a:pt x="113347" y="47625"/>
                  </a:cubicBezTo>
                  <a:cubicBezTo>
                    <a:pt x="109538" y="51435"/>
                    <a:pt x="105727" y="57150"/>
                    <a:pt x="103822" y="61913"/>
                  </a:cubicBezTo>
                  <a:lnTo>
                    <a:pt x="181927" y="61913"/>
                  </a:lnTo>
                  <a:lnTo>
                    <a:pt x="164783" y="92393"/>
                  </a:lnTo>
                  <a:lnTo>
                    <a:pt x="150495" y="92393"/>
                  </a:lnTo>
                  <a:lnTo>
                    <a:pt x="97155" y="92393"/>
                  </a:lnTo>
                  <a:lnTo>
                    <a:pt x="97155" y="94298"/>
                  </a:lnTo>
                  <a:cubicBezTo>
                    <a:pt x="97155" y="97155"/>
                    <a:pt x="97155" y="99060"/>
                    <a:pt x="97155" y="100965"/>
                  </a:cubicBezTo>
                  <a:lnTo>
                    <a:pt x="160972" y="100965"/>
                  </a:lnTo>
                  <a:lnTo>
                    <a:pt x="143827" y="131445"/>
                  </a:lnTo>
                  <a:lnTo>
                    <a:pt x="106680" y="131445"/>
                  </a:lnTo>
                  <a:cubicBezTo>
                    <a:pt x="108585" y="134303"/>
                    <a:pt x="110490" y="136208"/>
                    <a:pt x="112395" y="139065"/>
                  </a:cubicBezTo>
                  <a:cubicBezTo>
                    <a:pt x="122872" y="149542"/>
                    <a:pt x="136208" y="155258"/>
                    <a:pt x="153352" y="155258"/>
                  </a:cubicBezTo>
                  <a:cubicBezTo>
                    <a:pt x="168592" y="155258"/>
                    <a:pt x="182880" y="150495"/>
                    <a:pt x="196215" y="140970"/>
                  </a:cubicBezTo>
                  <a:lnTo>
                    <a:pt x="196215" y="176213"/>
                  </a:lnTo>
                  <a:close/>
                </a:path>
              </a:pathLst>
            </a:custGeom>
            <a:solidFill>
              <a:srgbClr val="F08921"/>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8D5B60E-EF83-4F11-AC0E-D568E3066E91}"/>
                </a:ext>
              </a:extLst>
            </p:cNvPr>
            <p:cNvSpPr/>
            <p:nvPr/>
          </p:nvSpPr>
          <p:spPr>
            <a:xfrm>
              <a:off x="6862762" y="3209925"/>
              <a:ext cx="190500" cy="187642"/>
            </a:xfrm>
            <a:custGeom>
              <a:avLst/>
              <a:gdLst>
                <a:gd name="connsiteX0" fmla="*/ 189547 w 190500"/>
                <a:gd name="connsiteY0" fmla="*/ 176213 h 187642"/>
                <a:gd name="connsiteX1" fmla="*/ 139065 w 190500"/>
                <a:gd name="connsiteY1" fmla="*/ 187642 h 187642"/>
                <a:gd name="connsiteX2" fmla="*/ 76200 w 190500"/>
                <a:gd name="connsiteY2" fmla="*/ 162878 h 187642"/>
                <a:gd name="connsiteX3" fmla="*/ 58103 w 190500"/>
                <a:gd name="connsiteY3" fmla="*/ 133350 h 187642"/>
                <a:gd name="connsiteX4" fmla="*/ 0 w 190500"/>
                <a:gd name="connsiteY4" fmla="*/ 133350 h 187642"/>
                <a:gd name="connsiteX5" fmla="*/ 17145 w 190500"/>
                <a:gd name="connsiteY5" fmla="*/ 102870 h 187642"/>
                <a:gd name="connsiteX6" fmla="*/ 52388 w 190500"/>
                <a:gd name="connsiteY6" fmla="*/ 102870 h 187642"/>
                <a:gd name="connsiteX7" fmla="*/ 52388 w 190500"/>
                <a:gd name="connsiteY7" fmla="*/ 98108 h 187642"/>
                <a:gd name="connsiteX8" fmla="*/ 52388 w 190500"/>
                <a:gd name="connsiteY8" fmla="*/ 93345 h 187642"/>
                <a:gd name="connsiteX9" fmla="*/ 20003 w 190500"/>
                <a:gd name="connsiteY9" fmla="*/ 93345 h 187642"/>
                <a:gd name="connsiteX10" fmla="*/ 37147 w 190500"/>
                <a:gd name="connsiteY10" fmla="*/ 62865 h 187642"/>
                <a:gd name="connsiteX11" fmla="*/ 57150 w 190500"/>
                <a:gd name="connsiteY11" fmla="*/ 62865 h 187642"/>
                <a:gd name="connsiteX12" fmla="*/ 78105 w 190500"/>
                <a:gd name="connsiteY12" fmla="*/ 26670 h 187642"/>
                <a:gd name="connsiteX13" fmla="*/ 147638 w 190500"/>
                <a:gd name="connsiteY13" fmla="*/ 0 h 187642"/>
                <a:gd name="connsiteX14" fmla="*/ 190500 w 190500"/>
                <a:gd name="connsiteY14" fmla="*/ 8573 h 187642"/>
                <a:gd name="connsiteX15" fmla="*/ 190500 w 190500"/>
                <a:gd name="connsiteY15" fmla="*/ 43815 h 187642"/>
                <a:gd name="connsiteX16" fmla="*/ 149542 w 190500"/>
                <a:gd name="connsiteY16" fmla="*/ 30480 h 187642"/>
                <a:gd name="connsiteX17" fmla="*/ 107633 w 190500"/>
                <a:gd name="connsiteY17" fmla="*/ 47625 h 187642"/>
                <a:gd name="connsiteX18" fmla="*/ 98108 w 190500"/>
                <a:gd name="connsiteY18" fmla="*/ 61913 h 187642"/>
                <a:gd name="connsiteX19" fmla="*/ 182880 w 190500"/>
                <a:gd name="connsiteY19" fmla="*/ 61913 h 187642"/>
                <a:gd name="connsiteX20" fmla="*/ 165735 w 190500"/>
                <a:gd name="connsiteY20" fmla="*/ 92392 h 187642"/>
                <a:gd name="connsiteX21" fmla="*/ 151447 w 190500"/>
                <a:gd name="connsiteY21" fmla="*/ 92392 h 187642"/>
                <a:gd name="connsiteX22" fmla="*/ 90488 w 190500"/>
                <a:gd name="connsiteY22" fmla="*/ 92392 h 187642"/>
                <a:gd name="connsiteX23" fmla="*/ 90488 w 190500"/>
                <a:gd name="connsiteY23" fmla="*/ 94298 h 187642"/>
                <a:gd name="connsiteX24" fmla="*/ 90488 w 190500"/>
                <a:gd name="connsiteY24" fmla="*/ 100965 h 187642"/>
                <a:gd name="connsiteX25" fmla="*/ 160972 w 190500"/>
                <a:gd name="connsiteY25" fmla="*/ 100965 h 187642"/>
                <a:gd name="connsiteX26" fmla="*/ 143828 w 190500"/>
                <a:gd name="connsiteY26" fmla="*/ 131445 h 187642"/>
                <a:gd name="connsiteX27" fmla="*/ 100013 w 190500"/>
                <a:gd name="connsiteY27" fmla="*/ 131445 h 187642"/>
                <a:gd name="connsiteX28" fmla="*/ 105728 w 190500"/>
                <a:gd name="connsiteY28" fmla="*/ 139065 h 187642"/>
                <a:gd name="connsiteX29" fmla="*/ 146685 w 190500"/>
                <a:gd name="connsiteY29" fmla="*/ 155258 h 187642"/>
                <a:gd name="connsiteX30" fmla="*/ 189547 w 190500"/>
                <a:gd name="connsiteY30" fmla="*/ 140970 h 187642"/>
                <a:gd name="connsiteX31" fmla="*/ 189547 w 190500"/>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0500" h="187642">
                  <a:moveTo>
                    <a:pt x="189547" y="176213"/>
                  </a:moveTo>
                  <a:cubicBezTo>
                    <a:pt x="176213" y="183833"/>
                    <a:pt x="160020" y="187642"/>
                    <a:pt x="139065" y="187642"/>
                  </a:cubicBezTo>
                  <a:cubicBezTo>
                    <a:pt x="113347" y="187642"/>
                    <a:pt x="92392" y="179070"/>
                    <a:pt x="76200" y="162878"/>
                  </a:cubicBezTo>
                  <a:cubicBezTo>
                    <a:pt x="67628" y="154305"/>
                    <a:pt x="61913" y="144780"/>
                    <a:pt x="58103" y="133350"/>
                  </a:cubicBezTo>
                  <a:lnTo>
                    <a:pt x="0" y="133350"/>
                  </a:lnTo>
                  <a:lnTo>
                    <a:pt x="17145" y="102870"/>
                  </a:lnTo>
                  <a:lnTo>
                    <a:pt x="52388" y="102870"/>
                  </a:lnTo>
                  <a:cubicBezTo>
                    <a:pt x="52388" y="100965"/>
                    <a:pt x="52388" y="100013"/>
                    <a:pt x="52388" y="98108"/>
                  </a:cubicBezTo>
                  <a:cubicBezTo>
                    <a:pt x="52388" y="96202"/>
                    <a:pt x="52388" y="95250"/>
                    <a:pt x="52388" y="93345"/>
                  </a:cubicBezTo>
                  <a:lnTo>
                    <a:pt x="20003" y="93345"/>
                  </a:lnTo>
                  <a:lnTo>
                    <a:pt x="37147" y="62865"/>
                  </a:lnTo>
                  <a:lnTo>
                    <a:pt x="57150" y="62865"/>
                  </a:lnTo>
                  <a:cubicBezTo>
                    <a:pt x="60960" y="48577"/>
                    <a:pt x="68580" y="37148"/>
                    <a:pt x="78105" y="26670"/>
                  </a:cubicBezTo>
                  <a:cubicBezTo>
                    <a:pt x="95250" y="9525"/>
                    <a:pt x="118110" y="0"/>
                    <a:pt x="147638" y="0"/>
                  </a:cubicBezTo>
                  <a:cubicBezTo>
                    <a:pt x="165735" y="0"/>
                    <a:pt x="180022" y="2858"/>
                    <a:pt x="190500" y="8573"/>
                  </a:cubicBezTo>
                  <a:lnTo>
                    <a:pt x="190500" y="43815"/>
                  </a:lnTo>
                  <a:cubicBezTo>
                    <a:pt x="178117" y="34290"/>
                    <a:pt x="163830" y="30480"/>
                    <a:pt x="149542" y="30480"/>
                  </a:cubicBezTo>
                  <a:cubicBezTo>
                    <a:pt x="132397" y="30480"/>
                    <a:pt x="118110" y="36195"/>
                    <a:pt x="107633" y="47625"/>
                  </a:cubicBezTo>
                  <a:cubicBezTo>
                    <a:pt x="103822" y="51435"/>
                    <a:pt x="100013" y="57150"/>
                    <a:pt x="98108" y="61913"/>
                  </a:cubicBezTo>
                  <a:lnTo>
                    <a:pt x="182880" y="61913"/>
                  </a:lnTo>
                  <a:lnTo>
                    <a:pt x="165735" y="92392"/>
                  </a:lnTo>
                  <a:lnTo>
                    <a:pt x="151447" y="92392"/>
                  </a:lnTo>
                  <a:lnTo>
                    <a:pt x="90488" y="92392"/>
                  </a:lnTo>
                  <a:lnTo>
                    <a:pt x="90488" y="94298"/>
                  </a:lnTo>
                  <a:cubicBezTo>
                    <a:pt x="90488" y="97155"/>
                    <a:pt x="90488" y="99060"/>
                    <a:pt x="90488" y="100965"/>
                  </a:cubicBezTo>
                  <a:lnTo>
                    <a:pt x="160972" y="100965"/>
                  </a:lnTo>
                  <a:lnTo>
                    <a:pt x="143828" y="131445"/>
                  </a:lnTo>
                  <a:lnTo>
                    <a:pt x="100013" y="131445"/>
                  </a:lnTo>
                  <a:cubicBezTo>
                    <a:pt x="101917" y="134303"/>
                    <a:pt x="103822" y="136208"/>
                    <a:pt x="105728" y="139065"/>
                  </a:cubicBezTo>
                  <a:cubicBezTo>
                    <a:pt x="116205" y="149542"/>
                    <a:pt x="129540" y="155258"/>
                    <a:pt x="146685" y="155258"/>
                  </a:cubicBezTo>
                  <a:cubicBezTo>
                    <a:pt x="161925" y="155258"/>
                    <a:pt x="176213" y="150495"/>
                    <a:pt x="189547" y="140970"/>
                  </a:cubicBezTo>
                  <a:lnTo>
                    <a:pt x="189547" y="176213"/>
                  </a:lnTo>
                  <a:close/>
                </a:path>
              </a:pathLst>
            </a:custGeom>
            <a:solidFill>
              <a:srgbClr val="FFDD56"/>
            </a:solidFill>
            <a:ln w="9525" cap="flat">
              <a:noFill/>
              <a:prstDash val="solid"/>
              <a:miter/>
            </a:ln>
          </p:spPr>
          <p:txBody>
            <a:bodyPr rtlCol="0" anchor="ctr"/>
            <a:lstStyle/>
            <a:p>
              <a:endParaRPr lang="en-ID"/>
            </a:p>
          </p:txBody>
        </p:sp>
      </p:grpSp>
      <p:grpSp>
        <p:nvGrpSpPr>
          <p:cNvPr id="52" name="Graphic 7">
            <a:extLst>
              <a:ext uri="{FF2B5EF4-FFF2-40B4-BE49-F238E27FC236}">
                <a16:creationId xmlns:a16="http://schemas.microsoft.com/office/drawing/2014/main" id="{D349C009-927F-436A-BF9E-57FCF8FBCFE5}"/>
              </a:ext>
            </a:extLst>
          </p:cNvPr>
          <p:cNvGrpSpPr/>
          <p:nvPr/>
        </p:nvGrpSpPr>
        <p:grpSpPr>
          <a:xfrm>
            <a:off x="4505785" y="4226783"/>
            <a:ext cx="774637" cy="682709"/>
            <a:chOff x="4929187" y="3624262"/>
            <a:chExt cx="545782" cy="481012"/>
          </a:xfrm>
        </p:grpSpPr>
        <p:sp>
          <p:nvSpPr>
            <p:cNvPr id="53" name="Freeform: Shape 52">
              <a:extLst>
                <a:ext uri="{FF2B5EF4-FFF2-40B4-BE49-F238E27FC236}">
                  <a16:creationId xmlns:a16="http://schemas.microsoft.com/office/drawing/2014/main" id="{AF4FB9BD-27EF-423B-9B1F-591DC8D03FFA}"/>
                </a:ext>
              </a:extLst>
            </p:cNvPr>
            <p:cNvSpPr/>
            <p:nvPr/>
          </p:nvSpPr>
          <p:spPr>
            <a:xfrm>
              <a:off x="4929187" y="3624262"/>
              <a:ext cx="545782" cy="480059"/>
            </a:xfrm>
            <a:custGeom>
              <a:avLst/>
              <a:gdLst>
                <a:gd name="connsiteX0" fmla="*/ 273368 w 545782"/>
                <a:gd name="connsiteY0" fmla="*/ 0 h 480059"/>
                <a:gd name="connsiteX1" fmla="*/ 545783 w 545782"/>
                <a:gd name="connsiteY1" fmla="*/ 272415 h 480059"/>
                <a:gd name="connsiteX2" fmla="*/ 466725 w 545782"/>
                <a:gd name="connsiteY2" fmla="*/ 464820 h 480059"/>
                <a:gd name="connsiteX3" fmla="*/ 272415 w 545782"/>
                <a:gd name="connsiteY3" fmla="*/ 480060 h 480059"/>
                <a:gd name="connsiteX4" fmla="*/ 80010 w 545782"/>
                <a:gd name="connsiteY4" fmla="*/ 464820 h 480059"/>
                <a:gd name="connsiteX5" fmla="*/ 0 w 545782"/>
                <a:gd name="connsiteY5" fmla="*/ 272415 h 480059"/>
                <a:gd name="connsiteX6" fmla="*/ 273368 w 545782"/>
                <a:gd name="connsiteY6" fmla="*/ 0 h 48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80059">
                  <a:moveTo>
                    <a:pt x="273368" y="0"/>
                  </a:moveTo>
                  <a:cubicBezTo>
                    <a:pt x="423863" y="0"/>
                    <a:pt x="545783" y="121920"/>
                    <a:pt x="545783" y="272415"/>
                  </a:cubicBezTo>
                  <a:cubicBezTo>
                    <a:pt x="545783" y="347663"/>
                    <a:pt x="515303" y="415290"/>
                    <a:pt x="466725" y="464820"/>
                  </a:cubicBezTo>
                  <a:cubicBezTo>
                    <a:pt x="409575" y="474345"/>
                    <a:pt x="342900" y="480060"/>
                    <a:pt x="272415" y="480060"/>
                  </a:cubicBezTo>
                  <a:cubicBezTo>
                    <a:pt x="202883" y="480060"/>
                    <a:pt x="137160" y="474345"/>
                    <a:pt x="80010" y="464820"/>
                  </a:cubicBezTo>
                  <a:cubicBezTo>
                    <a:pt x="30480" y="415290"/>
                    <a:pt x="0" y="347663"/>
                    <a:pt x="0" y="272415"/>
                  </a:cubicBezTo>
                  <a:cubicBezTo>
                    <a:pt x="953" y="122872"/>
                    <a:pt x="122873" y="0"/>
                    <a:pt x="273368" y="0"/>
                  </a:cubicBezTo>
                  <a:close/>
                </a:path>
              </a:pathLst>
            </a:custGeom>
            <a:solidFill>
              <a:srgbClr val="FFDD56"/>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90989C24-8BE9-4214-BC6A-4DFD706C5226}"/>
                </a:ext>
              </a:extLst>
            </p:cNvPr>
            <p:cNvSpPr/>
            <p:nvPr/>
          </p:nvSpPr>
          <p:spPr>
            <a:xfrm>
              <a:off x="4992052" y="3687127"/>
              <a:ext cx="421005" cy="418147"/>
            </a:xfrm>
            <a:custGeom>
              <a:avLst/>
              <a:gdLst>
                <a:gd name="connsiteX0" fmla="*/ 210503 w 421005"/>
                <a:gd name="connsiteY0" fmla="*/ 0 h 418147"/>
                <a:gd name="connsiteX1" fmla="*/ 421005 w 421005"/>
                <a:gd name="connsiteY1" fmla="*/ 210502 h 418147"/>
                <a:gd name="connsiteX2" fmla="*/ 249555 w 421005"/>
                <a:gd name="connsiteY2" fmla="*/ 417195 h 418147"/>
                <a:gd name="connsiteX3" fmla="*/ 209550 w 421005"/>
                <a:gd name="connsiteY3" fmla="*/ 418147 h 418147"/>
                <a:gd name="connsiteX4" fmla="*/ 171450 w 421005"/>
                <a:gd name="connsiteY4" fmla="*/ 417195 h 418147"/>
                <a:gd name="connsiteX5" fmla="*/ 0 w 421005"/>
                <a:gd name="connsiteY5" fmla="*/ 210502 h 418147"/>
                <a:gd name="connsiteX6" fmla="*/ 210503 w 421005"/>
                <a:gd name="connsiteY6" fmla="*/ 0 h 41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5" h="418147">
                  <a:moveTo>
                    <a:pt x="210503" y="0"/>
                  </a:moveTo>
                  <a:cubicBezTo>
                    <a:pt x="326708" y="0"/>
                    <a:pt x="421005" y="94297"/>
                    <a:pt x="421005" y="210502"/>
                  </a:cubicBezTo>
                  <a:cubicBezTo>
                    <a:pt x="421005" y="313372"/>
                    <a:pt x="347663" y="399097"/>
                    <a:pt x="249555" y="417195"/>
                  </a:cubicBezTo>
                  <a:cubicBezTo>
                    <a:pt x="236220" y="417195"/>
                    <a:pt x="222885" y="418147"/>
                    <a:pt x="209550" y="418147"/>
                  </a:cubicBezTo>
                  <a:cubicBezTo>
                    <a:pt x="197168" y="418147"/>
                    <a:pt x="183833" y="418147"/>
                    <a:pt x="171450" y="417195"/>
                  </a:cubicBezTo>
                  <a:cubicBezTo>
                    <a:pt x="73343" y="399097"/>
                    <a:pt x="0" y="31337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187D81B-1824-4260-AF6A-FA0BBDA89A12}"/>
                </a:ext>
              </a:extLst>
            </p:cNvPr>
            <p:cNvSpPr/>
            <p:nvPr/>
          </p:nvSpPr>
          <p:spPr>
            <a:xfrm>
              <a:off x="5100637" y="3751897"/>
              <a:ext cx="191452" cy="310515"/>
            </a:xfrm>
            <a:custGeom>
              <a:avLst/>
              <a:gdLst>
                <a:gd name="connsiteX0" fmla="*/ 76200 w 191452"/>
                <a:gd name="connsiteY0" fmla="*/ 309563 h 310515"/>
                <a:gd name="connsiteX1" fmla="*/ 76200 w 191452"/>
                <a:gd name="connsiteY1" fmla="*/ 273368 h 310515"/>
                <a:gd name="connsiteX2" fmla="*/ 30480 w 191452"/>
                <a:gd name="connsiteY2" fmla="*/ 256223 h 310515"/>
                <a:gd name="connsiteX3" fmla="*/ 0 w 191452"/>
                <a:gd name="connsiteY3" fmla="*/ 200978 h 310515"/>
                <a:gd name="connsiteX4" fmla="*/ 39052 w 191452"/>
                <a:gd name="connsiteY4" fmla="*/ 194310 h 310515"/>
                <a:gd name="connsiteX5" fmla="*/ 57150 w 191452"/>
                <a:gd name="connsiteY5" fmla="*/ 230505 h 310515"/>
                <a:gd name="connsiteX6" fmla="*/ 75248 w 191452"/>
                <a:gd name="connsiteY6" fmla="*/ 240030 h 310515"/>
                <a:gd name="connsiteX7" fmla="*/ 75248 w 191452"/>
                <a:gd name="connsiteY7" fmla="*/ 165735 h 310515"/>
                <a:gd name="connsiteX8" fmla="*/ 40005 w 191452"/>
                <a:gd name="connsiteY8" fmla="*/ 153353 h 310515"/>
                <a:gd name="connsiteX9" fmla="*/ 15240 w 191452"/>
                <a:gd name="connsiteY9" fmla="*/ 131445 h 310515"/>
                <a:gd name="connsiteX10" fmla="*/ 6668 w 191452"/>
                <a:gd name="connsiteY10" fmla="*/ 100965 h 310515"/>
                <a:gd name="connsiteX11" fmla="*/ 13335 w 191452"/>
                <a:gd name="connsiteY11" fmla="*/ 72390 h 310515"/>
                <a:gd name="connsiteX12" fmla="*/ 32385 w 191452"/>
                <a:gd name="connsiteY12" fmla="*/ 50483 h 310515"/>
                <a:gd name="connsiteX13" fmla="*/ 57150 w 191452"/>
                <a:gd name="connsiteY13" fmla="*/ 39053 h 310515"/>
                <a:gd name="connsiteX14" fmla="*/ 75248 w 191452"/>
                <a:gd name="connsiteY14" fmla="*/ 35243 h 310515"/>
                <a:gd name="connsiteX15" fmla="*/ 75248 w 191452"/>
                <a:gd name="connsiteY15" fmla="*/ 0 h 310515"/>
                <a:gd name="connsiteX16" fmla="*/ 116205 w 191452"/>
                <a:gd name="connsiteY16" fmla="*/ 0 h 310515"/>
                <a:gd name="connsiteX17" fmla="*/ 116205 w 191452"/>
                <a:gd name="connsiteY17" fmla="*/ 36195 h 310515"/>
                <a:gd name="connsiteX18" fmla="*/ 139065 w 191452"/>
                <a:gd name="connsiteY18" fmla="*/ 41910 h 310515"/>
                <a:gd name="connsiteX19" fmla="*/ 169545 w 191452"/>
                <a:gd name="connsiteY19" fmla="*/ 62865 h 310515"/>
                <a:gd name="connsiteX20" fmla="*/ 182880 w 191452"/>
                <a:gd name="connsiteY20" fmla="*/ 99060 h 310515"/>
                <a:gd name="connsiteX21" fmla="*/ 144780 w 191452"/>
                <a:gd name="connsiteY21" fmla="*/ 104775 h 310515"/>
                <a:gd name="connsiteX22" fmla="*/ 129540 w 191452"/>
                <a:gd name="connsiteY22" fmla="*/ 76200 h 310515"/>
                <a:gd name="connsiteX23" fmla="*/ 116205 w 191452"/>
                <a:gd name="connsiteY23" fmla="*/ 69533 h 310515"/>
                <a:gd name="connsiteX24" fmla="*/ 116205 w 191452"/>
                <a:gd name="connsiteY24" fmla="*/ 135255 h 310515"/>
                <a:gd name="connsiteX25" fmla="*/ 156210 w 191452"/>
                <a:gd name="connsiteY25" fmla="*/ 148590 h 310515"/>
                <a:gd name="connsiteX26" fmla="*/ 181927 w 191452"/>
                <a:gd name="connsiteY26" fmla="*/ 169545 h 310515"/>
                <a:gd name="connsiteX27" fmla="*/ 191452 w 191452"/>
                <a:gd name="connsiteY27" fmla="*/ 202883 h 310515"/>
                <a:gd name="connsiteX28" fmla="*/ 180023 w 191452"/>
                <a:gd name="connsiteY28" fmla="*/ 240030 h 310515"/>
                <a:gd name="connsiteX29" fmla="*/ 146685 w 191452"/>
                <a:gd name="connsiteY29" fmla="*/ 266700 h 310515"/>
                <a:gd name="connsiteX30" fmla="*/ 115252 w 191452"/>
                <a:gd name="connsiteY30" fmla="*/ 275273 h 310515"/>
                <a:gd name="connsiteX31" fmla="*/ 115252 w 191452"/>
                <a:gd name="connsiteY31" fmla="*/ 310515 h 310515"/>
                <a:gd name="connsiteX32" fmla="*/ 76200 w 191452"/>
                <a:gd name="connsiteY32" fmla="*/ 310515 h 310515"/>
                <a:gd name="connsiteX33" fmla="*/ 76200 w 191452"/>
                <a:gd name="connsiteY33" fmla="*/ 309563 h 310515"/>
                <a:gd name="connsiteX34" fmla="*/ 76200 w 191452"/>
                <a:gd name="connsiteY34" fmla="*/ 123825 h 310515"/>
                <a:gd name="connsiteX35" fmla="*/ 76200 w 191452"/>
                <a:gd name="connsiteY35" fmla="*/ 67628 h 310515"/>
                <a:gd name="connsiteX36" fmla="*/ 57150 w 191452"/>
                <a:gd name="connsiteY36" fmla="*/ 75248 h 310515"/>
                <a:gd name="connsiteX37" fmla="*/ 45720 w 191452"/>
                <a:gd name="connsiteY37" fmla="*/ 96203 h 310515"/>
                <a:gd name="connsiteX38" fmla="*/ 50482 w 191452"/>
                <a:gd name="connsiteY38" fmla="*/ 109538 h 310515"/>
                <a:gd name="connsiteX39" fmla="*/ 65723 w 191452"/>
                <a:gd name="connsiteY39" fmla="*/ 120015 h 310515"/>
                <a:gd name="connsiteX40" fmla="*/ 76200 w 191452"/>
                <a:gd name="connsiteY40" fmla="*/ 123825 h 310515"/>
                <a:gd name="connsiteX41" fmla="*/ 76200 w 191452"/>
                <a:gd name="connsiteY41" fmla="*/ 123825 h 310515"/>
                <a:gd name="connsiteX42" fmla="*/ 117157 w 191452"/>
                <a:gd name="connsiteY42" fmla="*/ 176213 h 310515"/>
                <a:gd name="connsiteX43" fmla="*/ 117157 w 191452"/>
                <a:gd name="connsiteY43" fmla="*/ 240983 h 310515"/>
                <a:gd name="connsiteX44" fmla="*/ 139065 w 191452"/>
                <a:gd name="connsiteY44" fmla="*/ 231458 h 310515"/>
                <a:gd name="connsiteX45" fmla="*/ 152400 w 191452"/>
                <a:gd name="connsiteY45" fmla="*/ 205740 h 310515"/>
                <a:gd name="connsiteX46" fmla="*/ 140970 w 191452"/>
                <a:gd name="connsiteY46" fmla="*/ 184785 h 310515"/>
                <a:gd name="connsiteX47" fmla="*/ 117157 w 191452"/>
                <a:gd name="connsiteY47" fmla="*/ 176213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5">
                  <a:moveTo>
                    <a:pt x="76200" y="309563"/>
                  </a:moveTo>
                  <a:lnTo>
                    <a:pt x="76200" y="273368"/>
                  </a:lnTo>
                  <a:cubicBezTo>
                    <a:pt x="57150" y="270510"/>
                    <a:pt x="41910" y="264795"/>
                    <a:pt x="30480" y="256223"/>
                  </a:cubicBezTo>
                  <a:cubicBezTo>
                    <a:pt x="14288" y="243840"/>
                    <a:pt x="4763" y="225743"/>
                    <a:pt x="0" y="200978"/>
                  </a:cubicBezTo>
                  <a:lnTo>
                    <a:pt x="39052" y="194310"/>
                  </a:lnTo>
                  <a:cubicBezTo>
                    <a:pt x="40957" y="209550"/>
                    <a:pt x="47625" y="221933"/>
                    <a:pt x="57150" y="230505"/>
                  </a:cubicBezTo>
                  <a:cubicBezTo>
                    <a:pt x="61913" y="234315"/>
                    <a:pt x="68580" y="238125"/>
                    <a:pt x="75248" y="240030"/>
                  </a:cubicBezTo>
                  <a:lnTo>
                    <a:pt x="75248" y="165735"/>
                  </a:lnTo>
                  <a:cubicBezTo>
                    <a:pt x="59055" y="160973"/>
                    <a:pt x="47625" y="157163"/>
                    <a:pt x="40005" y="153353"/>
                  </a:cubicBezTo>
                  <a:cubicBezTo>
                    <a:pt x="28575" y="147638"/>
                    <a:pt x="20955" y="140970"/>
                    <a:pt x="15240" y="131445"/>
                  </a:cubicBezTo>
                  <a:cubicBezTo>
                    <a:pt x="9525" y="121920"/>
                    <a:pt x="6668" y="111443"/>
                    <a:pt x="6668" y="100965"/>
                  </a:cubicBezTo>
                  <a:cubicBezTo>
                    <a:pt x="6668" y="90488"/>
                    <a:pt x="8573" y="80963"/>
                    <a:pt x="13335" y="72390"/>
                  </a:cubicBezTo>
                  <a:cubicBezTo>
                    <a:pt x="18098" y="63818"/>
                    <a:pt x="24765" y="56198"/>
                    <a:pt x="32385" y="50483"/>
                  </a:cubicBezTo>
                  <a:cubicBezTo>
                    <a:pt x="38100" y="45720"/>
                    <a:pt x="46673" y="41910"/>
                    <a:pt x="57150" y="39053"/>
                  </a:cubicBezTo>
                  <a:cubicBezTo>
                    <a:pt x="62865" y="37148"/>
                    <a:pt x="68580" y="36195"/>
                    <a:pt x="75248" y="35243"/>
                  </a:cubicBezTo>
                  <a:lnTo>
                    <a:pt x="75248" y="0"/>
                  </a:lnTo>
                  <a:lnTo>
                    <a:pt x="116205" y="0"/>
                  </a:lnTo>
                  <a:lnTo>
                    <a:pt x="116205" y="36195"/>
                  </a:lnTo>
                  <a:cubicBezTo>
                    <a:pt x="124777" y="37148"/>
                    <a:pt x="132398" y="39053"/>
                    <a:pt x="139065" y="41910"/>
                  </a:cubicBezTo>
                  <a:cubicBezTo>
                    <a:pt x="152400" y="46673"/>
                    <a:pt x="162877" y="54293"/>
                    <a:pt x="169545" y="62865"/>
                  </a:cubicBezTo>
                  <a:cubicBezTo>
                    <a:pt x="176213" y="71438"/>
                    <a:pt x="180975" y="83820"/>
                    <a:pt x="182880" y="99060"/>
                  </a:cubicBezTo>
                  <a:lnTo>
                    <a:pt x="144780" y="104775"/>
                  </a:lnTo>
                  <a:cubicBezTo>
                    <a:pt x="142875" y="92393"/>
                    <a:pt x="138113" y="82868"/>
                    <a:pt x="129540" y="76200"/>
                  </a:cubicBezTo>
                  <a:cubicBezTo>
                    <a:pt x="125730" y="73343"/>
                    <a:pt x="120968" y="70485"/>
                    <a:pt x="116205" y="69533"/>
                  </a:cubicBezTo>
                  <a:lnTo>
                    <a:pt x="116205" y="135255"/>
                  </a:lnTo>
                  <a:cubicBezTo>
                    <a:pt x="134302" y="140018"/>
                    <a:pt x="147638" y="144780"/>
                    <a:pt x="156210" y="148590"/>
                  </a:cubicBezTo>
                  <a:cubicBezTo>
                    <a:pt x="167640" y="153353"/>
                    <a:pt x="176213" y="160020"/>
                    <a:pt x="181927" y="169545"/>
                  </a:cubicBezTo>
                  <a:cubicBezTo>
                    <a:pt x="188595" y="178118"/>
                    <a:pt x="191452" y="189548"/>
                    <a:pt x="191452" y="202883"/>
                  </a:cubicBezTo>
                  <a:cubicBezTo>
                    <a:pt x="191452" y="216218"/>
                    <a:pt x="187642" y="228600"/>
                    <a:pt x="180023" y="240030"/>
                  </a:cubicBezTo>
                  <a:cubicBezTo>
                    <a:pt x="172402" y="251460"/>
                    <a:pt x="160973" y="260033"/>
                    <a:pt x="146685" y="266700"/>
                  </a:cubicBezTo>
                  <a:cubicBezTo>
                    <a:pt x="137160" y="270510"/>
                    <a:pt x="126682" y="273368"/>
                    <a:pt x="115252" y="275273"/>
                  </a:cubicBezTo>
                  <a:lnTo>
                    <a:pt x="115252" y="310515"/>
                  </a:lnTo>
                  <a:lnTo>
                    <a:pt x="76200" y="310515"/>
                  </a:lnTo>
                  <a:lnTo>
                    <a:pt x="76200" y="309563"/>
                  </a:lnTo>
                  <a:close/>
                  <a:moveTo>
                    <a:pt x="76200" y="123825"/>
                  </a:moveTo>
                  <a:lnTo>
                    <a:pt x="76200" y="67628"/>
                  </a:lnTo>
                  <a:cubicBezTo>
                    <a:pt x="67627" y="68580"/>
                    <a:pt x="60960" y="71438"/>
                    <a:pt x="57150" y="75248"/>
                  </a:cubicBezTo>
                  <a:cubicBezTo>
                    <a:pt x="49530" y="80963"/>
                    <a:pt x="45720" y="88583"/>
                    <a:pt x="45720" y="96203"/>
                  </a:cubicBezTo>
                  <a:cubicBezTo>
                    <a:pt x="45720" y="100965"/>
                    <a:pt x="47625" y="105728"/>
                    <a:pt x="50482" y="109538"/>
                  </a:cubicBezTo>
                  <a:cubicBezTo>
                    <a:pt x="53340" y="113348"/>
                    <a:pt x="59055" y="117158"/>
                    <a:pt x="65723" y="120015"/>
                  </a:cubicBezTo>
                  <a:cubicBezTo>
                    <a:pt x="66675" y="120968"/>
                    <a:pt x="70485" y="121920"/>
                    <a:pt x="76200" y="123825"/>
                  </a:cubicBezTo>
                  <a:lnTo>
                    <a:pt x="76200" y="123825"/>
                  </a:lnTo>
                  <a:close/>
                  <a:moveTo>
                    <a:pt x="117157" y="176213"/>
                  </a:moveTo>
                  <a:lnTo>
                    <a:pt x="117157" y="240983"/>
                  </a:lnTo>
                  <a:cubicBezTo>
                    <a:pt x="126682" y="239078"/>
                    <a:pt x="134302" y="236220"/>
                    <a:pt x="139065" y="231458"/>
                  </a:cubicBezTo>
                  <a:cubicBezTo>
                    <a:pt x="147638" y="223838"/>
                    <a:pt x="152400" y="215265"/>
                    <a:pt x="152400" y="205740"/>
                  </a:cubicBezTo>
                  <a:cubicBezTo>
                    <a:pt x="152400" y="197168"/>
                    <a:pt x="148590" y="189548"/>
                    <a:pt x="140970" y="184785"/>
                  </a:cubicBezTo>
                  <a:cubicBezTo>
                    <a:pt x="137160" y="182880"/>
                    <a:pt x="129540" y="180023"/>
                    <a:pt x="117157" y="176213"/>
                  </a:cubicBezTo>
                  <a:close/>
                </a:path>
              </a:pathLst>
            </a:custGeom>
            <a:solidFill>
              <a:srgbClr val="F0892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B43A88D-E248-40D8-84B3-0B11B7102E3F}"/>
                </a:ext>
              </a:extLst>
            </p:cNvPr>
            <p:cNvSpPr/>
            <p:nvPr/>
          </p:nvSpPr>
          <p:spPr>
            <a:xfrm>
              <a:off x="5005387" y="3687127"/>
              <a:ext cx="389572" cy="138112"/>
            </a:xfrm>
            <a:custGeom>
              <a:avLst/>
              <a:gdLst>
                <a:gd name="connsiteX0" fmla="*/ 197168 w 389572"/>
                <a:gd name="connsiteY0" fmla="*/ 0 h 138112"/>
                <a:gd name="connsiteX1" fmla="*/ 389573 w 389572"/>
                <a:gd name="connsiteY1" fmla="*/ 123825 h 138112"/>
                <a:gd name="connsiteX2" fmla="*/ 198120 w 389572"/>
                <a:gd name="connsiteY2" fmla="*/ 15240 h 138112"/>
                <a:gd name="connsiteX3" fmla="*/ 0 w 389572"/>
                <a:gd name="connsiteY3" fmla="*/ 138113 h 138112"/>
                <a:gd name="connsiteX4" fmla="*/ 197168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8" y="0"/>
                  </a:moveTo>
                  <a:cubicBezTo>
                    <a:pt x="282892" y="0"/>
                    <a:pt x="356235" y="50482"/>
                    <a:pt x="389573" y="123825"/>
                  </a:cubicBezTo>
                  <a:cubicBezTo>
                    <a:pt x="352425" y="59055"/>
                    <a:pt x="280988" y="15240"/>
                    <a:pt x="198120" y="15240"/>
                  </a:cubicBezTo>
                  <a:cubicBezTo>
                    <a:pt x="109538" y="15240"/>
                    <a:pt x="34290" y="65722"/>
                    <a:pt x="0" y="138113"/>
                  </a:cubicBezTo>
                  <a:cubicBezTo>
                    <a:pt x="29527" y="57150"/>
                    <a:pt x="106680" y="0"/>
                    <a:pt x="197168" y="0"/>
                  </a:cubicBezTo>
                  <a:close/>
                </a:path>
              </a:pathLst>
            </a:custGeom>
            <a:solidFill>
              <a:srgbClr val="F08921"/>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EB4593BB-BC20-40B9-A4E7-ECFCFB2AC645}"/>
                </a:ext>
              </a:extLst>
            </p:cNvPr>
            <p:cNvSpPr/>
            <p:nvPr/>
          </p:nvSpPr>
          <p:spPr>
            <a:xfrm>
              <a:off x="5107305" y="3741420"/>
              <a:ext cx="191452" cy="310514"/>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rgbClr val="FFDD56"/>
            </a:solidFill>
            <a:ln w="9525" cap="flat">
              <a:noFill/>
              <a:prstDash val="solid"/>
              <a:miter/>
            </a:ln>
          </p:spPr>
          <p:txBody>
            <a:bodyPr rtlCol="0" anchor="ctr"/>
            <a:lstStyle/>
            <a:p>
              <a:endParaRPr lang="en-ID"/>
            </a:p>
          </p:txBody>
        </p:sp>
      </p:grpSp>
      <p:sp>
        <p:nvSpPr>
          <p:cNvPr id="101" name="TextBox 100">
            <a:extLst>
              <a:ext uri="{FF2B5EF4-FFF2-40B4-BE49-F238E27FC236}">
                <a16:creationId xmlns:a16="http://schemas.microsoft.com/office/drawing/2014/main" id="{8EACF75B-3819-45D5-82BC-F6CA230C2889}"/>
              </a:ext>
            </a:extLst>
          </p:cNvPr>
          <p:cNvSpPr txBox="1"/>
          <p:nvPr/>
        </p:nvSpPr>
        <p:spPr>
          <a:xfrm>
            <a:off x="540286" y="2236782"/>
            <a:ext cx="2419252" cy="400110"/>
          </a:xfrm>
          <a:prstGeom prst="rect">
            <a:avLst/>
          </a:prstGeom>
          <a:noFill/>
        </p:spPr>
        <p:txBody>
          <a:bodyPr wrap="none" rtlCol="0">
            <a:spAutoFit/>
          </a:bodyPr>
          <a:lstStyle/>
          <a:p>
            <a:r>
              <a:rPr lang="en-US" sz="2000" b="1">
                <a:latin typeface="+mj-lt"/>
              </a:rPr>
              <a:t>Dollar Performance</a:t>
            </a:r>
            <a:endParaRPr lang="id-ID" sz="2000" b="1" dirty="0">
              <a:latin typeface="+mj-lt"/>
            </a:endParaRPr>
          </a:p>
        </p:txBody>
      </p:sp>
      <p:sp>
        <p:nvSpPr>
          <p:cNvPr id="104" name="TextBox 103">
            <a:extLst>
              <a:ext uri="{FF2B5EF4-FFF2-40B4-BE49-F238E27FC236}">
                <a16:creationId xmlns:a16="http://schemas.microsoft.com/office/drawing/2014/main" id="{4E9B68A5-8AAD-43C2-B3D8-F0E07DC035E2}"/>
              </a:ext>
            </a:extLst>
          </p:cNvPr>
          <p:cNvSpPr txBox="1"/>
          <p:nvPr/>
        </p:nvSpPr>
        <p:spPr>
          <a:xfrm>
            <a:off x="540286"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209" name="TextBox 208">
            <a:extLst>
              <a:ext uri="{FF2B5EF4-FFF2-40B4-BE49-F238E27FC236}">
                <a16:creationId xmlns:a16="http://schemas.microsoft.com/office/drawing/2014/main" id="{53A36A18-44B6-483F-B072-9D4124182B86}"/>
              </a:ext>
            </a:extLst>
          </p:cNvPr>
          <p:cNvSpPr txBox="1"/>
          <p:nvPr/>
        </p:nvSpPr>
        <p:spPr>
          <a:xfrm>
            <a:off x="540286" y="4041572"/>
            <a:ext cx="2831224" cy="830997"/>
          </a:xfrm>
          <a:prstGeom prst="rect">
            <a:avLst/>
          </a:prstGeom>
          <a:noFill/>
        </p:spPr>
        <p:txBody>
          <a:bodyPr wrap="none" rtlCol="0">
            <a:spAutoFit/>
          </a:bodyPr>
          <a:lstStyle/>
          <a:p>
            <a:r>
              <a:rPr lang="en-ID" sz="4800" b="1">
                <a:solidFill>
                  <a:schemeClr val="accent1"/>
                </a:solidFill>
                <a:latin typeface="+mj-lt"/>
              </a:rPr>
              <a:t>$123,000</a:t>
            </a:r>
            <a:endParaRPr lang="id-ID" sz="4800" b="1" dirty="0">
              <a:solidFill>
                <a:schemeClr val="accent1"/>
              </a:solidFill>
              <a:latin typeface="+mj-lt"/>
            </a:endParaRPr>
          </a:p>
        </p:txBody>
      </p:sp>
      <p:sp>
        <p:nvSpPr>
          <p:cNvPr id="128" name="TextBox 127">
            <a:extLst>
              <a:ext uri="{FF2B5EF4-FFF2-40B4-BE49-F238E27FC236}">
                <a16:creationId xmlns:a16="http://schemas.microsoft.com/office/drawing/2014/main" id="{95FC1D39-A943-4D81-8B91-CEC108CA269C}"/>
              </a:ext>
            </a:extLst>
          </p:cNvPr>
          <p:cNvSpPr txBox="1"/>
          <p:nvPr/>
        </p:nvSpPr>
        <p:spPr>
          <a:xfrm>
            <a:off x="8439354" y="2236782"/>
            <a:ext cx="2257349" cy="400110"/>
          </a:xfrm>
          <a:prstGeom prst="rect">
            <a:avLst/>
          </a:prstGeom>
          <a:noFill/>
        </p:spPr>
        <p:txBody>
          <a:bodyPr wrap="none" rtlCol="0">
            <a:spAutoFit/>
          </a:bodyPr>
          <a:lstStyle/>
          <a:p>
            <a:r>
              <a:rPr lang="en-US" sz="2000" b="1">
                <a:latin typeface="+mj-lt"/>
              </a:rPr>
              <a:t>Euro Performance</a:t>
            </a:r>
            <a:endParaRPr lang="id-ID" sz="2000" b="1" dirty="0">
              <a:latin typeface="+mj-lt"/>
            </a:endParaRPr>
          </a:p>
        </p:txBody>
      </p:sp>
      <p:sp>
        <p:nvSpPr>
          <p:cNvPr id="129" name="TextBox 128">
            <a:extLst>
              <a:ext uri="{FF2B5EF4-FFF2-40B4-BE49-F238E27FC236}">
                <a16:creationId xmlns:a16="http://schemas.microsoft.com/office/drawing/2014/main" id="{84985960-565C-4E4D-9FD4-5E3B3185E4B4}"/>
              </a:ext>
            </a:extLst>
          </p:cNvPr>
          <p:cNvSpPr txBox="1"/>
          <p:nvPr/>
        </p:nvSpPr>
        <p:spPr>
          <a:xfrm>
            <a:off x="8439354"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130" name="TextBox 129">
            <a:extLst>
              <a:ext uri="{FF2B5EF4-FFF2-40B4-BE49-F238E27FC236}">
                <a16:creationId xmlns:a16="http://schemas.microsoft.com/office/drawing/2014/main" id="{CEBD93D9-973F-42D3-8308-55CC6D6B6D59}"/>
              </a:ext>
            </a:extLst>
          </p:cNvPr>
          <p:cNvSpPr txBox="1"/>
          <p:nvPr/>
        </p:nvSpPr>
        <p:spPr>
          <a:xfrm>
            <a:off x="8439354" y="4041572"/>
            <a:ext cx="2473754" cy="830997"/>
          </a:xfrm>
          <a:prstGeom prst="rect">
            <a:avLst/>
          </a:prstGeom>
          <a:noFill/>
        </p:spPr>
        <p:txBody>
          <a:bodyPr wrap="none" rtlCol="0">
            <a:spAutoFit/>
          </a:bodyPr>
          <a:lstStyle/>
          <a:p>
            <a:r>
              <a:rPr lang="en-ID" sz="4800" b="1">
                <a:solidFill>
                  <a:schemeClr val="accent2"/>
                </a:solidFill>
                <a:latin typeface="+mj-lt"/>
              </a:rPr>
              <a:t>€87,000</a:t>
            </a:r>
            <a:endParaRPr lang="id-ID" sz="4800" b="1" dirty="0">
              <a:solidFill>
                <a:schemeClr val="accent2"/>
              </a:solidFill>
              <a:latin typeface="+mj-lt"/>
            </a:endParaRPr>
          </a:p>
        </p:txBody>
      </p:sp>
      <p:grpSp>
        <p:nvGrpSpPr>
          <p:cNvPr id="6" name="Group 5">
            <a:extLst>
              <a:ext uri="{FF2B5EF4-FFF2-40B4-BE49-F238E27FC236}">
                <a16:creationId xmlns:a16="http://schemas.microsoft.com/office/drawing/2014/main" id="{3846BE3D-9CF4-47F0-8017-F5CB4BB127DC}"/>
              </a:ext>
            </a:extLst>
          </p:cNvPr>
          <p:cNvGrpSpPr/>
          <p:nvPr/>
        </p:nvGrpSpPr>
        <p:grpSpPr>
          <a:xfrm>
            <a:off x="590577" y="2807789"/>
            <a:ext cx="2866577" cy="1076904"/>
            <a:chOff x="590577" y="2807789"/>
            <a:chExt cx="2866577" cy="1076904"/>
          </a:xfrm>
        </p:grpSpPr>
        <p:grpSp>
          <p:nvGrpSpPr>
            <p:cNvPr id="404" name="Group 403">
              <a:extLst>
                <a:ext uri="{FF2B5EF4-FFF2-40B4-BE49-F238E27FC236}">
                  <a16:creationId xmlns:a16="http://schemas.microsoft.com/office/drawing/2014/main" id="{648FC953-8E9D-44D2-8AC3-6BF109813AF6}"/>
                </a:ext>
              </a:extLst>
            </p:cNvPr>
            <p:cNvGrpSpPr/>
            <p:nvPr/>
          </p:nvGrpSpPr>
          <p:grpSpPr>
            <a:xfrm>
              <a:off x="590577" y="2807789"/>
              <a:ext cx="564317" cy="517480"/>
              <a:chOff x="590577" y="2817313"/>
              <a:chExt cx="564317" cy="517480"/>
            </a:xfrm>
            <a:solidFill>
              <a:schemeClr val="accent1"/>
            </a:solidFill>
          </p:grpSpPr>
          <p:sp>
            <p:nvSpPr>
              <p:cNvPr id="333" name="Freeform: Shape 332">
                <a:extLst>
                  <a:ext uri="{FF2B5EF4-FFF2-40B4-BE49-F238E27FC236}">
                    <a16:creationId xmlns:a16="http://schemas.microsoft.com/office/drawing/2014/main" id="{3EA6C3DA-10D5-4B5B-8AF4-20A2891302E1}"/>
                  </a:ext>
                </a:extLst>
              </p:cNvPr>
              <p:cNvSpPr/>
              <p:nvPr/>
            </p:nvSpPr>
            <p:spPr>
              <a:xfrm>
                <a:off x="590577"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214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214" y="16137"/>
                    </a:lnTo>
                    <a:lnTo>
                      <a:pt x="16137" y="288516"/>
                    </a:lnTo>
                    <a:close/>
                  </a:path>
                </a:pathLst>
              </a:custGeom>
              <a:grpFill/>
              <a:ln w="4876"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334BCEFF-3DCC-4C26-8A9C-6B64CC969EAE}"/>
                  </a:ext>
                </a:extLst>
              </p:cNvPr>
              <p:cNvSpPr/>
              <p:nvPr/>
            </p:nvSpPr>
            <p:spPr>
              <a:xfrm>
                <a:off x="666373" y="2898674"/>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862 h 343285"/>
                  <a:gd name="connsiteX14" fmla="*/ 10269 w 412724"/>
                  <a:gd name="connsiteY14" fmla="*/ 245972 h 343285"/>
                  <a:gd name="connsiteX15" fmla="*/ 21516 w 412724"/>
                  <a:gd name="connsiteY15" fmla="*/ 196093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40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1275" y="343285"/>
                    </a:lnTo>
                    <a:cubicBezTo>
                      <a:pt x="120297" y="340351"/>
                      <a:pt x="118829" y="337906"/>
                      <a:pt x="117362" y="335461"/>
                    </a:cubicBezTo>
                    <a:cubicBezTo>
                      <a:pt x="106604" y="319813"/>
                      <a:pt x="84110" y="316390"/>
                      <a:pt x="66994" y="328126"/>
                    </a:cubicBezTo>
                    <a:cubicBezTo>
                      <a:pt x="63571" y="330571"/>
                      <a:pt x="61126" y="333016"/>
                      <a:pt x="58681" y="335950"/>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BDD7352C-66BD-459B-8B0D-1B6ED539BFEA}"/>
                  </a:ext>
                </a:extLst>
              </p:cNvPr>
              <p:cNvSpPr/>
              <p:nvPr/>
            </p:nvSpPr>
            <p:spPr>
              <a:xfrm rot="19534924">
                <a:off x="805120" y="2999267"/>
                <a:ext cx="134961" cy="153621"/>
              </a:xfrm>
              <a:custGeom>
                <a:avLst/>
                <a:gdLst>
                  <a:gd name="connsiteX0" fmla="*/ 82363 w 134961"/>
                  <a:gd name="connsiteY0" fmla="*/ 88204 h 153621"/>
                  <a:gd name="connsiteX1" fmla="*/ 86415 w 134961"/>
                  <a:gd name="connsiteY1" fmla="*/ 95268 h 153621"/>
                  <a:gd name="connsiteX2" fmla="*/ 81912 w 134961"/>
                  <a:gd name="connsiteY2" fmla="*/ 104435 h 153621"/>
                  <a:gd name="connsiteX3" fmla="*/ 74283 w 134961"/>
                  <a:gd name="connsiteY3" fmla="*/ 107784 h 153621"/>
                  <a:gd name="connsiteX4" fmla="*/ 74649 w 134961"/>
                  <a:gd name="connsiteY4" fmla="*/ 84756 h 153621"/>
                  <a:gd name="connsiteX5" fmla="*/ 82363 w 134961"/>
                  <a:gd name="connsiteY5" fmla="*/ 88204 h 153621"/>
                  <a:gd name="connsiteX6" fmla="*/ 60642 w 134961"/>
                  <a:gd name="connsiteY6" fmla="*/ 46367 h 153621"/>
                  <a:gd name="connsiteX7" fmla="*/ 60494 w 134961"/>
                  <a:gd name="connsiteY7" fmla="*/ 66481 h 153621"/>
                  <a:gd name="connsiteX8" fmla="*/ 56696 w 134961"/>
                  <a:gd name="connsiteY8" fmla="*/ 65104 h 153621"/>
                  <a:gd name="connsiteX9" fmla="*/ 51451 w 134961"/>
                  <a:gd name="connsiteY9" fmla="*/ 61511 h 153621"/>
                  <a:gd name="connsiteX10" fmla="*/ 49938 w 134961"/>
                  <a:gd name="connsiteY10" fmla="*/ 56799 h 153621"/>
                  <a:gd name="connsiteX11" fmla="*/ 53987 w 134961"/>
                  <a:gd name="connsiteY11" fmla="*/ 49159 h 153621"/>
                  <a:gd name="connsiteX12" fmla="*/ 60642 w 134961"/>
                  <a:gd name="connsiteY12" fmla="*/ 46367 h 153621"/>
                  <a:gd name="connsiteX13" fmla="*/ 75427 w 134961"/>
                  <a:gd name="connsiteY13" fmla="*/ 22193 h 153621"/>
                  <a:gd name="connsiteX14" fmla="*/ 61176 w 134961"/>
                  <a:gd name="connsiteY14" fmla="*/ 22229 h 153621"/>
                  <a:gd name="connsiteX15" fmla="*/ 61346 w 134961"/>
                  <a:gd name="connsiteY15" fmla="*/ 35823 h 153621"/>
                  <a:gd name="connsiteX16" fmla="*/ 55145 w 134961"/>
                  <a:gd name="connsiteY16" fmla="*/ 37087 h 153621"/>
                  <a:gd name="connsiteX17" fmla="*/ 46255 w 134961"/>
                  <a:gd name="connsiteY17" fmla="*/ 41411 h 153621"/>
                  <a:gd name="connsiteX18" fmla="*/ 39735 w 134961"/>
                  <a:gd name="connsiteY18" fmla="*/ 49195 h 153621"/>
                  <a:gd name="connsiteX19" fmla="*/ 37132 w 134961"/>
                  <a:gd name="connsiteY19" fmla="*/ 59051 h 153621"/>
                  <a:gd name="connsiteX20" fmla="*/ 39706 w 134961"/>
                  <a:gd name="connsiteY20" fmla="*/ 70002 h 153621"/>
                  <a:gd name="connsiteX21" fmla="*/ 48127 w 134961"/>
                  <a:gd name="connsiteY21" fmla="*/ 77610 h 153621"/>
                  <a:gd name="connsiteX22" fmla="*/ 60212 w 134961"/>
                  <a:gd name="connsiteY22" fmla="*/ 81603 h 153621"/>
                  <a:gd name="connsiteX23" fmla="*/ 60031 w 134961"/>
                  <a:gd name="connsiteY23" fmla="*/ 107821 h 153621"/>
                  <a:gd name="connsiteX24" fmla="*/ 53409 w 134961"/>
                  <a:gd name="connsiteY24" fmla="*/ 104509 h 153621"/>
                  <a:gd name="connsiteX25" fmla="*/ 47322 w 134961"/>
                  <a:gd name="connsiteY25" fmla="*/ 91762 h 153621"/>
                  <a:gd name="connsiteX26" fmla="*/ 33827 w 134961"/>
                  <a:gd name="connsiteY26" fmla="*/ 94155 h 153621"/>
                  <a:gd name="connsiteX27" fmla="*/ 44251 w 134961"/>
                  <a:gd name="connsiteY27" fmla="*/ 113548 h 153621"/>
                  <a:gd name="connsiteX28" fmla="*/ 59848 w 134961"/>
                  <a:gd name="connsiteY28" fmla="*/ 119334 h 153621"/>
                  <a:gd name="connsiteX29" fmla="*/ 59497 w 134961"/>
                  <a:gd name="connsiteY29" fmla="*/ 131958 h 153621"/>
                  <a:gd name="connsiteX30" fmla="*/ 73345 w 134961"/>
                  <a:gd name="connsiteY30" fmla="*/ 131645 h 153621"/>
                  <a:gd name="connsiteX31" fmla="*/ 73696 w 134961"/>
                  <a:gd name="connsiteY31" fmla="*/ 119022 h 153621"/>
                  <a:gd name="connsiteX32" fmla="*/ 84603 w 134961"/>
                  <a:gd name="connsiteY32" fmla="*/ 116080 h 153621"/>
                  <a:gd name="connsiteX33" fmla="*/ 96518 w 134961"/>
                  <a:gd name="connsiteY33" fmla="*/ 106479 h 153621"/>
                  <a:gd name="connsiteX34" fmla="*/ 100716 w 134961"/>
                  <a:gd name="connsiteY34" fmla="*/ 93428 h 153621"/>
                  <a:gd name="connsiteX35" fmla="*/ 97622 w 134961"/>
                  <a:gd name="connsiteY35" fmla="*/ 81507 h 153621"/>
                  <a:gd name="connsiteX36" fmla="*/ 88915 w 134961"/>
                  <a:gd name="connsiteY36" fmla="*/ 74316 h 153621"/>
                  <a:gd name="connsiteX37" fmla="*/ 74932 w 134961"/>
                  <a:gd name="connsiteY37" fmla="*/ 69635 h 153621"/>
                  <a:gd name="connsiteX38" fmla="*/ 75297 w 134961"/>
                  <a:gd name="connsiteY38" fmla="*/ 46607 h 153621"/>
                  <a:gd name="connsiteX39" fmla="*/ 79618 w 134961"/>
                  <a:gd name="connsiteY39" fmla="*/ 48954 h 153621"/>
                  <a:gd name="connsiteX40" fmla="*/ 84829 w 134961"/>
                  <a:gd name="connsiteY40" fmla="*/ 58651 h 153621"/>
                  <a:gd name="connsiteX41" fmla="*/ 98038 w 134961"/>
                  <a:gd name="connsiteY41" fmla="*/ 56675 h 153621"/>
                  <a:gd name="connsiteX42" fmla="*/ 93734 w 134961"/>
                  <a:gd name="connsiteY42" fmla="*/ 43924 h 153621"/>
                  <a:gd name="connsiteX43" fmla="*/ 83245 w 134961"/>
                  <a:gd name="connsiteY43" fmla="*/ 36737 h 153621"/>
                  <a:gd name="connsiteX44" fmla="*/ 75077 w 134961"/>
                  <a:gd name="connsiteY44" fmla="*/ 34817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63" y="88204"/>
                    </a:moveTo>
                    <a:cubicBezTo>
                      <a:pt x="85069" y="89446"/>
                      <a:pt x="86229" y="92078"/>
                      <a:pt x="86415" y="95268"/>
                    </a:cubicBezTo>
                    <a:cubicBezTo>
                      <a:pt x="86315" y="98875"/>
                      <a:pt x="85004" y="101653"/>
                      <a:pt x="81912" y="104435"/>
                    </a:cubicBezTo>
                    <a:cubicBezTo>
                      <a:pt x="80366" y="105826"/>
                      <a:pt x="77728" y="107081"/>
                      <a:pt x="74283" y="107784"/>
                    </a:cubicBezTo>
                    <a:lnTo>
                      <a:pt x="74649" y="84756"/>
                    </a:lnTo>
                    <a:cubicBezTo>
                      <a:pt x="78733" y="85717"/>
                      <a:pt x="81439" y="86958"/>
                      <a:pt x="82363" y="88204"/>
                    </a:cubicBezTo>
                    <a:close/>
                    <a:moveTo>
                      <a:pt x="60642" y="46367"/>
                    </a:moveTo>
                    <a:lnTo>
                      <a:pt x="60494" y="66481"/>
                    </a:lnTo>
                    <a:cubicBezTo>
                      <a:pt x="58595" y="65793"/>
                      <a:pt x="57099" y="65380"/>
                      <a:pt x="56696" y="65104"/>
                    </a:cubicBezTo>
                    <a:cubicBezTo>
                      <a:pt x="54393" y="64139"/>
                      <a:pt x="52779" y="63033"/>
                      <a:pt x="51451" y="61511"/>
                    </a:cubicBezTo>
                    <a:cubicBezTo>
                      <a:pt x="50527" y="60265"/>
                      <a:pt x="49888" y="58602"/>
                      <a:pt x="49938" y="56799"/>
                    </a:cubicBezTo>
                    <a:cubicBezTo>
                      <a:pt x="49753" y="53609"/>
                      <a:pt x="51181" y="51524"/>
                      <a:pt x="53987" y="49159"/>
                    </a:cubicBezTo>
                    <a:cubicBezTo>
                      <a:pt x="55533" y="47768"/>
                      <a:pt x="57886" y="46930"/>
                      <a:pt x="60642" y="46367"/>
                    </a:cubicBezTo>
                    <a:close/>
                    <a:moveTo>
                      <a:pt x="75427" y="22193"/>
                    </a:moveTo>
                    <a:lnTo>
                      <a:pt x="61176" y="22229"/>
                    </a:lnTo>
                    <a:lnTo>
                      <a:pt x="61346" y="35823"/>
                    </a:lnTo>
                    <a:cubicBezTo>
                      <a:pt x="59279" y="36244"/>
                      <a:pt x="57212" y="36666"/>
                      <a:pt x="55145" y="37087"/>
                    </a:cubicBezTo>
                    <a:cubicBezTo>
                      <a:pt x="51414" y="38207"/>
                      <a:pt x="48490" y="39879"/>
                      <a:pt x="46255" y="41411"/>
                    </a:cubicBezTo>
                    <a:cubicBezTo>
                      <a:pt x="43734" y="43359"/>
                      <a:pt x="41331" y="46001"/>
                      <a:pt x="39735" y="49195"/>
                    </a:cubicBezTo>
                    <a:cubicBezTo>
                      <a:pt x="37736" y="52113"/>
                      <a:pt x="37232" y="55444"/>
                      <a:pt x="37132" y="59051"/>
                    </a:cubicBezTo>
                    <a:cubicBezTo>
                      <a:pt x="36746" y="63074"/>
                      <a:pt x="37739" y="66817"/>
                      <a:pt x="39706" y="70002"/>
                    </a:cubicBezTo>
                    <a:cubicBezTo>
                      <a:pt x="41672" y="73188"/>
                      <a:pt x="44210" y="75540"/>
                      <a:pt x="48127" y="77610"/>
                    </a:cubicBezTo>
                    <a:cubicBezTo>
                      <a:pt x="50833" y="78852"/>
                      <a:pt x="54631" y="80229"/>
                      <a:pt x="60212" y="81603"/>
                    </a:cubicBezTo>
                    <a:lnTo>
                      <a:pt x="60031" y="107821"/>
                    </a:lnTo>
                    <a:cubicBezTo>
                      <a:pt x="57443" y="107273"/>
                      <a:pt x="55426" y="105891"/>
                      <a:pt x="53409" y="104509"/>
                    </a:cubicBezTo>
                    <a:cubicBezTo>
                      <a:pt x="50064" y="101604"/>
                      <a:pt x="47861" y="97032"/>
                      <a:pt x="47322" y="91762"/>
                    </a:cubicBezTo>
                    <a:lnTo>
                      <a:pt x="33827" y="94155"/>
                    </a:lnTo>
                    <a:cubicBezTo>
                      <a:pt x="35644" y="102750"/>
                      <a:pt x="38889" y="109262"/>
                      <a:pt x="44251" y="113548"/>
                    </a:cubicBezTo>
                    <a:cubicBezTo>
                      <a:pt x="47999" y="116729"/>
                      <a:pt x="53293" y="118519"/>
                      <a:pt x="59848" y="119334"/>
                    </a:cubicBezTo>
                    <a:lnTo>
                      <a:pt x="59497" y="131958"/>
                    </a:lnTo>
                    <a:lnTo>
                      <a:pt x="73345" y="131645"/>
                    </a:lnTo>
                    <a:lnTo>
                      <a:pt x="73696" y="119022"/>
                    </a:lnTo>
                    <a:cubicBezTo>
                      <a:pt x="77545" y="118596"/>
                      <a:pt x="81275" y="117476"/>
                      <a:pt x="84603" y="116080"/>
                    </a:cubicBezTo>
                    <a:cubicBezTo>
                      <a:pt x="89880" y="113570"/>
                      <a:pt x="93662" y="110647"/>
                      <a:pt x="96518" y="106479"/>
                    </a:cubicBezTo>
                    <a:cubicBezTo>
                      <a:pt x="99374" y="102310"/>
                      <a:pt x="100448" y="98145"/>
                      <a:pt x="100716" y="93428"/>
                    </a:cubicBezTo>
                    <a:cubicBezTo>
                      <a:pt x="100984" y="88711"/>
                      <a:pt x="99589" y="84692"/>
                      <a:pt x="97622" y="81507"/>
                    </a:cubicBezTo>
                    <a:cubicBezTo>
                      <a:pt x="95655" y="78321"/>
                      <a:pt x="92714" y="75693"/>
                      <a:pt x="88915" y="74316"/>
                    </a:cubicBezTo>
                    <a:cubicBezTo>
                      <a:pt x="85806" y="72798"/>
                      <a:pt x="81318" y="71561"/>
                      <a:pt x="74932" y="69635"/>
                    </a:cubicBezTo>
                    <a:lnTo>
                      <a:pt x="75297" y="46607"/>
                    </a:lnTo>
                    <a:cubicBezTo>
                      <a:pt x="76793" y="47019"/>
                      <a:pt x="78407" y="48125"/>
                      <a:pt x="79618" y="48954"/>
                    </a:cubicBezTo>
                    <a:cubicBezTo>
                      <a:pt x="82845" y="51165"/>
                      <a:pt x="84123" y="54491"/>
                      <a:pt x="84829" y="58651"/>
                    </a:cubicBezTo>
                    <a:lnTo>
                      <a:pt x="98038" y="56675"/>
                    </a:lnTo>
                    <a:cubicBezTo>
                      <a:pt x="97500" y="51405"/>
                      <a:pt x="95701" y="47110"/>
                      <a:pt x="93734" y="43924"/>
                    </a:cubicBezTo>
                    <a:cubicBezTo>
                      <a:pt x="91481" y="41156"/>
                      <a:pt x="87851" y="38668"/>
                      <a:pt x="83245" y="36737"/>
                    </a:cubicBezTo>
                    <a:cubicBezTo>
                      <a:pt x="80253" y="35913"/>
                      <a:pt x="77665" y="35365"/>
                      <a:pt x="75077" y="34817"/>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C9936519-E605-475D-AD7C-27B931723276}"/>
                  </a:ext>
                </a:extLst>
              </p:cNvPr>
              <p:cNvSpPr/>
              <p:nvPr/>
            </p:nvSpPr>
            <p:spPr>
              <a:xfrm rot="19534924">
                <a:off x="946146" y="297784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AEBF83BD-35A9-4EEA-BBB6-02CB9D8FA20E}"/>
                  </a:ext>
                </a:extLst>
              </p:cNvPr>
              <p:cNvSpPr/>
              <p:nvPr/>
            </p:nvSpPr>
            <p:spPr>
              <a:xfrm rot="19534924">
                <a:off x="728431" y="313165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5" name="Group 404">
              <a:extLst>
                <a:ext uri="{FF2B5EF4-FFF2-40B4-BE49-F238E27FC236}">
                  <a16:creationId xmlns:a16="http://schemas.microsoft.com/office/drawing/2014/main" id="{C32A2D7A-268E-4B9E-948A-D9120C82FC7B}"/>
                </a:ext>
              </a:extLst>
            </p:cNvPr>
            <p:cNvGrpSpPr/>
            <p:nvPr/>
          </p:nvGrpSpPr>
          <p:grpSpPr>
            <a:xfrm>
              <a:off x="1160273" y="2807789"/>
              <a:ext cx="564317" cy="517480"/>
              <a:chOff x="1160273" y="2817313"/>
              <a:chExt cx="564317" cy="517480"/>
            </a:xfrm>
            <a:solidFill>
              <a:schemeClr val="accent1"/>
            </a:solidFill>
          </p:grpSpPr>
          <p:sp>
            <p:nvSpPr>
              <p:cNvPr id="340" name="Freeform: Shape 339">
                <a:extLst>
                  <a:ext uri="{FF2B5EF4-FFF2-40B4-BE49-F238E27FC236}">
                    <a16:creationId xmlns:a16="http://schemas.microsoft.com/office/drawing/2014/main" id="{76730FA8-5B8F-4E32-863C-BD92E4EDA7EC}"/>
                  </a:ext>
                </a:extLst>
              </p:cNvPr>
              <p:cNvSpPr/>
              <p:nvPr/>
            </p:nvSpPr>
            <p:spPr>
              <a:xfrm>
                <a:off x="1160273"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53BB0710-111F-4A1D-992F-BE5942738DEE}"/>
                  </a:ext>
                </a:extLst>
              </p:cNvPr>
              <p:cNvSpPr/>
              <p:nvPr/>
            </p:nvSpPr>
            <p:spPr>
              <a:xfrm>
                <a:off x="1236070"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0"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20049"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DE0D3F69-5086-46EB-9F27-AD9CF977B1D7}"/>
                  </a:ext>
                </a:extLst>
              </p:cNvPr>
              <p:cNvSpPr/>
              <p:nvPr/>
            </p:nvSpPr>
            <p:spPr>
              <a:xfrm rot="19534924">
                <a:off x="1374809" y="2999334"/>
                <a:ext cx="134961" cy="153621"/>
              </a:xfrm>
              <a:custGeom>
                <a:avLst/>
                <a:gdLst>
                  <a:gd name="connsiteX0" fmla="*/ 82408 w 134961"/>
                  <a:gd name="connsiteY0" fmla="*/ 88153 h 153621"/>
                  <a:gd name="connsiteX1" fmla="*/ 86459 w 134961"/>
                  <a:gd name="connsiteY1" fmla="*/ 95217 h 153621"/>
                  <a:gd name="connsiteX2" fmla="*/ 81957 w 134961"/>
                  <a:gd name="connsiteY2" fmla="*/ 104384 h 153621"/>
                  <a:gd name="connsiteX3" fmla="*/ 74328 w 134961"/>
                  <a:gd name="connsiteY3" fmla="*/ 107733 h 153621"/>
                  <a:gd name="connsiteX4" fmla="*/ 74693 w 134961"/>
                  <a:gd name="connsiteY4" fmla="*/ 84705 h 153621"/>
                  <a:gd name="connsiteX5" fmla="*/ 82408 w 134961"/>
                  <a:gd name="connsiteY5" fmla="*/ 88153 h 153621"/>
                  <a:gd name="connsiteX6" fmla="*/ 61090 w 134961"/>
                  <a:gd name="connsiteY6" fmla="*/ 46593 h 153621"/>
                  <a:gd name="connsiteX7" fmla="*/ 60539 w 134961"/>
                  <a:gd name="connsiteY7" fmla="*/ 66430 h 153621"/>
                  <a:gd name="connsiteX8" fmla="*/ 57144 w 134961"/>
                  <a:gd name="connsiteY8" fmla="*/ 65330 h 153621"/>
                  <a:gd name="connsiteX9" fmla="*/ 51899 w 134961"/>
                  <a:gd name="connsiteY9" fmla="*/ 61736 h 153621"/>
                  <a:gd name="connsiteX10" fmla="*/ 50386 w 134961"/>
                  <a:gd name="connsiteY10" fmla="*/ 57024 h 153621"/>
                  <a:gd name="connsiteX11" fmla="*/ 54435 w 134961"/>
                  <a:gd name="connsiteY11" fmla="*/ 49384 h 153621"/>
                  <a:gd name="connsiteX12" fmla="*/ 61090 w 134961"/>
                  <a:gd name="connsiteY12" fmla="*/ 46593 h 153621"/>
                  <a:gd name="connsiteX13" fmla="*/ 75993 w 134961"/>
                  <a:gd name="connsiteY13" fmla="*/ 23111 h 153621"/>
                  <a:gd name="connsiteX14" fmla="*/ 61742 w 134961"/>
                  <a:gd name="connsiteY14" fmla="*/ 23148 h 153621"/>
                  <a:gd name="connsiteX15" fmla="*/ 61391 w 134961"/>
                  <a:gd name="connsiteY15" fmla="*/ 35772 h 153621"/>
                  <a:gd name="connsiteX16" fmla="*/ 55190 w 134961"/>
                  <a:gd name="connsiteY16" fmla="*/ 37036 h 153621"/>
                  <a:gd name="connsiteX17" fmla="*/ 46299 w 134961"/>
                  <a:gd name="connsiteY17" fmla="*/ 41360 h 153621"/>
                  <a:gd name="connsiteX18" fmla="*/ 39780 w 134961"/>
                  <a:gd name="connsiteY18" fmla="*/ 49145 h 153621"/>
                  <a:gd name="connsiteX19" fmla="*/ 37177 w 134961"/>
                  <a:gd name="connsiteY19" fmla="*/ 59000 h 153621"/>
                  <a:gd name="connsiteX20" fmla="*/ 39750 w 134961"/>
                  <a:gd name="connsiteY20" fmla="*/ 69952 h 153621"/>
                  <a:gd name="connsiteX21" fmla="*/ 48171 w 134961"/>
                  <a:gd name="connsiteY21" fmla="*/ 77559 h 153621"/>
                  <a:gd name="connsiteX22" fmla="*/ 60256 w 134961"/>
                  <a:gd name="connsiteY22" fmla="*/ 81552 h 153621"/>
                  <a:gd name="connsiteX23" fmla="*/ 60075 w 134961"/>
                  <a:gd name="connsiteY23" fmla="*/ 107770 h 153621"/>
                  <a:gd name="connsiteX24" fmla="*/ 53453 w 134961"/>
                  <a:gd name="connsiteY24" fmla="*/ 104458 h 153621"/>
                  <a:gd name="connsiteX25" fmla="*/ 47367 w 134961"/>
                  <a:gd name="connsiteY25" fmla="*/ 91710 h 153621"/>
                  <a:gd name="connsiteX26" fmla="*/ 33871 w 134961"/>
                  <a:gd name="connsiteY26" fmla="*/ 94104 h 153621"/>
                  <a:gd name="connsiteX27" fmla="*/ 44295 w 134961"/>
                  <a:gd name="connsiteY27" fmla="*/ 113498 h 153621"/>
                  <a:gd name="connsiteX28" fmla="*/ 59893 w 134961"/>
                  <a:gd name="connsiteY28" fmla="*/ 119284 h 153621"/>
                  <a:gd name="connsiteX29" fmla="*/ 59542 w 134961"/>
                  <a:gd name="connsiteY29" fmla="*/ 131908 h 153621"/>
                  <a:gd name="connsiteX30" fmla="*/ 73911 w 134961"/>
                  <a:gd name="connsiteY30" fmla="*/ 132565 h 153621"/>
                  <a:gd name="connsiteX31" fmla="*/ 74262 w 134961"/>
                  <a:gd name="connsiteY31" fmla="*/ 119941 h 153621"/>
                  <a:gd name="connsiteX32" fmla="*/ 85169 w 134961"/>
                  <a:gd name="connsiteY32" fmla="*/ 116999 h 153621"/>
                  <a:gd name="connsiteX33" fmla="*/ 97084 w 134961"/>
                  <a:gd name="connsiteY33" fmla="*/ 107398 h 153621"/>
                  <a:gd name="connsiteX34" fmla="*/ 101282 w 134961"/>
                  <a:gd name="connsiteY34" fmla="*/ 94347 h 153621"/>
                  <a:gd name="connsiteX35" fmla="*/ 98188 w 134961"/>
                  <a:gd name="connsiteY35" fmla="*/ 82425 h 153621"/>
                  <a:gd name="connsiteX36" fmla="*/ 89481 w 134961"/>
                  <a:gd name="connsiteY36" fmla="*/ 75235 h 153621"/>
                  <a:gd name="connsiteX37" fmla="*/ 75497 w 134961"/>
                  <a:gd name="connsiteY37" fmla="*/ 70554 h 153621"/>
                  <a:gd name="connsiteX38" fmla="*/ 75863 w 134961"/>
                  <a:gd name="connsiteY38" fmla="*/ 47525 h 153621"/>
                  <a:gd name="connsiteX39" fmla="*/ 80183 w 134961"/>
                  <a:gd name="connsiteY39" fmla="*/ 49873 h 153621"/>
                  <a:gd name="connsiteX40" fmla="*/ 85394 w 134961"/>
                  <a:gd name="connsiteY40" fmla="*/ 59570 h 153621"/>
                  <a:gd name="connsiteX41" fmla="*/ 98604 w 134961"/>
                  <a:gd name="connsiteY41" fmla="*/ 57594 h 153621"/>
                  <a:gd name="connsiteX42" fmla="*/ 94300 w 134961"/>
                  <a:gd name="connsiteY42" fmla="*/ 44843 h 153621"/>
                  <a:gd name="connsiteX43" fmla="*/ 83811 w 134961"/>
                  <a:gd name="connsiteY43" fmla="*/ 37656 h 153621"/>
                  <a:gd name="connsiteX44" fmla="*/ 75642 w 134961"/>
                  <a:gd name="connsiteY44" fmla="*/ 35735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8" y="88153"/>
                    </a:moveTo>
                    <a:cubicBezTo>
                      <a:pt x="85114" y="89395"/>
                      <a:pt x="86274" y="92027"/>
                      <a:pt x="86459" y="95217"/>
                    </a:cubicBezTo>
                    <a:cubicBezTo>
                      <a:pt x="86359" y="98824"/>
                      <a:pt x="85049" y="101602"/>
                      <a:pt x="81957" y="104384"/>
                    </a:cubicBezTo>
                    <a:cubicBezTo>
                      <a:pt x="80411" y="105775"/>
                      <a:pt x="77773" y="107030"/>
                      <a:pt x="74328" y="107733"/>
                    </a:cubicBezTo>
                    <a:lnTo>
                      <a:pt x="74693" y="84705"/>
                    </a:lnTo>
                    <a:cubicBezTo>
                      <a:pt x="78777" y="85666"/>
                      <a:pt x="81483" y="86907"/>
                      <a:pt x="82408" y="88153"/>
                    </a:cubicBezTo>
                    <a:close/>
                    <a:moveTo>
                      <a:pt x="61090" y="46593"/>
                    </a:moveTo>
                    <a:lnTo>
                      <a:pt x="60539" y="66430"/>
                    </a:lnTo>
                    <a:cubicBezTo>
                      <a:pt x="58639" y="65742"/>
                      <a:pt x="57144" y="65330"/>
                      <a:pt x="57144" y="65330"/>
                    </a:cubicBezTo>
                    <a:cubicBezTo>
                      <a:pt x="54841" y="64364"/>
                      <a:pt x="53227" y="63259"/>
                      <a:pt x="51899" y="61736"/>
                    </a:cubicBezTo>
                    <a:cubicBezTo>
                      <a:pt x="50975" y="60490"/>
                      <a:pt x="50336" y="58827"/>
                      <a:pt x="50386" y="57024"/>
                    </a:cubicBezTo>
                    <a:cubicBezTo>
                      <a:pt x="50201" y="53834"/>
                      <a:pt x="51629" y="51750"/>
                      <a:pt x="54435" y="49384"/>
                    </a:cubicBezTo>
                    <a:cubicBezTo>
                      <a:pt x="55981" y="47993"/>
                      <a:pt x="58334" y="47155"/>
                      <a:pt x="61090" y="46593"/>
                    </a:cubicBezTo>
                    <a:close/>
                    <a:moveTo>
                      <a:pt x="75993" y="23111"/>
                    </a:moveTo>
                    <a:lnTo>
                      <a:pt x="61742" y="23148"/>
                    </a:lnTo>
                    <a:lnTo>
                      <a:pt x="61391" y="35772"/>
                    </a:lnTo>
                    <a:cubicBezTo>
                      <a:pt x="59324" y="36193"/>
                      <a:pt x="57257" y="36615"/>
                      <a:pt x="55190" y="37036"/>
                    </a:cubicBezTo>
                    <a:cubicBezTo>
                      <a:pt x="51458" y="38156"/>
                      <a:pt x="48534" y="39828"/>
                      <a:pt x="46299" y="41360"/>
                    </a:cubicBezTo>
                    <a:cubicBezTo>
                      <a:pt x="43779" y="43308"/>
                      <a:pt x="41376" y="45950"/>
                      <a:pt x="39780" y="49145"/>
                    </a:cubicBezTo>
                    <a:cubicBezTo>
                      <a:pt x="37781" y="52063"/>
                      <a:pt x="37277" y="55393"/>
                      <a:pt x="37177" y="59000"/>
                    </a:cubicBezTo>
                    <a:cubicBezTo>
                      <a:pt x="36791" y="63024"/>
                      <a:pt x="37783" y="66766"/>
                      <a:pt x="39750" y="69952"/>
                    </a:cubicBezTo>
                    <a:cubicBezTo>
                      <a:pt x="41717" y="73137"/>
                      <a:pt x="44255" y="75489"/>
                      <a:pt x="48171" y="77559"/>
                    </a:cubicBezTo>
                    <a:cubicBezTo>
                      <a:pt x="50877" y="78801"/>
                      <a:pt x="54676" y="80178"/>
                      <a:pt x="60256" y="81552"/>
                    </a:cubicBezTo>
                    <a:lnTo>
                      <a:pt x="60075" y="107770"/>
                    </a:lnTo>
                    <a:cubicBezTo>
                      <a:pt x="57487" y="107222"/>
                      <a:pt x="55470" y="105840"/>
                      <a:pt x="53453" y="104458"/>
                    </a:cubicBezTo>
                    <a:cubicBezTo>
                      <a:pt x="50108" y="101553"/>
                      <a:pt x="47906" y="96981"/>
                      <a:pt x="47367" y="91710"/>
                    </a:cubicBezTo>
                    <a:lnTo>
                      <a:pt x="33871" y="94104"/>
                    </a:lnTo>
                    <a:cubicBezTo>
                      <a:pt x="35688" y="102699"/>
                      <a:pt x="38934" y="109211"/>
                      <a:pt x="44295" y="113498"/>
                    </a:cubicBezTo>
                    <a:cubicBezTo>
                      <a:pt x="48044" y="116679"/>
                      <a:pt x="53338" y="118468"/>
                      <a:pt x="59893" y="119284"/>
                    </a:cubicBezTo>
                    <a:lnTo>
                      <a:pt x="59542" y="131908"/>
                    </a:lnTo>
                    <a:lnTo>
                      <a:pt x="73911" y="132565"/>
                    </a:lnTo>
                    <a:lnTo>
                      <a:pt x="74262" y="119941"/>
                    </a:lnTo>
                    <a:cubicBezTo>
                      <a:pt x="78110" y="119515"/>
                      <a:pt x="81841" y="118395"/>
                      <a:pt x="85169" y="116999"/>
                    </a:cubicBezTo>
                    <a:cubicBezTo>
                      <a:pt x="90446" y="114488"/>
                      <a:pt x="94227" y="111566"/>
                      <a:pt x="97084" y="107398"/>
                    </a:cubicBezTo>
                    <a:cubicBezTo>
                      <a:pt x="99940" y="103229"/>
                      <a:pt x="101014" y="99064"/>
                      <a:pt x="101282" y="94347"/>
                    </a:cubicBezTo>
                    <a:cubicBezTo>
                      <a:pt x="101550" y="89630"/>
                      <a:pt x="100155" y="85611"/>
                      <a:pt x="98188" y="82425"/>
                    </a:cubicBezTo>
                    <a:cubicBezTo>
                      <a:pt x="96221" y="79240"/>
                      <a:pt x="93279" y="76612"/>
                      <a:pt x="89481" y="75235"/>
                    </a:cubicBezTo>
                    <a:cubicBezTo>
                      <a:pt x="86372" y="73717"/>
                      <a:pt x="81884" y="72480"/>
                      <a:pt x="75497" y="70554"/>
                    </a:cubicBezTo>
                    <a:lnTo>
                      <a:pt x="75863" y="47525"/>
                    </a:lnTo>
                    <a:cubicBezTo>
                      <a:pt x="77359" y="47938"/>
                      <a:pt x="78972" y="49043"/>
                      <a:pt x="80183" y="49873"/>
                    </a:cubicBezTo>
                    <a:cubicBezTo>
                      <a:pt x="83411" y="52084"/>
                      <a:pt x="84688" y="55410"/>
                      <a:pt x="85394" y="59570"/>
                    </a:cubicBezTo>
                    <a:lnTo>
                      <a:pt x="98604" y="57594"/>
                    </a:lnTo>
                    <a:cubicBezTo>
                      <a:pt x="98066" y="52324"/>
                      <a:pt x="96266" y="48029"/>
                      <a:pt x="94300" y="44843"/>
                    </a:cubicBezTo>
                    <a:cubicBezTo>
                      <a:pt x="92047" y="42075"/>
                      <a:pt x="88417" y="39587"/>
                      <a:pt x="83811" y="37656"/>
                    </a:cubicBezTo>
                    <a:cubicBezTo>
                      <a:pt x="80819" y="36832"/>
                      <a:pt x="78231" y="36283"/>
                      <a:pt x="75642" y="35735"/>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FFF55C66-C3F4-42D6-8871-587692F5E81C}"/>
                  </a:ext>
                </a:extLst>
              </p:cNvPr>
              <p:cNvSpPr/>
              <p:nvPr/>
            </p:nvSpPr>
            <p:spPr>
              <a:xfrm rot="19534924">
                <a:off x="1515835" y="2977920"/>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32890AAC-B4E4-43D2-947F-1BF567DF5C17}"/>
                  </a:ext>
                </a:extLst>
              </p:cNvPr>
              <p:cNvSpPr/>
              <p:nvPr/>
            </p:nvSpPr>
            <p:spPr>
              <a:xfrm rot="19534924">
                <a:off x="1298120" y="3131721"/>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7" name="Group 406">
              <a:extLst>
                <a:ext uri="{FF2B5EF4-FFF2-40B4-BE49-F238E27FC236}">
                  <a16:creationId xmlns:a16="http://schemas.microsoft.com/office/drawing/2014/main" id="{ABDFC414-C5CC-423C-9AD5-6CD435351639}"/>
                </a:ext>
              </a:extLst>
            </p:cNvPr>
            <p:cNvGrpSpPr/>
            <p:nvPr/>
          </p:nvGrpSpPr>
          <p:grpSpPr>
            <a:xfrm>
              <a:off x="1732415" y="2807789"/>
              <a:ext cx="563828" cy="517480"/>
              <a:chOff x="1732415" y="2817313"/>
              <a:chExt cx="563828" cy="517480"/>
            </a:xfrm>
            <a:solidFill>
              <a:schemeClr val="accent1"/>
            </a:solidFill>
          </p:grpSpPr>
          <p:sp>
            <p:nvSpPr>
              <p:cNvPr id="347" name="Freeform: Shape 346">
                <a:extLst>
                  <a:ext uri="{FF2B5EF4-FFF2-40B4-BE49-F238E27FC236}">
                    <a16:creationId xmlns:a16="http://schemas.microsoft.com/office/drawing/2014/main" id="{6E5EC0E8-6003-4665-8E73-36C19E35048B}"/>
                  </a:ext>
                </a:extLst>
              </p:cNvPr>
              <p:cNvSpPr/>
              <p:nvPr/>
            </p:nvSpPr>
            <p:spPr>
              <a:xfrm>
                <a:off x="1732415" y="2817313"/>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516 h 500746"/>
                  <a:gd name="connsiteX7" fmla="*/ 150615 w 563828"/>
                  <a:gd name="connsiteY7" fmla="*/ 485587 h 500746"/>
                  <a:gd name="connsiteX8" fmla="*/ 548181 w 563828"/>
                  <a:gd name="connsiteY8" fmla="*/ 213209 h 500746"/>
                  <a:gd name="connsiteX9" fmla="*/ 413214 w 563828"/>
                  <a:gd name="connsiteY9" fmla="*/ 16137 h 500746"/>
                  <a:gd name="connsiteX10" fmla="*/ 15648 w 563828"/>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516"/>
                    </a:moveTo>
                    <a:lnTo>
                      <a:pt x="150615" y="485587"/>
                    </a:lnTo>
                    <a:lnTo>
                      <a:pt x="548181" y="213209"/>
                    </a:lnTo>
                    <a:lnTo>
                      <a:pt x="413214" y="16137"/>
                    </a:lnTo>
                    <a:lnTo>
                      <a:pt x="15648" y="288516"/>
                    </a:lnTo>
                    <a:close/>
                  </a:path>
                </a:pathLst>
              </a:custGeom>
              <a:grpFill/>
              <a:ln w="4876"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90A6772D-5E4B-4ADA-89D5-58502DC7E587}"/>
                  </a:ext>
                </a:extLst>
              </p:cNvPr>
              <p:cNvSpPr/>
              <p:nvPr/>
            </p:nvSpPr>
            <p:spPr>
              <a:xfrm>
                <a:off x="180821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E804F1C8-B675-445B-8B81-9A921B1872C8}"/>
                  </a:ext>
                </a:extLst>
              </p:cNvPr>
              <p:cNvSpPr/>
              <p:nvPr/>
            </p:nvSpPr>
            <p:spPr>
              <a:xfrm rot="19534924">
                <a:off x="1946894" y="2999241"/>
                <a:ext cx="134961" cy="153621"/>
              </a:xfrm>
              <a:custGeom>
                <a:avLst/>
                <a:gdLst>
                  <a:gd name="connsiteX0" fmla="*/ 82402 w 134961"/>
                  <a:gd name="connsiteY0" fmla="*/ 88262 h 153621"/>
                  <a:gd name="connsiteX1" fmla="*/ 86454 w 134961"/>
                  <a:gd name="connsiteY1" fmla="*/ 95326 h 153621"/>
                  <a:gd name="connsiteX2" fmla="*/ 81951 w 134961"/>
                  <a:gd name="connsiteY2" fmla="*/ 104493 h 153621"/>
                  <a:gd name="connsiteX3" fmla="*/ 74322 w 134961"/>
                  <a:gd name="connsiteY3" fmla="*/ 107841 h 153621"/>
                  <a:gd name="connsiteX4" fmla="*/ 74688 w 134961"/>
                  <a:gd name="connsiteY4" fmla="*/ 84814 h 153621"/>
                  <a:gd name="connsiteX5" fmla="*/ 82402 w 134961"/>
                  <a:gd name="connsiteY5" fmla="*/ 88262 h 153621"/>
                  <a:gd name="connsiteX6" fmla="*/ 61084 w 134961"/>
                  <a:gd name="connsiteY6" fmla="*/ 46702 h 153621"/>
                  <a:gd name="connsiteX7" fmla="*/ 60533 w 134961"/>
                  <a:gd name="connsiteY7" fmla="*/ 66539 h 153621"/>
                  <a:gd name="connsiteX8" fmla="*/ 57138 w 134961"/>
                  <a:gd name="connsiteY8" fmla="*/ 65438 h 153621"/>
                  <a:gd name="connsiteX9" fmla="*/ 51894 w 134961"/>
                  <a:gd name="connsiteY9" fmla="*/ 61845 h 153621"/>
                  <a:gd name="connsiteX10" fmla="*/ 50380 w 134961"/>
                  <a:gd name="connsiteY10" fmla="*/ 57133 h 153621"/>
                  <a:gd name="connsiteX11" fmla="*/ 54429 w 134961"/>
                  <a:gd name="connsiteY11" fmla="*/ 49493 h 153621"/>
                  <a:gd name="connsiteX12" fmla="*/ 61084 w 134961"/>
                  <a:gd name="connsiteY12" fmla="*/ 46702 h 153621"/>
                  <a:gd name="connsiteX13" fmla="*/ 75988 w 134961"/>
                  <a:gd name="connsiteY13" fmla="*/ 23220 h 153621"/>
                  <a:gd name="connsiteX14" fmla="*/ 61736 w 134961"/>
                  <a:gd name="connsiteY14" fmla="*/ 23257 h 153621"/>
                  <a:gd name="connsiteX15" fmla="*/ 61385 w 134961"/>
                  <a:gd name="connsiteY15" fmla="*/ 35881 h 153621"/>
                  <a:gd name="connsiteX16" fmla="*/ 55184 w 134961"/>
                  <a:gd name="connsiteY16" fmla="*/ 37145 h 153621"/>
                  <a:gd name="connsiteX17" fmla="*/ 46294 w 134961"/>
                  <a:gd name="connsiteY17" fmla="*/ 41469 h 153621"/>
                  <a:gd name="connsiteX18" fmla="*/ 39774 w 134961"/>
                  <a:gd name="connsiteY18" fmla="*/ 49253 h 153621"/>
                  <a:gd name="connsiteX19" fmla="*/ 37171 w 134961"/>
                  <a:gd name="connsiteY19" fmla="*/ 59109 h 153621"/>
                  <a:gd name="connsiteX20" fmla="*/ 39744 w 134961"/>
                  <a:gd name="connsiteY20" fmla="*/ 70061 h 153621"/>
                  <a:gd name="connsiteX21" fmla="*/ 48166 w 134961"/>
                  <a:gd name="connsiteY21" fmla="*/ 77668 h 153621"/>
                  <a:gd name="connsiteX22" fmla="*/ 60251 w 134961"/>
                  <a:gd name="connsiteY22" fmla="*/ 81661 h 153621"/>
                  <a:gd name="connsiteX23" fmla="*/ 60070 w 134961"/>
                  <a:gd name="connsiteY23" fmla="*/ 107879 h 153621"/>
                  <a:gd name="connsiteX24" fmla="*/ 53448 w 134961"/>
                  <a:gd name="connsiteY24" fmla="*/ 104567 h 153621"/>
                  <a:gd name="connsiteX25" fmla="*/ 47361 w 134961"/>
                  <a:gd name="connsiteY25" fmla="*/ 91819 h 153621"/>
                  <a:gd name="connsiteX26" fmla="*/ 33866 w 134961"/>
                  <a:gd name="connsiteY26" fmla="*/ 94213 h 153621"/>
                  <a:gd name="connsiteX27" fmla="*/ 44290 w 134961"/>
                  <a:gd name="connsiteY27" fmla="*/ 113607 h 153621"/>
                  <a:gd name="connsiteX28" fmla="*/ 59887 w 134961"/>
                  <a:gd name="connsiteY28" fmla="*/ 119393 h 153621"/>
                  <a:gd name="connsiteX29" fmla="*/ 59536 w 134961"/>
                  <a:gd name="connsiteY29" fmla="*/ 132017 h 153621"/>
                  <a:gd name="connsiteX30" fmla="*/ 73905 w 134961"/>
                  <a:gd name="connsiteY30" fmla="*/ 132673 h 153621"/>
                  <a:gd name="connsiteX31" fmla="*/ 74256 w 134961"/>
                  <a:gd name="connsiteY31" fmla="*/ 120049 h 153621"/>
                  <a:gd name="connsiteX32" fmla="*/ 85164 w 134961"/>
                  <a:gd name="connsiteY32" fmla="*/ 117108 h 153621"/>
                  <a:gd name="connsiteX33" fmla="*/ 97078 w 134961"/>
                  <a:gd name="connsiteY33" fmla="*/ 107506 h 153621"/>
                  <a:gd name="connsiteX34" fmla="*/ 101277 w 134961"/>
                  <a:gd name="connsiteY34" fmla="*/ 94456 h 153621"/>
                  <a:gd name="connsiteX35" fmla="*/ 98182 w 134961"/>
                  <a:gd name="connsiteY35" fmla="*/ 82534 h 153621"/>
                  <a:gd name="connsiteX36" fmla="*/ 89475 w 134961"/>
                  <a:gd name="connsiteY36" fmla="*/ 75344 h 153621"/>
                  <a:gd name="connsiteX37" fmla="*/ 75492 w 134961"/>
                  <a:gd name="connsiteY37" fmla="*/ 70663 h 153621"/>
                  <a:gd name="connsiteX38" fmla="*/ 75858 w 134961"/>
                  <a:gd name="connsiteY38" fmla="*/ 47635 h 153621"/>
                  <a:gd name="connsiteX39" fmla="*/ 80178 w 134961"/>
                  <a:gd name="connsiteY39" fmla="*/ 49982 h 153621"/>
                  <a:gd name="connsiteX40" fmla="*/ 85389 w 134961"/>
                  <a:gd name="connsiteY40" fmla="*/ 59679 h 153621"/>
                  <a:gd name="connsiteX41" fmla="*/ 98599 w 134961"/>
                  <a:gd name="connsiteY41" fmla="*/ 57703 h 153621"/>
                  <a:gd name="connsiteX42" fmla="*/ 94294 w 134961"/>
                  <a:gd name="connsiteY42" fmla="*/ 44952 h 153621"/>
                  <a:gd name="connsiteX43" fmla="*/ 83805 w 134961"/>
                  <a:gd name="connsiteY43" fmla="*/ 37765 h 153621"/>
                  <a:gd name="connsiteX44" fmla="*/ 75637 w 134961"/>
                  <a:gd name="connsiteY44" fmla="*/ 35844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2" y="88262"/>
                    </a:moveTo>
                    <a:cubicBezTo>
                      <a:pt x="85108" y="89504"/>
                      <a:pt x="86268" y="92136"/>
                      <a:pt x="86454" y="95326"/>
                    </a:cubicBezTo>
                    <a:cubicBezTo>
                      <a:pt x="86354" y="98933"/>
                      <a:pt x="85043" y="101711"/>
                      <a:pt x="81951" y="104493"/>
                    </a:cubicBezTo>
                    <a:cubicBezTo>
                      <a:pt x="80405" y="105884"/>
                      <a:pt x="77767" y="107139"/>
                      <a:pt x="74322" y="107841"/>
                    </a:cubicBezTo>
                    <a:lnTo>
                      <a:pt x="74688" y="84814"/>
                    </a:lnTo>
                    <a:cubicBezTo>
                      <a:pt x="78772" y="85775"/>
                      <a:pt x="81478" y="87016"/>
                      <a:pt x="82402" y="88262"/>
                    </a:cubicBezTo>
                    <a:close/>
                    <a:moveTo>
                      <a:pt x="61084" y="46702"/>
                    </a:moveTo>
                    <a:lnTo>
                      <a:pt x="60533" y="66539"/>
                    </a:lnTo>
                    <a:cubicBezTo>
                      <a:pt x="58634" y="65851"/>
                      <a:pt x="57138" y="65438"/>
                      <a:pt x="57138" y="65438"/>
                    </a:cubicBezTo>
                    <a:cubicBezTo>
                      <a:pt x="54835" y="64473"/>
                      <a:pt x="53222" y="63368"/>
                      <a:pt x="51894" y="61845"/>
                    </a:cubicBezTo>
                    <a:cubicBezTo>
                      <a:pt x="50969" y="60599"/>
                      <a:pt x="50330" y="58936"/>
                      <a:pt x="50380" y="57133"/>
                    </a:cubicBezTo>
                    <a:cubicBezTo>
                      <a:pt x="50195" y="53943"/>
                      <a:pt x="51623" y="51859"/>
                      <a:pt x="54429" y="49493"/>
                    </a:cubicBezTo>
                    <a:cubicBezTo>
                      <a:pt x="55975" y="48102"/>
                      <a:pt x="58328" y="47264"/>
                      <a:pt x="61084" y="46702"/>
                    </a:cubicBezTo>
                    <a:close/>
                    <a:moveTo>
                      <a:pt x="75988" y="23220"/>
                    </a:moveTo>
                    <a:lnTo>
                      <a:pt x="61736" y="23257"/>
                    </a:lnTo>
                    <a:lnTo>
                      <a:pt x="61385" y="35881"/>
                    </a:lnTo>
                    <a:cubicBezTo>
                      <a:pt x="59318" y="36302"/>
                      <a:pt x="57251" y="36724"/>
                      <a:pt x="55184" y="37145"/>
                    </a:cubicBezTo>
                    <a:cubicBezTo>
                      <a:pt x="51453" y="38265"/>
                      <a:pt x="48529" y="39937"/>
                      <a:pt x="46294" y="41469"/>
                    </a:cubicBezTo>
                    <a:cubicBezTo>
                      <a:pt x="43773" y="43417"/>
                      <a:pt x="41371" y="46059"/>
                      <a:pt x="39774" y="49253"/>
                    </a:cubicBezTo>
                    <a:cubicBezTo>
                      <a:pt x="37775" y="52171"/>
                      <a:pt x="37271" y="55502"/>
                      <a:pt x="37171" y="59109"/>
                    </a:cubicBezTo>
                    <a:cubicBezTo>
                      <a:pt x="36785" y="63132"/>
                      <a:pt x="37778" y="66875"/>
                      <a:pt x="39744" y="70061"/>
                    </a:cubicBezTo>
                    <a:cubicBezTo>
                      <a:pt x="41711" y="73246"/>
                      <a:pt x="44250" y="75598"/>
                      <a:pt x="48166" y="77668"/>
                    </a:cubicBezTo>
                    <a:cubicBezTo>
                      <a:pt x="50872" y="78910"/>
                      <a:pt x="54670" y="80287"/>
                      <a:pt x="60251" y="81661"/>
                    </a:cubicBezTo>
                    <a:lnTo>
                      <a:pt x="60070" y="107879"/>
                    </a:lnTo>
                    <a:cubicBezTo>
                      <a:pt x="57482" y="107331"/>
                      <a:pt x="55465" y="105949"/>
                      <a:pt x="53448" y="104567"/>
                    </a:cubicBezTo>
                    <a:cubicBezTo>
                      <a:pt x="50103" y="101662"/>
                      <a:pt x="47900" y="97090"/>
                      <a:pt x="47361" y="91819"/>
                    </a:cubicBezTo>
                    <a:lnTo>
                      <a:pt x="33866" y="94213"/>
                    </a:lnTo>
                    <a:cubicBezTo>
                      <a:pt x="35682" y="102808"/>
                      <a:pt x="38928" y="109320"/>
                      <a:pt x="44290" y="113607"/>
                    </a:cubicBezTo>
                    <a:cubicBezTo>
                      <a:pt x="48038" y="116788"/>
                      <a:pt x="53332" y="118577"/>
                      <a:pt x="59887" y="119393"/>
                    </a:cubicBezTo>
                    <a:lnTo>
                      <a:pt x="59536" y="132017"/>
                    </a:lnTo>
                    <a:lnTo>
                      <a:pt x="73905" y="132673"/>
                    </a:lnTo>
                    <a:lnTo>
                      <a:pt x="74256" y="120049"/>
                    </a:lnTo>
                    <a:cubicBezTo>
                      <a:pt x="78105" y="119623"/>
                      <a:pt x="81835" y="118504"/>
                      <a:pt x="85164" y="117108"/>
                    </a:cubicBezTo>
                    <a:cubicBezTo>
                      <a:pt x="90440" y="114597"/>
                      <a:pt x="94222" y="111675"/>
                      <a:pt x="97078" y="107506"/>
                    </a:cubicBezTo>
                    <a:cubicBezTo>
                      <a:pt x="99935" y="103338"/>
                      <a:pt x="101009" y="99173"/>
                      <a:pt x="101277" y="94456"/>
                    </a:cubicBezTo>
                    <a:cubicBezTo>
                      <a:pt x="101545" y="89739"/>
                      <a:pt x="100149" y="85720"/>
                      <a:pt x="98182" y="82534"/>
                    </a:cubicBezTo>
                    <a:cubicBezTo>
                      <a:pt x="96215" y="79349"/>
                      <a:pt x="93274" y="76721"/>
                      <a:pt x="89475" y="75344"/>
                    </a:cubicBezTo>
                    <a:cubicBezTo>
                      <a:pt x="86366" y="73826"/>
                      <a:pt x="81879" y="72589"/>
                      <a:pt x="75492" y="70663"/>
                    </a:cubicBezTo>
                    <a:lnTo>
                      <a:pt x="75858" y="47635"/>
                    </a:lnTo>
                    <a:cubicBezTo>
                      <a:pt x="77353" y="48046"/>
                      <a:pt x="78967" y="49152"/>
                      <a:pt x="80178" y="49982"/>
                    </a:cubicBezTo>
                    <a:cubicBezTo>
                      <a:pt x="83405" y="52193"/>
                      <a:pt x="84683" y="55519"/>
                      <a:pt x="85389" y="59679"/>
                    </a:cubicBezTo>
                    <a:lnTo>
                      <a:pt x="98599" y="57703"/>
                    </a:lnTo>
                    <a:cubicBezTo>
                      <a:pt x="98060" y="52433"/>
                      <a:pt x="96261" y="48137"/>
                      <a:pt x="94294" y="44952"/>
                    </a:cubicBezTo>
                    <a:cubicBezTo>
                      <a:pt x="92042" y="42184"/>
                      <a:pt x="88411" y="39696"/>
                      <a:pt x="83805" y="37765"/>
                    </a:cubicBezTo>
                    <a:cubicBezTo>
                      <a:pt x="80813" y="36940"/>
                      <a:pt x="78225" y="36392"/>
                      <a:pt x="75637" y="35844"/>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A9AF8CF4-EA73-4A10-94DB-C1F322E92597}"/>
                  </a:ext>
                </a:extLst>
              </p:cNvPr>
              <p:cNvSpPr/>
              <p:nvPr/>
            </p:nvSpPr>
            <p:spPr>
              <a:xfrm rot="19534924">
                <a:off x="2087921" y="2977821"/>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3BB328A6-0B13-46E2-A1B9-CC5F7100B817}"/>
                  </a:ext>
                </a:extLst>
              </p:cNvPr>
              <p:cNvSpPr/>
              <p:nvPr/>
            </p:nvSpPr>
            <p:spPr>
              <a:xfrm rot="19534924">
                <a:off x="1870205" y="313162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9" name="Group 408">
              <a:extLst>
                <a:ext uri="{FF2B5EF4-FFF2-40B4-BE49-F238E27FC236}">
                  <a16:creationId xmlns:a16="http://schemas.microsoft.com/office/drawing/2014/main" id="{0AA0622C-FB43-49F0-9F75-7423158030C5}"/>
                </a:ext>
              </a:extLst>
            </p:cNvPr>
            <p:cNvGrpSpPr/>
            <p:nvPr/>
          </p:nvGrpSpPr>
          <p:grpSpPr>
            <a:xfrm>
              <a:off x="2302112" y="2807789"/>
              <a:ext cx="564317" cy="517480"/>
              <a:chOff x="2302112" y="2817313"/>
              <a:chExt cx="564317" cy="517480"/>
            </a:xfrm>
            <a:solidFill>
              <a:schemeClr val="accent1"/>
            </a:solidFill>
          </p:grpSpPr>
          <p:sp>
            <p:nvSpPr>
              <p:cNvPr id="354" name="Freeform: Shape 353">
                <a:extLst>
                  <a:ext uri="{FF2B5EF4-FFF2-40B4-BE49-F238E27FC236}">
                    <a16:creationId xmlns:a16="http://schemas.microsoft.com/office/drawing/2014/main" id="{0DC3FE35-FBA7-4D84-9927-B70EE8308CDF}"/>
                  </a:ext>
                </a:extLst>
              </p:cNvPr>
              <p:cNvSpPr/>
              <p:nvPr/>
            </p:nvSpPr>
            <p:spPr>
              <a:xfrm>
                <a:off x="2302112"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F2FB1C9A-D0F3-4320-BE05-1EE1D989AC1F}"/>
                  </a:ext>
                </a:extLst>
              </p:cNvPr>
              <p:cNvSpPr/>
              <p:nvPr/>
            </p:nvSpPr>
            <p:spPr>
              <a:xfrm>
                <a:off x="2377909"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774D12A-08B9-4D80-808C-0BA6C90F6726}"/>
                  </a:ext>
                </a:extLst>
              </p:cNvPr>
              <p:cNvSpPr/>
              <p:nvPr/>
            </p:nvSpPr>
            <p:spPr>
              <a:xfrm rot="19534924">
                <a:off x="2516583" y="2999312"/>
                <a:ext cx="134961" cy="153621"/>
              </a:xfrm>
              <a:custGeom>
                <a:avLst/>
                <a:gdLst>
                  <a:gd name="connsiteX0" fmla="*/ 82449 w 134961"/>
                  <a:gd name="connsiteY0" fmla="*/ 88208 h 153621"/>
                  <a:gd name="connsiteX1" fmla="*/ 86501 w 134961"/>
                  <a:gd name="connsiteY1" fmla="*/ 95272 h 153621"/>
                  <a:gd name="connsiteX2" fmla="*/ 81998 w 134961"/>
                  <a:gd name="connsiteY2" fmla="*/ 104439 h 153621"/>
                  <a:gd name="connsiteX3" fmla="*/ 74369 w 134961"/>
                  <a:gd name="connsiteY3" fmla="*/ 107787 h 153621"/>
                  <a:gd name="connsiteX4" fmla="*/ 74735 w 134961"/>
                  <a:gd name="connsiteY4" fmla="*/ 84760 h 153621"/>
                  <a:gd name="connsiteX5" fmla="*/ 82449 w 134961"/>
                  <a:gd name="connsiteY5" fmla="*/ 88208 h 153621"/>
                  <a:gd name="connsiteX6" fmla="*/ 60728 w 134961"/>
                  <a:gd name="connsiteY6" fmla="*/ 46371 h 153621"/>
                  <a:gd name="connsiteX7" fmla="*/ 60580 w 134961"/>
                  <a:gd name="connsiteY7" fmla="*/ 66485 h 153621"/>
                  <a:gd name="connsiteX8" fmla="*/ 56781 w 134961"/>
                  <a:gd name="connsiteY8" fmla="*/ 65108 h 153621"/>
                  <a:gd name="connsiteX9" fmla="*/ 51537 w 134961"/>
                  <a:gd name="connsiteY9" fmla="*/ 61515 h 153621"/>
                  <a:gd name="connsiteX10" fmla="*/ 50024 w 134961"/>
                  <a:gd name="connsiteY10" fmla="*/ 56802 h 153621"/>
                  <a:gd name="connsiteX11" fmla="*/ 54073 w 134961"/>
                  <a:gd name="connsiteY11" fmla="*/ 49163 h 153621"/>
                  <a:gd name="connsiteX12" fmla="*/ 60728 w 134961"/>
                  <a:gd name="connsiteY12" fmla="*/ 46371 h 153621"/>
                  <a:gd name="connsiteX13" fmla="*/ 76034 w 134961"/>
                  <a:gd name="connsiteY13" fmla="*/ 23166 h 153621"/>
                  <a:gd name="connsiteX14" fmla="*/ 61783 w 134961"/>
                  <a:gd name="connsiteY14" fmla="*/ 23203 h 153621"/>
                  <a:gd name="connsiteX15" fmla="*/ 61432 w 134961"/>
                  <a:gd name="connsiteY15" fmla="*/ 35827 h 153621"/>
                  <a:gd name="connsiteX16" fmla="*/ 55231 w 134961"/>
                  <a:gd name="connsiteY16" fmla="*/ 37091 h 153621"/>
                  <a:gd name="connsiteX17" fmla="*/ 46341 w 134961"/>
                  <a:gd name="connsiteY17" fmla="*/ 41415 h 153621"/>
                  <a:gd name="connsiteX18" fmla="*/ 39821 w 134961"/>
                  <a:gd name="connsiteY18" fmla="*/ 49199 h 153621"/>
                  <a:gd name="connsiteX19" fmla="*/ 37218 w 134961"/>
                  <a:gd name="connsiteY19" fmla="*/ 59055 h 153621"/>
                  <a:gd name="connsiteX20" fmla="*/ 39791 w 134961"/>
                  <a:gd name="connsiteY20" fmla="*/ 70007 h 153621"/>
                  <a:gd name="connsiteX21" fmla="*/ 48212 w 134961"/>
                  <a:gd name="connsiteY21" fmla="*/ 77614 h 153621"/>
                  <a:gd name="connsiteX22" fmla="*/ 60298 w 134961"/>
                  <a:gd name="connsiteY22" fmla="*/ 81606 h 153621"/>
                  <a:gd name="connsiteX23" fmla="*/ 60117 w 134961"/>
                  <a:gd name="connsiteY23" fmla="*/ 107825 h 153621"/>
                  <a:gd name="connsiteX24" fmla="*/ 53494 w 134961"/>
                  <a:gd name="connsiteY24" fmla="*/ 104513 h 153621"/>
                  <a:gd name="connsiteX25" fmla="*/ 47408 w 134961"/>
                  <a:gd name="connsiteY25" fmla="*/ 91765 h 153621"/>
                  <a:gd name="connsiteX26" fmla="*/ 33913 w 134961"/>
                  <a:gd name="connsiteY26" fmla="*/ 94159 h 153621"/>
                  <a:gd name="connsiteX27" fmla="*/ 44337 w 134961"/>
                  <a:gd name="connsiteY27" fmla="*/ 113553 h 153621"/>
                  <a:gd name="connsiteX28" fmla="*/ 59934 w 134961"/>
                  <a:gd name="connsiteY28" fmla="*/ 119339 h 153621"/>
                  <a:gd name="connsiteX29" fmla="*/ 59583 w 134961"/>
                  <a:gd name="connsiteY29" fmla="*/ 131963 h 153621"/>
                  <a:gd name="connsiteX30" fmla="*/ 73952 w 134961"/>
                  <a:gd name="connsiteY30" fmla="*/ 132619 h 153621"/>
                  <a:gd name="connsiteX31" fmla="*/ 74303 w 134961"/>
                  <a:gd name="connsiteY31" fmla="*/ 119995 h 153621"/>
                  <a:gd name="connsiteX32" fmla="*/ 85210 w 134961"/>
                  <a:gd name="connsiteY32" fmla="*/ 117054 h 153621"/>
                  <a:gd name="connsiteX33" fmla="*/ 97125 w 134961"/>
                  <a:gd name="connsiteY33" fmla="*/ 107452 h 153621"/>
                  <a:gd name="connsiteX34" fmla="*/ 101323 w 134961"/>
                  <a:gd name="connsiteY34" fmla="*/ 94402 h 153621"/>
                  <a:gd name="connsiteX35" fmla="*/ 98229 w 134961"/>
                  <a:gd name="connsiteY35" fmla="*/ 82480 h 153621"/>
                  <a:gd name="connsiteX36" fmla="*/ 89522 w 134961"/>
                  <a:gd name="connsiteY36" fmla="*/ 75290 h 153621"/>
                  <a:gd name="connsiteX37" fmla="*/ 75539 w 134961"/>
                  <a:gd name="connsiteY37" fmla="*/ 70609 h 153621"/>
                  <a:gd name="connsiteX38" fmla="*/ 75905 w 134961"/>
                  <a:gd name="connsiteY38" fmla="*/ 47581 h 153621"/>
                  <a:gd name="connsiteX39" fmla="*/ 80225 w 134961"/>
                  <a:gd name="connsiteY39" fmla="*/ 49928 h 153621"/>
                  <a:gd name="connsiteX40" fmla="*/ 85436 w 134961"/>
                  <a:gd name="connsiteY40" fmla="*/ 59625 h 153621"/>
                  <a:gd name="connsiteX41" fmla="*/ 98645 w 134961"/>
                  <a:gd name="connsiteY41" fmla="*/ 57649 h 153621"/>
                  <a:gd name="connsiteX42" fmla="*/ 94341 w 134961"/>
                  <a:gd name="connsiteY42" fmla="*/ 44898 h 153621"/>
                  <a:gd name="connsiteX43" fmla="*/ 83852 w 134961"/>
                  <a:gd name="connsiteY43" fmla="*/ 37711 h 153621"/>
                  <a:gd name="connsiteX44" fmla="*/ 75684 w 134961"/>
                  <a:gd name="connsiteY44" fmla="*/ 35790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49" y="88208"/>
                    </a:moveTo>
                    <a:cubicBezTo>
                      <a:pt x="85155" y="89450"/>
                      <a:pt x="86315" y="92082"/>
                      <a:pt x="86501" y="95272"/>
                    </a:cubicBezTo>
                    <a:cubicBezTo>
                      <a:pt x="86400" y="98879"/>
                      <a:pt x="85090" y="101657"/>
                      <a:pt x="81998" y="104439"/>
                    </a:cubicBezTo>
                    <a:cubicBezTo>
                      <a:pt x="80452" y="105830"/>
                      <a:pt x="77814" y="107085"/>
                      <a:pt x="74369" y="107787"/>
                    </a:cubicBezTo>
                    <a:lnTo>
                      <a:pt x="74735" y="84760"/>
                    </a:lnTo>
                    <a:cubicBezTo>
                      <a:pt x="78819" y="85720"/>
                      <a:pt x="81524" y="86962"/>
                      <a:pt x="82449" y="88208"/>
                    </a:cubicBezTo>
                    <a:close/>
                    <a:moveTo>
                      <a:pt x="60728" y="46371"/>
                    </a:moveTo>
                    <a:lnTo>
                      <a:pt x="60580" y="66485"/>
                    </a:lnTo>
                    <a:cubicBezTo>
                      <a:pt x="58680" y="65797"/>
                      <a:pt x="57185" y="65384"/>
                      <a:pt x="56781" y="65108"/>
                    </a:cubicBezTo>
                    <a:cubicBezTo>
                      <a:pt x="54479" y="64143"/>
                      <a:pt x="52865" y="63037"/>
                      <a:pt x="51537" y="61515"/>
                    </a:cubicBezTo>
                    <a:cubicBezTo>
                      <a:pt x="50613" y="60269"/>
                      <a:pt x="49974" y="58606"/>
                      <a:pt x="50024" y="56802"/>
                    </a:cubicBezTo>
                    <a:cubicBezTo>
                      <a:pt x="49838" y="53612"/>
                      <a:pt x="51267" y="51528"/>
                      <a:pt x="54073" y="49163"/>
                    </a:cubicBezTo>
                    <a:cubicBezTo>
                      <a:pt x="55619" y="47772"/>
                      <a:pt x="57971" y="46933"/>
                      <a:pt x="60728" y="46371"/>
                    </a:cubicBezTo>
                    <a:close/>
                    <a:moveTo>
                      <a:pt x="76034" y="23166"/>
                    </a:moveTo>
                    <a:lnTo>
                      <a:pt x="61783" y="23203"/>
                    </a:lnTo>
                    <a:lnTo>
                      <a:pt x="61432" y="35827"/>
                    </a:lnTo>
                    <a:cubicBezTo>
                      <a:pt x="59365" y="36248"/>
                      <a:pt x="57298" y="36669"/>
                      <a:pt x="55231" y="37091"/>
                    </a:cubicBezTo>
                    <a:cubicBezTo>
                      <a:pt x="51500" y="38211"/>
                      <a:pt x="48576" y="39883"/>
                      <a:pt x="46341" y="41415"/>
                    </a:cubicBezTo>
                    <a:cubicBezTo>
                      <a:pt x="43820" y="43363"/>
                      <a:pt x="41417" y="46005"/>
                      <a:pt x="39821" y="49199"/>
                    </a:cubicBezTo>
                    <a:cubicBezTo>
                      <a:pt x="37822" y="52117"/>
                      <a:pt x="37318" y="55448"/>
                      <a:pt x="37218" y="59055"/>
                    </a:cubicBezTo>
                    <a:cubicBezTo>
                      <a:pt x="36832" y="63078"/>
                      <a:pt x="37824" y="66821"/>
                      <a:pt x="39791" y="70007"/>
                    </a:cubicBezTo>
                    <a:cubicBezTo>
                      <a:pt x="41758" y="73192"/>
                      <a:pt x="44296" y="75543"/>
                      <a:pt x="48212" y="77614"/>
                    </a:cubicBezTo>
                    <a:cubicBezTo>
                      <a:pt x="50918" y="78856"/>
                      <a:pt x="54717" y="80233"/>
                      <a:pt x="60298" y="81606"/>
                    </a:cubicBezTo>
                    <a:lnTo>
                      <a:pt x="60117" y="107825"/>
                    </a:lnTo>
                    <a:cubicBezTo>
                      <a:pt x="57528" y="107277"/>
                      <a:pt x="55511" y="105895"/>
                      <a:pt x="53494" y="104513"/>
                    </a:cubicBezTo>
                    <a:cubicBezTo>
                      <a:pt x="50149" y="101608"/>
                      <a:pt x="47947" y="97036"/>
                      <a:pt x="47408" y="91765"/>
                    </a:cubicBezTo>
                    <a:lnTo>
                      <a:pt x="33913" y="94159"/>
                    </a:lnTo>
                    <a:cubicBezTo>
                      <a:pt x="35729" y="102754"/>
                      <a:pt x="38975" y="109266"/>
                      <a:pt x="44337" y="113553"/>
                    </a:cubicBezTo>
                    <a:cubicBezTo>
                      <a:pt x="48085" y="116734"/>
                      <a:pt x="53379" y="118523"/>
                      <a:pt x="59934" y="119339"/>
                    </a:cubicBezTo>
                    <a:lnTo>
                      <a:pt x="59583" y="131963"/>
                    </a:lnTo>
                    <a:lnTo>
                      <a:pt x="73952" y="132619"/>
                    </a:lnTo>
                    <a:lnTo>
                      <a:pt x="74303" y="119995"/>
                    </a:lnTo>
                    <a:cubicBezTo>
                      <a:pt x="78151" y="119569"/>
                      <a:pt x="81882" y="118450"/>
                      <a:pt x="85210" y="117054"/>
                    </a:cubicBezTo>
                    <a:cubicBezTo>
                      <a:pt x="90487" y="114543"/>
                      <a:pt x="94269" y="111621"/>
                      <a:pt x="97125" y="107452"/>
                    </a:cubicBezTo>
                    <a:cubicBezTo>
                      <a:pt x="99981" y="103284"/>
                      <a:pt x="101055" y="99119"/>
                      <a:pt x="101323" y="94402"/>
                    </a:cubicBezTo>
                    <a:cubicBezTo>
                      <a:pt x="101591" y="89685"/>
                      <a:pt x="100196" y="85666"/>
                      <a:pt x="98229" y="82480"/>
                    </a:cubicBezTo>
                    <a:cubicBezTo>
                      <a:pt x="96262" y="79295"/>
                      <a:pt x="93321" y="76667"/>
                      <a:pt x="89522" y="75290"/>
                    </a:cubicBezTo>
                    <a:cubicBezTo>
                      <a:pt x="86413" y="73772"/>
                      <a:pt x="81925" y="72535"/>
                      <a:pt x="75539" y="70609"/>
                    </a:cubicBezTo>
                    <a:lnTo>
                      <a:pt x="75905" y="47581"/>
                    </a:lnTo>
                    <a:cubicBezTo>
                      <a:pt x="77400" y="47992"/>
                      <a:pt x="79014" y="49098"/>
                      <a:pt x="80225" y="49928"/>
                    </a:cubicBezTo>
                    <a:cubicBezTo>
                      <a:pt x="83452" y="52139"/>
                      <a:pt x="84730" y="55465"/>
                      <a:pt x="85436" y="59625"/>
                    </a:cubicBezTo>
                    <a:lnTo>
                      <a:pt x="98645" y="57649"/>
                    </a:lnTo>
                    <a:cubicBezTo>
                      <a:pt x="98107" y="52379"/>
                      <a:pt x="96308" y="48083"/>
                      <a:pt x="94341" y="44898"/>
                    </a:cubicBezTo>
                    <a:cubicBezTo>
                      <a:pt x="92088" y="42129"/>
                      <a:pt x="88458" y="39642"/>
                      <a:pt x="83852" y="37711"/>
                    </a:cubicBezTo>
                    <a:cubicBezTo>
                      <a:pt x="80860" y="36886"/>
                      <a:pt x="78272" y="36338"/>
                      <a:pt x="75684" y="35790"/>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B472A11-11CF-446C-A1B1-443B4747CFBA}"/>
                  </a:ext>
                </a:extLst>
              </p:cNvPr>
              <p:cNvSpPr/>
              <p:nvPr/>
            </p:nvSpPr>
            <p:spPr>
              <a:xfrm rot="19534924">
                <a:off x="2657609" y="2977893"/>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0C7D66ED-C835-4275-8110-C053263E4B55}"/>
                  </a:ext>
                </a:extLst>
              </p:cNvPr>
              <p:cNvSpPr/>
              <p:nvPr/>
            </p:nvSpPr>
            <p:spPr>
              <a:xfrm rot="19534924">
                <a:off x="2439894" y="313169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2" name="Group 411">
              <a:extLst>
                <a:ext uri="{FF2B5EF4-FFF2-40B4-BE49-F238E27FC236}">
                  <a16:creationId xmlns:a16="http://schemas.microsoft.com/office/drawing/2014/main" id="{94829310-C325-4482-8553-8E3A4545B1E0}"/>
                </a:ext>
              </a:extLst>
            </p:cNvPr>
            <p:cNvGrpSpPr/>
            <p:nvPr/>
          </p:nvGrpSpPr>
          <p:grpSpPr>
            <a:xfrm>
              <a:off x="2878655" y="2807789"/>
              <a:ext cx="564317" cy="517480"/>
              <a:chOff x="2878655" y="2817313"/>
              <a:chExt cx="564317" cy="517480"/>
            </a:xfrm>
            <a:solidFill>
              <a:schemeClr val="accent1"/>
            </a:solidFill>
          </p:grpSpPr>
          <p:sp>
            <p:nvSpPr>
              <p:cNvPr id="361" name="Freeform: Shape 360">
                <a:extLst>
                  <a:ext uri="{FF2B5EF4-FFF2-40B4-BE49-F238E27FC236}">
                    <a16:creationId xmlns:a16="http://schemas.microsoft.com/office/drawing/2014/main" id="{4F6BFFFE-7CC5-4700-97D7-48A067599571}"/>
                  </a:ext>
                </a:extLst>
              </p:cNvPr>
              <p:cNvSpPr/>
              <p:nvPr/>
            </p:nvSpPr>
            <p:spPr>
              <a:xfrm>
                <a:off x="2878655"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69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69"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C802CC5A-7350-44CE-84FC-B2D899B81703}"/>
                  </a:ext>
                </a:extLst>
              </p:cNvPr>
              <p:cNvSpPr/>
              <p:nvPr/>
            </p:nvSpPr>
            <p:spPr>
              <a:xfrm>
                <a:off x="295445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3 w 412724"/>
                  <a:gd name="connsiteY4" fmla="*/ 7335 h 342796"/>
                  <a:gd name="connsiteX5" fmla="*/ 412725 w 412724"/>
                  <a:gd name="connsiteY5" fmla="*/ 92423 h 342796"/>
                  <a:gd name="connsiteX6" fmla="*/ 402456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8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8" y="10269"/>
                      <a:pt x="354533" y="7335"/>
                    </a:cubicBezTo>
                    <a:lnTo>
                      <a:pt x="412725" y="92423"/>
                    </a:lnTo>
                    <a:cubicBezTo>
                      <a:pt x="409301" y="93401"/>
                      <a:pt x="405879" y="95357"/>
                      <a:pt x="402456"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8"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D03E0541-A60C-4FBF-9F69-B6DCF6208598}"/>
                  </a:ext>
                </a:extLst>
              </p:cNvPr>
              <p:cNvSpPr/>
              <p:nvPr/>
            </p:nvSpPr>
            <p:spPr>
              <a:xfrm rot="19534924">
                <a:off x="3093103" y="2999327"/>
                <a:ext cx="134961" cy="153621"/>
              </a:xfrm>
              <a:custGeom>
                <a:avLst/>
                <a:gdLst>
                  <a:gd name="connsiteX0" fmla="*/ 82477 w 134961"/>
                  <a:gd name="connsiteY0" fmla="*/ 88209 h 153621"/>
                  <a:gd name="connsiteX1" fmla="*/ 86528 w 134961"/>
                  <a:gd name="connsiteY1" fmla="*/ 95273 h 153621"/>
                  <a:gd name="connsiteX2" fmla="*/ 82026 w 134961"/>
                  <a:gd name="connsiteY2" fmla="*/ 104439 h 153621"/>
                  <a:gd name="connsiteX3" fmla="*/ 74396 w 134961"/>
                  <a:gd name="connsiteY3" fmla="*/ 107788 h 153621"/>
                  <a:gd name="connsiteX4" fmla="*/ 74762 w 134961"/>
                  <a:gd name="connsiteY4" fmla="*/ 84761 h 153621"/>
                  <a:gd name="connsiteX5" fmla="*/ 82477 w 134961"/>
                  <a:gd name="connsiteY5" fmla="*/ 88209 h 153621"/>
                  <a:gd name="connsiteX6" fmla="*/ 61158 w 134961"/>
                  <a:gd name="connsiteY6" fmla="*/ 46648 h 153621"/>
                  <a:gd name="connsiteX7" fmla="*/ 60607 w 134961"/>
                  <a:gd name="connsiteY7" fmla="*/ 66486 h 153621"/>
                  <a:gd name="connsiteX8" fmla="*/ 57212 w 134961"/>
                  <a:gd name="connsiteY8" fmla="*/ 65385 h 153621"/>
                  <a:gd name="connsiteX9" fmla="*/ 51968 w 134961"/>
                  <a:gd name="connsiteY9" fmla="*/ 61792 h 153621"/>
                  <a:gd name="connsiteX10" fmla="*/ 50455 w 134961"/>
                  <a:gd name="connsiteY10" fmla="*/ 57080 h 153621"/>
                  <a:gd name="connsiteX11" fmla="*/ 54504 w 134961"/>
                  <a:gd name="connsiteY11" fmla="*/ 49440 h 153621"/>
                  <a:gd name="connsiteX12" fmla="*/ 61158 w 134961"/>
                  <a:gd name="connsiteY12" fmla="*/ 46648 h 153621"/>
                  <a:gd name="connsiteX13" fmla="*/ 76062 w 134961"/>
                  <a:gd name="connsiteY13" fmla="*/ 23167 h 153621"/>
                  <a:gd name="connsiteX14" fmla="*/ 61810 w 134961"/>
                  <a:gd name="connsiteY14" fmla="*/ 23203 h 153621"/>
                  <a:gd name="connsiteX15" fmla="*/ 61460 w 134961"/>
                  <a:gd name="connsiteY15" fmla="*/ 35827 h 153621"/>
                  <a:gd name="connsiteX16" fmla="*/ 55258 w 134961"/>
                  <a:gd name="connsiteY16" fmla="*/ 37092 h 153621"/>
                  <a:gd name="connsiteX17" fmla="*/ 46368 w 134961"/>
                  <a:gd name="connsiteY17" fmla="*/ 41415 h 153621"/>
                  <a:gd name="connsiteX18" fmla="*/ 39849 w 134961"/>
                  <a:gd name="connsiteY18" fmla="*/ 49200 h 153621"/>
                  <a:gd name="connsiteX19" fmla="*/ 37245 w 134961"/>
                  <a:gd name="connsiteY19" fmla="*/ 59055 h 153621"/>
                  <a:gd name="connsiteX20" fmla="*/ 39819 w 134961"/>
                  <a:gd name="connsiteY20" fmla="*/ 70007 h 153621"/>
                  <a:gd name="connsiteX21" fmla="*/ 48240 w 134961"/>
                  <a:gd name="connsiteY21" fmla="*/ 77615 h 153621"/>
                  <a:gd name="connsiteX22" fmla="*/ 60325 w 134961"/>
                  <a:gd name="connsiteY22" fmla="*/ 81607 h 153621"/>
                  <a:gd name="connsiteX23" fmla="*/ 60144 w 134961"/>
                  <a:gd name="connsiteY23" fmla="*/ 107825 h 153621"/>
                  <a:gd name="connsiteX24" fmla="*/ 53522 w 134961"/>
                  <a:gd name="connsiteY24" fmla="*/ 104513 h 153621"/>
                  <a:gd name="connsiteX25" fmla="*/ 47436 w 134961"/>
                  <a:gd name="connsiteY25" fmla="*/ 91766 h 153621"/>
                  <a:gd name="connsiteX26" fmla="*/ 33940 w 134961"/>
                  <a:gd name="connsiteY26" fmla="*/ 94159 h 153621"/>
                  <a:gd name="connsiteX27" fmla="*/ 44364 w 134961"/>
                  <a:gd name="connsiteY27" fmla="*/ 113553 h 153621"/>
                  <a:gd name="connsiteX28" fmla="*/ 59961 w 134961"/>
                  <a:gd name="connsiteY28" fmla="*/ 119339 h 153621"/>
                  <a:gd name="connsiteX29" fmla="*/ 59610 w 134961"/>
                  <a:gd name="connsiteY29" fmla="*/ 131963 h 153621"/>
                  <a:gd name="connsiteX30" fmla="*/ 73980 w 134961"/>
                  <a:gd name="connsiteY30" fmla="*/ 132620 h 153621"/>
                  <a:gd name="connsiteX31" fmla="*/ 74330 w 134961"/>
                  <a:gd name="connsiteY31" fmla="*/ 119996 h 153621"/>
                  <a:gd name="connsiteX32" fmla="*/ 85239 w 134961"/>
                  <a:gd name="connsiteY32" fmla="*/ 117055 h 153621"/>
                  <a:gd name="connsiteX33" fmla="*/ 97152 w 134961"/>
                  <a:gd name="connsiteY33" fmla="*/ 107452 h 153621"/>
                  <a:gd name="connsiteX34" fmla="*/ 101351 w 134961"/>
                  <a:gd name="connsiteY34" fmla="*/ 94402 h 153621"/>
                  <a:gd name="connsiteX35" fmla="*/ 98256 w 134961"/>
                  <a:gd name="connsiteY35" fmla="*/ 82481 h 153621"/>
                  <a:gd name="connsiteX36" fmla="*/ 89550 w 134961"/>
                  <a:gd name="connsiteY36" fmla="*/ 75290 h 153621"/>
                  <a:gd name="connsiteX37" fmla="*/ 75566 w 134961"/>
                  <a:gd name="connsiteY37" fmla="*/ 70610 h 153621"/>
                  <a:gd name="connsiteX38" fmla="*/ 75932 w 134961"/>
                  <a:gd name="connsiteY38" fmla="*/ 47581 h 153621"/>
                  <a:gd name="connsiteX39" fmla="*/ 80251 w 134961"/>
                  <a:gd name="connsiteY39" fmla="*/ 49928 h 153621"/>
                  <a:gd name="connsiteX40" fmla="*/ 85463 w 134961"/>
                  <a:gd name="connsiteY40" fmla="*/ 59626 h 153621"/>
                  <a:gd name="connsiteX41" fmla="*/ 98673 w 134961"/>
                  <a:gd name="connsiteY41" fmla="*/ 57649 h 153621"/>
                  <a:gd name="connsiteX42" fmla="*/ 94368 w 134961"/>
                  <a:gd name="connsiteY42" fmla="*/ 44898 h 153621"/>
                  <a:gd name="connsiteX43" fmla="*/ 83879 w 134961"/>
                  <a:gd name="connsiteY43" fmla="*/ 37712 h 153621"/>
                  <a:gd name="connsiteX44" fmla="*/ 75711 w 134961"/>
                  <a:gd name="connsiteY44" fmla="*/ 35791 h 153621"/>
                  <a:gd name="connsiteX45" fmla="*/ 93747 w 134961"/>
                  <a:gd name="connsiteY45" fmla="*/ 6036 h 153621"/>
                  <a:gd name="connsiteX46" fmla="*/ 134961 w 134961"/>
                  <a:gd name="connsiteY46" fmla="*/ 76810 h 153621"/>
                  <a:gd name="connsiteX47" fmla="*/ 67481 w 134961"/>
                  <a:gd name="connsiteY47" fmla="*/ 153621 h 153621"/>
                  <a:gd name="connsiteX48" fmla="*/ 0 w 134961"/>
                  <a:gd name="connsiteY48" fmla="*/ 76810 h 153621"/>
                  <a:gd name="connsiteX49" fmla="*/ 67481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77" y="88209"/>
                    </a:moveTo>
                    <a:cubicBezTo>
                      <a:pt x="85182" y="89450"/>
                      <a:pt x="86343" y="92083"/>
                      <a:pt x="86528" y="95273"/>
                    </a:cubicBezTo>
                    <a:cubicBezTo>
                      <a:pt x="86428" y="98880"/>
                      <a:pt x="85117" y="101657"/>
                      <a:pt x="82026" y="104439"/>
                    </a:cubicBezTo>
                    <a:cubicBezTo>
                      <a:pt x="80480" y="105831"/>
                      <a:pt x="77841" y="107086"/>
                      <a:pt x="74396" y="107788"/>
                    </a:cubicBezTo>
                    <a:lnTo>
                      <a:pt x="74762" y="84761"/>
                    </a:lnTo>
                    <a:cubicBezTo>
                      <a:pt x="78846" y="85721"/>
                      <a:pt x="81552" y="86963"/>
                      <a:pt x="82477" y="88209"/>
                    </a:cubicBezTo>
                    <a:close/>
                    <a:moveTo>
                      <a:pt x="61158" y="46648"/>
                    </a:moveTo>
                    <a:lnTo>
                      <a:pt x="60607" y="66486"/>
                    </a:lnTo>
                    <a:cubicBezTo>
                      <a:pt x="58708" y="65797"/>
                      <a:pt x="57212" y="65385"/>
                      <a:pt x="57212" y="65385"/>
                    </a:cubicBezTo>
                    <a:cubicBezTo>
                      <a:pt x="54910" y="64420"/>
                      <a:pt x="53296" y="63314"/>
                      <a:pt x="51968" y="61792"/>
                    </a:cubicBezTo>
                    <a:cubicBezTo>
                      <a:pt x="51043" y="60546"/>
                      <a:pt x="50405" y="58883"/>
                      <a:pt x="50455" y="57080"/>
                    </a:cubicBezTo>
                    <a:cubicBezTo>
                      <a:pt x="50269" y="53890"/>
                      <a:pt x="51697" y="51805"/>
                      <a:pt x="54504" y="49440"/>
                    </a:cubicBezTo>
                    <a:cubicBezTo>
                      <a:pt x="56050" y="48049"/>
                      <a:pt x="58402" y="47210"/>
                      <a:pt x="61158" y="46648"/>
                    </a:cubicBezTo>
                    <a:close/>
                    <a:moveTo>
                      <a:pt x="76062" y="23167"/>
                    </a:moveTo>
                    <a:lnTo>
                      <a:pt x="61810" y="23203"/>
                    </a:lnTo>
                    <a:lnTo>
                      <a:pt x="61460" y="35827"/>
                    </a:lnTo>
                    <a:cubicBezTo>
                      <a:pt x="59392" y="36249"/>
                      <a:pt x="57325" y="36670"/>
                      <a:pt x="55258" y="37092"/>
                    </a:cubicBezTo>
                    <a:cubicBezTo>
                      <a:pt x="51527" y="38212"/>
                      <a:pt x="48603" y="39884"/>
                      <a:pt x="46368" y="41415"/>
                    </a:cubicBezTo>
                    <a:cubicBezTo>
                      <a:pt x="43848" y="43364"/>
                      <a:pt x="41445" y="46005"/>
                      <a:pt x="39849" y="49200"/>
                    </a:cubicBezTo>
                    <a:cubicBezTo>
                      <a:pt x="37849" y="52118"/>
                      <a:pt x="37346" y="55448"/>
                      <a:pt x="37245" y="59055"/>
                    </a:cubicBezTo>
                    <a:cubicBezTo>
                      <a:pt x="36860" y="63079"/>
                      <a:pt x="37852" y="66822"/>
                      <a:pt x="39819" y="70007"/>
                    </a:cubicBezTo>
                    <a:cubicBezTo>
                      <a:pt x="41786" y="73193"/>
                      <a:pt x="44324" y="75544"/>
                      <a:pt x="48240" y="77615"/>
                    </a:cubicBezTo>
                    <a:cubicBezTo>
                      <a:pt x="50946" y="78856"/>
                      <a:pt x="54744" y="80234"/>
                      <a:pt x="60325" y="81607"/>
                    </a:cubicBezTo>
                    <a:lnTo>
                      <a:pt x="60144" y="107825"/>
                    </a:lnTo>
                    <a:cubicBezTo>
                      <a:pt x="57556" y="107277"/>
                      <a:pt x="55539" y="105895"/>
                      <a:pt x="53522" y="104513"/>
                    </a:cubicBezTo>
                    <a:cubicBezTo>
                      <a:pt x="50177" y="101609"/>
                      <a:pt x="47974" y="97036"/>
                      <a:pt x="47436" y="91766"/>
                    </a:cubicBezTo>
                    <a:lnTo>
                      <a:pt x="33940" y="94159"/>
                    </a:lnTo>
                    <a:cubicBezTo>
                      <a:pt x="35757" y="102755"/>
                      <a:pt x="39002" y="109267"/>
                      <a:pt x="44364" y="113553"/>
                    </a:cubicBezTo>
                    <a:cubicBezTo>
                      <a:pt x="48112" y="116734"/>
                      <a:pt x="53407" y="118524"/>
                      <a:pt x="59961" y="119339"/>
                    </a:cubicBezTo>
                    <a:lnTo>
                      <a:pt x="59610" y="131963"/>
                    </a:lnTo>
                    <a:lnTo>
                      <a:pt x="73980" y="132620"/>
                    </a:lnTo>
                    <a:lnTo>
                      <a:pt x="74330" y="119996"/>
                    </a:lnTo>
                    <a:cubicBezTo>
                      <a:pt x="78179" y="119570"/>
                      <a:pt x="81910" y="118451"/>
                      <a:pt x="85239" y="117055"/>
                    </a:cubicBezTo>
                    <a:cubicBezTo>
                      <a:pt x="90514" y="114544"/>
                      <a:pt x="94295" y="111621"/>
                      <a:pt x="97152" y="107452"/>
                    </a:cubicBezTo>
                    <a:cubicBezTo>
                      <a:pt x="100008" y="103284"/>
                      <a:pt x="101083" y="99119"/>
                      <a:pt x="101351" y="94402"/>
                    </a:cubicBezTo>
                    <a:cubicBezTo>
                      <a:pt x="101619" y="89685"/>
                      <a:pt x="100223" y="85666"/>
                      <a:pt x="98256" y="82481"/>
                    </a:cubicBezTo>
                    <a:cubicBezTo>
                      <a:pt x="96290" y="79296"/>
                      <a:pt x="93348" y="76668"/>
                      <a:pt x="89550" y="75290"/>
                    </a:cubicBezTo>
                    <a:cubicBezTo>
                      <a:pt x="86440" y="73772"/>
                      <a:pt x="81953" y="72535"/>
                      <a:pt x="75566" y="70610"/>
                    </a:cubicBezTo>
                    <a:lnTo>
                      <a:pt x="75932" y="47581"/>
                    </a:lnTo>
                    <a:cubicBezTo>
                      <a:pt x="77428" y="47994"/>
                      <a:pt x="79041" y="49099"/>
                      <a:pt x="80251" y="49928"/>
                    </a:cubicBezTo>
                    <a:cubicBezTo>
                      <a:pt x="83479" y="52140"/>
                      <a:pt x="84757" y="55466"/>
                      <a:pt x="85463" y="59626"/>
                    </a:cubicBezTo>
                    <a:lnTo>
                      <a:pt x="98673" y="57649"/>
                    </a:lnTo>
                    <a:cubicBezTo>
                      <a:pt x="98134" y="52379"/>
                      <a:pt x="96335" y="48084"/>
                      <a:pt x="94368" y="44898"/>
                    </a:cubicBezTo>
                    <a:cubicBezTo>
                      <a:pt x="92116" y="42130"/>
                      <a:pt x="88485" y="39643"/>
                      <a:pt x="83879" y="37712"/>
                    </a:cubicBezTo>
                    <a:cubicBezTo>
                      <a:pt x="80888" y="36887"/>
                      <a:pt x="78299" y="36339"/>
                      <a:pt x="75711" y="35791"/>
                    </a:cubicBezTo>
                    <a:close/>
                    <a:moveTo>
                      <a:pt x="93747" y="6036"/>
                    </a:moveTo>
                    <a:cubicBezTo>
                      <a:pt x="117967" y="17697"/>
                      <a:pt x="134961" y="44994"/>
                      <a:pt x="134961" y="76810"/>
                    </a:cubicBezTo>
                    <a:cubicBezTo>
                      <a:pt x="134961" y="119232"/>
                      <a:pt x="104749" y="153621"/>
                      <a:pt x="67481" y="153621"/>
                    </a:cubicBezTo>
                    <a:cubicBezTo>
                      <a:pt x="30212" y="153621"/>
                      <a:pt x="0" y="119232"/>
                      <a:pt x="0" y="76810"/>
                    </a:cubicBezTo>
                    <a:cubicBezTo>
                      <a:pt x="0" y="34389"/>
                      <a:pt x="30212" y="0"/>
                      <a:pt x="67481" y="0"/>
                    </a:cubicBezTo>
                    <a:cubicBezTo>
                      <a:pt x="76798" y="0"/>
                      <a:pt x="85674" y="2149"/>
                      <a:pt x="93747" y="6036"/>
                    </a:cubicBezTo>
                    <a:close/>
                  </a:path>
                </a:pathLst>
              </a:custGeom>
              <a:grpFill/>
              <a:ln w="4876"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196F6EFB-98C5-4F0D-ADFE-B3E3CF084F91}"/>
                  </a:ext>
                </a:extLst>
              </p:cNvPr>
              <p:cNvSpPr/>
              <p:nvPr/>
            </p:nvSpPr>
            <p:spPr>
              <a:xfrm rot="19534924">
                <a:off x="3234129" y="297790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04FCC4E7-3BF1-474E-901F-E90195E8D8F6}"/>
                  </a:ext>
                </a:extLst>
              </p:cNvPr>
              <p:cNvSpPr/>
              <p:nvPr/>
            </p:nvSpPr>
            <p:spPr>
              <a:xfrm rot="19534924">
                <a:off x="3016414" y="3131714"/>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4" name="Group 413">
              <a:extLst>
                <a:ext uri="{FF2B5EF4-FFF2-40B4-BE49-F238E27FC236}">
                  <a16:creationId xmlns:a16="http://schemas.microsoft.com/office/drawing/2014/main" id="{6847860F-85F2-4DD1-9B94-337887170C5A}"/>
                </a:ext>
              </a:extLst>
            </p:cNvPr>
            <p:cNvGrpSpPr/>
            <p:nvPr/>
          </p:nvGrpSpPr>
          <p:grpSpPr>
            <a:xfrm>
              <a:off x="604758" y="3367213"/>
              <a:ext cx="563828" cy="517480"/>
              <a:chOff x="604758" y="3376737"/>
              <a:chExt cx="563828" cy="517480"/>
            </a:xfrm>
            <a:solidFill>
              <a:schemeClr val="accent1"/>
            </a:solidFill>
          </p:grpSpPr>
          <p:sp>
            <p:nvSpPr>
              <p:cNvPr id="368" name="Freeform: Shape 367">
                <a:extLst>
                  <a:ext uri="{FF2B5EF4-FFF2-40B4-BE49-F238E27FC236}">
                    <a16:creationId xmlns:a16="http://schemas.microsoft.com/office/drawing/2014/main" id="{5799ED91-1253-44EC-AF31-31CB7281C223}"/>
                  </a:ext>
                </a:extLst>
              </p:cNvPr>
              <p:cNvSpPr/>
              <p:nvPr/>
            </p:nvSpPr>
            <p:spPr>
              <a:xfrm>
                <a:off x="604758" y="3376737"/>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027 h 500746"/>
                  <a:gd name="connsiteX7" fmla="*/ 150615 w 563828"/>
                  <a:gd name="connsiteY7" fmla="*/ 485098 h 500746"/>
                  <a:gd name="connsiteX8" fmla="*/ 548181 w 563828"/>
                  <a:gd name="connsiteY8" fmla="*/ 212720 h 500746"/>
                  <a:gd name="connsiteX9" fmla="*/ 413214 w 563828"/>
                  <a:gd name="connsiteY9" fmla="*/ 15648 h 500746"/>
                  <a:gd name="connsiteX10" fmla="*/ 15648 w 563828"/>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17FE48C-4878-485C-9023-C3931588050F}"/>
                  </a:ext>
                </a:extLst>
              </p:cNvPr>
              <p:cNvSpPr/>
              <p:nvPr/>
            </p:nvSpPr>
            <p:spPr>
              <a:xfrm>
                <a:off x="680554"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90"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0"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0284EC00-2F9A-4840-B8C2-96952F732554}"/>
                  </a:ext>
                </a:extLst>
              </p:cNvPr>
              <p:cNvSpPr/>
              <p:nvPr/>
            </p:nvSpPr>
            <p:spPr>
              <a:xfrm rot="19534924">
                <a:off x="819361" y="3558532"/>
                <a:ext cx="134961" cy="153620"/>
              </a:xfrm>
              <a:custGeom>
                <a:avLst/>
                <a:gdLst>
                  <a:gd name="connsiteX0" fmla="*/ 81820 w 134961"/>
                  <a:gd name="connsiteY0" fmla="*/ 88025 h 153620"/>
                  <a:gd name="connsiteX1" fmla="*/ 85872 w 134961"/>
                  <a:gd name="connsiteY1" fmla="*/ 95089 h 153620"/>
                  <a:gd name="connsiteX2" fmla="*/ 81369 w 134961"/>
                  <a:gd name="connsiteY2" fmla="*/ 104256 h 153620"/>
                  <a:gd name="connsiteX3" fmla="*/ 73740 w 134961"/>
                  <a:gd name="connsiteY3" fmla="*/ 107605 h 153620"/>
                  <a:gd name="connsiteX4" fmla="*/ 74106 w 134961"/>
                  <a:gd name="connsiteY4" fmla="*/ 84577 h 153620"/>
                  <a:gd name="connsiteX5" fmla="*/ 81820 w 134961"/>
                  <a:gd name="connsiteY5" fmla="*/ 88025 h 153620"/>
                  <a:gd name="connsiteX6" fmla="*/ 60788 w 134961"/>
                  <a:gd name="connsiteY6" fmla="*/ 46048 h 153620"/>
                  <a:gd name="connsiteX7" fmla="*/ 60237 w 134961"/>
                  <a:gd name="connsiteY7" fmla="*/ 65885 h 153620"/>
                  <a:gd name="connsiteX8" fmla="*/ 56842 w 134961"/>
                  <a:gd name="connsiteY8" fmla="*/ 64785 h 153620"/>
                  <a:gd name="connsiteX9" fmla="*/ 51598 w 134961"/>
                  <a:gd name="connsiteY9" fmla="*/ 61191 h 153620"/>
                  <a:gd name="connsiteX10" fmla="*/ 50084 w 134961"/>
                  <a:gd name="connsiteY10" fmla="*/ 56479 h 153620"/>
                  <a:gd name="connsiteX11" fmla="*/ 54133 w 134961"/>
                  <a:gd name="connsiteY11" fmla="*/ 48839 h 153620"/>
                  <a:gd name="connsiteX12" fmla="*/ 60788 w 134961"/>
                  <a:gd name="connsiteY12" fmla="*/ 46048 h 153620"/>
                  <a:gd name="connsiteX13" fmla="*/ 75691 w 134961"/>
                  <a:gd name="connsiteY13" fmla="*/ 22566 h 153620"/>
                  <a:gd name="connsiteX14" fmla="*/ 61440 w 134961"/>
                  <a:gd name="connsiteY14" fmla="*/ 22603 h 153620"/>
                  <a:gd name="connsiteX15" fmla="*/ 61089 w 134961"/>
                  <a:gd name="connsiteY15" fmla="*/ 35227 h 153620"/>
                  <a:gd name="connsiteX16" fmla="*/ 54888 w 134961"/>
                  <a:gd name="connsiteY16" fmla="*/ 36491 h 153620"/>
                  <a:gd name="connsiteX17" fmla="*/ 45998 w 134961"/>
                  <a:gd name="connsiteY17" fmla="*/ 40815 h 153620"/>
                  <a:gd name="connsiteX18" fmla="*/ 39478 w 134961"/>
                  <a:gd name="connsiteY18" fmla="*/ 48600 h 153620"/>
                  <a:gd name="connsiteX19" fmla="*/ 36875 w 134961"/>
                  <a:gd name="connsiteY19" fmla="*/ 58455 h 153620"/>
                  <a:gd name="connsiteX20" fmla="*/ 39448 w 134961"/>
                  <a:gd name="connsiteY20" fmla="*/ 69407 h 153620"/>
                  <a:gd name="connsiteX21" fmla="*/ 47869 w 134961"/>
                  <a:gd name="connsiteY21" fmla="*/ 77014 h 153620"/>
                  <a:gd name="connsiteX22" fmla="*/ 59954 w 134961"/>
                  <a:gd name="connsiteY22" fmla="*/ 81007 h 153620"/>
                  <a:gd name="connsiteX23" fmla="*/ 59774 w 134961"/>
                  <a:gd name="connsiteY23" fmla="*/ 107225 h 153620"/>
                  <a:gd name="connsiteX24" fmla="*/ 53151 w 134961"/>
                  <a:gd name="connsiteY24" fmla="*/ 103913 h 153620"/>
                  <a:gd name="connsiteX25" fmla="*/ 47065 w 134961"/>
                  <a:gd name="connsiteY25" fmla="*/ 91165 h 153620"/>
                  <a:gd name="connsiteX26" fmla="*/ 33570 w 134961"/>
                  <a:gd name="connsiteY26" fmla="*/ 93559 h 153620"/>
                  <a:gd name="connsiteX27" fmla="*/ 43994 w 134961"/>
                  <a:gd name="connsiteY27" fmla="*/ 112953 h 153620"/>
                  <a:gd name="connsiteX28" fmla="*/ 59591 w 134961"/>
                  <a:gd name="connsiteY28" fmla="*/ 118739 h 153620"/>
                  <a:gd name="connsiteX29" fmla="*/ 59240 w 134961"/>
                  <a:gd name="connsiteY29" fmla="*/ 131363 h 153620"/>
                  <a:gd name="connsiteX30" fmla="*/ 73609 w 134961"/>
                  <a:gd name="connsiteY30" fmla="*/ 132020 h 153620"/>
                  <a:gd name="connsiteX31" fmla="*/ 73960 w 134961"/>
                  <a:gd name="connsiteY31" fmla="*/ 119396 h 153620"/>
                  <a:gd name="connsiteX32" fmla="*/ 84867 w 134961"/>
                  <a:gd name="connsiteY32" fmla="*/ 116454 h 153620"/>
                  <a:gd name="connsiteX33" fmla="*/ 96782 w 134961"/>
                  <a:gd name="connsiteY33" fmla="*/ 106853 h 153620"/>
                  <a:gd name="connsiteX34" fmla="*/ 100980 w 134961"/>
                  <a:gd name="connsiteY34" fmla="*/ 93802 h 153620"/>
                  <a:gd name="connsiteX35" fmla="*/ 97886 w 134961"/>
                  <a:gd name="connsiteY35" fmla="*/ 81881 h 153620"/>
                  <a:gd name="connsiteX36" fmla="*/ 89179 w 134961"/>
                  <a:gd name="connsiteY36" fmla="*/ 74690 h 153620"/>
                  <a:gd name="connsiteX37" fmla="*/ 75196 w 134961"/>
                  <a:gd name="connsiteY37" fmla="*/ 70009 h 153620"/>
                  <a:gd name="connsiteX38" fmla="*/ 75561 w 134961"/>
                  <a:gd name="connsiteY38" fmla="*/ 46980 h 153620"/>
                  <a:gd name="connsiteX39" fmla="*/ 79882 w 134961"/>
                  <a:gd name="connsiteY39" fmla="*/ 49328 h 153620"/>
                  <a:gd name="connsiteX40" fmla="*/ 85093 w 134961"/>
                  <a:gd name="connsiteY40" fmla="*/ 59025 h 153620"/>
                  <a:gd name="connsiteX41" fmla="*/ 98302 w 134961"/>
                  <a:gd name="connsiteY41" fmla="*/ 57049 h 153620"/>
                  <a:gd name="connsiteX42" fmla="*/ 93998 w 134961"/>
                  <a:gd name="connsiteY42" fmla="*/ 44298 h 153620"/>
                  <a:gd name="connsiteX43" fmla="*/ 83509 w 134961"/>
                  <a:gd name="connsiteY43" fmla="*/ 37111 h 153620"/>
                  <a:gd name="connsiteX44" fmla="*/ 75341 w 134961"/>
                  <a:gd name="connsiteY44" fmla="*/ 35190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820" y="88025"/>
                    </a:moveTo>
                    <a:cubicBezTo>
                      <a:pt x="84526" y="89267"/>
                      <a:pt x="85686" y="91899"/>
                      <a:pt x="85872" y="95089"/>
                    </a:cubicBezTo>
                    <a:cubicBezTo>
                      <a:pt x="85772" y="98696"/>
                      <a:pt x="84461" y="101474"/>
                      <a:pt x="81369" y="104256"/>
                    </a:cubicBezTo>
                    <a:cubicBezTo>
                      <a:pt x="79824" y="105647"/>
                      <a:pt x="77185" y="106902"/>
                      <a:pt x="73740" y="107605"/>
                    </a:cubicBezTo>
                    <a:lnTo>
                      <a:pt x="74106" y="84577"/>
                    </a:lnTo>
                    <a:cubicBezTo>
                      <a:pt x="78593" y="85814"/>
                      <a:pt x="80896" y="86779"/>
                      <a:pt x="81820" y="88025"/>
                    </a:cubicBezTo>
                    <a:close/>
                    <a:moveTo>
                      <a:pt x="60788" y="46048"/>
                    </a:moveTo>
                    <a:lnTo>
                      <a:pt x="60237" y="65885"/>
                    </a:lnTo>
                    <a:cubicBezTo>
                      <a:pt x="58338" y="65197"/>
                      <a:pt x="57245" y="65061"/>
                      <a:pt x="56842" y="64785"/>
                    </a:cubicBezTo>
                    <a:cubicBezTo>
                      <a:pt x="54539" y="63819"/>
                      <a:pt x="52926" y="62714"/>
                      <a:pt x="51598" y="61191"/>
                    </a:cubicBezTo>
                    <a:cubicBezTo>
                      <a:pt x="50673" y="59945"/>
                      <a:pt x="50034" y="58282"/>
                      <a:pt x="50084" y="56479"/>
                    </a:cubicBezTo>
                    <a:cubicBezTo>
                      <a:pt x="49899" y="53289"/>
                      <a:pt x="51327" y="51205"/>
                      <a:pt x="54133" y="48839"/>
                    </a:cubicBezTo>
                    <a:cubicBezTo>
                      <a:pt x="55679" y="47448"/>
                      <a:pt x="58032" y="46610"/>
                      <a:pt x="60788" y="46048"/>
                    </a:cubicBezTo>
                    <a:close/>
                    <a:moveTo>
                      <a:pt x="75691" y="22566"/>
                    </a:moveTo>
                    <a:lnTo>
                      <a:pt x="61440" y="22603"/>
                    </a:lnTo>
                    <a:lnTo>
                      <a:pt x="61089" y="35227"/>
                    </a:lnTo>
                    <a:cubicBezTo>
                      <a:pt x="59022" y="35648"/>
                      <a:pt x="56955" y="36070"/>
                      <a:pt x="54888" y="36491"/>
                    </a:cubicBezTo>
                    <a:cubicBezTo>
                      <a:pt x="51157" y="37611"/>
                      <a:pt x="48233" y="39283"/>
                      <a:pt x="45998" y="40815"/>
                    </a:cubicBezTo>
                    <a:cubicBezTo>
                      <a:pt x="43477" y="42763"/>
                      <a:pt x="41074" y="45405"/>
                      <a:pt x="39478" y="48600"/>
                    </a:cubicBezTo>
                    <a:cubicBezTo>
                      <a:pt x="37479" y="51518"/>
                      <a:pt x="36975" y="54848"/>
                      <a:pt x="36875" y="58455"/>
                    </a:cubicBezTo>
                    <a:cubicBezTo>
                      <a:pt x="36489" y="62479"/>
                      <a:pt x="37481" y="66221"/>
                      <a:pt x="39448" y="69407"/>
                    </a:cubicBezTo>
                    <a:cubicBezTo>
                      <a:pt x="41415" y="72592"/>
                      <a:pt x="43953" y="74944"/>
                      <a:pt x="47869" y="77014"/>
                    </a:cubicBezTo>
                    <a:cubicBezTo>
                      <a:pt x="50575" y="78256"/>
                      <a:pt x="54374" y="79633"/>
                      <a:pt x="59954" y="81007"/>
                    </a:cubicBezTo>
                    <a:lnTo>
                      <a:pt x="59774" y="107225"/>
                    </a:lnTo>
                    <a:cubicBezTo>
                      <a:pt x="57185" y="106677"/>
                      <a:pt x="55168" y="105295"/>
                      <a:pt x="53151" y="103913"/>
                    </a:cubicBezTo>
                    <a:cubicBezTo>
                      <a:pt x="49806" y="101008"/>
                      <a:pt x="47604" y="96436"/>
                      <a:pt x="47065" y="91165"/>
                    </a:cubicBezTo>
                    <a:lnTo>
                      <a:pt x="33570" y="93559"/>
                    </a:lnTo>
                    <a:cubicBezTo>
                      <a:pt x="35386" y="102154"/>
                      <a:pt x="38632" y="108666"/>
                      <a:pt x="43994" y="112953"/>
                    </a:cubicBezTo>
                    <a:cubicBezTo>
                      <a:pt x="47742" y="116134"/>
                      <a:pt x="53036" y="117923"/>
                      <a:pt x="59591" y="118739"/>
                    </a:cubicBezTo>
                    <a:lnTo>
                      <a:pt x="59240" y="131363"/>
                    </a:lnTo>
                    <a:lnTo>
                      <a:pt x="73609" y="132020"/>
                    </a:lnTo>
                    <a:lnTo>
                      <a:pt x="73960" y="119396"/>
                    </a:lnTo>
                    <a:cubicBezTo>
                      <a:pt x="77809" y="118970"/>
                      <a:pt x="81539" y="117850"/>
                      <a:pt x="84867" y="116454"/>
                    </a:cubicBezTo>
                    <a:cubicBezTo>
                      <a:pt x="90144" y="113943"/>
                      <a:pt x="93926" y="111021"/>
                      <a:pt x="96782" y="106853"/>
                    </a:cubicBezTo>
                    <a:cubicBezTo>
                      <a:pt x="99638" y="102684"/>
                      <a:pt x="100712" y="98519"/>
                      <a:pt x="100980" y="93802"/>
                    </a:cubicBezTo>
                    <a:cubicBezTo>
                      <a:pt x="101249" y="89085"/>
                      <a:pt x="99853" y="85066"/>
                      <a:pt x="97886" y="81881"/>
                    </a:cubicBezTo>
                    <a:cubicBezTo>
                      <a:pt x="95919" y="78695"/>
                      <a:pt x="92978" y="76067"/>
                      <a:pt x="89179" y="74690"/>
                    </a:cubicBezTo>
                    <a:cubicBezTo>
                      <a:pt x="86070" y="73172"/>
                      <a:pt x="81582" y="71935"/>
                      <a:pt x="75196" y="70009"/>
                    </a:cubicBezTo>
                    <a:lnTo>
                      <a:pt x="75561" y="46980"/>
                    </a:lnTo>
                    <a:cubicBezTo>
                      <a:pt x="77057" y="47393"/>
                      <a:pt x="78671" y="48499"/>
                      <a:pt x="79882" y="49328"/>
                    </a:cubicBezTo>
                    <a:cubicBezTo>
                      <a:pt x="83109" y="51539"/>
                      <a:pt x="84387" y="54865"/>
                      <a:pt x="85093" y="59025"/>
                    </a:cubicBezTo>
                    <a:lnTo>
                      <a:pt x="98302" y="57049"/>
                    </a:lnTo>
                    <a:cubicBezTo>
                      <a:pt x="97764" y="51779"/>
                      <a:pt x="95965" y="47484"/>
                      <a:pt x="93998" y="44298"/>
                    </a:cubicBezTo>
                    <a:cubicBezTo>
                      <a:pt x="91745" y="41530"/>
                      <a:pt x="88115" y="39042"/>
                      <a:pt x="83509" y="37111"/>
                    </a:cubicBezTo>
                    <a:cubicBezTo>
                      <a:pt x="80517" y="36287"/>
                      <a:pt x="77929" y="35738"/>
                      <a:pt x="75341" y="35190"/>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F4953A8D-D78B-43C6-B15C-E75457E14875}"/>
                  </a:ext>
                </a:extLst>
              </p:cNvPr>
              <p:cNvSpPr/>
              <p:nvPr/>
            </p:nvSpPr>
            <p:spPr>
              <a:xfrm rot="19534924">
                <a:off x="959707" y="353698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9CF5379A-01EA-42E9-9093-8E70B137B417}"/>
                  </a:ext>
                </a:extLst>
              </p:cNvPr>
              <p:cNvSpPr/>
              <p:nvPr/>
            </p:nvSpPr>
            <p:spPr>
              <a:xfrm rot="19534924">
                <a:off x="742672" y="369091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6" name="Group 415">
              <a:extLst>
                <a:ext uri="{FF2B5EF4-FFF2-40B4-BE49-F238E27FC236}">
                  <a16:creationId xmlns:a16="http://schemas.microsoft.com/office/drawing/2014/main" id="{66D592A4-AEB0-4BF5-B62B-9E28F11335FF}"/>
                </a:ext>
              </a:extLst>
            </p:cNvPr>
            <p:cNvGrpSpPr/>
            <p:nvPr/>
          </p:nvGrpSpPr>
          <p:grpSpPr>
            <a:xfrm>
              <a:off x="1174455" y="3367213"/>
              <a:ext cx="564317" cy="517480"/>
              <a:chOff x="1174455" y="3376737"/>
              <a:chExt cx="564317" cy="517480"/>
            </a:xfrm>
            <a:solidFill>
              <a:schemeClr val="accent1"/>
            </a:solidFill>
          </p:grpSpPr>
          <p:sp>
            <p:nvSpPr>
              <p:cNvPr id="375" name="Freeform: Shape 374">
                <a:extLst>
                  <a:ext uri="{FF2B5EF4-FFF2-40B4-BE49-F238E27FC236}">
                    <a16:creationId xmlns:a16="http://schemas.microsoft.com/office/drawing/2014/main" id="{844D6E4B-9DFC-4824-9348-7823CDEEADB8}"/>
                  </a:ext>
                </a:extLst>
              </p:cNvPr>
              <p:cNvSpPr/>
              <p:nvPr/>
            </p:nvSpPr>
            <p:spPr>
              <a:xfrm>
                <a:off x="1174455"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A18DF54E-56AF-4938-9EDE-CEFB22ABD151}"/>
                  </a:ext>
                </a:extLst>
              </p:cNvPr>
              <p:cNvSpPr/>
              <p:nvPr/>
            </p:nvSpPr>
            <p:spPr>
              <a:xfrm>
                <a:off x="1250251"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3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AEEEDEB2-2298-48F9-96C5-082E1969A59A}"/>
                  </a:ext>
                </a:extLst>
              </p:cNvPr>
              <p:cNvSpPr/>
              <p:nvPr/>
            </p:nvSpPr>
            <p:spPr>
              <a:xfrm rot="19534924">
                <a:off x="1389050" y="3558603"/>
                <a:ext cx="134961" cy="153620"/>
              </a:xfrm>
              <a:custGeom>
                <a:avLst/>
                <a:gdLst>
                  <a:gd name="connsiteX0" fmla="*/ 82271 w 134961"/>
                  <a:gd name="connsiteY0" fmla="*/ 88248 h 153620"/>
                  <a:gd name="connsiteX1" fmla="*/ 86322 w 134961"/>
                  <a:gd name="connsiteY1" fmla="*/ 95311 h 153620"/>
                  <a:gd name="connsiteX2" fmla="*/ 81820 w 134961"/>
                  <a:gd name="connsiteY2" fmla="*/ 104478 h 153620"/>
                  <a:gd name="connsiteX3" fmla="*/ 74190 w 134961"/>
                  <a:gd name="connsiteY3" fmla="*/ 107827 h 153620"/>
                  <a:gd name="connsiteX4" fmla="*/ 74556 w 134961"/>
                  <a:gd name="connsiteY4" fmla="*/ 84799 h 153620"/>
                  <a:gd name="connsiteX5" fmla="*/ 82271 w 134961"/>
                  <a:gd name="connsiteY5" fmla="*/ 88248 h 153620"/>
                  <a:gd name="connsiteX6" fmla="*/ 61238 w 134961"/>
                  <a:gd name="connsiteY6" fmla="*/ 46270 h 153620"/>
                  <a:gd name="connsiteX7" fmla="*/ 60687 w 134961"/>
                  <a:gd name="connsiteY7" fmla="*/ 66108 h 153620"/>
                  <a:gd name="connsiteX8" fmla="*/ 57292 w 134961"/>
                  <a:gd name="connsiteY8" fmla="*/ 65007 h 153620"/>
                  <a:gd name="connsiteX9" fmla="*/ 52048 w 134961"/>
                  <a:gd name="connsiteY9" fmla="*/ 61414 h 153620"/>
                  <a:gd name="connsiteX10" fmla="*/ 50534 w 134961"/>
                  <a:gd name="connsiteY10" fmla="*/ 56701 h 153620"/>
                  <a:gd name="connsiteX11" fmla="*/ 54583 w 134961"/>
                  <a:gd name="connsiteY11" fmla="*/ 49062 h 153620"/>
                  <a:gd name="connsiteX12" fmla="*/ 61238 w 134961"/>
                  <a:gd name="connsiteY12" fmla="*/ 46270 h 153620"/>
                  <a:gd name="connsiteX13" fmla="*/ 76142 w 134961"/>
                  <a:gd name="connsiteY13" fmla="*/ 22789 h 153620"/>
                  <a:gd name="connsiteX14" fmla="*/ 61890 w 134961"/>
                  <a:gd name="connsiteY14" fmla="*/ 22825 h 153620"/>
                  <a:gd name="connsiteX15" fmla="*/ 61539 w 134961"/>
                  <a:gd name="connsiteY15" fmla="*/ 35449 h 153620"/>
                  <a:gd name="connsiteX16" fmla="*/ 55338 w 134961"/>
                  <a:gd name="connsiteY16" fmla="*/ 36713 h 153620"/>
                  <a:gd name="connsiteX17" fmla="*/ 46448 w 134961"/>
                  <a:gd name="connsiteY17" fmla="*/ 41037 h 153620"/>
                  <a:gd name="connsiteX18" fmla="*/ 39928 w 134961"/>
                  <a:gd name="connsiteY18" fmla="*/ 48822 h 153620"/>
                  <a:gd name="connsiteX19" fmla="*/ 37325 w 134961"/>
                  <a:gd name="connsiteY19" fmla="*/ 58677 h 153620"/>
                  <a:gd name="connsiteX20" fmla="*/ 39898 w 134961"/>
                  <a:gd name="connsiteY20" fmla="*/ 69629 h 153620"/>
                  <a:gd name="connsiteX21" fmla="*/ 48320 w 134961"/>
                  <a:gd name="connsiteY21" fmla="*/ 77237 h 153620"/>
                  <a:gd name="connsiteX22" fmla="*/ 60405 w 134961"/>
                  <a:gd name="connsiteY22" fmla="*/ 81229 h 153620"/>
                  <a:gd name="connsiteX23" fmla="*/ 60224 w 134961"/>
                  <a:gd name="connsiteY23" fmla="*/ 107447 h 153620"/>
                  <a:gd name="connsiteX24" fmla="*/ 53602 w 134961"/>
                  <a:gd name="connsiteY24" fmla="*/ 104135 h 153620"/>
                  <a:gd name="connsiteX25" fmla="*/ 47515 w 134961"/>
                  <a:gd name="connsiteY25" fmla="*/ 91388 h 153620"/>
                  <a:gd name="connsiteX26" fmla="*/ 34020 w 134961"/>
                  <a:gd name="connsiteY26" fmla="*/ 93781 h 153620"/>
                  <a:gd name="connsiteX27" fmla="*/ 44444 w 134961"/>
                  <a:gd name="connsiteY27" fmla="*/ 113175 h 153620"/>
                  <a:gd name="connsiteX28" fmla="*/ 60041 w 134961"/>
                  <a:gd name="connsiteY28" fmla="*/ 118961 h 153620"/>
                  <a:gd name="connsiteX29" fmla="*/ 59690 w 134961"/>
                  <a:gd name="connsiteY29" fmla="*/ 131585 h 153620"/>
                  <a:gd name="connsiteX30" fmla="*/ 74059 w 134961"/>
                  <a:gd name="connsiteY30" fmla="*/ 132242 h 153620"/>
                  <a:gd name="connsiteX31" fmla="*/ 74410 w 134961"/>
                  <a:gd name="connsiteY31" fmla="*/ 119618 h 153620"/>
                  <a:gd name="connsiteX32" fmla="*/ 85317 w 134961"/>
                  <a:gd name="connsiteY32" fmla="*/ 116676 h 153620"/>
                  <a:gd name="connsiteX33" fmla="*/ 97232 w 134961"/>
                  <a:gd name="connsiteY33" fmla="*/ 107075 h 153620"/>
                  <a:gd name="connsiteX34" fmla="*/ 101431 w 134961"/>
                  <a:gd name="connsiteY34" fmla="*/ 94024 h 153620"/>
                  <a:gd name="connsiteX35" fmla="*/ 98336 w 134961"/>
                  <a:gd name="connsiteY35" fmla="*/ 82103 h 153620"/>
                  <a:gd name="connsiteX36" fmla="*/ 89629 w 134961"/>
                  <a:gd name="connsiteY36" fmla="*/ 74912 h 153620"/>
                  <a:gd name="connsiteX37" fmla="*/ 75646 w 134961"/>
                  <a:gd name="connsiteY37" fmla="*/ 70232 h 153620"/>
                  <a:gd name="connsiteX38" fmla="*/ 76011 w 134961"/>
                  <a:gd name="connsiteY38" fmla="*/ 47203 h 153620"/>
                  <a:gd name="connsiteX39" fmla="*/ 80332 w 134961"/>
                  <a:gd name="connsiteY39" fmla="*/ 49550 h 153620"/>
                  <a:gd name="connsiteX40" fmla="*/ 85543 w 134961"/>
                  <a:gd name="connsiteY40" fmla="*/ 59247 h 153620"/>
                  <a:gd name="connsiteX41" fmla="*/ 98753 w 134961"/>
                  <a:gd name="connsiteY41" fmla="*/ 57271 h 153620"/>
                  <a:gd name="connsiteX42" fmla="*/ 94448 w 134961"/>
                  <a:gd name="connsiteY42" fmla="*/ 44520 h 153620"/>
                  <a:gd name="connsiteX43" fmla="*/ 83959 w 134961"/>
                  <a:gd name="connsiteY43" fmla="*/ 37333 h 153620"/>
                  <a:gd name="connsiteX44" fmla="*/ 75791 w 134961"/>
                  <a:gd name="connsiteY44" fmla="*/ 35413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2271" y="88248"/>
                    </a:moveTo>
                    <a:cubicBezTo>
                      <a:pt x="84977" y="89489"/>
                      <a:pt x="86137" y="92122"/>
                      <a:pt x="86322" y="95311"/>
                    </a:cubicBezTo>
                    <a:cubicBezTo>
                      <a:pt x="86222" y="98918"/>
                      <a:pt x="84911" y="101696"/>
                      <a:pt x="81820" y="104478"/>
                    </a:cubicBezTo>
                    <a:cubicBezTo>
                      <a:pt x="80274" y="105869"/>
                      <a:pt x="77635" y="107124"/>
                      <a:pt x="74190" y="107827"/>
                    </a:cubicBezTo>
                    <a:lnTo>
                      <a:pt x="74556" y="84799"/>
                    </a:lnTo>
                    <a:cubicBezTo>
                      <a:pt x="78640" y="85760"/>
                      <a:pt x="81346" y="87001"/>
                      <a:pt x="82271" y="88248"/>
                    </a:cubicBezTo>
                    <a:close/>
                    <a:moveTo>
                      <a:pt x="61238" y="46270"/>
                    </a:moveTo>
                    <a:lnTo>
                      <a:pt x="60687" y="66108"/>
                    </a:lnTo>
                    <a:cubicBezTo>
                      <a:pt x="58788" y="65419"/>
                      <a:pt x="57292" y="65007"/>
                      <a:pt x="57292" y="65007"/>
                    </a:cubicBezTo>
                    <a:cubicBezTo>
                      <a:pt x="54989" y="64042"/>
                      <a:pt x="53376" y="62936"/>
                      <a:pt x="52048" y="61414"/>
                    </a:cubicBezTo>
                    <a:cubicBezTo>
                      <a:pt x="51123" y="60168"/>
                      <a:pt x="50484" y="58505"/>
                      <a:pt x="50534" y="56701"/>
                    </a:cubicBezTo>
                    <a:cubicBezTo>
                      <a:pt x="50349" y="53511"/>
                      <a:pt x="51777" y="51427"/>
                      <a:pt x="54583" y="49062"/>
                    </a:cubicBezTo>
                    <a:cubicBezTo>
                      <a:pt x="56129" y="47671"/>
                      <a:pt x="58482" y="46832"/>
                      <a:pt x="61238" y="46270"/>
                    </a:cubicBezTo>
                    <a:close/>
                    <a:moveTo>
                      <a:pt x="76142" y="22789"/>
                    </a:moveTo>
                    <a:lnTo>
                      <a:pt x="61890" y="22825"/>
                    </a:lnTo>
                    <a:lnTo>
                      <a:pt x="61539" y="35449"/>
                    </a:lnTo>
                    <a:cubicBezTo>
                      <a:pt x="59472" y="35871"/>
                      <a:pt x="57405" y="36292"/>
                      <a:pt x="55338" y="36713"/>
                    </a:cubicBezTo>
                    <a:cubicBezTo>
                      <a:pt x="51607" y="37833"/>
                      <a:pt x="48683" y="39505"/>
                      <a:pt x="46448" y="41037"/>
                    </a:cubicBezTo>
                    <a:cubicBezTo>
                      <a:pt x="43927" y="42985"/>
                      <a:pt x="41524" y="45627"/>
                      <a:pt x="39928" y="48822"/>
                    </a:cubicBezTo>
                    <a:cubicBezTo>
                      <a:pt x="37929" y="51740"/>
                      <a:pt x="37425" y="55070"/>
                      <a:pt x="37325" y="58677"/>
                    </a:cubicBezTo>
                    <a:cubicBezTo>
                      <a:pt x="36939" y="62701"/>
                      <a:pt x="37931" y="66444"/>
                      <a:pt x="39898" y="69629"/>
                    </a:cubicBezTo>
                    <a:cubicBezTo>
                      <a:pt x="41865" y="72814"/>
                      <a:pt x="44403" y="75166"/>
                      <a:pt x="48320" y="77237"/>
                    </a:cubicBezTo>
                    <a:cubicBezTo>
                      <a:pt x="51025" y="78478"/>
                      <a:pt x="54824" y="79856"/>
                      <a:pt x="60405" y="81229"/>
                    </a:cubicBezTo>
                    <a:lnTo>
                      <a:pt x="60224" y="107447"/>
                    </a:lnTo>
                    <a:cubicBezTo>
                      <a:pt x="57635" y="106899"/>
                      <a:pt x="55618" y="105517"/>
                      <a:pt x="53602" y="104135"/>
                    </a:cubicBezTo>
                    <a:cubicBezTo>
                      <a:pt x="50257" y="101231"/>
                      <a:pt x="48054" y="96659"/>
                      <a:pt x="47515" y="91388"/>
                    </a:cubicBezTo>
                    <a:lnTo>
                      <a:pt x="34020" y="93781"/>
                    </a:lnTo>
                    <a:cubicBezTo>
                      <a:pt x="35836" y="102377"/>
                      <a:pt x="39082" y="108889"/>
                      <a:pt x="44444" y="113175"/>
                    </a:cubicBezTo>
                    <a:cubicBezTo>
                      <a:pt x="48192" y="116356"/>
                      <a:pt x="53486" y="118146"/>
                      <a:pt x="60041" y="118961"/>
                    </a:cubicBezTo>
                    <a:lnTo>
                      <a:pt x="59690" y="131585"/>
                    </a:lnTo>
                    <a:lnTo>
                      <a:pt x="74059" y="132242"/>
                    </a:lnTo>
                    <a:lnTo>
                      <a:pt x="74410" y="119618"/>
                    </a:lnTo>
                    <a:cubicBezTo>
                      <a:pt x="78259" y="119192"/>
                      <a:pt x="81989" y="118073"/>
                      <a:pt x="85317" y="116676"/>
                    </a:cubicBezTo>
                    <a:cubicBezTo>
                      <a:pt x="90595" y="114166"/>
                      <a:pt x="94376" y="111244"/>
                      <a:pt x="97232" y="107075"/>
                    </a:cubicBezTo>
                    <a:cubicBezTo>
                      <a:pt x="100088" y="102906"/>
                      <a:pt x="101163" y="98742"/>
                      <a:pt x="101431" y="94024"/>
                    </a:cubicBezTo>
                    <a:cubicBezTo>
                      <a:pt x="101699" y="89307"/>
                      <a:pt x="100303" y="85288"/>
                      <a:pt x="98336" y="82103"/>
                    </a:cubicBezTo>
                    <a:cubicBezTo>
                      <a:pt x="96369" y="78917"/>
                      <a:pt x="93428" y="76289"/>
                      <a:pt x="89629" y="74912"/>
                    </a:cubicBezTo>
                    <a:cubicBezTo>
                      <a:pt x="86520" y="73394"/>
                      <a:pt x="82033" y="72157"/>
                      <a:pt x="75646" y="70232"/>
                    </a:cubicBezTo>
                    <a:lnTo>
                      <a:pt x="76011" y="47203"/>
                    </a:lnTo>
                    <a:cubicBezTo>
                      <a:pt x="77507" y="47615"/>
                      <a:pt x="79122" y="48721"/>
                      <a:pt x="80332" y="49550"/>
                    </a:cubicBezTo>
                    <a:cubicBezTo>
                      <a:pt x="83559" y="51761"/>
                      <a:pt x="84837" y="55087"/>
                      <a:pt x="85543" y="59247"/>
                    </a:cubicBezTo>
                    <a:lnTo>
                      <a:pt x="98753" y="57271"/>
                    </a:lnTo>
                    <a:cubicBezTo>
                      <a:pt x="98214" y="52001"/>
                      <a:pt x="96415" y="47706"/>
                      <a:pt x="94448" y="44520"/>
                    </a:cubicBezTo>
                    <a:cubicBezTo>
                      <a:pt x="92195" y="41752"/>
                      <a:pt x="88565" y="39264"/>
                      <a:pt x="83959" y="37333"/>
                    </a:cubicBezTo>
                    <a:cubicBezTo>
                      <a:pt x="80967" y="36509"/>
                      <a:pt x="78379" y="35961"/>
                      <a:pt x="75791" y="35413"/>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15A0E2D-1CB9-4E42-9C29-8389CEC27095}"/>
                  </a:ext>
                </a:extLst>
              </p:cNvPr>
              <p:cNvSpPr/>
              <p:nvPr/>
            </p:nvSpPr>
            <p:spPr>
              <a:xfrm rot="19534924">
                <a:off x="1529800" y="353676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7EE49817-A6EA-4A21-8A27-B782B5BC32C1}"/>
                  </a:ext>
                </a:extLst>
              </p:cNvPr>
              <p:cNvSpPr/>
              <p:nvPr/>
            </p:nvSpPr>
            <p:spPr>
              <a:xfrm rot="19534924">
                <a:off x="1312361" y="369098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8" name="Group 417">
              <a:extLst>
                <a:ext uri="{FF2B5EF4-FFF2-40B4-BE49-F238E27FC236}">
                  <a16:creationId xmlns:a16="http://schemas.microsoft.com/office/drawing/2014/main" id="{D05FF0C7-2D13-44D0-B39F-4B574C9C6DC8}"/>
                </a:ext>
              </a:extLst>
            </p:cNvPr>
            <p:cNvGrpSpPr/>
            <p:nvPr/>
          </p:nvGrpSpPr>
          <p:grpSpPr>
            <a:xfrm>
              <a:off x="1746597" y="3367213"/>
              <a:ext cx="564317" cy="517480"/>
              <a:chOff x="1746597" y="3376737"/>
              <a:chExt cx="564317" cy="517480"/>
            </a:xfrm>
            <a:solidFill>
              <a:schemeClr val="bg2">
                <a:lumMod val="75000"/>
              </a:schemeClr>
            </a:solidFill>
          </p:grpSpPr>
          <p:sp>
            <p:nvSpPr>
              <p:cNvPr id="382" name="Freeform: Shape 381">
                <a:extLst>
                  <a:ext uri="{FF2B5EF4-FFF2-40B4-BE49-F238E27FC236}">
                    <a16:creationId xmlns:a16="http://schemas.microsoft.com/office/drawing/2014/main" id="{21572167-DF6A-48F6-9C9C-F9BA8B19CC7B}"/>
                  </a:ext>
                </a:extLst>
              </p:cNvPr>
              <p:cNvSpPr/>
              <p:nvPr/>
            </p:nvSpPr>
            <p:spPr>
              <a:xfrm>
                <a:off x="174659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1ECE381D-53CD-47C6-9AE3-30E55D4D895A}"/>
                  </a:ext>
                </a:extLst>
              </p:cNvPr>
              <p:cNvSpPr/>
              <p:nvPr/>
            </p:nvSpPr>
            <p:spPr>
              <a:xfrm>
                <a:off x="1821904"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764 w 412724"/>
                  <a:gd name="connsiteY18" fmla="*/ 191692 h 343285"/>
                  <a:gd name="connsiteX19" fmla="*/ 17115 w 412724"/>
                  <a:gd name="connsiteY19" fmla="*/ 254774 h 343285"/>
                  <a:gd name="connsiteX20" fmla="*/ 60637 w 412724"/>
                  <a:gd name="connsiteY20" fmla="*/ 318346 h 343285"/>
                  <a:gd name="connsiteX21" fmla="*/ 125187 w 412724"/>
                  <a:gd name="connsiteY21" fmla="*/ 326659 h 343285"/>
                  <a:gd name="connsiteX22" fmla="*/ 380450 w 412724"/>
                  <a:gd name="connsiteY22" fmla="*/ 151593 h 343285"/>
                  <a:gd name="connsiteX23" fmla="*/ 396098 w 412724"/>
                  <a:gd name="connsiteY23" fmla="*/ 88511 h 343285"/>
                  <a:gd name="connsiteX24" fmla="*/ 352576 w 412724"/>
                  <a:gd name="connsiteY24" fmla="*/ 24939 h 343285"/>
                  <a:gd name="connsiteX25" fmla="*/ 288027 w 412724"/>
                  <a:gd name="connsiteY25" fmla="*/ 16626 h 343285"/>
                  <a:gd name="connsiteX26" fmla="*/ 32764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8" y="95357"/>
                      <a:pt x="402455" y="97313"/>
                    </a:cubicBezTo>
                    <a:cubicBezTo>
                      <a:pt x="385340" y="109049"/>
                      <a:pt x="380450" y="131055"/>
                      <a:pt x="391208" y="147192"/>
                    </a:cubicBezTo>
                    <a:cubicBezTo>
                      <a:pt x="392675" y="149637"/>
                      <a:pt x="395120" y="151593"/>
                      <a:pt x="397076" y="153549"/>
                    </a:cubicBezTo>
                    <a:lnTo>
                      <a:pt x="121275" y="343285"/>
                    </a:lnTo>
                    <a:cubicBezTo>
                      <a:pt x="120296" y="340351"/>
                      <a:pt x="118830" y="337906"/>
                      <a:pt x="117362" y="335461"/>
                    </a:cubicBezTo>
                    <a:cubicBezTo>
                      <a:pt x="106604" y="319813"/>
                      <a:pt x="84110" y="316390"/>
                      <a:pt x="66994" y="328126"/>
                    </a:cubicBezTo>
                    <a:cubicBezTo>
                      <a:pt x="63571" y="330571"/>
                      <a:pt x="61126" y="333016"/>
                      <a:pt x="58681" y="335950"/>
                    </a:cubicBezTo>
                    <a:lnTo>
                      <a:pt x="0" y="250373"/>
                    </a:lnTo>
                    <a:cubicBezTo>
                      <a:pt x="3423" y="249395"/>
                      <a:pt x="6846" y="247439"/>
                      <a:pt x="10269" y="245483"/>
                    </a:cubicBezTo>
                    <a:cubicBezTo>
                      <a:pt x="27385" y="233747"/>
                      <a:pt x="32275" y="211741"/>
                      <a:pt x="21516" y="195604"/>
                    </a:cubicBezTo>
                    <a:cubicBezTo>
                      <a:pt x="20049" y="193159"/>
                      <a:pt x="18093" y="191203"/>
                      <a:pt x="15648" y="189247"/>
                    </a:cubicBezTo>
                    <a:lnTo>
                      <a:pt x="15648" y="189247"/>
                    </a:lnTo>
                    <a:close/>
                    <a:moveTo>
                      <a:pt x="32764" y="191692"/>
                    </a:moveTo>
                    <a:cubicBezTo>
                      <a:pt x="45478" y="213208"/>
                      <a:pt x="37654" y="241082"/>
                      <a:pt x="17115" y="254774"/>
                    </a:cubicBezTo>
                    <a:lnTo>
                      <a:pt x="60637" y="318346"/>
                    </a:lnTo>
                    <a:cubicBezTo>
                      <a:pt x="81176" y="304164"/>
                      <a:pt x="110027" y="306609"/>
                      <a:pt x="125187" y="326659"/>
                    </a:cubicBezTo>
                    <a:lnTo>
                      <a:pt x="380450" y="151593"/>
                    </a:lnTo>
                    <a:cubicBezTo>
                      <a:pt x="367736" y="130077"/>
                      <a:pt x="375560" y="102203"/>
                      <a:pt x="396098" y="88511"/>
                    </a:cubicBezTo>
                    <a:lnTo>
                      <a:pt x="352576" y="24939"/>
                    </a:lnTo>
                    <a:cubicBezTo>
                      <a:pt x="332038" y="39121"/>
                      <a:pt x="303186" y="36676"/>
                      <a:pt x="288027" y="16626"/>
                    </a:cubicBezTo>
                    <a:lnTo>
                      <a:pt x="32764" y="191692"/>
                    </a:lnTo>
                    <a:close/>
                  </a:path>
                </a:pathLst>
              </a:custGeom>
              <a:grpFill/>
              <a:ln w="4876"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05D4EA7E-F3DD-4207-AA5C-AF28CAFBAA28}"/>
                  </a:ext>
                </a:extLst>
              </p:cNvPr>
              <p:cNvSpPr/>
              <p:nvPr/>
            </p:nvSpPr>
            <p:spPr>
              <a:xfrm rot="19534924">
                <a:off x="1960732" y="3558791"/>
                <a:ext cx="134961" cy="153621"/>
              </a:xfrm>
              <a:custGeom>
                <a:avLst/>
                <a:gdLst>
                  <a:gd name="connsiteX0" fmla="*/ 82353 w 134961"/>
                  <a:gd name="connsiteY0" fmla="*/ 88076 h 153621"/>
                  <a:gd name="connsiteX1" fmla="*/ 86404 w 134961"/>
                  <a:gd name="connsiteY1" fmla="*/ 95140 h 153621"/>
                  <a:gd name="connsiteX2" fmla="*/ 81902 w 134961"/>
                  <a:gd name="connsiteY2" fmla="*/ 104307 h 153621"/>
                  <a:gd name="connsiteX3" fmla="*/ 74272 w 134961"/>
                  <a:gd name="connsiteY3" fmla="*/ 107655 h 153621"/>
                  <a:gd name="connsiteX4" fmla="*/ 74638 w 134961"/>
                  <a:gd name="connsiteY4" fmla="*/ 84628 h 153621"/>
                  <a:gd name="connsiteX5" fmla="*/ 82353 w 134961"/>
                  <a:gd name="connsiteY5" fmla="*/ 88076 h 153621"/>
                  <a:gd name="connsiteX6" fmla="*/ 61320 w 134961"/>
                  <a:gd name="connsiteY6" fmla="*/ 46099 h 153621"/>
                  <a:gd name="connsiteX7" fmla="*/ 60769 w 134961"/>
                  <a:gd name="connsiteY7" fmla="*/ 65936 h 153621"/>
                  <a:gd name="connsiteX8" fmla="*/ 57374 w 134961"/>
                  <a:gd name="connsiteY8" fmla="*/ 64835 h 153621"/>
                  <a:gd name="connsiteX9" fmla="*/ 52130 w 134961"/>
                  <a:gd name="connsiteY9" fmla="*/ 61242 h 153621"/>
                  <a:gd name="connsiteX10" fmla="*/ 50617 w 134961"/>
                  <a:gd name="connsiteY10" fmla="*/ 56530 h 153621"/>
                  <a:gd name="connsiteX11" fmla="*/ 54666 w 134961"/>
                  <a:gd name="connsiteY11" fmla="*/ 48890 h 153621"/>
                  <a:gd name="connsiteX12" fmla="*/ 61320 w 134961"/>
                  <a:gd name="connsiteY12" fmla="*/ 46099 h 153621"/>
                  <a:gd name="connsiteX13" fmla="*/ 76224 w 134961"/>
                  <a:gd name="connsiteY13" fmla="*/ 22617 h 153621"/>
                  <a:gd name="connsiteX14" fmla="*/ 61972 w 134961"/>
                  <a:gd name="connsiteY14" fmla="*/ 22654 h 153621"/>
                  <a:gd name="connsiteX15" fmla="*/ 61622 w 134961"/>
                  <a:gd name="connsiteY15" fmla="*/ 35278 h 153621"/>
                  <a:gd name="connsiteX16" fmla="*/ 55420 w 134961"/>
                  <a:gd name="connsiteY16" fmla="*/ 36542 h 153621"/>
                  <a:gd name="connsiteX17" fmla="*/ 46530 w 134961"/>
                  <a:gd name="connsiteY17" fmla="*/ 40866 h 153621"/>
                  <a:gd name="connsiteX18" fmla="*/ 40011 w 134961"/>
                  <a:gd name="connsiteY18" fmla="*/ 48650 h 153621"/>
                  <a:gd name="connsiteX19" fmla="*/ 37407 w 134961"/>
                  <a:gd name="connsiteY19" fmla="*/ 58506 h 153621"/>
                  <a:gd name="connsiteX20" fmla="*/ 39981 w 134961"/>
                  <a:gd name="connsiteY20" fmla="*/ 69458 h 153621"/>
                  <a:gd name="connsiteX21" fmla="*/ 48402 w 134961"/>
                  <a:gd name="connsiteY21" fmla="*/ 77065 h 153621"/>
                  <a:gd name="connsiteX22" fmla="*/ 60487 w 134961"/>
                  <a:gd name="connsiteY22" fmla="*/ 81058 h 153621"/>
                  <a:gd name="connsiteX23" fmla="*/ 60306 w 134961"/>
                  <a:gd name="connsiteY23" fmla="*/ 107276 h 153621"/>
                  <a:gd name="connsiteX24" fmla="*/ 53684 w 134961"/>
                  <a:gd name="connsiteY24" fmla="*/ 103964 h 153621"/>
                  <a:gd name="connsiteX25" fmla="*/ 47598 w 134961"/>
                  <a:gd name="connsiteY25" fmla="*/ 91216 h 153621"/>
                  <a:gd name="connsiteX26" fmla="*/ 34102 w 134961"/>
                  <a:gd name="connsiteY26" fmla="*/ 93610 h 153621"/>
                  <a:gd name="connsiteX27" fmla="*/ 44526 w 134961"/>
                  <a:gd name="connsiteY27" fmla="*/ 113004 h 153621"/>
                  <a:gd name="connsiteX28" fmla="*/ 60123 w 134961"/>
                  <a:gd name="connsiteY28" fmla="*/ 118790 h 153621"/>
                  <a:gd name="connsiteX29" fmla="*/ 59772 w 134961"/>
                  <a:gd name="connsiteY29" fmla="*/ 131414 h 153621"/>
                  <a:gd name="connsiteX30" fmla="*/ 74142 w 134961"/>
                  <a:gd name="connsiteY30" fmla="*/ 132070 h 153621"/>
                  <a:gd name="connsiteX31" fmla="*/ 74492 w 134961"/>
                  <a:gd name="connsiteY31" fmla="*/ 119446 h 153621"/>
                  <a:gd name="connsiteX32" fmla="*/ 85400 w 134961"/>
                  <a:gd name="connsiteY32" fmla="*/ 116505 h 153621"/>
                  <a:gd name="connsiteX33" fmla="*/ 97314 w 134961"/>
                  <a:gd name="connsiteY33" fmla="*/ 106903 h 153621"/>
                  <a:gd name="connsiteX34" fmla="*/ 101513 w 134961"/>
                  <a:gd name="connsiteY34" fmla="*/ 93853 h 153621"/>
                  <a:gd name="connsiteX35" fmla="*/ 98418 w 134961"/>
                  <a:gd name="connsiteY35" fmla="*/ 81931 h 153621"/>
                  <a:gd name="connsiteX36" fmla="*/ 89712 w 134961"/>
                  <a:gd name="connsiteY36" fmla="*/ 74741 h 153621"/>
                  <a:gd name="connsiteX37" fmla="*/ 75728 w 134961"/>
                  <a:gd name="connsiteY37" fmla="*/ 70060 h 153621"/>
                  <a:gd name="connsiteX38" fmla="*/ 76094 w 134961"/>
                  <a:gd name="connsiteY38" fmla="*/ 47031 h 153621"/>
                  <a:gd name="connsiteX39" fmla="*/ 80414 w 134961"/>
                  <a:gd name="connsiteY39" fmla="*/ 49379 h 153621"/>
                  <a:gd name="connsiteX40" fmla="*/ 85626 w 134961"/>
                  <a:gd name="connsiteY40" fmla="*/ 59075 h 153621"/>
                  <a:gd name="connsiteX41" fmla="*/ 98835 w 134961"/>
                  <a:gd name="connsiteY41" fmla="*/ 57100 h 153621"/>
                  <a:gd name="connsiteX42" fmla="*/ 94530 w 134961"/>
                  <a:gd name="connsiteY42" fmla="*/ 44349 h 153621"/>
                  <a:gd name="connsiteX43" fmla="*/ 84042 w 134961"/>
                  <a:gd name="connsiteY43" fmla="*/ 37163 h 153621"/>
                  <a:gd name="connsiteX44" fmla="*/ 75873 w 134961"/>
                  <a:gd name="connsiteY44" fmla="*/ 35241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53" y="88076"/>
                    </a:moveTo>
                    <a:cubicBezTo>
                      <a:pt x="85059" y="89317"/>
                      <a:pt x="86219" y="91950"/>
                      <a:pt x="86404" y="95140"/>
                    </a:cubicBezTo>
                    <a:cubicBezTo>
                      <a:pt x="86304" y="98747"/>
                      <a:pt x="84994" y="101525"/>
                      <a:pt x="81902" y="104307"/>
                    </a:cubicBezTo>
                    <a:cubicBezTo>
                      <a:pt x="80356" y="105698"/>
                      <a:pt x="77718" y="106953"/>
                      <a:pt x="74272" y="107655"/>
                    </a:cubicBezTo>
                    <a:lnTo>
                      <a:pt x="74638" y="84628"/>
                    </a:lnTo>
                    <a:cubicBezTo>
                      <a:pt x="78722" y="85588"/>
                      <a:pt x="81428" y="86830"/>
                      <a:pt x="82353" y="88076"/>
                    </a:cubicBezTo>
                    <a:close/>
                    <a:moveTo>
                      <a:pt x="61320" y="46099"/>
                    </a:moveTo>
                    <a:lnTo>
                      <a:pt x="60769" y="65936"/>
                    </a:lnTo>
                    <a:cubicBezTo>
                      <a:pt x="58870" y="65248"/>
                      <a:pt x="57778" y="65112"/>
                      <a:pt x="57374" y="64835"/>
                    </a:cubicBezTo>
                    <a:cubicBezTo>
                      <a:pt x="55072" y="63870"/>
                      <a:pt x="53458" y="62765"/>
                      <a:pt x="52130" y="61242"/>
                    </a:cubicBezTo>
                    <a:cubicBezTo>
                      <a:pt x="51205" y="59996"/>
                      <a:pt x="50567" y="58333"/>
                      <a:pt x="50617" y="56530"/>
                    </a:cubicBezTo>
                    <a:cubicBezTo>
                      <a:pt x="50431" y="53340"/>
                      <a:pt x="51859" y="51255"/>
                      <a:pt x="54666" y="48890"/>
                    </a:cubicBezTo>
                    <a:cubicBezTo>
                      <a:pt x="56212" y="47499"/>
                      <a:pt x="58564" y="46661"/>
                      <a:pt x="61320" y="46099"/>
                    </a:cubicBezTo>
                    <a:close/>
                    <a:moveTo>
                      <a:pt x="76224" y="22617"/>
                    </a:moveTo>
                    <a:lnTo>
                      <a:pt x="61972" y="22654"/>
                    </a:lnTo>
                    <a:lnTo>
                      <a:pt x="61622" y="35278"/>
                    </a:lnTo>
                    <a:cubicBezTo>
                      <a:pt x="59554" y="35699"/>
                      <a:pt x="57487" y="36120"/>
                      <a:pt x="55420" y="36542"/>
                    </a:cubicBezTo>
                    <a:cubicBezTo>
                      <a:pt x="51689" y="37662"/>
                      <a:pt x="48765" y="39334"/>
                      <a:pt x="46530" y="40866"/>
                    </a:cubicBezTo>
                    <a:cubicBezTo>
                      <a:pt x="44010" y="42814"/>
                      <a:pt x="41607" y="45456"/>
                      <a:pt x="40011" y="48650"/>
                    </a:cubicBezTo>
                    <a:cubicBezTo>
                      <a:pt x="38011" y="51568"/>
                      <a:pt x="37508" y="54899"/>
                      <a:pt x="37407" y="58506"/>
                    </a:cubicBezTo>
                    <a:cubicBezTo>
                      <a:pt x="37022" y="62529"/>
                      <a:pt x="38014" y="66272"/>
                      <a:pt x="39981" y="69458"/>
                    </a:cubicBezTo>
                    <a:cubicBezTo>
                      <a:pt x="41948" y="72643"/>
                      <a:pt x="44486" y="74995"/>
                      <a:pt x="48402" y="77065"/>
                    </a:cubicBezTo>
                    <a:cubicBezTo>
                      <a:pt x="51108" y="78307"/>
                      <a:pt x="54907" y="79685"/>
                      <a:pt x="60487" y="81058"/>
                    </a:cubicBezTo>
                    <a:lnTo>
                      <a:pt x="60306" y="107276"/>
                    </a:lnTo>
                    <a:cubicBezTo>
                      <a:pt x="57718" y="106728"/>
                      <a:pt x="55701" y="105346"/>
                      <a:pt x="53684" y="103964"/>
                    </a:cubicBezTo>
                    <a:cubicBezTo>
                      <a:pt x="50339" y="101059"/>
                      <a:pt x="48137" y="96487"/>
                      <a:pt x="47598" y="91216"/>
                    </a:cubicBezTo>
                    <a:lnTo>
                      <a:pt x="34102" y="93610"/>
                    </a:lnTo>
                    <a:cubicBezTo>
                      <a:pt x="35919" y="102205"/>
                      <a:pt x="39163" y="108717"/>
                      <a:pt x="44526" y="113004"/>
                    </a:cubicBezTo>
                    <a:cubicBezTo>
                      <a:pt x="48274" y="116185"/>
                      <a:pt x="53569" y="117974"/>
                      <a:pt x="60123" y="118790"/>
                    </a:cubicBezTo>
                    <a:lnTo>
                      <a:pt x="59772" y="131414"/>
                    </a:lnTo>
                    <a:lnTo>
                      <a:pt x="74142" y="132070"/>
                    </a:lnTo>
                    <a:lnTo>
                      <a:pt x="74492" y="119446"/>
                    </a:lnTo>
                    <a:cubicBezTo>
                      <a:pt x="78341" y="119020"/>
                      <a:pt x="82072" y="117901"/>
                      <a:pt x="85400" y="116505"/>
                    </a:cubicBezTo>
                    <a:cubicBezTo>
                      <a:pt x="90677" y="113995"/>
                      <a:pt x="94458" y="111072"/>
                      <a:pt x="97314" y="106903"/>
                    </a:cubicBezTo>
                    <a:cubicBezTo>
                      <a:pt x="100171" y="102735"/>
                      <a:pt x="101246" y="98570"/>
                      <a:pt x="101513" y="93853"/>
                    </a:cubicBezTo>
                    <a:cubicBezTo>
                      <a:pt x="101781" y="89136"/>
                      <a:pt x="100385" y="85117"/>
                      <a:pt x="98418" y="81931"/>
                    </a:cubicBezTo>
                    <a:cubicBezTo>
                      <a:pt x="96452" y="78746"/>
                      <a:pt x="93510" y="76118"/>
                      <a:pt x="89712" y="74741"/>
                    </a:cubicBezTo>
                    <a:cubicBezTo>
                      <a:pt x="86602" y="73223"/>
                      <a:pt x="82115" y="71986"/>
                      <a:pt x="75728" y="70060"/>
                    </a:cubicBezTo>
                    <a:lnTo>
                      <a:pt x="76094" y="47031"/>
                    </a:lnTo>
                    <a:cubicBezTo>
                      <a:pt x="77590" y="47443"/>
                      <a:pt x="79204" y="48550"/>
                      <a:pt x="80414" y="49379"/>
                    </a:cubicBezTo>
                    <a:cubicBezTo>
                      <a:pt x="83641" y="51590"/>
                      <a:pt x="84919" y="54916"/>
                      <a:pt x="85626" y="59075"/>
                    </a:cubicBezTo>
                    <a:lnTo>
                      <a:pt x="98835" y="57100"/>
                    </a:lnTo>
                    <a:cubicBezTo>
                      <a:pt x="98296" y="51830"/>
                      <a:pt x="96497" y="47534"/>
                      <a:pt x="94530" y="44349"/>
                    </a:cubicBezTo>
                    <a:cubicBezTo>
                      <a:pt x="92278" y="41580"/>
                      <a:pt x="88647" y="39093"/>
                      <a:pt x="84042" y="37163"/>
                    </a:cubicBezTo>
                    <a:cubicBezTo>
                      <a:pt x="81050" y="36337"/>
                      <a:pt x="78461" y="35789"/>
                      <a:pt x="75873" y="35241"/>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0B26596A-8B2C-47CA-AB98-DC3EFE1EC5C5}"/>
                  </a:ext>
                </a:extLst>
              </p:cNvPr>
              <p:cNvSpPr/>
              <p:nvPr/>
            </p:nvSpPr>
            <p:spPr>
              <a:xfrm rot="19534924">
                <a:off x="2101481" y="353695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25AD29F9-6CA4-4B68-BFB7-A88AB7DEC42C}"/>
                  </a:ext>
                </a:extLst>
              </p:cNvPr>
              <p:cNvSpPr/>
              <p:nvPr/>
            </p:nvSpPr>
            <p:spPr>
              <a:xfrm rot="19534924">
                <a:off x="1884446" y="369089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0" name="Group 419">
              <a:extLst>
                <a:ext uri="{FF2B5EF4-FFF2-40B4-BE49-F238E27FC236}">
                  <a16:creationId xmlns:a16="http://schemas.microsoft.com/office/drawing/2014/main" id="{C21A9094-4C4C-4E04-9456-D91B14F86517}"/>
                </a:ext>
              </a:extLst>
            </p:cNvPr>
            <p:cNvGrpSpPr/>
            <p:nvPr/>
          </p:nvGrpSpPr>
          <p:grpSpPr>
            <a:xfrm>
              <a:off x="2316294" y="3367213"/>
              <a:ext cx="564317" cy="517480"/>
              <a:chOff x="2316294" y="3376737"/>
              <a:chExt cx="564317" cy="517480"/>
            </a:xfrm>
            <a:solidFill>
              <a:schemeClr val="bg2">
                <a:lumMod val="75000"/>
              </a:schemeClr>
            </a:solidFill>
          </p:grpSpPr>
          <p:sp>
            <p:nvSpPr>
              <p:cNvPr id="389" name="Freeform: Shape 388">
                <a:extLst>
                  <a:ext uri="{FF2B5EF4-FFF2-40B4-BE49-F238E27FC236}">
                    <a16:creationId xmlns:a16="http://schemas.microsoft.com/office/drawing/2014/main" id="{DA110ABB-148A-43FF-937E-BBCCC036CA9A}"/>
                  </a:ext>
                </a:extLst>
              </p:cNvPr>
              <p:cNvSpPr/>
              <p:nvPr/>
            </p:nvSpPr>
            <p:spPr>
              <a:xfrm>
                <a:off x="2316294"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08FB8376-EFD4-4307-86A6-6C42F591DBF4}"/>
                  </a:ext>
                </a:extLst>
              </p:cNvPr>
              <p:cNvSpPr/>
              <p:nvPr/>
            </p:nvSpPr>
            <p:spPr>
              <a:xfrm>
                <a:off x="2392090"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89"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924937F4-E272-4071-A1D8-3469F7AB82B6}"/>
                  </a:ext>
                </a:extLst>
              </p:cNvPr>
              <p:cNvSpPr/>
              <p:nvPr/>
            </p:nvSpPr>
            <p:spPr>
              <a:xfrm rot="19534924">
                <a:off x="2530824" y="3558577"/>
                <a:ext cx="134961" cy="153620"/>
              </a:xfrm>
              <a:custGeom>
                <a:avLst/>
                <a:gdLst>
                  <a:gd name="connsiteX0" fmla="*/ 81906 w 134961"/>
                  <a:gd name="connsiteY0" fmla="*/ 88029 h 153620"/>
                  <a:gd name="connsiteX1" fmla="*/ 85958 w 134961"/>
                  <a:gd name="connsiteY1" fmla="*/ 95093 h 153620"/>
                  <a:gd name="connsiteX2" fmla="*/ 81455 w 134961"/>
                  <a:gd name="connsiteY2" fmla="*/ 104260 h 153620"/>
                  <a:gd name="connsiteX3" fmla="*/ 73826 w 134961"/>
                  <a:gd name="connsiteY3" fmla="*/ 107609 h 153620"/>
                  <a:gd name="connsiteX4" fmla="*/ 74191 w 134961"/>
                  <a:gd name="connsiteY4" fmla="*/ 84581 h 153620"/>
                  <a:gd name="connsiteX5" fmla="*/ 81906 w 134961"/>
                  <a:gd name="connsiteY5" fmla="*/ 88029 h 153620"/>
                  <a:gd name="connsiteX6" fmla="*/ 60874 w 134961"/>
                  <a:gd name="connsiteY6" fmla="*/ 46052 h 153620"/>
                  <a:gd name="connsiteX7" fmla="*/ 60322 w 134961"/>
                  <a:gd name="connsiteY7" fmla="*/ 65890 h 153620"/>
                  <a:gd name="connsiteX8" fmla="*/ 56927 w 134961"/>
                  <a:gd name="connsiteY8" fmla="*/ 64789 h 153620"/>
                  <a:gd name="connsiteX9" fmla="*/ 51683 w 134961"/>
                  <a:gd name="connsiteY9" fmla="*/ 61196 h 153620"/>
                  <a:gd name="connsiteX10" fmla="*/ 50170 w 134961"/>
                  <a:gd name="connsiteY10" fmla="*/ 56483 h 153620"/>
                  <a:gd name="connsiteX11" fmla="*/ 54219 w 134961"/>
                  <a:gd name="connsiteY11" fmla="*/ 48844 h 153620"/>
                  <a:gd name="connsiteX12" fmla="*/ 60874 w 134961"/>
                  <a:gd name="connsiteY12" fmla="*/ 46052 h 153620"/>
                  <a:gd name="connsiteX13" fmla="*/ 76181 w 134961"/>
                  <a:gd name="connsiteY13" fmla="*/ 22847 h 153620"/>
                  <a:gd name="connsiteX14" fmla="*/ 61929 w 134961"/>
                  <a:gd name="connsiteY14" fmla="*/ 22883 h 153620"/>
                  <a:gd name="connsiteX15" fmla="*/ 61578 w 134961"/>
                  <a:gd name="connsiteY15" fmla="*/ 35507 h 153620"/>
                  <a:gd name="connsiteX16" fmla="*/ 55377 w 134961"/>
                  <a:gd name="connsiteY16" fmla="*/ 36772 h 153620"/>
                  <a:gd name="connsiteX17" fmla="*/ 46487 w 134961"/>
                  <a:gd name="connsiteY17" fmla="*/ 41095 h 153620"/>
                  <a:gd name="connsiteX18" fmla="*/ 39967 w 134961"/>
                  <a:gd name="connsiteY18" fmla="*/ 48880 h 153620"/>
                  <a:gd name="connsiteX19" fmla="*/ 37364 w 134961"/>
                  <a:gd name="connsiteY19" fmla="*/ 58735 h 153620"/>
                  <a:gd name="connsiteX20" fmla="*/ 39937 w 134961"/>
                  <a:gd name="connsiteY20" fmla="*/ 69687 h 153620"/>
                  <a:gd name="connsiteX21" fmla="*/ 48358 w 134961"/>
                  <a:gd name="connsiteY21" fmla="*/ 77295 h 153620"/>
                  <a:gd name="connsiteX22" fmla="*/ 60443 w 134961"/>
                  <a:gd name="connsiteY22" fmla="*/ 81287 h 153620"/>
                  <a:gd name="connsiteX23" fmla="*/ 60263 w 134961"/>
                  <a:gd name="connsiteY23" fmla="*/ 107505 h 153620"/>
                  <a:gd name="connsiteX24" fmla="*/ 53640 w 134961"/>
                  <a:gd name="connsiteY24" fmla="*/ 104193 h 153620"/>
                  <a:gd name="connsiteX25" fmla="*/ 47554 w 134961"/>
                  <a:gd name="connsiteY25" fmla="*/ 91446 h 153620"/>
                  <a:gd name="connsiteX26" fmla="*/ 34059 w 134961"/>
                  <a:gd name="connsiteY26" fmla="*/ 93839 h 153620"/>
                  <a:gd name="connsiteX27" fmla="*/ 44483 w 134961"/>
                  <a:gd name="connsiteY27" fmla="*/ 113233 h 153620"/>
                  <a:gd name="connsiteX28" fmla="*/ 60080 w 134961"/>
                  <a:gd name="connsiteY28" fmla="*/ 119019 h 153620"/>
                  <a:gd name="connsiteX29" fmla="*/ 59729 w 134961"/>
                  <a:gd name="connsiteY29" fmla="*/ 131643 h 153620"/>
                  <a:gd name="connsiteX30" fmla="*/ 74098 w 134961"/>
                  <a:gd name="connsiteY30" fmla="*/ 132300 h 153620"/>
                  <a:gd name="connsiteX31" fmla="*/ 74449 w 134961"/>
                  <a:gd name="connsiteY31" fmla="*/ 119676 h 153620"/>
                  <a:gd name="connsiteX32" fmla="*/ 85356 w 134961"/>
                  <a:gd name="connsiteY32" fmla="*/ 116734 h 153620"/>
                  <a:gd name="connsiteX33" fmla="*/ 97271 w 134961"/>
                  <a:gd name="connsiteY33" fmla="*/ 107133 h 153620"/>
                  <a:gd name="connsiteX34" fmla="*/ 101469 w 134961"/>
                  <a:gd name="connsiteY34" fmla="*/ 94082 h 153620"/>
                  <a:gd name="connsiteX35" fmla="*/ 98375 w 134961"/>
                  <a:gd name="connsiteY35" fmla="*/ 82161 h 153620"/>
                  <a:gd name="connsiteX36" fmla="*/ 89668 w 134961"/>
                  <a:gd name="connsiteY36" fmla="*/ 74970 h 153620"/>
                  <a:gd name="connsiteX37" fmla="*/ 75685 w 134961"/>
                  <a:gd name="connsiteY37" fmla="*/ 70290 h 153620"/>
                  <a:gd name="connsiteX38" fmla="*/ 76050 w 134961"/>
                  <a:gd name="connsiteY38" fmla="*/ 47261 h 153620"/>
                  <a:gd name="connsiteX39" fmla="*/ 80371 w 134961"/>
                  <a:gd name="connsiteY39" fmla="*/ 49608 h 153620"/>
                  <a:gd name="connsiteX40" fmla="*/ 85582 w 134961"/>
                  <a:gd name="connsiteY40" fmla="*/ 59305 h 153620"/>
                  <a:gd name="connsiteX41" fmla="*/ 98792 w 134961"/>
                  <a:gd name="connsiteY41" fmla="*/ 57329 h 153620"/>
                  <a:gd name="connsiteX42" fmla="*/ 94487 w 134961"/>
                  <a:gd name="connsiteY42" fmla="*/ 44578 h 153620"/>
                  <a:gd name="connsiteX43" fmla="*/ 83998 w 134961"/>
                  <a:gd name="connsiteY43" fmla="*/ 37392 h 153620"/>
                  <a:gd name="connsiteX44" fmla="*/ 75830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06" y="88029"/>
                    </a:moveTo>
                    <a:cubicBezTo>
                      <a:pt x="84612" y="89271"/>
                      <a:pt x="85772" y="91903"/>
                      <a:pt x="85958" y="95093"/>
                    </a:cubicBezTo>
                    <a:cubicBezTo>
                      <a:pt x="85857" y="98700"/>
                      <a:pt x="84547" y="101478"/>
                      <a:pt x="81455" y="104260"/>
                    </a:cubicBezTo>
                    <a:cubicBezTo>
                      <a:pt x="79909" y="105651"/>
                      <a:pt x="77271" y="106906"/>
                      <a:pt x="73826" y="107609"/>
                    </a:cubicBezTo>
                    <a:lnTo>
                      <a:pt x="74191" y="84581"/>
                    </a:lnTo>
                    <a:cubicBezTo>
                      <a:pt x="78679" y="85818"/>
                      <a:pt x="80982" y="86783"/>
                      <a:pt x="81906" y="88029"/>
                    </a:cubicBezTo>
                    <a:close/>
                    <a:moveTo>
                      <a:pt x="60874" y="46052"/>
                    </a:moveTo>
                    <a:lnTo>
                      <a:pt x="60322" y="65890"/>
                    </a:lnTo>
                    <a:cubicBezTo>
                      <a:pt x="58827" y="65477"/>
                      <a:pt x="57331" y="65065"/>
                      <a:pt x="56927" y="64789"/>
                    </a:cubicBezTo>
                    <a:cubicBezTo>
                      <a:pt x="54625" y="63823"/>
                      <a:pt x="53011" y="62718"/>
                      <a:pt x="51683" y="61196"/>
                    </a:cubicBezTo>
                    <a:cubicBezTo>
                      <a:pt x="50759" y="59950"/>
                      <a:pt x="50120" y="58287"/>
                      <a:pt x="50170" y="56483"/>
                    </a:cubicBezTo>
                    <a:cubicBezTo>
                      <a:pt x="49984" y="53293"/>
                      <a:pt x="51413" y="51209"/>
                      <a:pt x="54219" y="48844"/>
                    </a:cubicBezTo>
                    <a:cubicBezTo>
                      <a:pt x="55765" y="47452"/>
                      <a:pt x="58117" y="46614"/>
                      <a:pt x="60874" y="46052"/>
                    </a:cubicBezTo>
                    <a:close/>
                    <a:moveTo>
                      <a:pt x="76181" y="22847"/>
                    </a:moveTo>
                    <a:lnTo>
                      <a:pt x="61929" y="22883"/>
                    </a:lnTo>
                    <a:lnTo>
                      <a:pt x="61578" y="35507"/>
                    </a:lnTo>
                    <a:cubicBezTo>
                      <a:pt x="59511" y="35929"/>
                      <a:pt x="57444" y="36350"/>
                      <a:pt x="55377" y="36772"/>
                    </a:cubicBezTo>
                    <a:cubicBezTo>
                      <a:pt x="51646" y="37892"/>
                      <a:pt x="48722" y="39564"/>
                      <a:pt x="46487" y="41095"/>
                    </a:cubicBezTo>
                    <a:cubicBezTo>
                      <a:pt x="43966" y="43044"/>
                      <a:pt x="41563" y="45685"/>
                      <a:pt x="39967" y="48880"/>
                    </a:cubicBezTo>
                    <a:cubicBezTo>
                      <a:pt x="37968" y="51798"/>
                      <a:pt x="37464" y="55128"/>
                      <a:pt x="37364" y="58735"/>
                    </a:cubicBezTo>
                    <a:cubicBezTo>
                      <a:pt x="36978" y="62759"/>
                      <a:pt x="37970" y="66502"/>
                      <a:pt x="39937" y="69687"/>
                    </a:cubicBezTo>
                    <a:cubicBezTo>
                      <a:pt x="41904" y="72873"/>
                      <a:pt x="44442" y="75224"/>
                      <a:pt x="48358" y="77295"/>
                    </a:cubicBezTo>
                    <a:cubicBezTo>
                      <a:pt x="51064" y="78536"/>
                      <a:pt x="54863" y="79914"/>
                      <a:pt x="60443" y="81287"/>
                    </a:cubicBezTo>
                    <a:lnTo>
                      <a:pt x="60263" y="107505"/>
                    </a:lnTo>
                    <a:cubicBezTo>
                      <a:pt x="57674" y="106957"/>
                      <a:pt x="55657" y="105575"/>
                      <a:pt x="53640" y="104193"/>
                    </a:cubicBezTo>
                    <a:cubicBezTo>
                      <a:pt x="50295" y="101289"/>
                      <a:pt x="48093" y="96717"/>
                      <a:pt x="47554" y="91446"/>
                    </a:cubicBezTo>
                    <a:lnTo>
                      <a:pt x="34059" y="93839"/>
                    </a:lnTo>
                    <a:cubicBezTo>
                      <a:pt x="35875" y="102435"/>
                      <a:pt x="39120" y="108946"/>
                      <a:pt x="44483" y="113233"/>
                    </a:cubicBezTo>
                    <a:cubicBezTo>
                      <a:pt x="48231" y="116414"/>
                      <a:pt x="53525" y="118204"/>
                      <a:pt x="60080" y="119019"/>
                    </a:cubicBezTo>
                    <a:lnTo>
                      <a:pt x="59729" y="131643"/>
                    </a:lnTo>
                    <a:lnTo>
                      <a:pt x="74098" y="132300"/>
                    </a:lnTo>
                    <a:lnTo>
                      <a:pt x="74449" y="119676"/>
                    </a:lnTo>
                    <a:cubicBezTo>
                      <a:pt x="78298" y="119250"/>
                      <a:pt x="82028" y="118131"/>
                      <a:pt x="85356" y="116734"/>
                    </a:cubicBezTo>
                    <a:cubicBezTo>
                      <a:pt x="90633" y="114224"/>
                      <a:pt x="94415" y="111302"/>
                      <a:pt x="97271" y="107133"/>
                    </a:cubicBezTo>
                    <a:cubicBezTo>
                      <a:pt x="100127" y="102964"/>
                      <a:pt x="101201" y="98799"/>
                      <a:pt x="101469" y="94082"/>
                    </a:cubicBezTo>
                    <a:cubicBezTo>
                      <a:pt x="101738" y="89365"/>
                      <a:pt x="100342" y="85347"/>
                      <a:pt x="98375" y="82161"/>
                    </a:cubicBezTo>
                    <a:cubicBezTo>
                      <a:pt x="96408" y="78976"/>
                      <a:pt x="93467" y="76348"/>
                      <a:pt x="89668" y="74970"/>
                    </a:cubicBezTo>
                    <a:cubicBezTo>
                      <a:pt x="86559" y="73452"/>
                      <a:pt x="82071" y="72215"/>
                      <a:pt x="75685" y="70290"/>
                    </a:cubicBezTo>
                    <a:lnTo>
                      <a:pt x="76050" y="47261"/>
                    </a:lnTo>
                    <a:cubicBezTo>
                      <a:pt x="77546" y="47673"/>
                      <a:pt x="79160" y="48779"/>
                      <a:pt x="80371" y="49608"/>
                    </a:cubicBezTo>
                    <a:cubicBezTo>
                      <a:pt x="83598" y="51820"/>
                      <a:pt x="84876" y="55146"/>
                      <a:pt x="85582" y="59305"/>
                    </a:cubicBezTo>
                    <a:lnTo>
                      <a:pt x="98792" y="57329"/>
                    </a:lnTo>
                    <a:cubicBezTo>
                      <a:pt x="98253" y="52059"/>
                      <a:pt x="96454" y="47764"/>
                      <a:pt x="94487" y="44578"/>
                    </a:cubicBezTo>
                    <a:cubicBezTo>
                      <a:pt x="92234" y="41810"/>
                      <a:pt x="88603" y="39322"/>
                      <a:pt x="83998" y="37392"/>
                    </a:cubicBezTo>
                    <a:cubicBezTo>
                      <a:pt x="81006" y="36567"/>
                      <a:pt x="78418" y="36019"/>
                      <a:pt x="75830"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580BA174-65D5-4BAE-A5F5-0EF2DCC09574}"/>
                  </a:ext>
                </a:extLst>
              </p:cNvPr>
              <p:cNvSpPr/>
              <p:nvPr/>
            </p:nvSpPr>
            <p:spPr>
              <a:xfrm rot="19534924">
                <a:off x="2671171" y="3537026"/>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7DB47A49-55E4-4E02-B75A-741FC406FEF1}"/>
                  </a:ext>
                </a:extLst>
              </p:cNvPr>
              <p:cNvSpPr/>
              <p:nvPr/>
            </p:nvSpPr>
            <p:spPr>
              <a:xfrm rot="19534924">
                <a:off x="2454135" y="369096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2" name="Group 421">
              <a:extLst>
                <a:ext uri="{FF2B5EF4-FFF2-40B4-BE49-F238E27FC236}">
                  <a16:creationId xmlns:a16="http://schemas.microsoft.com/office/drawing/2014/main" id="{AF757ACA-C4D3-453F-B465-ED35AC5E166C}"/>
                </a:ext>
              </a:extLst>
            </p:cNvPr>
            <p:cNvGrpSpPr/>
            <p:nvPr/>
          </p:nvGrpSpPr>
          <p:grpSpPr>
            <a:xfrm>
              <a:off x="2892837" y="3367213"/>
              <a:ext cx="564317" cy="517480"/>
              <a:chOff x="2892837" y="3376737"/>
              <a:chExt cx="564317" cy="517480"/>
            </a:xfrm>
            <a:solidFill>
              <a:schemeClr val="bg2">
                <a:lumMod val="75000"/>
              </a:schemeClr>
            </a:solidFill>
          </p:grpSpPr>
          <p:sp>
            <p:nvSpPr>
              <p:cNvPr id="396" name="Freeform: Shape 395">
                <a:extLst>
                  <a:ext uri="{FF2B5EF4-FFF2-40B4-BE49-F238E27FC236}">
                    <a16:creationId xmlns:a16="http://schemas.microsoft.com/office/drawing/2014/main" id="{495E992D-B925-49C6-AC6C-331E08BDF1EE}"/>
                  </a:ext>
                </a:extLst>
              </p:cNvPr>
              <p:cNvSpPr/>
              <p:nvPr/>
            </p:nvSpPr>
            <p:spPr>
              <a:xfrm>
                <a:off x="289283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F452DE6-A5A4-4ED3-B653-E3EDD3D1D192}"/>
                  </a:ext>
                </a:extLst>
              </p:cNvPr>
              <p:cNvSpPr/>
              <p:nvPr/>
            </p:nvSpPr>
            <p:spPr>
              <a:xfrm>
                <a:off x="2968633"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4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7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4"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7"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340B4771-1058-4265-9369-7027C84E30FB}"/>
                  </a:ext>
                </a:extLst>
              </p:cNvPr>
              <p:cNvSpPr/>
              <p:nvPr/>
            </p:nvSpPr>
            <p:spPr>
              <a:xfrm rot="19534924">
                <a:off x="3107344" y="3558592"/>
                <a:ext cx="134961" cy="153620"/>
              </a:xfrm>
              <a:custGeom>
                <a:avLst/>
                <a:gdLst>
                  <a:gd name="connsiteX0" fmla="*/ 81933 w 134961"/>
                  <a:gd name="connsiteY0" fmla="*/ 88030 h 153620"/>
                  <a:gd name="connsiteX1" fmla="*/ 85985 w 134961"/>
                  <a:gd name="connsiteY1" fmla="*/ 95094 h 153620"/>
                  <a:gd name="connsiteX2" fmla="*/ 81483 w 134961"/>
                  <a:gd name="connsiteY2" fmla="*/ 104261 h 153620"/>
                  <a:gd name="connsiteX3" fmla="*/ 73853 w 134961"/>
                  <a:gd name="connsiteY3" fmla="*/ 107609 h 153620"/>
                  <a:gd name="connsiteX4" fmla="*/ 74219 w 134961"/>
                  <a:gd name="connsiteY4" fmla="*/ 84582 h 153620"/>
                  <a:gd name="connsiteX5" fmla="*/ 81933 w 134961"/>
                  <a:gd name="connsiteY5" fmla="*/ 88030 h 153620"/>
                  <a:gd name="connsiteX6" fmla="*/ 60901 w 134961"/>
                  <a:gd name="connsiteY6" fmla="*/ 46053 h 153620"/>
                  <a:gd name="connsiteX7" fmla="*/ 60350 w 134961"/>
                  <a:gd name="connsiteY7" fmla="*/ 65890 h 153620"/>
                  <a:gd name="connsiteX8" fmla="*/ 56955 w 134961"/>
                  <a:gd name="connsiteY8" fmla="*/ 64789 h 153620"/>
                  <a:gd name="connsiteX9" fmla="*/ 51711 w 134961"/>
                  <a:gd name="connsiteY9" fmla="*/ 61196 h 153620"/>
                  <a:gd name="connsiteX10" fmla="*/ 50197 w 134961"/>
                  <a:gd name="connsiteY10" fmla="*/ 56484 h 153620"/>
                  <a:gd name="connsiteX11" fmla="*/ 54246 w 134961"/>
                  <a:gd name="connsiteY11" fmla="*/ 48844 h 153620"/>
                  <a:gd name="connsiteX12" fmla="*/ 60901 w 134961"/>
                  <a:gd name="connsiteY12" fmla="*/ 46053 h 153620"/>
                  <a:gd name="connsiteX13" fmla="*/ 76208 w 134961"/>
                  <a:gd name="connsiteY13" fmla="*/ 22847 h 153620"/>
                  <a:gd name="connsiteX14" fmla="*/ 61956 w 134961"/>
                  <a:gd name="connsiteY14" fmla="*/ 22884 h 153620"/>
                  <a:gd name="connsiteX15" fmla="*/ 61606 w 134961"/>
                  <a:gd name="connsiteY15" fmla="*/ 35508 h 153620"/>
                  <a:gd name="connsiteX16" fmla="*/ 55404 w 134961"/>
                  <a:gd name="connsiteY16" fmla="*/ 36772 h 153620"/>
                  <a:gd name="connsiteX17" fmla="*/ 46514 w 134961"/>
                  <a:gd name="connsiteY17" fmla="*/ 41096 h 153620"/>
                  <a:gd name="connsiteX18" fmla="*/ 39995 w 134961"/>
                  <a:gd name="connsiteY18" fmla="*/ 48881 h 153620"/>
                  <a:gd name="connsiteX19" fmla="*/ 37391 w 134961"/>
                  <a:gd name="connsiteY19" fmla="*/ 58736 h 153620"/>
                  <a:gd name="connsiteX20" fmla="*/ 39965 w 134961"/>
                  <a:gd name="connsiteY20" fmla="*/ 69688 h 153620"/>
                  <a:gd name="connsiteX21" fmla="*/ 48386 w 134961"/>
                  <a:gd name="connsiteY21" fmla="*/ 77296 h 153620"/>
                  <a:gd name="connsiteX22" fmla="*/ 60471 w 134961"/>
                  <a:gd name="connsiteY22" fmla="*/ 81288 h 153620"/>
                  <a:gd name="connsiteX23" fmla="*/ 60290 w 134961"/>
                  <a:gd name="connsiteY23" fmla="*/ 107506 h 153620"/>
                  <a:gd name="connsiteX24" fmla="*/ 53668 w 134961"/>
                  <a:gd name="connsiteY24" fmla="*/ 104194 h 153620"/>
                  <a:gd name="connsiteX25" fmla="*/ 47582 w 134961"/>
                  <a:gd name="connsiteY25" fmla="*/ 91446 h 153620"/>
                  <a:gd name="connsiteX26" fmla="*/ 34086 w 134961"/>
                  <a:gd name="connsiteY26" fmla="*/ 93840 h 153620"/>
                  <a:gd name="connsiteX27" fmla="*/ 44510 w 134961"/>
                  <a:gd name="connsiteY27" fmla="*/ 113234 h 153620"/>
                  <a:gd name="connsiteX28" fmla="*/ 60107 w 134961"/>
                  <a:gd name="connsiteY28" fmla="*/ 119020 h 153620"/>
                  <a:gd name="connsiteX29" fmla="*/ 59756 w 134961"/>
                  <a:gd name="connsiteY29" fmla="*/ 131644 h 153620"/>
                  <a:gd name="connsiteX30" fmla="*/ 74126 w 134961"/>
                  <a:gd name="connsiteY30" fmla="*/ 132301 h 153620"/>
                  <a:gd name="connsiteX31" fmla="*/ 74476 w 134961"/>
                  <a:gd name="connsiteY31" fmla="*/ 119677 h 153620"/>
                  <a:gd name="connsiteX32" fmla="*/ 85384 w 134961"/>
                  <a:gd name="connsiteY32" fmla="*/ 116735 h 153620"/>
                  <a:gd name="connsiteX33" fmla="*/ 97298 w 134961"/>
                  <a:gd name="connsiteY33" fmla="*/ 107134 h 153620"/>
                  <a:gd name="connsiteX34" fmla="*/ 101498 w 134961"/>
                  <a:gd name="connsiteY34" fmla="*/ 94084 h 153620"/>
                  <a:gd name="connsiteX35" fmla="*/ 98402 w 134961"/>
                  <a:gd name="connsiteY35" fmla="*/ 82162 h 153620"/>
                  <a:gd name="connsiteX36" fmla="*/ 89696 w 134961"/>
                  <a:gd name="connsiteY36" fmla="*/ 74971 h 153620"/>
                  <a:gd name="connsiteX37" fmla="*/ 75712 w 134961"/>
                  <a:gd name="connsiteY37" fmla="*/ 70290 h 153620"/>
                  <a:gd name="connsiteX38" fmla="*/ 76079 w 134961"/>
                  <a:gd name="connsiteY38" fmla="*/ 47262 h 153620"/>
                  <a:gd name="connsiteX39" fmla="*/ 80398 w 134961"/>
                  <a:gd name="connsiteY39" fmla="*/ 49609 h 153620"/>
                  <a:gd name="connsiteX40" fmla="*/ 85610 w 134961"/>
                  <a:gd name="connsiteY40" fmla="*/ 59306 h 153620"/>
                  <a:gd name="connsiteX41" fmla="*/ 98819 w 134961"/>
                  <a:gd name="connsiteY41" fmla="*/ 57330 h 153620"/>
                  <a:gd name="connsiteX42" fmla="*/ 94514 w 134961"/>
                  <a:gd name="connsiteY42" fmla="*/ 44579 h 153620"/>
                  <a:gd name="connsiteX43" fmla="*/ 84026 w 134961"/>
                  <a:gd name="connsiteY43" fmla="*/ 37393 h 153620"/>
                  <a:gd name="connsiteX44" fmla="*/ 75857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33" y="88030"/>
                    </a:moveTo>
                    <a:cubicBezTo>
                      <a:pt x="84640" y="89271"/>
                      <a:pt x="85800" y="91904"/>
                      <a:pt x="85985" y="95094"/>
                    </a:cubicBezTo>
                    <a:cubicBezTo>
                      <a:pt x="85885" y="98701"/>
                      <a:pt x="84574" y="101478"/>
                      <a:pt x="81483" y="104261"/>
                    </a:cubicBezTo>
                    <a:cubicBezTo>
                      <a:pt x="79937" y="105652"/>
                      <a:pt x="77298" y="106907"/>
                      <a:pt x="73853" y="107609"/>
                    </a:cubicBezTo>
                    <a:lnTo>
                      <a:pt x="74219" y="84582"/>
                    </a:lnTo>
                    <a:cubicBezTo>
                      <a:pt x="78706" y="85819"/>
                      <a:pt x="81009" y="86784"/>
                      <a:pt x="81933" y="88030"/>
                    </a:cubicBezTo>
                    <a:close/>
                    <a:moveTo>
                      <a:pt x="60901" y="46053"/>
                    </a:moveTo>
                    <a:lnTo>
                      <a:pt x="60350" y="65890"/>
                    </a:lnTo>
                    <a:cubicBezTo>
                      <a:pt x="58854" y="65478"/>
                      <a:pt x="57359" y="65066"/>
                      <a:pt x="56955" y="64789"/>
                    </a:cubicBezTo>
                    <a:cubicBezTo>
                      <a:pt x="54652" y="63824"/>
                      <a:pt x="53039" y="62719"/>
                      <a:pt x="51711" y="61196"/>
                    </a:cubicBezTo>
                    <a:cubicBezTo>
                      <a:pt x="50786" y="59950"/>
                      <a:pt x="50147" y="58287"/>
                      <a:pt x="50197" y="56484"/>
                    </a:cubicBezTo>
                    <a:cubicBezTo>
                      <a:pt x="50012" y="53294"/>
                      <a:pt x="51440" y="51209"/>
                      <a:pt x="54246" y="48844"/>
                    </a:cubicBezTo>
                    <a:cubicBezTo>
                      <a:pt x="55792" y="47453"/>
                      <a:pt x="58145" y="46615"/>
                      <a:pt x="60901" y="46053"/>
                    </a:cubicBezTo>
                    <a:close/>
                    <a:moveTo>
                      <a:pt x="76208" y="22847"/>
                    </a:moveTo>
                    <a:lnTo>
                      <a:pt x="61956" y="22884"/>
                    </a:lnTo>
                    <a:lnTo>
                      <a:pt x="61606" y="35508"/>
                    </a:lnTo>
                    <a:cubicBezTo>
                      <a:pt x="59539" y="35929"/>
                      <a:pt x="57471" y="36351"/>
                      <a:pt x="55404" y="36772"/>
                    </a:cubicBezTo>
                    <a:cubicBezTo>
                      <a:pt x="51673" y="37892"/>
                      <a:pt x="48749" y="39564"/>
                      <a:pt x="46514" y="41096"/>
                    </a:cubicBezTo>
                    <a:cubicBezTo>
                      <a:pt x="43994" y="43044"/>
                      <a:pt x="41591" y="45686"/>
                      <a:pt x="39995" y="48881"/>
                    </a:cubicBezTo>
                    <a:cubicBezTo>
                      <a:pt x="37995" y="51799"/>
                      <a:pt x="37492" y="55129"/>
                      <a:pt x="37391" y="58736"/>
                    </a:cubicBezTo>
                    <a:cubicBezTo>
                      <a:pt x="37006" y="62760"/>
                      <a:pt x="37998" y="66502"/>
                      <a:pt x="39965" y="69688"/>
                    </a:cubicBezTo>
                    <a:cubicBezTo>
                      <a:pt x="41932" y="72873"/>
                      <a:pt x="44470" y="75225"/>
                      <a:pt x="48386" y="77296"/>
                    </a:cubicBezTo>
                    <a:cubicBezTo>
                      <a:pt x="51093" y="78538"/>
                      <a:pt x="54891" y="79915"/>
                      <a:pt x="60471" y="81288"/>
                    </a:cubicBezTo>
                    <a:lnTo>
                      <a:pt x="60290" y="107506"/>
                    </a:lnTo>
                    <a:cubicBezTo>
                      <a:pt x="57702" y="106958"/>
                      <a:pt x="55685" y="105576"/>
                      <a:pt x="53668" y="104194"/>
                    </a:cubicBezTo>
                    <a:cubicBezTo>
                      <a:pt x="50323" y="101290"/>
                      <a:pt x="48121" y="96718"/>
                      <a:pt x="47582" y="91446"/>
                    </a:cubicBezTo>
                    <a:lnTo>
                      <a:pt x="34086" y="93840"/>
                    </a:lnTo>
                    <a:cubicBezTo>
                      <a:pt x="35903" y="102436"/>
                      <a:pt x="39148" y="108948"/>
                      <a:pt x="44510" y="113234"/>
                    </a:cubicBezTo>
                    <a:cubicBezTo>
                      <a:pt x="48258" y="116415"/>
                      <a:pt x="53553" y="118205"/>
                      <a:pt x="60107" y="119020"/>
                    </a:cubicBezTo>
                    <a:lnTo>
                      <a:pt x="59756" y="131644"/>
                    </a:lnTo>
                    <a:lnTo>
                      <a:pt x="74126" y="132301"/>
                    </a:lnTo>
                    <a:lnTo>
                      <a:pt x="74476" y="119677"/>
                    </a:lnTo>
                    <a:cubicBezTo>
                      <a:pt x="78325" y="119251"/>
                      <a:pt x="82057" y="118132"/>
                      <a:pt x="85384" y="116735"/>
                    </a:cubicBezTo>
                    <a:cubicBezTo>
                      <a:pt x="90661" y="114225"/>
                      <a:pt x="94442" y="111302"/>
                      <a:pt x="97298" y="107134"/>
                    </a:cubicBezTo>
                    <a:cubicBezTo>
                      <a:pt x="100155" y="102965"/>
                      <a:pt x="101230" y="98801"/>
                      <a:pt x="101498" y="94084"/>
                    </a:cubicBezTo>
                    <a:cubicBezTo>
                      <a:pt x="101766" y="89367"/>
                      <a:pt x="100369" y="85347"/>
                      <a:pt x="98402" y="82162"/>
                    </a:cubicBezTo>
                    <a:cubicBezTo>
                      <a:pt x="96436" y="78976"/>
                      <a:pt x="93494" y="76348"/>
                      <a:pt x="89696" y="74971"/>
                    </a:cubicBezTo>
                    <a:cubicBezTo>
                      <a:pt x="86586" y="73453"/>
                      <a:pt x="82099" y="72216"/>
                      <a:pt x="75712" y="70290"/>
                    </a:cubicBezTo>
                    <a:lnTo>
                      <a:pt x="76079" y="47262"/>
                    </a:lnTo>
                    <a:cubicBezTo>
                      <a:pt x="77574" y="47674"/>
                      <a:pt x="79188" y="48780"/>
                      <a:pt x="80398" y="49609"/>
                    </a:cubicBezTo>
                    <a:cubicBezTo>
                      <a:pt x="83625" y="51820"/>
                      <a:pt x="84903" y="55146"/>
                      <a:pt x="85610" y="59306"/>
                    </a:cubicBezTo>
                    <a:lnTo>
                      <a:pt x="98819" y="57330"/>
                    </a:lnTo>
                    <a:cubicBezTo>
                      <a:pt x="98280" y="52060"/>
                      <a:pt x="96481" y="47765"/>
                      <a:pt x="94514" y="44579"/>
                    </a:cubicBezTo>
                    <a:cubicBezTo>
                      <a:pt x="92262" y="41811"/>
                      <a:pt x="88631" y="39323"/>
                      <a:pt x="84026" y="37393"/>
                    </a:cubicBezTo>
                    <a:cubicBezTo>
                      <a:pt x="81034" y="36568"/>
                      <a:pt x="78445" y="36020"/>
                      <a:pt x="75857"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FEA482C-E1AB-49A1-BAC3-CD8F2139568F}"/>
                  </a:ext>
                </a:extLst>
              </p:cNvPr>
              <p:cNvSpPr/>
              <p:nvPr/>
            </p:nvSpPr>
            <p:spPr>
              <a:xfrm rot="19534924">
                <a:off x="3247690" y="3537046"/>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29B31BE3-CE9D-443A-AE9A-92F82E9BF0E9}"/>
                  </a:ext>
                </a:extLst>
              </p:cNvPr>
              <p:cNvSpPr/>
              <p:nvPr/>
            </p:nvSpPr>
            <p:spPr>
              <a:xfrm rot="19534924">
                <a:off x="3030654" y="369097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833F7BCD-B07F-4BCE-A956-59247FEE5E48}"/>
              </a:ext>
            </a:extLst>
          </p:cNvPr>
          <p:cNvGrpSpPr/>
          <p:nvPr/>
        </p:nvGrpSpPr>
        <p:grpSpPr>
          <a:xfrm>
            <a:off x="8486109" y="2808041"/>
            <a:ext cx="2864957" cy="1076399"/>
            <a:chOff x="8486109" y="2808041"/>
            <a:chExt cx="2864957" cy="1076399"/>
          </a:xfrm>
        </p:grpSpPr>
        <p:grpSp>
          <p:nvGrpSpPr>
            <p:cNvPr id="571" name="Group 570">
              <a:extLst>
                <a:ext uri="{FF2B5EF4-FFF2-40B4-BE49-F238E27FC236}">
                  <a16:creationId xmlns:a16="http://schemas.microsoft.com/office/drawing/2014/main" id="{71182CB2-1A94-4F0F-9E3D-006130F57EB0}"/>
                </a:ext>
              </a:extLst>
            </p:cNvPr>
            <p:cNvGrpSpPr/>
            <p:nvPr/>
          </p:nvGrpSpPr>
          <p:grpSpPr>
            <a:xfrm>
              <a:off x="8486109" y="2818243"/>
              <a:ext cx="588193" cy="525446"/>
              <a:chOff x="8486109" y="2818243"/>
              <a:chExt cx="588193" cy="525446"/>
            </a:xfrm>
            <a:solidFill>
              <a:schemeClr val="accent2"/>
            </a:solidFill>
          </p:grpSpPr>
          <p:sp>
            <p:nvSpPr>
              <p:cNvPr id="501" name="Freeform: Shape 500">
                <a:extLst>
                  <a:ext uri="{FF2B5EF4-FFF2-40B4-BE49-F238E27FC236}">
                    <a16:creationId xmlns:a16="http://schemas.microsoft.com/office/drawing/2014/main" id="{3B873FDB-46F0-416F-8F65-9D09211BDA8C}"/>
                  </a:ext>
                </a:extLst>
              </p:cNvPr>
              <p:cNvSpPr/>
              <p:nvPr/>
            </p:nvSpPr>
            <p:spPr>
              <a:xfrm>
                <a:off x="8486109" y="2818243"/>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892 h 525446"/>
                  <a:gd name="connsiteX9" fmla="*/ 428519 w 588193"/>
                  <a:gd name="connsiteY9" fmla="*/ 1683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892"/>
                    </a:lnTo>
                    <a:lnTo>
                      <a:pt x="428519" y="16835"/>
                    </a:lnTo>
                    <a:lnTo>
                      <a:pt x="16835" y="304555"/>
                    </a:lnTo>
                    <a:close/>
                  </a:path>
                </a:pathLst>
              </a:custGeom>
              <a:grpFill/>
              <a:ln w="5085"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FC35C4C8-FB3C-42C9-90B1-D62D00DB61E9}"/>
                  </a:ext>
                </a:extLst>
              </p:cNvPr>
              <p:cNvSpPr/>
              <p:nvPr/>
            </p:nvSpPr>
            <p:spPr>
              <a:xfrm>
                <a:off x="8565691" y="2901397"/>
                <a:ext cx="428519" cy="359140"/>
              </a:xfrm>
              <a:custGeom>
                <a:avLst/>
                <a:gdLst>
                  <a:gd name="connsiteX0" fmla="*/ 15304 w 428519"/>
                  <a:gd name="connsiteY0" fmla="*/ 199976 h 359140"/>
                  <a:gd name="connsiteX1" fmla="*/ 301494 w 428519"/>
                  <a:gd name="connsiteY1" fmla="*/ 0 h 359140"/>
                  <a:gd name="connsiteX2" fmla="*/ 305575 w 428519"/>
                  <a:gd name="connsiteY2" fmla="*/ 8162 h 359140"/>
                  <a:gd name="connsiteX3" fmla="*/ 358120 w 428519"/>
                  <a:gd name="connsiteY3" fmla="*/ 15304 h 359140"/>
                  <a:gd name="connsiteX4" fmla="*/ 366792 w 428519"/>
                  <a:gd name="connsiteY4" fmla="*/ 7142 h 359140"/>
                  <a:gd name="connsiteX5" fmla="*/ 428519 w 428519"/>
                  <a:gd name="connsiteY5" fmla="*/ 95397 h 359140"/>
                  <a:gd name="connsiteX6" fmla="*/ 417806 w 428519"/>
                  <a:gd name="connsiteY6" fmla="*/ 101008 h 359140"/>
                  <a:gd name="connsiteX7" fmla="*/ 406583 w 428519"/>
                  <a:gd name="connsiteY7" fmla="*/ 153043 h 359140"/>
                  <a:gd name="connsiteX8" fmla="*/ 412705 w 428519"/>
                  <a:gd name="connsiteY8" fmla="*/ 159675 h 359140"/>
                  <a:gd name="connsiteX9" fmla="*/ 127025 w 428519"/>
                  <a:gd name="connsiteY9" fmla="*/ 359140 h 359140"/>
                  <a:gd name="connsiteX10" fmla="*/ 122944 w 428519"/>
                  <a:gd name="connsiteY10" fmla="*/ 350978 h 359140"/>
                  <a:gd name="connsiteX11" fmla="*/ 70400 w 428519"/>
                  <a:gd name="connsiteY11" fmla="*/ 343836 h 359140"/>
                  <a:gd name="connsiteX12" fmla="*/ 61727 w 428519"/>
                  <a:gd name="connsiteY12" fmla="*/ 351998 h 359140"/>
                  <a:gd name="connsiteX13" fmla="*/ 0 w 428519"/>
                  <a:gd name="connsiteY13" fmla="*/ 263744 h 359140"/>
                  <a:gd name="connsiteX14" fmla="*/ 10713 w 428519"/>
                  <a:gd name="connsiteY14" fmla="*/ 258132 h 359140"/>
                  <a:gd name="connsiteX15" fmla="*/ 21936 w 428519"/>
                  <a:gd name="connsiteY15" fmla="*/ 206097 h 359140"/>
                  <a:gd name="connsiteX16" fmla="*/ 15304 w 428519"/>
                  <a:gd name="connsiteY16" fmla="*/ 199976 h 359140"/>
                  <a:gd name="connsiteX17" fmla="*/ 15304 w 428519"/>
                  <a:gd name="connsiteY17" fmla="*/ 199976 h 359140"/>
                  <a:gd name="connsiteX18" fmla="*/ 33159 w 428519"/>
                  <a:gd name="connsiteY18" fmla="*/ 202016 h 359140"/>
                  <a:gd name="connsiteX19" fmla="*/ 17345 w 428519"/>
                  <a:gd name="connsiteY19" fmla="*/ 268335 h 359140"/>
                  <a:gd name="connsiteX20" fmla="*/ 63258 w 428519"/>
                  <a:gd name="connsiteY20" fmla="*/ 334143 h 359140"/>
                  <a:gd name="connsiteX21" fmla="*/ 130596 w 428519"/>
                  <a:gd name="connsiteY21" fmla="*/ 342305 h 359140"/>
                  <a:gd name="connsiteX22" fmla="*/ 395360 w 428519"/>
                  <a:gd name="connsiteY22" fmla="*/ 157124 h 359140"/>
                  <a:gd name="connsiteX23" fmla="*/ 411175 w 428519"/>
                  <a:gd name="connsiteY23" fmla="*/ 90805 h 359140"/>
                  <a:gd name="connsiteX24" fmla="*/ 365262 w 428519"/>
                  <a:gd name="connsiteY24" fmla="*/ 24997 h 359140"/>
                  <a:gd name="connsiteX25" fmla="*/ 297923 w 428519"/>
                  <a:gd name="connsiteY25" fmla="*/ 16835 h 359140"/>
                  <a:gd name="connsiteX26" fmla="*/ 33159 w 42851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14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7025" y="359140"/>
                    </a:lnTo>
                    <a:cubicBezTo>
                      <a:pt x="126005" y="356079"/>
                      <a:pt x="124475" y="353529"/>
                      <a:pt x="122944" y="350978"/>
                    </a:cubicBezTo>
                    <a:cubicBezTo>
                      <a:pt x="111721" y="334653"/>
                      <a:pt x="87744"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0" name="Freeform: Shape 569">
                <a:extLst>
                  <a:ext uri="{FF2B5EF4-FFF2-40B4-BE49-F238E27FC236}">
                    <a16:creationId xmlns:a16="http://schemas.microsoft.com/office/drawing/2014/main" id="{A2190BD8-411E-4D55-8B94-9649F77CCD98}"/>
                  </a:ext>
                </a:extLst>
              </p:cNvPr>
              <p:cNvSpPr/>
              <p:nvPr/>
            </p:nvSpPr>
            <p:spPr>
              <a:xfrm rot="19501549">
                <a:off x="8709620" y="3003465"/>
                <a:ext cx="140797" cy="155081"/>
              </a:xfrm>
              <a:custGeom>
                <a:avLst/>
                <a:gdLst>
                  <a:gd name="connsiteX0" fmla="*/ 106336 w 140797"/>
                  <a:gd name="connsiteY0" fmla="*/ 38508 h 155081"/>
                  <a:gd name="connsiteX1" fmla="*/ 86191 w 140797"/>
                  <a:gd name="connsiteY1" fmla="*/ 34376 h 155081"/>
                  <a:gd name="connsiteX2" fmla="*/ 53931 w 140797"/>
                  <a:gd name="connsiteY2" fmla="*/ 46674 h 155081"/>
                  <a:gd name="connsiteX3" fmla="*/ 44073 w 140797"/>
                  <a:gd name="connsiteY3" fmla="*/ 63436 h 155081"/>
                  <a:gd name="connsiteX4" fmla="*/ 34879 w 140797"/>
                  <a:gd name="connsiteY4" fmla="*/ 63229 h 155081"/>
                  <a:gd name="connsiteX5" fmla="*/ 26482 w 140797"/>
                  <a:gd name="connsiteY5" fmla="*/ 77901 h 155081"/>
                  <a:gd name="connsiteX6" fmla="*/ 41905 w 140797"/>
                  <a:gd name="connsiteY6" fmla="*/ 78105 h 155081"/>
                  <a:gd name="connsiteX7" fmla="*/ 41863 w 140797"/>
                  <a:gd name="connsiteY7" fmla="*/ 79944 h 155081"/>
                  <a:gd name="connsiteX8" fmla="*/ 41823 w 140797"/>
                  <a:gd name="connsiteY8" fmla="*/ 81783 h 155081"/>
                  <a:gd name="connsiteX9" fmla="*/ 25690 w 140797"/>
                  <a:gd name="connsiteY9" fmla="*/ 81705 h 155081"/>
                  <a:gd name="connsiteX10" fmla="*/ 17294 w 140797"/>
                  <a:gd name="connsiteY10" fmla="*/ 96376 h 155081"/>
                  <a:gd name="connsiteX11" fmla="*/ 44752 w 140797"/>
                  <a:gd name="connsiteY11" fmla="*/ 96284 h 155081"/>
                  <a:gd name="connsiteX12" fmla="*/ 53366 w 140797"/>
                  <a:gd name="connsiteY12" fmla="*/ 109781 h 155081"/>
                  <a:gd name="connsiteX13" fmla="*/ 83250 w 140797"/>
                  <a:gd name="connsiteY13" fmla="*/ 121348 h 155081"/>
                  <a:gd name="connsiteX14" fmla="*/ 107155 w 140797"/>
                  <a:gd name="connsiteY14" fmla="*/ 115656 h 155081"/>
                  <a:gd name="connsiteX15" fmla="*/ 106940 w 140797"/>
                  <a:gd name="connsiteY15" fmla="*/ 99942 h 155081"/>
                  <a:gd name="connsiteX16" fmla="*/ 87258 w 140797"/>
                  <a:gd name="connsiteY16" fmla="*/ 106719 h 155081"/>
                  <a:gd name="connsiteX17" fmla="*/ 67613 w 140797"/>
                  <a:gd name="connsiteY17" fmla="*/ 99202 h 155081"/>
                  <a:gd name="connsiteX18" fmla="*/ 64854 w 140797"/>
                  <a:gd name="connsiteY18" fmla="*/ 96027 h 155081"/>
                  <a:gd name="connsiteX19" fmla="*/ 85375 w 140797"/>
                  <a:gd name="connsiteY19" fmla="*/ 96062 h 155081"/>
                  <a:gd name="connsiteX20" fmla="*/ 93770 w 140797"/>
                  <a:gd name="connsiteY20" fmla="*/ 81391 h 155081"/>
                  <a:gd name="connsiteX21" fmla="*/ 60796 w 140797"/>
                  <a:gd name="connsiteY21" fmla="*/ 81359 h 155081"/>
                  <a:gd name="connsiteX22" fmla="*/ 60586 w 140797"/>
                  <a:gd name="connsiteY22" fmla="*/ 78099 h 155081"/>
                  <a:gd name="connsiteX23" fmla="*/ 60460 w 140797"/>
                  <a:gd name="connsiteY23" fmla="*/ 77389 h 155081"/>
                  <a:gd name="connsiteX24" fmla="*/ 87040 w 140797"/>
                  <a:gd name="connsiteY24" fmla="*/ 78551 h 155081"/>
                  <a:gd name="connsiteX25" fmla="*/ 93978 w 140797"/>
                  <a:gd name="connsiteY25" fmla="*/ 78423 h 155081"/>
                  <a:gd name="connsiteX26" fmla="*/ 102374 w 140797"/>
                  <a:gd name="connsiteY26" fmla="*/ 63752 h 155081"/>
                  <a:gd name="connsiteX27" fmla="*/ 62461 w 140797"/>
                  <a:gd name="connsiteY27" fmla="*/ 63848 h 155081"/>
                  <a:gd name="connsiteX28" fmla="*/ 67140 w 140797"/>
                  <a:gd name="connsiteY28" fmla="*/ 57160 h 155081"/>
                  <a:gd name="connsiteX29" fmla="*/ 87282 w 140797"/>
                  <a:gd name="connsiteY29" fmla="*/ 48836 h 155081"/>
                  <a:gd name="connsiteX30" fmla="*/ 106383 w 140797"/>
                  <a:gd name="connsiteY30" fmla="*/ 55350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36" y="38508"/>
                    </a:moveTo>
                    <a:cubicBezTo>
                      <a:pt x="101446" y="35709"/>
                      <a:pt x="94257" y="34416"/>
                      <a:pt x="86191" y="34376"/>
                    </a:cubicBezTo>
                    <a:cubicBezTo>
                      <a:pt x="72609" y="34213"/>
                      <a:pt x="62036" y="38647"/>
                      <a:pt x="53931" y="46674"/>
                    </a:cubicBezTo>
                    <a:cubicBezTo>
                      <a:pt x="49293" y="51523"/>
                      <a:pt x="46203" y="56832"/>
                      <a:pt x="44073" y="63436"/>
                    </a:cubicBezTo>
                    <a:lnTo>
                      <a:pt x="34879" y="63229"/>
                    </a:lnTo>
                    <a:lnTo>
                      <a:pt x="26482" y="77901"/>
                    </a:lnTo>
                    <a:lnTo>
                      <a:pt x="41905" y="78105"/>
                    </a:lnTo>
                    <a:cubicBezTo>
                      <a:pt x="41612" y="78523"/>
                      <a:pt x="41737" y="79234"/>
                      <a:pt x="41863" y="79944"/>
                    </a:cubicBezTo>
                    <a:cubicBezTo>
                      <a:pt x="41571" y="80362"/>
                      <a:pt x="41696" y="81072"/>
                      <a:pt x="41823" y="81783"/>
                    </a:cubicBezTo>
                    <a:lnTo>
                      <a:pt x="25690" y="81705"/>
                    </a:lnTo>
                    <a:lnTo>
                      <a:pt x="17294" y="96376"/>
                    </a:lnTo>
                    <a:lnTo>
                      <a:pt x="44752" y="96284"/>
                    </a:lnTo>
                    <a:cubicBezTo>
                      <a:pt x="46760" y="101424"/>
                      <a:pt x="49352" y="105727"/>
                      <a:pt x="53366" y="109781"/>
                    </a:cubicBezTo>
                    <a:cubicBezTo>
                      <a:pt x="60975" y="117593"/>
                      <a:pt x="70796" y="121352"/>
                      <a:pt x="83250" y="121348"/>
                    </a:cubicBezTo>
                    <a:cubicBezTo>
                      <a:pt x="93156" y="121428"/>
                      <a:pt x="100845" y="119336"/>
                      <a:pt x="107155" y="115656"/>
                    </a:cubicBezTo>
                    <a:lnTo>
                      <a:pt x="106940" y="99942"/>
                    </a:lnTo>
                    <a:cubicBezTo>
                      <a:pt x="100757" y="104333"/>
                      <a:pt x="94196" y="106591"/>
                      <a:pt x="87258" y="106719"/>
                    </a:cubicBezTo>
                    <a:cubicBezTo>
                      <a:pt x="78900" y="107098"/>
                      <a:pt x="72588" y="104550"/>
                      <a:pt x="67613" y="99202"/>
                    </a:cubicBezTo>
                    <a:cubicBezTo>
                      <a:pt x="66360" y="98325"/>
                      <a:pt x="65816" y="97323"/>
                      <a:pt x="64854" y="96027"/>
                    </a:cubicBezTo>
                    <a:lnTo>
                      <a:pt x="85375" y="96062"/>
                    </a:lnTo>
                    <a:lnTo>
                      <a:pt x="93770" y="81391"/>
                    </a:lnTo>
                    <a:lnTo>
                      <a:pt x="60796" y="81359"/>
                    </a:lnTo>
                    <a:cubicBezTo>
                      <a:pt x="60670" y="80649"/>
                      <a:pt x="60418" y="79228"/>
                      <a:pt x="60586" y="78099"/>
                    </a:cubicBezTo>
                    <a:lnTo>
                      <a:pt x="60460" y="77389"/>
                    </a:lnTo>
                    <a:lnTo>
                      <a:pt x="87040" y="78551"/>
                    </a:lnTo>
                    <a:lnTo>
                      <a:pt x="93978" y="78423"/>
                    </a:lnTo>
                    <a:lnTo>
                      <a:pt x="102374" y="63752"/>
                    </a:lnTo>
                    <a:lnTo>
                      <a:pt x="62461" y="63848"/>
                    </a:lnTo>
                    <a:cubicBezTo>
                      <a:pt x="63506" y="61465"/>
                      <a:pt x="65260" y="58957"/>
                      <a:pt x="67140" y="57160"/>
                    </a:cubicBezTo>
                    <a:cubicBezTo>
                      <a:pt x="72363" y="51474"/>
                      <a:pt x="79216" y="48798"/>
                      <a:pt x="87282" y="48836"/>
                    </a:cubicBezTo>
                    <a:cubicBezTo>
                      <a:pt x="93927" y="49127"/>
                      <a:pt x="100531" y="51256"/>
                      <a:pt x="106383" y="55350"/>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C8CBEE1F-6DC0-49EC-B7C4-672A25DDBA36}"/>
                  </a:ext>
                </a:extLst>
              </p:cNvPr>
              <p:cNvSpPr/>
              <p:nvPr/>
            </p:nvSpPr>
            <p:spPr>
              <a:xfrm>
                <a:off x="8860308"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748E007B-9384-401F-B795-3AC97FF34F9B}"/>
                  </a:ext>
                </a:extLst>
              </p:cNvPr>
              <p:cNvSpPr/>
              <p:nvPr/>
            </p:nvSpPr>
            <p:spPr>
              <a:xfrm>
                <a:off x="8634825"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3" name="Group 572">
              <a:extLst>
                <a:ext uri="{FF2B5EF4-FFF2-40B4-BE49-F238E27FC236}">
                  <a16:creationId xmlns:a16="http://schemas.microsoft.com/office/drawing/2014/main" id="{E74B2FB3-9B83-4413-B506-3790E28A14B7}"/>
                </a:ext>
              </a:extLst>
            </p:cNvPr>
            <p:cNvGrpSpPr/>
            <p:nvPr/>
          </p:nvGrpSpPr>
          <p:grpSpPr>
            <a:xfrm>
              <a:off x="9067160" y="2808041"/>
              <a:ext cx="588193" cy="525446"/>
              <a:chOff x="9067160" y="2808041"/>
              <a:chExt cx="588193" cy="525446"/>
            </a:xfrm>
            <a:solidFill>
              <a:schemeClr val="accent2"/>
            </a:solidFill>
          </p:grpSpPr>
          <p:sp>
            <p:nvSpPr>
              <p:cNvPr id="508" name="Freeform: Shape 507">
                <a:extLst>
                  <a:ext uri="{FF2B5EF4-FFF2-40B4-BE49-F238E27FC236}">
                    <a16:creationId xmlns:a16="http://schemas.microsoft.com/office/drawing/2014/main" id="{63584C03-9318-418C-8AFA-138BE37E9DF6}"/>
                  </a:ext>
                </a:extLst>
              </p:cNvPr>
              <p:cNvSpPr/>
              <p:nvPr/>
            </p:nvSpPr>
            <p:spPr>
              <a:xfrm>
                <a:off x="9067160"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9BD9F7FC-4B7A-4E0F-ABE2-1DB80AEB7C99}"/>
                  </a:ext>
                </a:extLst>
              </p:cNvPr>
              <p:cNvSpPr/>
              <p:nvPr/>
            </p:nvSpPr>
            <p:spPr>
              <a:xfrm>
                <a:off x="9146743" y="289119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2" name="Freeform: Shape 571">
                <a:extLst>
                  <a:ext uri="{FF2B5EF4-FFF2-40B4-BE49-F238E27FC236}">
                    <a16:creationId xmlns:a16="http://schemas.microsoft.com/office/drawing/2014/main" id="{05CE8DB4-D0E0-4882-98AA-B33350B9CF0A}"/>
                  </a:ext>
                </a:extLst>
              </p:cNvPr>
              <p:cNvSpPr/>
              <p:nvPr/>
            </p:nvSpPr>
            <p:spPr>
              <a:xfrm rot="19501549">
                <a:off x="9290597" y="2993301"/>
                <a:ext cx="140797" cy="155081"/>
              </a:xfrm>
              <a:custGeom>
                <a:avLst/>
                <a:gdLst>
                  <a:gd name="connsiteX0" fmla="*/ 106127 w 140797"/>
                  <a:gd name="connsiteY0" fmla="*/ 38937 h 155081"/>
                  <a:gd name="connsiteX1" fmla="*/ 85982 w 140797"/>
                  <a:gd name="connsiteY1" fmla="*/ 34805 h 155081"/>
                  <a:gd name="connsiteX2" fmla="*/ 53723 w 140797"/>
                  <a:gd name="connsiteY2" fmla="*/ 47103 h 155081"/>
                  <a:gd name="connsiteX3" fmla="*/ 43864 w 140797"/>
                  <a:gd name="connsiteY3" fmla="*/ 63865 h 155081"/>
                  <a:gd name="connsiteX4" fmla="*/ 34670 w 140797"/>
                  <a:gd name="connsiteY4" fmla="*/ 63658 h 155081"/>
                  <a:gd name="connsiteX5" fmla="*/ 26274 w 140797"/>
                  <a:gd name="connsiteY5" fmla="*/ 78330 h 155081"/>
                  <a:gd name="connsiteX6" fmla="*/ 41696 w 140797"/>
                  <a:gd name="connsiteY6" fmla="*/ 78534 h 155081"/>
                  <a:gd name="connsiteX7" fmla="*/ 41654 w 140797"/>
                  <a:gd name="connsiteY7" fmla="*/ 80373 h 155081"/>
                  <a:gd name="connsiteX8" fmla="*/ 41614 w 140797"/>
                  <a:gd name="connsiteY8" fmla="*/ 82212 h 155081"/>
                  <a:gd name="connsiteX9" fmla="*/ 25482 w 140797"/>
                  <a:gd name="connsiteY9" fmla="*/ 82134 h 155081"/>
                  <a:gd name="connsiteX10" fmla="*/ 17086 w 140797"/>
                  <a:gd name="connsiteY10" fmla="*/ 96805 h 155081"/>
                  <a:gd name="connsiteX11" fmla="*/ 44544 w 140797"/>
                  <a:gd name="connsiteY11" fmla="*/ 96713 h 155081"/>
                  <a:gd name="connsiteX12" fmla="*/ 53157 w 140797"/>
                  <a:gd name="connsiteY12" fmla="*/ 110210 h 155081"/>
                  <a:gd name="connsiteX13" fmla="*/ 83042 w 140797"/>
                  <a:gd name="connsiteY13" fmla="*/ 121777 h 155081"/>
                  <a:gd name="connsiteX14" fmla="*/ 106946 w 140797"/>
                  <a:gd name="connsiteY14" fmla="*/ 116085 h 155081"/>
                  <a:gd name="connsiteX15" fmla="*/ 105437 w 140797"/>
                  <a:gd name="connsiteY15" fmla="*/ 101333 h 155081"/>
                  <a:gd name="connsiteX16" fmla="*/ 85755 w 140797"/>
                  <a:gd name="connsiteY16" fmla="*/ 108110 h 155081"/>
                  <a:gd name="connsiteX17" fmla="*/ 66110 w 140797"/>
                  <a:gd name="connsiteY17" fmla="*/ 100593 h 155081"/>
                  <a:gd name="connsiteX18" fmla="*/ 63350 w 140797"/>
                  <a:gd name="connsiteY18" fmla="*/ 97418 h 155081"/>
                  <a:gd name="connsiteX19" fmla="*/ 83871 w 140797"/>
                  <a:gd name="connsiteY19" fmla="*/ 97453 h 155081"/>
                  <a:gd name="connsiteX20" fmla="*/ 92266 w 140797"/>
                  <a:gd name="connsiteY20" fmla="*/ 82781 h 155081"/>
                  <a:gd name="connsiteX21" fmla="*/ 59292 w 140797"/>
                  <a:gd name="connsiteY21" fmla="*/ 82750 h 155081"/>
                  <a:gd name="connsiteX22" fmla="*/ 59082 w 140797"/>
                  <a:gd name="connsiteY22" fmla="*/ 79490 h 155081"/>
                  <a:gd name="connsiteX23" fmla="*/ 58956 w 140797"/>
                  <a:gd name="connsiteY23" fmla="*/ 78780 h 155081"/>
                  <a:gd name="connsiteX24" fmla="*/ 86832 w 140797"/>
                  <a:gd name="connsiteY24" fmla="*/ 78980 h 155081"/>
                  <a:gd name="connsiteX25" fmla="*/ 93770 w 140797"/>
                  <a:gd name="connsiteY25" fmla="*/ 78852 h 155081"/>
                  <a:gd name="connsiteX26" fmla="*/ 102166 w 140797"/>
                  <a:gd name="connsiteY26" fmla="*/ 64181 h 155081"/>
                  <a:gd name="connsiteX27" fmla="*/ 62253 w 140797"/>
                  <a:gd name="connsiteY27" fmla="*/ 64277 h 155081"/>
                  <a:gd name="connsiteX28" fmla="*/ 66931 w 140797"/>
                  <a:gd name="connsiteY28" fmla="*/ 57589 h 155081"/>
                  <a:gd name="connsiteX29" fmla="*/ 87074 w 140797"/>
                  <a:gd name="connsiteY29" fmla="*/ 49265 h 155081"/>
                  <a:gd name="connsiteX30" fmla="*/ 106175 w 140797"/>
                  <a:gd name="connsiteY30" fmla="*/ 5577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7" y="38937"/>
                    </a:moveTo>
                    <a:cubicBezTo>
                      <a:pt x="101237" y="36138"/>
                      <a:pt x="94048" y="34845"/>
                      <a:pt x="85982" y="34805"/>
                    </a:cubicBezTo>
                    <a:cubicBezTo>
                      <a:pt x="72400" y="34642"/>
                      <a:pt x="61827" y="39076"/>
                      <a:pt x="53723" y="47103"/>
                    </a:cubicBezTo>
                    <a:cubicBezTo>
                      <a:pt x="49085" y="51952"/>
                      <a:pt x="45994" y="57261"/>
                      <a:pt x="43864" y="63865"/>
                    </a:cubicBezTo>
                    <a:lnTo>
                      <a:pt x="34670" y="63658"/>
                    </a:lnTo>
                    <a:lnTo>
                      <a:pt x="26274" y="78330"/>
                    </a:lnTo>
                    <a:lnTo>
                      <a:pt x="41696" y="78534"/>
                    </a:lnTo>
                    <a:cubicBezTo>
                      <a:pt x="41404" y="78952"/>
                      <a:pt x="41529" y="79663"/>
                      <a:pt x="41654" y="80373"/>
                    </a:cubicBezTo>
                    <a:cubicBezTo>
                      <a:pt x="41362" y="80791"/>
                      <a:pt x="41488" y="81501"/>
                      <a:pt x="41614" y="82212"/>
                    </a:cubicBezTo>
                    <a:lnTo>
                      <a:pt x="25482" y="82134"/>
                    </a:lnTo>
                    <a:lnTo>
                      <a:pt x="17086" y="96805"/>
                    </a:lnTo>
                    <a:lnTo>
                      <a:pt x="44544" y="96713"/>
                    </a:lnTo>
                    <a:cubicBezTo>
                      <a:pt x="46551" y="101853"/>
                      <a:pt x="49144" y="106156"/>
                      <a:pt x="53157" y="110210"/>
                    </a:cubicBezTo>
                    <a:cubicBezTo>
                      <a:pt x="60766" y="118022"/>
                      <a:pt x="70588" y="121781"/>
                      <a:pt x="83042" y="121777"/>
                    </a:cubicBezTo>
                    <a:cubicBezTo>
                      <a:pt x="92947" y="121857"/>
                      <a:pt x="100636" y="119765"/>
                      <a:pt x="106946" y="116085"/>
                    </a:cubicBezTo>
                    <a:lnTo>
                      <a:pt x="105437" y="101333"/>
                    </a:lnTo>
                    <a:cubicBezTo>
                      <a:pt x="99253" y="105723"/>
                      <a:pt x="92692" y="107982"/>
                      <a:pt x="85755" y="108110"/>
                    </a:cubicBezTo>
                    <a:cubicBezTo>
                      <a:pt x="77396" y="108488"/>
                      <a:pt x="71084" y="105941"/>
                      <a:pt x="66110" y="100593"/>
                    </a:cubicBezTo>
                    <a:cubicBezTo>
                      <a:pt x="64856" y="99716"/>
                      <a:pt x="64312" y="98713"/>
                      <a:pt x="63350" y="97418"/>
                    </a:cubicBezTo>
                    <a:lnTo>
                      <a:pt x="83871" y="97453"/>
                    </a:lnTo>
                    <a:lnTo>
                      <a:pt x="92266" y="82781"/>
                    </a:lnTo>
                    <a:lnTo>
                      <a:pt x="59292" y="82750"/>
                    </a:lnTo>
                    <a:cubicBezTo>
                      <a:pt x="59167" y="82039"/>
                      <a:pt x="58915" y="80618"/>
                      <a:pt x="59082" y="79490"/>
                    </a:cubicBezTo>
                    <a:lnTo>
                      <a:pt x="58956" y="78780"/>
                    </a:lnTo>
                    <a:lnTo>
                      <a:pt x="86832" y="78980"/>
                    </a:lnTo>
                    <a:lnTo>
                      <a:pt x="93770" y="78852"/>
                    </a:lnTo>
                    <a:lnTo>
                      <a:pt x="102166" y="64181"/>
                    </a:lnTo>
                    <a:lnTo>
                      <a:pt x="62253" y="64277"/>
                    </a:lnTo>
                    <a:cubicBezTo>
                      <a:pt x="63297" y="61894"/>
                      <a:pt x="65052" y="59386"/>
                      <a:pt x="66931" y="57589"/>
                    </a:cubicBezTo>
                    <a:cubicBezTo>
                      <a:pt x="72155" y="51903"/>
                      <a:pt x="79007" y="49227"/>
                      <a:pt x="87074" y="49265"/>
                    </a:cubicBezTo>
                    <a:cubicBezTo>
                      <a:pt x="93719" y="49555"/>
                      <a:pt x="100322" y="51685"/>
                      <a:pt x="106175" y="5577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9E765370-A796-45D0-B2AF-E31E236DA55A}"/>
                  </a:ext>
                </a:extLst>
              </p:cNvPr>
              <p:cNvSpPr/>
              <p:nvPr/>
            </p:nvSpPr>
            <p:spPr>
              <a:xfrm>
                <a:off x="9441360"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BB86E892-AE16-4E39-B466-718B5419987A}"/>
                  </a:ext>
                </a:extLst>
              </p:cNvPr>
              <p:cNvSpPr/>
              <p:nvPr/>
            </p:nvSpPr>
            <p:spPr>
              <a:xfrm>
                <a:off x="9215877"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9" name="Group 588">
              <a:extLst>
                <a:ext uri="{FF2B5EF4-FFF2-40B4-BE49-F238E27FC236}">
                  <a16:creationId xmlns:a16="http://schemas.microsoft.com/office/drawing/2014/main" id="{2C664741-85EA-417F-94DA-EBA57F4051C3}"/>
                </a:ext>
              </a:extLst>
            </p:cNvPr>
            <p:cNvGrpSpPr/>
            <p:nvPr/>
          </p:nvGrpSpPr>
          <p:grpSpPr>
            <a:xfrm>
              <a:off x="9610462" y="2818243"/>
              <a:ext cx="588194" cy="525446"/>
              <a:chOff x="9610462" y="2818243"/>
              <a:chExt cx="588194" cy="525446"/>
            </a:xfrm>
            <a:solidFill>
              <a:schemeClr val="accent2"/>
            </a:solidFill>
          </p:grpSpPr>
          <p:sp>
            <p:nvSpPr>
              <p:cNvPr id="515" name="Freeform: Shape 514">
                <a:extLst>
                  <a:ext uri="{FF2B5EF4-FFF2-40B4-BE49-F238E27FC236}">
                    <a16:creationId xmlns:a16="http://schemas.microsoft.com/office/drawing/2014/main" id="{9A3D0701-4F57-4F82-98C2-31C4C4842E92}"/>
                  </a:ext>
                </a:extLst>
              </p:cNvPr>
              <p:cNvSpPr/>
              <p:nvPr/>
            </p:nvSpPr>
            <p:spPr>
              <a:xfrm>
                <a:off x="9610462" y="2818243"/>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3888CA10-B0EE-4B0C-96EE-7EBA59A02394}"/>
                  </a:ext>
                </a:extLst>
              </p:cNvPr>
              <p:cNvSpPr/>
              <p:nvPr/>
            </p:nvSpPr>
            <p:spPr>
              <a:xfrm>
                <a:off x="9689534" y="2901397"/>
                <a:ext cx="429029" cy="359140"/>
              </a:xfrm>
              <a:custGeom>
                <a:avLst/>
                <a:gdLst>
                  <a:gd name="connsiteX0" fmla="*/ 15814 w 429029"/>
                  <a:gd name="connsiteY0" fmla="*/ 199976 h 359140"/>
                  <a:gd name="connsiteX1" fmla="*/ 302004 w 429029"/>
                  <a:gd name="connsiteY1" fmla="*/ 0 h 359140"/>
                  <a:gd name="connsiteX2" fmla="*/ 306085 w 429029"/>
                  <a:gd name="connsiteY2" fmla="*/ 8162 h 359140"/>
                  <a:gd name="connsiteX3" fmla="*/ 358630 w 429029"/>
                  <a:gd name="connsiteY3" fmla="*/ 15304 h 359140"/>
                  <a:gd name="connsiteX4" fmla="*/ 367302 w 429029"/>
                  <a:gd name="connsiteY4" fmla="*/ 7142 h 359140"/>
                  <a:gd name="connsiteX5" fmla="*/ 429030 w 429029"/>
                  <a:gd name="connsiteY5" fmla="*/ 94886 h 359140"/>
                  <a:gd name="connsiteX6" fmla="*/ 418317 w 429029"/>
                  <a:gd name="connsiteY6" fmla="*/ 100498 h 359140"/>
                  <a:gd name="connsiteX7" fmla="*/ 407094 w 429029"/>
                  <a:gd name="connsiteY7" fmla="*/ 152533 h 359140"/>
                  <a:gd name="connsiteX8" fmla="*/ 413215 w 429029"/>
                  <a:gd name="connsiteY8" fmla="*/ 159164 h 359140"/>
                  <a:gd name="connsiteX9" fmla="*/ 127025 w 429029"/>
                  <a:gd name="connsiteY9" fmla="*/ 359140 h 359140"/>
                  <a:gd name="connsiteX10" fmla="*/ 122944 w 429029"/>
                  <a:gd name="connsiteY10" fmla="*/ 350978 h 359140"/>
                  <a:gd name="connsiteX11" fmla="*/ 70400 w 429029"/>
                  <a:gd name="connsiteY11" fmla="*/ 343836 h 359140"/>
                  <a:gd name="connsiteX12" fmla="*/ 61727 w 429029"/>
                  <a:gd name="connsiteY12" fmla="*/ 351998 h 359140"/>
                  <a:gd name="connsiteX13" fmla="*/ 0 w 429029"/>
                  <a:gd name="connsiteY13" fmla="*/ 263744 h 359140"/>
                  <a:gd name="connsiteX14" fmla="*/ 10713 w 429029"/>
                  <a:gd name="connsiteY14" fmla="*/ 258132 h 359140"/>
                  <a:gd name="connsiteX15" fmla="*/ 21936 w 429029"/>
                  <a:gd name="connsiteY15" fmla="*/ 206097 h 359140"/>
                  <a:gd name="connsiteX16" fmla="*/ 15814 w 429029"/>
                  <a:gd name="connsiteY16" fmla="*/ 199976 h 359140"/>
                  <a:gd name="connsiteX17" fmla="*/ 15814 w 429029"/>
                  <a:gd name="connsiteY17" fmla="*/ 199976 h 359140"/>
                  <a:gd name="connsiteX18" fmla="*/ 33669 w 429029"/>
                  <a:gd name="connsiteY18" fmla="*/ 202016 h 359140"/>
                  <a:gd name="connsiteX19" fmla="*/ 17855 w 429029"/>
                  <a:gd name="connsiteY19" fmla="*/ 268335 h 359140"/>
                  <a:gd name="connsiteX20" fmla="*/ 63768 w 429029"/>
                  <a:gd name="connsiteY20" fmla="*/ 334143 h 359140"/>
                  <a:gd name="connsiteX21" fmla="*/ 131107 w 429029"/>
                  <a:gd name="connsiteY21" fmla="*/ 342305 h 359140"/>
                  <a:gd name="connsiteX22" fmla="*/ 395870 w 429029"/>
                  <a:gd name="connsiteY22" fmla="*/ 157124 h 359140"/>
                  <a:gd name="connsiteX23" fmla="*/ 411685 w 429029"/>
                  <a:gd name="connsiteY23" fmla="*/ 90805 h 359140"/>
                  <a:gd name="connsiteX24" fmla="*/ 365772 w 429029"/>
                  <a:gd name="connsiteY24" fmla="*/ 24997 h 359140"/>
                  <a:gd name="connsiteX25" fmla="*/ 298433 w 429029"/>
                  <a:gd name="connsiteY25" fmla="*/ 16835 h 359140"/>
                  <a:gd name="connsiteX26" fmla="*/ 33669 w 42902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14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4886"/>
                    </a:lnTo>
                    <a:cubicBezTo>
                      <a:pt x="425459" y="95907"/>
                      <a:pt x="421888" y="97947"/>
                      <a:pt x="418317" y="100498"/>
                    </a:cubicBezTo>
                    <a:cubicBezTo>
                      <a:pt x="400462" y="112741"/>
                      <a:pt x="395870" y="136208"/>
                      <a:pt x="407094" y="152533"/>
                    </a:cubicBezTo>
                    <a:cubicBezTo>
                      <a:pt x="409134" y="155083"/>
                      <a:pt x="411175" y="157124"/>
                      <a:pt x="413215" y="159164"/>
                    </a:cubicBezTo>
                    <a:lnTo>
                      <a:pt x="127025" y="359140"/>
                    </a:lnTo>
                    <a:cubicBezTo>
                      <a:pt x="126005" y="356079"/>
                      <a:pt x="124475" y="353529"/>
                      <a:pt x="122944" y="350978"/>
                    </a:cubicBezTo>
                    <a:cubicBezTo>
                      <a:pt x="111721" y="334653"/>
                      <a:pt x="87745"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1"/>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1"/>
                      <a:pt x="298433" y="16835"/>
                    </a:cubicBezTo>
                    <a:lnTo>
                      <a:pt x="33669" y="202016"/>
                    </a:lnTo>
                    <a:close/>
                  </a:path>
                </a:pathLst>
              </a:custGeom>
              <a:grpFill/>
              <a:ln w="5085" cap="flat">
                <a:noFill/>
                <a:prstDash val="solid"/>
                <a:miter/>
              </a:ln>
            </p:spPr>
            <p:txBody>
              <a:bodyPr rtlCol="0" anchor="ctr"/>
              <a:lstStyle/>
              <a:p>
                <a:endParaRPr lang="en-ID"/>
              </a:p>
            </p:txBody>
          </p:sp>
          <p:sp>
            <p:nvSpPr>
              <p:cNvPr id="588" name="Freeform: Shape 587">
                <a:extLst>
                  <a:ext uri="{FF2B5EF4-FFF2-40B4-BE49-F238E27FC236}">
                    <a16:creationId xmlns:a16="http://schemas.microsoft.com/office/drawing/2014/main" id="{1A9DEA82-8980-4704-A12B-EB11616B70EB}"/>
                  </a:ext>
                </a:extLst>
              </p:cNvPr>
              <p:cNvSpPr/>
              <p:nvPr/>
            </p:nvSpPr>
            <p:spPr>
              <a:xfrm rot="19501549">
                <a:off x="9833889" y="3003315"/>
                <a:ext cx="140797" cy="155081"/>
              </a:xfrm>
              <a:custGeom>
                <a:avLst/>
                <a:gdLst>
                  <a:gd name="connsiteX0" fmla="*/ 106319 w 140797"/>
                  <a:gd name="connsiteY0" fmla="*/ 38679 h 155081"/>
                  <a:gd name="connsiteX1" fmla="*/ 86174 w 140797"/>
                  <a:gd name="connsiteY1" fmla="*/ 34547 h 155081"/>
                  <a:gd name="connsiteX2" fmla="*/ 53914 w 140797"/>
                  <a:gd name="connsiteY2" fmla="*/ 46845 h 155081"/>
                  <a:gd name="connsiteX3" fmla="*/ 44056 w 140797"/>
                  <a:gd name="connsiteY3" fmla="*/ 63607 h 155081"/>
                  <a:gd name="connsiteX4" fmla="*/ 34862 w 140797"/>
                  <a:gd name="connsiteY4" fmla="*/ 63400 h 155081"/>
                  <a:gd name="connsiteX5" fmla="*/ 26465 w 140797"/>
                  <a:gd name="connsiteY5" fmla="*/ 78072 h 155081"/>
                  <a:gd name="connsiteX6" fmla="*/ 41888 w 140797"/>
                  <a:gd name="connsiteY6" fmla="*/ 78276 h 155081"/>
                  <a:gd name="connsiteX7" fmla="*/ 41846 w 140797"/>
                  <a:gd name="connsiteY7" fmla="*/ 80115 h 155081"/>
                  <a:gd name="connsiteX8" fmla="*/ 41805 w 140797"/>
                  <a:gd name="connsiteY8" fmla="*/ 81954 h 155081"/>
                  <a:gd name="connsiteX9" fmla="*/ 25673 w 140797"/>
                  <a:gd name="connsiteY9" fmla="*/ 81876 h 155081"/>
                  <a:gd name="connsiteX10" fmla="*/ 17277 w 140797"/>
                  <a:gd name="connsiteY10" fmla="*/ 96547 h 155081"/>
                  <a:gd name="connsiteX11" fmla="*/ 44734 w 140797"/>
                  <a:gd name="connsiteY11" fmla="*/ 96455 h 155081"/>
                  <a:gd name="connsiteX12" fmla="*/ 53348 w 140797"/>
                  <a:gd name="connsiteY12" fmla="*/ 109952 h 155081"/>
                  <a:gd name="connsiteX13" fmla="*/ 83233 w 140797"/>
                  <a:gd name="connsiteY13" fmla="*/ 121519 h 155081"/>
                  <a:gd name="connsiteX14" fmla="*/ 107137 w 140797"/>
                  <a:gd name="connsiteY14" fmla="*/ 115827 h 155081"/>
                  <a:gd name="connsiteX15" fmla="*/ 105628 w 140797"/>
                  <a:gd name="connsiteY15" fmla="*/ 101075 h 155081"/>
                  <a:gd name="connsiteX16" fmla="*/ 85946 w 140797"/>
                  <a:gd name="connsiteY16" fmla="*/ 107852 h 155081"/>
                  <a:gd name="connsiteX17" fmla="*/ 66301 w 140797"/>
                  <a:gd name="connsiteY17" fmla="*/ 100335 h 155081"/>
                  <a:gd name="connsiteX18" fmla="*/ 63542 w 140797"/>
                  <a:gd name="connsiteY18" fmla="*/ 97160 h 155081"/>
                  <a:gd name="connsiteX19" fmla="*/ 84062 w 140797"/>
                  <a:gd name="connsiteY19" fmla="*/ 97196 h 155081"/>
                  <a:gd name="connsiteX20" fmla="*/ 92458 w 140797"/>
                  <a:gd name="connsiteY20" fmla="*/ 82523 h 155081"/>
                  <a:gd name="connsiteX21" fmla="*/ 59484 w 140797"/>
                  <a:gd name="connsiteY21" fmla="*/ 82492 h 155081"/>
                  <a:gd name="connsiteX22" fmla="*/ 59273 w 140797"/>
                  <a:gd name="connsiteY22" fmla="*/ 79232 h 155081"/>
                  <a:gd name="connsiteX23" fmla="*/ 59148 w 140797"/>
                  <a:gd name="connsiteY23" fmla="*/ 78522 h 155081"/>
                  <a:gd name="connsiteX24" fmla="*/ 87023 w 140797"/>
                  <a:gd name="connsiteY24" fmla="*/ 78722 h 155081"/>
                  <a:gd name="connsiteX25" fmla="*/ 93961 w 140797"/>
                  <a:gd name="connsiteY25" fmla="*/ 78595 h 155081"/>
                  <a:gd name="connsiteX26" fmla="*/ 102356 w 140797"/>
                  <a:gd name="connsiteY26" fmla="*/ 63922 h 155081"/>
                  <a:gd name="connsiteX27" fmla="*/ 62444 w 140797"/>
                  <a:gd name="connsiteY27" fmla="*/ 64019 h 155081"/>
                  <a:gd name="connsiteX28" fmla="*/ 67123 w 140797"/>
                  <a:gd name="connsiteY28" fmla="*/ 57331 h 155081"/>
                  <a:gd name="connsiteX29" fmla="*/ 87265 w 140797"/>
                  <a:gd name="connsiteY29" fmla="*/ 49007 h 155081"/>
                  <a:gd name="connsiteX30" fmla="*/ 106366 w 140797"/>
                  <a:gd name="connsiteY30" fmla="*/ 55521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19" y="38679"/>
                    </a:moveTo>
                    <a:cubicBezTo>
                      <a:pt x="101429" y="35880"/>
                      <a:pt x="94240" y="34587"/>
                      <a:pt x="86174" y="34547"/>
                    </a:cubicBezTo>
                    <a:cubicBezTo>
                      <a:pt x="72591" y="34384"/>
                      <a:pt x="62019" y="38818"/>
                      <a:pt x="53914" y="46845"/>
                    </a:cubicBezTo>
                    <a:cubicBezTo>
                      <a:pt x="49276" y="51694"/>
                      <a:pt x="46185" y="57003"/>
                      <a:pt x="44056" y="63607"/>
                    </a:cubicBezTo>
                    <a:lnTo>
                      <a:pt x="34862" y="63400"/>
                    </a:lnTo>
                    <a:lnTo>
                      <a:pt x="26465" y="78072"/>
                    </a:lnTo>
                    <a:lnTo>
                      <a:pt x="41888" y="78276"/>
                    </a:lnTo>
                    <a:cubicBezTo>
                      <a:pt x="41595" y="78694"/>
                      <a:pt x="41720" y="79405"/>
                      <a:pt x="41846" y="80115"/>
                    </a:cubicBezTo>
                    <a:cubicBezTo>
                      <a:pt x="41553" y="80533"/>
                      <a:pt x="41679" y="81243"/>
                      <a:pt x="41805" y="81954"/>
                    </a:cubicBezTo>
                    <a:lnTo>
                      <a:pt x="25673" y="81876"/>
                    </a:lnTo>
                    <a:lnTo>
                      <a:pt x="17277" y="96547"/>
                    </a:lnTo>
                    <a:lnTo>
                      <a:pt x="44734" y="96455"/>
                    </a:lnTo>
                    <a:cubicBezTo>
                      <a:pt x="46743" y="101595"/>
                      <a:pt x="49335" y="105899"/>
                      <a:pt x="53348" y="109952"/>
                    </a:cubicBezTo>
                    <a:cubicBezTo>
                      <a:pt x="60957" y="117764"/>
                      <a:pt x="70779" y="121523"/>
                      <a:pt x="83233" y="121519"/>
                    </a:cubicBezTo>
                    <a:cubicBezTo>
                      <a:pt x="93139" y="121599"/>
                      <a:pt x="100828" y="119507"/>
                      <a:pt x="107137" y="115827"/>
                    </a:cubicBezTo>
                    <a:lnTo>
                      <a:pt x="105628" y="101075"/>
                    </a:lnTo>
                    <a:cubicBezTo>
                      <a:pt x="99444" y="105465"/>
                      <a:pt x="92883" y="107724"/>
                      <a:pt x="85946" y="107852"/>
                    </a:cubicBezTo>
                    <a:cubicBezTo>
                      <a:pt x="77588" y="108230"/>
                      <a:pt x="71276" y="105683"/>
                      <a:pt x="66301" y="100335"/>
                    </a:cubicBezTo>
                    <a:cubicBezTo>
                      <a:pt x="65048" y="99458"/>
                      <a:pt x="64503" y="98455"/>
                      <a:pt x="63542" y="97160"/>
                    </a:cubicBezTo>
                    <a:lnTo>
                      <a:pt x="84062" y="97196"/>
                    </a:lnTo>
                    <a:lnTo>
                      <a:pt x="92458" y="82523"/>
                    </a:lnTo>
                    <a:lnTo>
                      <a:pt x="59484" y="82492"/>
                    </a:lnTo>
                    <a:cubicBezTo>
                      <a:pt x="59358" y="81782"/>
                      <a:pt x="59106" y="80360"/>
                      <a:pt x="59273" y="79232"/>
                    </a:cubicBezTo>
                    <a:lnTo>
                      <a:pt x="59148" y="78522"/>
                    </a:lnTo>
                    <a:lnTo>
                      <a:pt x="87023" y="78722"/>
                    </a:lnTo>
                    <a:lnTo>
                      <a:pt x="93961" y="78595"/>
                    </a:lnTo>
                    <a:lnTo>
                      <a:pt x="102356" y="63922"/>
                    </a:lnTo>
                    <a:lnTo>
                      <a:pt x="62444" y="64019"/>
                    </a:lnTo>
                    <a:cubicBezTo>
                      <a:pt x="63489" y="61636"/>
                      <a:pt x="65243" y="59128"/>
                      <a:pt x="67123" y="57331"/>
                    </a:cubicBezTo>
                    <a:cubicBezTo>
                      <a:pt x="72346" y="51645"/>
                      <a:pt x="79199" y="48969"/>
                      <a:pt x="87265" y="49007"/>
                    </a:cubicBezTo>
                    <a:cubicBezTo>
                      <a:pt x="93910" y="49298"/>
                      <a:pt x="100514" y="51427"/>
                      <a:pt x="106366" y="55521"/>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05964F9-CC14-4500-A082-BA09CA0C330C}"/>
                  </a:ext>
                </a:extLst>
              </p:cNvPr>
              <p:cNvSpPr/>
              <p:nvPr/>
            </p:nvSpPr>
            <p:spPr>
              <a:xfrm>
                <a:off x="9984661"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E6828F50-168E-4A42-A248-9B046062BC3E}"/>
                  </a:ext>
                </a:extLst>
              </p:cNvPr>
              <p:cNvSpPr/>
              <p:nvPr/>
            </p:nvSpPr>
            <p:spPr>
              <a:xfrm>
                <a:off x="9759178"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5" name="Group 574">
              <a:extLst>
                <a:ext uri="{FF2B5EF4-FFF2-40B4-BE49-F238E27FC236}">
                  <a16:creationId xmlns:a16="http://schemas.microsoft.com/office/drawing/2014/main" id="{B49119DF-F9CA-4C4A-A729-AD196879DE08}"/>
                </a:ext>
              </a:extLst>
            </p:cNvPr>
            <p:cNvGrpSpPr/>
            <p:nvPr/>
          </p:nvGrpSpPr>
          <p:grpSpPr>
            <a:xfrm>
              <a:off x="10191514" y="2808041"/>
              <a:ext cx="588194" cy="525446"/>
              <a:chOff x="10191514" y="2808041"/>
              <a:chExt cx="588194" cy="525446"/>
            </a:xfrm>
            <a:solidFill>
              <a:schemeClr val="accent2"/>
            </a:solidFill>
          </p:grpSpPr>
          <p:sp>
            <p:nvSpPr>
              <p:cNvPr id="522" name="Freeform: Shape 521">
                <a:extLst>
                  <a:ext uri="{FF2B5EF4-FFF2-40B4-BE49-F238E27FC236}">
                    <a16:creationId xmlns:a16="http://schemas.microsoft.com/office/drawing/2014/main" id="{7AF4E152-0EB9-4AEC-8E03-E3CF469FE42E}"/>
                  </a:ext>
                </a:extLst>
              </p:cNvPr>
              <p:cNvSpPr/>
              <p:nvPr/>
            </p:nvSpPr>
            <p:spPr>
              <a:xfrm>
                <a:off x="10191514" y="280804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91183DDD-EDDA-4DF4-8D35-B620FD5EC46E}"/>
                  </a:ext>
                </a:extLst>
              </p:cNvPr>
              <p:cNvSpPr/>
              <p:nvPr/>
            </p:nvSpPr>
            <p:spPr>
              <a:xfrm>
                <a:off x="10271096"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8"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4" name="Freeform: Shape 573">
                <a:extLst>
                  <a:ext uri="{FF2B5EF4-FFF2-40B4-BE49-F238E27FC236}">
                    <a16:creationId xmlns:a16="http://schemas.microsoft.com/office/drawing/2014/main" id="{8F4B00EE-CF85-4C00-ABB7-806925704E4F}"/>
                  </a:ext>
                </a:extLst>
              </p:cNvPr>
              <p:cNvSpPr/>
              <p:nvPr/>
            </p:nvSpPr>
            <p:spPr>
              <a:xfrm rot="19501549">
                <a:off x="10414865" y="2993152"/>
                <a:ext cx="140798" cy="155081"/>
              </a:xfrm>
              <a:custGeom>
                <a:avLst/>
                <a:gdLst>
                  <a:gd name="connsiteX0" fmla="*/ 106111 w 140798"/>
                  <a:gd name="connsiteY0" fmla="*/ 39107 h 155081"/>
                  <a:gd name="connsiteX1" fmla="*/ 85966 w 140798"/>
                  <a:gd name="connsiteY1" fmla="*/ 34976 h 155081"/>
                  <a:gd name="connsiteX2" fmla="*/ 53706 w 140798"/>
                  <a:gd name="connsiteY2" fmla="*/ 47273 h 155081"/>
                  <a:gd name="connsiteX3" fmla="*/ 43848 w 140798"/>
                  <a:gd name="connsiteY3" fmla="*/ 64035 h 155081"/>
                  <a:gd name="connsiteX4" fmla="*/ 34654 w 140798"/>
                  <a:gd name="connsiteY4" fmla="*/ 63829 h 155081"/>
                  <a:gd name="connsiteX5" fmla="*/ 26257 w 140798"/>
                  <a:gd name="connsiteY5" fmla="*/ 78500 h 155081"/>
                  <a:gd name="connsiteX6" fmla="*/ 41680 w 140798"/>
                  <a:gd name="connsiteY6" fmla="*/ 78704 h 155081"/>
                  <a:gd name="connsiteX7" fmla="*/ 41638 w 140798"/>
                  <a:gd name="connsiteY7" fmla="*/ 80543 h 155081"/>
                  <a:gd name="connsiteX8" fmla="*/ 41597 w 140798"/>
                  <a:gd name="connsiteY8" fmla="*/ 82382 h 155081"/>
                  <a:gd name="connsiteX9" fmla="*/ 25465 w 140798"/>
                  <a:gd name="connsiteY9" fmla="*/ 82304 h 155081"/>
                  <a:gd name="connsiteX10" fmla="*/ 17069 w 140798"/>
                  <a:gd name="connsiteY10" fmla="*/ 96975 h 155081"/>
                  <a:gd name="connsiteX11" fmla="*/ 44526 w 140798"/>
                  <a:gd name="connsiteY11" fmla="*/ 96883 h 155081"/>
                  <a:gd name="connsiteX12" fmla="*/ 53141 w 140798"/>
                  <a:gd name="connsiteY12" fmla="*/ 110380 h 155081"/>
                  <a:gd name="connsiteX13" fmla="*/ 83025 w 140798"/>
                  <a:gd name="connsiteY13" fmla="*/ 121947 h 155081"/>
                  <a:gd name="connsiteX14" fmla="*/ 106929 w 140798"/>
                  <a:gd name="connsiteY14" fmla="*/ 116255 h 155081"/>
                  <a:gd name="connsiteX15" fmla="*/ 105420 w 140798"/>
                  <a:gd name="connsiteY15" fmla="*/ 101503 h 155081"/>
                  <a:gd name="connsiteX16" fmla="*/ 85738 w 140798"/>
                  <a:gd name="connsiteY16" fmla="*/ 108280 h 155081"/>
                  <a:gd name="connsiteX17" fmla="*/ 66093 w 140798"/>
                  <a:gd name="connsiteY17" fmla="*/ 100763 h 155081"/>
                  <a:gd name="connsiteX18" fmla="*/ 63334 w 140798"/>
                  <a:gd name="connsiteY18" fmla="*/ 97588 h 155081"/>
                  <a:gd name="connsiteX19" fmla="*/ 83854 w 140798"/>
                  <a:gd name="connsiteY19" fmla="*/ 97624 h 155081"/>
                  <a:gd name="connsiteX20" fmla="*/ 92250 w 140798"/>
                  <a:gd name="connsiteY20" fmla="*/ 82951 h 155081"/>
                  <a:gd name="connsiteX21" fmla="*/ 59276 w 140798"/>
                  <a:gd name="connsiteY21" fmla="*/ 82920 h 155081"/>
                  <a:gd name="connsiteX22" fmla="*/ 59065 w 140798"/>
                  <a:gd name="connsiteY22" fmla="*/ 79660 h 155081"/>
                  <a:gd name="connsiteX23" fmla="*/ 58940 w 140798"/>
                  <a:gd name="connsiteY23" fmla="*/ 78950 h 155081"/>
                  <a:gd name="connsiteX24" fmla="*/ 86815 w 140798"/>
                  <a:gd name="connsiteY24" fmla="*/ 79150 h 155081"/>
                  <a:gd name="connsiteX25" fmla="*/ 93753 w 140798"/>
                  <a:gd name="connsiteY25" fmla="*/ 79023 h 155081"/>
                  <a:gd name="connsiteX26" fmla="*/ 102148 w 140798"/>
                  <a:gd name="connsiteY26" fmla="*/ 64350 h 155081"/>
                  <a:gd name="connsiteX27" fmla="*/ 62236 w 140798"/>
                  <a:gd name="connsiteY27" fmla="*/ 64447 h 155081"/>
                  <a:gd name="connsiteX28" fmla="*/ 66915 w 140798"/>
                  <a:gd name="connsiteY28" fmla="*/ 57759 h 155081"/>
                  <a:gd name="connsiteX29" fmla="*/ 87057 w 140798"/>
                  <a:gd name="connsiteY29" fmla="*/ 49436 h 155081"/>
                  <a:gd name="connsiteX30" fmla="*/ 106158 w 140798"/>
                  <a:gd name="connsiteY30" fmla="*/ 55949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111" y="39107"/>
                    </a:moveTo>
                    <a:cubicBezTo>
                      <a:pt x="101221" y="36308"/>
                      <a:pt x="94032" y="35015"/>
                      <a:pt x="85966" y="34976"/>
                    </a:cubicBezTo>
                    <a:cubicBezTo>
                      <a:pt x="72383" y="34813"/>
                      <a:pt x="61811" y="39246"/>
                      <a:pt x="53706" y="47273"/>
                    </a:cubicBezTo>
                    <a:cubicBezTo>
                      <a:pt x="49068" y="52122"/>
                      <a:pt x="45978" y="57431"/>
                      <a:pt x="43848" y="64035"/>
                    </a:cubicBezTo>
                    <a:lnTo>
                      <a:pt x="34654" y="63829"/>
                    </a:lnTo>
                    <a:lnTo>
                      <a:pt x="26257" y="78500"/>
                    </a:lnTo>
                    <a:lnTo>
                      <a:pt x="41680" y="78704"/>
                    </a:lnTo>
                    <a:cubicBezTo>
                      <a:pt x="41387" y="79122"/>
                      <a:pt x="41512" y="79833"/>
                      <a:pt x="41638" y="80543"/>
                    </a:cubicBezTo>
                    <a:cubicBezTo>
                      <a:pt x="41345" y="80961"/>
                      <a:pt x="41471" y="81672"/>
                      <a:pt x="41597" y="82382"/>
                    </a:cubicBezTo>
                    <a:lnTo>
                      <a:pt x="25465" y="82304"/>
                    </a:lnTo>
                    <a:lnTo>
                      <a:pt x="17069" y="96975"/>
                    </a:lnTo>
                    <a:lnTo>
                      <a:pt x="44526" y="96883"/>
                    </a:lnTo>
                    <a:cubicBezTo>
                      <a:pt x="46535" y="102023"/>
                      <a:pt x="49127" y="106327"/>
                      <a:pt x="53141" y="110380"/>
                    </a:cubicBezTo>
                    <a:cubicBezTo>
                      <a:pt x="60750" y="118192"/>
                      <a:pt x="70571" y="121951"/>
                      <a:pt x="83025" y="121947"/>
                    </a:cubicBezTo>
                    <a:cubicBezTo>
                      <a:pt x="92931" y="122028"/>
                      <a:pt x="100620" y="119935"/>
                      <a:pt x="106929" y="116255"/>
                    </a:cubicBezTo>
                    <a:lnTo>
                      <a:pt x="105420" y="101503"/>
                    </a:lnTo>
                    <a:cubicBezTo>
                      <a:pt x="99237" y="105894"/>
                      <a:pt x="92675" y="108152"/>
                      <a:pt x="85738" y="108280"/>
                    </a:cubicBezTo>
                    <a:cubicBezTo>
                      <a:pt x="77380" y="108658"/>
                      <a:pt x="71068" y="106111"/>
                      <a:pt x="66093" y="100763"/>
                    </a:cubicBezTo>
                    <a:cubicBezTo>
                      <a:pt x="64840" y="99886"/>
                      <a:pt x="64295" y="98883"/>
                      <a:pt x="63334" y="97588"/>
                    </a:cubicBezTo>
                    <a:lnTo>
                      <a:pt x="83854" y="97624"/>
                    </a:lnTo>
                    <a:lnTo>
                      <a:pt x="92250" y="82951"/>
                    </a:lnTo>
                    <a:lnTo>
                      <a:pt x="59276" y="82920"/>
                    </a:lnTo>
                    <a:cubicBezTo>
                      <a:pt x="59150" y="82210"/>
                      <a:pt x="58898" y="80789"/>
                      <a:pt x="59065" y="79660"/>
                    </a:cubicBezTo>
                    <a:lnTo>
                      <a:pt x="58940" y="78950"/>
                    </a:lnTo>
                    <a:lnTo>
                      <a:pt x="86815" y="79150"/>
                    </a:lnTo>
                    <a:lnTo>
                      <a:pt x="93753" y="79023"/>
                    </a:lnTo>
                    <a:lnTo>
                      <a:pt x="102148" y="64350"/>
                    </a:lnTo>
                    <a:lnTo>
                      <a:pt x="62236" y="64447"/>
                    </a:lnTo>
                    <a:cubicBezTo>
                      <a:pt x="63281" y="62064"/>
                      <a:pt x="65035" y="59556"/>
                      <a:pt x="66915" y="57759"/>
                    </a:cubicBezTo>
                    <a:cubicBezTo>
                      <a:pt x="72138" y="52073"/>
                      <a:pt x="78991" y="49397"/>
                      <a:pt x="87057" y="49436"/>
                    </a:cubicBezTo>
                    <a:cubicBezTo>
                      <a:pt x="93702" y="49726"/>
                      <a:pt x="100306" y="51856"/>
                      <a:pt x="106158" y="55949"/>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B8D8E84D-196F-4A82-8FC1-1229F86017CB}"/>
                  </a:ext>
                </a:extLst>
              </p:cNvPr>
              <p:cNvSpPr/>
              <p:nvPr/>
            </p:nvSpPr>
            <p:spPr>
              <a:xfrm>
                <a:off x="1056571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A64B130E-468C-4F9F-B6AD-4163394A548F}"/>
                  </a:ext>
                </a:extLst>
              </p:cNvPr>
              <p:cNvSpPr/>
              <p:nvPr/>
            </p:nvSpPr>
            <p:spPr>
              <a:xfrm>
                <a:off x="1034023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7" name="Group 576">
              <a:extLst>
                <a:ext uri="{FF2B5EF4-FFF2-40B4-BE49-F238E27FC236}">
                  <a16:creationId xmlns:a16="http://schemas.microsoft.com/office/drawing/2014/main" id="{69F48A9B-D6B0-49A2-BF36-3AFB9DB9FA11}"/>
                </a:ext>
              </a:extLst>
            </p:cNvPr>
            <p:cNvGrpSpPr/>
            <p:nvPr/>
          </p:nvGrpSpPr>
          <p:grpSpPr>
            <a:xfrm>
              <a:off x="10762873" y="2808041"/>
              <a:ext cx="588193" cy="525446"/>
              <a:chOff x="10762873" y="2808041"/>
              <a:chExt cx="588193" cy="525446"/>
            </a:xfrm>
            <a:solidFill>
              <a:schemeClr val="accent2"/>
            </a:solidFill>
          </p:grpSpPr>
          <p:sp>
            <p:nvSpPr>
              <p:cNvPr id="529" name="Freeform: Shape 528">
                <a:extLst>
                  <a:ext uri="{FF2B5EF4-FFF2-40B4-BE49-F238E27FC236}">
                    <a16:creationId xmlns:a16="http://schemas.microsoft.com/office/drawing/2014/main" id="{6063B6BE-AA71-4AB6-AA37-7E1F62614823}"/>
                  </a:ext>
                </a:extLst>
              </p:cNvPr>
              <p:cNvSpPr/>
              <p:nvPr/>
            </p:nvSpPr>
            <p:spPr>
              <a:xfrm>
                <a:off x="10762873"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74861C5C-31E6-4803-BFF3-E7933921FC64}"/>
                  </a:ext>
                </a:extLst>
              </p:cNvPr>
              <p:cNvSpPr/>
              <p:nvPr/>
            </p:nvSpPr>
            <p:spPr>
              <a:xfrm>
                <a:off x="10842455"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7"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6" name="Freeform: Shape 575">
                <a:extLst>
                  <a:ext uri="{FF2B5EF4-FFF2-40B4-BE49-F238E27FC236}">
                    <a16:creationId xmlns:a16="http://schemas.microsoft.com/office/drawing/2014/main" id="{EE1B24EF-5708-4F36-A6D3-C8829A861EE8}"/>
                  </a:ext>
                </a:extLst>
              </p:cNvPr>
              <p:cNvSpPr/>
              <p:nvPr/>
            </p:nvSpPr>
            <p:spPr>
              <a:xfrm rot="19501549">
                <a:off x="10986198" y="2993129"/>
                <a:ext cx="140797" cy="155081"/>
              </a:xfrm>
              <a:custGeom>
                <a:avLst/>
                <a:gdLst>
                  <a:gd name="connsiteX0" fmla="*/ 106121 w 140797"/>
                  <a:gd name="connsiteY0" fmla="*/ 39142 h 155081"/>
                  <a:gd name="connsiteX1" fmla="*/ 85976 w 140797"/>
                  <a:gd name="connsiteY1" fmla="*/ 35010 h 155081"/>
                  <a:gd name="connsiteX2" fmla="*/ 53716 w 140797"/>
                  <a:gd name="connsiteY2" fmla="*/ 47308 h 155081"/>
                  <a:gd name="connsiteX3" fmla="*/ 43857 w 140797"/>
                  <a:gd name="connsiteY3" fmla="*/ 64070 h 155081"/>
                  <a:gd name="connsiteX4" fmla="*/ 34663 w 140797"/>
                  <a:gd name="connsiteY4" fmla="*/ 63863 h 155081"/>
                  <a:gd name="connsiteX5" fmla="*/ 26267 w 140797"/>
                  <a:gd name="connsiteY5" fmla="*/ 78535 h 155081"/>
                  <a:gd name="connsiteX6" fmla="*/ 41689 w 140797"/>
                  <a:gd name="connsiteY6" fmla="*/ 78739 h 155081"/>
                  <a:gd name="connsiteX7" fmla="*/ 41648 w 140797"/>
                  <a:gd name="connsiteY7" fmla="*/ 80578 h 155081"/>
                  <a:gd name="connsiteX8" fmla="*/ 41606 w 140797"/>
                  <a:gd name="connsiteY8" fmla="*/ 82417 h 155081"/>
                  <a:gd name="connsiteX9" fmla="*/ 25475 w 140797"/>
                  <a:gd name="connsiteY9" fmla="*/ 82339 h 155081"/>
                  <a:gd name="connsiteX10" fmla="*/ 17079 w 140797"/>
                  <a:gd name="connsiteY10" fmla="*/ 97010 h 155081"/>
                  <a:gd name="connsiteX11" fmla="*/ 44536 w 140797"/>
                  <a:gd name="connsiteY11" fmla="*/ 96918 h 155081"/>
                  <a:gd name="connsiteX12" fmla="*/ 53150 w 140797"/>
                  <a:gd name="connsiteY12" fmla="*/ 110415 h 155081"/>
                  <a:gd name="connsiteX13" fmla="*/ 83035 w 140797"/>
                  <a:gd name="connsiteY13" fmla="*/ 121982 h 155081"/>
                  <a:gd name="connsiteX14" fmla="*/ 106939 w 140797"/>
                  <a:gd name="connsiteY14" fmla="*/ 116290 h 155081"/>
                  <a:gd name="connsiteX15" fmla="*/ 105430 w 140797"/>
                  <a:gd name="connsiteY15" fmla="*/ 101538 h 155081"/>
                  <a:gd name="connsiteX16" fmla="*/ 85748 w 140797"/>
                  <a:gd name="connsiteY16" fmla="*/ 108315 h 155081"/>
                  <a:gd name="connsiteX17" fmla="*/ 66103 w 140797"/>
                  <a:gd name="connsiteY17" fmla="*/ 100798 h 155081"/>
                  <a:gd name="connsiteX18" fmla="*/ 63344 w 140797"/>
                  <a:gd name="connsiteY18" fmla="*/ 97623 h 155081"/>
                  <a:gd name="connsiteX19" fmla="*/ 83864 w 140797"/>
                  <a:gd name="connsiteY19" fmla="*/ 97659 h 155081"/>
                  <a:gd name="connsiteX20" fmla="*/ 92259 w 140797"/>
                  <a:gd name="connsiteY20" fmla="*/ 82986 h 155081"/>
                  <a:gd name="connsiteX21" fmla="*/ 59286 w 140797"/>
                  <a:gd name="connsiteY21" fmla="*/ 82955 h 155081"/>
                  <a:gd name="connsiteX22" fmla="*/ 59075 w 140797"/>
                  <a:gd name="connsiteY22" fmla="*/ 79695 h 155081"/>
                  <a:gd name="connsiteX23" fmla="*/ 58949 w 140797"/>
                  <a:gd name="connsiteY23" fmla="*/ 78985 h 155081"/>
                  <a:gd name="connsiteX24" fmla="*/ 86825 w 140797"/>
                  <a:gd name="connsiteY24" fmla="*/ 79185 h 155081"/>
                  <a:gd name="connsiteX25" fmla="*/ 93763 w 140797"/>
                  <a:gd name="connsiteY25" fmla="*/ 79058 h 155081"/>
                  <a:gd name="connsiteX26" fmla="*/ 102158 w 140797"/>
                  <a:gd name="connsiteY26" fmla="*/ 64385 h 155081"/>
                  <a:gd name="connsiteX27" fmla="*/ 62246 w 140797"/>
                  <a:gd name="connsiteY27" fmla="*/ 64482 h 155081"/>
                  <a:gd name="connsiteX28" fmla="*/ 66925 w 140797"/>
                  <a:gd name="connsiteY28" fmla="*/ 57794 h 155081"/>
                  <a:gd name="connsiteX29" fmla="*/ 87067 w 140797"/>
                  <a:gd name="connsiteY29" fmla="*/ 49470 h 155081"/>
                  <a:gd name="connsiteX30" fmla="*/ 106168 w 140797"/>
                  <a:gd name="connsiteY30" fmla="*/ 55984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1" y="39142"/>
                    </a:moveTo>
                    <a:cubicBezTo>
                      <a:pt x="101230" y="36343"/>
                      <a:pt x="94042" y="35050"/>
                      <a:pt x="85976" y="35010"/>
                    </a:cubicBezTo>
                    <a:cubicBezTo>
                      <a:pt x="72393" y="34847"/>
                      <a:pt x="61821" y="39281"/>
                      <a:pt x="53716" y="47308"/>
                    </a:cubicBezTo>
                    <a:cubicBezTo>
                      <a:pt x="49078" y="52157"/>
                      <a:pt x="45987" y="57466"/>
                      <a:pt x="43857" y="64070"/>
                    </a:cubicBezTo>
                    <a:lnTo>
                      <a:pt x="34663" y="63863"/>
                    </a:lnTo>
                    <a:lnTo>
                      <a:pt x="26267" y="78535"/>
                    </a:lnTo>
                    <a:lnTo>
                      <a:pt x="41689" y="78739"/>
                    </a:lnTo>
                    <a:cubicBezTo>
                      <a:pt x="41397" y="79157"/>
                      <a:pt x="41522" y="79868"/>
                      <a:pt x="41648" y="80578"/>
                    </a:cubicBezTo>
                    <a:cubicBezTo>
                      <a:pt x="41355" y="80996"/>
                      <a:pt x="41481" y="81706"/>
                      <a:pt x="41606" y="82417"/>
                    </a:cubicBezTo>
                    <a:lnTo>
                      <a:pt x="25475" y="82339"/>
                    </a:lnTo>
                    <a:lnTo>
                      <a:pt x="17079" y="97010"/>
                    </a:lnTo>
                    <a:lnTo>
                      <a:pt x="44536" y="96918"/>
                    </a:lnTo>
                    <a:cubicBezTo>
                      <a:pt x="46544" y="102058"/>
                      <a:pt x="49137" y="106362"/>
                      <a:pt x="53150" y="110415"/>
                    </a:cubicBezTo>
                    <a:cubicBezTo>
                      <a:pt x="60759" y="118227"/>
                      <a:pt x="70581" y="121986"/>
                      <a:pt x="83035" y="121982"/>
                    </a:cubicBezTo>
                    <a:cubicBezTo>
                      <a:pt x="92941" y="122062"/>
                      <a:pt x="100630" y="119970"/>
                      <a:pt x="106939" y="116290"/>
                    </a:cubicBezTo>
                    <a:lnTo>
                      <a:pt x="105430" y="101538"/>
                    </a:lnTo>
                    <a:cubicBezTo>
                      <a:pt x="99246" y="105928"/>
                      <a:pt x="92685" y="108187"/>
                      <a:pt x="85748" y="108315"/>
                    </a:cubicBezTo>
                    <a:cubicBezTo>
                      <a:pt x="77390" y="108693"/>
                      <a:pt x="71078" y="106146"/>
                      <a:pt x="66103" y="100798"/>
                    </a:cubicBezTo>
                    <a:cubicBezTo>
                      <a:pt x="64849" y="99921"/>
                      <a:pt x="64305" y="98918"/>
                      <a:pt x="63344" y="97623"/>
                    </a:cubicBezTo>
                    <a:lnTo>
                      <a:pt x="83864" y="97659"/>
                    </a:lnTo>
                    <a:lnTo>
                      <a:pt x="92259" y="82986"/>
                    </a:lnTo>
                    <a:lnTo>
                      <a:pt x="59286" y="82955"/>
                    </a:lnTo>
                    <a:cubicBezTo>
                      <a:pt x="59160" y="82245"/>
                      <a:pt x="58908" y="80824"/>
                      <a:pt x="59075" y="79695"/>
                    </a:cubicBezTo>
                    <a:lnTo>
                      <a:pt x="58949" y="78985"/>
                    </a:lnTo>
                    <a:lnTo>
                      <a:pt x="86825" y="79185"/>
                    </a:lnTo>
                    <a:lnTo>
                      <a:pt x="93763" y="79058"/>
                    </a:lnTo>
                    <a:lnTo>
                      <a:pt x="102158" y="64385"/>
                    </a:lnTo>
                    <a:lnTo>
                      <a:pt x="62246" y="64482"/>
                    </a:lnTo>
                    <a:cubicBezTo>
                      <a:pt x="63291" y="62099"/>
                      <a:pt x="65045" y="59591"/>
                      <a:pt x="66925" y="57794"/>
                    </a:cubicBezTo>
                    <a:cubicBezTo>
                      <a:pt x="72148" y="52108"/>
                      <a:pt x="79001" y="49432"/>
                      <a:pt x="87067" y="49470"/>
                    </a:cubicBezTo>
                    <a:cubicBezTo>
                      <a:pt x="93712" y="49761"/>
                      <a:pt x="100315" y="51890"/>
                      <a:pt x="106168" y="55984"/>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88D6D7F-5739-4673-A9D0-24EAF9A7F72C}"/>
                  </a:ext>
                </a:extLst>
              </p:cNvPr>
              <p:cNvSpPr/>
              <p:nvPr/>
            </p:nvSpPr>
            <p:spPr>
              <a:xfrm>
                <a:off x="1113707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99E66412-BD3C-473C-966B-893117716F8C}"/>
                  </a:ext>
                </a:extLst>
              </p:cNvPr>
              <p:cNvSpPr/>
              <p:nvPr/>
            </p:nvSpPr>
            <p:spPr>
              <a:xfrm>
                <a:off x="1091159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9" name="Group 578">
              <a:extLst>
                <a:ext uri="{FF2B5EF4-FFF2-40B4-BE49-F238E27FC236}">
                  <a16:creationId xmlns:a16="http://schemas.microsoft.com/office/drawing/2014/main" id="{BF94D674-4202-4C65-96CD-94B40268DD25}"/>
                </a:ext>
              </a:extLst>
            </p:cNvPr>
            <p:cNvGrpSpPr/>
            <p:nvPr/>
          </p:nvGrpSpPr>
          <p:grpSpPr>
            <a:xfrm>
              <a:off x="8486109" y="3358994"/>
              <a:ext cx="588193" cy="525446"/>
              <a:chOff x="8486109" y="3358994"/>
              <a:chExt cx="588193" cy="525446"/>
            </a:xfrm>
            <a:solidFill>
              <a:schemeClr val="bg2">
                <a:lumMod val="75000"/>
              </a:schemeClr>
            </a:solidFill>
          </p:grpSpPr>
          <p:sp>
            <p:nvSpPr>
              <p:cNvPr id="536" name="Freeform: Shape 535">
                <a:extLst>
                  <a:ext uri="{FF2B5EF4-FFF2-40B4-BE49-F238E27FC236}">
                    <a16:creationId xmlns:a16="http://schemas.microsoft.com/office/drawing/2014/main" id="{B2C8E4CD-9104-4EF5-8E6E-86EC93B05422}"/>
                  </a:ext>
                </a:extLst>
              </p:cNvPr>
              <p:cNvSpPr/>
              <p:nvPr/>
            </p:nvSpPr>
            <p:spPr>
              <a:xfrm>
                <a:off x="8486109" y="3358994"/>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76791DF-00C1-4690-AFC7-A0959A11A665}"/>
                  </a:ext>
                </a:extLst>
              </p:cNvPr>
              <p:cNvSpPr/>
              <p:nvPr/>
            </p:nvSpPr>
            <p:spPr>
              <a:xfrm>
                <a:off x="8565691" y="3442147"/>
                <a:ext cx="428519" cy="359650"/>
              </a:xfrm>
              <a:custGeom>
                <a:avLst/>
                <a:gdLst>
                  <a:gd name="connsiteX0" fmla="*/ 15304 w 428519"/>
                  <a:gd name="connsiteY0" fmla="*/ 199976 h 359650"/>
                  <a:gd name="connsiteX1" fmla="*/ 301494 w 428519"/>
                  <a:gd name="connsiteY1" fmla="*/ 0 h 359650"/>
                  <a:gd name="connsiteX2" fmla="*/ 305575 w 428519"/>
                  <a:gd name="connsiteY2" fmla="*/ 8162 h 359650"/>
                  <a:gd name="connsiteX3" fmla="*/ 358120 w 428519"/>
                  <a:gd name="connsiteY3" fmla="*/ 15304 h 359650"/>
                  <a:gd name="connsiteX4" fmla="*/ 366792 w 428519"/>
                  <a:gd name="connsiteY4" fmla="*/ 7142 h 359650"/>
                  <a:gd name="connsiteX5" fmla="*/ 428519 w 428519"/>
                  <a:gd name="connsiteY5" fmla="*/ 95397 h 359650"/>
                  <a:gd name="connsiteX6" fmla="*/ 417806 w 428519"/>
                  <a:gd name="connsiteY6" fmla="*/ 101008 h 359650"/>
                  <a:gd name="connsiteX7" fmla="*/ 406583 w 428519"/>
                  <a:gd name="connsiteY7" fmla="*/ 153043 h 359650"/>
                  <a:gd name="connsiteX8" fmla="*/ 412705 w 428519"/>
                  <a:gd name="connsiteY8" fmla="*/ 159675 h 359650"/>
                  <a:gd name="connsiteX9" fmla="*/ 126515 w 428519"/>
                  <a:gd name="connsiteY9" fmla="*/ 359650 h 359650"/>
                  <a:gd name="connsiteX10" fmla="*/ 122434 w 428519"/>
                  <a:gd name="connsiteY10" fmla="*/ 351488 h 359650"/>
                  <a:gd name="connsiteX11" fmla="*/ 69889 w 428519"/>
                  <a:gd name="connsiteY11" fmla="*/ 344346 h 359650"/>
                  <a:gd name="connsiteX12" fmla="*/ 61217 w 428519"/>
                  <a:gd name="connsiteY12" fmla="*/ 352508 h 359650"/>
                  <a:gd name="connsiteX13" fmla="*/ 0 w 428519"/>
                  <a:gd name="connsiteY13" fmla="*/ 263744 h 359650"/>
                  <a:gd name="connsiteX14" fmla="*/ 10713 w 428519"/>
                  <a:gd name="connsiteY14" fmla="*/ 258132 h 359650"/>
                  <a:gd name="connsiteX15" fmla="*/ 21936 w 428519"/>
                  <a:gd name="connsiteY15" fmla="*/ 206097 h 359650"/>
                  <a:gd name="connsiteX16" fmla="*/ 15304 w 428519"/>
                  <a:gd name="connsiteY16" fmla="*/ 199976 h 359650"/>
                  <a:gd name="connsiteX17" fmla="*/ 15304 w 428519"/>
                  <a:gd name="connsiteY17" fmla="*/ 199976 h 359650"/>
                  <a:gd name="connsiteX18" fmla="*/ 33159 w 428519"/>
                  <a:gd name="connsiteY18" fmla="*/ 202016 h 359650"/>
                  <a:gd name="connsiteX19" fmla="*/ 17345 w 428519"/>
                  <a:gd name="connsiteY19" fmla="*/ 268335 h 359650"/>
                  <a:gd name="connsiteX20" fmla="*/ 63258 w 428519"/>
                  <a:gd name="connsiteY20" fmla="*/ 334143 h 359650"/>
                  <a:gd name="connsiteX21" fmla="*/ 130596 w 428519"/>
                  <a:gd name="connsiteY21" fmla="*/ 342305 h 359650"/>
                  <a:gd name="connsiteX22" fmla="*/ 395360 w 428519"/>
                  <a:gd name="connsiteY22" fmla="*/ 157124 h 359650"/>
                  <a:gd name="connsiteX23" fmla="*/ 411175 w 428519"/>
                  <a:gd name="connsiteY23" fmla="*/ 90805 h 359650"/>
                  <a:gd name="connsiteX24" fmla="*/ 365262 w 428519"/>
                  <a:gd name="connsiteY24" fmla="*/ 24997 h 359650"/>
                  <a:gd name="connsiteX25" fmla="*/ 297923 w 428519"/>
                  <a:gd name="connsiteY25" fmla="*/ 16835 h 359650"/>
                  <a:gd name="connsiteX26" fmla="*/ 33159 w 42851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65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6515" y="359650"/>
                    </a:lnTo>
                    <a:cubicBezTo>
                      <a:pt x="125495" y="356589"/>
                      <a:pt x="123965" y="354039"/>
                      <a:pt x="122434" y="351488"/>
                    </a:cubicBezTo>
                    <a:cubicBezTo>
                      <a:pt x="111211" y="335163"/>
                      <a:pt x="87234" y="331592"/>
                      <a:pt x="69889" y="344346"/>
                    </a:cubicBezTo>
                    <a:cubicBezTo>
                      <a:pt x="66318" y="346897"/>
                      <a:pt x="63768" y="349447"/>
                      <a:pt x="61217" y="35250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3685E289-31B1-41C0-B0A8-CC6C23A196D8}"/>
                  </a:ext>
                </a:extLst>
              </p:cNvPr>
              <p:cNvSpPr/>
              <p:nvPr/>
            </p:nvSpPr>
            <p:spPr>
              <a:xfrm rot="19501549">
                <a:off x="8709645" y="3544189"/>
                <a:ext cx="140797" cy="155081"/>
              </a:xfrm>
              <a:custGeom>
                <a:avLst/>
                <a:gdLst>
                  <a:gd name="connsiteX0" fmla="*/ 106300 w 140797"/>
                  <a:gd name="connsiteY0" fmla="*/ 38515 h 155081"/>
                  <a:gd name="connsiteX1" fmla="*/ 86155 w 140797"/>
                  <a:gd name="connsiteY1" fmla="*/ 34384 h 155081"/>
                  <a:gd name="connsiteX2" fmla="*/ 53895 w 140797"/>
                  <a:gd name="connsiteY2" fmla="*/ 46681 h 155081"/>
                  <a:gd name="connsiteX3" fmla="*/ 44037 w 140797"/>
                  <a:gd name="connsiteY3" fmla="*/ 63444 h 155081"/>
                  <a:gd name="connsiteX4" fmla="*/ 34843 w 140797"/>
                  <a:gd name="connsiteY4" fmla="*/ 63237 h 155081"/>
                  <a:gd name="connsiteX5" fmla="*/ 26447 w 140797"/>
                  <a:gd name="connsiteY5" fmla="*/ 77909 h 155081"/>
                  <a:gd name="connsiteX6" fmla="*/ 41869 w 140797"/>
                  <a:gd name="connsiteY6" fmla="*/ 78113 h 155081"/>
                  <a:gd name="connsiteX7" fmla="*/ 41827 w 140797"/>
                  <a:gd name="connsiteY7" fmla="*/ 79952 h 155081"/>
                  <a:gd name="connsiteX8" fmla="*/ 41787 w 140797"/>
                  <a:gd name="connsiteY8" fmla="*/ 81791 h 155081"/>
                  <a:gd name="connsiteX9" fmla="*/ 25654 w 140797"/>
                  <a:gd name="connsiteY9" fmla="*/ 81713 h 155081"/>
                  <a:gd name="connsiteX10" fmla="*/ 17258 w 140797"/>
                  <a:gd name="connsiteY10" fmla="*/ 96384 h 155081"/>
                  <a:gd name="connsiteX11" fmla="*/ 44716 w 140797"/>
                  <a:gd name="connsiteY11" fmla="*/ 96292 h 155081"/>
                  <a:gd name="connsiteX12" fmla="*/ 53330 w 140797"/>
                  <a:gd name="connsiteY12" fmla="*/ 109789 h 155081"/>
                  <a:gd name="connsiteX13" fmla="*/ 83214 w 140797"/>
                  <a:gd name="connsiteY13" fmla="*/ 121356 h 155081"/>
                  <a:gd name="connsiteX14" fmla="*/ 107118 w 140797"/>
                  <a:gd name="connsiteY14" fmla="*/ 115665 h 155081"/>
                  <a:gd name="connsiteX15" fmla="*/ 105609 w 140797"/>
                  <a:gd name="connsiteY15" fmla="*/ 100912 h 155081"/>
                  <a:gd name="connsiteX16" fmla="*/ 85927 w 140797"/>
                  <a:gd name="connsiteY16" fmla="*/ 107689 h 155081"/>
                  <a:gd name="connsiteX17" fmla="*/ 66282 w 140797"/>
                  <a:gd name="connsiteY17" fmla="*/ 100172 h 155081"/>
                  <a:gd name="connsiteX18" fmla="*/ 63523 w 140797"/>
                  <a:gd name="connsiteY18" fmla="*/ 96996 h 155081"/>
                  <a:gd name="connsiteX19" fmla="*/ 84043 w 140797"/>
                  <a:gd name="connsiteY19" fmla="*/ 97032 h 155081"/>
                  <a:gd name="connsiteX20" fmla="*/ 92439 w 140797"/>
                  <a:gd name="connsiteY20" fmla="*/ 82360 h 155081"/>
                  <a:gd name="connsiteX21" fmla="*/ 59464 w 140797"/>
                  <a:gd name="connsiteY21" fmla="*/ 82329 h 155081"/>
                  <a:gd name="connsiteX22" fmla="*/ 59254 w 140797"/>
                  <a:gd name="connsiteY22" fmla="*/ 79069 h 155081"/>
                  <a:gd name="connsiteX23" fmla="*/ 59129 w 140797"/>
                  <a:gd name="connsiteY23" fmla="*/ 78359 h 155081"/>
                  <a:gd name="connsiteX24" fmla="*/ 87004 w 140797"/>
                  <a:gd name="connsiteY24" fmla="*/ 78558 h 155081"/>
                  <a:gd name="connsiteX25" fmla="*/ 93942 w 140797"/>
                  <a:gd name="connsiteY25" fmla="*/ 78431 h 155081"/>
                  <a:gd name="connsiteX26" fmla="*/ 102338 w 140797"/>
                  <a:gd name="connsiteY26" fmla="*/ 63759 h 155081"/>
                  <a:gd name="connsiteX27" fmla="*/ 62426 w 140797"/>
                  <a:gd name="connsiteY27" fmla="*/ 63855 h 155081"/>
                  <a:gd name="connsiteX28" fmla="*/ 67104 w 140797"/>
                  <a:gd name="connsiteY28" fmla="*/ 57167 h 155081"/>
                  <a:gd name="connsiteX29" fmla="*/ 87247 w 140797"/>
                  <a:gd name="connsiteY29" fmla="*/ 48844 h 155081"/>
                  <a:gd name="connsiteX30" fmla="*/ 106347 w 140797"/>
                  <a:gd name="connsiteY30" fmla="*/ 55358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00" y="38515"/>
                    </a:moveTo>
                    <a:cubicBezTo>
                      <a:pt x="101410" y="35717"/>
                      <a:pt x="94221" y="34424"/>
                      <a:pt x="86155" y="34384"/>
                    </a:cubicBezTo>
                    <a:cubicBezTo>
                      <a:pt x="72573" y="34221"/>
                      <a:pt x="62000" y="38655"/>
                      <a:pt x="53895" y="46681"/>
                    </a:cubicBezTo>
                    <a:cubicBezTo>
                      <a:pt x="49257" y="51531"/>
                      <a:pt x="46167" y="56840"/>
                      <a:pt x="44037" y="63444"/>
                    </a:cubicBezTo>
                    <a:lnTo>
                      <a:pt x="34843" y="63237"/>
                    </a:lnTo>
                    <a:lnTo>
                      <a:pt x="26447" y="77909"/>
                    </a:lnTo>
                    <a:lnTo>
                      <a:pt x="41869" y="78113"/>
                    </a:lnTo>
                    <a:cubicBezTo>
                      <a:pt x="41576" y="78531"/>
                      <a:pt x="41701" y="79242"/>
                      <a:pt x="41827" y="79952"/>
                    </a:cubicBezTo>
                    <a:cubicBezTo>
                      <a:pt x="41535" y="80370"/>
                      <a:pt x="41660" y="81080"/>
                      <a:pt x="41787" y="81791"/>
                    </a:cubicBezTo>
                    <a:lnTo>
                      <a:pt x="25654" y="81713"/>
                    </a:lnTo>
                    <a:lnTo>
                      <a:pt x="17258" y="96384"/>
                    </a:lnTo>
                    <a:lnTo>
                      <a:pt x="44716" y="96292"/>
                    </a:lnTo>
                    <a:cubicBezTo>
                      <a:pt x="46724" y="101432"/>
                      <a:pt x="49316" y="105735"/>
                      <a:pt x="53330" y="109789"/>
                    </a:cubicBezTo>
                    <a:cubicBezTo>
                      <a:pt x="60939" y="117601"/>
                      <a:pt x="70760" y="121359"/>
                      <a:pt x="83214" y="121356"/>
                    </a:cubicBezTo>
                    <a:cubicBezTo>
                      <a:pt x="93120" y="121436"/>
                      <a:pt x="100809" y="119344"/>
                      <a:pt x="107118" y="115665"/>
                    </a:cubicBezTo>
                    <a:lnTo>
                      <a:pt x="105609" y="100912"/>
                    </a:lnTo>
                    <a:cubicBezTo>
                      <a:pt x="99425" y="105302"/>
                      <a:pt x="92864" y="107561"/>
                      <a:pt x="85927" y="107689"/>
                    </a:cubicBezTo>
                    <a:cubicBezTo>
                      <a:pt x="77568" y="108068"/>
                      <a:pt x="71257" y="105520"/>
                      <a:pt x="66282" y="100172"/>
                    </a:cubicBezTo>
                    <a:cubicBezTo>
                      <a:pt x="65028" y="99295"/>
                      <a:pt x="64484" y="98291"/>
                      <a:pt x="63523" y="96996"/>
                    </a:cubicBezTo>
                    <a:lnTo>
                      <a:pt x="84043" y="97032"/>
                    </a:lnTo>
                    <a:lnTo>
                      <a:pt x="92439" y="82360"/>
                    </a:lnTo>
                    <a:lnTo>
                      <a:pt x="59464" y="82329"/>
                    </a:lnTo>
                    <a:cubicBezTo>
                      <a:pt x="59339" y="81618"/>
                      <a:pt x="59087" y="80197"/>
                      <a:pt x="59254" y="79069"/>
                    </a:cubicBezTo>
                    <a:lnTo>
                      <a:pt x="59129" y="78359"/>
                    </a:lnTo>
                    <a:lnTo>
                      <a:pt x="87004" y="78558"/>
                    </a:lnTo>
                    <a:lnTo>
                      <a:pt x="93942" y="78431"/>
                    </a:lnTo>
                    <a:lnTo>
                      <a:pt x="102338" y="63759"/>
                    </a:lnTo>
                    <a:lnTo>
                      <a:pt x="62426" y="63855"/>
                    </a:lnTo>
                    <a:cubicBezTo>
                      <a:pt x="63470" y="61473"/>
                      <a:pt x="65224" y="58965"/>
                      <a:pt x="67104" y="57167"/>
                    </a:cubicBezTo>
                    <a:cubicBezTo>
                      <a:pt x="72327" y="51482"/>
                      <a:pt x="79180" y="48805"/>
                      <a:pt x="87247" y="48844"/>
                    </a:cubicBezTo>
                    <a:cubicBezTo>
                      <a:pt x="93891" y="49134"/>
                      <a:pt x="100495" y="51264"/>
                      <a:pt x="106347" y="55358"/>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862C06A0-C1FC-4703-80E6-C1EDD302C2EF}"/>
                  </a:ext>
                </a:extLst>
              </p:cNvPr>
              <p:cNvSpPr/>
              <p:nvPr/>
            </p:nvSpPr>
            <p:spPr>
              <a:xfrm>
                <a:off x="8860308"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834B760-98B0-4E43-9F6F-D60273900791}"/>
                  </a:ext>
                </a:extLst>
              </p:cNvPr>
              <p:cNvSpPr/>
              <p:nvPr/>
            </p:nvSpPr>
            <p:spPr>
              <a:xfrm>
                <a:off x="8634825"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1" name="Group 580">
              <a:extLst>
                <a:ext uri="{FF2B5EF4-FFF2-40B4-BE49-F238E27FC236}">
                  <a16:creationId xmlns:a16="http://schemas.microsoft.com/office/drawing/2014/main" id="{DA4B18B9-F3A2-4625-951A-601B0ED7E091}"/>
                </a:ext>
              </a:extLst>
            </p:cNvPr>
            <p:cNvGrpSpPr/>
            <p:nvPr/>
          </p:nvGrpSpPr>
          <p:grpSpPr>
            <a:xfrm>
              <a:off x="9067160" y="3348791"/>
              <a:ext cx="588193" cy="525446"/>
              <a:chOff x="9067160" y="3348791"/>
              <a:chExt cx="588193" cy="525446"/>
            </a:xfrm>
            <a:solidFill>
              <a:schemeClr val="bg2">
                <a:lumMod val="75000"/>
              </a:schemeClr>
            </a:solidFill>
          </p:grpSpPr>
          <p:sp>
            <p:nvSpPr>
              <p:cNvPr id="543" name="Freeform: Shape 542">
                <a:extLst>
                  <a:ext uri="{FF2B5EF4-FFF2-40B4-BE49-F238E27FC236}">
                    <a16:creationId xmlns:a16="http://schemas.microsoft.com/office/drawing/2014/main" id="{D37DEDD6-4A76-4BC1-82A5-DE22B5C2568E}"/>
                  </a:ext>
                </a:extLst>
              </p:cNvPr>
              <p:cNvSpPr/>
              <p:nvPr/>
            </p:nvSpPr>
            <p:spPr>
              <a:xfrm>
                <a:off x="9067160"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F801855F-284C-4600-8A0D-167E8C13FD4A}"/>
                  </a:ext>
                </a:extLst>
              </p:cNvPr>
              <p:cNvSpPr/>
              <p:nvPr/>
            </p:nvSpPr>
            <p:spPr>
              <a:xfrm>
                <a:off x="9146743" y="343194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0" name="Freeform: Shape 579">
                <a:extLst>
                  <a:ext uri="{FF2B5EF4-FFF2-40B4-BE49-F238E27FC236}">
                    <a16:creationId xmlns:a16="http://schemas.microsoft.com/office/drawing/2014/main" id="{E4646B44-1ED8-494D-9C9C-4AC7C77A0258}"/>
                  </a:ext>
                </a:extLst>
              </p:cNvPr>
              <p:cNvSpPr/>
              <p:nvPr/>
            </p:nvSpPr>
            <p:spPr>
              <a:xfrm rot="19501549">
                <a:off x="9290622" y="3534023"/>
                <a:ext cx="140797" cy="155081"/>
              </a:xfrm>
              <a:custGeom>
                <a:avLst/>
                <a:gdLst>
                  <a:gd name="connsiteX0" fmla="*/ 106090 w 140797"/>
                  <a:gd name="connsiteY0" fmla="*/ 38946 h 155081"/>
                  <a:gd name="connsiteX1" fmla="*/ 85945 w 140797"/>
                  <a:gd name="connsiteY1" fmla="*/ 34815 h 155081"/>
                  <a:gd name="connsiteX2" fmla="*/ 53686 w 140797"/>
                  <a:gd name="connsiteY2" fmla="*/ 47112 h 155081"/>
                  <a:gd name="connsiteX3" fmla="*/ 43827 w 140797"/>
                  <a:gd name="connsiteY3" fmla="*/ 63874 h 155081"/>
                  <a:gd name="connsiteX4" fmla="*/ 34633 w 140797"/>
                  <a:gd name="connsiteY4" fmla="*/ 63668 h 155081"/>
                  <a:gd name="connsiteX5" fmla="*/ 26237 w 140797"/>
                  <a:gd name="connsiteY5" fmla="*/ 78340 h 155081"/>
                  <a:gd name="connsiteX6" fmla="*/ 41659 w 140797"/>
                  <a:gd name="connsiteY6" fmla="*/ 78543 h 155081"/>
                  <a:gd name="connsiteX7" fmla="*/ 41617 w 140797"/>
                  <a:gd name="connsiteY7" fmla="*/ 80383 h 155081"/>
                  <a:gd name="connsiteX8" fmla="*/ 41577 w 140797"/>
                  <a:gd name="connsiteY8" fmla="*/ 82222 h 155081"/>
                  <a:gd name="connsiteX9" fmla="*/ 25444 w 140797"/>
                  <a:gd name="connsiteY9" fmla="*/ 82143 h 155081"/>
                  <a:gd name="connsiteX10" fmla="*/ 17049 w 140797"/>
                  <a:gd name="connsiteY10" fmla="*/ 96814 h 155081"/>
                  <a:gd name="connsiteX11" fmla="*/ 44507 w 140797"/>
                  <a:gd name="connsiteY11" fmla="*/ 96723 h 155081"/>
                  <a:gd name="connsiteX12" fmla="*/ 53120 w 140797"/>
                  <a:gd name="connsiteY12" fmla="*/ 110219 h 155081"/>
                  <a:gd name="connsiteX13" fmla="*/ 83005 w 140797"/>
                  <a:gd name="connsiteY13" fmla="*/ 121786 h 155081"/>
                  <a:gd name="connsiteX14" fmla="*/ 106908 w 140797"/>
                  <a:gd name="connsiteY14" fmla="*/ 116095 h 155081"/>
                  <a:gd name="connsiteX15" fmla="*/ 105400 w 140797"/>
                  <a:gd name="connsiteY15" fmla="*/ 101342 h 155081"/>
                  <a:gd name="connsiteX16" fmla="*/ 85718 w 140797"/>
                  <a:gd name="connsiteY16" fmla="*/ 108119 h 155081"/>
                  <a:gd name="connsiteX17" fmla="*/ 66073 w 140797"/>
                  <a:gd name="connsiteY17" fmla="*/ 100602 h 155081"/>
                  <a:gd name="connsiteX18" fmla="*/ 63313 w 140797"/>
                  <a:gd name="connsiteY18" fmla="*/ 97427 h 155081"/>
                  <a:gd name="connsiteX19" fmla="*/ 83834 w 140797"/>
                  <a:gd name="connsiteY19" fmla="*/ 97463 h 155081"/>
                  <a:gd name="connsiteX20" fmla="*/ 92229 w 140797"/>
                  <a:gd name="connsiteY20" fmla="*/ 82791 h 155081"/>
                  <a:gd name="connsiteX21" fmla="*/ 59255 w 140797"/>
                  <a:gd name="connsiteY21" fmla="*/ 82760 h 155081"/>
                  <a:gd name="connsiteX22" fmla="*/ 59045 w 140797"/>
                  <a:gd name="connsiteY22" fmla="*/ 79500 h 155081"/>
                  <a:gd name="connsiteX23" fmla="*/ 58919 w 140797"/>
                  <a:gd name="connsiteY23" fmla="*/ 78789 h 155081"/>
                  <a:gd name="connsiteX24" fmla="*/ 86795 w 140797"/>
                  <a:gd name="connsiteY24" fmla="*/ 78989 h 155081"/>
                  <a:gd name="connsiteX25" fmla="*/ 93732 w 140797"/>
                  <a:gd name="connsiteY25" fmla="*/ 78862 h 155081"/>
                  <a:gd name="connsiteX26" fmla="*/ 102129 w 140797"/>
                  <a:gd name="connsiteY26" fmla="*/ 64190 h 155081"/>
                  <a:gd name="connsiteX27" fmla="*/ 62216 w 140797"/>
                  <a:gd name="connsiteY27" fmla="*/ 64286 h 155081"/>
                  <a:gd name="connsiteX28" fmla="*/ 66895 w 140797"/>
                  <a:gd name="connsiteY28" fmla="*/ 57597 h 155081"/>
                  <a:gd name="connsiteX29" fmla="*/ 87037 w 140797"/>
                  <a:gd name="connsiteY29" fmla="*/ 49275 h 155081"/>
                  <a:gd name="connsiteX30" fmla="*/ 106137 w 140797"/>
                  <a:gd name="connsiteY30" fmla="*/ 5578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090" y="38946"/>
                    </a:moveTo>
                    <a:cubicBezTo>
                      <a:pt x="101200" y="36148"/>
                      <a:pt x="94011" y="34854"/>
                      <a:pt x="85945" y="34815"/>
                    </a:cubicBezTo>
                    <a:cubicBezTo>
                      <a:pt x="72363" y="34652"/>
                      <a:pt x="61790" y="39085"/>
                      <a:pt x="53686" y="47112"/>
                    </a:cubicBezTo>
                    <a:cubicBezTo>
                      <a:pt x="49048" y="51961"/>
                      <a:pt x="45957" y="57270"/>
                      <a:pt x="43827" y="63874"/>
                    </a:cubicBezTo>
                    <a:lnTo>
                      <a:pt x="34633" y="63668"/>
                    </a:lnTo>
                    <a:lnTo>
                      <a:pt x="26237" y="78340"/>
                    </a:lnTo>
                    <a:lnTo>
                      <a:pt x="41659" y="78543"/>
                    </a:lnTo>
                    <a:cubicBezTo>
                      <a:pt x="41367" y="78961"/>
                      <a:pt x="41492" y="79672"/>
                      <a:pt x="41617" y="80383"/>
                    </a:cubicBezTo>
                    <a:cubicBezTo>
                      <a:pt x="41325" y="80801"/>
                      <a:pt x="41450" y="81511"/>
                      <a:pt x="41577" y="82222"/>
                    </a:cubicBezTo>
                    <a:lnTo>
                      <a:pt x="25444" y="82143"/>
                    </a:lnTo>
                    <a:lnTo>
                      <a:pt x="17049" y="96814"/>
                    </a:lnTo>
                    <a:lnTo>
                      <a:pt x="44507" y="96723"/>
                    </a:lnTo>
                    <a:cubicBezTo>
                      <a:pt x="46514" y="101863"/>
                      <a:pt x="49107" y="106166"/>
                      <a:pt x="53120" y="110219"/>
                    </a:cubicBezTo>
                    <a:cubicBezTo>
                      <a:pt x="60729" y="118032"/>
                      <a:pt x="70551" y="121791"/>
                      <a:pt x="83005" y="121786"/>
                    </a:cubicBezTo>
                    <a:cubicBezTo>
                      <a:pt x="92910" y="121867"/>
                      <a:pt x="100599" y="119774"/>
                      <a:pt x="106908" y="116095"/>
                    </a:cubicBezTo>
                    <a:lnTo>
                      <a:pt x="105400" y="101342"/>
                    </a:lnTo>
                    <a:cubicBezTo>
                      <a:pt x="99216" y="105733"/>
                      <a:pt x="92655" y="107991"/>
                      <a:pt x="85718" y="108119"/>
                    </a:cubicBezTo>
                    <a:cubicBezTo>
                      <a:pt x="77359" y="108497"/>
                      <a:pt x="71047" y="105950"/>
                      <a:pt x="66073" y="100602"/>
                    </a:cubicBezTo>
                    <a:cubicBezTo>
                      <a:pt x="64819" y="99725"/>
                      <a:pt x="64275" y="98722"/>
                      <a:pt x="63313" y="97427"/>
                    </a:cubicBezTo>
                    <a:lnTo>
                      <a:pt x="83834" y="97463"/>
                    </a:lnTo>
                    <a:lnTo>
                      <a:pt x="92229" y="82791"/>
                    </a:lnTo>
                    <a:lnTo>
                      <a:pt x="59255" y="82760"/>
                    </a:lnTo>
                    <a:cubicBezTo>
                      <a:pt x="59130" y="82049"/>
                      <a:pt x="58878" y="80628"/>
                      <a:pt x="59045" y="79500"/>
                    </a:cubicBezTo>
                    <a:lnTo>
                      <a:pt x="58919" y="78789"/>
                    </a:lnTo>
                    <a:lnTo>
                      <a:pt x="86795" y="78989"/>
                    </a:lnTo>
                    <a:lnTo>
                      <a:pt x="93732" y="78862"/>
                    </a:lnTo>
                    <a:lnTo>
                      <a:pt x="102129" y="64190"/>
                    </a:lnTo>
                    <a:lnTo>
                      <a:pt x="62216" y="64286"/>
                    </a:lnTo>
                    <a:cubicBezTo>
                      <a:pt x="63260" y="61903"/>
                      <a:pt x="65015" y="59395"/>
                      <a:pt x="66895" y="57597"/>
                    </a:cubicBezTo>
                    <a:cubicBezTo>
                      <a:pt x="72118" y="51912"/>
                      <a:pt x="78970" y="49236"/>
                      <a:pt x="87037" y="49275"/>
                    </a:cubicBezTo>
                    <a:cubicBezTo>
                      <a:pt x="93681" y="49565"/>
                      <a:pt x="100285" y="51695"/>
                      <a:pt x="106137" y="5578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7" name="Freeform: Shape 546">
                <a:extLst>
                  <a:ext uri="{FF2B5EF4-FFF2-40B4-BE49-F238E27FC236}">
                    <a16:creationId xmlns:a16="http://schemas.microsoft.com/office/drawing/2014/main" id="{677CFA7C-3D27-4488-A0C7-C26AF29ADA01}"/>
                  </a:ext>
                </a:extLst>
              </p:cNvPr>
              <p:cNvSpPr/>
              <p:nvPr/>
            </p:nvSpPr>
            <p:spPr>
              <a:xfrm>
                <a:off x="9441360"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48" name="Freeform: Shape 547">
                <a:extLst>
                  <a:ext uri="{FF2B5EF4-FFF2-40B4-BE49-F238E27FC236}">
                    <a16:creationId xmlns:a16="http://schemas.microsoft.com/office/drawing/2014/main" id="{DCB3B933-1BA0-4764-87A6-67C8BEEFAEA4}"/>
                  </a:ext>
                </a:extLst>
              </p:cNvPr>
              <p:cNvSpPr/>
              <p:nvPr/>
            </p:nvSpPr>
            <p:spPr>
              <a:xfrm>
                <a:off x="9215877"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3" name="Group 582">
              <a:extLst>
                <a:ext uri="{FF2B5EF4-FFF2-40B4-BE49-F238E27FC236}">
                  <a16:creationId xmlns:a16="http://schemas.microsoft.com/office/drawing/2014/main" id="{27C64977-C60C-429F-A79A-DA6F149216FC}"/>
                </a:ext>
              </a:extLst>
            </p:cNvPr>
            <p:cNvGrpSpPr/>
            <p:nvPr/>
          </p:nvGrpSpPr>
          <p:grpSpPr>
            <a:xfrm>
              <a:off x="9610462" y="3358994"/>
              <a:ext cx="588194" cy="525446"/>
              <a:chOff x="9610462" y="3358994"/>
              <a:chExt cx="588194" cy="525446"/>
            </a:xfrm>
            <a:solidFill>
              <a:schemeClr val="bg2">
                <a:lumMod val="75000"/>
              </a:schemeClr>
            </a:solidFill>
          </p:grpSpPr>
          <p:sp>
            <p:nvSpPr>
              <p:cNvPr id="550" name="Freeform: Shape 549">
                <a:extLst>
                  <a:ext uri="{FF2B5EF4-FFF2-40B4-BE49-F238E27FC236}">
                    <a16:creationId xmlns:a16="http://schemas.microsoft.com/office/drawing/2014/main" id="{BD7E8E70-6523-4735-91F9-20B56BBD2613}"/>
                  </a:ext>
                </a:extLst>
              </p:cNvPr>
              <p:cNvSpPr/>
              <p:nvPr/>
            </p:nvSpPr>
            <p:spPr>
              <a:xfrm>
                <a:off x="9610462" y="3358994"/>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F71C0465-849F-4597-9E90-0FB5436E6E4A}"/>
                  </a:ext>
                </a:extLst>
              </p:cNvPr>
              <p:cNvSpPr/>
              <p:nvPr/>
            </p:nvSpPr>
            <p:spPr>
              <a:xfrm>
                <a:off x="9689534" y="3442147"/>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3744 h 359650"/>
                  <a:gd name="connsiteX14" fmla="*/ 10713 w 429029"/>
                  <a:gd name="connsiteY14" fmla="*/ 258132 h 359650"/>
                  <a:gd name="connsiteX15" fmla="*/ 21936 w 429029"/>
                  <a:gd name="connsiteY15" fmla="*/ 206097 h 359650"/>
                  <a:gd name="connsiteX16" fmla="*/ 15814 w 429029"/>
                  <a:gd name="connsiteY16" fmla="*/ 199976 h 359650"/>
                  <a:gd name="connsiteX17" fmla="*/ 15814 w 429029"/>
                  <a:gd name="connsiteY17" fmla="*/ 199976 h 359650"/>
                  <a:gd name="connsiteX18" fmla="*/ 33669 w 429029"/>
                  <a:gd name="connsiteY18" fmla="*/ 202016 h 359650"/>
                  <a:gd name="connsiteX19" fmla="*/ 17855 w 429029"/>
                  <a:gd name="connsiteY19" fmla="*/ 268335 h 359650"/>
                  <a:gd name="connsiteX20" fmla="*/ 63768 w 429029"/>
                  <a:gd name="connsiteY20" fmla="*/ 334143 h 359650"/>
                  <a:gd name="connsiteX21" fmla="*/ 131107 w 429029"/>
                  <a:gd name="connsiteY21" fmla="*/ 342305 h 359650"/>
                  <a:gd name="connsiteX22" fmla="*/ 395870 w 429029"/>
                  <a:gd name="connsiteY22" fmla="*/ 157124 h 359650"/>
                  <a:gd name="connsiteX23" fmla="*/ 411685 w 429029"/>
                  <a:gd name="connsiteY23" fmla="*/ 90805 h 359650"/>
                  <a:gd name="connsiteX24" fmla="*/ 365772 w 429029"/>
                  <a:gd name="connsiteY24" fmla="*/ 24997 h 359650"/>
                  <a:gd name="connsiteX25" fmla="*/ 298433 w 429029"/>
                  <a:gd name="connsiteY25" fmla="*/ 16835 h 359650"/>
                  <a:gd name="connsiteX26" fmla="*/ 3366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0"/>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0"/>
                      <a:pt x="298433" y="16835"/>
                    </a:cubicBezTo>
                    <a:lnTo>
                      <a:pt x="33669" y="202016"/>
                    </a:lnTo>
                    <a:close/>
                  </a:path>
                </a:pathLst>
              </a:custGeom>
              <a:grpFill/>
              <a:ln w="5085" cap="flat">
                <a:noFill/>
                <a:prstDash val="solid"/>
                <a:miter/>
              </a:ln>
            </p:spPr>
            <p:txBody>
              <a:bodyPr rtlCol="0" anchor="ctr"/>
              <a:lstStyle/>
              <a:p>
                <a:endParaRPr lang="en-ID"/>
              </a:p>
            </p:txBody>
          </p:sp>
          <p:sp>
            <p:nvSpPr>
              <p:cNvPr id="582" name="Freeform: Shape 581">
                <a:extLst>
                  <a:ext uri="{FF2B5EF4-FFF2-40B4-BE49-F238E27FC236}">
                    <a16:creationId xmlns:a16="http://schemas.microsoft.com/office/drawing/2014/main" id="{1D76372A-7DBF-416E-997B-B8D56B79654C}"/>
                  </a:ext>
                </a:extLst>
              </p:cNvPr>
              <p:cNvSpPr/>
              <p:nvPr/>
            </p:nvSpPr>
            <p:spPr>
              <a:xfrm rot="19501549">
                <a:off x="9833914" y="3544042"/>
                <a:ext cx="140797" cy="155081"/>
              </a:xfrm>
              <a:custGeom>
                <a:avLst/>
                <a:gdLst>
                  <a:gd name="connsiteX0" fmla="*/ 106284 w 140797"/>
                  <a:gd name="connsiteY0" fmla="*/ 38684 h 155081"/>
                  <a:gd name="connsiteX1" fmla="*/ 86140 w 140797"/>
                  <a:gd name="connsiteY1" fmla="*/ 34553 h 155081"/>
                  <a:gd name="connsiteX2" fmla="*/ 53880 w 140797"/>
                  <a:gd name="connsiteY2" fmla="*/ 46850 h 155081"/>
                  <a:gd name="connsiteX3" fmla="*/ 44021 w 140797"/>
                  <a:gd name="connsiteY3" fmla="*/ 63612 h 155081"/>
                  <a:gd name="connsiteX4" fmla="*/ 34827 w 140797"/>
                  <a:gd name="connsiteY4" fmla="*/ 63406 h 155081"/>
                  <a:gd name="connsiteX5" fmla="*/ 26431 w 140797"/>
                  <a:gd name="connsiteY5" fmla="*/ 78078 h 155081"/>
                  <a:gd name="connsiteX6" fmla="*/ 41853 w 140797"/>
                  <a:gd name="connsiteY6" fmla="*/ 78281 h 155081"/>
                  <a:gd name="connsiteX7" fmla="*/ 41812 w 140797"/>
                  <a:gd name="connsiteY7" fmla="*/ 80121 h 155081"/>
                  <a:gd name="connsiteX8" fmla="*/ 41770 w 140797"/>
                  <a:gd name="connsiteY8" fmla="*/ 81959 h 155081"/>
                  <a:gd name="connsiteX9" fmla="*/ 25639 w 140797"/>
                  <a:gd name="connsiteY9" fmla="*/ 81881 h 155081"/>
                  <a:gd name="connsiteX10" fmla="*/ 17243 w 140797"/>
                  <a:gd name="connsiteY10" fmla="*/ 96552 h 155081"/>
                  <a:gd name="connsiteX11" fmla="*/ 44700 w 140797"/>
                  <a:gd name="connsiteY11" fmla="*/ 96460 h 155081"/>
                  <a:gd name="connsiteX12" fmla="*/ 53314 w 140797"/>
                  <a:gd name="connsiteY12" fmla="*/ 109957 h 155081"/>
                  <a:gd name="connsiteX13" fmla="*/ 83199 w 140797"/>
                  <a:gd name="connsiteY13" fmla="*/ 121524 h 155081"/>
                  <a:gd name="connsiteX14" fmla="*/ 107103 w 140797"/>
                  <a:gd name="connsiteY14" fmla="*/ 115833 h 155081"/>
                  <a:gd name="connsiteX15" fmla="*/ 105594 w 140797"/>
                  <a:gd name="connsiteY15" fmla="*/ 101080 h 155081"/>
                  <a:gd name="connsiteX16" fmla="*/ 85912 w 140797"/>
                  <a:gd name="connsiteY16" fmla="*/ 107857 h 155081"/>
                  <a:gd name="connsiteX17" fmla="*/ 66266 w 140797"/>
                  <a:gd name="connsiteY17" fmla="*/ 100341 h 155081"/>
                  <a:gd name="connsiteX18" fmla="*/ 63508 w 140797"/>
                  <a:gd name="connsiteY18" fmla="*/ 97165 h 155081"/>
                  <a:gd name="connsiteX19" fmla="*/ 84028 w 140797"/>
                  <a:gd name="connsiteY19" fmla="*/ 97201 h 155081"/>
                  <a:gd name="connsiteX20" fmla="*/ 92423 w 140797"/>
                  <a:gd name="connsiteY20" fmla="*/ 82529 h 155081"/>
                  <a:gd name="connsiteX21" fmla="*/ 59449 w 140797"/>
                  <a:gd name="connsiteY21" fmla="*/ 82498 h 155081"/>
                  <a:gd name="connsiteX22" fmla="*/ 59239 w 140797"/>
                  <a:gd name="connsiteY22" fmla="*/ 79238 h 155081"/>
                  <a:gd name="connsiteX23" fmla="*/ 59113 w 140797"/>
                  <a:gd name="connsiteY23" fmla="*/ 78527 h 155081"/>
                  <a:gd name="connsiteX24" fmla="*/ 86989 w 140797"/>
                  <a:gd name="connsiteY24" fmla="*/ 78727 h 155081"/>
                  <a:gd name="connsiteX25" fmla="*/ 93927 w 140797"/>
                  <a:gd name="connsiteY25" fmla="*/ 78600 h 155081"/>
                  <a:gd name="connsiteX26" fmla="*/ 102322 w 140797"/>
                  <a:gd name="connsiteY26" fmla="*/ 63928 h 155081"/>
                  <a:gd name="connsiteX27" fmla="*/ 62410 w 140797"/>
                  <a:gd name="connsiteY27" fmla="*/ 64024 h 155081"/>
                  <a:gd name="connsiteX28" fmla="*/ 67089 w 140797"/>
                  <a:gd name="connsiteY28" fmla="*/ 57336 h 155081"/>
                  <a:gd name="connsiteX29" fmla="*/ 87231 w 140797"/>
                  <a:gd name="connsiteY29" fmla="*/ 49013 h 155081"/>
                  <a:gd name="connsiteX30" fmla="*/ 106332 w 140797"/>
                  <a:gd name="connsiteY30" fmla="*/ 55527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284" y="38684"/>
                    </a:moveTo>
                    <a:cubicBezTo>
                      <a:pt x="101394" y="35886"/>
                      <a:pt x="94205" y="34592"/>
                      <a:pt x="86140" y="34553"/>
                    </a:cubicBezTo>
                    <a:cubicBezTo>
                      <a:pt x="72557" y="34390"/>
                      <a:pt x="61985" y="38823"/>
                      <a:pt x="53880" y="46850"/>
                    </a:cubicBezTo>
                    <a:cubicBezTo>
                      <a:pt x="49242" y="51699"/>
                      <a:pt x="46151" y="57008"/>
                      <a:pt x="44021" y="63612"/>
                    </a:cubicBezTo>
                    <a:lnTo>
                      <a:pt x="34827" y="63406"/>
                    </a:lnTo>
                    <a:lnTo>
                      <a:pt x="26431" y="78078"/>
                    </a:lnTo>
                    <a:lnTo>
                      <a:pt x="41853" y="78281"/>
                    </a:lnTo>
                    <a:cubicBezTo>
                      <a:pt x="41561" y="78699"/>
                      <a:pt x="41686" y="79410"/>
                      <a:pt x="41812" y="80121"/>
                    </a:cubicBezTo>
                    <a:cubicBezTo>
                      <a:pt x="41519" y="80539"/>
                      <a:pt x="41645" y="81249"/>
                      <a:pt x="41770" y="81959"/>
                    </a:cubicBezTo>
                    <a:lnTo>
                      <a:pt x="25639" y="81881"/>
                    </a:lnTo>
                    <a:lnTo>
                      <a:pt x="17243" y="96552"/>
                    </a:lnTo>
                    <a:lnTo>
                      <a:pt x="44700" y="96460"/>
                    </a:lnTo>
                    <a:cubicBezTo>
                      <a:pt x="46708" y="101601"/>
                      <a:pt x="49301" y="105904"/>
                      <a:pt x="53314" y="109957"/>
                    </a:cubicBezTo>
                    <a:cubicBezTo>
                      <a:pt x="60923" y="117770"/>
                      <a:pt x="70745" y="121528"/>
                      <a:pt x="83199" y="121524"/>
                    </a:cubicBezTo>
                    <a:cubicBezTo>
                      <a:pt x="93104" y="121605"/>
                      <a:pt x="100793" y="119512"/>
                      <a:pt x="107103" y="115833"/>
                    </a:cubicBezTo>
                    <a:lnTo>
                      <a:pt x="105594" y="101080"/>
                    </a:lnTo>
                    <a:cubicBezTo>
                      <a:pt x="99410" y="105470"/>
                      <a:pt x="92849" y="107729"/>
                      <a:pt x="85912" y="107857"/>
                    </a:cubicBezTo>
                    <a:cubicBezTo>
                      <a:pt x="77553" y="108236"/>
                      <a:pt x="71242" y="105689"/>
                      <a:pt x="66266" y="100341"/>
                    </a:cubicBezTo>
                    <a:cubicBezTo>
                      <a:pt x="65013" y="99464"/>
                      <a:pt x="64469" y="98460"/>
                      <a:pt x="63508" y="97165"/>
                    </a:cubicBezTo>
                    <a:lnTo>
                      <a:pt x="84028" y="97201"/>
                    </a:lnTo>
                    <a:lnTo>
                      <a:pt x="92423" y="82529"/>
                    </a:lnTo>
                    <a:lnTo>
                      <a:pt x="59449" y="82498"/>
                    </a:lnTo>
                    <a:cubicBezTo>
                      <a:pt x="59324" y="81787"/>
                      <a:pt x="59072" y="80366"/>
                      <a:pt x="59239" y="79238"/>
                    </a:cubicBezTo>
                    <a:lnTo>
                      <a:pt x="59113" y="78527"/>
                    </a:lnTo>
                    <a:lnTo>
                      <a:pt x="86989" y="78727"/>
                    </a:lnTo>
                    <a:lnTo>
                      <a:pt x="93927" y="78600"/>
                    </a:lnTo>
                    <a:lnTo>
                      <a:pt x="102322" y="63928"/>
                    </a:lnTo>
                    <a:lnTo>
                      <a:pt x="62410" y="64024"/>
                    </a:lnTo>
                    <a:cubicBezTo>
                      <a:pt x="63454" y="61641"/>
                      <a:pt x="65209" y="59133"/>
                      <a:pt x="67089" y="57336"/>
                    </a:cubicBezTo>
                    <a:cubicBezTo>
                      <a:pt x="72312" y="51650"/>
                      <a:pt x="79165" y="48974"/>
                      <a:pt x="87231" y="49013"/>
                    </a:cubicBezTo>
                    <a:cubicBezTo>
                      <a:pt x="93876" y="49303"/>
                      <a:pt x="100479" y="51433"/>
                      <a:pt x="106332" y="55527"/>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70514EF2-0D4F-4AA7-9CAD-51FA40D2D3DC}"/>
                  </a:ext>
                </a:extLst>
              </p:cNvPr>
              <p:cNvSpPr/>
              <p:nvPr/>
            </p:nvSpPr>
            <p:spPr>
              <a:xfrm>
                <a:off x="9984661"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725A8376-C7C2-45E0-AA25-8A50B48E6B6A}"/>
                  </a:ext>
                </a:extLst>
              </p:cNvPr>
              <p:cNvSpPr/>
              <p:nvPr/>
            </p:nvSpPr>
            <p:spPr>
              <a:xfrm>
                <a:off x="9759178"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A34B8354-A40C-41E9-AFF3-998562E94613}"/>
                </a:ext>
              </a:extLst>
            </p:cNvPr>
            <p:cNvGrpSpPr/>
            <p:nvPr/>
          </p:nvGrpSpPr>
          <p:grpSpPr>
            <a:xfrm>
              <a:off x="10191514" y="3348791"/>
              <a:ext cx="588194" cy="525446"/>
              <a:chOff x="10191514" y="3348791"/>
              <a:chExt cx="588194" cy="525446"/>
            </a:xfrm>
            <a:solidFill>
              <a:schemeClr val="bg2">
                <a:lumMod val="75000"/>
              </a:schemeClr>
            </a:solidFill>
          </p:grpSpPr>
          <p:sp>
            <p:nvSpPr>
              <p:cNvPr id="557" name="Freeform: Shape 556">
                <a:extLst>
                  <a:ext uri="{FF2B5EF4-FFF2-40B4-BE49-F238E27FC236}">
                    <a16:creationId xmlns:a16="http://schemas.microsoft.com/office/drawing/2014/main" id="{9F4CDD8D-3930-4DD7-AC21-E29ACA315AF9}"/>
                  </a:ext>
                </a:extLst>
              </p:cNvPr>
              <p:cNvSpPr/>
              <p:nvPr/>
            </p:nvSpPr>
            <p:spPr>
              <a:xfrm>
                <a:off x="10191514" y="334879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312BE83B-B88F-4458-A4C0-F687B2C8B3B4}"/>
                  </a:ext>
                </a:extLst>
              </p:cNvPr>
              <p:cNvSpPr/>
              <p:nvPr/>
            </p:nvSpPr>
            <p:spPr>
              <a:xfrm>
                <a:off x="10271096"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4" name="Freeform: Shape 583">
                <a:extLst>
                  <a:ext uri="{FF2B5EF4-FFF2-40B4-BE49-F238E27FC236}">
                    <a16:creationId xmlns:a16="http://schemas.microsoft.com/office/drawing/2014/main" id="{DAE7632E-F7D0-41BB-BF50-F5233F7415FA}"/>
                  </a:ext>
                </a:extLst>
              </p:cNvPr>
              <p:cNvSpPr/>
              <p:nvPr/>
            </p:nvSpPr>
            <p:spPr>
              <a:xfrm rot="19501549">
                <a:off x="10414890" y="3533879"/>
                <a:ext cx="140798" cy="155081"/>
              </a:xfrm>
              <a:custGeom>
                <a:avLst/>
                <a:gdLst>
                  <a:gd name="connsiteX0" fmla="*/ 106077 w 140798"/>
                  <a:gd name="connsiteY0" fmla="*/ 39112 h 155081"/>
                  <a:gd name="connsiteX1" fmla="*/ 85932 w 140798"/>
                  <a:gd name="connsiteY1" fmla="*/ 34981 h 155081"/>
                  <a:gd name="connsiteX2" fmla="*/ 53672 w 140798"/>
                  <a:gd name="connsiteY2" fmla="*/ 47278 h 155081"/>
                  <a:gd name="connsiteX3" fmla="*/ 43813 w 140798"/>
                  <a:gd name="connsiteY3" fmla="*/ 64040 h 155081"/>
                  <a:gd name="connsiteX4" fmla="*/ 34619 w 140798"/>
                  <a:gd name="connsiteY4" fmla="*/ 63834 h 155081"/>
                  <a:gd name="connsiteX5" fmla="*/ 26223 w 140798"/>
                  <a:gd name="connsiteY5" fmla="*/ 78506 h 155081"/>
                  <a:gd name="connsiteX6" fmla="*/ 41645 w 140798"/>
                  <a:gd name="connsiteY6" fmla="*/ 78710 h 155081"/>
                  <a:gd name="connsiteX7" fmla="*/ 41604 w 140798"/>
                  <a:gd name="connsiteY7" fmla="*/ 80549 h 155081"/>
                  <a:gd name="connsiteX8" fmla="*/ 41562 w 140798"/>
                  <a:gd name="connsiteY8" fmla="*/ 82387 h 155081"/>
                  <a:gd name="connsiteX9" fmla="*/ 25431 w 140798"/>
                  <a:gd name="connsiteY9" fmla="*/ 82309 h 155081"/>
                  <a:gd name="connsiteX10" fmla="*/ 17035 w 140798"/>
                  <a:gd name="connsiteY10" fmla="*/ 96980 h 155081"/>
                  <a:gd name="connsiteX11" fmla="*/ 44492 w 140798"/>
                  <a:gd name="connsiteY11" fmla="*/ 96888 h 155081"/>
                  <a:gd name="connsiteX12" fmla="*/ 53106 w 140798"/>
                  <a:gd name="connsiteY12" fmla="*/ 110385 h 155081"/>
                  <a:gd name="connsiteX13" fmla="*/ 82991 w 140798"/>
                  <a:gd name="connsiteY13" fmla="*/ 121952 h 155081"/>
                  <a:gd name="connsiteX14" fmla="*/ 106895 w 140798"/>
                  <a:gd name="connsiteY14" fmla="*/ 116261 h 155081"/>
                  <a:gd name="connsiteX15" fmla="*/ 105386 w 140798"/>
                  <a:gd name="connsiteY15" fmla="*/ 101508 h 155081"/>
                  <a:gd name="connsiteX16" fmla="*/ 85704 w 140798"/>
                  <a:gd name="connsiteY16" fmla="*/ 108285 h 155081"/>
                  <a:gd name="connsiteX17" fmla="*/ 66059 w 140798"/>
                  <a:gd name="connsiteY17" fmla="*/ 100768 h 155081"/>
                  <a:gd name="connsiteX18" fmla="*/ 63300 w 140798"/>
                  <a:gd name="connsiteY18" fmla="*/ 97593 h 155081"/>
                  <a:gd name="connsiteX19" fmla="*/ 83820 w 140798"/>
                  <a:gd name="connsiteY19" fmla="*/ 97629 h 155081"/>
                  <a:gd name="connsiteX20" fmla="*/ 92215 w 140798"/>
                  <a:gd name="connsiteY20" fmla="*/ 82957 h 155081"/>
                  <a:gd name="connsiteX21" fmla="*/ 59241 w 140798"/>
                  <a:gd name="connsiteY21" fmla="*/ 82926 h 155081"/>
                  <a:gd name="connsiteX22" fmla="*/ 59031 w 140798"/>
                  <a:gd name="connsiteY22" fmla="*/ 79666 h 155081"/>
                  <a:gd name="connsiteX23" fmla="*/ 58905 w 140798"/>
                  <a:gd name="connsiteY23" fmla="*/ 78956 h 155081"/>
                  <a:gd name="connsiteX24" fmla="*/ 86781 w 140798"/>
                  <a:gd name="connsiteY24" fmla="*/ 79155 h 155081"/>
                  <a:gd name="connsiteX25" fmla="*/ 93719 w 140798"/>
                  <a:gd name="connsiteY25" fmla="*/ 79028 h 155081"/>
                  <a:gd name="connsiteX26" fmla="*/ 102114 w 140798"/>
                  <a:gd name="connsiteY26" fmla="*/ 64356 h 155081"/>
                  <a:gd name="connsiteX27" fmla="*/ 62202 w 140798"/>
                  <a:gd name="connsiteY27" fmla="*/ 64452 h 155081"/>
                  <a:gd name="connsiteX28" fmla="*/ 66881 w 140798"/>
                  <a:gd name="connsiteY28" fmla="*/ 57763 h 155081"/>
                  <a:gd name="connsiteX29" fmla="*/ 87023 w 140798"/>
                  <a:gd name="connsiteY29" fmla="*/ 49441 h 155081"/>
                  <a:gd name="connsiteX30" fmla="*/ 106124 w 140798"/>
                  <a:gd name="connsiteY30" fmla="*/ 55955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77" y="39112"/>
                    </a:moveTo>
                    <a:cubicBezTo>
                      <a:pt x="101186" y="36314"/>
                      <a:pt x="93998" y="35020"/>
                      <a:pt x="85932" y="34981"/>
                    </a:cubicBezTo>
                    <a:cubicBezTo>
                      <a:pt x="72349" y="34818"/>
                      <a:pt x="61777" y="39251"/>
                      <a:pt x="53672" y="47278"/>
                    </a:cubicBezTo>
                    <a:cubicBezTo>
                      <a:pt x="49034" y="52127"/>
                      <a:pt x="45943" y="57437"/>
                      <a:pt x="43813" y="64040"/>
                    </a:cubicBezTo>
                    <a:lnTo>
                      <a:pt x="34619" y="63834"/>
                    </a:lnTo>
                    <a:lnTo>
                      <a:pt x="26223" y="78506"/>
                    </a:lnTo>
                    <a:lnTo>
                      <a:pt x="41645" y="78710"/>
                    </a:lnTo>
                    <a:cubicBezTo>
                      <a:pt x="41353" y="79128"/>
                      <a:pt x="41478" y="79839"/>
                      <a:pt x="41604" y="80549"/>
                    </a:cubicBezTo>
                    <a:cubicBezTo>
                      <a:pt x="41311" y="80967"/>
                      <a:pt x="41437" y="81677"/>
                      <a:pt x="41562" y="82387"/>
                    </a:cubicBezTo>
                    <a:lnTo>
                      <a:pt x="25431" y="82309"/>
                    </a:lnTo>
                    <a:lnTo>
                      <a:pt x="17035" y="96980"/>
                    </a:lnTo>
                    <a:lnTo>
                      <a:pt x="44492" y="96888"/>
                    </a:lnTo>
                    <a:cubicBezTo>
                      <a:pt x="46500" y="102029"/>
                      <a:pt x="49093" y="106332"/>
                      <a:pt x="53106" y="110385"/>
                    </a:cubicBezTo>
                    <a:cubicBezTo>
                      <a:pt x="60715" y="118198"/>
                      <a:pt x="70537" y="121956"/>
                      <a:pt x="82991" y="121952"/>
                    </a:cubicBezTo>
                    <a:cubicBezTo>
                      <a:pt x="92897" y="122033"/>
                      <a:pt x="100586" y="119940"/>
                      <a:pt x="106895" y="116261"/>
                    </a:cubicBezTo>
                    <a:lnTo>
                      <a:pt x="105386" y="101508"/>
                    </a:lnTo>
                    <a:cubicBezTo>
                      <a:pt x="99202" y="105899"/>
                      <a:pt x="92641" y="108158"/>
                      <a:pt x="85704" y="108285"/>
                    </a:cubicBezTo>
                    <a:cubicBezTo>
                      <a:pt x="77346" y="108664"/>
                      <a:pt x="71034" y="106117"/>
                      <a:pt x="66059" y="100768"/>
                    </a:cubicBezTo>
                    <a:cubicBezTo>
                      <a:pt x="64805" y="99891"/>
                      <a:pt x="64261" y="98888"/>
                      <a:pt x="63300" y="97593"/>
                    </a:cubicBezTo>
                    <a:lnTo>
                      <a:pt x="83820" y="97629"/>
                    </a:lnTo>
                    <a:lnTo>
                      <a:pt x="92215" y="82957"/>
                    </a:lnTo>
                    <a:lnTo>
                      <a:pt x="59241" y="82926"/>
                    </a:lnTo>
                    <a:cubicBezTo>
                      <a:pt x="59116" y="82215"/>
                      <a:pt x="58864" y="80794"/>
                      <a:pt x="59031" y="79666"/>
                    </a:cubicBezTo>
                    <a:lnTo>
                      <a:pt x="58905" y="78956"/>
                    </a:lnTo>
                    <a:lnTo>
                      <a:pt x="86781" y="79155"/>
                    </a:lnTo>
                    <a:lnTo>
                      <a:pt x="93719" y="79028"/>
                    </a:lnTo>
                    <a:lnTo>
                      <a:pt x="102114" y="64356"/>
                    </a:lnTo>
                    <a:lnTo>
                      <a:pt x="62202" y="64452"/>
                    </a:lnTo>
                    <a:cubicBezTo>
                      <a:pt x="63246" y="62070"/>
                      <a:pt x="65001" y="59561"/>
                      <a:pt x="66881" y="57763"/>
                    </a:cubicBezTo>
                    <a:cubicBezTo>
                      <a:pt x="72104" y="52078"/>
                      <a:pt x="78957" y="49402"/>
                      <a:pt x="87023" y="49441"/>
                    </a:cubicBezTo>
                    <a:cubicBezTo>
                      <a:pt x="93668" y="49731"/>
                      <a:pt x="100271" y="51861"/>
                      <a:pt x="106124" y="55955"/>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1" name="Freeform: Shape 560">
                <a:extLst>
                  <a:ext uri="{FF2B5EF4-FFF2-40B4-BE49-F238E27FC236}">
                    <a16:creationId xmlns:a16="http://schemas.microsoft.com/office/drawing/2014/main" id="{6883B26D-F35F-4B94-83F8-7B9E565AC771}"/>
                  </a:ext>
                </a:extLst>
              </p:cNvPr>
              <p:cNvSpPr/>
              <p:nvPr/>
            </p:nvSpPr>
            <p:spPr>
              <a:xfrm>
                <a:off x="1056571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2" name="Freeform: Shape 561">
                <a:extLst>
                  <a:ext uri="{FF2B5EF4-FFF2-40B4-BE49-F238E27FC236}">
                    <a16:creationId xmlns:a16="http://schemas.microsoft.com/office/drawing/2014/main" id="{12519D7B-7E55-45EF-ACE4-B84C9F0DF3CF}"/>
                  </a:ext>
                </a:extLst>
              </p:cNvPr>
              <p:cNvSpPr/>
              <p:nvPr/>
            </p:nvSpPr>
            <p:spPr>
              <a:xfrm>
                <a:off x="1034023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7" name="Group 586">
              <a:extLst>
                <a:ext uri="{FF2B5EF4-FFF2-40B4-BE49-F238E27FC236}">
                  <a16:creationId xmlns:a16="http://schemas.microsoft.com/office/drawing/2014/main" id="{9805DA22-632E-4673-82A5-8C298E3025F2}"/>
                </a:ext>
              </a:extLst>
            </p:cNvPr>
            <p:cNvGrpSpPr/>
            <p:nvPr/>
          </p:nvGrpSpPr>
          <p:grpSpPr>
            <a:xfrm>
              <a:off x="10762873" y="3348791"/>
              <a:ext cx="588193" cy="525446"/>
              <a:chOff x="10762873" y="3348791"/>
              <a:chExt cx="588193" cy="525446"/>
            </a:xfrm>
            <a:solidFill>
              <a:schemeClr val="bg2">
                <a:lumMod val="75000"/>
              </a:schemeClr>
            </a:solidFill>
          </p:grpSpPr>
          <p:sp>
            <p:nvSpPr>
              <p:cNvPr id="564" name="Freeform: Shape 563">
                <a:extLst>
                  <a:ext uri="{FF2B5EF4-FFF2-40B4-BE49-F238E27FC236}">
                    <a16:creationId xmlns:a16="http://schemas.microsoft.com/office/drawing/2014/main" id="{5080DBB1-657D-49CB-B837-69885B8474DC}"/>
                  </a:ext>
                </a:extLst>
              </p:cNvPr>
              <p:cNvSpPr/>
              <p:nvPr/>
            </p:nvSpPr>
            <p:spPr>
              <a:xfrm>
                <a:off x="10762873"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65" name="Freeform: Shape 564">
                <a:extLst>
                  <a:ext uri="{FF2B5EF4-FFF2-40B4-BE49-F238E27FC236}">
                    <a16:creationId xmlns:a16="http://schemas.microsoft.com/office/drawing/2014/main" id="{5BCA58E5-B068-4882-9EBD-5EED7231BEAA}"/>
                  </a:ext>
                </a:extLst>
              </p:cNvPr>
              <p:cNvSpPr/>
              <p:nvPr/>
            </p:nvSpPr>
            <p:spPr>
              <a:xfrm>
                <a:off x="10842455"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7"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6" name="Freeform: Shape 585">
                <a:extLst>
                  <a:ext uri="{FF2B5EF4-FFF2-40B4-BE49-F238E27FC236}">
                    <a16:creationId xmlns:a16="http://schemas.microsoft.com/office/drawing/2014/main" id="{43482E9D-C1F4-4012-A82E-14AF9BF6B203}"/>
                  </a:ext>
                </a:extLst>
              </p:cNvPr>
              <p:cNvSpPr/>
              <p:nvPr/>
            </p:nvSpPr>
            <p:spPr>
              <a:xfrm rot="19501549">
                <a:off x="10986222" y="3533851"/>
                <a:ext cx="140798" cy="155081"/>
              </a:xfrm>
              <a:custGeom>
                <a:avLst/>
                <a:gdLst>
                  <a:gd name="connsiteX0" fmla="*/ 106083 w 140798"/>
                  <a:gd name="connsiteY0" fmla="*/ 39151 h 155081"/>
                  <a:gd name="connsiteX1" fmla="*/ 85939 w 140798"/>
                  <a:gd name="connsiteY1" fmla="*/ 35020 h 155081"/>
                  <a:gd name="connsiteX2" fmla="*/ 53679 w 140798"/>
                  <a:gd name="connsiteY2" fmla="*/ 47317 h 155081"/>
                  <a:gd name="connsiteX3" fmla="*/ 43820 w 140798"/>
                  <a:gd name="connsiteY3" fmla="*/ 64079 h 155081"/>
                  <a:gd name="connsiteX4" fmla="*/ 34626 w 140798"/>
                  <a:gd name="connsiteY4" fmla="*/ 63873 h 155081"/>
                  <a:gd name="connsiteX5" fmla="*/ 26230 w 140798"/>
                  <a:gd name="connsiteY5" fmla="*/ 78545 h 155081"/>
                  <a:gd name="connsiteX6" fmla="*/ 41652 w 140798"/>
                  <a:gd name="connsiteY6" fmla="*/ 78749 h 155081"/>
                  <a:gd name="connsiteX7" fmla="*/ 41610 w 140798"/>
                  <a:gd name="connsiteY7" fmla="*/ 80588 h 155081"/>
                  <a:gd name="connsiteX8" fmla="*/ 41569 w 140798"/>
                  <a:gd name="connsiteY8" fmla="*/ 82426 h 155081"/>
                  <a:gd name="connsiteX9" fmla="*/ 25438 w 140798"/>
                  <a:gd name="connsiteY9" fmla="*/ 82348 h 155081"/>
                  <a:gd name="connsiteX10" fmla="*/ 17042 w 140798"/>
                  <a:gd name="connsiteY10" fmla="*/ 97019 h 155081"/>
                  <a:gd name="connsiteX11" fmla="*/ 44499 w 140798"/>
                  <a:gd name="connsiteY11" fmla="*/ 96927 h 155081"/>
                  <a:gd name="connsiteX12" fmla="*/ 53113 w 140798"/>
                  <a:gd name="connsiteY12" fmla="*/ 110424 h 155081"/>
                  <a:gd name="connsiteX13" fmla="*/ 82998 w 140798"/>
                  <a:gd name="connsiteY13" fmla="*/ 121991 h 155081"/>
                  <a:gd name="connsiteX14" fmla="*/ 106902 w 140798"/>
                  <a:gd name="connsiteY14" fmla="*/ 116300 h 155081"/>
                  <a:gd name="connsiteX15" fmla="*/ 105393 w 140798"/>
                  <a:gd name="connsiteY15" fmla="*/ 101547 h 155081"/>
                  <a:gd name="connsiteX16" fmla="*/ 85711 w 140798"/>
                  <a:gd name="connsiteY16" fmla="*/ 108324 h 155081"/>
                  <a:gd name="connsiteX17" fmla="*/ 66066 w 140798"/>
                  <a:gd name="connsiteY17" fmla="*/ 100807 h 155081"/>
                  <a:gd name="connsiteX18" fmla="*/ 63307 w 140798"/>
                  <a:gd name="connsiteY18" fmla="*/ 97632 h 155081"/>
                  <a:gd name="connsiteX19" fmla="*/ 83827 w 140798"/>
                  <a:gd name="connsiteY19" fmla="*/ 97668 h 155081"/>
                  <a:gd name="connsiteX20" fmla="*/ 92222 w 140798"/>
                  <a:gd name="connsiteY20" fmla="*/ 82996 h 155081"/>
                  <a:gd name="connsiteX21" fmla="*/ 59248 w 140798"/>
                  <a:gd name="connsiteY21" fmla="*/ 82965 h 155081"/>
                  <a:gd name="connsiteX22" fmla="*/ 59038 w 140798"/>
                  <a:gd name="connsiteY22" fmla="*/ 79705 h 155081"/>
                  <a:gd name="connsiteX23" fmla="*/ 58912 w 140798"/>
                  <a:gd name="connsiteY23" fmla="*/ 78995 h 155081"/>
                  <a:gd name="connsiteX24" fmla="*/ 86788 w 140798"/>
                  <a:gd name="connsiteY24" fmla="*/ 79194 h 155081"/>
                  <a:gd name="connsiteX25" fmla="*/ 93726 w 140798"/>
                  <a:gd name="connsiteY25" fmla="*/ 79067 h 155081"/>
                  <a:gd name="connsiteX26" fmla="*/ 102121 w 140798"/>
                  <a:gd name="connsiteY26" fmla="*/ 64395 h 155081"/>
                  <a:gd name="connsiteX27" fmla="*/ 62209 w 140798"/>
                  <a:gd name="connsiteY27" fmla="*/ 64491 h 155081"/>
                  <a:gd name="connsiteX28" fmla="*/ 66888 w 140798"/>
                  <a:gd name="connsiteY28" fmla="*/ 57802 h 155081"/>
                  <a:gd name="connsiteX29" fmla="*/ 87030 w 140798"/>
                  <a:gd name="connsiteY29" fmla="*/ 49480 h 155081"/>
                  <a:gd name="connsiteX30" fmla="*/ 106131 w 140798"/>
                  <a:gd name="connsiteY30" fmla="*/ 55994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83" y="39151"/>
                    </a:moveTo>
                    <a:cubicBezTo>
                      <a:pt x="101193" y="36353"/>
                      <a:pt x="94004" y="35059"/>
                      <a:pt x="85939" y="35020"/>
                    </a:cubicBezTo>
                    <a:cubicBezTo>
                      <a:pt x="72356" y="34857"/>
                      <a:pt x="61784" y="39290"/>
                      <a:pt x="53679" y="47317"/>
                    </a:cubicBezTo>
                    <a:cubicBezTo>
                      <a:pt x="49041" y="52166"/>
                      <a:pt x="45950" y="57476"/>
                      <a:pt x="43820" y="64079"/>
                    </a:cubicBezTo>
                    <a:lnTo>
                      <a:pt x="34626" y="63873"/>
                    </a:lnTo>
                    <a:lnTo>
                      <a:pt x="26230" y="78545"/>
                    </a:lnTo>
                    <a:lnTo>
                      <a:pt x="41652" y="78749"/>
                    </a:lnTo>
                    <a:cubicBezTo>
                      <a:pt x="41360" y="79166"/>
                      <a:pt x="41485" y="79878"/>
                      <a:pt x="41610" y="80588"/>
                    </a:cubicBezTo>
                    <a:cubicBezTo>
                      <a:pt x="41318" y="81006"/>
                      <a:pt x="41444" y="81716"/>
                      <a:pt x="41569" y="82426"/>
                    </a:cubicBezTo>
                    <a:lnTo>
                      <a:pt x="25438" y="82348"/>
                    </a:lnTo>
                    <a:lnTo>
                      <a:pt x="17042" y="97019"/>
                    </a:lnTo>
                    <a:lnTo>
                      <a:pt x="44499" y="96927"/>
                    </a:lnTo>
                    <a:cubicBezTo>
                      <a:pt x="46507" y="102068"/>
                      <a:pt x="49100" y="106371"/>
                      <a:pt x="53113" y="110424"/>
                    </a:cubicBezTo>
                    <a:cubicBezTo>
                      <a:pt x="60722" y="118237"/>
                      <a:pt x="70543" y="121995"/>
                      <a:pt x="82998" y="121991"/>
                    </a:cubicBezTo>
                    <a:cubicBezTo>
                      <a:pt x="92903" y="122072"/>
                      <a:pt x="100592" y="119979"/>
                      <a:pt x="106902" y="116300"/>
                    </a:cubicBezTo>
                    <a:lnTo>
                      <a:pt x="105393" y="101547"/>
                    </a:lnTo>
                    <a:cubicBezTo>
                      <a:pt x="99209" y="105938"/>
                      <a:pt x="92648" y="108197"/>
                      <a:pt x="85711" y="108324"/>
                    </a:cubicBezTo>
                    <a:cubicBezTo>
                      <a:pt x="77352" y="108703"/>
                      <a:pt x="71041" y="106156"/>
                      <a:pt x="66066" y="100807"/>
                    </a:cubicBezTo>
                    <a:cubicBezTo>
                      <a:pt x="64812" y="99930"/>
                      <a:pt x="64268" y="98927"/>
                      <a:pt x="63307" y="97632"/>
                    </a:cubicBezTo>
                    <a:lnTo>
                      <a:pt x="83827" y="97668"/>
                    </a:lnTo>
                    <a:lnTo>
                      <a:pt x="92222" y="82996"/>
                    </a:lnTo>
                    <a:lnTo>
                      <a:pt x="59248" y="82965"/>
                    </a:lnTo>
                    <a:cubicBezTo>
                      <a:pt x="59123" y="82254"/>
                      <a:pt x="58871" y="80833"/>
                      <a:pt x="59038" y="79705"/>
                    </a:cubicBezTo>
                    <a:lnTo>
                      <a:pt x="58912" y="78995"/>
                    </a:lnTo>
                    <a:lnTo>
                      <a:pt x="86788" y="79194"/>
                    </a:lnTo>
                    <a:lnTo>
                      <a:pt x="93726" y="79067"/>
                    </a:lnTo>
                    <a:lnTo>
                      <a:pt x="102121" y="64395"/>
                    </a:lnTo>
                    <a:lnTo>
                      <a:pt x="62209" y="64491"/>
                    </a:lnTo>
                    <a:cubicBezTo>
                      <a:pt x="63253" y="62109"/>
                      <a:pt x="65008" y="59600"/>
                      <a:pt x="66888" y="57802"/>
                    </a:cubicBezTo>
                    <a:cubicBezTo>
                      <a:pt x="72111" y="52117"/>
                      <a:pt x="78964" y="49441"/>
                      <a:pt x="87030" y="49480"/>
                    </a:cubicBezTo>
                    <a:cubicBezTo>
                      <a:pt x="93675" y="49770"/>
                      <a:pt x="100278" y="51900"/>
                      <a:pt x="106131" y="55994"/>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8" name="Freeform: Shape 567">
                <a:extLst>
                  <a:ext uri="{FF2B5EF4-FFF2-40B4-BE49-F238E27FC236}">
                    <a16:creationId xmlns:a16="http://schemas.microsoft.com/office/drawing/2014/main" id="{C814ED08-70E4-493E-B750-F128F3C2C97F}"/>
                  </a:ext>
                </a:extLst>
              </p:cNvPr>
              <p:cNvSpPr/>
              <p:nvPr/>
            </p:nvSpPr>
            <p:spPr>
              <a:xfrm>
                <a:off x="1113707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9" name="Freeform: Shape 568">
                <a:extLst>
                  <a:ext uri="{FF2B5EF4-FFF2-40B4-BE49-F238E27FC236}">
                    <a16:creationId xmlns:a16="http://schemas.microsoft.com/office/drawing/2014/main" id="{CB36373A-5CC0-42AA-8454-AE15121C1AED}"/>
                  </a:ext>
                </a:extLst>
              </p:cNvPr>
              <p:cNvSpPr/>
              <p:nvPr/>
            </p:nvSpPr>
            <p:spPr>
              <a:xfrm>
                <a:off x="1091159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163864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wipe(left)">
                                      <p:cBhvr>
                                        <p:cTn id="27" dur="500"/>
                                        <p:tgtEl>
                                          <p:spTgt spid="20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4">
                                            <p:txEl>
                                              <p:pRg st="0" end="0"/>
                                            </p:txEl>
                                          </p:spTgt>
                                        </p:tgtEl>
                                        <p:attrNameLst>
                                          <p:attrName>style.visibility</p:attrName>
                                        </p:attrNameLst>
                                      </p:cBhvr>
                                      <p:to>
                                        <p:strVal val="visible"/>
                                      </p:to>
                                    </p:set>
                                    <p:animEffect transition="in" filter="fade">
                                      <p:cBhvr>
                                        <p:cTn id="31" dur="500"/>
                                        <p:tgtEl>
                                          <p:spTgt spid="104">
                                            <p:txEl>
                                              <p:pRg st="0" end="0"/>
                                            </p:txEl>
                                          </p:spTgt>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51"/>
                                        </p:tgtEl>
                                        <p:attrNameLst>
                                          <p:attrName>style.visibility</p:attrName>
                                        </p:attrNameLst>
                                      </p:cBhvr>
                                      <p:to>
                                        <p:strVal val="visible"/>
                                      </p:to>
                                    </p:set>
                                    <p:animEffect transition="in" filter="fade">
                                      <p:cBhvr>
                                        <p:cTn id="35" dur="500"/>
                                        <p:tgtEl>
                                          <p:spTgt spid="5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500"/>
                                        <p:tgtEl>
                                          <p:spTgt spid="128"/>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130"/>
                                        </p:tgtEl>
                                        <p:attrNameLst>
                                          <p:attrName>style.visibility</p:attrName>
                                        </p:attrNameLst>
                                      </p:cBhvr>
                                      <p:to>
                                        <p:strVal val="visible"/>
                                      </p:to>
                                    </p:set>
                                    <p:animEffect transition="in" filter="wipe(left)">
                                      <p:cBhvr>
                                        <p:cTn id="47" dur="500"/>
                                        <p:tgtEl>
                                          <p:spTgt spid="130"/>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29">
                                            <p:txEl>
                                              <p:pRg st="0" end="0"/>
                                            </p:txEl>
                                          </p:spTgt>
                                        </p:tgtEl>
                                        <p:attrNameLst>
                                          <p:attrName>style.visibility</p:attrName>
                                        </p:attrNameLst>
                                      </p:cBhvr>
                                      <p:to>
                                        <p:strVal val="visible"/>
                                      </p:to>
                                    </p:set>
                                    <p:animEffect transition="in" filter="fade">
                                      <p:cBhvr>
                                        <p:cTn id="51" dur="500"/>
                                        <p:tgtEl>
                                          <p:spTgt spid="1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1" grpId="0"/>
      <p:bldP spid="209" grpId="0"/>
      <p:bldP spid="128" grpId="0"/>
      <p:bldP spid="13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 name="Group 103">
            <a:extLst>
              <a:ext uri="{FF2B5EF4-FFF2-40B4-BE49-F238E27FC236}">
                <a16:creationId xmlns:a16="http://schemas.microsoft.com/office/drawing/2014/main" id="{94036C46-EA1B-47DE-874C-CBBE0A2DC41D}"/>
              </a:ext>
            </a:extLst>
          </p:cNvPr>
          <p:cNvGrpSpPr/>
          <p:nvPr/>
        </p:nvGrpSpPr>
        <p:grpSpPr>
          <a:xfrm>
            <a:off x="889501" y="4203673"/>
            <a:ext cx="1535322" cy="648674"/>
            <a:chOff x="889501" y="4165573"/>
            <a:chExt cx="1535322" cy="648674"/>
          </a:xfrm>
        </p:grpSpPr>
        <p:grpSp>
          <p:nvGrpSpPr>
            <p:cNvPr id="27" name="Graphic 2">
              <a:extLst>
                <a:ext uri="{FF2B5EF4-FFF2-40B4-BE49-F238E27FC236}">
                  <a16:creationId xmlns:a16="http://schemas.microsoft.com/office/drawing/2014/main" id="{F9493A89-0E5A-4C54-ACB1-01248E8EF48D}"/>
                </a:ext>
              </a:extLst>
            </p:cNvPr>
            <p:cNvGrpSpPr/>
            <p:nvPr/>
          </p:nvGrpSpPr>
          <p:grpSpPr>
            <a:xfrm>
              <a:off x="1147121" y="4382239"/>
              <a:ext cx="1020082" cy="216004"/>
              <a:chOff x="3062163" y="4063365"/>
              <a:chExt cx="1470907" cy="311467"/>
            </a:xfrm>
          </p:grpSpPr>
          <p:grpSp>
            <p:nvGrpSpPr>
              <p:cNvPr id="85" name="Graphic 2">
                <a:extLst>
                  <a:ext uri="{FF2B5EF4-FFF2-40B4-BE49-F238E27FC236}">
                    <a16:creationId xmlns:a16="http://schemas.microsoft.com/office/drawing/2014/main" id="{C7E6685D-7610-44F3-8287-535C2D1CC9DE}"/>
                  </a:ext>
                </a:extLst>
              </p:cNvPr>
              <p:cNvGrpSpPr/>
              <p:nvPr/>
            </p:nvGrpSpPr>
            <p:grpSpPr>
              <a:xfrm>
                <a:off x="3062163" y="4063365"/>
                <a:ext cx="727005" cy="311467"/>
                <a:chOff x="3062163" y="4063365"/>
                <a:chExt cx="727005" cy="311467"/>
              </a:xfrm>
            </p:grpSpPr>
            <p:sp>
              <p:nvSpPr>
                <p:cNvPr id="92" name="Freeform: Shape 91">
                  <a:extLst>
                    <a:ext uri="{FF2B5EF4-FFF2-40B4-BE49-F238E27FC236}">
                      <a16:creationId xmlns:a16="http://schemas.microsoft.com/office/drawing/2014/main" id="{460DBAC4-1FB5-4CDB-8548-062E82660D0A}"/>
                    </a:ext>
                  </a:extLst>
                </p:cNvPr>
                <p:cNvSpPr/>
                <p:nvPr/>
              </p:nvSpPr>
              <p:spPr>
                <a:xfrm>
                  <a:off x="3062163" y="4063365"/>
                  <a:ext cx="727005" cy="311467"/>
                </a:xfrm>
                <a:custGeom>
                  <a:avLst/>
                  <a:gdLst>
                    <a:gd name="connsiteX0" fmla="*/ 130616 w 727005"/>
                    <a:gd name="connsiteY0" fmla="*/ 0 h 311467"/>
                    <a:gd name="connsiteX1" fmla="*/ 596389 w 727005"/>
                    <a:gd name="connsiteY1" fmla="*/ 0 h 311467"/>
                    <a:gd name="connsiteX2" fmla="*/ 610676 w 727005"/>
                    <a:gd name="connsiteY2" fmla="*/ 9525 h 311467"/>
                    <a:gd name="connsiteX3" fmla="*/ 725929 w 727005"/>
                    <a:gd name="connsiteY3" fmla="*/ 290513 h 311467"/>
                    <a:gd name="connsiteX4" fmla="*/ 711641 w 727005"/>
                    <a:gd name="connsiteY4" fmla="*/ 311467 h 311467"/>
                    <a:gd name="connsiteX5" fmla="*/ 15364 w 727005"/>
                    <a:gd name="connsiteY5" fmla="*/ 311467 h 311467"/>
                    <a:gd name="connsiteX6" fmla="*/ 1076 w 727005"/>
                    <a:gd name="connsiteY6" fmla="*/ 290513 h 311467"/>
                    <a:gd name="connsiteX7" fmla="*/ 116329 w 727005"/>
                    <a:gd name="connsiteY7" fmla="*/ 9525 h 311467"/>
                    <a:gd name="connsiteX8" fmla="*/ 130616 w 727005"/>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005" h="311467">
                      <a:moveTo>
                        <a:pt x="130616" y="0"/>
                      </a:moveTo>
                      <a:lnTo>
                        <a:pt x="596389" y="0"/>
                      </a:lnTo>
                      <a:cubicBezTo>
                        <a:pt x="603056" y="0"/>
                        <a:pt x="607819" y="3810"/>
                        <a:pt x="610676" y="9525"/>
                      </a:cubicBezTo>
                      <a:lnTo>
                        <a:pt x="725929" y="290513"/>
                      </a:lnTo>
                      <a:cubicBezTo>
                        <a:pt x="729739" y="300990"/>
                        <a:pt x="723071" y="311467"/>
                        <a:pt x="711641" y="311467"/>
                      </a:cubicBezTo>
                      <a:lnTo>
                        <a:pt x="15364" y="311467"/>
                      </a:lnTo>
                      <a:cubicBezTo>
                        <a:pt x="3934" y="311467"/>
                        <a:pt x="-2734" y="300038"/>
                        <a:pt x="1076" y="290513"/>
                      </a:cubicBezTo>
                      <a:lnTo>
                        <a:pt x="116329" y="9525"/>
                      </a:lnTo>
                      <a:cubicBezTo>
                        <a:pt x="119186" y="3810"/>
                        <a:pt x="124901" y="0"/>
                        <a:pt x="130616" y="0"/>
                      </a:cubicBezTo>
                      <a:close/>
                    </a:path>
                  </a:pathLst>
                </a:custGeom>
                <a:solidFill>
                  <a:srgbClr val="FFCC0F"/>
                </a:solidFill>
                <a:ln w="9525" cap="flat">
                  <a:noFill/>
                  <a:prstDash val="solid"/>
                  <a:miter/>
                </a:ln>
              </p:spPr>
              <p:txBody>
                <a:bodyPr rtlCol="0" anchor="ctr"/>
                <a:lstStyle/>
                <a:p>
                  <a:endParaRPr lang="en-ID"/>
                </a:p>
              </p:txBody>
            </p:sp>
            <p:grpSp>
              <p:nvGrpSpPr>
                <p:cNvPr id="93" name="Graphic 2">
                  <a:extLst>
                    <a:ext uri="{FF2B5EF4-FFF2-40B4-BE49-F238E27FC236}">
                      <a16:creationId xmlns:a16="http://schemas.microsoft.com/office/drawing/2014/main" id="{AB19AFA3-B7E5-46CE-8BD5-FC15A2DEBFF4}"/>
                    </a:ext>
                  </a:extLst>
                </p:cNvPr>
                <p:cNvGrpSpPr/>
                <p:nvPr/>
              </p:nvGrpSpPr>
              <p:grpSpPr>
                <a:xfrm>
                  <a:off x="3247295" y="4089082"/>
                  <a:ext cx="431297" cy="260032"/>
                  <a:chOff x="3247295" y="4089082"/>
                  <a:chExt cx="431297" cy="260032"/>
                </a:xfrm>
                <a:solidFill>
                  <a:srgbClr val="FFF171"/>
                </a:solidFill>
              </p:grpSpPr>
              <p:sp>
                <p:nvSpPr>
                  <p:cNvPr id="94" name="Freeform: Shape 93">
                    <a:extLst>
                      <a:ext uri="{FF2B5EF4-FFF2-40B4-BE49-F238E27FC236}">
                        <a16:creationId xmlns:a16="http://schemas.microsoft.com/office/drawing/2014/main" id="{B8E6499A-EFD9-4940-B8E7-F45E564E316E}"/>
                      </a:ext>
                    </a:extLst>
                  </p:cNvPr>
                  <p:cNvSpPr/>
                  <p:nvPr/>
                </p:nvSpPr>
                <p:spPr>
                  <a:xfrm>
                    <a:off x="3433723" y="4090034"/>
                    <a:ext cx="244869" cy="259080"/>
                  </a:xfrm>
                  <a:custGeom>
                    <a:avLst/>
                    <a:gdLst>
                      <a:gd name="connsiteX0" fmla="*/ 135293 w 244869"/>
                      <a:gd name="connsiteY0" fmla="*/ 251460 h 259080"/>
                      <a:gd name="connsiteX1" fmla="*/ 1943 w 244869"/>
                      <a:gd name="connsiteY1" fmla="*/ 22860 h 259080"/>
                      <a:gd name="connsiteX2" fmla="*/ 15278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2" y="12383"/>
                          <a:pt x="3848" y="0"/>
                          <a:pt x="15278"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C4D733E0-7E2F-4C88-95E4-2CC510DD2F79}"/>
                      </a:ext>
                    </a:extLst>
                  </p:cNvPr>
                  <p:cNvSpPr/>
                  <p:nvPr/>
                </p:nvSpPr>
                <p:spPr>
                  <a:xfrm>
                    <a:off x="324729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2F7D87D0-11EF-4083-AEA1-E3803DFEFA7F}"/>
                      </a:ext>
                    </a:extLst>
                  </p:cNvPr>
                  <p:cNvSpPr/>
                  <p:nvPr/>
                </p:nvSpPr>
                <p:spPr>
                  <a:xfrm>
                    <a:off x="358802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86" name="Graphic 2">
                <a:extLst>
                  <a:ext uri="{FF2B5EF4-FFF2-40B4-BE49-F238E27FC236}">
                    <a16:creationId xmlns:a16="http://schemas.microsoft.com/office/drawing/2014/main" id="{14AD3F26-9032-460C-92AD-A0FCC334FF90}"/>
                  </a:ext>
                </a:extLst>
              </p:cNvPr>
              <p:cNvGrpSpPr/>
              <p:nvPr/>
            </p:nvGrpSpPr>
            <p:grpSpPr>
              <a:xfrm>
                <a:off x="3805113" y="4063365"/>
                <a:ext cx="727957" cy="311467"/>
                <a:chOff x="3805113" y="4063365"/>
                <a:chExt cx="727957" cy="311467"/>
              </a:xfrm>
            </p:grpSpPr>
            <p:sp>
              <p:nvSpPr>
                <p:cNvPr id="87" name="Freeform: Shape 86">
                  <a:extLst>
                    <a:ext uri="{FF2B5EF4-FFF2-40B4-BE49-F238E27FC236}">
                      <a16:creationId xmlns:a16="http://schemas.microsoft.com/office/drawing/2014/main" id="{89CA1D85-4643-455D-8224-B3728732C060}"/>
                    </a:ext>
                  </a:extLst>
                </p:cNvPr>
                <p:cNvSpPr/>
                <p:nvPr/>
              </p:nvSpPr>
              <p:spPr>
                <a:xfrm>
                  <a:off x="3805113" y="406336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7"/>
                        <a:pt x="712594" y="311467"/>
                      </a:cubicBezTo>
                      <a:lnTo>
                        <a:pt x="15364" y="311467"/>
                      </a:lnTo>
                      <a:cubicBezTo>
                        <a:pt x="3934" y="311467"/>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88" name="Graphic 2">
                  <a:extLst>
                    <a:ext uri="{FF2B5EF4-FFF2-40B4-BE49-F238E27FC236}">
                      <a16:creationId xmlns:a16="http://schemas.microsoft.com/office/drawing/2014/main" id="{74232043-AB4C-4D67-8CC7-3682E7BE2B43}"/>
                    </a:ext>
                  </a:extLst>
                </p:cNvPr>
                <p:cNvGrpSpPr/>
                <p:nvPr/>
              </p:nvGrpSpPr>
              <p:grpSpPr>
                <a:xfrm>
                  <a:off x="3990245" y="4089082"/>
                  <a:ext cx="431297" cy="260032"/>
                  <a:chOff x="3990245" y="4089082"/>
                  <a:chExt cx="431297" cy="260032"/>
                </a:xfrm>
                <a:solidFill>
                  <a:srgbClr val="FFF171"/>
                </a:solidFill>
              </p:grpSpPr>
              <p:sp>
                <p:nvSpPr>
                  <p:cNvPr id="89" name="Freeform: Shape 88">
                    <a:extLst>
                      <a:ext uri="{FF2B5EF4-FFF2-40B4-BE49-F238E27FC236}">
                        <a16:creationId xmlns:a16="http://schemas.microsoft.com/office/drawing/2014/main" id="{9E906EAF-014A-4D84-86C6-2564C237865C}"/>
                      </a:ext>
                    </a:extLst>
                  </p:cNvPr>
                  <p:cNvSpPr/>
                  <p:nvPr/>
                </p:nvSpPr>
                <p:spPr>
                  <a:xfrm>
                    <a:off x="4176673" y="409003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4AE3B658-6054-42CD-B16B-1F8EBF43C5FD}"/>
                      </a:ext>
                    </a:extLst>
                  </p:cNvPr>
                  <p:cNvSpPr/>
                  <p:nvPr/>
                </p:nvSpPr>
                <p:spPr>
                  <a:xfrm>
                    <a:off x="399024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0264C3B-1E60-4CCA-8016-AA868061DFA3}"/>
                      </a:ext>
                    </a:extLst>
                  </p:cNvPr>
                  <p:cNvSpPr/>
                  <p:nvPr/>
                </p:nvSpPr>
                <p:spPr>
                  <a:xfrm>
                    <a:off x="433097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28" name="Graphic 2">
              <a:extLst>
                <a:ext uri="{FF2B5EF4-FFF2-40B4-BE49-F238E27FC236}">
                  <a16:creationId xmlns:a16="http://schemas.microsoft.com/office/drawing/2014/main" id="{7E8183EB-83B4-4014-8C17-0BC31FB47C08}"/>
                </a:ext>
              </a:extLst>
            </p:cNvPr>
            <p:cNvGrpSpPr/>
            <p:nvPr/>
          </p:nvGrpSpPr>
          <p:grpSpPr>
            <a:xfrm>
              <a:off x="1399542" y="4165573"/>
              <a:ext cx="515240" cy="216665"/>
              <a:chOff x="3426141" y="3750944"/>
              <a:chExt cx="742950" cy="312420"/>
            </a:xfrm>
          </p:grpSpPr>
          <p:sp>
            <p:nvSpPr>
              <p:cNvPr id="80" name="Freeform: Shape 79">
                <a:extLst>
                  <a:ext uri="{FF2B5EF4-FFF2-40B4-BE49-F238E27FC236}">
                    <a16:creationId xmlns:a16="http://schemas.microsoft.com/office/drawing/2014/main" id="{B1C14C8F-DB5D-4B77-BF7C-EC90E298AF0F}"/>
                  </a:ext>
                </a:extLst>
              </p:cNvPr>
              <p:cNvSpPr/>
              <p:nvPr/>
            </p:nvSpPr>
            <p:spPr>
              <a:xfrm>
                <a:off x="3426141" y="3750944"/>
                <a:ext cx="742950" cy="312420"/>
              </a:xfrm>
              <a:custGeom>
                <a:avLst/>
                <a:gdLst>
                  <a:gd name="connsiteX0" fmla="*/ 128588 w 742950"/>
                  <a:gd name="connsiteY0" fmla="*/ 0 h 312420"/>
                  <a:gd name="connsiteX1" fmla="*/ 614363 w 742950"/>
                  <a:gd name="connsiteY1" fmla="*/ 0 h 312420"/>
                  <a:gd name="connsiteX2" fmla="*/ 742950 w 742950"/>
                  <a:gd name="connsiteY2" fmla="*/ 312420 h 312420"/>
                  <a:gd name="connsiteX3" fmla="*/ 0 w 742950"/>
                  <a:gd name="connsiteY3" fmla="*/ 312420 h 312420"/>
                </a:gdLst>
                <a:ahLst/>
                <a:cxnLst>
                  <a:cxn ang="0">
                    <a:pos x="connsiteX0" y="connsiteY0"/>
                  </a:cxn>
                  <a:cxn ang="0">
                    <a:pos x="connsiteX1" y="connsiteY1"/>
                  </a:cxn>
                  <a:cxn ang="0">
                    <a:pos x="connsiteX2" y="connsiteY2"/>
                  </a:cxn>
                  <a:cxn ang="0">
                    <a:pos x="connsiteX3" y="connsiteY3"/>
                  </a:cxn>
                </a:cxnLst>
                <a:rect l="l" t="t" r="r" b="b"/>
                <a:pathLst>
                  <a:path w="742950" h="312420">
                    <a:moveTo>
                      <a:pt x="128588" y="0"/>
                    </a:moveTo>
                    <a:lnTo>
                      <a:pt x="614363" y="0"/>
                    </a:lnTo>
                    <a:lnTo>
                      <a:pt x="742950" y="312420"/>
                    </a:lnTo>
                    <a:lnTo>
                      <a:pt x="0" y="312420"/>
                    </a:lnTo>
                    <a:close/>
                  </a:path>
                </a:pathLst>
              </a:custGeom>
              <a:solidFill>
                <a:srgbClr val="FFCC0F"/>
              </a:solidFill>
              <a:ln w="9525" cap="flat">
                <a:noFill/>
                <a:prstDash val="solid"/>
                <a:miter/>
              </a:ln>
            </p:spPr>
            <p:txBody>
              <a:bodyPr rtlCol="0" anchor="ctr"/>
              <a:lstStyle/>
              <a:p>
                <a:endParaRPr lang="en-ID"/>
              </a:p>
            </p:txBody>
          </p:sp>
          <p:grpSp>
            <p:nvGrpSpPr>
              <p:cNvPr id="81" name="Graphic 2">
                <a:extLst>
                  <a:ext uri="{FF2B5EF4-FFF2-40B4-BE49-F238E27FC236}">
                    <a16:creationId xmlns:a16="http://schemas.microsoft.com/office/drawing/2014/main" id="{BC4A832D-E18C-43CE-9EAF-40BA311DF0FC}"/>
                  </a:ext>
                </a:extLst>
              </p:cNvPr>
              <p:cNvGrpSpPr/>
              <p:nvPr/>
            </p:nvGrpSpPr>
            <p:grpSpPr>
              <a:xfrm>
                <a:off x="3604259" y="3776662"/>
                <a:ext cx="457200" cy="260032"/>
                <a:chOff x="3604259" y="3776662"/>
                <a:chExt cx="457200" cy="260032"/>
              </a:xfrm>
              <a:solidFill>
                <a:srgbClr val="FFF171"/>
              </a:solidFill>
            </p:grpSpPr>
            <p:sp>
              <p:nvSpPr>
                <p:cNvPr id="82" name="Freeform: Shape 81">
                  <a:extLst>
                    <a:ext uri="{FF2B5EF4-FFF2-40B4-BE49-F238E27FC236}">
                      <a16:creationId xmlns:a16="http://schemas.microsoft.com/office/drawing/2014/main" id="{FBFB0FB2-0A01-4282-86D8-F9959251B8A6}"/>
                    </a:ext>
                  </a:extLst>
                </p:cNvPr>
                <p:cNvSpPr/>
                <p:nvPr/>
              </p:nvSpPr>
              <p:spPr>
                <a:xfrm>
                  <a:off x="3793807" y="3776662"/>
                  <a:ext cx="267652" cy="260032"/>
                </a:xfrm>
                <a:custGeom>
                  <a:avLst/>
                  <a:gdLst>
                    <a:gd name="connsiteX0" fmla="*/ 150495 w 267652"/>
                    <a:gd name="connsiteY0" fmla="*/ 260032 h 260032"/>
                    <a:gd name="connsiteX1" fmla="*/ 0 w 267652"/>
                    <a:gd name="connsiteY1" fmla="*/ 0 h 260032"/>
                    <a:gd name="connsiteX2" fmla="*/ 117158 w 267652"/>
                    <a:gd name="connsiteY2" fmla="*/ 0 h 260032"/>
                    <a:gd name="connsiteX3" fmla="*/ 267652 w 26765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67652" h="260032">
                      <a:moveTo>
                        <a:pt x="150495" y="260032"/>
                      </a:moveTo>
                      <a:lnTo>
                        <a:pt x="0" y="0"/>
                      </a:lnTo>
                      <a:lnTo>
                        <a:pt x="117158" y="0"/>
                      </a:lnTo>
                      <a:lnTo>
                        <a:pt x="267652" y="260032"/>
                      </a:lnTo>
                      <a:close/>
                    </a:path>
                  </a:pathLst>
                </a:custGeom>
                <a:solidFill>
                  <a:srgbClr val="FFF171"/>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EE8F57A-42B5-4594-93FD-F52BC9D29CAC}"/>
                    </a:ext>
                  </a:extLst>
                </p:cNvPr>
                <p:cNvSpPr/>
                <p:nvPr/>
              </p:nvSpPr>
              <p:spPr>
                <a:xfrm>
                  <a:off x="3604259" y="3776662"/>
                  <a:ext cx="248602" cy="260032"/>
                </a:xfrm>
                <a:custGeom>
                  <a:avLst/>
                  <a:gdLst>
                    <a:gd name="connsiteX0" fmla="*/ 180023 w 248602"/>
                    <a:gd name="connsiteY0" fmla="*/ 260032 h 260032"/>
                    <a:gd name="connsiteX1" fmla="*/ 0 w 248602"/>
                    <a:gd name="connsiteY1" fmla="*/ 0 h 260032"/>
                    <a:gd name="connsiteX2" fmla="*/ 98108 w 248602"/>
                    <a:gd name="connsiteY2" fmla="*/ 0 h 260032"/>
                    <a:gd name="connsiteX3" fmla="*/ 248603 w 24860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48602" h="260032">
                      <a:moveTo>
                        <a:pt x="180023" y="260032"/>
                      </a:moveTo>
                      <a:lnTo>
                        <a:pt x="0" y="0"/>
                      </a:lnTo>
                      <a:lnTo>
                        <a:pt x="98108" y="0"/>
                      </a:lnTo>
                      <a:lnTo>
                        <a:pt x="248603" y="260032"/>
                      </a:lnTo>
                      <a:close/>
                    </a:path>
                  </a:pathLst>
                </a:custGeom>
                <a:solidFill>
                  <a:srgbClr val="FFF171"/>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B0A731D0-8E35-42B2-8569-FDACF4A13E5B}"/>
                    </a:ext>
                  </a:extLst>
                </p:cNvPr>
                <p:cNvSpPr/>
                <p:nvPr/>
              </p:nvSpPr>
              <p:spPr>
                <a:xfrm>
                  <a:off x="3948112" y="3776662"/>
                  <a:ext cx="93345" cy="164782"/>
                </a:xfrm>
                <a:custGeom>
                  <a:avLst/>
                  <a:gdLst>
                    <a:gd name="connsiteX0" fmla="*/ 93345 w 93345"/>
                    <a:gd name="connsiteY0" fmla="*/ 164782 h 164782"/>
                    <a:gd name="connsiteX1" fmla="*/ 0 w 93345"/>
                    <a:gd name="connsiteY1" fmla="*/ 0 h 164782"/>
                    <a:gd name="connsiteX2" fmla="*/ 38100 w 93345"/>
                    <a:gd name="connsiteY2" fmla="*/ 0 h 164782"/>
                  </a:gdLst>
                  <a:ahLst/>
                  <a:cxnLst>
                    <a:cxn ang="0">
                      <a:pos x="connsiteX0" y="connsiteY0"/>
                    </a:cxn>
                    <a:cxn ang="0">
                      <a:pos x="connsiteX1" y="connsiteY1"/>
                    </a:cxn>
                    <a:cxn ang="0">
                      <a:pos x="connsiteX2" y="connsiteY2"/>
                    </a:cxn>
                  </a:cxnLst>
                  <a:rect l="l" t="t" r="r" b="b"/>
                  <a:pathLst>
                    <a:path w="93345" h="164782">
                      <a:moveTo>
                        <a:pt x="93345" y="164782"/>
                      </a:moveTo>
                      <a:lnTo>
                        <a:pt x="0" y="0"/>
                      </a:lnTo>
                      <a:lnTo>
                        <a:pt x="38100" y="0"/>
                      </a:lnTo>
                      <a:close/>
                    </a:path>
                  </a:pathLst>
                </a:custGeom>
                <a:solidFill>
                  <a:srgbClr val="FFF171"/>
                </a:solidFill>
                <a:ln w="9525" cap="flat">
                  <a:noFill/>
                  <a:prstDash val="solid"/>
                  <a:miter/>
                </a:ln>
              </p:spPr>
              <p:txBody>
                <a:bodyPr rtlCol="0" anchor="ctr"/>
                <a:lstStyle/>
                <a:p>
                  <a:endParaRPr lang="en-ID"/>
                </a:p>
              </p:txBody>
            </p:sp>
          </p:grpSp>
        </p:grpSp>
        <p:grpSp>
          <p:nvGrpSpPr>
            <p:cNvPr id="29" name="Graphic 2">
              <a:extLst>
                <a:ext uri="{FF2B5EF4-FFF2-40B4-BE49-F238E27FC236}">
                  <a16:creationId xmlns:a16="http://schemas.microsoft.com/office/drawing/2014/main" id="{32F7168F-C5E9-4047-A89C-F5EAF6DFA9CB}"/>
                </a:ext>
              </a:extLst>
            </p:cNvPr>
            <p:cNvGrpSpPr/>
            <p:nvPr/>
          </p:nvGrpSpPr>
          <p:grpSpPr>
            <a:xfrm>
              <a:off x="889501" y="4598243"/>
              <a:ext cx="1535322" cy="216004"/>
              <a:chOff x="2690688" y="4374832"/>
              <a:chExt cx="2213857" cy="311467"/>
            </a:xfrm>
          </p:grpSpPr>
          <p:grpSp>
            <p:nvGrpSpPr>
              <p:cNvPr id="62" name="Graphic 2">
                <a:extLst>
                  <a:ext uri="{FF2B5EF4-FFF2-40B4-BE49-F238E27FC236}">
                    <a16:creationId xmlns:a16="http://schemas.microsoft.com/office/drawing/2014/main" id="{F980C9CE-0DBD-4363-8AA4-8C2269229F6B}"/>
                  </a:ext>
                </a:extLst>
              </p:cNvPr>
              <p:cNvGrpSpPr/>
              <p:nvPr/>
            </p:nvGrpSpPr>
            <p:grpSpPr>
              <a:xfrm>
                <a:off x="2690688" y="4374832"/>
                <a:ext cx="727957" cy="311467"/>
                <a:chOff x="2690688" y="4374832"/>
                <a:chExt cx="727957" cy="311467"/>
              </a:xfrm>
            </p:grpSpPr>
            <p:sp>
              <p:nvSpPr>
                <p:cNvPr id="75" name="Freeform: Shape 74">
                  <a:extLst>
                    <a:ext uri="{FF2B5EF4-FFF2-40B4-BE49-F238E27FC236}">
                      <a16:creationId xmlns:a16="http://schemas.microsoft.com/office/drawing/2014/main" id="{F288A493-D2FF-4BAE-BA8B-AB057AA9CA55}"/>
                    </a:ext>
                  </a:extLst>
                </p:cNvPr>
                <p:cNvSpPr/>
                <p:nvPr/>
              </p:nvSpPr>
              <p:spPr>
                <a:xfrm>
                  <a:off x="26906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A759C6C1-3410-4977-835F-04AA0D8E0BFC}"/>
                    </a:ext>
                  </a:extLst>
                </p:cNvPr>
                <p:cNvGrpSpPr/>
                <p:nvPr/>
              </p:nvGrpSpPr>
              <p:grpSpPr>
                <a:xfrm>
                  <a:off x="2875820" y="4401502"/>
                  <a:ext cx="431297" cy="260032"/>
                  <a:chOff x="2875820" y="4401502"/>
                  <a:chExt cx="431297" cy="260032"/>
                </a:xfrm>
                <a:solidFill>
                  <a:srgbClr val="FFF171"/>
                </a:solidFill>
              </p:grpSpPr>
              <p:sp>
                <p:nvSpPr>
                  <p:cNvPr id="77" name="Freeform: Shape 76">
                    <a:extLst>
                      <a:ext uri="{FF2B5EF4-FFF2-40B4-BE49-F238E27FC236}">
                        <a16:creationId xmlns:a16="http://schemas.microsoft.com/office/drawing/2014/main" id="{F3BB69CB-8A46-47A6-AF7C-EF6F957D5857}"/>
                      </a:ext>
                    </a:extLst>
                  </p:cNvPr>
                  <p:cNvSpPr/>
                  <p:nvPr/>
                </p:nvSpPr>
                <p:spPr>
                  <a:xfrm>
                    <a:off x="3062248" y="4402455"/>
                    <a:ext cx="244869" cy="259079"/>
                  </a:xfrm>
                  <a:custGeom>
                    <a:avLst/>
                    <a:gdLst>
                      <a:gd name="connsiteX0" fmla="*/ 135293 w 244869"/>
                      <a:gd name="connsiteY0" fmla="*/ 251460 h 259079"/>
                      <a:gd name="connsiteX1" fmla="*/ 1943 w 244869"/>
                      <a:gd name="connsiteY1" fmla="*/ 22860 h 259079"/>
                      <a:gd name="connsiteX2" fmla="*/ 15278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8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2" y="12382"/>
                          <a:pt x="3848" y="0"/>
                          <a:pt x="15278" y="0"/>
                        </a:cubicBezTo>
                        <a:lnTo>
                          <a:pt x="96241" y="0"/>
                        </a:lnTo>
                        <a:cubicBezTo>
                          <a:pt x="101956" y="0"/>
                          <a:pt x="106718" y="2857"/>
                          <a:pt x="109576" y="7620"/>
                        </a:cubicBezTo>
                        <a:lnTo>
                          <a:pt x="242926" y="236220"/>
                        </a:lnTo>
                        <a:cubicBezTo>
                          <a:pt x="248641" y="246697"/>
                          <a:pt x="241021" y="259080"/>
                          <a:pt x="229591" y="259080"/>
                        </a:cubicBezTo>
                        <a:lnTo>
                          <a:pt x="148628"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21AB752-3A3E-4226-89AF-07DCEDE01587}"/>
                      </a:ext>
                    </a:extLst>
                  </p:cNvPr>
                  <p:cNvSpPr/>
                  <p:nvPr/>
                </p:nvSpPr>
                <p:spPr>
                  <a:xfrm>
                    <a:off x="28758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05734C2E-32A9-4CC4-B5FB-C628D81FC2C5}"/>
                      </a:ext>
                    </a:extLst>
                  </p:cNvPr>
                  <p:cNvSpPr/>
                  <p:nvPr/>
                </p:nvSpPr>
                <p:spPr>
                  <a:xfrm>
                    <a:off x="32165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8"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3" name="Graphic 2">
                <a:extLst>
                  <a:ext uri="{FF2B5EF4-FFF2-40B4-BE49-F238E27FC236}">
                    <a16:creationId xmlns:a16="http://schemas.microsoft.com/office/drawing/2014/main" id="{F4C773D7-1EE0-45C7-B45C-9DCA539A258A}"/>
                  </a:ext>
                </a:extLst>
              </p:cNvPr>
              <p:cNvGrpSpPr/>
              <p:nvPr/>
            </p:nvGrpSpPr>
            <p:grpSpPr>
              <a:xfrm>
                <a:off x="3433638" y="4374832"/>
                <a:ext cx="727957" cy="311467"/>
                <a:chOff x="3433638" y="4374832"/>
                <a:chExt cx="727957" cy="311467"/>
              </a:xfrm>
            </p:grpSpPr>
            <p:sp>
              <p:nvSpPr>
                <p:cNvPr id="70" name="Freeform: Shape 69">
                  <a:extLst>
                    <a:ext uri="{FF2B5EF4-FFF2-40B4-BE49-F238E27FC236}">
                      <a16:creationId xmlns:a16="http://schemas.microsoft.com/office/drawing/2014/main" id="{649BA675-5EF1-48D0-8966-EB1DB4DBB6AA}"/>
                    </a:ext>
                  </a:extLst>
                </p:cNvPr>
                <p:cNvSpPr/>
                <p:nvPr/>
              </p:nvSpPr>
              <p:spPr>
                <a:xfrm>
                  <a:off x="343363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1" name="Graphic 2">
                  <a:extLst>
                    <a:ext uri="{FF2B5EF4-FFF2-40B4-BE49-F238E27FC236}">
                      <a16:creationId xmlns:a16="http://schemas.microsoft.com/office/drawing/2014/main" id="{B2236896-2117-4409-B21D-DA0111E7B7EE}"/>
                    </a:ext>
                  </a:extLst>
                </p:cNvPr>
                <p:cNvGrpSpPr/>
                <p:nvPr/>
              </p:nvGrpSpPr>
              <p:grpSpPr>
                <a:xfrm>
                  <a:off x="3618770" y="4401502"/>
                  <a:ext cx="431297" cy="260032"/>
                  <a:chOff x="3618770" y="4401502"/>
                  <a:chExt cx="431297" cy="260032"/>
                </a:xfrm>
                <a:solidFill>
                  <a:srgbClr val="FFF171"/>
                </a:solidFill>
              </p:grpSpPr>
              <p:sp>
                <p:nvSpPr>
                  <p:cNvPr id="72" name="Freeform: Shape 71">
                    <a:extLst>
                      <a:ext uri="{FF2B5EF4-FFF2-40B4-BE49-F238E27FC236}">
                        <a16:creationId xmlns:a16="http://schemas.microsoft.com/office/drawing/2014/main" id="{3095921A-BC26-42F2-9FE1-B4AA8DFC1410}"/>
                      </a:ext>
                    </a:extLst>
                  </p:cNvPr>
                  <p:cNvSpPr/>
                  <p:nvPr/>
                </p:nvSpPr>
                <p:spPr>
                  <a:xfrm>
                    <a:off x="380519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F3D8F31-FAFD-4227-80C2-BEEBE3F4C8A0}"/>
                      </a:ext>
                    </a:extLst>
                  </p:cNvPr>
                  <p:cNvSpPr/>
                  <p:nvPr/>
                </p:nvSpPr>
                <p:spPr>
                  <a:xfrm>
                    <a:off x="361877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6AED887-FA90-4120-93BC-A5D90333AD9D}"/>
                      </a:ext>
                    </a:extLst>
                  </p:cNvPr>
                  <p:cNvSpPr/>
                  <p:nvPr/>
                </p:nvSpPr>
                <p:spPr>
                  <a:xfrm>
                    <a:off x="395950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4" name="Graphic 2">
                <a:extLst>
                  <a:ext uri="{FF2B5EF4-FFF2-40B4-BE49-F238E27FC236}">
                    <a16:creationId xmlns:a16="http://schemas.microsoft.com/office/drawing/2014/main" id="{61B193A9-7980-4D25-9AA7-27AC7977B4D3}"/>
                  </a:ext>
                </a:extLst>
              </p:cNvPr>
              <p:cNvGrpSpPr/>
              <p:nvPr/>
            </p:nvGrpSpPr>
            <p:grpSpPr>
              <a:xfrm>
                <a:off x="4176588" y="4374832"/>
                <a:ext cx="727957" cy="311467"/>
                <a:chOff x="4176588" y="4374832"/>
                <a:chExt cx="727957" cy="311467"/>
              </a:xfrm>
            </p:grpSpPr>
            <p:sp>
              <p:nvSpPr>
                <p:cNvPr id="65" name="Freeform: Shape 64">
                  <a:extLst>
                    <a:ext uri="{FF2B5EF4-FFF2-40B4-BE49-F238E27FC236}">
                      <a16:creationId xmlns:a16="http://schemas.microsoft.com/office/drawing/2014/main" id="{871DC02B-234B-4169-BEC4-6736CB0EBAAD}"/>
                    </a:ext>
                  </a:extLst>
                </p:cNvPr>
                <p:cNvSpPr/>
                <p:nvPr/>
              </p:nvSpPr>
              <p:spPr>
                <a:xfrm>
                  <a:off x="41765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66" name="Graphic 2">
                  <a:extLst>
                    <a:ext uri="{FF2B5EF4-FFF2-40B4-BE49-F238E27FC236}">
                      <a16:creationId xmlns:a16="http://schemas.microsoft.com/office/drawing/2014/main" id="{8E1431AC-50E9-410D-9320-780A21822DC0}"/>
                    </a:ext>
                  </a:extLst>
                </p:cNvPr>
                <p:cNvGrpSpPr/>
                <p:nvPr/>
              </p:nvGrpSpPr>
              <p:grpSpPr>
                <a:xfrm>
                  <a:off x="4361720" y="4401502"/>
                  <a:ext cx="431297" cy="260032"/>
                  <a:chOff x="4361720" y="4401502"/>
                  <a:chExt cx="431297" cy="260032"/>
                </a:xfrm>
                <a:solidFill>
                  <a:srgbClr val="FFF171"/>
                </a:solidFill>
              </p:grpSpPr>
              <p:sp>
                <p:nvSpPr>
                  <p:cNvPr id="67" name="Freeform: Shape 66">
                    <a:extLst>
                      <a:ext uri="{FF2B5EF4-FFF2-40B4-BE49-F238E27FC236}">
                        <a16:creationId xmlns:a16="http://schemas.microsoft.com/office/drawing/2014/main" id="{07EEDC43-82D9-4FD4-A8E7-562F5740D7D8}"/>
                      </a:ext>
                    </a:extLst>
                  </p:cNvPr>
                  <p:cNvSpPr/>
                  <p:nvPr/>
                </p:nvSpPr>
                <p:spPr>
                  <a:xfrm>
                    <a:off x="454814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CE354CF-18A8-4310-AE08-952E68647FB9}"/>
                      </a:ext>
                    </a:extLst>
                  </p:cNvPr>
                  <p:cNvSpPr/>
                  <p:nvPr/>
                </p:nvSpPr>
                <p:spPr>
                  <a:xfrm>
                    <a:off x="43617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55FB6920-61C8-424F-9E4A-B925E3409F8C}"/>
                      </a:ext>
                    </a:extLst>
                  </p:cNvPr>
                  <p:cNvSpPr/>
                  <p:nvPr/>
                </p:nvSpPr>
                <p:spPr>
                  <a:xfrm>
                    <a:off x="47024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grpSp>
        <p:nvGrpSpPr>
          <p:cNvPr id="105" name="Group 104">
            <a:extLst>
              <a:ext uri="{FF2B5EF4-FFF2-40B4-BE49-F238E27FC236}">
                <a16:creationId xmlns:a16="http://schemas.microsoft.com/office/drawing/2014/main" id="{F7B470E9-89D4-42AB-9B2C-9A49A9B649B4}"/>
              </a:ext>
            </a:extLst>
          </p:cNvPr>
          <p:cNvGrpSpPr/>
          <p:nvPr/>
        </p:nvGrpSpPr>
        <p:grpSpPr>
          <a:xfrm>
            <a:off x="4047657" y="3931522"/>
            <a:ext cx="1535322" cy="432668"/>
            <a:chOff x="4047657" y="3893422"/>
            <a:chExt cx="1535322" cy="432668"/>
          </a:xfrm>
        </p:grpSpPr>
        <p:grpSp>
          <p:nvGrpSpPr>
            <p:cNvPr id="30" name="Graphic 2">
              <a:extLst>
                <a:ext uri="{FF2B5EF4-FFF2-40B4-BE49-F238E27FC236}">
                  <a16:creationId xmlns:a16="http://schemas.microsoft.com/office/drawing/2014/main" id="{AEA34FE1-E51F-426F-AAEF-C94E06EDAF66}"/>
                </a:ext>
              </a:extLst>
            </p:cNvPr>
            <p:cNvGrpSpPr/>
            <p:nvPr/>
          </p:nvGrpSpPr>
          <p:grpSpPr>
            <a:xfrm>
              <a:off x="4305277" y="3893422"/>
              <a:ext cx="1020082" cy="216004"/>
              <a:chOff x="7616065" y="3358515"/>
              <a:chExt cx="1470907" cy="311467"/>
            </a:xfrm>
          </p:grpSpPr>
          <p:grpSp>
            <p:nvGrpSpPr>
              <p:cNvPr id="50" name="Graphic 2">
                <a:extLst>
                  <a:ext uri="{FF2B5EF4-FFF2-40B4-BE49-F238E27FC236}">
                    <a16:creationId xmlns:a16="http://schemas.microsoft.com/office/drawing/2014/main" id="{44C3A043-29CA-4030-A889-8427F8951041}"/>
                  </a:ext>
                </a:extLst>
              </p:cNvPr>
              <p:cNvGrpSpPr/>
              <p:nvPr/>
            </p:nvGrpSpPr>
            <p:grpSpPr>
              <a:xfrm>
                <a:off x="7616065" y="3358515"/>
                <a:ext cx="727957" cy="311467"/>
                <a:chOff x="7616065" y="3358515"/>
                <a:chExt cx="727957" cy="311467"/>
              </a:xfrm>
            </p:grpSpPr>
            <p:sp>
              <p:nvSpPr>
                <p:cNvPr id="57" name="Freeform: Shape 56">
                  <a:extLst>
                    <a:ext uri="{FF2B5EF4-FFF2-40B4-BE49-F238E27FC236}">
                      <a16:creationId xmlns:a16="http://schemas.microsoft.com/office/drawing/2014/main" id="{E2B64700-FBA7-4AEA-A63C-E34F43D2FA87}"/>
                    </a:ext>
                  </a:extLst>
                </p:cNvPr>
                <p:cNvSpPr/>
                <p:nvPr/>
              </p:nvSpPr>
              <p:spPr>
                <a:xfrm>
                  <a:off x="761606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8" name="Graphic 2">
                  <a:extLst>
                    <a:ext uri="{FF2B5EF4-FFF2-40B4-BE49-F238E27FC236}">
                      <a16:creationId xmlns:a16="http://schemas.microsoft.com/office/drawing/2014/main" id="{14F22CD2-F641-4429-9AAB-779E81933B7A}"/>
                    </a:ext>
                  </a:extLst>
                </p:cNvPr>
                <p:cNvGrpSpPr/>
                <p:nvPr/>
              </p:nvGrpSpPr>
              <p:grpSpPr>
                <a:xfrm>
                  <a:off x="7801197" y="3384232"/>
                  <a:ext cx="431297" cy="260032"/>
                  <a:chOff x="7801197" y="3384232"/>
                  <a:chExt cx="431297" cy="260032"/>
                </a:xfrm>
                <a:solidFill>
                  <a:srgbClr val="FFF171"/>
                </a:solidFill>
              </p:grpSpPr>
              <p:sp>
                <p:nvSpPr>
                  <p:cNvPr id="59" name="Freeform: Shape 58">
                    <a:extLst>
                      <a:ext uri="{FF2B5EF4-FFF2-40B4-BE49-F238E27FC236}">
                        <a16:creationId xmlns:a16="http://schemas.microsoft.com/office/drawing/2014/main" id="{3DCA7C26-8101-47DA-8434-7CD7E46575B4}"/>
                      </a:ext>
                    </a:extLst>
                  </p:cNvPr>
                  <p:cNvSpPr/>
                  <p:nvPr/>
                </p:nvSpPr>
                <p:spPr>
                  <a:xfrm>
                    <a:off x="798762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67E43C9A-A28F-4ED6-9E10-BF654434A304}"/>
                      </a:ext>
                    </a:extLst>
                  </p:cNvPr>
                  <p:cNvSpPr/>
                  <p:nvPr/>
                </p:nvSpPr>
                <p:spPr>
                  <a:xfrm>
                    <a:off x="780119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D19CE6A-EC75-45BE-AB80-A4092C05E2BA}"/>
                      </a:ext>
                    </a:extLst>
                  </p:cNvPr>
                  <p:cNvSpPr/>
                  <p:nvPr/>
                </p:nvSpPr>
                <p:spPr>
                  <a:xfrm>
                    <a:off x="814288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51" name="Graphic 2">
                <a:extLst>
                  <a:ext uri="{FF2B5EF4-FFF2-40B4-BE49-F238E27FC236}">
                    <a16:creationId xmlns:a16="http://schemas.microsoft.com/office/drawing/2014/main" id="{1E6F742A-B6E2-4EC0-A7B1-1F70BE3987BC}"/>
                  </a:ext>
                </a:extLst>
              </p:cNvPr>
              <p:cNvGrpSpPr/>
              <p:nvPr/>
            </p:nvGrpSpPr>
            <p:grpSpPr>
              <a:xfrm>
                <a:off x="8359015" y="3358515"/>
                <a:ext cx="727957" cy="311467"/>
                <a:chOff x="8359015" y="3358515"/>
                <a:chExt cx="727957" cy="311467"/>
              </a:xfrm>
            </p:grpSpPr>
            <p:sp>
              <p:nvSpPr>
                <p:cNvPr id="52" name="Freeform: Shape 51">
                  <a:extLst>
                    <a:ext uri="{FF2B5EF4-FFF2-40B4-BE49-F238E27FC236}">
                      <a16:creationId xmlns:a16="http://schemas.microsoft.com/office/drawing/2014/main" id="{8F666AEE-78BC-4C5E-A9A9-130B74C3A420}"/>
                    </a:ext>
                  </a:extLst>
                </p:cNvPr>
                <p:cNvSpPr/>
                <p:nvPr/>
              </p:nvSpPr>
              <p:spPr>
                <a:xfrm>
                  <a:off x="835901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64F14E9E-49F7-4144-884D-58D50AF730BE}"/>
                    </a:ext>
                  </a:extLst>
                </p:cNvPr>
                <p:cNvGrpSpPr/>
                <p:nvPr/>
              </p:nvGrpSpPr>
              <p:grpSpPr>
                <a:xfrm>
                  <a:off x="8544147" y="3384232"/>
                  <a:ext cx="431297" cy="260032"/>
                  <a:chOff x="8544147" y="3384232"/>
                  <a:chExt cx="431297" cy="260032"/>
                </a:xfrm>
                <a:solidFill>
                  <a:srgbClr val="FFF171"/>
                </a:solidFill>
              </p:grpSpPr>
              <p:sp>
                <p:nvSpPr>
                  <p:cNvPr id="54" name="Freeform: Shape 53">
                    <a:extLst>
                      <a:ext uri="{FF2B5EF4-FFF2-40B4-BE49-F238E27FC236}">
                        <a16:creationId xmlns:a16="http://schemas.microsoft.com/office/drawing/2014/main" id="{86C1C034-373D-4AD4-9A50-F381FF0D4397}"/>
                      </a:ext>
                    </a:extLst>
                  </p:cNvPr>
                  <p:cNvSpPr/>
                  <p:nvPr/>
                </p:nvSpPr>
                <p:spPr>
                  <a:xfrm>
                    <a:off x="873057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3B45E95-D41D-421D-92EF-3DA5D25DE085}"/>
                      </a:ext>
                    </a:extLst>
                  </p:cNvPr>
                  <p:cNvSpPr/>
                  <p:nvPr/>
                </p:nvSpPr>
                <p:spPr>
                  <a:xfrm>
                    <a:off x="854414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10642B3-C965-437F-AFB0-B07D294CD596}"/>
                      </a:ext>
                    </a:extLst>
                  </p:cNvPr>
                  <p:cNvSpPr/>
                  <p:nvPr/>
                </p:nvSpPr>
                <p:spPr>
                  <a:xfrm>
                    <a:off x="888583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31" name="Graphic 2">
              <a:extLst>
                <a:ext uri="{FF2B5EF4-FFF2-40B4-BE49-F238E27FC236}">
                  <a16:creationId xmlns:a16="http://schemas.microsoft.com/office/drawing/2014/main" id="{7C141A58-AA02-46B0-BD72-0EA6F46BEF46}"/>
                </a:ext>
              </a:extLst>
            </p:cNvPr>
            <p:cNvGrpSpPr/>
            <p:nvPr/>
          </p:nvGrpSpPr>
          <p:grpSpPr>
            <a:xfrm>
              <a:off x="4047657" y="4110086"/>
              <a:ext cx="1535322" cy="216004"/>
              <a:chOff x="7244590" y="3670934"/>
              <a:chExt cx="2213857" cy="311467"/>
            </a:xfrm>
          </p:grpSpPr>
          <p:grpSp>
            <p:nvGrpSpPr>
              <p:cNvPr id="32" name="Graphic 2">
                <a:extLst>
                  <a:ext uri="{FF2B5EF4-FFF2-40B4-BE49-F238E27FC236}">
                    <a16:creationId xmlns:a16="http://schemas.microsoft.com/office/drawing/2014/main" id="{BA628656-EF1C-4822-84AB-3FDE1E06B8EA}"/>
                  </a:ext>
                </a:extLst>
              </p:cNvPr>
              <p:cNvGrpSpPr/>
              <p:nvPr/>
            </p:nvGrpSpPr>
            <p:grpSpPr>
              <a:xfrm>
                <a:off x="7244590" y="3670934"/>
                <a:ext cx="727957" cy="311467"/>
                <a:chOff x="7244590" y="3670934"/>
                <a:chExt cx="727957" cy="311467"/>
              </a:xfrm>
            </p:grpSpPr>
            <p:sp>
              <p:nvSpPr>
                <p:cNvPr id="45" name="Freeform: Shape 44">
                  <a:extLst>
                    <a:ext uri="{FF2B5EF4-FFF2-40B4-BE49-F238E27FC236}">
                      <a16:creationId xmlns:a16="http://schemas.microsoft.com/office/drawing/2014/main" id="{C392C6E2-4B26-44B0-B422-B453CC36C0D3}"/>
                    </a:ext>
                  </a:extLst>
                </p:cNvPr>
                <p:cNvSpPr/>
                <p:nvPr/>
              </p:nvSpPr>
              <p:spPr>
                <a:xfrm>
                  <a:off x="72445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6" name="Graphic 2">
                  <a:extLst>
                    <a:ext uri="{FF2B5EF4-FFF2-40B4-BE49-F238E27FC236}">
                      <a16:creationId xmlns:a16="http://schemas.microsoft.com/office/drawing/2014/main" id="{52AA90C4-E987-4953-8553-2775996E63B7}"/>
                    </a:ext>
                  </a:extLst>
                </p:cNvPr>
                <p:cNvGrpSpPr/>
                <p:nvPr/>
              </p:nvGrpSpPr>
              <p:grpSpPr>
                <a:xfrm>
                  <a:off x="7429722" y="3696652"/>
                  <a:ext cx="431297" cy="260032"/>
                  <a:chOff x="7429722" y="3696652"/>
                  <a:chExt cx="431297" cy="260032"/>
                </a:xfrm>
                <a:solidFill>
                  <a:srgbClr val="FFF171"/>
                </a:solidFill>
              </p:grpSpPr>
              <p:sp>
                <p:nvSpPr>
                  <p:cNvPr id="47" name="Freeform: Shape 46">
                    <a:extLst>
                      <a:ext uri="{FF2B5EF4-FFF2-40B4-BE49-F238E27FC236}">
                        <a16:creationId xmlns:a16="http://schemas.microsoft.com/office/drawing/2014/main" id="{D0B8B5D8-1129-420C-9633-91602977D9F6}"/>
                      </a:ext>
                    </a:extLst>
                  </p:cNvPr>
                  <p:cNvSpPr/>
                  <p:nvPr/>
                </p:nvSpPr>
                <p:spPr>
                  <a:xfrm>
                    <a:off x="76161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5C73B5-A784-41A0-B955-879CDDBD64B7}"/>
                      </a:ext>
                    </a:extLst>
                  </p:cNvPr>
                  <p:cNvSpPr/>
                  <p:nvPr/>
                </p:nvSpPr>
                <p:spPr>
                  <a:xfrm>
                    <a:off x="74297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F15D12C9-9F43-49A2-8846-C4CE5A1A5ECA}"/>
                      </a:ext>
                    </a:extLst>
                  </p:cNvPr>
                  <p:cNvSpPr/>
                  <p:nvPr/>
                </p:nvSpPr>
                <p:spPr>
                  <a:xfrm>
                    <a:off x="77714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3" name="Graphic 2">
                <a:extLst>
                  <a:ext uri="{FF2B5EF4-FFF2-40B4-BE49-F238E27FC236}">
                    <a16:creationId xmlns:a16="http://schemas.microsoft.com/office/drawing/2014/main" id="{2D8188AD-DF3A-489F-A3B4-CB86583E9A04}"/>
                  </a:ext>
                </a:extLst>
              </p:cNvPr>
              <p:cNvGrpSpPr/>
              <p:nvPr/>
            </p:nvGrpSpPr>
            <p:grpSpPr>
              <a:xfrm>
                <a:off x="7987540" y="3670934"/>
                <a:ext cx="727957" cy="311467"/>
                <a:chOff x="7987540" y="3670934"/>
                <a:chExt cx="727957" cy="311467"/>
              </a:xfrm>
            </p:grpSpPr>
            <p:sp>
              <p:nvSpPr>
                <p:cNvPr id="40" name="Freeform: Shape 39">
                  <a:extLst>
                    <a:ext uri="{FF2B5EF4-FFF2-40B4-BE49-F238E27FC236}">
                      <a16:creationId xmlns:a16="http://schemas.microsoft.com/office/drawing/2014/main" id="{EB518974-EF53-45E9-9733-0ABB8AF378F6}"/>
                    </a:ext>
                  </a:extLst>
                </p:cNvPr>
                <p:cNvSpPr/>
                <p:nvPr/>
              </p:nvSpPr>
              <p:spPr>
                <a:xfrm>
                  <a:off x="798754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F147A36-928F-45CC-BDDE-8F0AF9C29BA2}"/>
                    </a:ext>
                  </a:extLst>
                </p:cNvPr>
                <p:cNvGrpSpPr/>
                <p:nvPr/>
              </p:nvGrpSpPr>
              <p:grpSpPr>
                <a:xfrm>
                  <a:off x="8172672" y="3696652"/>
                  <a:ext cx="431297" cy="260032"/>
                  <a:chOff x="8172672" y="3696652"/>
                  <a:chExt cx="431297" cy="260032"/>
                </a:xfrm>
                <a:solidFill>
                  <a:srgbClr val="FFF171"/>
                </a:solidFill>
              </p:grpSpPr>
              <p:sp>
                <p:nvSpPr>
                  <p:cNvPr id="42" name="Freeform: Shape 41">
                    <a:extLst>
                      <a:ext uri="{FF2B5EF4-FFF2-40B4-BE49-F238E27FC236}">
                        <a16:creationId xmlns:a16="http://schemas.microsoft.com/office/drawing/2014/main" id="{F3CF1388-A914-41DE-B0F6-7A83335C2E24}"/>
                      </a:ext>
                    </a:extLst>
                  </p:cNvPr>
                  <p:cNvSpPr/>
                  <p:nvPr/>
                </p:nvSpPr>
                <p:spPr>
                  <a:xfrm>
                    <a:off x="835910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CE532FCA-036C-484D-88D9-5FF2BA5030BC}"/>
                      </a:ext>
                    </a:extLst>
                  </p:cNvPr>
                  <p:cNvSpPr/>
                  <p:nvPr/>
                </p:nvSpPr>
                <p:spPr>
                  <a:xfrm>
                    <a:off x="817267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930CAF7-CAFC-4B48-BE7A-37EEA98FF525}"/>
                      </a:ext>
                    </a:extLst>
                  </p:cNvPr>
                  <p:cNvSpPr/>
                  <p:nvPr/>
                </p:nvSpPr>
                <p:spPr>
                  <a:xfrm>
                    <a:off x="851435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4" name="Graphic 2">
                <a:extLst>
                  <a:ext uri="{FF2B5EF4-FFF2-40B4-BE49-F238E27FC236}">
                    <a16:creationId xmlns:a16="http://schemas.microsoft.com/office/drawing/2014/main" id="{DD5ABBDC-0CE9-4F0B-A4A0-3343674A6CEA}"/>
                  </a:ext>
                </a:extLst>
              </p:cNvPr>
              <p:cNvGrpSpPr/>
              <p:nvPr/>
            </p:nvGrpSpPr>
            <p:grpSpPr>
              <a:xfrm>
                <a:off x="8730490" y="3670934"/>
                <a:ext cx="727957" cy="311467"/>
                <a:chOff x="8730490" y="3670934"/>
                <a:chExt cx="727957" cy="311467"/>
              </a:xfrm>
            </p:grpSpPr>
            <p:sp>
              <p:nvSpPr>
                <p:cNvPr id="35" name="Freeform: Shape 34">
                  <a:extLst>
                    <a:ext uri="{FF2B5EF4-FFF2-40B4-BE49-F238E27FC236}">
                      <a16:creationId xmlns:a16="http://schemas.microsoft.com/office/drawing/2014/main" id="{325F5A2D-4DFF-4B55-BD89-430452C475AC}"/>
                    </a:ext>
                  </a:extLst>
                </p:cNvPr>
                <p:cNvSpPr/>
                <p:nvPr/>
              </p:nvSpPr>
              <p:spPr>
                <a:xfrm>
                  <a:off x="87304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36" name="Graphic 2">
                  <a:extLst>
                    <a:ext uri="{FF2B5EF4-FFF2-40B4-BE49-F238E27FC236}">
                      <a16:creationId xmlns:a16="http://schemas.microsoft.com/office/drawing/2014/main" id="{0D947039-EBE7-48E0-9585-04B942CDCE24}"/>
                    </a:ext>
                  </a:extLst>
                </p:cNvPr>
                <p:cNvGrpSpPr/>
                <p:nvPr/>
              </p:nvGrpSpPr>
              <p:grpSpPr>
                <a:xfrm>
                  <a:off x="8915622" y="3696652"/>
                  <a:ext cx="431297" cy="260032"/>
                  <a:chOff x="8915622" y="3696652"/>
                  <a:chExt cx="431297" cy="260032"/>
                </a:xfrm>
                <a:solidFill>
                  <a:srgbClr val="FFF171"/>
                </a:solidFill>
              </p:grpSpPr>
              <p:sp>
                <p:nvSpPr>
                  <p:cNvPr id="37" name="Freeform: Shape 36">
                    <a:extLst>
                      <a:ext uri="{FF2B5EF4-FFF2-40B4-BE49-F238E27FC236}">
                        <a16:creationId xmlns:a16="http://schemas.microsoft.com/office/drawing/2014/main" id="{63316CB0-D4B9-4876-95FF-B6A3905E1D04}"/>
                      </a:ext>
                    </a:extLst>
                  </p:cNvPr>
                  <p:cNvSpPr/>
                  <p:nvPr/>
                </p:nvSpPr>
                <p:spPr>
                  <a:xfrm>
                    <a:off x="91020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00912895-AAA3-423D-A36E-838B7DE985FA}"/>
                      </a:ext>
                    </a:extLst>
                  </p:cNvPr>
                  <p:cNvSpPr/>
                  <p:nvPr/>
                </p:nvSpPr>
                <p:spPr>
                  <a:xfrm>
                    <a:off x="89156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931695-0A19-4848-AB40-DFFBE290FBDD}"/>
                      </a:ext>
                    </a:extLst>
                  </p:cNvPr>
                  <p:cNvSpPr/>
                  <p:nvPr/>
                </p:nvSpPr>
                <p:spPr>
                  <a:xfrm>
                    <a:off x="92573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grpSp>
        <p:nvGrpSpPr>
          <p:cNvPr id="106" name="Group 105">
            <a:extLst>
              <a:ext uri="{FF2B5EF4-FFF2-40B4-BE49-F238E27FC236}">
                <a16:creationId xmlns:a16="http://schemas.microsoft.com/office/drawing/2014/main" id="{EA13A5D8-E838-4296-A1E9-7211B5EAE28F}"/>
              </a:ext>
            </a:extLst>
          </p:cNvPr>
          <p:cNvGrpSpPr/>
          <p:nvPr/>
        </p:nvGrpSpPr>
        <p:grpSpPr>
          <a:xfrm>
            <a:off x="645178" y="1980428"/>
            <a:ext cx="5209208" cy="3925072"/>
            <a:chOff x="645178" y="1980428"/>
            <a:chExt cx="5209208" cy="3925072"/>
          </a:xfrm>
        </p:grpSpPr>
        <p:sp>
          <p:nvSpPr>
            <p:cNvPr id="4" name="Freeform: Shape 3">
              <a:extLst>
                <a:ext uri="{FF2B5EF4-FFF2-40B4-BE49-F238E27FC236}">
                  <a16:creationId xmlns:a16="http://schemas.microsoft.com/office/drawing/2014/main" id="{4756999B-99F1-4A10-8FD8-A15EEA6F9825}"/>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50CFBF90-ED77-47D3-8558-16AD3B349DC9}"/>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A07DD1FD-7074-486F-A657-CF83CC296BBB}"/>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C161862-54A2-462E-9957-E7E060E451EB}"/>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D0CD7C28-A030-4F1D-94B2-86A906F50514}"/>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80BB62F-A9F8-4743-8473-B53E7C2509CE}"/>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AE142D1-A12F-490D-97A0-3D3F4DDE75CE}"/>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F9DCF5D-6931-4FD4-9093-3D28AB379C9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4BCEC3A9-A53A-415A-9827-263BD3776C42}"/>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FDC4BD2-A4F5-40F2-B876-A59A26FAEB24}"/>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A27D128-5D53-4CB3-8C8C-064B2FA37378}"/>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FB2B0A61-D40D-4AB6-8F58-04A1EBA75AA4}"/>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477164CC-2837-4068-B596-3E2765A52862}"/>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F1DEE98-55E6-41CE-8009-AAE4CFDDD60B}"/>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EC45356-B398-49CF-A812-CE45445E941A}"/>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2E3BC58-DA6D-409E-91B6-6ACBF8A98931}"/>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A23D9E8-1EEF-45D2-BDB3-01B2CFA52759}"/>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9EF76B59-340F-422A-80F5-BD8E7A949928}"/>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259C15E-D65C-4A81-8EA0-F3A38947A615}"/>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30ADC23-2263-42D1-A7D9-C78AB8DC6315}"/>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4" name="Graphic 2">
              <a:extLst>
                <a:ext uri="{FF2B5EF4-FFF2-40B4-BE49-F238E27FC236}">
                  <a16:creationId xmlns:a16="http://schemas.microsoft.com/office/drawing/2014/main" id="{97F3D5C2-DBC0-49F8-A7E3-766D0ECF91A3}"/>
                </a:ext>
              </a:extLst>
            </p:cNvPr>
            <p:cNvGrpSpPr/>
            <p:nvPr/>
          </p:nvGrpSpPr>
          <p:grpSpPr>
            <a:xfrm>
              <a:off x="2212035" y="2345059"/>
              <a:ext cx="2193733" cy="498065"/>
              <a:chOff x="4597716" y="1125855"/>
              <a:chExt cx="3163252" cy="718185"/>
            </a:xfrm>
            <a:solidFill>
              <a:srgbClr val="FFFFFF"/>
            </a:solidFill>
          </p:grpSpPr>
          <p:grpSp>
            <p:nvGrpSpPr>
              <p:cNvPr id="97" name="Graphic 2">
                <a:extLst>
                  <a:ext uri="{FF2B5EF4-FFF2-40B4-BE49-F238E27FC236}">
                    <a16:creationId xmlns:a16="http://schemas.microsoft.com/office/drawing/2014/main" id="{4095F309-E79C-4A7D-8690-0B689E10C937}"/>
                  </a:ext>
                </a:extLst>
              </p:cNvPr>
              <p:cNvGrpSpPr/>
              <p:nvPr/>
            </p:nvGrpSpPr>
            <p:grpSpPr>
              <a:xfrm>
                <a:off x="6940867" y="1125855"/>
                <a:ext cx="820102" cy="364807"/>
                <a:chOff x="6940867" y="1125855"/>
                <a:chExt cx="820102" cy="364807"/>
              </a:xfrm>
              <a:solidFill>
                <a:srgbClr val="FFFFFF"/>
              </a:solidFill>
            </p:grpSpPr>
            <p:sp>
              <p:nvSpPr>
                <p:cNvPr id="101" name="Freeform: Shape 100">
                  <a:extLst>
                    <a:ext uri="{FF2B5EF4-FFF2-40B4-BE49-F238E27FC236}">
                      <a16:creationId xmlns:a16="http://schemas.microsoft.com/office/drawing/2014/main" id="{E72F6064-D6D2-4386-B3A5-9419C2A553BE}"/>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8523CE2C-6FEC-4260-924B-26FD0074E99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98" name="Graphic 2">
                <a:extLst>
                  <a:ext uri="{FF2B5EF4-FFF2-40B4-BE49-F238E27FC236}">
                    <a16:creationId xmlns:a16="http://schemas.microsoft.com/office/drawing/2014/main" id="{34B0C7C2-BE58-4480-A945-0BF547564167}"/>
                  </a:ext>
                </a:extLst>
              </p:cNvPr>
              <p:cNvGrpSpPr/>
              <p:nvPr/>
            </p:nvGrpSpPr>
            <p:grpSpPr>
              <a:xfrm>
                <a:off x="4597716" y="1402079"/>
                <a:ext cx="867727" cy="441960"/>
                <a:chOff x="4597716" y="1402079"/>
                <a:chExt cx="867727" cy="441960"/>
              </a:xfrm>
              <a:solidFill>
                <a:srgbClr val="FFFFFF"/>
              </a:solidFill>
            </p:grpSpPr>
            <p:sp>
              <p:nvSpPr>
                <p:cNvPr id="99" name="Freeform: Shape 98">
                  <a:extLst>
                    <a:ext uri="{FF2B5EF4-FFF2-40B4-BE49-F238E27FC236}">
                      <a16:creationId xmlns:a16="http://schemas.microsoft.com/office/drawing/2014/main" id="{F6A0C97D-CDF0-40F3-93AE-13B779DA0C34}"/>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FB01CA23-7481-4249-AEA7-7E1B14182398}"/>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5" name="Freeform: Shape 24">
              <a:extLst>
                <a:ext uri="{FF2B5EF4-FFF2-40B4-BE49-F238E27FC236}">
                  <a16:creationId xmlns:a16="http://schemas.microsoft.com/office/drawing/2014/main" id="{ECAB84C6-7623-4CE1-A4A9-318728F6EBE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C0A540E6-DA4F-4D6E-A441-26A26857A48B}"/>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6296500" y="4068089"/>
            <a:ext cx="4818743" cy="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71" name="Rectangle 170">
            <a:extLst>
              <a:ext uri="{FF2B5EF4-FFF2-40B4-BE49-F238E27FC236}">
                <a16:creationId xmlns:a16="http://schemas.microsoft.com/office/drawing/2014/main" id="{406B0C3C-0DAA-4017-BCDA-AC3CDD1D2CDE}"/>
              </a:ext>
            </a:extLst>
          </p:cNvPr>
          <p:cNvSpPr/>
          <p:nvPr/>
        </p:nvSpPr>
        <p:spPr>
          <a:xfrm>
            <a:off x="6185948" y="2777795"/>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102A6B5-A563-4551-9E1D-3B3639BCCBAA}"/>
              </a:ext>
            </a:extLst>
          </p:cNvPr>
          <p:cNvSpPr/>
          <p:nvPr/>
        </p:nvSpPr>
        <p:spPr>
          <a:xfrm>
            <a:off x="6311684" y="3387455"/>
            <a:ext cx="262997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3" name="Rectangle 172">
            <a:extLst>
              <a:ext uri="{FF2B5EF4-FFF2-40B4-BE49-F238E27FC236}">
                <a16:creationId xmlns:a16="http://schemas.microsoft.com/office/drawing/2014/main" id="{492BCE71-EB84-48C4-9C16-6C11BCCD04A4}"/>
              </a:ext>
            </a:extLst>
          </p:cNvPr>
          <p:cNvSpPr/>
          <p:nvPr/>
        </p:nvSpPr>
        <p:spPr>
          <a:xfrm>
            <a:off x="6311684" y="2909933"/>
            <a:ext cx="430365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07" name="Graphic 103">
            <a:extLst>
              <a:ext uri="{FF2B5EF4-FFF2-40B4-BE49-F238E27FC236}">
                <a16:creationId xmlns:a16="http://schemas.microsoft.com/office/drawing/2014/main" id="{14ABF28B-5D46-4CCE-9AA9-2649DB7FEFB0}"/>
              </a:ext>
            </a:extLst>
          </p:cNvPr>
          <p:cNvGrpSpPr/>
          <p:nvPr/>
        </p:nvGrpSpPr>
        <p:grpSpPr>
          <a:xfrm>
            <a:off x="6185948" y="2777795"/>
            <a:ext cx="4629110" cy="1180462"/>
            <a:chOff x="6364646" y="2958986"/>
            <a:chExt cx="3785758" cy="965399"/>
          </a:xfrm>
          <a:solidFill>
            <a:schemeClr val="bg2"/>
          </a:solidFill>
        </p:grpSpPr>
        <p:sp>
          <p:nvSpPr>
            <p:cNvPr id="108" name="Freeform: Shape 107">
              <a:extLst>
                <a:ext uri="{FF2B5EF4-FFF2-40B4-BE49-F238E27FC236}">
                  <a16:creationId xmlns:a16="http://schemas.microsoft.com/office/drawing/2014/main" id="{E18F2830-D503-43FA-9F29-58D3E18B275C}"/>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3A5988B8-7E91-43AC-8637-089C5509085E}"/>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524DA7F9-CC38-4144-A7F3-54AC42C88AAC}"/>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75973E0-1B3A-43FB-9E98-D13C5595CA4C}"/>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0A3A075F-9892-44D5-B54C-1A7E5A866957}"/>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7199D5A-2448-4DA2-87DA-7C6941DAA8CF}"/>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48D29E4-1873-430C-8194-0286E5A8B36E}"/>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C04E12E6-FE6D-44FF-A3E4-212A79EB5E64}"/>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036A23-0494-4FD4-BCA5-43CA5F8EE53B}"/>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76DA0D14-7203-4BED-B4B1-D17F5A4E3CFB}"/>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550DB8C-96A7-4163-A3FF-4A7382D5F237}"/>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24FF39E2-DF1A-4278-B169-D513714DA9A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7B5ABD45-FAD0-4273-9A9C-DBEDC38A5590}"/>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8FB1581D-294D-4DB8-88E1-F6B2719E728A}"/>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63C7D3B-17FA-4DEB-BC16-36726779B7D7}"/>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B6F4F5AF-361E-4C79-B6C5-645C01B575C8}"/>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B730361C-6212-4D00-A1FA-97BC3B3BB640}"/>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8C42C4E-D341-4031-B482-36289802CAD7}"/>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81F039B4-234C-408F-87A0-D642DD2560F8}"/>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FA0E1523-2AFD-4C74-9C92-5B037D9778AC}"/>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5182C2F-0466-424F-9731-A6B47ACDA6F9}"/>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DAB49D7-8399-4299-84BC-813C8EFF3FE2}"/>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947C197-76A6-4795-A0BC-469047A21CC4}"/>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7538B66-438D-4D36-8CB7-3A3C4FE3A55C}"/>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2E753E1-BE72-4462-B04B-8EC872E45B6E}"/>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BF7C54E-9A63-4DD2-967C-FA10E59803A1}"/>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BD04794-B454-4C09-93CA-2B97554F8C93}"/>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F93FB72-2880-40E9-8D8E-438A1A1A3B9D}"/>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7FEDFF5-CD80-44A7-9D15-2259B2A459D7}"/>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4232FF3-B805-4646-ADBA-7A3801E683C3}"/>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64C046F-4277-4C1B-BAB3-7EA143E20747}"/>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177" name="Rectangle 176">
            <a:extLst>
              <a:ext uri="{FF2B5EF4-FFF2-40B4-BE49-F238E27FC236}">
                <a16:creationId xmlns:a16="http://schemas.microsoft.com/office/drawing/2014/main" id="{57161B96-A1A9-46DA-A9AD-9AC83DC14543}"/>
              </a:ext>
            </a:extLst>
          </p:cNvPr>
          <p:cNvSpPr/>
          <p:nvPr/>
        </p:nvSpPr>
        <p:spPr>
          <a:xfrm>
            <a:off x="6185948" y="5163189"/>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767F4344-B24E-42CF-B031-96F31554A29A}"/>
              </a:ext>
            </a:extLst>
          </p:cNvPr>
          <p:cNvSpPr/>
          <p:nvPr/>
        </p:nvSpPr>
        <p:spPr>
          <a:xfrm>
            <a:off x="6311685" y="5772849"/>
            <a:ext cx="933008"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9" name="Rectangle 178">
            <a:extLst>
              <a:ext uri="{FF2B5EF4-FFF2-40B4-BE49-F238E27FC236}">
                <a16:creationId xmlns:a16="http://schemas.microsoft.com/office/drawing/2014/main" id="{D80C4838-85C7-46E3-81E8-6F2486300E10}"/>
              </a:ext>
            </a:extLst>
          </p:cNvPr>
          <p:cNvSpPr/>
          <p:nvPr/>
        </p:nvSpPr>
        <p:spPr>
          <a:xfrm>
            <a:off x="6311684" y="5295327"/>
            <a:ext cx="4303659"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80" name="Graphic 103">
            <a:extLst>
              <a:ext uri="{FF2B5EF4-FFF2-40B4-BE49-F238E27FC236}">
                <a16:creationId xmlns:a16="http://schemas.microsoft.com/office/drawing/2014/main" id="{97F963C4-ADAE-471F-BA75-3F7F504DFE32}"/>
              </a:ext>
            </a:extLst>
          </p:cNvPr>
          <p:cNvGrpSpPr/>
          <p:nvPr/>
        </p:nvGrpSpPr>
        <p:grpSpPr>
          <a:xfrm>
            <a:off x="6185948" y="5163189"/>
            <a:ext cx="4629110" cy="1180462"/>
            <a:chOff x="6364646" y="2958986"/>
            <a:chExt cx="3785758" cy="965399"/>
          </a:xfrm>
          <a:solidFill>
            <a:schemeClr val="bg2"/>
          </a:solidFill>
        </p:grpSpPr>
        <p:sp>
          <p:nvSpPr>
            <p:cNvPr id="181" name="Freeform: Shape 180">
              <a:extLst>
                <a:ext uri="{FF2B5EF4-FFF2-40B4-BE49-F238E27FC236}">
                  <a16:creationId xmlns:a16="http://schemas.microsoft.com/office/drawing/2014/main" id="{93608DD9-B3F0-4FA7-828A-A942DE3DA02B}"/>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B4BD94E-1571-4C3C-B9C7-EC69802D19E3}"/>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2573B420-19CE-45A1-9B91-A7C967B19F9E}"/>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F56AE3-BD74-407B-A7F4-AA6F7CC0B619}"/>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B1FB6FBB-94B3-40CA-829F-A31C3D71714F}"/>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E0C5182-ECB9-4C02-9806-576CF854FE2A}"/>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7C3371D2-A12B-4B0D-B8BA-7F7360308BBC}"/>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C5835CAE-3F58-4AD2-91C9-47F203B0F9AC}"/>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FBDF8DB8-25F0-406E-A3FC-B0C75EDB60BC}"/>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887B09-138F-47A7-903E-0124DBD7B008}"/>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D54CC2E-FE03-4BCB-AD89-FC90CBA5D1CA}"/>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42381A4-BDB2-4A43-B0C4-85974416739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6C2AE1F-4632-44CD-9AF9-62D2E246080D}"/>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EE1B77A4-F3F5-44FF-8E0C-A6AF73410DC5}"/>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7695CCF-EA19-4E57-9633-458245CDF010}"/>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5ED280C1-30F5-44FF-95F5-91E4F8B8FC2B}"/>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EF9DE2D2-B4D5-43E3-BE5F-8B716762148F}"/>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ED07201-299F-4EAC-B954-2BC8CD4DFAC2}"/>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3D46B5B-E779-4C0D-A798-D913B597BD70}"/>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429E199A-1563-42E4-A518-26C1015299B9}"/>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C24EA876-E373-4588-8F21-2C551F390E58}"/>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A5B2527F-1961-4552-BDA0-08FE72EEFDA4}"/>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27F846F2-C2D9-4307-A67A-DD4933AABB58}"/>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259969E-E235-4627-A4D8-CC8CB7773690}"/>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6A3F5CC4-B67A-4C46-9F6F-C1298E91B2A2}"/>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A59A322-8AB7-4DDC-B297-CC01815742D9}"/>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709ED9F0-5DE1-4FA4-81E0-7329A1778DDA}"/>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FCD14906-FFF1-46B0-B00F-0AD4483FCB4B}"/>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155C489C-C2CB-4451-B81D-E5994C2CF164}"/>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62A43B87-DC56-4AD6-93A1-FA61B66D4EDA}"/>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32E1085F-DF6A-4459-9DC1-793BDAE41E36}"/>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214" name="TextBox 213">
            <a:extLst>
              <a:ext uri="{FF2B5EF4-FFF2-40B4-BE49-F238E27FC236}">
                <a16:creationId xmlns:a16="http://schemas.microsoft.com/office/drawing/2014/main" id="{CD80AA43-7B79-40D5-9D55-E2B008FFB97B}"/>
              </a:ext>
            </a:extLst>
          </p:cNvPr>
          <p:cNvSpPr txBox="1"/>
          <p:nvPr/>
        </p:nvSpPr>
        <p:spPr>
          <a:xfrm>
            <a:off x="6340585" y="4594073"/>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60%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7510975" y="4577882"/>
            <a:ext cx="323021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6366525" y="431538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6340585" y="217854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80%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7572904" y="2182674"/>
            <a:ext cx="332705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6340585" y="187953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2" name="TextBox 211">
            <a:extLst>
              <a:ext uri="{FF2B5EF4-FFF2-40B4-BE49-F238E27FC236}">
                <a16:creationId xmlns:a16="http://schemas.microsoft.com/office/drawing/2014/main" id="{8A4247E6-417F-4A65-9DA5-BA95D2203BF7}"/>
              </a:ext>
            </a:extLst>
          </p:cNvPr>
          <p:cNvSpPr txBox="1"/>
          <p:nvPr/>
        </p:nvSpPr>
        <p:spPr>
          <a:xfrm>
            <a:off x="1256710" y="5219947"/>
            <a:ext cx="780983" cy="400110"/>
          </a:xfrm>
          <a:prstGeom prst="rect">
            <a:avLst/>
          </a:prstGeom>
          <a:noFill/>
        </p:spPr>
        <p:txBody>
          <a:bodyPr wrap="none" rtlCol="0">
            <a:spAutoFit/>
          </a:bodyPr>
          <a:lstStyle/>
          <a:p>
            <a:r>
              <a:rPr lang="en-ID" sz="2000" b="1">
                <a:latin typeface="+mj-lt"/>
                <a:cs typeface="Calibri" panose="020F0502020204030204" pitchFamily="34" charset="0"/>
              </a:rPr>
              <a:t>2005</a:t>
            </a:r>
            <a:endParaRPr lang="id-ID" sz="2000" b="1" dirty="0">
              <a:latin typeface="+mj-lt"/>
              <a:cs typeface="Calibri" panose="020F0502020204030204" pitchFamily="34" charset="0"/>
            </a:endParaRPr>
          </a:p>
        </p:txBody>
      </p:sp>
      <p:sp>
        <p:nvSpPr>
          <p:cNvPr id="213" name="TextBox 212">
            <a:extLst>
              <a:ext uri="{FF2B5EF4-FFF2-40B4-BE49-F238E27FC236}">
                <a16:creationId xmlns:a16="http://schemas.microsoft.com/office/drawing/2014/main" id="{DD8C807D-476E-45D6-915B-80066B52A4AF}"/>
              </a:ext>
            </a:extLst>
          </p:cNvPr>
          <p:cNvSpPr txBox="1"/>
          <p:nvPr/>
        </p:nvSpPr>
        <p:spPr>
          <a:xfrm>
            <a:off x="4484514" y="4686871"/>
            <a:ext cx="780983" cy="400110"/>
          </a:xfrm>
          <a:prstGeom prst="rect">
            <a:avLst/>
          </a:prstGeom>
          <a:noFill/>
        </p:spPr>
        <p:txBody>
          <a:bodyPr wrap="none" rtlCol="0">
            <a:spAutoFit/>
          </a:bodyPr>
          <a:lstStyle/>
          <a:p>
            <a:r>
              <a:rPr lang="en-ID" sz="2000" b="1">
                <a:latin typeface="+mj-lt"/>
                <a:cs typeface="Calibri" panose="020F0502020204030204" pitchFamily="34" charset="0"/>
              </a:rPr>
              <a:t>2010</a:t>
            </a:r>
            <a:endParaRPr lang="id-ID" sz="2000" b="1" dirty="0">
              <a:latin typeface="+mj-lt"/>
              <a:cs typeface="Calibri" panose="020F0502020204030204" pitchFamily="34" charset="0"/>
            </a:endParaRPr>
          </a:p>
        </p:txBody>
      </p:sp>
    </p:spTree>
    <p:extLst>
      <p:ext uri="{BB962C8B-B14F-4D97-AF65-F5344CB8AC3E}">
        <p14:creationId xmlns:p14="http://schemas.microsoft.com/office/powerpoint/2010/main" val="228737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6"/>
                                        </p:tgtEl>
                                        <p:attrNameLst>
                                          <p:attrName>style.visibility</p:attrName>
                                        </p:attrNameLst>
                                      </p:cBhvr>
                                      <p:to>
                                        <p:strVal val="visible"/>
                                      </p:to>
                                    </p:set>
                                    <p:animEffect transition="in" filter="fade">
                                      <p:cBhvr>
                                        <p:cTn id="11" dur="500"/>
                                        <p:tgtEl>
                                          <p:spTgt spid="10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fade">
                                      <p:cBhvr>
                                        <p:cTn id="15" dur="500"/>
                                        <p:tgtEl>
                                          <p:spTgt spid="10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2"/>
                                        </p:tgtEl>
                                        <p:attrNameLst>
                                          <p:attrName>style.visibility</p:attrName>
                                        </p:attrNameLst>
                                      </p:cBhvr>
                                      <p:to>
                                        <p:strVal val="visible"/>
                                      </p:to>
                                    </p:set>
                                    <p:animEffect transition="in" filter="fade">
                                      <p:cBhvr>
                                        <p:cTn id="19" dur="500"/>
                                        <p:tgtEl>
                                          <p:spTgt spid="21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05"/>
                                        </p:tgtEl>
                                        <p:attrNameLst>
                                          <p:attrName>style.visibility</p:attrName>
                                        </p:attrNameLst>
                                      </p:cBhvr>
                                      <p:to>
                                        <p:strVal val="visible"/>
                                      </p:to>
                                    </p:set>
                                    <p:animEffect transition="in" filter="fade">
                                      <p:cBhvr>
                                        <p:cTn id="23" dur="500"/>
                                        <p:tgtEl>
                                          <p:spTgt spid="10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13">
                                            <p:txEl>
                                              <p:pRg st="0" end="0"/>
                                            </p:txEl>
                                          </p:spTgt>
                                        </p:tgtEl>
                                        <p:attrNameLst>
                                          <p:attrName>style.visibility</p:attrName>
                                        </p:attrNameLst>
                                      </p:cBhvr>
                                      <p:to>
                                        <p:strVal val="visible"/>
                                      </p:to>
                                    </p:set>
                                    <p:animEffect transition="in" filter="fade">
                                      <p:cBhvr>
                                        <p:cTn id="27" dur="500"/>
                                        <p:tgtEl>
                                          <p:spTgt spid="213">
                                            <p:txEl>
                                              <p:pRg st="0" end="0"/>
                                            </p:txEl>
                                          </p:spTgt>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19"/>
                                        </p:tgtEl>
                                        <p:attrNameLst>
                                          <p:attrName>style.visibility</p:attrName>
                                        </p:attrNameLst>
                                      </p:cBhvr>
                                      <p:to>
                                        <p:strVal val="visible"/>
                                      </p:to>
                                    </p:set>
                                    <p:animEffect transition="in" filter="fade">
                                      <p:cBhvr>
                                        <p:cTn id="31" dur="500"/>
                                        <p:tgtEl>
                                          <p:spTgt spid="21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6"/>
                                        </p:tgtEl>
                                        <p:attrNameLst>
                                          <p:attrName>style.visibility</p:attrName>
                                        </p:attrNameLst>
                                      </p:cBhvr>
                                      <p:to>
                                        <p:strVal val="visible"/>
                                      </p:to>
                                    </p:set>
                                    <p:animEffect transition="in" filter="fade">
                                      <p:cBhvr>
                                        <p:cTn id="34" dur="500"/>
                                        <p:tgtEl>
                                          <p:spTgt spid="2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7"/>
                                        </p:tgtEl>
                                        <p:attrNameLst>
                                          <p:attrName>style.visibility</p:attrName>
                                        </p:attrNameLst>
                                      </p:cBhvr>
                                      <p:to>
                                        <p:strVal val="visible"/>
                                      </p:to>
                                    </p:set>
                                    <p:animEffect transition="in" filter="fade">
                                      <p:cBhvr>
                                        <p:cTn id="37" dur="500"/>
                                        <p:tgtEl>
                                          <p:spTgt spid="2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14"/>
                                        </p:tgtEl>
                                        <p:attrNameLst>
                                          <p:attrName>style.visibility</p:attrName>
                                        </p:attrNameLst>
                                      </p:cBhvr>
                                      <p:to>
                                        <p:strVal val="visible"/>
                                      </p:to>
                                    </p:set>
                                    <p:animEffect transition="in" filter="fade">
                                      <p:cBhvr>
                                        <p:cTn id="40" dur="500"/>
                                        <p:tgtEl>
                                          <p:spTgt spid="214"/>
                                        </p:tgtEl>
                                      </p:cBhvr>
                                    </p:animEffect>
                                  </p:childTnLst>
                                </p:cTn>
                              </p:par>
                              <p:par>
                                <p:cTn id="41" presetID="22" presetClass="entr" presetSubtype="8" fill="hold" nodeType="withEffect">
                                  <p:stCondLst>
                                    <p:cond delay="0"/>
                                  </p:stCondLst>
                                  <p:childTnLst>
                                    <p:set>
                                      <p:cBhvr>
                                        <p:cTn id="42" dur="1" fill="hold">
                                          <p:stCondLst>
                                            <p:cond delay="0"/>
                                          </p:stCondLst>
                                        </p:cTn>
                                        <p:tgtEl>
                                          <p:spTgt spid="103"/>
                                        </p:tgtEl>
                                        <p:attrNameLst>
                                          <p:attrName>style.visibility</p:attrName>
                                        </p:attrNameLst>
                                      </p:cBhvr>
                                      <p:to>
                                        <p:strVal val="visible"/>
                                      </p:to>
                                    </p:set>
                                    <p:animEffect transition="in" filter="wipe(left)">
                                      <p:cBhvr>
                                        <p:cTn id="43" dur="500"/>
                                        <p:tgtEl>
                                          <p:spTgt spid="10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218"/>
                                        </p:tgtEl>
                                        <p:attrNameLst>
                                          <p:attrName>style.visibility</p:attrName>
                                        </p:attrNameLst>
                                      </p:cBhvr>
                                      <p:to>
                                        <p:strVal val="visible"/>
                                      </p:to>
                                    </p:set>
                                    <p:animEffect transition="in" filter="fade">
                                      <p:cBhvr>
                                        <p:cTn id="47" dur="500"/>
                                        <p:tgtEl>
                                          <p:spTgt spid="2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15"/>
                                        </p:tgtEl>
                                        <p:attrNameLst>
                                          <p:attrName>style.visibility</p:attrName>
                                        </p:attrNameLst>
                                      </p:cBhvr>
                                      <p:to>
                                        <p:strVal val="visible"/>
                                      </p:to>
                                    </p:set>
                                    <p:animEffect transition="in" filter="fade">
                                      <p:cBhvr>
                                        <p:cTn id="50" dur="500"/>
                                        <p:tgtEl>
                                          <p:spTgt spid="215"/>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71"/>
                                        </p:tgtEl>
                                        <p:attrNameLst>
                                          <p:attrName>style.visibility</p:attrName>
                                        </p:attrNameLst>
                                      </p:cBhvr>
                                      <p:to>
                                        <p:strVal val="visible"/>
                                      </p:to>
                                    </p:set>
                                    <p:animEffect transition="in" filter="fade">
                                      <p:cBhvr>
                                        <p:cTn id="54" dur="500"/>
                                        <p:tgtEl>
                                          <p:spTgt spid="171"/>
                                        </p:tgtEl>
                                      </p:cBhvr>
                                    </p:animEffect>
                                  </p:childTnLst>
                                </p:cTn>
                              </p:par>
                              <p:par>
                                <p:cTn id="55" presetID="10" presetClass="entr" presetSubtype="0" fill="hold" nodeType="withEffect">
                                  <p:stCondLst>
                                    <p:cond delay="0"/>
                                  </p:stCondLst>
                                  <p:childTnLst>
                                    <p:set>
                                      <p:cBhvr>
                                        <p:cTn id="56" dur="1" fill="hold">
                                          <p:stCondLst>
                                            <p:cond delay="0"/>
                                          </p:stCondLst>
                                        </p:cTn>
                                        <p:tgtEl>
                                          <p:spTgt spid="107"/>
                                        </p:tgtEl>
                                        <p:attrNameLst>
                                          <p:attrName>style.visibility</p:attrName>
                                        </p:attrNameLst>
                                      </p:cBhvr>
                                      <p:to>
                                        <p:strVal val="visible"/>
                                      </p:to>
                                    </p:set>
                                    <p:animEffect transition="in" filter="fade">
                                      <p:cBhvr>
                                        <p:cTn id="57" dur="500"/>
                                        <p:tgtEl>
                                          <p:spTgt spid="10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77"/>
                                        </p:tgtEl>
                                        <p:attrNameLst>
                                          <p:attrName>style.visibility</p:attrName>
                                        </p:attrNameLst>
                                      </p:cBhvr>
                                      <p:to>
                                        <p:strVal val="visible"/>
                                      </p:to>
                                    </p:set>
                                    <p:animEffect transition="in" filter="fade">
                                      <p:cBhvr>
                                        <p:cTn id="60" dur="500"/>
                                        <p:tgtEl>
                                          <p:spTgt spid="177"/>
                                        </p:tgtEl>
                                      </p:cBhvr>
                                    </p:animEffect>
                                  </p:childTnLst>
                                </p:cTn>
                              </p:par>
                              <p:par>
                                <p:cTn id="61" presetID="10" presetClass="entr" presetSubtype="0" fill="hold" nodeType="withEffect">
                                  <p:stCondLst>
                                    <p:cond delay="0"/>
                                  </p:stCondLst>
                                  <p:childTnLst>
                                    <p:set>
                                      <p:cBhvr>
                                        <p:cTn id="62" dur="1" fill="hold">
                                          <p:stCondLst>
                                            <p:cond delay="0"/>
                                          </p:stCondLst>
                                        </p:cTn>
                                        <p:tgtEl>
                                          <p:spTgt spid="180"/>
                                        </p:tgtEl>
                                        <p:attrNameLst>
                                          <p:attrName>style.visibility</p:attrName>
                                        </p:attrNameLst>
                                      </p:cBhvr>
                                      <p:to>
                                        <p:strVal val="visible"/>
                                      </p:to>
                                    </p:set>
                                    <p:animEffect transition="in" filter="fade">
                                      <p:cBhvr>
                                        <p:cTn id="63" dur="500"/>
                                        <p:tgtEl>
                                          <p:spTgt spid="180"/>
                                        </p:tgtEl>
                                      </p:cBhvr>
                                    </p:animEffect>
                                  </p:childTnLst>
                                </p:cTn>
                              </p:par>
                            </p:childTnLst>
                          </p:cTn>
                        </p:par>
                        <p:par>
                          <p:cTn id="64" fill="hold">
                            <p:stCondLst>
                              <p:cond delay="4500"/>
                            </p:stCondLst>
                            <p:childTnLst>
                              <p:par>
                                <p:cTn id="65" presetID="22" presetClass="entr" presetSubtype="8" fill="hold" grpId="0" nodeType="afterEffect">
                                  <p:stCondLst>
                                    <p:cond delay="0"/>
                                  </p:stCondLst>
                                  <p:childTnLst>
                                    <p:set>
                                      <p:cBhvr>
                                        <p:cTn id="66" dur="1" fill="hold">
                                          <p:stCondLst>
                                            <p:cond delay="0"/>
                                          </p:stCondLst>
                                        </p:cTn>
                                        <p:tgtEl>
                                          <p:spTgt spid="179"/>
                                        </p:tgtEl>
                                        <p:attrNameLst>
                                          <p:attrName>style.visibility</p:attrName>
                                        </p:attrNameLst>
                                      </p:cBhvr>
                                      <p:to>
                                        <p:strVal val="visible"/>
                                      </p:to>
                                    </p:set>
                                    <p:animEffect transition="in" filter="wipe(left)">
                                      <p:cBhvr>
                                        <p:cTn id="67" dur="500"/>
                                        <p:tgtEl>
                                          <p:spTgt spid="17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3"/>
                                        </p:tgtEl>
                                        <p:attrNameLst>
                                          <p:attrName>style.visibility</p:attrName>
                                        </p:attrNameLst>
                                      </p:cBhvr>
                                      <p:to>
                                        <p:strVal val="visible"/>
                                      </p:to>
                                    </p:set>
                                    <p:animEffect transition="in" filter="wipe(left)">
                                      <p:cBhvr>
                                        <p:cTn id="70" dur="500"/>
                                        <p:tgtEl>
                                          <p:spTgt spid="173"/>
                                        </p:tgtEl>
                                      </p:cBhvr>
                                    </p:animEffect>
                                  </p:childTnLst>
                                </p:cTn>
                              </p:par>
                            </p:childTnLst>
                          </p:cTn>
                        </p:par>
                        <p:par>
                          <p:cTn id="71" fill="hold">
                            <p:stCondLst>
                              <p:cond delay="5000"/>
                            </p:stCondLst>
                            <p:childTnLst>
                              <p:par>
                                <p:cTn id="72" presetID="22" presetClass="entr" presetSubtype="8" fill="hold" grpId="0" nodeType="afterEffect">
                                  <p:stCondLst>
                                    <p:cond delay="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178"/>
                                        </p:tgtEl>
                                        <p:attrNameLst>
                                          <p:attrName>style.visibility</p:attrName>
                                        </p:attrNameLst>
                                      </p:cBhvr>
                                      <p:to>
                                        <p:strVal val="visible"/>
                                      </p:to>
                                    </p:set>
                                    <p:animEffect transition="in" filter="wipe(left)">
                                      <p:cBhvr>
                                        <p:cTn id="7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1" grpId="0" animBg="1"/>
      <p:bldP spid="174" grpId="0" animBg="1"/>
      <p:bldP spid="173" grpId="0" animBg="1"/>
      <p:bldP spid="177" grpId="0" animBg="1"/>
      <p:bldP spid="178" grpId="0" animBg="1"/>
      <p:bldP spid="179" grpId="0" animBg="1"/>
      <p:bldP spid="214" grpId="0"/>
      <p:bldP spid="215" grpId="0"/>
      <p:bldP spid="216" grpId="0"/>
      <p:bldP spid="217" grpId="0"/>
      <p:bldP spid="218" grpId="0"/>
      <p:bldP spid="219" grpId="0"/>
      <p:bldP spid="2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grpSp>
        <p:nvGrpSpPr>
          <p:cNvPr id="26" name="Graphic 1">
            <a:extLst>
              <a:ext uri="{FF2B5EF4-FFF2-40B4-BE49-F238E27FC236}">
                <a16:creationId xmlns:a16="http://schemas.microsoft.com/office/drawing/2014/main" id="{30FA2A13-07C1-43BF-B425-3A719855F643}"/>
              </a:ext>
            </a:extLst>
          </p:cNvPr>
          <p:cNvGrpSpPr/>
          <p:nvPr/>
        </p:nvGrpSpPr>
        <p:grpSpPr>
          <a:xfrm>
            <a:off x="7551253" y="1669174"/>
            <a:ext cx="1156824" cy="1542158"/>
            <a:chOff x="7786687" y="1666875"/>
            <a:chExt cx="1343977" cy="1791652"/>
          </a:xfrm>
        </p:grpSpPr>
        <p:sp>
          <p:nvSpPr>
            <p:cNvPr id="27" name="Freeform: Shape 26">
              <a:extLst>
                <a:ext uri="{FF2B5EF4-FFF2-40B4-BE49-F238E27FC236}">
                  <a16:creationId xmlns:a16="http://schemas.microsoft.com/office/drawing/2014/main" id="{3F7EDC79-61C4-406B-898E-0974E3792351}"/>
                </a:ext>
              </a:extLst>
            </p:cNvPr>
            <p:cNvSpPr/>
            <p:nvPr/>
          </p:nvSpPr>
          <p:spPr>
            <a:xfrm>
              <a:off x="7819072" y="1718310"/>
              <a:ext cx="1279207" cy="1688782"/>
            </a:xfrm>
            <a:custGeom>
              <a:avLst/>
              <a:gdLst>
                <a:gd name="connsiteX0" fmla="*/ 0 w 1279207"/>
                <a:gd name="connsiteY0" fmla="*/ 0 h 1688782"/>
                <a:gd name="connsiteX1" fmla="*/ 1279207 w 1279207"/>
                <a:gd name="connsiteY1" fmla="*/ 0 h 1688782"/>
                <a:gd name="connsiteX2" fmla="*/ 1279207 w 1279207"/>
                <a:gd name="connsiteY2" fmla="*/ 1390650 h 1688782"/>
                <a:gd name="connsiteX3" fmla="*/ 1279207 w 1279207"/>
                <a:gd name="connsiteY3" fmla="*/ 1688783 h 1688782"/>
                <a:gd name="connsiteX4" fmla="*/ 0 w 1279207"/>
                <a:gd name="connsiteY4" fmla="*/ 1688783 h 1688782"/>
                <a:gd name="connsiteX5" fmla="*/ 0 w 1279207"/>
                <a:gd name="connsiteY5" fmla="*/ 0 h 168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207" h="1688782">
                  <a:moveTo>
                    <a:pt x="0" y="0"/>
                  </a:moveTo>
                  <a:lnTo>
                    <a:pt x="1279207" y="0"/>
                  </a:lnTo>
                  <a:lnTo>
                    <a:pt x="1279207" y="1390650"/>
                  </a:lnTo>
                  <a:cubicBezTo>
                    <a:pt x="1279207" y="1489710"/>
                    <a:pt x="1279207" y="1589723"/>
                    <a:pt x="1279207" y="1688783"/>
                  </a:cubicBezTo>
                  <a:lnTo>
                    <a:pt x="0" y="1688783"/>
                  </a:lnTo>
                  <a:lnTo>
                    <a:pt x="0" y="0"/>
                  </a:lnTo>
                  <a:close/>
                </a:path>
              </a:pathLst>
            </a:custGeom>
            <a:solidFill>
              <a:srgbClr val="BA0000"/>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EDB6793-5FE1-4520-87CB-FBEA51FB5FFC}"/>
                </a:ext>
              </a:extLst>
            </p:cNvPr>
            <p:cNvSpPr/>
            <p:nvPr/>
          </p:nvSpPr>
          <p:spPr>
            <a:xfrm>
              <a:off x="8593455" y="1768792"/>
              <a:ext cx="434339" cy="1587817"/>
            </a:xfrm>
            <a:custGeom>
              <a:avLst/>
              <a:gdLst>
                <a:gd name="connsiteX0" fmla="*/ 0 w 434339"/>
                <a:gd name="connsiteY0" fmla="*/ 302895 h 1587817"/>
                <a:gd name="connsiteX1" fmla="*/ 434340 w 434339"/>
                <a:gd name="connsiteY1" fmla="*/ 302895 h 1587817"/>
                <a:gd name="connsiteX2" fmla="*/ 434340 w 434339"/>
                <a:gd name="connsiteY2" fmla="*/ 0 h 1587817"/>
                <a:gd name="connsiteX3" fmla="*/ 0 w 434339"/>
                <a:gd name="connsiteY3" fmla="*/ 0 h 1587817"/>
                <a:gd name="connsiteX4" fmla="*/ 0 w 434339"/>
                <a:gd name="connsiteY4" fmla="*/ 302895 h 1587817"/>
                <a:gd name="connsiteX5" fmla="*/ 0 w 434339"/>
                <a:gd name="connsiteY5" fmla="*/ 302895 h 1587817"/>
                <a:gd name="connsiteX6" fmla="*/ 0 w 434339"/>
                <a:gd name="connsiteY6" fmla="*/ 1133475 h 1587817"/>
                <a:gd name="connsiteX7" fmla="*/ 434340 w 434339"/>
                <a:gd name="connsiteY7" fmla="*/ 1133475 h 1587817"/>
                <a:gd name="connsiteX8" fmla="*/ 434340 w 434339"/>
                <a:gd name="connsiteY8" fmla="*/ 454343 h 1587817"/>
                <a:gd name="connsiteX9" fmla="*/ 0 w 434339"/>
                <a:gd name="connsiteY9" fmla="*/ 454343 h 1587817"/>
                <a:gd name="connsiteX10" fmla="*/ 0 w 434339"/>
                <a:gd name="connsiteY10" fmla="*/ 1133475 h 1587817"/>
                <a:gd name="connsiteX11" fmla="*/ 0 w 434339"/>
                <a:gd name="connsiteY11" fmla="*/ 1133475 h 1587817"/>
                <a:gd name="connsiteX12" fmla="*/ 0 w 434339"/>
                <a:gd name="connsiteY12" fmla="*/ 1587818 h 1587817"/>
                <a:gd name="connsiteX13" fmla="*/ 434340 w 434339"/>
                <a:gd name="connsiteY13" fmla="*/ 1587818 h 1587817"/>
                <a:gd name="connsiteX14" fmla="*/ 434340 w 434339"/>
                <a:gd name="connsiteY14" fmla="*/ 1340168 h 1587817"/>
                <a:gd name="connsiteX15" fmla="*/ 434340 w 434339"/>
                <a:gd name="connsiteY15" fmla="*/ 1285875 h 1587817"/>
                <a:gd name="connsiteX16" fmla="*/ 0 w 434339"/>
                <a:gd name="connsiteY16" fmla="*/ 1285875 h 1587817"/>
                <a:gd name="connsiteX17" fmla="*/ 0 w 434339"/>
                <a:gd name="connsiteY17" fmla="*/ 1587818 h 15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339" h="1587817">
                  <a:moveTo>
                    <a:pt x="0" y="302895"/>
                  </a:moveTo>
                  <a:lnTo>
                    <a:pt x="434340" y="302895"/>
                  </a:lnTo>
                  <a:lnTo>
                    <a:pt x="434340" y="0"/>
                  </a:lnTo>
                  <a:lnTo>
                    <a:pt x="0" y="0"/>
                  </a:lnTo>
                  <a:lnTo>
                    <a:pt x="0" y="302895"/>
                  </a:lnTo>
                  <a:lnTo>
                    <a:pt x="0" y="302895"/>
                  </a:lnTo>
                  <a:close/>
                  <a:moveTo>
                    <a:pt x="0" y="1133475"/>
                  </a:moveTo>
                  <a:lnTo>
                    <a:pt x="434340" y="1133475"/>
                  </a:lnTo>
                  <a:lnTo>
                    <a:pt x="434340" y="454343"/>
                  </a:lnTo>
                  <a:lnTo>
                    <a:pt x="0" y="454343"/>
                  </a:lnTo>
                  <a:lnTo>
                    <a:pt x="0" y="1133475"/>
                  </a:lnTo>
                  <a:lnTo>
                    <a:pt x="0" y="1133475"/>
                  </a:lnTo>
                  <a:close/>
                  <a:moveTo>
                    <a:pt x="0" y="1587818"/>
                  </a:moveTo>
                  <a:lnTo>
                    <a:pt x="434340" y="1587818"/>
                  </a:lnTo>
                  <a:cubicBezTo>
                    <a:pt x="434340" y="1504950"/>
                    <a:pt x="434340" y="1422083"/>
                    <a:pt x="434340" y="1340168"/>
                  </a:cubicBezTo>
                  <a:lnTo>
                    <a:pt x="434340" y="1285875"/>
                  </a:lnTo>
                  <a:lnTo>
                    <a:pt x="0" y="1285875"/>
                  </a:lnTo>
                  <a:lnTo>
                    <a:pt x="0" y="1587818"/>
                  </a:lnTo>
                  <a:close/>
                </a:path>
              </a:pathLst>
            </a:custGeom>
            <a:solidFill>
              <a:srgbClr val="DC0000"/>
            </a:solidFill>
            <a:ln w="9525" cap="flat">
              <a:noFill/>
              <a:prstDash val="solid"/>
              <a:miter/>
            </a:ln>
          </p:spPr>
          <p:txBody>
            <a:bodyPr rtlCol="0" anchor="ctr"/>
            <a:lstStyle/>
            <a:p>
              <a:endParaRPr lang="en-ID"/>
            </a:p>
          </p:txBody>
        </p:sp>
        <p:grpSp>
          <p:nvGrpSpPr>
            <p:cNvPr id="29" name="Graphic 1">
              <a:extLst>
                <a:ext uri="{FF2B5EF4-FFF2-40B4-BE49-F238E27FC236}">
                  <a16:creationId xmlns:a16="http://schemas.microsoft.com/office/drawing/2014/main" id="{30FA2A13-07C1-43BF-B425-3A719855F643}"/>
                </a:ext>
              </a:extLst>
            </p:cNvPr>
            <p:cNvGrpSpPr/>
            <p:nvPr/>
          </p:nvGrpSpPr>
          <p:grpSpPr>
            <a:xfrm>
              <a:off x="7786687" y="1666875"/>
              <a:ext cx="1343977" cy="1791652"/>
              <a:chOff x="7786687" y="1666875"/>
              <a:chExt cx="1343977" cy="1791652"/>
            </a:xfrm>
            <a:solidFill>
              <a:srgbClr val="9A0000"/>
            </a:solidFill>
          </p:grpSpPr>
          <p:sp>
            <p:nvSpPr>
              <p:cNvPr id="30" name="Freeform: Shape 29">
                <a:extLst>
                  <a:ext uri="{FF2B5EF4-FFF2-40B4-BE49-F238E27FC236}">
                    <a16:creationId xmlns:a16="http://schemas.microsoft.com/office/drawing/2014/main" id="{44D25028-EBBC-46D2-822E-0137DDDB0F3B}"/>
                  </a:ext>
                </a:extLst>
              </p:cNvPr>
              <p:cNvSpPr/>
              <p:nvPr/>
            </p:nvSpPr>
            <p:spPr>
              <a:xfrm>
                <a:off x="7786687" y="1666875"/>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8 h 51435"/>
                  <a:gd name="connsiteX3" fmla="*/ 1343977 w 1343977"/>
                  <a:gd name="connsiteY3" fmla="*/ 25718 h 51435"/>
                  <a:gd name="connsiteX4" fmla="*/ 1318260 w 1343977"/>
                  <a:gd name="connsiteY4" fmla="*/ 0 h 51435"/>
                  <a:gd name="connsiteX5" fmla="*/ 25718 w 1343977"/>
                  <a:gd name="connsiteY5" fmla="*/ 0 h 51435"/>
                  <a:gd name="connsiteX6" fmla="*/ 0 w 1343977"/>
                  <a:gd name="connsiteY6" fmla="*/ 25718 h 51435"/>
                  <a:gd name="connsiteX7" fmla="*/ 0 w 1343977"/>
                  <a:gd name="connsiteY7" fmla="*/ 25718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12706647-55E1-4513-847D-ED0D474C39AB}"/>
                  </a:ext>
                </a:extLst>
              </p:cNvPr>
              <p:cNvSpPr/>
              <p:nvPr/>
            </p:nvSpPr>
            <p:spPr>
              <a:xfrm>
                <a:off x="7786687" y="3407092"/>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7 h 51435"/>
                  <a:gd name="connsiteX3" fmla="*/ 1343977 w 1343977"/>
                  <a:gd name="connsiteY3" fmla="*/ 25717 h 51435"/>
                  <a:gd name="connsiteX4" fmla="*/ 1318260 w 1343977"/>
                  <a:gd name="connsiteY4" fmla="*/ 0 h 51435"/>
                  <a:gd name="connsiteX5" fmla="*/ 25718 w 1343977"/>
                  <a:gd name="connsiteY5" fmla="*/ 0 h 51435"/>
                  <a:gd name="connsiteX6" fmla="*/ 0 w 1343977"/>
                  <a:gd name="connsiteY6" fmla="*/ 25717 h 51435"/>
                  <a:gd name="connsiteX7" fmla="*/ 0 w 1343977"/>
                  <a:gd name="connsiteY7" fmla="*/ 25717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30FA2A13-07C1-43BF-B425-3A719855F643}"/>
                  </a:ext>
                </a:extLst>
              </p:cNvPr>
              <p:cNvGrpSpPr/>
              <p:nvPr/>
            </p:nvGrpSpPr>
            <p:grpSpPr>
              <a:xfrm>
                <a:off x="7786687" y="2121217"/>
                <a:ext cx="1343977" cy="882967"/>
                <a:chOff x="7786687" y="2121217"/>
                <a:chExt cx="1343977" cy="882967"/>
              </a:xfrm>
              <a:solidFill>
                <a:srgbClr val="9A0000"/>
              </a:solidFill>
            </p:grpSpPr>
            <p:sp>
              <p:nvSpPr>
                <p:cNvPr id="33" name="Freeform: Shape 32">
                  <a:extLst>
                    <a:ext uri="{FF2B5EF4-FFF2-40B4-BE49-F238E27FC236}">
                      <a16:creationId xmlns:a16="http://schemas.microsoft.com/office/drawing/2014/main" id="{B04AA7F1-7735-43BB-A2E2-240AF6031A27}"/>
                    </a:ext>
                  </a:extLst>
                </p:cNvPr>
                <p:cNvSpPr/>
                <p:nvPr/>
              </p:nvSpPr>
              <p:spPr>
                <a:xfrm>
                  <a:off x="7786687" y="2121217"/>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8 h 51434"/>
                    <a:gd name="connsiteX3" fmla="*/ 1343977 w 1343977"/>
                    <a:gd name="connsiteY3" fmla="*/ 25718 h 51434"/>
                    <a:gd name="connsiteX4" fmla="*/ 1318260 w 1343977"/>
                    <a:gd name="connsiteY4" fmla="*/ 0 h 51434"/>
                    <a:gd name="connsiteX5" fmla="*/ 25718 w 1343977"/>
                    <a:gd name="connsiteY5" fmla="*/ 0 h 51434"/>
                    <a:gd name="connsiteX6" fmla="*/ 0 w 1343977"/>
                    <a:gd name="connsiteY6" fmla="*/ 25718 h 51434"/>
                    <a:gd name="connsiteX7" fmla="*/ 0 w 1343977"/>
                    <a:gd name="connsiteY7" fmla="*/ 25718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1E97FA6-D353-482C-8504-83E3C7EC31B0}"/>
                    </a:ext>
                  </a:extLst>
                </p:cNvPr>
                <p:cNvSpPr/>
                <p:nvPr/>
              </p:nvSpPr>
              <p:spPr>
                <a:xfrm>
                  <a:off x="7786687" y="2952750"/>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7 h 51434"/>
                    <a:gd name="connsiteX3" fmla="*/ 1343977 w 1343977"/>
                    <a:gd name="connsiteY3" fmla="*/ 25717 h 51434"/>
                    <a:gd name="connsiteX4" fmla="*/ 1318260 w 1343977"/>
                    <a:gd name="connsiteY4" fmla="*/ 0 h 51434"/>
                    <a:gd name="connsiteX5" fmla="*/ 25718 w 1343977"/>
                    <a:gd name="connsiteY5" fmla="*/ 0 h 51434"/>
                    <a:gd name="connsiteX6" fmla="*/ 0 w 1343977"/>
                    <a:gd name="connsiteY6" fmla="*/ 25717 h 51434"/>
                    <a:gd name="connsiteX7" fmla="*/ 0 w 1343977"/>
                    <a:gd name="connsiteY7" fmla="*/ 25717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30FA2A13-07C1-43BF-B425-3A719855F643}"/>
                </a:ext>
              </a:extLst>
            </p:cNvPr>
            <p:cNvGrpSpPr/>
            <p:nvPr/>
          </p:nvGrpSpPr>
          <p:grpSpPr>
            <a:xfrm>
              <a:off x="7794307" y="1684972"/>
              <a:ext cx="1329690" cy="1765935"/>
              <a:chOff x="7794307" y="1684972"/>
              <a:chExt cx="1329690" cy="1765935"/>
            </a:xfrm>
            <a:solidFill>
              <a:srgbClr val="BA0000"/>
            </a:solidFill>
          </p:grpSpPr>
          <p:sp>
            <p:nvSpPr>
              <p:cNvPr id="37" name="Freeform: Shape 36">
                <a:extLst>
                  <a:ext uri="{FF2B5EF4-FFF2-40B4-BE49-F238E27FC236}">
                    <a16:creationId xmlns:a16="http://schemas.microsoft.com/office/drawing/2014/main" id="{80398D80-366C-4B3E-BDA5-C803F8513E5D}"/>
                  </a:ext>
                </a:extLst>
              </p:cNvPr>
              <p:cNvSpPr/>
              <p:nvPr/>
            </p:nvSpPr>
            <p:spPr>
              <a:xfrm>
                <a:off x="7794307" y="2970847"/>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0478"/>
                      <a:pt x="1324928" y="5715"/>
                      <a:pt x="1327785" y="0"/>
                    </a:cubicBezTo>
                    <a:close/>
                  </a:path>
                </a:pathLst>
              </a:custGeom>
              <a:solidFill>
                <a:srgbClr val="BA0000"/>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F0278AA9-AB09-42F8-B01D-9CB00C117F25}"/>
                  </a:ext>
                </a:extLst>
              </p:cNvPr>
              <p:cNvSpPr/>
              <p:nvPr/>
            </p:nvSpPr>
            <p:spPr>
              <a:xfrm>
                <a:off x="7794307" y="2139314"/>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1430"/>
                      <a:pt x="1324928" y="6668"/>
                      <a:pt x="1327785" y="0"/>
                    </a:cubicBezTo>
                    <a:close/>
                  </a:path>
                </a:pathLst>
              </a:custGeom>
              <a:solidFill>
                <a:srgbClr val="BA0000"/>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73AED4-3781-4BA8-8DCC-E94323069259}"/>
                  </a:ext>
                </a:extLst>
              </p:cNvPr>
              <p:cNvSpPr/>
              <p:nvPr/>
            </p:nvSpPr>
            <p:spPr>
              <a:xfrm>
                <a:off x="7794307" y="3425190"/>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7 h 25717"/>
                  <a:gd name="connsiteX4" fmla="*/ 18098 w 1329690"/>
                  <a:gd name="connsiteY4" fmla="*/ 25717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7 h 25717"/>
                  <a:gd name="connsiteX9" fmla="*/ 1311593 w 1329690"/>
                  <a:gd name="connsiteY9" fmla="*/ 10477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7"/>
                      <a:pt x="1321118" y="25717"/>
                      <a:pt x="1311593" y="25717"/>
                    </a:cubicBezTo>
                    <a:lnTo>
                      <a:pt x="18098" y="25717"/>
                    </a:lnTo>
                    <a:cubicBezTo>
                      <a:pt x="7620" y="25717"/>
                      <a:pt x="0" y="17145"/>
                      <a:pt x="0" y="7620"/>
                    </a:cubicBezTo>
                    <a:lnTo>
                      <a:pt x="0" y="7620"/>
                    </a:lnTo>
                    <a:cubicBezTo>
                      <a:pt x="0" y="4763"/>
                      <a:pt x="953" y="1905"/>
                      <a:pt x="1905" y="0"/>
                    </a:cubicBezTo>
                    <a:cubicBezTo>
                      <a:pt x="4763" y="6667"/>
                      <a:pt x="11430" y="10477"/>
                      <a:pt x="19050" y="10477"/>
                    </a:cubicBezTo>
                    <a:lnTo>
                      <a:pt x="1311593" y="10477"/>
                    </a:lnTo>
                    <a:cubicBezTo>
                      <a:pt x="1318260" y="10477"/>
                      <a:pt x="1324928" y="6667"/>
                      <a:pt x="1327785" y="0"/>
                    </a:cubicBezTo>
                    <a:close/>
                  </a:path>
                </a:pathLst>
              </a:custGeom>
              <a:solidFill>
                <a:srgbClr val="BA0000"/>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B7C8310-478C-4894-A9E0-282711746CF6}"/>
                  </a:ext>
                </a:extLst>
              </p:cNvPr>
              <p:cNvSpPr/>
              <p:nvPr/>
            </p:nvSpPr>
            <p:spPr>
              <a:xfrm>
                <a:off x="7794307" y="1684972"/>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7"/>
                      <a:pt x="11430" y="10478"/>
                      <a:pt x="19050" y="10478"/>
                    </a:cubicBezTo>
                    <a:lnTo>
                      <a:pt x="1311593" y="10478"/>
                    </a:lnTo>
                    <a:cubicBezTo>
                      <a:pt x="1318260" y="10478"/>
                      <a:pt x="1324928" y="6667"/>
                      <a:pt x="1327785" y="0"/>
                    </a:cubicBezTo>
                    <a:close/>
                  </a:path>
                </a:pathLst>
              </a:custGeom>
              <a:solidFill>
                <a:srgbClr val="BA0000"/>
              </a:solidFill>
              <a:ln w="9525" cap="flat">
                <a:noFill/>
                <a:prstDash val="solid"/>
                <a:miter/>
              </a:ln>
            </p:spPr>
            <p:txBody>
              <a:bodyPr rtlCol="0" anchor="ctr"/>
              <a:lstStyle/>
              <a:p>
                <a:endParaRPr lang="en-ID"/>
              </a:p>
            </p:txBody>
          </p:sp>
        </p:grpSp>
        <p:grpSp>
          <p:nvGrpSpPr>
            <p:cNvPr id="46" name="Graphic 1">
              <a:extLst>
                <a:ext uri="{FF2B5EF4-FFF2-40B4-BE49-F238E27FC236}">
                  <a16:creationId xmlns:a16="http://schemas.microsoft.com/office/drawing/2014/main" id="{30FA2A13-07C1-43BF-B425-3A719855F643}"/>
                </a:ext>
              </a:extLst>
            </p:cNvPr>
            <p:cNvGrpSpPr/>
            <p:nvPr/>
          </p:nvGrpSpPr>
          <p:grpSpPr>
            <a:xfrm>
              <a:off x="8247697" y="3038475"/>
              <a:ext cx="422909" cy="296227"/>
              <a:chOff x="8247697" y="3038475"/>
              <a:chExt cx="422909" cy="296227"/>
            </a:xfrm>
            <a:solidFill>
              <a:srgbClr val="1A1A1A"/>
            </a:solidFill>
          </p:grpSpPr>
          <p:sp>
            <p:nvSpPr>
              <p:cNvPr id="47" name="Freeform: Shape 46">
                <a:extLst>
                  <a:ext uri="{FF2B5EF4-FFF2-40B4-BE49-F238E27FC236}">
                    <a16:creationId xmlns:a16="http://schemas.microsoft.com/office/drawing/2014/main" id="{CE5EA368-F347-4488-A952-F20A5DD4D99C}"/>
                  </a:ext>
                </a:extLst>
              </p:cNvPr>
              <p:cNvSpPr/>
              <p:nvPr/>
            </p:nvSpPr>
            <p:spPr>
              <a:xfrm>
                <a:off x="8247697" y="3038475"/>
                <a:ext cx="171450" cy="296227"/>
              </a:xfrm>
              <a:custGeom>
                <a:avLst/>
                <a:gdLst>
                  <a:gd name="connsiteX0" fmla="*/ 171450 w 171450"/>
                  <a:gd name="connsiteY0" fmla="*/ 172403 h 296227"/>
                  <a:gd name="connsiteX1" fmla="*/ 169545 w 171450"/>
                  <a:gd name="connsiteY1" fmla="*/ 233363 h 296227"/>
                  <a:gd name="connsiteX2" fmla="*/ 157163 w 171450"/>
                  <a:gd name="connsiteY2" fmla="*/ 265747 h 296227"/>
                  <a:gd name="connsiteX3" fmla="*/ 128588 w 171450"/>
                  <a:gd name="connsiteY3" fmla="*/ 288608 h 296227"/>
                  <a:gd name="connsiteX4" fmla="*/ 85725 w 171450"/>
                  <a:gd name="connsiteY4" fmla="*/ 296228 h 296227"/>
                  <a:gd name="connsiteX5" fmla="*/ 44767 w 171450"/>
                  <a:gd name="connsiteY5" fmla="*/ 288608 h 296227"/>
                  <a:gd name="connsiteX6" fmla="*/ 15240 w 171450"/>
                  <a:gd name="connsiteY6" fmla="*/ 265747 h 296227"/>
                  <a:gd name="connsiteX7" fmla="*/ 1905 w 171450"/>
                  <a:gd name="connsiteY7" fmla="*/ 233363 h 296227"/>
                  <a:gd name="connsiteX8" fmla="*/ 0 w 171450"/>
                  <a:gd name="connsiteY8" fmla="*/ 171450 h 296227"/>
                  <a:gd name="connsiteX9" fmla="*/ 0 w 171450"/>
                  <a:gd name="connsiteY9" fmla="*/ 123825 h 296227"/>
                  <a:gd name="connsiteX10" fmla="*/ 1905 w 171450"/>
                  <a:gd name="connsiteY10" fmla="*/ 62865 h 296227"/>
                  <a:gd name="connsiteX11" fmla="*/ 14288 w 171450"/>
                  <a:gd name="connsiteY11" fmla="*/ 30480 h 296227"/>
                  <a:gd name="connsiteX12" fmla="*/ 42863 w 171450"/>
                  <a:gd name="connsiteY12" fmla="*/ 7620 h 296227"/>
                  <a:gd name="connsiteX13" fmla="*/ 85725 w 171450"/>
                  <a:gd name="connsiteY13" fmla="*/ 0 h 296227"/>
                  <a:gd name="connsiteX14" fmla="*/ 126682 w 171450"/>
                  <a:gd name="connsiteY14" fmla="*/ 7620 h 296227"/>
                  <a:gd name="connsiteX15" fmla="*/ 156210 w 171450"/>
                  <a:gd name="connsiteY15" fmla="*/ 30480 h 296227"/>
                  <a:gd name="connsiteX16" fmla="*/ 169545 w 171450"/>
                  <a:gd name="connsiteY16" fmla="*/ 62865 h 296227"/>
                  <a:gd name="connsiteX17" fmla="*/ 171450 w 171450"/>
                  <a:gd name="connsiteY17" fmla="*/ 124778 h 296227"/>
                  <a:gd name="connsiteX18" fmla="*/ 171450 w 171450"/>
                  <a:gd name="connsiteY18" fmla="*/ 172403 h 296227"/>
                  <a:gd name="connsiteX19" fmla="*/ 97155 w 171450"/>
                  <a:gd name="connsiteY19" fmla="*/ 78105 h 296227"/>
                  <a:gd name="connsiteX20" fmla="*/ 95250 w 171450"/>
                  <a:gd name="connsiteY20" fmla="*/ 52388 h 296227"/>
                  <a:gd name="connsiteX21" fmla="*/ 85725 w 171450"/>
                  <a:gd name="connsiteY21" fmla="*/ 46672 h 296227"/>
                  <a:gd name="connsiteX22" fmla="*/ 77152 w 171450"/>
                  <a:gd name="connsiteY22" fmla="*/ 51435 h 296227"/>
                  <a:gd name="connsiteX23" fmla="*/ 74295 w 171450"/>
                  <a:gd name="connsiteY23" fmla="*/ 78105 h 296227"/>
                  <a:gd name="connsiteX24" fmla="*/ 74295 w 171450"/>
                  <a:gd name="connsiteY24" fmla="*/ 211455 h 296227"/>
                  <a:gd name="connsiteX25" fmla="*/ 76200 w 171450"/>
                  <a:gd name="connsiteY25" fmla="*/ 241935 h 296227"/>
                  <a:gd name="connsiteX26" fmla="*/ 85725 w 171450"/>
                  <a:gd name="connsiteY26" fmla="*/ 247650 h 296227"/>
                  <a:gd name="connsiteX27" fmla="*/ 95250 w 171450"/>
                  <a:gd name="connsiteY27" fmla="*/ 240983 h 296227"/>
                  <a:gd name="connsiteX28" fmla="*/ 97155 w 171450"/>
                  <a:gd name="connsiteY28" fmla="*/ 208597 h 296227"/>
                  <a:gd name="connsiteX29" fmla="*/ 97155 w 171450"/>
                  <a:gd name="connsiteY29" fmla="*/ 78105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1450" h="296227">
                    <a:moveTo>
                      <a:pt x="171450" y="172403"/>
                    </a:moveTo>
                    <a:cubicBezTo>
                      <a:pt x="171450" y="200978"/>
                      <a:pt x="170497" y="221933"/>
                      <a:pt x="169545" y="233363"/>
                    </a:cubicBezTo>
                    <a:cubicBezTo>
                      <a:pt x="168592" y="245745"/>
                      <a:pt x="163830" y="256222"/>
                      <a:pt x="157163" y="265747"/>
                    </a:cubicBezTo>
                    <a:cubicBezTo>
                      <a:pt x="150495" y="275272"/>
                      <a:pt x="140017" y="282892"/>
                      <a:pt x="128588" y="288608"/>
                    </a:cubicBezTo>
                    <a:cubicBezTo>
                      <a:pt x="116205" y="294322"/>
                      <a:pt x="101917" y="296228"/>
                      <a:pt x="85725" y="296228"/>
                    </a:cubicBezTo>
                    <a:cubicBezTo>
                      <a:pt x="70485" y="296228"/>
                      <a:pt x="56197" y="293370"/>
                      <a:pt x="44767" y="288608"/>
                    </a:cubicBezTo>
                    <a:cubicBezTo>
                      <a:pt x="32385" y="283845"/>
                      <a:pt x="22860" y="276225"/>
                      <a:pt x="15240" y="265747"/>
                    </a:cubicBezTo>
                    <a:cubicBezTo>
                      <a:pt x="7620" y="255270"/>
                      <a:pt x="3810" y="244792"/>
                      <a:pt x="1905" y="233363"/>
                    </a:cubicBezTo>
                    <a:cubicBezTo>
                      <a:pt x="952" y="221933"/>
                      <a:pt x="0" y="200978"/>
                      <a:pt x="0" y="171450"/>
                    </a:cubicBezTo>
                    <a:lnTo>
                      <a:pt x="0" y="123825"/>
                    </a:lnTo>
                    <a:cubicBezTo>
                      <a:pt x="0" y="95250"/>
                      <a:pt x="952" y="74295"/>
                      <a:pt x="1905" y="62865"/>
                    </a:cubicBezTo>
                    <a:cubicBezTo>
                      <a:pt x="2857" y="50483"/>
                      <a:pt x="7620" y="40005"/>
                      <a:pt x="14288" y="30480"/>
                    </a:cubicBezTo>
                    <a:cubicBezTo>
                      <a:pt x="20955" y="20955"/>
                      <a:pt x="31432" y="13335"/>
                      <a:pt x="42863" y="7620"/>
                    </a:cubicBezTo>
                    <a:cubicBezTo>
                      <a:pt x="55245" y="1905"/>
                      <a:pt x="69532" y="0"/>
                      <a:pt x="85725" y="0"/>
                    </a:cubicBezTo>
                    <a:cubicBezTo>
                      <a:pt x="100965" y="0"/>
                      <a:pt x="115252" y="2858"/>
                      <a:pt x="126682" y="7620"/>
                    </a:cubicBezTo>
                    <a:cubicBezTo>
                      <a:pt x="139065" y="12383"/>
                      <a:pt x="148590" y="20003"/>
                      <a:pt x="156210" y="30480"/>
                    </a:cubicBezTo>
                    <a:cubicBezTo>
                      <a:pt x="163830" y="40958"/>
                      <a:pt x="167640" y="51435"/>
                      <a:pt x="169545" y="62865"/>
                    </a:cubicBezTo>
                    <a:cubicBezTo>
                      <a:pt x="171450" y="74295"/>
                      <a:pt x="171450" y="95250"/>
                      <a:pt x="171450" y="124778"/>
                    </a:cubicBezTo>
                    <a:lnTo>
                      <a:pt x="171450" y="172403"/>
                    </a:lnTo>
                    <a:close/>
                    <a:moveTo>
                      <a:pt x="97155" y="78105"/>
                    </a:moveTo>
                    <a:cubicBezTo>
                      <a:pt x="97155" y="64770"/>
                      <a:pt x="96202" y="56197"/>
                      <a:pt x="95250" y="52388"/>
                    </a:cubicBezTo>
                    <a:cubicBezTo>
                      <a:pt x="93345" y="48578"/>
                      <a:pt x="90488" y="46672"/>
                      <a:pt x="85725" y="46672"/>
                    </a:cubicBezTo>
                    <a:cubicBezTo>
                      <a:pt x="81915" y="46672"/>
                      <a:pt x="79057" y="48578"/>
                      <a:pt x="77152" y="51435"/>
                    </a:cubicBezTo>
                    <a:cubicBezTo>
                      <a:pt x="75247" y="54292"/>
                      <a:pt x="74295" y="62865"/>
                      <a:pt x="74295" y="78105"/>
                    </a:cubicBezTo>
                    <a:lnTo>
                      <a:pt x="74295" y="211455"/>
                    </a:lnTo>
                    <a:cubicBezTo>
                      <a:pt x="74295" y="227647"/>
                      <a:pt x="75247" y="238125"/>
                      <a:pt x="76200" y="241935"/>
                    </a:cubicBezTo>
                    <a:cubicBezTo>
                      <a:pt x="77152" y="245745"/>
                      <a:pt x="80963" y="247650"/>
                      <a:pt x="85725" y="247650"/>
                    </a:cubicBezTo>
                    <a:cubicBezTo>
                      <a:pt x="90488" y="247650"/>
                      <a:pt x="94297" y="245745"/>
                      <a:pt x="95250" y="240983"/>
                    </a:cubicBezTo>
                    <a:cubicBezTo>
                      <a:pt x="96202" y="236220"/>
                      <a:pt x="97155" y="225742"/>
                      <a:pt x="97155" y="208597"/>
                    </a:cubicBezTo>
                    <a:lnTo>
                      <a:pt x="97155" y="78105"/>
                    </a:lnTo>
                    <a:close/>
                  </a:path>
                </a:pathLst>
              </a:custGeom>
              <a:solidFill>
                <a:srgbClr val="1A1A1A"/>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6F8E8C80-C41B-4388-85AA-7F94106C04D1}"/>
                  </a:ext>
                </a:extLst>
              </p:cNvPr>
              <p:cNvSpPr/>
              <p:nvPr/>
            </p:nvSpPr>
            <p:spPr>
              <a:xfrm>
                <a:off x="8446769" y="3043237"/>
                <a:ext cx="74294" cy="285750"/>
              </a:xfrm>
              <a:custGeom>
                <a:avLst/>
                <a:gdLst>
                  <a:gd name="connsiteX0" fmla="*/ 74295 w 74294"/>
                  <a:gd name="connsiteY0" fmla="*/ 0 h 285750"/>
                  <a:gd name="connsiteX1" fmla="*/ 74295 w 74294"/>
                  <a:gd name="connsiteY1" fmla="*/ 285750 h 285750"/>
                  <a:gd name="connsiteX2" fmla="*/ 0 w 74294"/>
                  <a:gd name="connsiteY2" fmla="*/ 285750 h 285750"/>
                  <a:gd name="connsiteX3" fmla="*/ 0 w 74294"/>
                  <a:gd name="connsiteY3" fmla="*/ 0 h 285750"/>
                  <a:gd name="connsiteX4" fmla="*/ 74295 w 74294"/>
                  <a:gd name="connsiteY4" fmla="*/ 0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4" h="285750">
                    <a:moveTo>
                      <a:pt x="74295" y="0"/>
                    </a:moveTo>
                    <a:lnTo>
                      <a:pt x="74295" y="285750"/>
                    </a:lnTo>
                    <a:lnTo>
                      <a:pt x="0" y="285750"/>
                    </a:lnTo>
                    <a:lnTo>
                      <a:pt x="0" y="0"/>
                    </a:lnTo>
                    <a:lnTo>
                      <a:pt x="74295" y="0"/>
                    </a:lnTo>
                    <a:close/>
                  </a:path>
                </a:pathLst>
              </a:custGeom>
              <a:solidFill>
                <a:srgbClr val="1A1A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7BAADA6-A9A2-45EE-AD96-495D83D86091}"/>
                  </a:ext>
                </a:extLst>
              </p:cNvPr>
              <p:cNvSpPr/>
              <p:nvPr/>
            </p:nvSpPr>
            <p:spPr>
              <a:xfrm>
                <a:off x="8550592" y="3043237"/>
                <a:ext cx="120014" cy="285750"/>
              </a:xfrm>
              <a:custGeom>
                <a:avLst/>
                <a:gdLst>
                  <a:gd name="connsiteX0" fmla="*/ 75247 w 120014"/>
                  <a:gd name="connsiteY0" fmla="*/ 0 h 285750"/>
                  <a:gd name="connsiteX1" fmla="*/ 75247 w 120014"/>
                  <a:gd name="connsiteY1" fmla="*/ 228600 h 285750"/>
                  <a:gd name="connsiteX2" fmla="*/ 120015 w 120014"/>
                  <a:gd name="connsiteY2" fmla="*/ 228600 h 285750"/>
                  <a:gd name="connsiteX3" fmla="*/ 120015 w 120014"/>
                  <a:gd name="connsiteY3" fmla="*/ 285750 h 285750"/>
                  <a:gd name="connsiteX4" fmla="*/ 0 w 120014"/>
                  <a:gd name="connsiteY4" fmla="*/ 285750 h 285750"/>
                  <a:gd name="connsiteX5" fmla="*/ 0 w 120014"/>
                  <a:gd name="connsiteY5" fmla="*/ 0 h 285750"/>
                  <a:gd name="connsiteX6" fmla="*/ 75247 w 120014"/>
                  <a:gd name="connsiteY6" fmla="*/ 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014" h="285750">
                    <a:moveTo>
                      <a:pt x="75247" y="0"/>
                    </a:moveTo>
                    <a:lnTo>
                      <a:pt x="75247" y="228600"/>
                    </a:lnTo>
                    <a:lnTo>
                      <a:pt x="120015" y="228600"/>
                    </a:lnTo>
                    <a:lnTo>
                      <a:pt x="120015" y="285750"/>
                    </a:lnTo>
                    <a:lnTo>
                      <a:pt x="0" y="285750"/>
                    </a:lnTo>
                    <a:lnTo>
                      <a:pt x="0" y="0"/>
                    </a:lnTo>
                    <a:lnTo>
                      <a:pt x="75247" y="0"/>
                    </a:lnTo>
                    <a:close/>
                  </a:path>
                </a:pathLst>
              </a:custGeom>
              <a:solidFill>
                <a:srgbClr val="1A1A1A"/>
              </a:solidFill>
              <a:ln w="9525" cap="flat">
                <a:noFill/>
                <a:prstDash val="solid"/>
                <a:miter/>
              </a:ln>
            </p:spPr>
            <p:txBody>
              <a:bodyPr rtlCol="0" anchor="ctr"/>
              <a:lstStyle/>
              <a:p>
                <a:endParaRPr lang="en-ID"/>
              </a:p>
            </p:txBody>
          </p:sp>
        </p:grpSp>
        <p:sp>
          <p:nvSpPr>
            <p:cNvPr id="50" name="Freeform: Shape 49">
              <a:extLst>
                <a:ext uri="{FF2B5EF4-FFF2-40B4-BE49-F238E27FC236}">
                  <a16:creationId xmlns:a16="http://schemas.microsoft.com/office/drawing/2014/main" id="{BB7FBABA-74FC-4D08-943E-7E441777AB87}"/>
                </a:ext>
              </a:extLst>
            </p:cNvPr>
            <p:cNvSpPr/>
            <p:nvPr/>
          </p:nvSpPr>
          <p:spPr>
            <a:xfrm>
              <a:off x="8109585" y="2200275"/>
              <a:ext cx="699134" cy="725804"/>
            </a:xfrm>
            <a:custGeom>
              <a:avLst/>
              <a:gdLst>
                <a:gd name="connsiteX0" fmla="*/ 349567 w 699134"/>
                <a:gd name="connsiteY0" fmla="*/ 0 h 725804"/>
                <a:gd name="connsiteX1" fmla="*/ 699135 w 699134"/>
                <a:gd name="connsiteY1" fmla="*/ 362903 h 725804"/>
                <a:gd name="connsiteX2" fmla="*/ 349567 w 699134"/>
                <a:gd name="connsiteY2" fmla="*/ 725805 h 725804"/>
                <a:gd name="connsiteX3" fmla="*/ 349567 w 699134"/>
                <a:gd name="connsiteY3" fmla="*/ 684848 h 725804"/>
                <a:gd name="connsiteX4" fmla="*/ 659130 w 699134"/>
                <a:gd name="connsiteY4" fmla="*/ 363855 h 725804"/>
                <a:gd name="connsiteX5" fmla="*/ 349567 w 699134"/>
                <a:gd name="connsiteY5" fmla="*/ 42863 h 725804"/>
                <a:gd name="connsiteX6" fmla="*/ 349567 w 699134"/>
                <a:gd name="connsiteY6" fmla="*/ 0 h 725804"/>
                <a:gd name="connsiteX7" fmla="*/ 349567 w 699134"/>
                <a:gd name="connsiteY7" fmla="*/ 0 h 725804"/>
                <a:gd name="connsiteX8" fmla="*/ 349567 w 699134"/>
                <a:gd name="connsiteY8" fmla="*/ 0 h 725804"/>
                <a:gd name="connsiteX9" fmla="*/ 349567 w 699134"/>
                <a:gd name="connsiteY9" fmla="*/ 40957 h 725804"/>
                <a:gd name="connsiteX10" fmla="*/ 349567 w 699134"/>
                <a:gd name="connsiteY10" fmla="*/ 40957 h 725804"/>
                <a:gd name="connsiteX11" fmla="*/ 40005 w 699134"/>
                <a:gd name="connsiteY11" fmla="*/ 361950 h 725804"/>
                <a:gd name="connsiteX12" fmla="*/ 349567 w 699134"/>
                <a:gd name="connsiteY12" fmla="*/ 682943 h 725804"/>
                <a:gd name="connsiteX13" fmla="*/ 349567 w 699134"/>
                <a:gd name="connsiteY13" fmla="*/ 682943 h 725804"/>
                <a:gd name="connsiteX14" fmla="*/ 349567 w 699134"/>
                <a:gd name="connsiteY14" fmla="*/ 723900 h 725804"/>
                <a:gd name="connsiteX15" fmla="*/ 349567 w 699134"/>
                <a:gd name="connsiteY15" fmla="*/ 723900 h 725804"/>
                <a:gd name="connsiteX16" fmla="*/ 0 w 699134"/>
                <a:gd name="connsiteY16" fmla="*/ 360998 h 725804"/>
                <a:gd name="connsiteX17" fmla="*/ 349567 w 699134"/>
                <a:gd name="connsiteY17" fmla="*/ 0 h 72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9134" h="725804">
                  <a:moveTo>
                    <a:pt x="349567" y="0"/>
                  </a:moveTo>
                  <a:lnTo>
                    <a:pt x="699135" y="362903"/>
                  </a:lnTo>
                  <a:lnTo>
                    <a:pt x="349567" y="725805"/>
                  </a:lnTo>
                  <a:lnTo>
                    <a:pt x="349567" y="684848"/>
                  </a:lnTo>
                  <a:lnTo>
                    <a:pt x="659130" y="363855"/>
                  </a:lnTo>
                  <a:lnTo>
                    <a:pt x="349567" y="42863"/>
                  </a:lnTo>
                  <a:lnTo>
                    <a:pt x="349567" y="0"/>
                  </a:lnTo>
                  <a:close/>
                  <a:moveTo>
                    <a:pt x="349567" y="0"/>
                  </a:moveTo>
                  <a:lnTo>
                    <a:pt x="349567" y="0"/>
                  </a:lnTo>
                  <a:lnTo>
                    <a:pt x="349567" y="40957"/>
                  </a:lnTo>
                  <a:lnTo>
                    <a:pt x="349567" y="40957"/>
                  </a:lnTo>
                  <a:lnTo>
                    <a:pt x="40005" y="361950"/>
                  </a:lnTo>
                  <a:lnTo>
                    <a:pt x="349567" y="682943"/>
                  </a:lnTo>
                  <a:lnTo>
                    <a:pt x="349567" y="682943"/>
                  </a:lnTo>
                  <a:lnTo>
                    <a:pt x="349567" y="723900"/>
                  </a:lnTo>
                  <a:lnTo>
                    <a:pt x="349567" y="723900"/>
                  </a:lnTo>
                  <a:lnTo>
                    <a:pt x="0" y="360998"/>
                  </a:lnTo>
                  <a:lnTo>
                    <a:pt x="349567" y="0"/>
                  </a:lnTo>
                  <a:close/>
                </a:path>
              </a:pathLst>
            </a:custGeom>
            <a:solidFill>
              <a:srgbClr val="FFCC00"/>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EC3F7CD5-0C37-4734-8E89-AADD509F227E}"/>
                </a:ext>
              </a:extLst>
            </p:cNvPr>
            <p:cNvSpPr/>
            <p:nvPr/>
          </p:nvSpPr>
          <p:spPr>
            <a:xfrm>
              <a:off x="8189594" y="2283142"/>
              <a:ext cx="539115" cy="559117"/>
            </a:xfrm>
            <a:custGeom>
              <a:avLst/>
              <a:gdLst>
                <a:gd name="connsiteX0" fmla="*/ 269557 w 539115"/>
                <a:gd name="connsiteY0" fmla="*/ 0 h 559117"/>
                <a:gd name="connsiteX1" fmla="*/ 403860 w 539115"/>
                <a:gd name="connsiteY1" fmla="*/ 140018 h 559117"/>
                <a:gd name="connsiteX2" fmla="*/ 539115 w 539115"/>
                <a:gd name="connsiteY2" fmla="*/ 280035 h 559117"/>
                <a:gd name="connsiteX3" fmla="*/ 403860 w 539115"/>
                <a:gd name="connsiteY3" fmla="*/ 419100 h 559117"/>
                <a:gd name="connsiteX4" fmla="*/ 269557 w 539115"/>
                <a:gd name="connsiteY4" fmla="*/ 559118 h 559117"/>
                <a:gd name="connsiteX5" fmla="*/ 134303 w 539115"/>
                <a:gd name="connsiteY5" fmla="*/ 419100 h 559117"/>
                <a:gd name="connsiteX6" fmla="*/ 0 w 539115"/>
                <a:gd name="connsiteY6" fmla="*/ 280035 h 559117"/>
                <a:gd name="connsiteX7" fmla="*/ 134303 w 539115"/>
                <a:gd name="connsiteY7" fmla="*/ 140018 h 55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115" h="559117">
                  <a:moveTo>
                    <a:pt x="269557" y="0"/>
                  </a:moveTo>
                  <a:lnTo>
                    <a:pt x="403860" y="140018"/>
                  </a:lnTo>
                  <a:lnTo>
                    <a:pt x="539115" y="280035"/>
                  </a:lnTo>
                  <a:lnTo>
                    <a:pt x="403860" y="419100"/>
                  </a:lnTo>
                  <a:lnTo>
                    <a:pt x="269557" y="559118"/>
                  </a:lnTo>
                  <a:lnTo>
                    <a:pt x="134303" y="419100"/>
                  </a:lnTo>
                  <a:lnTo>
                    <a:pt x="0" y="280035"/>
                  </a:lnTo>
                  <a:lnTo>
                    <a:pt x="134303" y="140018"/>
                  </a:lnTo>
                  <a:close/>
                </a:path>
              </a:pathLst>
            </a:custGeom>
            <a:solidFill>
              <a:srgbClr val="FFCC00"/>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FA3CD51-E340-407D-A14E-E65C314CCF05}"/>
                </a:ext>
              </a:extLst>
            </p:cNvPr>
            <p:cNvSpPr/>
            <p:nvPr/>
          </p:nvSpPr>
          <p:spPr>
            <a:xfrm>
              <a:off x="8359292" y="2389822"/>
              <a:ext cx="199734" cy="314325"/>
            </a:xfrm>
            <a:custGeom>
              <a:avLst/>
              <a:gdLst>
                <a:gd name="connsiteX0" fmla="*/ 99859 w 199734"/>
                <a:gd name="connsiteY0" fmla="*/ 0 h 314325"/>
                <a:gd name="connsiteX1" fmla="*/ 196062 w 199734"/>
                <a:gd name="connsiteY1" fmla="*/ 196215 h 314325"/>
                <a:gd name="connsiteX2" fmla="*/ 196062 w 199734"/>
                <a:gd name="connsiteY2" fmla="*/ 196215 h 314325"/>
                <a:gd name="connsiteX3" fmla="*/ 99859 w 199734"/>
                <a:gd name="connsiteY3" fmla="*/ 314325 h 314325"/>
                <a:gd name="connsiteX4" fmla="*/ 2705 w 199734"/>
                <a:gd name="connsiteY4" fmla="*/ 199073 h 314325"/>
                <a:gd name="connsiteX5" fmla="*/ 2705 w 199734"/>
                <a:gd name="connsiteY5" fmla="*/ 199073 h 314325"/>
                <a:gd name="connsiteX6" fmla="*/ 99859 w 199734"/>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734" h="314325">
                  <a:moveTo>
                    <a:pt x="99859" y="0"/>
                  </a:moveTo>
                  <a:cubicBezTo>
                    <a:pt x="127482" y="57150"/>
                    <a:pt x="176059" y="140017"/>
                    <a:pt x="196062" y="196215"/>
                  </a:cubicBezTo>
                  <a:lnTo>
                    <a:pt x="196062" y="196215"/>
                  </a:lnTo>
                  <a:cubicBezTo>
                    <a:pt x="214159" y="248602"/>
                    <a:pt x="162725" y="314325"/>
                    <a:pt x="99859" y="314325"/>
                  </a:cubicBezTo>
                  <a:cubicBezTo>
                    <a:pt x="38900" y="314325"/>
                    <a:pt x="-12535" y="251460"/>
                    <a:pt x="2705" y="199073"/>
                  </a:cubicBezTo>
                  <a:lnTo>
                    <a:pt x="2705" y="199073"/>
                  </a:lnTo>
                  <a:cubicBezTo>
                    <a:pt x="16992" y="149542"/>
                    <a:pt x="74142" y="52388"/>
                    <a:pt x="99859" y="0"/>
                  </a:cubicBezTo>
                  <a:close/>
                </a:path>
              </a:pathLst>
            </a:custGeom>
            <a:solidFill>
              <a:srgbClr val="1A1A1A"/>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D6984C-F279-4DC2-AB24-F99E8A252EF3}"/>
                </a:ext>
              </a:extLst>
            </p:cNvPr>
            <p:cNvSpPr/>
            <p:nvPr/>
          </p:nvSpPr>
          <p:spPr>
            <a:xfrm>
              <a:off x="8387770" y="2563177"/>
              <a:ext cx="87573" cy="111442"/>
            </a:xfrm>
            <a:custGeom>
              <a:avLst/>
              <a:gdLst>
                <a:gd name="connsiteX0" fmla="*/ 14231 w 87573"/>
                <a:gd name="connsiteY0" fmla="*/ 0 h 111442"/>
                <a:gd name="connsiteX1" fmla="*/ 1849 w 87573"/>
                <a:gd name="connsiteY1" fmla="*/ 33338 h 111442"/>
                <a:gd name="connsiteX2" fmla="*/ 71381 w 87573"/>
                <a:gd name="connsiteY2" fmla="*/ 111443 h 111442"/>
                <a:gd name="connsiteX3" fmla="*/ 87574 w 87573"/>
                <a:gd name="connsiteY3" fmla="*/ 108585 h 111442"/>
                <a:gd name="connsiteX4" fmla="*/ 8517 w 87573"/>
                <a:gd name="connsiteY4" fmla="*/ 16193 h 111442"/>
                <a:gd name="connsiteX5" fmla="*/ 14231 w 87573"/>
                <a:gd name="connsiteY5" fmla="*/ 0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73" h="111442">
                  <a:moveTo>
                    <a:pt x="14231" y="0"/>
                  </a:moveTo>
                  <a:cubicBezTo>
                    <a:pt x="9469" y="11430"/>
                    <a:pt x="4706" y="22860"/>
                    <a:pt x="1849" y="33338"/>
                  </a:cubicBezTo>
                  <a:cubicBezTo>
                    <a:pt x="-9581" y="70485"/>
                    <a:pt x="34234" y="111443"/>
                    <a:pt x="71381" y="111443"/>
                  </a:cubicBezTo>
                  <a:cubicBezTo>
                    <a:pt x="77097" y="111443"/>
                    <a:pt x="82811" y="110490"/>
                    <a:pt x="87574" y="108585"/>
                  </a:cubicBezTo>
                  <a:cubicBezTo>
                    <a:pt x="44711" y="106680"/>
                    <a:pt x="-3866" y="60008"/>
                    <a:pt x="8517" y="16193"/>
                  </a:cubicBezTo>
                  <a:cubicBezTo>
                    <a:pt x="10422" y="11430"/>
                    <a:pt x="12327" y="5715"/>
                    <a:pt x="14231" y="0"/>
                  </a:cubicBezTo>
                  <a:close/>
                </a:path>
              </a:pathLst>
            </a:custGeom>
            <a:solidFill>
              <a:srgbClr val="BDBFC1"/>
            </a:solidFill>
            <a:ln w="9525" cap="flat">
              <a:noFill/>
              <a:prstDash val="solid"/>
              <a:miter/>
            </a:ln>
          </p:spPr>
          <p:txBody>
            <a:bodyPr rtlCol="0" anchor="ctr"/>
            <a:lstStyle/>
            <a:p>
              <a:endParaRPr lang="en-ID"/>
            </a:p>
          </p:txBody>
        </p:sp>
      </p:grpSp>
      <p:grpSp>
        <p:nvGrpSpPr>
          <p:cNvPr id="54" name="Graphic 1">
            <a:extLst>
              <a:ext uri="{FF2B5EF4-FFF2-40B4-BE49-F238E27FC236}">
                <a16:creationId xmlns:a16="http://schemas.microsoft.com/office/drawing/2014/main" id="{30FA2A13-07C1-43BF-B425-3A719855F643}"/>
              </a:ext>
            </a:extLst>
          </p:cNvPr>
          <p:cNvGrpSpPr/>
          <p:nvPr/>
        </p:nvGrpSpPr>
        <p:grpSpPr>
          <a:xfrm>
            <a:off x="3184673" y="3174439"/>
            <a:ext cx="1832389" cy="769849"/>
            <a:chOff x="2713672" y="3415665"/>
            <a:chExt cx="2128837" cy="894397"/>
          </a:xfrm>
        </p:grpSpPr>
        <p:grpSp>
          <p:nvGrpSpPr>
            <p:cNvPr id="55" name="Graphic 1">
              <a:extLst>
                <a:ext uri="{FF2B5EF4-FFF2-40B4-BE49-F238E27FC236}">
                  <a16:creationId xmlns:a16="http://schemas.microsoft.com/office/drawing/2014/main" id="{30FA2A13-07C1-43BF-B425-3A719855F643}"/>
                </a:ext>
              </a:extLst>
            </p:cNvPr>
            <p:cNvGrpSpPr/>
            <p:nvPr/>
          </p:nvGrpSpPr>
          <p:grpSpPr>
            <a:xfrm>
              <a:off x="2713672" y="4011929"/>
              <a:ext cx="709612" cy="298132"/>
              <a:chOff x="2713672" y="4011929"/>
              <a:chExt cx="709612" cy="298132"/>
            </a:xfrm>
          </p:grpSpPr>
          <p:sp>
            <p:nvSpPr>
              <p:cNvPr id="56" name="Freeform: Shape 55">
                <a:extLst>
                  <a:ext uri="{FF2B5EF4-FFF2-40B4-BE49-F238E27FC236}">
                    <a16:creationId xmlns:a16="http://schemas.microsoft.com/office/drawing/2014/main" id="{20E56DBC-C41A-4CE9-A329-6B98F4153D2C}"/>
                  </a:ext>
                </a:extLst>
              </p:cNvPr>
              <p:cNvSpPr/>
              <p:nvPr/>
            </p:nvSpPr>
            <p:spPr>
              <a:xfrm>
                <a:off x="2713672"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30FA2A13-07C1-43BF-B425-3A719855F643}"/>
                  </a:ext>
                </a:extLst>
              </p:cNvPr>
              <p:cNvGrpSpPr/>
              <p:nvPr/>
            </p:nvGrpSpPr>
            <p:grpSpPr>
              <a:xfrm>
                <a:off x="2884169" y="4036695"/>
                <a:ext cx="437197" cy="248602"/>
                <a:chOff x="2884169" y="4036695"/>
                <a:chExt cx="437197" cy="248602"/>
              </a:xfrm>
              <a:solidFill>
                <a:srgbClr val="FFF174"/>
              </a:solidFill>
            </p:grpSpPr>
            <p:sp>
              <p:nvSpPr>
                <p:cNvPr id="58" name="Freeform: Shape 57">
                  <a:extLst>
                    <a:ext uri="{FF2B5EF4-FFF2-40B4-BE49-F238E27FC236}">
                      <a16:creationId xmlns:a16="http://schemas.microsoft.com/office/drawing/2014/main" id="{2F99A5E6-D2DA-487A-885D-71CA3BC51096}"/>
                    </a:ext>
                  </a:extLst>
                </p:cNvPr>
                <p:cNvSpPr/>
                <p:nvPr/>
              </p:nvSpPr>
              <p:spPr>
                <a:xfrm>
                  <a:off x="3065144" y="4036695"/>
                  <a:ext cx="256222" cy="248602"/>
                </a:xfrm>
                <a:custGeom>
                  <a:avLst/>
                  <a:gdLst>
                    <a:gd name="connsiteX0" fmla="*/ 143828 w 256222"/>
                    <a:gd name="connsiteY0" fmla="*/ 248602 h 248602"/>
                    <a:gd name="connsiteX1" fmla="*/ 0 w 256222"/>
                    <a:gd name="connsiteY1" fmla="*/ 0 h 248602"/>
                    <a:gd name="connsiteX2" fmla="*/ 111443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8" y="248602"/>
                      </a:moveTo>
                      <a:lnTo>
                        <a:pt x="0" y="0"/>
                      </a:lnTo>
                      <a:lnTo>
                        <a:pt x="111443"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3042548-C000-4375-AFE6-5E341C081BE3}"/>
                    </a:ext>
                  </a:extLst>
                </p:cNvPr>
                <p:cNvSpPr/>
                <p:nvPr/>
              </p:nvSpPr>
              <p:spPr>
                <a:xfrm>
                  <a:off x="2884169"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2666136-26A4-4036-8D05-F6DCDBF8FE40}"/>
                    </a:ext>
                  </a:extLst>
                </p:cNvPr>
                <p:cNvSpPr/>
                <p:nvPr/>
              </p:nvSpPr>
              <p:spPr>
                <a:xfrm>
                  <a:off x="3212782" y="4036695"/>
                  <a:ext cx="88582" cy="157162"/>
                </a:xfrm>
                <a:custGeom>
                  <a:avLst/>
                  <a:gdLst>
                    <a:gd name="connsiteX0" fmla="*/ 88582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2"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1" name="Graphic 1">
              <a:extLst>
                <a:ext uri="{FF2B5EF4-FFF2-40B4-BE49-F238E27FC236}">
                  <a16:creationId xmlns:a16="http://schemas.microsoft.com/office/drawing/2014/main" id="{30FA2A13-07C1-43BF-B425-3A719855F643}"/>
                </a:ext>
              </a:extLst>
            </p:cNvPr>
            <p:cNvGrpSpPr/>
            <p:nvPr/>
          </p:nvGrpSpPr>
          <p:grpSpPr>
            <a:xfrm>
              <a:off x="3423285" y="4011929"/>
              <a:ext cx="709612" cy="298132"/>
              <a:chOff x="3423285" y="4011929"/>
              <a:chExt cx="709612" cy="298132"/>
            </a:xfrm>
          </p:grpSpPr>
          <p:sp>
            <p:nvSpPr>
              <p:cNvPr id="62" name="Freeform: Shape 61">
                <a:extLst>
                  <a:ext uri="{FF2B5EF4-FFF2-40B4-BE49-F238E27FC236}">
                    <a16:creationId xmlns:a16="http://schemas.microsoft.com/office/drawing/2014/main" id="{4287FDE7-1406-4A30-9AF7-33AE2C5EA5AE}"/>
                  </a:ext>
                </a:extLst>
              </p:cNvPr>
              <p:cNvSpPr/>
              <p:nvPr/>
            </p:nvSpPr>
            <p:spPr>
              <a:xfrm>
                <a:off x="3423285" y="4011929"/>
                <a:ext cx="709612" cy="298132"/>
              </a:xfrm>
              <a:custGeom>
                <a:avLst/>
                <a:gdLst>
                  <a:gd name="connsiteX0" fmla="*/ 122873 w 709612"/>
                  <a:gd name="connsiteY0" fmla="*/ 0 h 298132"/>
                  <a:gd name="connsiteX1" fmla="*/ 587693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3" name="Graphic 1">
                <a:extLst>
                  <a:ext uri="{FF2B5EF4-FFF2-40B4-BE49-F238E27FC236}">
                    <a16:creationId xmlns:a16="http://schemas.microsoft.com/office/drawing/2014/main" id="{30FA2A13-07C1-43BF-B425-3A719855F643}"/>
                  </a:ext>
                </a:extLst>
              </p:cNvPr>
              <p:cNvGrpSpPr/>
              <p:nvPr/>
            </p:nvGrpSpPr>
            <p:grpSpPr>
              <a:xfrm>
                <a:off x="3593782" y="4036695"/>
                <a:ext cx="437197" cy="248602"/>
                <a:chOff x="3593782" y="4036695"/>
                <a:chExt cx="437197" cy="248602"/>
              </a:xfrm>
              <a:solidFill>
                <a:srgbClr val="FFF174"/>
              </a:solidFill>
            </p:grpSpPr>
            <p:sp>
              <p:nvSpPr>
                <p:cNvPr id="64" name="Freeform: Shape 63">
                  <a:extLst>
                    <a:ext uri="{FF2B5EF4-FFF2-40B4-BE49-F238E27FC236}">
                      <a16:creationId xmlns:a16="http://schemas.microsoft.com/office/drawing/2014/main" id="{8F459A78-9828-42F7-B1F5-9E9BF108A960}"/>
                    </a:ext>
                  </a:extLst>
                </p:cNvPr>
                <p:cNvSpPr/>
                <p:nvPr/>
              </p:nvSpPr>
              <p:spPr>
                <a:xfrm>
                  <a:off x="3774757" y="4036695"/>
                  <a:ext cx="256222" cy="248602"/>
                </a:xfrm>
                <a:custGeom>
                  <a:avLst/>
                  <a:gdLst>
                    <a:gd name="connsiteX0" fmla="*/ 143827 w 256222"/>
                    <a:gd name="connsiteY0" fmla="*/ 248602 h 248602"/>
                    <a:gd name="connsiteX1" fmla="*/ 0 w 256222"/>
                    <a:gd name="connsiteY1" fmla="*/ 0 h 248602"/>
                    <a:gd name="connsiteX2" fmla="*/ 111442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2"/>
                      </a:moveTo>
                      <a:lnTo>
                        <a:pt x="0" y="0"/>
                      </a:lnTo>
                      <a:lnTo>
                        <a:pt x="111442"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1EE7C040-A114-45EB-9297-DDA61230AC49}"/>
                    </a:ext>
                  </a:extLst>
                </p:cNvPr>
                <p:cNvSpPr/>
                <p:nvPr/>
              </p:nvSpPr>
              <p:spPr>
                <a:xfrm>
                  <a:off x="3593782"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0B9606CA-BC25-467C-A07E-913AA000DC17}"/>
                    </a:ext>
                  </a:extLst>
                </p:cNvPr>
                <p:cNvSpPr/>
                <p:nvPr/>
              </p:nvSpPr>
              <p:spPr>
                <a:xfrm>
                  <a:off x="3922395"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7" name="Graphic 1">
              <a:extLst>
                <a:ext uri="{FF2B5EF4-FFF2-40B4-BE49-F238E27FC236}">
                  <a16:creationId xmlns:a16="http://schemas.microsoft.com/office/drawing/2014/main" id="{30FA2A13-07C1-43BF-B425-3A719855F643}"/>
                </a:ext>
              </a:extLst>
            </p:cNvPr>
            <p:cNvGrpSpPr/>
            <p:nvPr/>
          </p:nvGrpSpPr>
          <p:grpSpPr>
            <a:xfrm>
              <a:off x="4132897" y="4011929"/>
              <a:ext cx="709612" cy="298132"/>
              <a:chOff x="4132897" y="4011929"/>
              <a:chExt cx="709612" cy="298132"/>
            </a:xfrm>
          </p:grpSpPr>
          <p:sp>
            <p:nvSpPr>
              <p:cNvPr id="68" name="Freeform: Shape 67">
                <a:extLst>
                  <a:ext uri="{FF2B5EF4-FFF2-40B4-BE49-F238E27FC236}">
                    <a16:creationId xmlns:a16="http://schemas.microsoft.com/office/drawing/2014/main" id="{E184D82E-284B-419A-8C38-C854588B73BC}"/>
                  </a:ext>
                </a:extLst>
              </p:cNvPr>
              <p:cNvSpPr/>
              <p:nvPr/>
            </p:nvSpPr>
            <p:spPr>
              <a:xfrm>
                <a:off x="4132897"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9" name="Graphic 1">
                <a:extLst>
                  <a:ext uri="{FF2B5EF4-FFF2-40B4-BE49-F238E27FC236}">
                    <a16:creationId xmlns:a16="http://schemas.microsoft.com/office/drawing/2014/main" id="{30FA2A13-07C1-43BF-B425-3A719855F643}"/>
                  </a:ext>
                </a:extLst>
              </p:cNvPr>
              <p:cNvGrpSpPr/>
              <p:nvPr/>
            </p:nvGrpSpPr>
            <p:grpSpPr>
              <a:xfrm>
                <a:off x="4303395" y="4036695"/>
                <a:ext cx="436245" cy="248602"/>
                <a:chOff x="4303395" y="4036695"/>
                <a:chExt cx="436245" cy="248602"/>
              </a:xfrm>
              <a:solidFill>
                <a:srgbClr val="FFF174"/>
              </a:solidFill>
            </p:grpSpPr>
            <p:sp>
              <p:nvSpPr>
                <p:cNvPr id="70" name="Freeform: Shape 69">
                  <a:extLst>
                    <a:ext uri="{FF2B5EF4-FFF2-40B4-BE49-F238E27FC236}">
                      <a16:creationId xmlns:a16="http://schemas.microsoft.com/office/drawing/2014/main" id="{2ED8293F-D18E-4C57-AD79-B1133D6E3556}"/>
                    </a:ext>
                  </a:extLst>
                </p:cNvPr>
                <p:cNvSpPr/>
                <p:nvPr/>
              </p:nvSpPr>
              <p:spPr>
                <a:xfrm>
                  <a:off x="4484370" y="4036695"/>
                  <a:ext cx="255270" cy="248602"/>
                </a:xfrm>
                <a:custGeom>
                  <a:avLst/>
                  <a:gdLst>
                    <a:gd name="connsiteX0" fmla="*/ 143827 w 255270"/>
                    <a:gd name="connsiteY0" fmla="*/ 248602 h 248602"/>
                    <a:gd name="connsiteX1" fmla="*/ 0 w 255270"/>
                    <a:gd name="connsiteY1" fmla="*/ 0 h 248602"/>
                    <a:gd name="connsiteX2" fmla="*/ 111442 w 255270"/>
                    <a:gd name="connsiteY2" fmla="*/ 0 h 248602"/>
                    <a:gd name="connsiteX3" fmla="*/ 255270 w 255270"/>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5270" h="248602">
                      <a:moveTo>
                        <a:pt x="143827" y="248602"/>
                      </a:moveTo>
                      <a:lnTo>
                        <a:pt x="0" y="0"/>
                      </a:lnTo>
                      <a:lnTo>
                        <a:pt x="111442" y="0"/>
                      </a:lnTo>
                      <a:lnTo>
                        <a:pt x="255270" y="248602"/>
                      </a:lnTo>
                      <a:close/>
                    </a:path>
                  </a:pathLst>
                </a:custGeom>
                <a:solidFill>
                  <a:srgbClr val="FFF174"/>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66C0E50-3763-4E2F-A647-6236E8CB6254}"/>
                    </a:ext>
                  </a:extLst>
                </p:cNvPr>
                <p:cNvSpPr/>
                <p:nvPr/>
              </p:nvSpPr>
              <p:spPr>
                <a:xfrm>
                  <a:off x="4303395" y="4036695"/>
                  <a:ext cx="237172" cy="248602"/>
                </a:xfrm>
                <a:custGeom>
                  <a:avLst/>
                  <a:gdLst>
                    <a:gd name="connsiteX0" fmla="*/ 171450 w 237172"/>
                    <a:gd name="connsiteY0" fmla="*/ 248602 h 248602"/>
                    <a:gd name="connsiteX1" fmla="*/ 0 w 237172"/>
                    <a:gd name="connsiteY1" fmla="*/ 0 h 248602"/>
                    <a:gd name="connsiteX2" fmla="*/ 93345 w 237172"/>
                    <a:gd name="connsiteY2" fmla="*/ 0 h 248602"/>
                    <a:gd name="connsiteX3" fmla="*/ 237172 w 23717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7172" h="248602">
                      <a:moveTo>
                        <a:pt x="171450" y="248602"/>
                      </a:moveTo>
                      <a:lnTo>
                        <a:pt x="0" y="0"/>
                      </a:lnTo>
                      <a:lnTo>
                        <a:pt x="93345" y="0"/>
                      </a:lnTo>
                      <a:lnTo>
                        <a:pt x="237172" y="248602"/>
                      </a:lnTo>
                      <a:close/>
                    </a:path>
                  </a:pathLst>
                </a:custGeom>
                <a:solidFill>
                  <a:srgbClr val="FFF174"/>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323387A-53F8-4391-9BE3-65D1ECDB2DDF}"/>
                    </a:ext>
                  </a:extLst>
                </p:cNvPr>
                <p:cNvSpPr/>
                <p:nvPr/>
              </p:nvSpPr>
              <p:spPr>
                <a:xfrm>
                  <a:off x="4632007"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3" name="Graphic 1">
              <a:extLst>
                <a:ext uri="{FF2B5EF4-FFF2-40B4-BE49-F238E27FC236}">
                  <a16:creationId xmlns:a16="http://schemas.microsoft.com/office/drawing/2014/main" id="{30FA2A13-07C1-43BF-B425-3A719855F643}"/>
                </a:ext>
              </a:extLst>
            </p:cNvPr>
            <p:cNvGrpSpPr/>
            <p:nvPr/>
          </p:nvGrpSpPr>
          <p:grpSpPr>
            <a:xfrm>
              <a:off x="3423285" y="3415665"/>
              <a:ext cx="709612" cy="298132"/>
              <a:chOff x="3423285" y="3415665"/>
              <a:chExt cx="709612" cy="298132"/>
            </a:xfrm>
          </p:grpSpPr>
          <p:sp>
            <p:nvSpPr>
              <p:cNvPr id="74" name="Freeform: Shape 73">
                <a:extLst>
                  <a:ext uri="{FF2B5EF4-FFF2-40B4-BE49-F238E27FC236}">
                    <a16:creationId xmlns:a16="http://schemas.microsoft.com/office/drawing/2014/main" id="{9D84022D-A2FA-43BB-B654-DB9311F4DD72}"/>
                  </a:ext>
                </a:extLst>
              </p:cNvPr>
              <p:cNvSpPr/>
              <p:nvPr/>
            </p:nvSpPr>
            <p:spPr>
              <a:xfrm>
                <a:off x="3423285" y="3415665"/>
                <a:ext cx="709612" cy="298132"/>
              </a:xfrm>
              <a:custGeom>
                <a:avLst/>
                <a:gdLst>
                  <a:gd name="connsiteX0" fmla="*/ 122873 w 709612"/>
                  <a:gd name="connsiteY0" fmla="*/ 0 h 298132"/>
                  <a:gd name="connsiteX1" fmla="*/ 587693 w 709612"/>
                  <a:gd name="connsiteY1" fmla="*/ 0 h 298132"/>
                  <a:gd name="connsiteX2" fmla="*/ 709612 w 709612"/>
                  <a:gd name="connsiteY2" fmla="*/ 298132 h 298132"/>
                  <a:gd name="connsiteX3" fmla="*/ 0 w 709612"/>
                  <a:gd name="connsiteY3" fmla="*/ 298132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2"/>
                    </a:lnTo>
                    <a:lnTo>
                      <a:pt x="0" y="298132"/>
                    </a:lnTo>
                    <a:close/>
                  </a:path>
                </a:pathLst>
              </a:custGeom>
              <a:solidFill>
                <a:srgbClr val="FFCD2C"/>
              </a:solidFill>
              <a:ln w="9525" cap="flat">
                <a:noFill/>
                <a:prstDash val="solid"/>
                <a:miter/>
              </a:ln>
            </p:spPr>
            <p:txBody>
              <a:bodyPr rtlCol="0" anchor="ctr"/>
              <a:lstStyle/>
              <a:p>
                <a:endParaRPr lang="en-ID"/>
              </a:p>
            </p:txBody>
          </p:sp>
          <p:grpSp>
            <p:nvGrpSpPr>
              <p:cNvPr id="75" name="Graphic 1">
                <a:extLst>
                  <a:ext uri="{FF2B5EF4-FFF2-40B4-BE49-F238E27FC236}">
                    <a16:creationId xmlns:a16="http://schemas.microsoft.com/office/drawing/2014/main" id="{30FA2A13-07C1-43BF-B425-3A719855F643}"/>
                  </a:ext>
                </a:extLst>
              </p:cNvPr>
              <p:cNvGrpSpPr/>
              <p:nvPr/>
            </p:nvGrpSpPr>
            <p:grpSpPr>
              <a:xfrm>
                <a:off x="3593782" y="3440429"/>
                <a:ext cx="437197" cy="248602"/>
                <a:chOff x="3593782" y="3440429"/>
                <a:chExt cx="437197" cy="248602"/>
              </a:xfrm>
              <a:solidFill>
                <a:srgbClr val="FFF174"/>
              </a:solidFill>
            </p:grpSpPr>
            <p:sp>
              <p:nvSpPr>
                <p:cNvPr id="76" name="Freeform: Shape 75">
                  <a:extLst>
                    <a:ext uri="{FF2B5EF4-FFF2-40B4-BE49-F238E27FC236}">
                      <a16:creationId xmlns:a16="http://schemas.microsoft.com/office/drawing/2014/main" id="{210BEE3D-7FB6-424D-9C5C-3903149B651E}"/>
                    </a:ext>
                  </a:extLst>
                </p:cNvPr>
                <p:cNvSpPr/>
                <p:nvPr/>
              </p:nvSpPr>
              <p:spPr>
                <a:xfrm>
                  <a:off x="3774757" y="3440429"/>
                  <a:ext cx="256222" cy="248602"/>
                </a:xfrm>
                <a:custGeom>
                  <a:avLst/>
                  <a:gdLst>
                    <a:gd name="connsiteX0" fmla="*/ 143827 w 256222"/>
                    <a:gd name="connsiteY0" fmla="*/ 248603 h 248602"/>
                    <a:gd name="connsiteX1" fmla="*/ 0 w 256222"/>
                    <a:gd name="connsiteY1" fmla="*/ 0 h 248602"/>
                    <a:gd name="connsiteX2" fmla="*/ 111442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3"/>
                      </a:moveTo>
                      <a:lnTo>
                        <a:pt x="0" y="0"/>
                      </a:lnTo>
                      <a:lnTo>
                        <a:pt x="111442"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2DCAAB2-07F0-4C42-8AD0-A20C845DAC99}"/>
                    </a:ext>
                  </a:extLst>
                </p:cNvPr>
                <p:cNvSpPr/>
                <p:nvPr/>
              </p:nvSpPr>
              <p:spPr>
                <a:xfrm>
                  <a:off x="3593782" y="3440429"/>
                  <a:ext cx="238125" cy="248602"/>
                </a:xfrm>
                <a:custGeom>
                  <a:avLst/>
                  <a:gdLst>
                    <a:gd name="connsiteX0" fmla="*/ 171450 w 238125"/>
                    <a:gd name="connsiteY0" fmla="*/ 248603 h 248602"/>
                    <a:gd name="connsiteX1" fmla="*/ 0 w 238125"/>
                    <a:gd name="connsiteY1" fmla="*/ 0 h 248602"/>
                    <a:gd name="connsiteX2" fmla="*/ 93345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3345"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1CF3263D-C0B3-4003-BE78-AF84138E0973}"/>
                    </a:ext>
                  </a:extLst>
                </p:cNvPr>
                <p:cNvSpPr/>
                <p:nvPr/>
              </p:nvSpPr>
              <p:spPr>
                <a:xfrm>
                  <a:off x="3922395" y="3440429"/>
                  <a:ext cx="88582" cy="157162"/>
                </a:xfrm>
                <a:custGeom>
                  <a:avLst/>
                  <a:gdLst>
                    <a:gd name="connsiteX0" fmla="*/ 88583 w 88582"/>
                    <a:gd name="connsiteY0" fmla="*/ 157163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9" name="Graphic 1">
              <a:extLst>
                <a:ext uri="{FF2B5EF4-FFF2-40B4-BE49-F238E27FC236}">
                  <a16:creationId xmlns:a16="http://schemas.microsoft.com/office/drawing/2014/main" id="{30FA2A13-07C1-43BF-B425-3A719855F643}"/>
                </a:ext>
              </a:extLst>
            </p:cNvPr>
            <p:cNvGrpSpPr/>
            <p:nvPr/>
          </p:nvGrpSpPr>
          <p:grpSpPr>
            <a:xfrm>
              <a:off x="3068955" y="3713797"/>
              <a:ext cx="1419224" cy="298132"/>
              <a:chOff x="3068955" y="3713797"/>
              <a:chExt cx="1419224" cy="298132"/>
            </a:xfrm>
          </p:grpSpPr>
          <p:grpSp>
            <p:nvGrpSpPr>
              <p:cNvPr id="80" name="Graphic 1">
                <a:extLst>
                  <a:ext uri="{FF2B5EF4-FFF2-40B4-BE49-F238E27FC236}">
                    <a16:creationId xmlns:a16="http://schemas.microsoft.com/office/drawing/2014/main" id="{30FA2A13-07C1-43BF-B425-3A719855F643}"/>
                  </a:ext>
                </a:extLst>
              </p:cNvPr>
              <p:cNvGrpSpPr/>
              <p:nvPr/>
            </p:nvGrpSpPr>
            <p:grpSpPr>
              <a:xfrm>
                <a:off x="3068955" y="3713797"/>
                <a:ext cx="709612" cy="298132"/>
                <a:chOff x="3068955" y="3713797"/>
                <a:chExt cx="709612" cy="298132"/>
              </a:xfrm>
            </p:grpSpPr>
            <p:sp>
              <p:nvSpPr>
                <p:cNvPr id="81" name="Freeform: Shape 80">
                  <a:extLst>
                    <a:ext uri="{FF2B5EF4-FFF2-40B4-BE49-F238E27FC236}">
                      <a16:creationId xmlns:a16="http://schemas.microsoft.com/office/drawing/2014/main" id="{7F31C8E7-200C-4249-8711-7B30B9A6D6B6}"/>
                    </a:ext>
                  </a:extLst>
                </p:cNvPr>
                <p:cNvSpPr/>
                <p:nvPr/>
              </p:nvSpPr>
              <p:spPr>
                <a:xfrm>
                  <a:off x="3068955" y="3713797"/>
                  <a:ext cx="709612" cy="298132"/>
                </a:xfrm>
                <a:custGeom>
                  <a:avLst/>
                  <a:gdLst>
                    <a:gd name="connsiteX0" fmla="*/ 122872 w 709612"/>
                    <a:gd name="connsiteY0" fmla="*/ 0 h 298132"/>
                    <a:gd name="connsiteX1" fmla="*/ 586740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2" y="0"/>
                      </a:moveTo>
                      <a:lnTo>
                        <a:pt x="586740"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2" name="Graphic 1">
                  <a:extLst>
                    <a:ext uri="{FF2B5EF4-FFF2-40B4-BE49-F238E27FC236}">
                      <a16:creationId xmlns:a16="http://schemas.microsoft.com/office/drawing/2014/main" id="{30FA2A13-07C1-43BF-B425-3A719855F643}"/>
                    </a:ext>
                  </a:extLst>
                </p:cNvPr>
                <p:cNvGrpSpPr/>
                <p:nvPr/>
              </p:nvGrpSpPr>
              <p:grpSpPr>
                <a:xfrm>
                  <a:off x="3238500" y="3738562"/>
                  <a:ext cx="437197" cy="248602"/>
                  <a:chOff x="3238500" y="3738562"/>
                  <a:chExt cx="437197" cy="248602"/>
                </a:xfrm>
                <a:solidFill>
                  <a:srgbClr val="FFF174"/>
                </a:solidFill>
              </p:grpSpPr>
              <p:sp>
                <p:nvSpPr>
                  <p:cNvPr id="83" name="Freeform: Shape 82">
                    <a:extLst>
                      <a:ext uri="{FF2B5EF4-FFF2-40B4-BE49-F238E27FC236}">
                        <a16:creationId xmlns:a16="http://schemas.microsoft.com/office/drawing/2014/main" id="{07647C12-7CAD-4144-A8D6-97440084DEB2}"/>
                      </a:ext>
                    </a:extLst>
                  </p:cNvPr>
                  <p:cNvSpPr/>
                  <p:nvPr/>
                </p:nvSpPr>
                <p:spPr>
                  <a:xfrm>
                    <a:off x="3419475"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3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3" y="248603"/>
                        </a:lnTo>
                        <a:close/>
                      </a:path>
                    </a:pathLst>
                  </a:custGeom>
                  <a:solidFill>
                    <a:srgbClr val="FFF17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80E462C-14DC-4915-8D63-9529269A7119}"/>
                      </a:ext>
                    </a:extLst>
                  </p:cNvPr>
                  <p:cNvSpPr/>
                  <p:nvPr/>
                </p:nvSpPr>
                <p:spPr>
                  <a:xfrm>
                    <a:off x="3238500" y="3738562"/>
                    <a:ext cx="238125" cy="248602"/>
                  </a:xfrm>
                  <a:custGeom>
                    <a:avLst/>
                    <a:gdLst>
                      <a:gd name="connsiteX0" fmla="*/ 172402 w 238125"/>
                      <a:gd name="connsiteY0" fmla="*/ 248603 h 248602"/>
                      <a:gd name="connsiteX1" fmla="*/ 0 w 238125"/>
                      <a:gd name="connsiteY1" fmla="*/ 0 h 248602"/>
                      <a:gd name="connsiteX2" fmla="*/ 94298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2402" y="248603"/>
                        </a:moveTo>
                        <a:lnTo>
                          <a:pt x="0" y="0"/>
                        </a:lnTo>
                        <a:lnTo>
                          <a:pt x="94298"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E5C07BD1-2E72-4F53-AB02-117BD5005903}"/>
                      </a:ext>
                    </a:extLst>
                  </p:cNvPr>
                  <p:cNvSpPr/>
                  <p:nvPr/>
                </p:nvSpPr>
                <p:spPr>
                  <a:xfrm>
                    <a:off x="3568064" y="3738562"/>
                    <a:ext cx="88582" cy="157162"/>
                  </a:xfrm>
                  <a:custGeom>
                    <a:avLst/>
                    <a:gdLst>
                      <a:gd name="connsiteX0" fmla="*/ 88583 w 88582"/>
                      <a:gd name="connsiteY0" fmla="*/ 157163 h 157162"/>
                      <a:gd name="connsiteX1" fmla="*/ 0 w 88582"/>
                      <a:gd name="connsiteY1" fmla="*/ 0 h 157162"/>
                      <a:gd name="connsiteX2" fmla="*/ 35243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5243" y="0"/>
                        </a:lnTo>
                        <a:close/>
                      </a:path>
                    </a:pathLst>
                  </a:custGeom>
                  <a:solidFill>
                    <a:srgbClr val="FFF174"/>
                  </a:solidFill>
                  <a:ln w="9525" cap="flat">
                    <a:noFill/>
                    <a:prstDash val="solid"/>
                    <a:miter/>
                  </a:ln>
                </p:spPr>
                <p:txBody>
                  <a:bodyPr rtlCol="0" anchor="ctr"/>
                  <a:lstStyle/>
                  <a:p>
                    <a:endParaRPr lang="en-ID"/>
                  </a:p>
                </p:txBody>
              </p:sp>
            </p:grpSp>
          </p:grpSp>
          <p:grpSp>
            <p:nvGrpSpPr>
              <p:cNvPr id="86" name="Graphic 1">
                <a:extLst>
                  <a:ext uri="{FF2B5EF4-FFF2-40B4-BE49-F238E27FC236}">
                    <a16:creationId xmlns:a16="http://schemas.microsoft.com/office/drawing/2014/main" id="{30FA2A13-07C1-43BF-B425-3A719855F643}"/>
                  </a:ext>
                </a:extLst>
              </p:cNvPr>
              <p:cNvGrpSpPr/>
              <p:nvPr/>
            </p:nvGrpSpPr>
            <p:grpSpPr>
              <a:xfrm>
                <a:off x="3778567" y="3713797"/>
                <a:ext cx="709612" cy="298132"/>
                <a:chOff x="3778567" y="3713797"/>
                <a:chExt cx="709612" cy="298132"/>
              </a:xfrm>
            </p:grpSpPr>
            <p:sp>
              <p:nvSpPr>
                <p:cNvPr id="87" name="Freeform: Shape 86">
                  <a:extLst>
                    <a:ext uri="{FF2B5EF4-FFF2-40B4-BE49-F238E27FC236}">
                      <a16:creationId xmlns:a16="http://schemas.microsoft.com/office/drawing/2014/main" id="{13AEE79A-3149-4CDB-97F5-EABB8A645169}"/>
                    </a:ext>
                  </a:extLst>
                </p:cNvPr>
                <p:cNvSpPr/>
                <p:nvPr/>
              </p:nvSpPr>
              <p:spPr>
                <a:xfrm>
                  <a:off x="3778567" y="3713797"/>
                  <a:ext cx="709612" cy="298132"/>
                </a:xfrm>
                <a:custGeom>
                  <a:avLst/>
                  <a:gdLst>
                    <a:gd name="connsiteX0" fmla="*/ 121920 w 709612"/>
                    <a:gd name="connsiteY0" fmla="*/ 0 h 298132"/>
                    <a:gd name="connsiteX1" fmla="*/ 586740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1920" y="0"/>
                      </a:moveTo>
                      <a:lnTo>
                        <a:pt x="586740"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8" name="Graphic 1">
                  <a:extLst>
                    <a:ext uri="{FF2B5EF4-FFF2-40B4-BE49-F238E27FC236}">
                      <a16:creationId xmlns:a16="http://schemas.microsoft.com/office/drawing/2014/main" id="{30FA2A13-07C1-43BF-B425-3A719855F643}"/>
                    </a:ext>
                  </a:extLst>
                </p:cNvPr>
                <p:cNvGrpSpPr/>
                <p:nvPr/>
              </p:nvGrpSpPr>
              <p:grpSpPr>
                <a:xfrm>
                  <a:off x="3948112" y="3738562"/>
                  <a:ext cx="437197" cy="248602"/>
                  <a:chOff x="3948112" y="3738562"/>
                  <a:chExt cx="437197" cy="248602"/>
                </a:xfrm>
                <a:solidFill>
                  <a:srgbClr val="FFF174"/>
                </a:solidFill>
              </p:grpSpPr>
              <p:sp>
                <p:nvSpPr>
                  <p:cNvPr id="89" name="Freeform: Shape 88">
                    <a:extLst>
                      <a:ext uri="{FF2B5EF4-FFF2-40B4-BE49-F238E27FC236}">
                        <a16:creationId xmlns:a16="http://schemas.microsoft.com/office/drawing/2014/main" id="{4CC2CF29-9F81-46AD-9533-F9C1630EA678}"/>
                      </a:ext>
                    </a:extLst>
                  </p:cNvPr>
                  <p:cNvSpPr/>
                  <p:nvPr/>
                </p:nvSpPr>
                <p:spPr>
                  <a:xfrm>
                    <a:off x="4129087"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1E7DAD18-3F40-4A0C-B0B2-7820ED3387D0}"/>
                      </a:ext>
                    </a:extLst>
                  </p:cNvPr>
                  <p:cNvSpPr/>
                  <p:nvPr/>
                </p:nvSpPr>
                <p:spPr>
                  <a:xfrm>
                    <a:off x="3948112" y="3738562"/>
                    <a:ext cx="238125" cy="248602"/>
                  </a:xfrm>
                  <a:custGeom>
                    <a:avLst/>
                    <a:gdLst>
                      <a:gd name="connsiteX0" fmla="*/ 171450 w 238125"/>
                      <a:gd name="connsiteY0" fmla="*/ 248603 h 248602"/>
                      <a:gd name="connsiteX1" fmla="*/ 0 w 238125"/>
                      <a:gd name="connsiteY1" fmla="*/ 0 h 248602"/>
                      <a:gd name="connsiteX2" fmla="*/ 94297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4297"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A16C674-AA32-41B2-9A69-D191B9318538}"/>
                      </a:ext>
                    </a:extLst>
                  </p:cNvPr>
                  <p:cNvSpPr/>
                  <p:nvPr/>
                </p:nvSpPr>
                <p:spPr>
                  <a:xfrm>
                    <a:off x="4277677" y="3738562"/>
                    <a:ext cx="88582" cy="157162"/>
                  </a:xfrm>
                  <a:custGeom>
                    <a:avLst/>
                    <a:gdLst>
                      <a:gd name="connsiteX0" fmla="*/ 88582 w 88582"/>
                      <a:gd name="connsiteY0" fmla="*/ 157163 h 157162"/>
                      <a:gd name="connsiteX1" fmla="*/ 0 w 88582"/>
                      <a:gd name="connsiteY1" fmla="*/ 0 h 157162"/>
                      <a:gd name="connsiteX2" fmla="*/ 35242 w 88582"/>
                      <a:gd name="connsiteY2" fmla="*/ 0 h 157162"/>
                    </a:gdLst>
                    <a:ahLst/>
                    <a:cxnLst>
                      <a:cxn ang="0">
                        <a:pos x="connsiteX0" y="connsiteY0"/>
                      </a:cxn>
                      <a:cxn ang="0">
                        <a:pos x="connsiteX1" y="connsiteY1"/>
                      </a:cxn>
                      <a:cxn ang="0">
                        <a:pos x="connsiteX2" y="connsiteY2"/>
                      </a:cxn>
                    </a:cxnLst>
                    <a:rect l="l" t="t" r="r" b="b"/>
                    <a:pathLst>
                      <a:path w="88582" h="157162">
                        <a:moveTo>
                          <a:pt x="88582" y="157163"/>
                        </a:moveTo>
                        <a:lnTo>
                          <a:pt x="0" y="0"/>
                        </a:lnTo>
                        <a:lnTo>
                          <a:pt x="35242"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92" name="Graphic 1">
            <a:extLst>
              <a:ext uri="{FF2B5EF4-FFF2-40B4-BE49-F238E27FC236}">
                <a16:creationId xmlns:a16="http://schemas.microsoft.com/office/drawing/2014/main" id="{30FA2A13-07C1-43BF-B425-3A719855F643}"/>
              </a:ext>
            </a:extLst>
          </p:cNvPr>
          <p:cNvGrpSpPr/>
          <p:nvPr/>
        </p:nvGrpSpPr>
        <p:grpSpPr>
          <a:xfrm>
            <a:off x="3062514" y="3129346"/>
            <a:ext cx="6065331" cy="1573313"/>
            <a:chOff x="2571750" y="3363277"/>
            <a:chExt cx="7046594" cy="1827847"/>
          </a:xfrm>
        </p:grpSpPr>
        <p:sp>
          <p:nvSpPr>
            <p:cNvPr id="93" name="Freeform: Shape 92">
              <a:extLst>
                <a:ext uri="{FF2B5EF4-FFF2-40B4-BE49-F238E27FC236}">
                  <a16:creationId xmlns:a16="http://schemas.microsoft.com/office/drawing/2014/main" id="{7D6EE8F3-2526-46FC-AB51-03FB3C044653}"/>
                </a:ext>
              </a:extLst>
            </p:cNvPr>
            <p:cNvSpPr/>
            <p:nvPr/>
          </p:nvSpPr>
          <p:spPr>
            <a:xfrm>
              <a:off x="3634739" y="4344352"/>
              <a:ext cx="2295525" cy="689780"/>
            </a:xfrm>
            <a:custGeom>
              <a:avLst/>
              <a:gdLst>
                <a:gd name="connsiteX0" fmla="*/ 1732598 w 2295525"/>
                <a:gd name="connsiteY0" fmla="*/ 92392 h 689780"/>
                <a:gd name="connsiteX1" fmla="*/ 2229803 w 2295525"/>
                <a:gd name="connsiteY1" fmla="*/ 0 h 689780"/>
                <a:gd name="connsiteX2" fmla="*/ 2227898 w 2295525"/>
                <a:gd name="connsiteY2" fmla="*/ 2857 h 689780"/>
                <a:gd name="connsiteX3" fmla="*/ 2225993 w 2295525"/>
                <a:gd name="connsiteY3" fmla="*/ 4763 h 689780"/>
                <a:gd name="connsiteX4" fmla="*/ 2194560 w 2295525"/>
                <a:gd name="connsiteY4" fmla="*/ 52388 h 689780"/>
                <a:gd name="connsiteX5" fmla="*/ 2178368 w 2295525"/>
                <a:gd name="connsiteY5" fmla="*/ 96203 h 689780"/>
                <a:gd name="connsiteX6" fmla="*/ 2270760 w 2295525"/>
                <a:gd name="connsiteY6" fmla="*/ 323850 h 689780"/>
                <a:gd name="connsiteX7" fmla="*/ 2295525 w 2295525"/>
                <a:gd name="connsiteY7" fmla="*/ 338138 h 689780"/>
                <a:gd name="connsiteX8" fmla="*/ 2055495 w 2295525"/>
                <a:gd name="connsiteY8" fmla="*/ 377190 h 689780"/>
                <a:gd name="connsiteX9" fmla="*/ 1430655 w 2295525"/>
                <a:gd name="connsiteY9" fmla="*/ 480060 h 689780"/>
                <a:gd name="connsiteX10" fmla="*/ 1423035 w 2295525"/>
                <a:gd name="connsiteY10" fmla="*/ 481965 h 689780"/>
                <a:gd name="connsiteX11" fmla="*/ 1260158 w 2295525"/>
                <a:gd name="connsiteY11" fmla="*/ 508635 h 689780"/>
                <a:gd name="connsiteX12" fmla="*/ 170498 w 2295525"/>
                <a:gd name="connsiteY12" fmla="*/ 686753 h 689780"/>
                <a:gd name="connsiteX13" fmla="*/ 1905 w 2295525"/>
                <a:gd name="connsiteY13" fmla="*/ 589597 h 689780"/>
                <a:gd name="connsiteX14" fmla="*/ 0 w 2295525"/>
                <a:gd name="connsiteY14" fmla="*/ 570547 h 689780"/>
                <a:gd name="connsiteX15" fmla="*/ 64770 w 2295525"/>
                <a:gd name="connsiteY15" fmla="*/ 558165 h 689780"/>
                <a:gd name="connsiteX16" fmla="*/ 65723 w 2295525"/>
                <a:gd name="connsiteY16" fmla="*/ 578167 h 689780"/>
                <a:gd name="connsiteX17" fmla="*/ 79058 w 2295525"/>
                <a:gd name="connsiteY17" fmla="*/ 605790 h 689780"/>
                <a:gd name="connsiteX18" fmla="*/ 70485 w 2295525"/>
                <a:gd name="connsiteY18" fmla="*/ 557213 h 689780"/>
                <a:gd name="connsiteX19" fmla="*/ 223838 w 2295525"/>
                <a:gd name="connsiteY19" fmla="*/ 528638 h 689780"/>
                <a:gd name="connsiteX20" fmla="*/ 271463 w 2295525"/>
                <a:gd name="connsiteY20" fmla="*/ 520065 h 689780"/>
                <a:gd name="connsiteX21" fmla="*/ 288607 w 2295525"/>
                <a:gd name="connsiteY21" fmla="*/ 517207 h 689780"/>
                <a:gd name="connsiteX22" fmla="*/ 1732598 w 2295525"/>
                <a:gd name="connsiteY22" fmla="*/ 92392 h 68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5525" h="689780">
                  <a:moveTo>
                    <a:pt x="1732598" y="92392"/>
                  </a:moveTo>
                  <a:lnTo>
                    <a:pt x="2229803" y="0"/>
                  </a:lnTo>
                  <a:lnTo>
                    <a:pt x="2227898" y="2857"/>
                  </a:lnTo>
                  <a:lnTo>
                    <a:pt x="2225993" y="4763"/>
                  </a:lnTo>
                  <a:cubicBezTo>
                    <a:pt x="2213610" y="19050"/>
                    <a:pt x="2203133" y="36195"/>
                    <a:pt x="2194560" y="52388"/>
                  </a:cubicBezTo>
                  <a:cubicBezTo>
                    <a:pt x="2187893" y="66675"/>
                    <a:pt x="2182178" y="80963"/>
                    <a:pt x="2178368" y="96203"/>
                  </a:cubicBezTo>
                  <a:cubicBezTo>
                    <a:pt x="2156460" y="182880"/>
                    <a:pt x="2190750" y="270510"/>
                    <a:pt x="2270760" y="323850"/>
                  </a:cubicBezTo>
                  <a:cubicBezTo>
                    <a:pt x="2278380" y="328613"/>
                    <a:pt x="2286953" y="334328"/>
                    <a:pt x="2295525" y="338138"/>
                  </a:cubicBezTo>
                  <a:cubicBezTo>
                    <a:pt x="2215515" y="351472"/>
                    <a:pt x="2135505" y="364807"/>
                    <a:pt x="2055495" y="377190"/>
                  </a:cubicBezTo>
                  <a:lnTo>
                    <a:pt x="1430655" y="480060"/>
                  </a:lnTo>
                  <a:lnTo>
                    <a:pt x="1423035" y="481965"/>
                  </a:lnTo>
                  <a:cubicBezTo>
                    <a:pt x="1373505" y="491490"/>
                    <a:pt x="1318260" y="500063"/>
                    <a:pt x="1260158" y="508635"/>
                  </a:cubicBezTo>
                  <a:lnTo>
                    <a:pt x="170498" y="686753"/>
                  </a:lnTo>
                  <a:cubicBezTo>
                    <a:pt x="90488" y="701992"/>
                    <a:pt x="15240" y="658178"/>
                    <a:pt x="1905" y="589597"/>
                  </a:cubicBezTo>
                  <a:cubicBezTo>
                    <a:pt x="952" y="582930"/>
                    <a:pt x="0" y="576263"/>
                    <a:pt x="0" y="570547"/>
                  </a:cubicBezTo>
                  <a:lnTo>
                    <a:pt x="64770" y="558165"/>
                  </a:lnTo>
                  <a:cubicBezTo>
                    <a:pt x="63818" y="564832"/>
                    <a:pt x="63818" y="571500"/>
                    <a:pt x="65723" y="578167"/>
                  </a:cubicBezTo>
                  <a:cubicBezTo>
                    <a:pt x="67627" y="588645"/>
                    <a:pt x="72390" y="598170"/>
                    <a:pt x="79058" y="605790"/>
                  </a:cubicBezTo>
                  <a:lnTo>
                    <a:pt x="70485" y="557213"/>
                  </a:lnTo>
                  <a:lnTo>
                    <a:pt x="223838" y="528638"/>
                  </a:lnTo>
                  <a:lnTo>
                    <a:pt x="271463" y="520065"/>
                  </a:lnTo>
                  <a:lnTo>
                    <a:pt x="288607" y="517207"/>
                  </a:lnTo>
                  <a:cubicBezTo>
                    <a:pt x="523875" y="410528"/>
                    <a:pt x="1271588" y="179070"/>
                    <a:pt x="1732598" y="92392"/>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6FBA08F5-1AA2-49DD-9651-13EB09EBE10F}"/>
                </a:ext>
              </a:extLst>
            </p:cNvPr>
            <p:cNvSpPr/>
            <p:nvPr/>
          </p:nvSpPr>
          <p:spPr>
            <a:xfrm>
              <a:off x="6225540" y="4003357"/>
              <a:ext cx="2291568" cy="611504"/>
            </a:xfrm>
            <a:custGeom>
              <a:avLst/>
              <a:gdLst>
                <a:gd name="connsiteX0" fmla="*/ 497205 w 2291568"/>
                <a:gd name="connsiteY0" fmla="*/ 180975 h 611504"/>
                <a:gd name="connsiteX1" fmla="*/ 0 w 2291568"/>
                <a:gd name="connsiteY1" fmla="*/ 273367 h 611504"/>
                <a:gd name="connsiteX2" fmla="*/ 2857 w 2291568"/>
                <a:gd name="connsiteY2" fmla="*/ 275273 h 611504"/>
                <a:gd name="connsiteX3" fmla="*/ 5715 w 2291568"/>
                <a:gd name="connsiteY3" fmla="*/ 276225 h 611504"/>
                <a:gd name="connsiteX4" fmla="*/ 51435 w 2291568"/>
                <a:gd name="connsiteY4" fmla="*/ 309562 h 611504"/>
                <a:gd name="connsiteX5" fmla="*/ 81915 w 2291568"/>
                <a:gd name="connsiteY5" fmla="*/ 343852 h 611504"/>
                <a:gd name="connsiteX6" fmla="*/ 77153 w 2291568"/>
                <a:gd name="connsiteY6" fmla="*/ 589598 h 611504"/>
                <a:gd name="connsiteX7" fmla="*/ 59055 w 2291568"/>
                <a:gd name="connsiteY7" fmla="*/ 611505 h 611504"/>
                <a:gd name="connsiteX8" fmla="*/ 297180 w 2291568"/>
                <a:gd name="connsiteY8" fmla="*/ 561975 h 611504"/>
                <a:gd name="connsiteX9" fmla="*/ 917257 w 2291568"/>
                <a:gd name="connsiteY9" fmla="*/ 432435 h 611504"/>
                <a:gd name="connsiteX10" fmla="*/ 924878 w 2291568"/>
                <a:gd name="connsiteY10" fmla="*/ 430530 h 611504"/>
                <a:gd name="connsiteX11" fmla="*/ 1086803 w 2291568"/>
                <a:gd name="connsiteY11" fmla="*/ 396240 h 611504"/>
                <a:gd name="connsiteX12" fmla="*/ 2167890 w 2291568"/>
                <a:gd name="connsiteY12" fmla="*/ 170498 h 611504"/>
                <a:gd name="connsiteX13" fmla="*/ 2289810 w 2291568"/>
                <a:gd name="connsiteY13" fmla="*/ 19050 h 611504"/>
                <a:gd name="connsiteX14" fmla="*/ 2284095 w 2291568"/>
                <a:gd name="connsiteY14" fmla="*/ 0 h 611504"/>
                <a:gd name="connsiteX15" fmla="*/ 2219325 w 2291568"/>
                <a:gd name="connsiteY15" fmla="*/ 12383 h 611504"/>
                <a:gd name="connsiteX16" fmla="*/ 2225992 w 2291568"/>
                <a:gd name="connsiteY16" fmla="*/ 30480 h 611504"/>
                <a:gd name="connsiteX17" fmla="*/ 2224087 w 2291568"/>
                <a:gd name="connsiteY17" fmla="*/ 60960 h 611504"/>
                <a:gd name="connsiteX18" fmla="*/ 2215515 w 2291568"/>
                <a:gd name="connsiteY18" fmla="*/ 12383 h 611504"/>
                <a:gd name="connsiteX19" fmla="*/ 2062162 w 2291568"/>
                <a:gd name="connsiteY19" fmla="*/ 40958 h 611504"/>
                <a:gd name="connsiteX20" fmla="*/ 2014537 w 2291568"/>
                <a:gd name="connsiteY20" fmla="*/ 49530 h 611504"/>
                <a:gd name="connsiteX21" fmla="*/ 1997392 w 2291568"/>
                <a:gd name="connsiteY21" fmla="*/ 52388 h 611504"/>
                <a:gd name="connsiteX22" fmla="*/ 497205 w 2291568"/>
                <a:gd name="connsiteY22" fmla="*/ 180975 h 61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1568" h="611504">
                  <a:moveTo>
                    <a:pt x="497205" y="180975"/>
                  </a:moveTo>
                  <a:lnTo>
                    <a:pt x="0" y="273367"/>
                  </a:lnTo>
                  <a:lnTo>
                    <a:pt x="2857" y="275273"/>
                  </a:lnTo>
                  <a:lnTo>
                    <a:pt x="5715" y="276225"/>
                  </a:lnTo>
                  <a:cubicBezTo>
                    <a:pt x="21907" y="285750"/>
                    <a:pt x="38100" y="297180"/>
                    <a:pt x="51435" y="309562"/>
                  </a:cubicBezTo>
                  <a:cubicBezTo>
                    <a:pt x="62865" y="320992"/>
                    <a:pt x="72390" y="331470"/>
                    <a:pt x="81915" y="343852"/>
                  </a:cubicBezTo>
                  <a:cubicBezTo>
                    <a:pt x="133350" y="417195"/>
                    <a:pt x="133350" y="510540"/>
                    <a:pt x="77153" y="589598"/>
                  </a:cubicBezTo>
                  <a:cubicBezTo>
                    <a:pt x="71438" y="597218"/>
                    <a:pt x="65722" y="604837"/>
                    <a:pt x="59055" y="611505"/>
                  </a:cubicBezTo>
                  <a:cubicBezTo>
                    <a:pt x="138113" y="595312"/>
                    <a:pt x="218122" y="579120"/>
                    <a:pt x="297180" y="561975"/>
                  </a:cubicBezTo>
                  <a:lnTo>
                    <a:pt x="917257" y="432435"/>
                  </a:lnTo>
                  <a:lnTo>
                    <a:pt x="924878" y="430530"/>
                  </a:lnTo>
                  <a:cubicBezTo>
                    <a:pt x="974407" y="421005"/>
                    <a:pt x="1028700" y="409575"/>
                    <a:pt x="1086803" y="396240"/>
                  </a:cubicBezTo>
                  <a:lnTo>
                    <a:pt x="2167890" y="170498"/>
                  </a:lnTo>
                  <a:cubicBezTo>
                    <a:pt x="2247900" y="155258"/>
                    <a:pt x="2302192" y="87630"/>
                    <a:pt x="2289810" y="19050"/>
                  </a:cubicBezTo>
                  <a:cubicBezTo>
                    <a:pt x="2288858" y="12383"/>
                    <a:pt x="2286953" y="6667"/>
                    <a:pt x="2284095" y="0"/>
                  </a:cubicBezTo>
                  <a:lnTo>
                    <a:pt x="2219325" y="12383"/>
                  </a:lnTo>
                  <a:cubicBezTo>
                    <a:pt x="2222183" y="18097"/>
                    <a:pt x="2225040" y="24765"/>
                    <a:pt x="2225992" y="30480"/>
                  </a:cubicBezTo>
                  <a:cubicBezTo>
                    <a:pt x="2227898" y="40958"/>
                    <a:pt x="2226945" y="51435"/>
                    <a:pt x="2224087" y="60960"/>
                  </a:cubicBezTo>
                  <a:lnTo>
                    <a:pt x="2215515" y="12383"/>
                  </a:lnTo>
                  <a:lnTo>
                    <a:pt x="2062162" y="40958"/>
                  </a:lnTo>
                  <a:lnTo>
                    <a:pt x="2014537" y="49530"/>
                  </a:lnTo>
                  <a:lnTo>
                    <a:pt x="1997392" y="52388"/>
                  </a:lnTo>
                  <a:cubicBezTo>
                    <a:pt x="1740217" y="41910"/>
                    <a:pt x="958215" y="95250"/>
                    <a:pt x="497205" y="180975"/>
                  </a:cubicBez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1009C68-0BB7-4333-BA7A-312C187DE2EE}"/>
                </a:ext>
              </a:extLst>
            </p:cNvPr>
            <p:cNvSpPr/>
            <p:nvPr/>
          </p:nvSpPr>
          <p:spPr>
            <a:xfrm rot="-633357">
              <a:off x="5806565" y="4246165"/>
              <a:ext cx="541032" cy="464831"/>
            </a:xfrm>
            <a:custGeom>
              <a:avLst/>
              <a:gdLst>
                <a:gd name="connsiteX0" fmla="*/ 541033 w 541032"/>
                <a:gd name="connsiteY0" fmla="*/ 232416 h 464831"/>
                <a:gd name="connsiteX1" fmla="*/ 270517 w 541032"/>
                <a:gd name="connsiteY1" fmla="*/ 464831 h 464831"/>
                <a:gd name="connsiteX2" fmla="*/ 0 w 541032"/>
                <a:gd name="connsiteY2" fmla="*/ 232416 h 464831"/>
                <a:gd name="connsiteX3" fmla="*/ 270517 w 541032"/>
                <a:gd name="connsiteY3" fmla="*/ 0 h 464831"/>
                <a:gd name="connsiteX4" fmla="*/ 541033 w 541032"/>
                <a:gd name="connsiteY4" fmla="*/ 232416 h 464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32" h="464831">
                  <a:moveTo>
                    <a:pt x="541033" y="232416"/>
                  </a:moveTo>
                  <a:cubicBezTo>
                    <a:pt x="541033" y="360775"/>
                    <a:pt x="419919" y="464831"/>
                    <a:pt x="270517" y="464831"/>
                  </a:cubicBezTo>
                  <a:cubicBezTo>
                    <a:pt x="121114" y="464831"/>
                    <a:pt x="0" y="360775"/>
                    <a:pt x="0" y="232416"/>
                  </a:cubicBezTo>
                  <a:cubicBezTo>
                    <a:pt x="0" y="104056"/>
                    <a:pt x="121114" y="0"/>
                    <a:pt x="270517" y="0"/>
                  </a:cubicBezTo>
                  <a:cubicBezTo>
                    <a:pt x="419919" y="0"/>
                    <a:pt x="541033" y="104056"/>
                    <a:pt x="541033" y="232416"/>
                  </a:cubicBez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B6844C9F-B6D4-416A-B9B3-619B57174B69}"/>
                </a:ext>
              </a:extLst>
            </p:cNvPr>
            <p:cNvSpPr/>
            <p:nvPr/>
          </p:nvSpPr>
          <p:spPr>
            <a:xfrm>
              <a:off x="8282503" y="3898133"/>
              <a:ext cx="371420" cy="378087"/>
            </a:xfrm>
            <a:custGeom>
              <a:avLst/>
              <a:gdLst>
                <a:gd name="connsiteX0" fmla="*/ 156647 w 371420"/>
                <a:gd name="connsiteY0" fmla="*/ 4259 h 378087"/>
                <a:gd name="connsiteX1" fmla="*/ 369054 w 371420"/>
                <a:gd name="connsiteY1" fmla="*/ 149039 h 378087"/>
                <a:gd name="connsiteX2" fmla="*/ 214749 w 371420"/>
                <a:gd name="connsiteY2" fmla="*/ 373829 h 378087"/>
                <a:gd name="connsiteX3" fmla="*/ 2342 w 371420"/>
                <a:gd name="connsiteY3" fmla="*/ 229049 h 378087"/>
                <a:gd name="connsiteX4" fmla="*/ 156647 w 371420"/>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20" h="378087">
                  <a:moveTo>
                    <a:pt x="156647" y="4259"/>
                  </a:moveTo>
                  <a:cubicBezTo>
                    <a:pt x="257612" y="-17649"/>
                    <a:pt x="352862" y="47121"/>
                    <a:pt x="369054" y="149039"/>
                  </a:cubicBezTo>
                  <a:cubicBezTo>
                    <a:pt x="385247" y="250956"/>
                    <a:pt x="316667" y="350969"/>
                    <a:pt x="214749" y="373829"/>
                  </a:cubicBezTo>
                  <a:cubicBezTo>
                    <a:pt x="113784" y="395736"/>
                    <a:pt x="18534" y="330966"/>
                    <a:pt x="2342" y="229049"/>
                  </a:cubicBezTo>
                  <a:cubicBezTo>
                    <a:pt x="-13851" y="127131"/>
                    <a:pt x="55682" y="26166"/>
                    <a:pt x="156647" y="4259"/>
                  </a:cubicBezTo>
                  <a:close/>
                </a:path>
              </a:pathLst>
            </a:custGeom>
            <a:solidFill>
              <a:srgbClr val="CCCCCC"/>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EED08007-B216-4929-B369-62BF5971F840}"/>
                </a:ext>
              </a:extLst>
            </p:cNvPr>
            <p:cNvSpPr/>
            <p:nvPr/>
          </p:nvSpPr>
          <p:spPr>
            <a:xfrm>
              <a:off x="3535466" y="4760146"/>
              <a:ext cx="371197" cy="378087"/>
            </a:xfrm>
            <a:custGeom>
              <a:avLst/>
              <a:gdLst>
                <a:gd name="connsiteX0" fmla="*/ 156424 w 371197"/>
                <a:gd name="connsiteY0" fmla="*/ 4259 h 378087"/>
                <a:gd name="connsiteX1" fmla="*/ 368831 w 371197"/>
                <a:gd name="connsiteY1" fmla="*/ 149038 h 378087"/>
                <a:gd name="connsiteX2" fmla="*/ 214526 w 371197"/>
                <a:gd name="connsiteY2" fmla="*/ 373829 h 378087"/>
                <a:gd name="connsiteX3" fmla="*/ 2119 w 371197"/>
                <a:gd name="connsiteY3" fmla="*/ 229048 h 378087"/>
                <a:gd name="connsiteX4" fmla="*/ 156424 w 371197"/>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197" h="378087">
                  <a:moveTo>
                    <a:pt x="156424" y="4259"/>
                  </a:moveTo>
                  <a:cubicBezTo>
                    <a:pt x="257389" y="-17649"/>
                    <a:pt x="352639" y="47121"/>
                    <a:pt x="368831" y="149038"/>
                  </a:cubicBezTo>
                  <a:cubicBezTo>
                    <a:pt x="385024" y="250956"/>
                    <a:pt x="316443" y="350969"/>
                    <a:pt x="214526" y="373829"/>
                  </a:cubicBezTo>
                  <a:cubicBezTo>
                    <a:pt x="113561" y="395736"/>
                    <a:pt x="18311" y="330966"/>
                    <a:pt x="2119" y="229048"/>
                  </a:cubicBezTo>
                  <a:cubicBezTo>
                    <a:pt x="-13121" y="127131"/>
                    <a:pt x="55459" y="26166"/>
                    <a:pt x="156424" y="4259"/>
                  </a:cubicBezTo>
                  <a:close/>
                </a:path>
              </a:pathLst>
            </a:custGeom>
            <a:solidFill>
              <a:srgbClr val="CCCCCC"/>
            </a:solidFill>
            <a:ln w="9525" cap="flat">
              <a:noFill/>
              <a:prstDash val="solid"/>
              <a:miter/>
            </a:ln>
          </p:spPr>
          <p:txBody>
            <a:bodyPr rtlCol="0" anchor="ctr"/>
            <a:lstStyle/>
            <a:p>
              <a:endParaRPr lang="en-ID"/>
            </a:p>
          </p:txBody>
        </p:sp>
        <p:grpSp>
          <p:nvGrpSpPr>
            <p:cNvPr id="98" name="Graphic 1">
              <a:extLst>
                <a:ext uri="{FF2B5EF4-FFF2-40B4-BE49-F238E27FC236}">
                  <a16:creationId xmlns:a16="http://schemas.microsoft.com/office/drawing/2014/main" id="{30FA2A13-07C1-43BF-B425-3A719855F643}"/>
                </a:ext>
              </a:extLst>
            </p:cNvPr>
            <p:cNvGrpSpPr/>
            <p:nvPr/>
          </p:nvGrpSpPr>
          <p:grpSpPr>
            <a:xfrm>
              <a:off x="4564379" y="4092892"/>
              <a:ext cx="3211830" cy="786764"/>
              <a:chOff x="4564379" y="4092892"/>
              <a:chExt cx="3211830" cy="786764"/>
            </a:xfrm>
            <a:solidFill>
              <a:srgbClr val="FFFFFF"/>
            </a:solidFill>
          </p:grpSpPr>
          <p:grpSp>
            <p:nvGrpSpPr>
              <p:cNvPr id="99" name="Graphic 1">
                <a:extLst>
                  <a:ext uri="{FF2B5EF4-FFF2-40B4-BE49-F238E27FC236}">
                    <a16:creationId xmlns:a16="http://schemas.microsoft.com/office/drawing/2014/main" id="{30FA2A13-07C1-43BF-B425-3A719855F643}"/>
                  </a:ext>
                </a:extLst>
              </p:cNvPr>
              <p:cNvGrpSpPr/>
              <p:nvPr/>
            </p:nvGrpSpPr>
            <p:grpSpPr>
              <a:xfrm>
                <a:off x="6943725" y="4092892"/>
                <a:ext cx="832485" cy="359092"/>
                <a:chOff x="6943725" y="4092892"/>
                <a:chExt cx="832485" cy="359092"/>
              </a:xfrm>
              <a:solidFill>
                <a:srgbClr val="FFFFFF"/>
              </a:solidFill>
            </p:grpSpPr>
            <p:sp>
              <p:nvSpPr>
                <p:cNvPr id="100" name="Freeform: Shape 99">
                  <a:extLst>
                    <a:ext uri="{FF2B5EF4-FFF2-40B4-BE49-F238E27FC236}">
                      <a16:creationId xmlns:a16="http://schemas.microsoft.com/office/drawing/2014/main" id="{109471F8-BF9E-4D1D-8994-F09D37825E10}"/>
                    </a:ext>
                  </a:extLst>
                </p:cNvPr>
                <p:cNvSpPr/>
                <p:nvPr/>
              </p:nvSpPr>
              <p:spPr>
                <a:xfrm>
                  <a:off x="7556182" y="4092892"/>
                  <a:ext cx="220027" cy="232410"/>
                </a:xfrm>
                <a:custGeom>
                  <a:avLst/>
                  <a:gdLst>
                    <a:gd name="connsiteX0" fmla="*/ 220028 w 220027"/>
                    <a:gd name="connsiteY0" fmla="*/ 0 h 232410"/>
                    <a:gd name="connsiteX1" fmla="*/ 135255 w 220027"/>
                    <a:gd name="connsiteY1" fmla="*/ 203835 h 232410"/>
                    <a:gd name="connsiteX2" fmla="*/ 0 w 220027"/>
                    <a:gd name="connsiteY2" fmla="*/ 232410 h 232410"/>
                    <a:gd name="connsiteX3" fmla="*/ 114300 w 220027"/>
                    <a:gd name="connsiteY3" fmla="*/ 7620 h 232410"/>
                    <a:gd name="connsiteX4" fmla="*/ 220028 w 220027"/>
                    <a:gd name="connsiteY4" fmla="*/ 0 h 23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027" h="232410">
                      <a:moveTo>
                        <a:pt x="220028" y="0"/>
                      </a:moveTo>
                      <a:lnTo>
                        <a:pt x="135255" y="203835"/>
                      </a:lnTo>
                      <a:lnTo>
                        <a:pt x="0" y="232410"/>
                      </a:lnTo>
                      <a:lnTo>
                        <a:pt x="114300" y="7620"/>
                      </a:lnTo>
                      <a:cubicBezTo>
                        <a:pt x="149543" y="3810"/>
                        <a:pt x="184785" y="1905"/>
                        <a:pt x="220028" y="0"/>
                      </a:cubicBezTo>
                      <a:close/>
                    </a:path>
                  </a:pathLst>
                </a:custGeom>
                <a:solidFill>
                  <a:srgbClr val="FFFFFF">
                    <a:alpha val="70000"/>
                  </a:srgbClr>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1F64D43-6A5A-4284-9286-40ACD3A1A30F}"/>
                    </a:ext>
                  </a:extLst>
                </p:cNvPr>
                <p:cNvSpPr/>
                <p:nvPr/>
              </p:nvSpPr>
              <p:spPr>
                <a:xfrm>
                  <a:off x="6943725" y="4134802"/>
                  <a:ext cx="317182" cy="317182"/>
                </a:xfrm>
                <a:custGeom>
                  <a:avLst/>
                  <a:gdLst>
                    <a:gd name="connsiteX0" fmla="*/ 317182 w 317182"/>
                    <a:gd name="connsiteY0" fmla="*/ 0 h 317182"/>
                    <a:gd name="connsiteX1" fmla="*/ 201930 w 317182"/>
                    <a:gd name="connsiteY1" fmla="*/ 275272 h 317182"/>
                    <a:gd name="connsiteX2" fmla="*/ 0 w 317182"/>
                    <a:gd name="connsiteY2" fmla="*/ 317182 h 317182"/>
                    <a:gd name="connsiteX3" fmla="*/ 151447 w 317182"/>
                    <a:gd name="connsiteY3" fmla="*/ 19050 h 317182"/>
                    <a:gd name="connsiteX4" fmla="*/ 317182 w 317182"/>
                    <a:gd name="connsiteY4" fmla="*/ 0 h 317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82" h="317182">
                      <a:moveTo>
                        <a:pt x="317182" y="0"/>
                      </a:moveTo>
                      <a:lnTo>
                        <a:pt x="201930" y="275272"/>
                      </a:lnTo>
                      <a:lnTo>
                        <a:pt x="0" y="317182"/>
                      </a:lnTo>
                      <a:lnTo>
                        <a:pt x="151447" y="19050"/>
                      </a:lnTo>
                      <a:cubicBezTo>
                        <a:pt x="206693" y="12382"/>
                        <a:pt x="261938" y="5715"/>
                        <a:pt x="317182" y="0"/>
                      </a:cubicBezTo>
                      <a:close/>
                    </a:path>
                  </a:pathLst>
                </a:custGeom>
                <a:solidFill>
                  <a:srgbClr val="FFFFFF">
                    <a:alpha val="70000"/>
                  </a:srgbClr>
                </a:solidFill>
                <a:ln w="9525" cap="flat">
                  <a:noFill/>
                  <a:prstDash val="solid"/>
                  <a:miter/>
                </a:ln>
              </p:spPr>
              <p:txBody>
                <a:bodyPr rtlCol="0" anchor="ctr"/>
                <a:lstStyle/>
                <a:p>
                  <a:endParaRPr lang="en-ID"/>
                </a:p>
              </p:txBody>
            </p:sp>
          </p:grpSp>
          <p:grpSp>
            <p:nvGrpSpPr>
              <p:cNvPr id="102" name="Graphic 1">
                <a:extLst>
                  <a:ext uri="{FF2B5EF4-FFF2-40B4-BE49-F238E27FC236}">
                    <a16:creationId xmlns:a16="http://schemas.microsoft.com/office/drawing/2014/main" id="{30FA2A13-07C1-43BF-B425-3A719855F643}"/>
                  </a:ext>
                </a:extLst>
              </p:cNvPr>
              <p:cNvGrpSpPr/>
              <p:nvPr/>
            </p:nvGrpSpPr>
            <p:grpSpPr>
              <a:xfrm>
                <a:off x="4564379" y="4449127"/>
                <a:ext cx="882014" cy="430529"/>
                <a:chOff x="4564379" y="4449127"/>
                <a:chExt cx="882014" cy="430529"/>
              </a:xfrm>
              <a:solidFill>
                <a:srgbClr val="FFFFFF"/>
              </a:solidFill>
            </p:grpSpPr>
            <p:sp>
              <p:nvSpPr>
                <p:cNvPr id="103" name="Freeform: Shape 102">
                  <a:extLst>
                    <a:ext uri="{FF2B5EF4-FFF2-40B4-BE49-F238E27FC236}">
                      <a16:creationId xmlns:a16="http://schemas.microsoft.com/office/drawing/2014/main" id="{7DEE017E-DD9E-47F6-8BB2-C23F96E3B436}"/>
                    </a:ext>
                  </a:extLst>
                </p:cNvPr>
                <p:cNvSpPr/>
                <p:nvPr/>
              </p:nvSpPr>
              <p:spPr>
                <a:xfrm>
                  <a:off x="5161597" y="4449127"/>
                  <a:ext cx="284797" cy="333375"/>
                </a:xfrm>
                <a:custGeom>
                  <a:avLst/>
                  <a:gdLst>
                    <a:gd name="connsiteX0" fmla="*/ 284797 w 284797"/>
                    <a:gd name="connsiteY0" fmla="*/ 0 h 333375"/>
                    <a:gd name="connsiteX1" fmla="*/ 156210 w 284797"/>
                    <a:gd name="connsiteY1" fmla="*/ 307657 h 333375"/>
                    <a:gd name="connsiteX2" fmla="*/ 0 w 284797"/>
                    <a:gd name="connsiteY2" fmla="*/ 333375 h 333375"/>
                    <a:gd name="connsiteX3" fmla="*/ 156210 w 284797"/>
                    <a:gd name="connsiteY3" fmla="*/ 23813 h 333375"/>
                    <a:gd name="connsiteX4" fmla="*/ 211455 w 284797"/>
                    <a:gd name="connsiteY4" fmla="*/ 13335 h 333375"/>
                    <a:gd name="connsiteX5" fmla="*/ 284797 w 284797"/>
                    <a:gd name="connsiteY5"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797" h="333375">
                      <a:moveTo>
                        <a:pt x="284797" y="0"/>
                      </a:moveTo>
                      <a:lnTo>
                        <a:pt x="156210" y="307657"/>
                      </a:lnTo>
                      <a:lnTo>
                        <a:pt x="0" y="333375"/>
                      </a:lnTo>
                      <a:lnTo>
                        <a:pt x="156210" y="23813"/>
                      </a:lnTo>
                      <a:cubicBezTo>
                        <a:pt x="174308" y="20003"/>
                        <a:pt x="193358" y="16192"/>
                        <a:pt x="211455" y="13335"/>
                      </a:cubicBezTo>
                      <a:lnTo>
                        <a:pt x="284797" y="0"/>
                      </a:lnTo>
                      <a:close/>
                    </a:path>
                  </a:pathLst>
                </a:custGeom>
                <a:solidFill>
                  <a:srgbClr val="FFFFFF">
                    <a:alpha val="70000"/>
                  </a:srgbClr>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C57ADE-2099-40CD-8972-064817B32284}"/>
                    </a:ext>
                  </a:extLst>
                </p:cNvPr>
                <p:cNvSpPr/>
                <p:nvPr/>
              </p:nvSpPr>
              <p:spPr>
                <a:xfrm>
                  <a:off x="4564379" y="4572952"/>
                  <a:ext cx="332422" cy="306704"/>
                </a:xfrm>
                <a:custGeom>
                  <a:avLst/>
                  <a:gdLst>
                    <a:gd name="connsiteX0" fmla="*/ 332423 w 332422"/>
                    <a:gd name="connsiteY0" fmla="*/ 0 h 306704"/>
                    <a:gd name="connsiteX1" fmla="*/ 219075 w 332422"/>
                    <a:gd name="connsiteY1" fmla="*/ 270510 h 306704"/>
                    <a:gd name="connsiteX2" fmla="*/ 0 w 332422"/>
                    <a:gd name="connsiteY2" fmla="*/ 306705 h 306704"/>
                    <a:gd name="connsiteX3" fmla="*/ 126683 w 332422"/>
                    <a:gd name="connsiteY3" fmla="*/ 57150 h 306704"/>
                    <a:gd name="connsiteX4" fmla="*/ 210503 w 332422"/>
                    <a:gd name="connsiteY4" fmla="*/ 33338 h 306704"/>
                    <a:gd name="connsiteX5" fmla="*/ 332423 w 332422"/>
                    <a:gd name="connsiteY5" fmla="*/ 0 h 30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422" h="306704">
                      <a:moveTo>
                        <a:pt x="332423" y="0"/>
                      </a:moveTo>
                      <a:lnTo>
                        <a:pt x="219075" y="270510"/>
                      </a:lnTo>
                      <a:lnTo>
                        <a:pt x="0" y="306705"/>
                      </a:lnTo>
                      <a:lnTo>
                        <a:pt x="126683" y="57150"/>
                      </a:lnTo>
                      <a:cubicBezTo>
                        <a:pt x="154305" y="49530"/>
                        <a:pt x="182880" y="40957"/>
                        <a:pt x="210503" y="33338"/>
                      </a:cubicBezTo>
                      <a:cubicBezTo>
                        <a:pt x="250508" y="21907"/>
                        <a:pt x="291465" y="11430"/>
                        <a:pt x="332423" y="0"/>
                      </a:cubicBezTo>
                      <a:close/>
                    </a:path>
                  </a:pathLst>
                </a:custGeom>
                <a:solidFill>
                  <a:srgbClr val="FFFFFF">
                    <a:alpha val="70000"/>
                  </a:srgbClr>
                </a:solidFill>
                <a:ln w="9525" cap="flat">
                  <a:noFill/>
                  <a:prstDash val="solid"/>
                  <a:miter/>
                </a:ln>
              </p:spPr>
              <p:txBody>
                <a:bodyPr rtlCol="0" anchor="ctr"/>
                <a:lstStyle/>
                <a:p>
                  <a:endParaRPr lang="en-ID"/>
                </a:p>
              </p:txBody>
            </p:sp>
          </p:grpSp>
        </p:grpSp>
        <p:grpSp>
          <p:nvGrpSpPr>
            <p:cNvPr id="105" name="Graphic 1">
              <a:extLst>
                <a:ext uri="{FF2B5EF4-FFF2-40B4-BE49-F238E27FC236}">
                  <a16:creationId xmlns:a16="http://schemas.microsoft.com/office/drawing/2014/main" id="{30FA2A13-07C1-43BF-B425-3A719855F643}"/>
                </a:ext>
              </a:extLst>
            </p:cNvPr>
            <p:cNvGrpSpPr/>
            <p:nvPr/>
          </p:nvGrpSpPr>
          <p:grpSpPr>
            <a:xfrm>
              <a:off x="4981575" y="4315777"/>
              <a:ext cx="2188844" cy="875347"/>
              <a:chOff x="4981575" y="4315777"/>
              <a:chExt cx="2188844" cy="875347"/>
            </a:xfrm>
          </p:grpSpPr>
          <p:sp>
            <p:nvSpPr>
              <p:cNvPr id="106" name="Freeform: Shape 105">
                <a:extLst>
                  <a:ext uri="{FF2B5EF4-FFF2-40B4-BE49-F238E27FC236}">
                    <a16:creationId xmlns:a16="http://schemas.microsoft.com/office/drawing/2014/main" id="{6CEF54DB-2087-4B67-A96E-2408453CA3EC}"/>
                  </a:ext>
                </a:extLst>
              </p:cNvPr>
              <p:cNvSpPr/>
              <p:nvPr/>
            </p:nvSpPr>
            <p:spPr>
              <a:xfrm>
                <a:off x="4981575" y="4315777"/>
                <a:ext cx="2188844" cy="875347"/>
              </a:xfrm>
              <a:custGeom>
                <a:avLst/>
                <a:gdLst>
                  <a:gd name="connsiteX0" fmla="*/ 0 w 2188844"/>
                  <a:gd name="connsiteY0" fmla="*/ 712470 h 875347"/>
                  <a:gd name="connsiteX1" fmla="*/ 662940 w 2188844"/>
                  <a:gd name="connsiteY1" fmla="*/ 712470 h 875347"/>
                  <a:gd name="connsiteX2" fmla="*/ 662940 w 2188844"/>
                  <a:gd name="connsiteY2" fmla="*/ 512445 h 875347"/>
                  <a:gd name="connsiteX3" fmla="*/ 662940 w 2188844"/>
                  <a:gd name="connsiteY3" fmla="*/ 512445 h 875347"/>
                  <a:gd name="connsiteX4" fmla="*/ 862965 w 2188844"/>
                  <a:gd name="connsiteY4" fmla="*/ 312420 h 875347"/>
                  <a:gd name="connsiteX5" fmla="*/ 879157 w 2188844"/>
                  <a:gd name="connsiteY5" fmla="*/ 312420 h 875347"/>
                  <a:gd name="connsiteX6" fmla="*/ 879157 w 2188844"/>
                  <a:gd name="connsiteY6" fmla="*/ 215265 h 875347"/>
                  <a:gd name="connsiteX7" fmla="*/ 1094423 w 2188844"/>
                  <a:gd name="connsiteY7" fmla="*/ 0 h 875347"/>
                  <a:gd name="connsiteX8" fmla="*/ 1094423 w 2188844"/>
                  <a:gd name="connsiteY8" fmla="*/ 0 h 875347"/>
                  <a:gd name="connsiteX9" fmla="*/ 1309688 w 2188844"/>
                  <a:gd name="connsiteY9" fmla="*/ 215265 h 875347"/>
                  <a:gd name="connsiteX10" fmla="*/ 1309688 w 2188844"/>
                  <a:gd name="connsiteY10" fmla="*/ 312420 h 875347"/>
                  <a:gd name="connsiteX11" fmla="*/ 1325880 w 2188844"/>
                  <a:gd name="connsiteY11" fmla="*/ 312420 h 875347"/>
                  <a:gd name="connsiteX12" fmla="*/ 1525905 w 2188844"/>
                  <a:gd name="connsiteY12" fmla="*/ 512445 h 875347"/>
                  <a:gd name="connsiteX13" fmla="*/ 1525905 w 2188844"/>
                  <a:gd name="connsiteY13" fmla="*/ 512445 h 875347"/>
                  <a:gd name="connsiteX14" fmla="*/ 1525905 w 2188844"/>
                  <a:gd name="connsiteY14" fmla="*/ 712470 h 875347"/>
                  <a:gd name="connsiteX15" fmla="*/ 2188845 w 2188844"/>
                  <a:gd name="connsiteY15" fmla="*/ 712470 h 875347"/>
                  <a:gd name="connsiteX16" fmla="*/ 2188845 w 2188844"/>
                  <a:gd name="connsiteY16" fmla="*/ 875347 h 875347"/>
                  <a:gd name="connsiteX17" fmla="*/ 0 w 2188844"/>
                  <a:gd name="connsiteY17" fmla="*/ 875347 h 875347"/>
                  <a:gd name="connsiteX18" fmla="*/ 0 w 2188844"/>
                  <a:gd name="connsiteY18" fmla="*/ 712470 h 8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8844" h="875347">
                    <a:moveTo>
                      <a:pt x="0" y="712470"/>
                    </a:moveTo>
                    <a:lnTo>
                      <a:pt x="662940" y="712470"/>
                    </a:lnTo>
                    <a:lnTo>
                      <a:pt x="662940" y="512445"/>
                    </a:lnTo>
                    <a:lnTo>
                      <a:pt x="662940" y="512445"/>
                    </a:lnTo>
                    <a:cubicBezTo>
                      <a:pt x="662940" y="402907"/>
                      <a:pt x="752475" y="312420"/>
                      <a:pt x="862965" y="312420"/>
                    </a:cubicBezTo>
                    <a:lnTo>
                      <a:pt x="879157" y="312420"/>
                    </a:lnTo>
                    <a:lnTo>
                      <a:pt x="879157" y="215265"/>
                    </a:lnTo>
                    <a:cubicBezTo>
                      <a:pt x="879157" y="97155"/>
                      <a:pt x="976313" y="0"/>
                      <a:pt x="1094423" y="0"/>
                    </a:cubicBezTo>
                    <a:lnTo>
                      <a:pt x="1094423" y="0"/>
                    </a:lnTo>
                    <a:cubicBezTo>
                      <a:pt x="1212532" y="0"/>
                      <a:pt x="1309688" y="97155"/>
                      <a:pt x="1309688" y="215265"/>
                    </a:cubicBezTo>
                    <a:lnTo>
                      <a:pt x="1309688" y="312420"/>
                    </a:lnTo>
                    <a:lnTo>
                      <a:pt x="1325880" y="312420"/>
                    </a:lnTo>
                    <a:cubicBezTo>
                      <a:pt x="1435418" y="312420"/>
                      <a:pt x="1525905" y="401955"/>
                      <a:pt x="1525905" y="512445"/>
                    </a:cubicBezTo>
                    <a:lnTo>
                      <a:pt x="1525905" y="512445"/>
                    </a:lnTo>
                    <a:lnTo>
                      <a:pt x="1525905" y="712470"/>
                    </a:lnTo>
                    <a:lnTo>
                      <a:pt x="2188845" y="712470"/>
                    </a:lnTo>
                    <a:lnTo>
                      <a:pt x="2188845" y="875347"/>
                    </a:lnTo>
                    <a:lnTo>
                      <a:pt x="0" y="875347"/>
                    </a:lnTo>
                    <a:lnTo>
                      <a:pt x="0" y="712470"/>
                    </a:lnTo>
                    <a:close/>
                  </a:path>
                </a:pathLst>
              </a:custGeom>
              <a:solidFill>
                <a:srgbClr val="96472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5A47282-E05B-4E19-BCAD-B546F4639FB1}"/>
                  </a:ext>
                </a:extLst>
              </p:cNvPr>
              <p:cNvSpPr/>
              <p:nvPr/>
            </p:nvSpPr>
            <p:spPr>
              <a:xfrm>
                <a:off x="6118859" y="4415790"/>
                <a:ext cx="1004887" cy="726757"/>
              </a:xfrm>
              <a:custGeom>
                <a:avLst/>
                <a:gdLst>
                  <a:gd name="connsiteX0" fmla="*/ 216218 w 1004887"/>
                  <a:gd name="connsiteY0" fmla="*/ 726757 h 726757"/>
                  <a:gd name="connsiteX1" fmla="*/ 879158 w 1004887"/>
                  <a:gd name="connsiteY1" fmla="*/ 726757 h 726757"/>
                  <a:gd name="connsiteX2" fmla="*/ 1004888 w 1004887"/>
                  <a:gd name="connsiteY2" fmla="*/ 726757 h 726757"/>
                  <a:gd name="connsiteX3" fmla="*/ 1004888 w 1004887"/>
                  <a:gd name="connsiteY3" fmla="*/ 660082 h 726757"/>
                  <a:gd name="connsiteX4" fmla="*/ 341947 w 1004887"/>
                  <a:gd name="connsiteY4" fmla="*/ 660082 h 726757"/>
                  <a:gd name="connsiteX5" fmla="*/ 341947 w 1004887"/>
                  <a:gd name="connsiteY5" fmla="*/ 412432 h 726757"/>
                  <a:gd name="connsiteX6" fmla="*/ 189547 w 1004887"/>
                  <a:gd name="connsiteY6" fmla="*/ 260032 h 726757"/>
                  <a:gd name="connsiteX7" fmla="*/ 125730 w 1004887"/>
                  <a:gd name="connsiteY7" fmla="*/ 260032 h 726757"/>
                  <a:gd name="connsiteX8" fmla="*/ 125730 w 1004887"/>
                  <a:gd name="connsiteY8" fmla="*/ 115253 h 726757"/>
                  <a:gd name="connsiteX9" fmla="*/ 79058 w 1004887"/>
                  <a:gd name="connsiteY9" fmla="*/ 0 h 726757"/>
                  <a:gd name="connsiteX10" fmla="*/ 95250 w 1004887"/>
                  <a:gd name="connsiteY10" fmla="*/ 62865 h 726757"/>
                  <a:gd name="connsiteX11" fmla="*/ 0 w 1004887"/>
                  <a:gd name="connsiteY11" fmla="*/ 190500 h 726757"/>
                  <a:gd name="connsiteX12" fmla="*/ 0 w 1004887"/>
                  <a:gd name="connsiteY12" fmla="*/ 327660 h 726757"/>
                  <a:gd name="connsiteX13" fmla="*/ 63818 w 1004887"/>
                  <a:gd name="connsiteY13" fmla="*/ 327660 h 726757"/>
                  <a:gd name="connsiteX14" fmla="*/ 216218 w 1004887"/>
                  <a:gd name="connsiteY14" fmla="*/ 480060 h 726757"/>
                  <a:gd name="connsiteX15" fmla="*/ 216218 w 1004887"/>
                  <a:gd name="connsiteY15" fmla="*/ 726757 h 7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4887" h="726757">
                    <a:moveTo>
                      <a:pt x="216218" y="726757"/>
                    </a:moveTo>
                    <a:lnTo>
                      <a:pt x="879158" y="726757"/>
                    </a:lnTo>
                    <a:lnTo>
                      <a:pt x="1004888" y="726757"/>
                    </a:lnTo>
                    <a:lnTo>
                      <a:pt x="1004888" y="660082"/>
                    </a:lnTo>
                    <a:lnTo>
                      <a:pt x="341947" y="660082"/>
                    </a:lnTo>
                    <a:lnTo>
                      <a:pt x="341947" y="412432"/>
                    </a:lnTo>
                    <a:cubicBezTo>
                      <a:pt x="341947" y="328613"/>
                      <a:pt x="273368" y="260032"/>
                      <a:pt x="189547" y="260032"/>
                    </a:cubicBezTo>
                    <a:lnTo>
                      <a:pt x="125730" y="260032"/>
                    </a:lnTo>
                    <a:lnTo>
                      <a:pt x="125730" y="115253"/>
                    </a:lnTo>
                    <a:cubicBezTo>
                      <a:pt x="125730" y="70485"/>
                      <a:pt x="107633" y="29528"/>
                      <a:pt x="79058" y="0"/>
                    </a:cubicBezTo>
                    <a:cubicBezTo>
                      <a:pt x="89535" y="19050"/>
                      <a:pt x="95250" y="40005"/>
                      <a:pt x="95250" y="62865"/>
                    </a:cubicBezTo>
                    <a:cubicBezTo>
                      <a:pt x="95250" y="122872"/>
                      <a:pt x="55245" y="174307"/>
                      <a:pt x="0" y="190500"/>
                    </a:cubicBezTo>
                    <a:lnTo>
                      <a:pt x="0" y="327660"/>
                    </a:lnTo>
                    <a:lnTo>
                      <a:pt x="63818" y="327660"/>
                    </a:lnTo>
                    <a:cubicBezTo>
                      <a:pt x="147638" y="327660"/>
                      <a:pt x="216218" y="396240"/>
                      <a:pt x="216218" y="480060"/>
                    </a:cubicBezTo>
                    <a:lnTo>
                      <a:pt x="216218" y="726757"/>
                    </a:lnTo>
                    <a:close/>
                  </a:path>
                </a:pathLst>
              </a:custGeom>
              <a:solidFill>
                <a:srgbClr val="6C2F13"/>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32642AEB-52F8-49D2-B5F1-AFD7690FC165}"/>
                  </a:ext>
                </a:extLst>
              </p:cNvPr>
              <p:cNvSpPr/>
              <p:nvPr/>
            </p:nvSpPr>
            <p:spPr>
              <a:xfrm>
                <a:off x="5991225" y="4392930"/>
                <a:ext cx="175259" cy="171450"/>
              </a:xfrm>
              <a:custGeom>
                <a:avLst/>
                <a:gdLst>
                  <a:gd name="connsiteX0" fmla="*/ 87630 w 175259"/>
                  <a:gd name="connsiteY0" fmla="*/ 171450 h 171450"/>
                  <a:gd name="connsiteX1" fmla="*/ 175260 w 175259"/>
                  <a:gd name="connsiteY1" fmla="*/ 85725 h 171450"/>
                  <a:gd name="connsiteX2" fmla="*/ 87630 w 175259"/>
                  <a:gd name="connsiteY2" fmla="*/ 0 h 171450"/>
                  <a:gd name="connsiteX3" fmla="*/ 0 w 175259"/>
                  <a:gd name="connsiteY3" fmla="*/ 85725 h 171450"/>
                  <a:gd name="connsiteX4" fmla="*/ 87630 w 175259"/>
                  <a:gd name="connsiteY4" fmla="*/ 171450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9" h="171450">
                    <a:moveTo>
                      <a:pt x="87630" y="171450"/>
                    </a:moveTo>
                    <a:cubicBezTo>
                      <a:pt x="135255" y="171450"/>
                      <a:pt x="175260" y="132397"/>
                      <a:pt x="175260" y="85725"/>
                    </a:cubicBezTo>
                    <a:cubicBezTo>
                      <a:pt x="175260" y="38100"/>
                      <a:pt x="136207" y="0"/>
                      <a:pt x="87630" y="0"/>
                    </a:cubicBezTo>
                    <a:cubicBezTo>
                      <a:pt x="40005" y="0"/>
                      <a:pt x="0" y="39052"/>
                      <a:pt x="0" y="85725"/>
                    </a:cubicBezTo>
                    <a:cubicBezTo>
                      <a:pt x="0" y="133350"/>
                      <a:pt x="40005" y="171450"/>
                      <a:pt x="87630" y="171450"/>
                    </a:cubicBezTo>
                    <a:close/>
                  </a:path>
                </a:pathLst>
              </a:custGeom>
              <a:solidFill>
                <a:srgbClr val="000000"/>
              </a:solidFill>
              <a:ln w="9525"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6F68FED-D4A4-40E1-852A-FA341D5638B8}"/>
                </a:ext>
              </a:extLst>
            </p:cNvPr>
            <p:cNvSpPr/>
            <p:nvPr/>
          </p:nvSpPr>
          <p:spPr>
            <a:xfrm>
              <a:off x="3631882" y="4567237"/>
              <a:ext cx="180022" cy="441959"/>
            </a:xfrm>
            <a:custGeom>
              <a:avLst/>
              <a:gdLst>
                <a:gd name="connsiteX0" fmla="*/ 0 w 180022"/>
                <a:gd name="connsiteY0" fmla="*/ 0 h 441959"/>
                <a:gd name="connsiteX1" fmla="*/ 180022 w 180022"/>
                <a:gd name="connsiteY1" fmla="*/ 0 h 441959"/>
                <a:gd name="connsiteX2" fmla="*/ 180022 w 180022"/>
                <a:gd name="connsiteY2" fmla="*/ 320993 h 441959"/>
                <a:gd name="connsiteX3" fmla="*/ 92392 w 180022"/>
                <a:gd name="connsiteY3" fmla="*/ 441960 h 441959"/>
                <a:gd name="connsiteX4" fmla="*/ 2857 w 180022"/>
                <a:gd name="connsiteY4" fmla="*/ 345757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0" y="0"/>
                  </a:moveTo>
                  <a:lnTo>
                    <a:pt x="180022" y="0"/>
                  </a:lnTo>
                  <a:lnTo>
                    <a:pt x="180022" y="320993"/>
                  </a:lnTo>
                  <a:lnTo>
                    <a:pt x="92392" y="441960"/>
                  </a:lnTo>
                  <a:lnTo>
                    <a:pt x="2857" y="345757"/>
                  </a:lnTo>
                  <a:close/>
                </a:path>
              </a:pathLst>
            </a:custGeom>
            <a:solidFill>
              <a:srgbClr val="CCCCC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6E79E4-7A05-476C-B242-EF1BDB376700}"/>
                </a:ext>
              </a:extLst>
            </p:cNvPr>
            <p:cNvSpPr/>
            <p:nvPr/>
          </p:nvSpPr>
          <p:spPr>
            <a:xfrm>
              <a:off x="8378189" y="3705225"/>
              <a:ext cx="180022" cy="441959"/>
            </a:xfrm>
            <a:custGeom>
              <a:avLst/>
              <a:gdLst>
                <a:gd name="connsiteX0" fmla="*/ 180023 w 180022"/>
                <a:gd name="connsiteY0" fmla="*/ 0 h 441959"/>
                <a:gd name="connsiteX1" fmla="*/ 0 w 180022"/>
                <a:gd name="connsiteY1" fmla="*/ 0 h 441959"/>
                <a:gd name="connsiteX2" fmla="*/ 0 w 180022"/>
                <a:gd name="connsiteY2" fmla="*/ 320992 h 441959"/>
                <a:gd name="connsiteX3" fmla="*/ 87630 w 180022"/>
                <a:gd name="connsiteY3" fmla="*/ 441960 h 441959"/>
                <a:gd name="connsiteX4" fmla="*/ 180023 w 180022"/>
                <a:gd name="connsiteY4" fmla="*/ 320992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180023" y="0"/>
                  </a:moveTo>
                  <a:lnTo>
                    <a:pt x="0" y="0"/>
                  </a:lnTo>
                  <a:lnTo>
                    <a:pt x="0" y="320992"/>
                  </a:lnTo>
                  <a:lnTo>
                    <a:pt x="87630" y="441960"/>
                  </a:lnTo>
                  <a:lnTo>
                    <a:pt x="180023" y="320992"/>
                  </a:lnTo>
                  <a:close/>
                </a:path>
              </a:pathLst>
            </a:custGeom>
            <a:solidFill>
              <a:srgbClr val="CCCCCC"/>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7C3EE0F3-7035-4391-A556-E668A7520D9F}"/>
                </a:ext>
              </a:extLst>
            </p:cNvPr>
            <p:cNvSpPr/>
            <p:nvPr/>
          </p:nvSpPr>
          <p:spPr>
            <a:xfrm>
              <a:off x="2571750" y="4224337"/>
              <a:ext cx="2413634" cy="342900"/>
            </a:xfrm>
            <a:custGeom>
              <a:avLst/>
              <a:gdLst>
                <a:gd name="connsiteX0" fmla="*/ 2100263 w 2413634"/>
                <a:gd name="connsiteY0" fmla="*/ 342900 h 342900"/>
                <a:gd name="connsiteX1" fmla="*/ 313373 w 2413634"/>
                <a:gd name="connsiteY1" fmla="*/ 342900 h 342900"/>
                <a:gd name="connsiteX2" fmla="*/ 0 w 2413634"/>
                <a:gd name="connsiteY2" fmla="*/ 0 h 342900"/>
                <a:gd name="connsiteX3" fmla="*/ 2413635 w 2413634"/>
                <a:gd name="connsiteY3" fmla="*/ 1905 h 342900"/>
              </a:gdLst>
              <a:ahLst/>
              <a:cxnLst>
                <a:cxn ang="0">
                  <a:pos x="connsiteX0" y="connsiteY0"/>
                </a:cxn>
                <a:cxn ang="0">
                  <a:pos x="connsiteX1" y="connsiteY1"/>
                </a:cxn>
                <a:cxn ang="0">
                  <a:pos x="connsiteX2" y="connsiteY2"/>
                </a:cxn>
                <a:cxn ang="0">
                  <a:pos x="connsiteX3" y="connsiteY3"/>
                </a:cxn>
              </a:cxnLst>
              <a:rect l="l" t="t" r="r" b="b"/>
              <a:pathLst>
                <a:path w="2413634" h="342900">
                  <a:moveTo>
                    <a:pt x="2100263" y="342900"/>
                  </a:moveTo>
                  <a:lnTo>
                    <a:pt x="313373" y="342900"/>
                  </a:lnTo>
                  <a:lnTo>
                    <a:pt x="0" y="0"/>
                  </a:lnTo>
                  <a:lnTo>
                    <a:pt x="2413635" y="1905"/>
                  </a:lnTo>
                  <a:close/>
                </a:path>
              </a:pathLst>
            </a:custGeom>
            <a:solidFill>
              <a:srgbClr val="CCCCCC"/>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2C3C088-8838-40A5-959A-C482CAAB2D89}"/>
                </a:ext>
              </a:extLst>
            </p:cNvPr>
            <p:cNvSpPr/>
            <p:nvPr/>
          </p:nvSpPr>
          <p:spPr>
            <a:xfrm>
              <a:off x="7204709" y="3363277"/>
              <a:ext cx="2413634" cy="341947"/>
            </a:xfrm>
            <a:custGeom>
              <a:avLst/>
              <a:gdLst>
                <a:gd name="connsiteX0" fmla="*/ 2101215 w 2413634"/>
                <a:gd name="connsiteY0" fmla="*/ 341947 h 341947"/>
                <a:gd name="connsiteX1" fmla="*/ 313372 w 2413634"/>
                <a:gd name="connsiteY1" fmla="*/ 341947 h 341947"/>
                <a:gd name="connsiteX2" fmla="*/ 0 w 2413634"/>
                <a:gd name="connsiteY2" fmla="*/ 0 h 341947"/>
                <a:gd name="connsiteX3" fmla="*/ 2413635 w 2413634"/>
                <a:gd name="connsiteY3" fmla="*/ 952 h 341947"/>
              </a:gdLst>
              <a:ahLst/>
              <a:cxnLst>
                <a:cxn ang="0">
                  <a:pos x="connsiteX0" y="connsiteY0"/>
                </a:cxn>
                <a:cxn ang="0">
                  <a:pos x="connsiteX1" y="connsiteY1"/>
                </a:cxn>
                <a:cxn ang="0">
                  <a:pos x="connsiteX2" y="connsiteY2"/>
                </a:cxn>
                <a:cxn ang="0">
                  <a:pos x="connsiteX3" y="connsiteY3"/>
                </a:cxn>
              </a:cxnLst>
              <a:rect l="l" t="t" r="r" b="b"/>
              <a:pathLst>
                <a:path w="2413634" h="341947">
                  <a:moveTo>
                    <a:pt x="2101215" y="341947"/>
                  </a:moveTo>
                  <a:lnTo>
                    <a:pt x="313372" y="341947"/>
                  </a:lnTo>
                  <a:lnTo>
                    <a:pt x="0" y="0"/>
                  </a:lnTo>
                  <a:lnTo>
                    <a:pt x="2413635" y="952"/>
                  </a:lnTo>
                  <a:close/>
                </a:path>
              </a:pathLst>
            </a:custGeom>
            <a:solidFill>
              <a:srgbClr val="CCCCCC"/>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E88B547-EFD6-4BE4-9DEC-00D7B168F75E}"/>
                </a:ext>
              </a:extLst>
            </p:cNvPr>
            <p:cNvSpPr/>
            <p:nvPr/>
          </p:nvSpPr>
          <p:spPr>
            <a:xfrm>
              <a:off x="2660332" y="4257675"/>
              <a:ext cx="1005840" cy="277177"/>
            </a:xfrm>
            <a:custGeom>
              <a:avLst/>
              <a:gdLst>
                <a:gd name="connsiteX0" fmla="*/ 338138 w 1005840"/>
                <a:gd name="connsiteY0" fmla="*/ 0 h 277177"/>
                <a:gd name="connsiteX1" fmla="*/ 0 w 1005840"/>
                <a:gd name="connsiteY1" fmla="*/ 0 h 277177"/>
                <a:gd name="connsiteX2" fmla="*/ 254318 w 1005840"/>
                <a:gd name="connsiteY2" fmla="*/ 277178 h 277177"/>
                <a:gd name="connsiteX3" fmla="*/ 1005840 w 1005840"/>
                <a:gd name="connsiteY3" fmla="*/ 277178 h 277177"/>
                <a:gd name="connsiteX4" fmla="*/ 338138 w 1005840"/>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40" h="277177">
                  <a:moveTo>
                    <a:pt x="338138" y="0"/>
                  </a:moveTo>
                  <a:lnTo>
                    <a:pt x="0" y="0"/>
                  </a:lnTo>
                  <a:lnTo>
                    <a:pt x="254318" y="277178"/>
                  </a:lnTo>
                  <a:lnTo>
                    <a:pt x="1005840" y="277178"/>
                  </a:lnTo>
                  <a:cubicBezTo>
                    <a:pt x="455295" y="252413"/>
                    <a:pt x="578168" y="316230"/>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A0DF9974-A5A0-44C3-B677-C0698F83DF5D}"/>
                </a:ext>
              </a:extLst>
            </p:cNvPr>
            <p:cNvSpPr/>
            <p:nvPr/>
          </p:nvSpPr>
          <p:spPr>
            <a:xfrm>
              <a:off x="7294244" y="3395662"/>
              <a:ext cx="1004887" cy="277177"/>
            </a:xfrm>
            <a:custGeom>
              <a:avLst/>
              <a:gdLst>
                <a:gd name="connsiteX0" fmla="*/ 338138 w 1004887"/>
                <a:gd name="connsiteY0" fmla="*/ 0 h 277177"/>
                <a:gd name="connsiteX1" fmla="*/ 0 w 1004887"/>
                <a:gd name="connsiteY1" fmla="*/ 0 h 277177"/>
                <a:gd name="connsiteX2" fmla="*/ 253365 w 1004887"/>
                <a:gd name="connsiteY2" fmla="*/ 277178 h 277177"/>
                <a:gd name="connsiteX3" fmla="*/ 1004888 w 1004887"/>
                <a:gd name="connsiteY3" fmla="*/ 277178 h 277177"/>
                <a:gd name="connsiteX4" fmla="*/ 338138 w 1004887"/>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887" h="277177">
                  <a:moveTo>
                    <a:pt x="338138" y="0"/>
                  </a:moveTo>
                  <a:lnTo>
                    <a:pt x="0" y="0"/>
                  </a:lnTo>
                  <a:lnTo>
                    <a:pt x="253365" y="277178"/>
                  </a:lnTo>
                  <a:lnTo>
                    <a:pt x="1004888" y="277178"/>
                  </a:lnTo>
                  <a:cubicBezTo>
                    <a:pt x="455295" y="252413"/>
                    <a:pt x="577215" y="317183"/>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1F54B9B2-E541-45E0-97B2-492C06A347C7}"/>
                </a:ext>
              </a:extLst>
            </p:cNvPr>
            <p:cNvSpPr/>
            <p:nvPr/>
          </p:nvSpPr>
          <p:spPr>
            <a:xfrm>
              <a:off x="3890962" y="4259580"/>
              <a:ext cx="1004887" cy="275272"/>
            </a:xfrm>
            <a:custGeom>
              <a:avLst/>
              <a:gdLst>
                <a:gd name="connsiteX0" fmla="*/ 752475 w 1004887"/>
                <a:gd name="connsiteY0" fmla="*/ 275272 h 275272"/>
                <a:gd name="connsiteX1" fmla="*/ 1004888 w 1004887"/>
                <a:gd name="connsiteY1" fmla="*/ 0 h 275272"/>
                <a:gd name="connsiteX2" fmla="*/ 633413 w 1004887"/>
                <a:gd name="connsiteY2" fmla="*/ 0 h 275272"/>
                <a:gd name="connsiteX3" fmla="*/ 267653 w 1004887"/>
                <a:gd name="connsiteY3" fmla="*/ 253365 h 275272"/>
                <a:gd name="connsiteX4" fmla="*/ 0 w 1004887"/>
                <a:gd name="connsiteY4" fmla="*/ 275272 h 275272"/>
                <a:gd name="connsiteX5" fmla="*/ 752475 w 1004887"/>
                <a:gd name="connsiteY5" fmla="*/ 275272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2"/>
                  </a:moveTo>
                  <a:lnTo>
                    <a:pt x="1004888" y="0"/>
                  </a:lnTo>
                  <a:lnTo>
                    <a:pt x="633413" y="0"/>
                  </a:lnTo>
                  <a:cubicBezTo>
                    <a:pt x="515303" y="161925"/>
                    <a:pt x="389572" y="243840"/>
                    <a:pt x="267653" y="253365"/>
                  </a:cubicBezTo>
                  <a:lnTo>
                    <a:pt x="0" y="275272"/>
                  </a:lnTo>
                  <a:lnTo>
                    <a:pt x="752475" y="275272"/>
                  </a:lnTo>
                  <a:close/>
                </a:path>
              </a:pathLst>
            </a:custGeom>
            <a:solidFill>
              <a:srgbClr val="FFFFFF">
                <a:alpha val="70000"/>
              </a:srgbClr>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C5239CAB-0915-4535-AE38-9C1E0BB4D454}"/>
                </a:ext>
              </a:extLst>
            </p:cNvPr>
            <p:cNvSpPr/>
            <p:nvPr/>
          </p:nvSpPr>
          <p:spPr>
            <a:xfrm>
              <a:off x="8523922" y="3397567"/>
              <a:ext cx="1004887" cy="275272"/>
            </a:xfrm>
            <a:custGeom>
              <a:avLst/>
              <a:gdLst>
                <a:gd name="connsiteX0" fmla="*/ 752475 w 1004887"/>
                <a:gd name="connsiteY0" fmla="*/ 275273 h 275272"/>
                <a:gd name="connsiteX1" fmla="*/ 1004888 w 1004887"/>
                <a:gd name="connsiteY1" fmla="*/ 0 h 275272"/>
                <a:gd name="connsiteX2" fmla="*/ 633413 w 1004887"/>
                <a:gd name="connsiteY2" fmla="*/ 0 h 275272"/>
                <a:gd name="connsiteX3" fmla="*/ 267652 w 1004887"/>
                <a:gd name="connsiteY3" fmla="*/ 253365 h 275272"/>
                <a:gd name="connsiteX4" fmla="*/ 0 w 1004887"/>
                <a:gd name="connsiteY4" fmla="*/ 275273 h 275272"/>
                <a:gd name="connsiteX5" fmla="*/ 752475 w 1004887"/>
                <a:gd name="connsiteY5" fmla="*/ 275273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3"/>
                  </a:moveTo>
                  <a:lnTo>
                    <a:pt x="1004888" y="0"/>
                  </a:lnTo>
                  <a:lnTo>
                    <a:pt x="633413" y="0"/>
                  </a:lnTo>
                  <a:cubicBezTo>
                    <a:pt x="515302" y="161925"/>
                    <a:pt x="389572" y="243840"/>
                    <a:pt x="267652" y="253365"/>
                  </a:cubicBezTo>
                  <a:lnTo>
                    <a:pt x="0" y="275273"/>
                  </a:lnTo>
                  <a:lnTo>
                    <a:pt x="752475" y="275273"/>
                  </a:lnTo>
                  <a:close/>
                </a:path>
              </a:pathLst>
            </a:custGeom>
            <a:solidFill>
              <a:srgbClr val="FFFFFF">
                <a:alpha val="70000"/>
              </a:srgbClr>
            </a:solidFill>
            <a:ln w="9525" cap="flat">
              <a:noFill/>
              <a:prstDash val="solid"/>
              <a:miter/>
            </a:ln>
          </p:spPr>
          <p:txBody>
            <a:bodyPr rtlCol="0" anchor="ctr"/>
            <a:lstStyle/>
            <a:p>
              <a:endParaRPr lang="en-ID"/>
            </a:p>
          </p:txBody>
        </p:sp>
      </p:grpSp>
      <p:sp>
        <p:nvSpPr>
          <p:cNvPr id="133" name="Freeform: Shape 132">
            <a:extLst>
              <a:ext uri="{FF2B5EF4-FFF2-40B4-BE49-F238E27FC236}">
                <a16:creationId xmlns:a16="http://schemas.microsoft.com/office/drawing/2014/main" id="{4B4B9624-007D-4928-B1F5-F258ECA0C155}"/>
              </a:ext>
            </a:extLst>
          </p:cNvPr>
          <p:cNvSpPr/>
          <p:nvPr/>
        </p:nvSpPr>
        <p:spPr>
          <a:xfrm>
            <a:off x="1521335" y="391271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Increasing</a:t>
            </a:r>
          </a:p>
        </p:txBody>
      </p:sp>
      <p:sp>
        <p:nvSpPr>
          <p:cNvPr id="134" name="Freeform: Shape 133">
            <a:extLst>
              <a:ext uri="{FF2B5EF4-FFF2-40B4-BE49-F238E27FC236}">
                <a16:creationId xmlns:a16="http://schemas.microsoft.com/office/drawing/2014/main" id="{4F331456-D34A-468B-B11D-E05D0D2FC599}"/>
              </a:ext>
            </a:extLst>
          </p:cNvPr>
          <p:cNvSpPr/>
          <p:nvPr/>
        </p:nvSpPr>
        <p:spPr>
          <a:xfrm>
            <a:off x="9221335" y="219268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Decreasing</a:t>
            </a:r>
          </a:p>
        </p:txBody>
      </p:sp>
      <p:sp>
        <p:nvSpPr>
          <p:cNvPr id="135" name="TextBox 134">
            <a:extLst>
              <a:ext uri="{FF2B5EF4-FFF2-40B4-BE49-F238E27FC236}">
                <a16:creationId xmlns:a16="http://schemas.microsoft.com/office/drawing/2014/main" id="{F2E0AA6D-25CA-46E6-B772-58032A6E874F}"/>
              </a:ext>
            </a:extLst>
          </p:cNvPr>
          <p:cNvSpPr txBox="1"/>
          <p:nvPr/>
        </p:nvSpPr>
        <p:spPr>
          <a:xfrm>
            <a:off x="1742825" y="3435971"/>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40%</a:t>
            </a:r>
            <a:endParaRPr lang="id-ID" sz="4400" b="1" dirty="0">
              <a:latin typeface="+mj-lt"/>
              <a:cs typeface="Calibri" panose="020F0502020204030204" pitchFamily="34" charset="0"/>
            </a:endParaRPr>
          </a:p>
        </p:txBody>
      </p:sp>
      <p:sp>
        <p:nvSpPr>
          <p:cNvPr id="136" name="TextBox 135">
            <a:extLst>
              <a:ext uri="{FF2B5EF4-FFF2-40B4-BE49-F238E27FC236}">
                <a16:creationId xmlns:a16="http://schemas.microsoft.com/office/drawing/2014/main" id="{0D8F6A79-FFFF-4A4D-A6F8-E2B9167C133B}"/>
              </a:ext>
            </a:extLst>
          </p:cNvPr>
          <p:cNvSpPr txBox="1"/>
          <p:nvPr/>
        </p:nvSpPr>
        <p:spPr>
          <a:xfrm>
            <a:off x="9442825" y="1706887"/>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20%</a:t>
            </a:r>
            <a:endParaRPr lang="id-ID" sz="4400" b="1" dirty="0">
              <a:latin typeface="+mj-lt"/>
              <a:cs typeface="Calibri" panose="020F0502020204030204" pitchFamily="34" charset="0"/>
            </a:endParaRPr>
          </a:p>
        </p:txBody>
      </p:sp>
      <p:sp>
        <p:nvSpPr>
          <p:cNvPr id="123" name="Freeform: Shape 122">
            <a:extLst>
              <a:ext uri="{FF2B5EF4-FFF2-40B4-BE49-F238E27FC236}">
                <a16:creationId xmlns:a16="http://schemas.microsoft.com/office/drawing/2014/main" id="{B7431A4D-8D56-4F8A-AFA1-2534CA4E1AE1}"/>
              </a:ext>
            </a:extLst>
          </p:cNvPr>
          <p:cNvSpPr/>
          <p:nvPr/>
        </p:nvSpPr>
        <p:spPr>
          <a:xfrm>
            <a:off x="1716252" y="2435235"/>
            <a:ext cx="1042518" cy="984172"/>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25" name="Freeform: Shape 124">
            <a:extLst>
              <a:ext uri="{FF2B5EF4-FFF2-40B4-BE49-F238E27FC236}">
                <a16:creationId xmlns:a16="http://schemas.microsoft.com/office/drawing/2014/main" id="{2B289AD6-8D4C-41F8-959D-05F3E47CABDC}"/>
              </a:ext>
            </a:extLst>
          </p:cNvPr>
          <p:cNvSpPr/>
          <p:nvPr/>
        </p:nvSpPr>
        <p:spPr>
          <a:xfrm rot="10800000">
            <a:off x="9416253" y="2611847"/>
            <a:ext cx="1042516" cy="984174"/>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7" name="Rectangle 116">
            <a:extLst>
              <a:ext uri="{FF2B5EF4-FFF2-40B4-BE49-F238E27FC236}">
                <a16:creationId xmlns:a16="http://schemas.microsoft.com/office/drawing/2014/main" id="{69781576-929B-480A-8ECD-0E2852ADF68F}"/>
              </a:ext>
            </a:extLst>
          </p:cNvPr>
          <p:cNvSpPr/>
          <p:nvPr/>
        </p:nvSpPr>
        <p:spPr>
          <a:xfrm>
            <a:off x="6096000" y="4702660"/>
            <a:ext cx="6096000" cy="21553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8" name="Rectangle 117">
            <a:extLst>
              <a:ext uri="{FF2B5EF4-FFF2-40B4-BE49-F238E27FC236}">
                <a16:creationId xmlns:a16="http://schemas.microsoft.com/office/drawing/2014/main" id="{A6D96268-AE5E-4F7E-AF82-2EDE210CEF4D}"/>
              </a:ext>
            </a:extLst>
          </p:cNvPr>
          <p:cNvSpPr/>
          <p:nvPr/>
        </p:nvSpPr>
        <p:spPr>
          <a:xfrm>
            <a:off x="0" y="4702660"/>
            <a:ext cx="6096000" cy="21553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9" name="TextBox 118">
            <a:extLst>
              <a:ext uri="{FF2B5EF4-FFF2-40B4-BE49-F238E27FC236}">
                <a16:creationId xmlns:a16="http://schemas.microsoft.com/office/drawing/2014/main" id="{CE45BA88-1008-42C4-8EB0-374A59494861}"/>
              </a:ext>
            </a:extLst>
          </p:cNvPr>
          <p:cNvSpPr txBox="1"/>
          <p:nvPr/>
        </p:nvSpPr>
        <p:spPr>
          <a:xfrm>
            <a:off x="758732"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$200</a:t>
            </a:r>
            <a:endParaRPr lang="id-ID" sz="6600" b="1" dirty="0">
              <a:solidFill>
                <a:schemeClr val="bg2"/>
              </a:solidFill>
              <a:latin typeface="+mj-lt"/>
              <a:cs typeface="Calibri" panose="020F0502020204030204" pitchFamily="34" charset="0"/>
            </a:endParaRPr>
          </a:p>
        </p:txBody>
      </p:sp>
      <p:sp>
        <p:nvSpPr>
          <p:cNvPr id="120" name="TextBox 119">
            <a:extLst>
              <a:ext uri="{FF2B5EF4-FFF2-40B4-BE49-F238E27FC236}">
                <a16:creationId xmlns:a16="http://schemas.microsoft.com/office/drawing/2014/main" id="{D675B58A-8E25-49DF-91FB-CF81F57A65B9}"/>
              </a:ext>
            </a:extLst>
          </p:cNvPr>
          <p:cNvSpPr txBox="1"/>
          <p:nvPr/>
        </p:nvSpPr>
        <p:spPr>
          <a:xfrm>
            <a:off x="6491785"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$150</a:t>
            </a:r>
            <a:endParaRPr lang="id-ID" sz="66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652FF0DA-B5C4-4D9D-8621-46C89EEE3EF1}"/>
              </a:ext>
            </a:extLst>
          </p:cNvPr>
          <p:cNvSpPr/>
          <p:nvPr/>
        </p:nvSpPr>
        <p:spPr>
          <a:xfrm>
            <a:off x="2381227"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2" name="Rectangle 121">
            <a:extLst>
              <a:ext uri="{FF2B5EF4-FFF2-40B4-BE49-F238E27FC236}">
                <a16:creationId xmlns:a16="http://schemas.microsoft.com/office/drawing/2014/main" id="{23F8B8F9-9300-4952-B1B9-6D61948DF185}"/>
              </a:ext>
            </a:extLst>
          </p:cNvPr>
          <p:cNvSpPr/>
          <p:nvPr/>
        </p:nvSpPr>
        <p:spPr>
          <a:xfrm>
            <a:off x="8193051"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4" name="Freeform: Shape 123">
            <a:extLst>
              <a:ext uri="{FF2B5EF4-FFF2-40B4-BE49-F238E27FC236}">
                <a16:creationId xmlns:a16="http://schemas.microsoft.com/office/drawing/2014/main" id="{7F4272DD-8E67-4DF6-81D2-67C800B5E8AE}"/>
              </a:ext>
            </a:extLst>
          </p:cNvPr>
          <p:cNvSpPr/>
          <p:nvPr/>
        </p:nvSpPr>
        <p:spPr>
          <a:xfrm>
            <a:off x="758732"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
        <p:nvSpPr>
          <p:cNvPr id="126" name="Freeform: Shape 125">
            <a:extLst>
              <a:ext uri="{FF2B5EF4-FFF2-40B4-BE49-F238E27FC236}">
                <a16:creationId xmlns:a16="http://schemas.microsoft.com/office/drawing/2014/main" id="{35BC82F9-7D63-42CF-82A0-3DBACE5FEAE2}"/>
              </a:ext>
            </a:extLst>
          </p:cNvPr>
          <p:cNvSpPr/>
          <p:nvPr/>
        </p:nvSpPr>
        <p:spPr>
          <a:xfrm>
            <a:off x="6514380"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Tree>
    <p:extLst>
      <p:ext uri="{BB962C8B-B14F-4D97-AF65-F5344CB8AC3E}">
        <p14:creationId xmlns:p14="http://schemas.microsoft.com/office/powerpoint/2010/main" val="4151747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14:presetBounceEnd="13333">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14:bounceEnd="13333">
                                          <p:cBhvr additive="base">
                                            <p:cTn id="20" dur="750" fill="hold"/>
                                            <p:tgtEl>
                                              <p:spTgt spid="92"/>
                                            </p:tgtEl>
                                            <p:attrNameLst>
                                              <p:attrName>ppt_x</p:attrName>
                                            </p:attrNameLst>
                                          </p:cBhvr>
                                          <p:tavLst>
                                            <p:tav tm="0">
                                              <p:val>
                                                <p:strVal val="#ppt_x"/>
                                              </p:val>
                                            </p:tav>
                                            <p:tav tm="100000">
                                              <p:val>
                                                <p:strVal val="#ppt_x"/>
                                              </p:val>
                                            </p:tav>
                                          </p:tavLst>
                                        </p:anim>
                                        <p:anim calcmode="lin" valueType="num" p14:bounceEnd="13333">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cBhvr additive="base">
                                            <p:cTn id="20" dur="750" fill="hold"/>
                                            <p:tgtEl>
                                              <p:spTgt spid="92"/>
                                            </p:tgtEl>
                                            <p:attrNameLst>
                                              <p:attrName>ppt_x</p:attrName>
                                            </p:attrNameLst>
                                          </p:cBhvr>
                                          <p:tavLst>
                                            <p:tav tm="0">
                                              <p:val>
                                                <p:strVal val="#ppt_x"/>
                                              </p:val>
                                            </p:tav>
                                            <p:tav tm="100000">
                                              <p:val>
                                                <p:strVal val="#ppt_x"/>
                                              </p:val>
                                            </p:tav>
                                          </p:tavLst>
                                        </p:anim>
                                        <p:anim calcmode="lin" valueType="num">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55941AE5-EEDB-4D45-8091-28DB2BF8F206}"/>
              </a:ext>
            </a:extLst>
          </p:cNvPr>
          <p:cNvSpPr/>
          <p:nvPr/>
        </p:nvSpPr>
        <p:spPr>
          <a:xfrm>
            <a:off x="0" y="5875563"/>
            <a:ext cx="12192000" cy="982437"/>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 name="Freeform: Shape 17">
            <a:extLst>
              <a:ext uri="{FF2B5EF4-FFF2-40B4-BE49-F238E27FC236}">
                <a16:creationId xmlns:a16="http://schemas.microsoft.com/office/drawing/2014/main" id="{62017878-3BBA-4D1F-9B69-9F1829582872}"/>
              </a:ext>
            </a:extLst>
          </p:cNvPr>
          <p:cNvSpPr/>
          <p:nvPr/>
        </p:nvSpPr>
        <p:spPr>
          <a:xfrm>
            <a:off x="3371852" y="5875563"/>
            <a:ext cx="5448296" cy="136847"/>
          </a:xfrm>
          <a:custGeom>
            <a:avLst/>
            <a:gdLst>
              <a:gd name="connsiteX0" fmla="*/ 206135 w 5448296"/>
              <a:gd name="connsiteY0" fmla="*/ 0 h 136847"/>
              <a:gd name="connsiteX1" fmla="*/ 5242161 w 5448296"/>
              <a:gd name="connsiteY1" fmla="*/ 0 h 136847"/>
              <a:gd name="connsiteX2" fmla="*/ 5392951 w 5448296"/>
              <a:gd name="connsiteY2" fmla="*/ 17685 h 136847"/>
              <a:gd name="connsiteX3" fmla="*/ 5448296 w 5448296"/>
              <a:gd name="connsiteY3" fmla="*/ 37672 h 136847"/>
              <a:gd name="connsiteX4" fmla="*/ 2724148 w 5448296"/>
              <a:gd name="connsiteY4" fmla="*/ 136847 h 136847"/>
              <a:gd name="connsiteX5" fmla="*/ 0 w 5448296"/>
              <a:gd name="connsiteY5" fmla="*/ 37672 h 136847"/>
              <a:gd name="connsiteX6" fmla="*/ 55345 w 5448296"/>
              <a:gd name="connsiteY6" fmla="*/ 17685 h 13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8296" h="136847">
                <a:moveTo>
                  <a:pt x="206135" y="0"/>
                </a:moveTo>
                <a:lnTo>
                  <a:pt x="5242161" y="0"/>
                </a:lnTo>
                <a:lnTo>
                  <a:pt x="5392951" y="17685"/>
                </a:lnTo>
                <a:cubicBezTo>
                  <a:pt x="5429239" y="24141"/>
                  <a:pt x="5448296" y="30826"/>
                  <a:pt x="5448296" y="37672"/>
                </a:cubicBezTo>
                <a:cubicBezTo>
                  <a:pt x="5448296" y="92445"/>
                  <a:pt x="4228653" y="136847"/>
                  <a:pt x="2724148" y="136847"/>
                </a:cubicBezTo>
                <a:cubicBezTo>
                  <a:pt x="1219643" y="136847"/>
                  <a:pt x="0" y="92445"/>
                  <a:pt x="0" y="37672"/>
                </a:cubicBezTo>
                <a:cubicBezTo>
                  <a:pt x="0" y="30826"/>
                  <a:pt x="19057" y="24141"/>
                  <a:pt x="55345" y="17685"/>
                </a:cubicBezTo>
                <a:close/>
              </a:path>
            </a:pathLst>
          </a:cu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cxnSp>
        <p:nvCxnSpPr>
          <p:cNvPr id="5" name="Straight Connector 4">
            <a:extLst>
              <a:ext uri="{FF2B5EF4-FFF2-40B4-BE49-F238E27FC236}">
                <a16:creationId xmlns:a16="http://schemas.microsoft.com/office/drawing/2014/main" id="{6626B21C-EB65-45BB-8ED5-3A5BED931F1A}"/>
              </a:ext>
            </a:extLst>
          </p:cNvPr>
          <p:cNvCxnSpPr>
            <a:cxnSpLocks/>
          </p:cNvCxnSpPr>
          <p:nvPr/>
        </p:nvCxnSpPr>
        <p:spPr>
          <a:xfrm>
            <a:off x="6096000" y="1899920"/>
            <a:ext cx="0" cy="2621280"/>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F05BE30E-FE49-4DE1-B2A2-AC7C9CBF6082}"/>
              </a:ext>
            </a:extLst>
          </p:cNvPr>
          <p:cNvSpPr txBox="1"/>
          <p:nvPr/>
        </p:nvSpPr>
        <p:spPr>
          <a:xfrm>
            <a:off x="1209987" y="1817006"/>
            <a:ext cx="723275" cy="400110"/>
          </a:xfrm>
          <a:prstGeom prst="rect">
            <a:avLst/>
          </a:prstGeom>
          <a:noFill/>
        </p:spPr>
        <p:txBody>
          <a:bodyPr wrap="none" rtlCol="0">
            <a:spAutoFit/>
          </a:bodyPr>
          <a:lstStyle/>
          <a:p>
            <a:r>
              <a:rPr lang="en-US" sz="2000">
                <a:latin typeface="+mj-lt"/>
              </a:rPr>
              <a:t>Gold</a:t>
            </a:r>
            <a:endParaRPr lang="id-ID" sz="2000" dirty="0">
              <a:latin typeface="+mj-lt"/>
            </a:endParaRPr>
          </a:p>
        </p:txBody>
      </p:sp>
      <p:sp>
        <p:nvSpPr>
          <p:cNvPr id="14" name="TextBox 13">
            <a:extLst>
              <a:ext uri="{FF2B5EF4-FFF2-40B4-BE49-F238E27FC236}">
                <a16:creationId xmlns:a16="http://schemas.microsoft.com/office/drawing/2014/main" id="{D45A5905-5885-4D56-9815-551C88B13DFD}"/>
              </a:ext>
            </a:extLst>
          </p:cNvPr>
          <p:cNvSpPr txBox="1"/>
          <p:nvPr/>
        </p:nvSpPr>
        <p:spPr>
          <a:xfrm>
            <a:off x="2601714"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15" name="TextBox 14">
            <a:extLst>
              <a:ext uri="{FF2B5EF4-FFF2-40B4-BE49-F238E27FC236}">
                <a16:creationId xmlns:a16="http://schemas.microsoft.com/office/drawing/2014/main" id="{83A87969-1C80-4444-B15D-D7FB134E2C6C}"/>
              </a:ext>
            </a:extLst>
          </p:cNvPr>
          <p:cNvSpPr txBox="1"/>
          <p:nvPr/>
        </p:nvSpPr>
        <p:spPr>
          <a:xfrm>
            <a:off x="1209987" y="2125915"/>
            <a:ext cx="1471878" cy="830997"/>
          </a:xfrm>
          <a:prstGeom prst="rect">
            <a:avLst/>
          </a:prstGeom>
          <a:noFill/>
        </p:spPr>
        <p:txBody>
          <a:bodyPr wrap="none" rtlCol="0">
            <a:spAutoFit/>
          </a:bodyPr>
          <a:lstStyle/>
          <a:p>
            <a:r>
              <a:rPr lang="id-ID" sz="4800" b="1" dirty="0">
                <a:solidFill>
                  <a:schemeClr val="accent1"/>
                </a:solidFill>
                <a:latin typeface="+mj-lt"/>
              </a:rPr>
              <a:t>$4M</a:t>
            </a:r>
          </a:p>
        </p:txBody>
      </p:sp>
      <p:sp>
        <p:nvSpPr>
          <p:cNvPr id="16" name="TextBox 15">
            <a:extLst>
              <a:ext uri="{FF2B5EF4-FFF2-40B4-BE49-F238E27FC236}">
                <a16:creationId xmlns:a16="http://schemas.microsoft.com/office/drawing/2014/main" id="{72589A53-9DEE-4146-AA7D-F7957F323433}"/>
              </a:ext>
            </a:extLst>
          </p:cNvPr>
          <p:cNvSpPr txBox="1"/>
          <p:nvPr/>
        </p:nvSpPr>
        <p:spPr>
          <a:xfrm>
            <a:off x="1269941" y="2820065"/>
            <a:ext cx="431110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sp>
        <p:nvSpPr>
          <p:cNvPr id="17" name="TextBox 16">
            <a:extLst>
              <a:ext uri="{FF2B5EF4-FFF2-40B4-BE49-F238E27FC236}">
                <a16:creationId xmlns:a16="http://schemas.microsoft.com/office/drawing/2014/main" id="{D06E6608-8792-4DFD-A8BE-95FC9BCA52F4}"/>
              </a:ext>
            </a:extLst>
          </p:cNvPr>
          <p:cNvSpPr txBox="1"/>
          <p:nvPr/>
        </p:nvSpPr>
        <p:spPr>
          <a:xfrm>
            <a:off x="6865849" y="1817006"/>
            <a:ext cx="883575" cy="400110"/>
          </a:xfrm>
          <a:prstGeom prst="rect">
            <a:avLst/>
          </a:prstGeom>
          <a:noFill/>
        </p:spPr>
        <p:txBody>
          <a:bodyPr wrap="none" rtlCol="0">
            <a:spAutoFit/>
          </a:bodyPr>
          <a:lstStyle/>
          <a:p>
            <a:r>
              <a:rPr lang="en-US" sz="2000">
                <a:latin typeface="+mj-lt"/>
              </a:rPr>
              <a:t>Dollar</a:t>
            </a:r>
            <a:endParaRPr lang="id-ID" sz="2000" dirty="0">
              <a:latin typeface="+mj-lt"/>
            </a:endParaRPr>
          </a:p>
        </p:txBody>
      </p:sp>
      <p:sp>
        <p:nvSpPr>
          <p:cNvPr id="19" name="TextBox 18">
            <a:extLst>
              <a:ext uri="{FF2B5EF4-FFF2-40B4-BE49-F238E27FC236}">
                <a16:creationId xmlns:a16="http://schemas.microsoft.com/office/drawing/2014/main" id="{174F995F-5709-414B-AF04-7AD99CDC731E}"/>
              </a:ext>
            </a:extLst>
          </p:cNvPr>
          <p:cNvSpPr txBox="1"/>
          <p:nvPr/>
        </p:nvSpPr>
        <p:spPr>
          <a:xfrm>
            <a:off x="6865849" y="2125915"/>
            <a:ext cx="1471878" cy="830997"/>
          </a:xfrm>
          <a:prstGeom prst="rect">
            <a:avLst/>
          </a:prstGeom>
          <a:noFill/>
        </p:spPr>
        <p:txBody>
          <a:bodyPr wrap="none" rtlCol="0">
            <a:spAutoFit/>
          </a:bodyPr>
          <a:lstStyle/>
          <a:p>
            <a:r>
              <a:rPr lang="id-ID" sz="4800" b="1">
                <a:solidFill>
                  <a:schemeClr val="accent2"/>
                </a:solidFill>
                <a:latin typeface="+mj-lt"/>
              </a:rPr>
              <a:t>$</a:t>
            </a:r>
            <a:r>
              <a:rPr lang="en-ID" sz="4800" b="1">
                <a:solidFill>
                  <a:schemeClr val="accent2"/>
                </a:solidFill>
                <a:latin typeface="+mj-lt"/>
              </a:rPr>
              <a:t>4</a:t>
            </a:r>
            <a:r>
              <a:rPr lang="id-ID" sz="4800" b="1">
                <a:solidFill>
                  <a:schemeClr val="accent2"/>
                </a:solidFill>
                <a:latin typeface="+mj-lt"/>
              </a:rPr>
              <a:t>M</a:t>
            </a:r>
            <a:endParaRPr lang="id-ID" sz="4800" b="1" dirty="0">
              <a:solidFill>
                <a:schemeClr val="accent2"/>
              </a:solidFill>
              <a:latin typeface="+mj-lt"/>
            </a:endParaRPr>
          </a:p>
        </p:txBody>
      </p:sp>
      <p:grpSp>
        <p:nvGrpSpPr>
          <p:cNvPr id="2" name="Group 1">
            <a:extLst>
              <a:ext uri="{FF2B5EF4-FFF2-40B4-BE49-F238E27FC236}">
                <a16:creationId xmlns:a16="http://schemas.microsoft.com/office/drawing/2014/main" id="{521796F6-394A-4654-8A78-C6EBE26582FE}"/>
              </a:ext>
            </a:extLst>
          </p:cNvPr>
          <p:cNvGrpSpPr/>
          <p:nvPr/>
        </p:nvGrpSpPr>
        <p:grpSpPr>
          <a:xfrm>
            <a:off x="7564755" y="3865788"/>
            <a:ext cx="1577339" cy="680084"/>
            <a:chOff x="7564755" y="3865788"/>
            <a:chExt cx="1577339" cy="680084"/>
          </a:xfrm>
        </p:grpSpPr>
        <p:grpSp>
          <p:nvGrpSpPr>
            <p:cNvPr id="89" name="Group 88">
              <a:extLst>
                <a:ext uri="{FF2B5EF4-FFF2-40B4-BE49-F238E27FC236}">
                  <a16:creationId xmlns:a16="http://schemas.microsoft.com/office/drawing/2014/main" id="{704E3C56-5B49-4E5C-A85F-D8D378783057}"/>
                </a:ext>
              </a:extLst>
            </p:cNvPr>
            <p:cNvGrpSpPr/>
            <p:nvPr/>
          </p:nvGrpSpPr>
          <p:grpSpPr>
            <a:xfrm>
              <a:off x="7662862" y="3865788"/>
              <a:ext cx="1479232" cy="340042"/>
              <a:chOff x="7662862" y="3865788"/>
              <a:chExt cx="1479232" cy="340042"/>
            </a:xfrm>
          </p:grpSpPr>
          <p:grpSp>
            <p:nvGrpSpPr>
              <p:cNvPr id="9" name="Graphic 1">
                <a:extLst>
                  <a:ext uri="{FF2B5EF4-FFF2-40B4-BE49-F238E27FC236}">
                    <a16:creationId xmlns:a16="http://schemas.microsoft.com/office/drawing/2014/main" id="{44863D0D-123C-487B-A5FF-3B297DBBAA9F}"/>
                  </a:ext>
                </a:extLst>
              </p:cNvPr>
              <p:cNvGrpSpPr/>
              <p:nvPr/>
            </p:nvGrpSpPr>
            <p:grpSpPr>
              <a:xfrm>
                <a:off x="7662862" y="3865788"/>
                <a:ext cx="1479232" cy="340042"/>
                <a:chOff x="7662862" y="3865788"/>
                <a:chExt cx="1479232" cy="340042"/>
              </a:xfrm>
            </p:grpSpPr>
            <p:sp>
              <p:nvSpPr>
                <p:cNvPr id="10" name="Freeform: Shape 9">
                  <a:extLst>
                    <a:ext uri="{FF2B5EF4-FFF2-40B4-BE49-F238E27FC236}">
                      <a16:creationId xmlns:a16="http://schemas.microsoft.com/office/drawing/2014/main" id="{B4288D33-0927-41AA-867F-1AC0744C8A85}"/>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FFC7B51-7E30-44BF-B54E-7B88C3B08003}"/>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01F617FC-2D80-446F-931D-56E550E20AA2}"/>
                  </a:ext>
                </a:extLst>
              </p:cNvPr>
              <p:cNvSpPr/>
              <p:nvPr/>
            </p:nvSpPr>
            <p:spPr>
              <a:xfrm>
                <a:off x="8317255" y="3945277"/>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90" name="Group 89">
              <a:extLst>
                <a:ext uri="{FF2B5EF4-FFF2-40B4-BE49-F238E27FC236}">
                  <a16:creationId xmlns:a16="http://schemas.microsoft.com/office/drawing/2014/main" id="{288F4056-82E3-4FBB-8495-60D532697796}"/>
                </a:ext>
              </a:extLst>
            </p:cNvPr>
            <p:cNvGrpSpPr/>
            <p:nvPr/>
          </p:nvGrpSpPr>
          <p:grpSpPr>
            <a:xfrm>
              <a:off x="7564755" y="4205830"/>
              <a:ext cx="1479232" cy="340042"/>
              <a:chOff x="7564755" y="4205830"/>
              <a:chExt cx="1479232" cy="340042"/>
            </a:xfrm>
          </p:grpSpPr>
          <p:grpSp>
            <p:nvGrpSpPr>
              <p:cNvPr id="6" name="Graphic 1">
                <a:extLst>
                  <a:ext uri="{FF2B5EF4-FFF2-40B4-BE49-F238E27FC236}">
                    <a16:creationId xmlns:a16="http://schemas.microsoft.com/office/drawing/2014/main" id="{44863D0D-123C-487B-A5FF-3B297DBBAA9F}"/>
                  </a:ext>
                </a:extLst>
              </p:cNvPr>
              <p:cNvGrpSpPr/>
              <p:nvPr/>
            </p:nvGrpSpPr>
            <p:grpSpPr>
              <a:xfrm>
                <a:off x="7564755" y="4205830"/>
                <a:ext cx="1479232" cy="340042"/>
                <a:chOff x="7564755" y="4205830"/>
                <a:chExt cx="1479232" cy="340042"/>
              </a:xfrm>
            </p:grpSpPr>
            <p:sp>
              <p:nvSpPr>
                <p:cNvPr id="7" name="Freeform: Shape 6">
                  <a:extLst>
                    <a:ext uri="{FF2B5EF4-FFF2-40B4-BE49-F238E27FC236}">
                      <a16:creationId xmlns:a16="http://schemas.microsoft.com/office/drawing/2014/main" id="{15C36C29-7ED7-4B5C-8CF8-448A0B89DCF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572CC0F-CDCC-4B30-92AF-4989086D1767}"/>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2" name="Freeform: Shape 21">
                <a:extLst>
                  <a:ext uri="{FF2B5EF4-FFF2-40B4-BE49-F238E27FC236}">
                    <a16:creationId xmlns:a16="http://schemas.microsoft.com/office/drawing/2014/main" id="{AE6FE53B-7BCE-4412-BF4B-A613242B9439}"/>
                  </a:ext>
                </a:extLst>
              </p:cNvPr>
              <p:cNvSpPr/>
              <p:nvPr/>
            </p:nvSpPr>
            <p:spPr>
              <a:xfrm>
                <a:off x="8232984" y="4285796"/>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sp>
        <p:nvSpPr>
          <p:cNvPr id="23" name="TextBox 22">
            <a:extLst>
              <a:ext uri="{FF2B5EF4-FFF2-40B4-BE49-F238E27FC236}">
                <a16:creationId xmlns:a16="http://schemas.microsoft.com/office/drawing/2014/main" id="{4EA4D980-29F5-4425-A185-0D0A4C0632E1}"/>
              </a:ext>
            </a:extLst>
          </p:cNvPr>
          <p:cNvSpPr txBox="1"/>
          <p:nvPr/>
        </p:nvSpPr>
        <p:spPr>
          <a:xfrm>
            <a:off x="8197622"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24" name="TextBox 23">
            <a:extLst>
              <a:ext uri="{FF2B5EF4-FFF2-40B4-BE49-F238E27FC236}">
                <a16:creationId xmlns:a16="http://schemas.microsoft.com/office/drawing/2014/main" id="{0D63CD53-A05B-4AA5-919A-F7D47C114A7E}"/>
              </a:ext>
            </a:extLst>
          </p:cNvPr>
          <p:cNvSpPr txBox="1"/>
          <p:nvPr/>
        </p:nvSpPr>
        <p:spPr>
          <a:xfrm>
            <a:off x="6865849" y="2820065"/>
            <a:ext cx="431109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grpSp>
        <p:nvGrpSpPr>
          <p:cNvPr id="88" name="Group 87">
            <a:extLst>
              <a:ext uri="{FF2B5EF4-FFF2-40B4-BE49-F238E27FC236}">
                <a16:creationId xmlns:a16="http://schemas.microsoft.com/office/drawing/2014/main" id="{7F95BAE1-7D7D-44BA-AE7F-BC46F764A3BC}"/>
              </a:ext>
            </a:extLst>
          </p:cNvPr>
          <p:cNvGrpSpPr/>
          <p:nvPr/>
        </p:nvGrpSpPr>
        <p:grpSpPr>
          <a:xfrm>
            <a:off x="2891790" y="3846738"/>
            <a:ext cx="1900237" cy="799147"/>
            <a:chOff x="2891790" y="3846738"/>
            <a:chExt cx="1900237" cy="799147"/>
          </a:xfrm>
        </p:grpSpPr>
        <p:grpSp>
          <p:nvGrpSpPr>
            <p:cNvPr id="12" name="Graphic 1">
              <a:extLst>
                <a:ext uri="{FF2B5EF4-FFF2-40B4-BE49-F238E27FC236}">
                  <a16:creationId xmlns:a16="http://schemas.microsoft.com/office/drawing/2014/main" id="{44863D0D-123C-487B-A5FF-3B297DBBAA9F}"/>
                </a:ext>
              </a:extLst>
            </p:cNvPr>
            <p:cNvGrpSpPr/>
            <p:nvPr/>
          </p:nvGrpSpPr>
          <p:grpSpPr>
            <a:xfrm>
              <a:off x="2891790" y="4379185"/>
              <a:ext cx="633412" cy="266700"/>
              <a:chOff x="2891790" y="4379185"/>
              <a:chExt cx="633412" cy="266700"/>
            </a:xfrm>
          </p:grpSpPr>
          <p:sp>
            <p:nvSpPr>
              <p:cNvPr id="25" name="Freeform: Shape 24">
                <a:extLst>
                  <a:ext uri="{FF2B5EF4-FFF2-40B4-BE49-F238E27FC236}">
                    <a16:creationId xmlns:a16="http://schemas.microsoft.com/office/drawing/2014/main" id="{B11F0F1B-ACA2-4621-89EF-3AA0213E7E8C}"/>
                  </a:ext>
                </a:extLst>
              </p:cNvPr>
              <p:cNvSpPr/>
              <p:nvPr/>
            </p:nvSpPr>
            <p:spPr>
              <a:xfrm>
                <a:off x="2891790" y="4379185"/>
                <a:ext cx="633412" cy="266700"/>
              </a:xfrm>
              <a:custGeom>
                <a:avLst/>
                <a:gdLst>
                  <a:gd name="connsiteX0" fmla="*/ 109537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7"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26" name="Graphic 1">
                <a:extLst>
                  <a:ext uri="{FF2B5EF4-FFF2-40B4-BE49-F238E27FC236}">
                    <a16:creationId xmlns:a16="http://schemas.microsoft.com/office/drawing/2014/main" id="{44863D0D-123C-487B-A5FF-3B297DBBAA9F}"/>
                  </a:ext>
                </a:extLst>
              </p:cNvPr>
              <p:cNvGrpSpPr/>
              <p:nvPr/>
            </p:nvGrpSpPr>
            <p:grpSpPr>
              <a:xfrm>
                <a:off x="3043237" y="4402045"/>
                <a:ext cx="390525" cy="220980"/>
                <a:chOff x="3043237" y="4402045"/>
                <a:chExt cx="390525" cy="220980"/>
              </a:xfrm>
              <a:solidFill>
                <a:srgbClr val="FFF174"/>
              </a:solidFill>
            </p:grpSpPr>
            <p:sp>
              <p:nvSpPr>
                <p:cNvPr id="27" name="Freeform: Shape 26">
                  <a:extLst>
                    <a:ext uri="{FF2B5EF4-FFF2-40B4-BE49-F238E27FC236}">
                      <a16:creationId xmlns:a16="http://schemas.microsoft.com/office/drawing/2014/main" id="{EDFD5152-9932-4CFF-87FB-18F490016B3E}"/>
                    </a:ext>
                  </a:extLst>
                </p:cNvPr>
                <p:cNvSpPr/>
                <p:nvPr/>
              </p:nvSpPr>
              <p:spPr>
                <a:xfrm>
                  <a:off x="3205162"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B7D7B659-8088-47C5-B41B-A5FE372D56C9}"/>
                    </a:ext>
                  </a:extLst>
                </p:cNvPr>
                <p:cNvSpPr/>
                <p:nvPr/>
              </p:nvSpPr>
              <p:spPr>
                <a:xfrm>
                  <a:off x="3043237"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7855C9D-2C26-445F-BA01-07209EC49277}"/>
                    </a:ext>
                  </a:extLst>
                </p:cNvPr>
                <p:cNvSpPr/>
                <p:nvPr/>
              </p:nvSpPr>
              <p:spPr>
                <a:xfrm>
                  <a:off x="3336607" y="44020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30" name="Graphic 1">
              <a:extLst>
                <a:ext uri="{FF2B5EF4-FFF2-40B4-BE49-F238E27FC236}">
                  <a16:creationId xmlns:a16="http://schemas.microsoft.com/office/drawing/2014/main" id="{44863D0D-123C-487B-A5FF-3B297DBBAA9F}"/>
                </a:ext>
              </a:extLst>
            </p:cNvPr>
            <p:cNvGrpSpPr/>
            <p:nvPr/>
          </p:nvGrpSpPr>
          <p:grpSpPr>
            <a:xfrm>
              <a:off x="3525202" y="4379185"/>
              <a:ext cx="633412" cy="266700"/>
              <a:chOff x="3525202" y="4379185"/>
              <a:chExt cx="633412" cy="266700"/>
            </a:xfrm>
          </p:grpSpPr>
          <p:sp>
            <p:nvSpPr>
              <p:cNvPr id="31" name="Freeform: Shape 30">
                <a:extLst>
                  <a:ext uri="{FF2B5EF4-FFF2-40B4-BE49-F238E27FC236}">
                    <a16:creationId xmlns:a16="http://schemas.microsoft.com/office/drawing/2014/main" id="{6BB75176-9288-4443-915F-06EAD09E1F56}"/>
                  </a:ext>
                </a:extLst>
              </p:cNvPr>
              <p:cNvSpPr/>
              <p:nvPr/>
            </p:nvSpPr>
            <p:spPr>
              <a:xfrm>
                <a:off x="3525202" y="4379185"/>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44863D0D-123C-487B-A5FF-3B297DBBAA9F}"/>
                  </a:ext>
                </a:extLst>
              </p:cNvPr>
              <p:cNvGrpSpPr/>
              <p:nvPr/>
            </p:nvGrpSpPr>
            <p:grpSpPr>
              <a:xfrm>
                <a:off x="3676650" y="4402045"/>
                <a:ext cx="390525" cy="220980"/>
                <a:chOff x="3676650" y="4402045"/>
                <a:chExt cx="390525" cy="220980"/>
              </a:xfrm>
              <a:solidFill>
                <a:srgbClr val="FFF174"/>
              </a:solidFill>
            </p:grpSpPr>
            <p:sp>
              <p:nvSpPr>
                <p:cNvPr id="33" name="Freeform: Shape 32">
                  <a:extLst>
                    <a:ext uri="{FF2B5EF4-FFF2-40B4-BE49-F238E27FC236}">
                      <a16:creationId xmlns:a16="http://schemas.microsoft.com/office/drawing/2014/main" id="{1F8BCB40-CA6E-4587-A77E-B5AE1E459C05}"/>
                    </a:ext>
                  </a:extLst>
                </p:cNvPr>
                <p:cNvSpPr/>
                <p:nvPr/>
              </p:nvSpPr>
              <p:spPr>
                <a:xfrm>
                  <a:off x="3838575"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15BB1026-9139-44AF-85A6-DFE83CA09631}"/>
                    </a:ext>
                  </a:extLst>
                </p:cNvPr>
                <p:cNvSpPr/>
                <p:nvPr/>
              </p:nvSpPr>
              <p:spPr>
                <a:xfrm>
                  <a:off x="3676650"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C3E25207-054C-4217-BECD-4796D578DC1F}"/>
                    </a:ext>
                  </a:extLst>
                </p:cNvPr>
                <p:cNvSpPr/>
                <p:nvPr/>
              </p:nvSpPr>
              <p:spPr>
                <a:xfrm>
                  <a:off x="3970972"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44863D0D-123C-487B-A5FF-3B297DBBAA9F}"/>
                </a:ext>
              </a:extLst>
            </p:cNvPr>
            <p:cNvGrpSpPr/>
            <p:nvPr/>
          </p:nvGrpSpPr>
          <p:grpSpPr>
            <a:xfrm>
              <a:off x="4158615" y="4379185"/>
              <a:ext cx="633412" cy="266700"/>
              <a:chOff x="4158615" y="4379185"/>
              <a:chExt cx="633412" cy="266700"/>
            </a:xfrm>
          </p:grpSpPr>
          <p:sp>
            <p:nvSpPr>
              <p:cNvPr id="37" name="Freeform: Shape 36">
                <a:extLst>
                  <a:ext uri="{FF2B5EF4-FFF2-40B4-BE49-F238E27FC236}">
                    <a16:creationId xmlns:a16="http://schemas.microsoft.com/office/drawing/2014/main" id="{2C58BB6E-252C-499D-AFCA-63EF681C08B9}"/>
                  </a:ext>
                </a:extLst>
              </p:cNvPr>
              <p:cNvSpPr/>
              <p:nvPr/>
            </p:nvSpPr>
            <p:spPr>
              <a:xfrm>
                <a:off x="4158615" y="4379185"/>
                <a:ext cx="633412" cy="266700"/>
              </a:xfrm>
              <a:custGeom>
                <a:avLst/>
                <a:gdLst>
                  <a:gd name="connsiteX0" fmla="*/ 109538 w 633412"/>
                  <a:gd name="connsiteY0" fmla="*/ 0 h 266700"/>
                  <a:gd name="connsiteX1" fmla="*/ 524827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4827"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8" name="Graphic 1">
                <a:extLst>
                  <a:ext uri="{FF2B5EF4-FFF2-40B4-BE49-F238E27FC236}">
                    <a16:creationId xmlns:a16="http://schemas.microsoft.com/office/drawing/2014/main" id="{44863D0D-123C-487B-A5FF-3B297DBBAA9F}"/>
                  </a:ext>
                </a:extLst>
              </p:cNvPr>
              <p:cNvGrpSpPr/>
              <p:nvPr/>
            </p:nvGrpSpPr>
            <p:grpSpPr>
              <a:xfrm>
                <a:off x="4311015" y="4402045"/>
                <a:ext cx="389572" cy="220980"/>
                <a:chOff x="4311015" y="4402045"/>
                <a:chExt cx="389572" cy="220980"/>
              </a:xfrm>
              <a:solidFill>
                <a:srgbClr val="FFF174"/>
              </a:solidFill>
            </p:grpSpPr>
            <p:sp>
              <p:nvSpPr>
                <p:cNvPr id="39" name="Freeform: Shape 38">
                  <a:extLst>
                    <a:ext uri="{FF2B5EF4-FFF2-40B4-BE49-F238E27FC236}">
                      <a16:creationId xmlns:a16="http://schemas.microsoft.com/office/drawing/2014/main" id="{58827DF1-FD07-44F2-B1A8-0AFA957EF737}"/>
                    </a:ext>
                  </a:extLst>
                </p:cNvPr>
                <p:cNvSpPr/>
                <p:nvPr/>
              </p:nvSpPr>
              <p:spPr>
                <a:xfrm>
                  <a:off x="4471987" y="4402045"/>
                  <a:ext cx="228600" cy="220980"/>
                </a:xfrm>
                <a:custGeom>
                  <a:avLst/>
                  <a:gdLst>
                    <a:gd name="connsiteX0" fmla="*/ 129540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9540"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73505F11-DBFD-4C3A-A582-EC9B2BFB8388}"/>
                    </a:ext>
                  </a:extLst>
                </p:cNvPr>
                <p:cNvSpPr/>
                <p:nvPr/>
              </p:nvSpPr>
              <p:spPr>
                <a:xfrm>
                  <a:off x="4311015" y="4402045"/>
                  <a:ext cx="212407" cy="220980"/>
                </a:xfrm>
                <a:custGeom>
                  <a:avLst/>
                  <a:gdLst>
                    <a:gd name="connsiteX0" fmla="*/ 153352 w 212407"/>
                    <a:gd name="connsiteY0" fmla="*/ 220980 h 220980"/>
                    <a:gd name="connsiteX1" fmla="*/ 0 w 212407"/>
                    <a:gd name="connsiteY1" fmla="*/ 0 h 220980"/>
                    <a:gd name="connsiteX2" fmla="*/ 82867 w 212407"/>
                    <a:gd name="connsiteY2" fmla="*/ 0 h 220980"/>
                    <a:gd name="connsiteX3" fmla="*/ 212407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2867" y="0"/>
                      </a:lnTo>
                      <a:lnTo>
                        <a:pt x="212407" y="220980"/>
                      </a:lnTo>
                      <a:close/>
                    </a:path>
                  </a:pathLst>
                </a:custGeom>
                <a:solidFill>
                  <a:srgbClr val="FFF174"/>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E73D140F-E397-483B-8D3E-E2331F25E23A}"/>
                    </a:ext>
                  </a:extLst>
                </p:cNvPr>
                <p:cNvSpPr/>
                <p:nvPr/>
              </p:nvSpPr>
              <p:spPr>
                <a:xfrm>
                  <a:off x="4604384"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2" name="Graphic 1">
              <a:extLst>
                <a:ext uri="{FF2B5EF4-FFF2-40B4-BE49-F238E27FC236}">
                  <a16:creationId xmlns:a16="http://schemas.microsoft.com/office/drawing/2014/main" id="{44863D0D-123C-487B-A5FF-3B297DBBAA9F}"/>
                </a:ext>
              </a:extLst>
            </p:cNvPr>
            <p:cNvGrpSpPr/>
            <p:nvPr/>
          </p:nvGrpSpPr>
          <p:grpSpPr>
            <a:xfrm>
              <a:off x="3525202" y="3846738"/>
              <a:ext cx="633412" cy="266700"/>
              <a:chOff x="3525202" y="3846738"/>
              <a:chExt cx="633412" cy="266700"/>
            </a:xfrm>
          </p:grpSpPr>
          <p:sp>
            <p:nvSpPr>
              <p:cNvPr id="43" name="Freeform: Shape 42">
                <a:extLst>
                  <a:ext uri="{FF2B5EF4-FFF2-40B4-BE49-F238E27FC236}">
                    <a16:creationId xmlns:a16="http://schemas.microsoft.com/office/drawing/2014/main" id="{AB13943D-088D-4DCF-8B2C-3305D516864B}"/>
                  </a:ext>
                </a:extLst>
              </p:cNvPr>
              <p:cNvSpPr/>
              <p:nvPr/>
            </p:nvSpPr>
            <p:spPr>
              <a:xfrm>
                <a:off x="3525202" y="3846738"/>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44" name="Graphic 1">
                <a:extLst>
                  <a:ext uri="{FF2B5EF4-FFF2-40B4-BE49-F238E27FC236}">
                    <a16:creationId xmlns:a16="http://schemas.microsoft.com/office/drawing/2014/main" id="{44863D0D-123C-487B-A5FF-3B297DBBAA9F}"/>
                  </a:ext>
                </a:extLst>
              </p:cNvPr>
              <p:cNvGrpSpPr/>
              <p:nvPr/>
            </p:nvGrpSpPr>
            <p:grpSpPr>
              <a:xfrm>
                <a:off x="3676650" y="3868645"/>
                <a:ext cx="390525" cy="221932"/>
                <a:chOff x="3676650" y="3868645"/>
                <a:chExt cx="390525" cy="221932"/>
              </a:xfrm>
              <a:solidFill>
                <a:srgbClr val="FFF174"/>
              </a:solidFill>
            </p:grpSpPr>
            <p:sp>
              <p:nvSpPr>
                <p:cNvPr id="45" name="Freeform: Shape 44">
                  <a:extLst>
                    <a:ext uri="{FF2B5EF4-FFF2-40B4-BE49-F238E27FC236}">
                      <a16:creationId xmlns:a16="http://schemas.microsoft.com/office/drawing/2014/main" id="{7DA68799-262D-4FC6-93A1-EA008B9DBE36}"/>
                    </a:ext>
                  </a:extLst>
                </p:cNvPr>
                <p:cNvSpPr/>
                <p:nvPr/>
              </p:nvSpPr>
              <p:spPr>
                <a:xfrm>
                  <a:off x="3838575" y="3868645"/>
                  <a:ext cx="228600" cy="221932"/>
                </a:xfrm>
                <a:custGeom>
                  <a:avLst/>
                  <a:gdLst>
                    <a:gd name="connsiteX0" fmla="*/ 128588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DD9C4279-9DD4-4FF0-997E-448BF751AC13}"/>
                    </a:ext>
                  </a:extLst>
                </p:cNvPr>
                <p:cNvSpPr/>
                <p:nvPr/>
              </p:nvSpPr>
              <p:spPr>
                <a:xfrm>
                  <a:off x="3676650" y="38686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60BF6E27-A5B0-49B7-B5AB-FFE9701C4CAE}"/>
                    </a:ext>
                  </a:extLst>
                </p:cNvPr>
                <p:cNvSpPr/>
                <p:nvPr/>
              </p:nvSpPr>
              <p:spPr>
                <a:xfrm>
                  <a:off x="3970972" y="3868645"/>
                  <a:ext cx="79057" cy="140970"/>
                </a:xfrm>
                <a:custGeom>
                  <a:avLst/>
                  <a:gdLst>
                    <a:gd name="connsiteX0" fmla="*/ 79058 w 79057"/>
                    <a:gd name="connsiteY0" fmla="*/ 140970 h 140970"/>
                    <a:gd name="connsiteX1" fmla="*/ 0 w 79057"/>
                    <a:gd name="connsiteY1" fmla="*/ 0 h 140970"/>
                    <a:gd name="connsiteX2" fmla="*/ 31433 w 79057"/>
                    <a:gd name="connsiteY2" fmla="*/ 0 h 140970"/>
                  </a:gdLst>
                  <a:ahLst/>
                  <a:cxnLst>
                    <a:cxn ang="0">
                      <a:pos x="connsiteX0" y="connsiteY0"/>
                    </a:cxn>
                    <a:cxn ang="0">
                      <a:pos x="connsiteX1" y="connsiteY1"/>
                    </a:cxn>
                    <a:cxn ang="0">
                      <a:pos x="connsiteX2" y="connsiteY2"/>
                    </a:cxn>
                  </a:cxnLst>
                  <a:rect l="l" t="t" r="r" b="b"/>
                  <a:pathLst>
                    <a:path w="79057" h="140970">
                      <a:moveTo>
                        <a:pt x="79058" y="140970"/>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8" name="Graphic 1">
              <a:extLst>
                <a:ext uri="{FF2B5EF4-FFF2-40B4-BE49-F238E27FC236}">
                  <a16:creationId xmlns:a16="http://schemas.microsoft.com/office/drawing/2014/main" id="{44863D0D-123C-487B-A5FF-3B297DBBAA9F}"/>
                </a:ext>
              </a:extLst>
            </p:cNvPr>
            <p:cNvGrpSpPr/>
            <p:nvPr/>
          </p:nvGrpSpPr>
          <p:grpSpPr>
            <a:xfrm>
              <a:off x="3208019" y="4113438"/>
              <a:ext cx="1267777" cy="265747"/>
              <a:chOff x="3208019" y="4113438"/>
              <a:chExt cx="1267777" cy="265747"/>
            </a:xfrm>
          </p:grpSpPr>
          <p:grpSp>
            <p:nvGrpSpPr>
              <p:cNvPr id="49" name="Graphic 1">
                <a:extLst>
                  <a:ext uri="{FF2B5EF4-FFF2-40B4-BE49-F238E27FC236}">
                    <a16:creationId xmlns:a16="http://schemas.microsoft.com/office/drawing/2014/main" id="{44863D0D-123C-487B-A5FF-3B297DBBAA9F}"/>
                  </a:ext>
                </a:extLst>
              </p:cNvPr>
              <p:cNvGrpSpPr/>
              <p:nvPr/>
            </p:nvGrpSpPr>
            <p:grpSpPr>
              <a:xfrm>
                <a:off x="3208019" y="4113438"/>
                <a:ext cx="634365" cy="265747"/>
                <a:chOff x="3208019" y="4113438"/>
                <a:chExt cx="634365" cy="265747"/>
              </a:xfrm>
            </p:grpSpPr>
            <p:sp>
              <p:nvSpPr>
                <p:cNvPr id="50" name="Freeform: Shape 49">
                  <a:extLst>
                    <a:ext uri="{FF2B5EF4-FFF2-40B4-BE49-F238E27FC236}">
                      <a16:creationId xmlns:a16="http://schemas.microsoft.com/office/drawing/2014/main" id="{600130BB-69D5-4CAB-A265-CC6EF29DEA16}"/>
                    </a:ext>
                  </a:extLst>
                </p:cNvPr>
                <p:cNvSpPr/>
                <p:nvPr/>
              </p:nvSpPr>
              <p:spPr>
                <a:xfrm>
                  <a:off x="3208019" y="4113438"/>
                  <a:ext cx="634365" cy="265747"/>
                </a:xfrm>
                <a:custGeom>
                  <a:avLst/>
                  <a:gdLst>
                    <a:gd name="connsiteX0" fmla="*/ 109538 w 634365"/>
                    <a:gd name="connsiteY0" fmla="*/ 0 h 265747"/>
                    <a:gd name="connsiteX1" fmla="*/ 524828 w 634365"/>
                    <a:gd name="connsiteY1" fmla="*/ 0 h 265747"/>
                    <a:gd name="connsiteX2" fmla="*/ 634365 w 634365"/>
                    <a:gd name="connsiteY2" fmla="*/ 265748 h 265747"/>
                    <a:gd name="connsiteX3" fmla="*/ 0 w 634365"/>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4365" h="265747">
                      <a:moveTo>
                        <a:pt x="109538" y="0"/>
                      </a:moveTo>
                      <a:lnTo>
                        <a:pt x="524828" y="0"/>
                      </a:lnTo>
                      <a:lnTo>
                        <a:pt x="634365"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1" name="Graphic 1">
                  <a:extLst>
                    <a:ext uri="{FF2B5EF4-FFF2-40B4-BE49-F238E27FC236}">
                      <a16:creationId xmlns:a16="http://schemas.microsoft.com/office/drawing/2014/main" id="{44863D0D-123C-487B-A5FF-3B297DBBAA9F}"/>
                    </a:ext>
                  </a:extLst>
                </p:cNvPr>
                <p:cNvGrpSpPr/>
                <p:nvPr/>
              </p:nvGrpSpPr>
              <p:grpSpPr>
                <a:xfrm>
                  <a:off x="3360420" y="4135345"/>
                  <a:ext cx="389572" cy="221932"/>
                  <a:chOff x="3360420" y="4135345"/>
                  <a:chExt cx="389572" cy="221932"/>
                </a:xfrm>
                <a:solidFill>
                  <a:srgbClr val="FFF174"/>
                </a:solidFill>
              </p:grpSpPr>
              <p:sp>
                <p:nvSpPr>
                  <p:cNvPr id="52" name="Freeform: Shape 51">
                    <a:extLst>
                      <a:ext uri="{FF2B5EF4-FFF2-40B4-BE49-F238E27FC236}">
                        <a16:creationId xmlns:a16="http://schemas.microsoft.com/office/drawing/2014/main" id="{DA1F0612-8CAD-4DCC-AD53-A02453F70311}"/>
                      </a:ext>
                    </a:extLst>
                  </p:cNvPr>
                  <p:cNvSpPr/>
                  <p:nvPr/>
                </p:nvSpPr>
                <p:spPr>
                  <a:xfrm>
                    <a:off x="3521392" y="4135345"/>
                    <a:ext cx="228600" cy="221932"/>
                  </a:xfrm>
                  <a:custGeom>
                    <a:avLst/>
                    <a:gdLst>
                      <a:gd name="connsiteX0" fmla="*/ 129540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9540"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6385B6E-AC8E-4E8B-9742-5549BE1BB1BA}"/>
                      </a:ext>
                    </a:extLst>
                  </p:cNvPr>
                  <p:cNvSpPr/>
                  <p:nvPr/>
                </p:nvSpPr>
                <p:spPr>
                  <a:xfrm>
                    <a:off x="3360420"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7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7" y="221933"/>
                        </a:lnTo>
                        <a:close/>
                      </a:path>
                    </a:pathLst>
                  </a:custGeom>
                  <a:solidFill>
                    <a:srgbClr val="FFF17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3DF299F8-7C84-4382-A1CD-5E6494D2D951}"/>
                      </a:ext>
                    </a:extLst>
                  </p:cNvPr>
                  <p:cNvSpPr/>
                  <p:nvPr/>
                </p:nvSpPr>
                <p:spPr>
                  <a:xfrm>
                    <a:off x="3653789" y="4135345"/>
                    <a:ext cx="79057" cy="140017"/>
                  </a:xfrm>
                  <a:custGeom>
                    <a:avLst/>
                    <a:gdLst>
                      <a:gd name="connsiteX0" fmla="*/ 79058 w 79057"/>
                      <a:gd name="connsiteY0" fmla="*/ 140018 h 140017"/>
                      <a:gd name="connsiteX1" fmla="*/ 0 w 79057"/>
                      <a:gd name="connsiteY1" fmla="*/ 0 h 140017"/>
                      <a:gd name="connsiteX2" fmla="*/ 32385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55" name="Graphic 1">
                <a:extLst>
                  <a:ext uri="{FF2B5EF4-FFF2-40B4-BE49-F238E27FC236}">
                    <a16:creationId xmlns:a16="http://schemas.microsoft.com/office/drawing/2014/main" id="{44863D0D-123C-487B-A5FF-3B297DBBAA9F}"/>
                  </a:ext>
                </a:extLst>
              </p:cNvPr>
              <p:cNvGrpSpPr/>
              <p:nvPr/>
            </p:nvGrpSpPr>
            <p:grpSpPr>
              <a:xfrm>
                <a:off x="3842385" y="4113438"/>
                <a:ext cx="633412" cy="265747"/>
                <a:chOff x="3842385" y="4113438"/>
                <a:chExt cx="633412" cy="265747"/>
              </a:xfrm>
            </p:grpSpPr>
            <p:sp>
              <p:nvSpPr>
                <p:cNvPr id="56" name="Freeform: Shape 55">
                  <a:extLst>
                    <a:ext uri="{FF2B5EF4-FFF2-40B4-BE49-F238E27FC236}">
                      <a16:creationId xmlns:a16="http://schemas.microsoft.com/office/drawing/2014/main" id="{9794680A-8218-4949-AAB0-A13DD0E87AAE}"/>
                    </a:ext>
                  </a:extLst>
                </p:cNvPr>
                <p:cNvSpPr/>
                <p:nvPr/>
              </p:nvSpPr>
              <p:spPr>
                <a:xfrm>
                  <a:off x="3842385" y="4113438"/>
                  <a:ext cx="633412" cy="265747"/>
                </a:xfrm>
                <a:custGeom>
                  <a:avLst/>
                  <a:gdLst>
                    <a:gd name="connsiteX0" fmla="*/ 109537 w 633412"/>
                    <a:gd name="connsiteY0" fmla="*/ 0 h 265747"/>
                    <a:gd name="connsiteX1" fmla="*/ 523875 w 633412"/>
                    <a:gd name="connsiteY1" fmla="*/ 0 h 265747"/>
                    <a:gd name="connsiteX2" fmla="*/ 633412 w 633412"/>
                    <a:gd name="connsiteY2" fmla="*/ 265748 h 265747"/>
                    <a:gd name="connsiteX3" fmla="*/ 0 w 633412"/>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3412" h="265747">
                      <a:moveTo>
                        <a:pt x="109537" y="0"/>
                      </a:moveTo>
                      <a:lnTo>
                        <a:pt x="523875" y="0"/>
                      </a:lnTo>
                      <a:lnTo>
                        <a:pt x="633412"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44863D0D-123C-487B-A5FF-3B297DBBAA9F}"/>
                    </a:ext>
                  </a:extLst>
                </p:cNvPr>
                <p:cNvGrpSpPr/>
                <p:nvPr/>
              </p:nvGrpSpPr>
              <p:grpSpPr>
                <a:xfrm>
                  <a:off x="3993832" y="4135345"/>
                  <a:ext cx="390525" cy="221932"/>
                  <a:chOff x="3993832" y="4135345"/>
                  <a:chExt cx="390525" cy="221932"/>
                </a:xfrm>
                <a:solidFill>
                  <a:srgbClr val="FFF174"/>
                </a:solidFill>
              </p:grpSpPr>
              <p:sp>
                <p:nvSpPr>
                  <p:cNvPr id="58" name="Freeform: Shape 57">
                    <a:extLst>
                      <a:ext uri="{FF2B5EF4-FFF2-40B4-BE49-F238E27FC236}">
                        <a16:creationId xmlns:a16="http://schemas.microsoft.com/office/drawing/2014/main" id="{AAAE4F27-07C5-497E-9998-6800FA79224D}"/>
                      </a:ext>
                    </a:extLst>
                  </p:cNvPr>
                  <p:cNvSpPr/>
                  <p:nvPr/>
                </p:nvSpPr>
                <p:spPr>
                  <a:xfrm>
                    <a:off x="4155757" y="4135345"/>
                    <a:ext cx="228600" cy="221932"/>
                  </a:xfrm>
                  <a:custGeom>
                    <a:avLst/>
                    <a:gdLst>
                      <a:gd name="connsiteX0" fmla="*/ 128588 w 228600"/>
                      <a:gd name="connsiteY0" fmla="*/ 221933 h 221932"/>
                      <a:gd name="connsiteX1" fmla="*/ 0 w 228600"/>
                      <a:gd name="connsiteY1" fmla="*/ 0 h 221932"/>
                      <a:gd name="connsiteX2" fmla="*/ 99060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99060"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2A47F36E-6AFF-4802-903E-1C6831219FF0}"/>
                      </a:ext>
                    </a:extLst>
                  </p:cNvPr>
                  <p:cNvSpPr/>
                  <p:nvPr/>
                </p:nvSpPr>
                <p:spPr>
                  <a:xfrm>
                    <a:off x="3993832"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EC656630-86AF-4670-8B53-E6CDA869B8A6}"/>
                      </a:ext>
                    </a:extLst>
                  </p:cNvPr>
                  <p:cNvSpPr/>
                  <p:nvPr/>
                </p:nvSpPr>
                <p:spPr>
                  <a:xfrm>
                    <a:off x="4287202" y="41353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61" name="Graphic 1">
            <a:extLst>
              <a:ext uri="{FF2B5EF4-FFF2-40B4-BE49-F238E27FC236}">
                <a16:creationId xmlns:a16="http://schemas.microsoft.com/office/drawing/2014/main" id="{44863D0D-123C-487B-A5FF-3B297DBBAA9F}"/>
              </a:ext>
            </a:extLst>
          </p:cNvPr>
          <p:cNvGrpSpPr/>
          <p:nvPr/>
        </p:nvGrpSpPr>
        <p:grpSpPr>
          <a:xfrm>
            <a:off x="2676525" y="4529680"/>
            <a:ext cx="6841807" cy="1347787"/>
            <a:chOff x="2676525" y="4529680"/>
            <a:chExt cx="6841807" cy="1347787"/>
          </a:xfrm>
        </p:grpSpPr>
        <p:sp>
          <p:nvSpPr>
            <p:cNvPr id="62" name="Freeform: Shape 61">
              <a:extLst>
                <a:ext uri="{FF2B5EF4-FFF2-40B4-BE49-F238E27FC236}">
                  <a16:creationId xmlns:a16="http://schemas.microsoft.com/office/drawing/2014/main" id="{75F16B9C-B846-4128-960C-D9C63363A125}"/>
                </a:ext>
              </a:extLst>
            </p:cNvPr>
            <p:cNvSpPr/>
            <p:nvPr/>
          </p:nvSpPr>
          <p:spPr>
            <a:xfrm>
              <a:off x="3700462" y="5024980"/>
              <a:ext cx="2223134" cy="332422"/>
            </a:xfrm>
            <a:custGeom>
              <a:avLst/>
              <a:gdLst>
                <a:gd name="connsiteX0" fmla="*/ 1731645 w 2223134"/>
                <a:gd name="connsiteY0" fmla="*/ 0 h 332422"/>
                <a:gd name="connsiteX1" fmla="*/ 2220278 w 2223134"/>
                <a:gd name="connsiteY1" fmla="*/ 0 h 332422"/>
                <a:gd name="connsiteX2" fmla="*/ 2217420 w 2223134"/>
                <a:gd name="connsiteY2" fmla="*/ 1905 h 332422"/>
                <a:gd name="connsiteX3" fmla="*/ 2215515 w 2223134"/>
                <a:gd name="connsiteY3" fmla="*/ 3810 h 332422"/>
                <a:gd name="connsiteX4" fmla="*/ 2177415 w 2223134"/>
                <a:gd name="connsiteY4" fmla="*/ 43815 h 332422"/>
                <a:gd name="connsiteX5" fmla="*/ 2154555 w 2223134"/>
                <a:gd name="connsiteY5" fmla="*/ 81915 h 332422"/>
                <a:gd name="connsiteX6" fmla="*/ 2202180 w 2223134"/>
                <a:gd name="connsiteY6" fmla="*/ 314325 h 332422"/>
                <a:gd name="connsiteX7" fmla="*/ 2223135 w 2223134"/>
                <a:gd name="connsiteY7" fmla="*/ 332423 h 332422"/>
                <a:gd name="connsiteX8" fmla="*/ 1987868 w 2223134"/>
                <a:gd name="connsiteY8" fmla="*/ 327660 h 332422"/>
                <a:gd name="connsiteX9" fmla="*/ 1376363 w 2223134"/>
                <a:gd name="connsiteY9" fmla="*/ 314325 h 332422"/>
                <a:gd name="connsiteX10" fmla="*/ 1368743 w 2223134"/>
                <a:gd name="connsiteY10" fmla="*/ 314325 h 332422"/>
                <a:gd name="connsiteX11" fmla="*/ 1209675 w 2223134"/>
                <a:gd name="connsiteY11" fmla="*/ 310515 h 332422"/>
                <a:gd name="connsiteX12" fmla="*/ 142875 w 2223134"/>
                <a:gd name="connsiteY12" fmla="*/ 286703 h 332422"/>
                <a:gd name="connsiteX13" fmla="*/ 0 w 2223134"/>
                <a:gd name="connsiteY13" fmla="*/ 163830 h 332422"/>
                <a:gd name="connsiteX14" fmla="*/ 1905 w 2223134"/>
                <a:gd name="connsiteY14" fmla="*/ 144780 h 332422"/>
                <a:gd name="connsiteX15" fmla="*/ 65723 w 2223134"/>
                <a:gd name="connsiteY15" fmla="*/ 144780 h 332422"/>
                <a:gd name="connsiteX16" fmla="*/ 62865 w 2223134"/>
                <a:gd name="connsiteY16" fmla="*/ 163830 h 332422"/>
                <a:gd name="connsiteX17" fmla="*/ 70485 w 2223134"/>
                <a:gd name="connsiteY17" fmla="*/ 192405 h 332422"/>
                <a:gd name="connsiteX18" fmla="*/ 70485 w 2223134"/>
                <a:gd name="connsiteY18" fmla="*/ 144780 h 332422"/>
                <a:gd name="connsiteX19" fmla="*/ 220980 w 2223134"/>
                <a:gd name="connsiteY19" fmla="*/ 144780 h 332422"/>
                <a:gd name="connsiteX20" fmla="*/ 267653 w 2223134"/>
                <a:gd name="connsiteY20" fmla="*/ 144780 h 332422"/>
                <a:gd name="connsiteX21" fmla="*/ 283845 w 2223134"/>
                <a:gd name="connsiteY21" fmla="*/ 144780 h 332422"/>
                <a:gd name="connsiteX22" fmla="*/ 1731645 w 2223134"/>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4" h="332422">
                  <a:moveTo>
                    <a:pt x="1731645" y="0"/>
                  </a:moveTo>
                  <a:lnTo>
                    <a:pt x="2220278" y="0"/>
                  </a:lnTo>
                  <a:lnTo>
                    <a:pt x="2217420" y="1905"/>
                  </a:lnTo>
                  <a:lnTo>
                    <a:pt x="2215515" y="3810"/>
                  </a:lnTo>
                  <a:cubicBezTo>
                    <a:pt x="2201228" y="15240"/>
                    <a:pt x="2187893" y="29528"/>
                    <a:pt x="2177415" y="43815"/>
                  </a:cubicBezTo>
                  <a:cubicBezTo>
                    <a:pt x="2167890" y="56198"/>
                    <a:pt x="2161223" y="68580"/>
                    <a:pt x="2154555" y="81915"/>
                  </a:cubicBezTo>
                  <a:cubicBezTo>
                    <a:pt x="2118360" y="160973"/>
                    <a:pt x="2135505" y="249555"/>
                    <a:pt x="2202180" y="314325"/>
                  </a:cubicBezTo>
                  <a:cubicBezTo>
                    <a:pt x="2208848" y="320992"/>
                    <a:pt x="2215515" y="326708"/>
                    <a:pt x="2223135" y="332423"/>
                  </a:cubicBezTo>
                  <a:cubicBezTo>
                    <a:pt x="2145030" y="330517"/>
                    <a:pt x="2065973" y="329565"/>
                    <a:pt x="1987868" y="327660"/>
                  </a:cubicBezTo>
                  <a:lnTo>
                    <a:pt x="1376363" y="314325"/>
                  </a:lnTo>
                  <a:lnTo>
                    <a:pt x="1368743" y="314325"/>
                  </a:lnTo>
                  <a:cubicBezTo>
                    <a:pt x="1320165" y="314325"/>
                    <a:pt x="1265873" y="313373"/>
                    <a:pt x="1209675" y="310515"/>
                  </a:cubicBezTo>
                  <a:lnTo>
                    <a:pt x="142875" y="286703"/>
                  </a:lnTo>
                  <a:cubicBezTo>
                    <a:pt x="63817" y="286703"/>
                    <a:pt x="0" y="231458"/>
                    <a:pt x="0" y="163830"/>
                  </a:cubicBezTo>
                  <a:cubicBezTo>
                    <a:pt x="0" y="157163"/>
                    <a:pt x="952" y="151448"/>
                    <a:pt x="1905" y="144780"/>
                  </a:cubicBezTo>
                  <a:lnTo>
                    <a:pt x="65723" y="144780"/>
                  </a:lnTo>
                  <a:cubicBezTo>
                    <a:pt x="63817" y="150495"/>
                    <a:pt x="62865" y="157163"/>
                    <a:pt x="62865" y="163830"/>
                  </a:cubicBezTo>
                  <a:cubicBezTo>
                    <a:pt x="62865" y="174308"/>
                    <a:pt x="65723" y="183833"/>
                    <a:pt x="70485" y="192405"/>
                  </a:cubicBezTo>
                  <a:lnTo>
                    <a:pt x="70485" y="144780"/>
                  </a:lnTo>
                  <a:lnTo>
                    <a:pt x="220980" y="144780"/>
                  </a:lnTo>
                  <a:lnTo>
                    <a:pt x="267653" y="144780"/>
                  </a:lnTo>
                  <a:lnTo>
                    <a:pt x="283845" y="144780"/>
                  </a:lnTo>
                  <a:cubicBezTo>
                    <a:pt x="526733" y="87630"/>
                    <a:pt x="1278255" y="0"/>
                    <a:pt x="1731645" y="0"/>
                  </a:cubicBezTo>
                  <a:close/>
                </a:path>
              </a:pathLst>
            </a:custGeom>
            <a:solidFill>
              <a:srgbClr val="CCCCCC"/>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0357EB40-A877-4807-8F61-AA1C1B4B8E78}"/>
                </a:ext>
              </a:extLst>
            </p:cNvPr>
            <p:cNvSpPr/>
            <p:nvPr/>
          </p:nvSpPr>
          <p:spPr>
            <a:xfrm>
              <a:off x="6272212" y="5024980"/>
              <a:ext cx="2223135" cy="332422"/>
            </a:xfrm>
            <a:custGeom>
              <a:avLst/>
              <a:gdLst>
                <a:gd name="connsiteX0" fmla="*/ 491490 w 2223135"/>
                <a:gd name="connsiteY0" fmla="*/ 0 h 332422"/>
                <a:gd name="connsiteX1" fmla="*/ 2857 w 2223135"/>
                <a:gd name="connsiteY1" fmla="*/ 0 h 332422"/>
                <a:gd name="connsiteX2" fmla="*/ 5715 w 2223135"/>
                <a:gd name="connsiteY2" fmla="*/ 1905 h 332422"/>
                <a:gd name="connsiteX3" fmla="*/ 7620 w 2223135"/>
                <a:gd name="connsiteY3" fmla="*/ 3810 h 332422"/>
                <a:gd name="connsiteX4" fmla="*/ 45720 w 2223135"/>
                <a:gd name="connsiteY4" fmla="*/ 43815 h 332422"/>
                <a:gd name="connsiteX5" fmla="*/ 68580 w 2223135"/>
                <a:gd name="connsiteY5" fmla="*/ 81915 h 332422"/>
                <a:gd name="connsiteX6" fmla="*/ 20955 w 2223135"/>
                <a:gd name="connsiteY6" fmla="*/ 314325 h 332422"/>
                <a:gd name="connsiteX7" fmla="*/ 0 w 2223135"/>
                <a:gd name="connsiteY7" fmla="*/ 332423 h 332422"/>
                <a:gd name="connsiteX8" fmla="*/ 235268 w 2223135"/>
                <a:gd name="connsiteY8" fmla="*/ 327660 h 332422"/>
                <a:gd name="connsiteX9" fmla="*/ 846772 w 2223135"/>
                <a:gd name="connsiteY9" fmla="*/ 314325 h 332422"/>
                <a:gd name="connsiteX10" fmla="*/ 854393 w 2223135"/>
                <a:gd name="connsiteY10" fmla="*/ 314325 h 332422"/>
                <a:gd name="connsiteX11" fmla="*/ 1013460 w 2223135"/>
                <a:gd name="connsiteY11" fmla="*/ 310515 h 332422"/>
                <a:gd name="connsiteX12" fmla="*/ 2080260 w 2223135"/>
                <a:gd name="connsiteY12" fmla="*/ 286703 h 332422"/>
                <a:gd name="connsiteX13" fmla="*/ 2223135 w 2223135"/>
                <a:gd name="connsiteY13" fmla="*/ 163830 h 332422"/>
                <a:gd name="connsiteX14" fmla="*/ 2221230 w 2223135"/>
                <a:gd name="connsiteY14" fmla="*/ 144780 h 332422"/>
                <a:gd name="connsiteX15" fmla="*/ 2157413 w 2223135"/>
                <a:gd name="connsiteY15" fmla="*/ 144780 h 332422"/>
                <a:gd name="connsiteX16" fmla="*/ 2160270 w 2223135"/>
                <a:gd name="connsiteY16" fmla="*/ 163830 h 332422"/>
                <a:gd name="connsiteX17" fmla="*/ 2152650 w 2223135"/>
                <a:gd name="connsiteY17" fmla="*/ 192405 h 332422"/>
                <a:gd name="connsiteX18" fmla="*/ 2152650 w 2223135"/>
                <a:gd name="connsiteY18" fmla="*/ 144780 h 332422"/>
                <a:gd name="connsiteX19" fmla="*/ 2002155 w 2223135"/>
                <a:gd name="connsiteY19" fmla="*/ 144780 h 332422"/>
                <a:gd name="connsiteX20" fmla="*/ 1955482 w 2223135"/>
                <a:gd name="connsiteY20" fmla="*/ 144780 h 332422"/>
                <a:gd name="connsiteX21" fmla="*/ 1939290 w 2223135"/>
                <a:gd name="connsiteY21" fmla="*/ 144780 h 332422"/>
                <a:gd name="connsiteX22" fmla="*/ 491490 w 2223135"/>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5" h="332422">
                  <a:moveTo>
                    <a:pt x="491490" y="0"/>
                  </a:moveTo>
                  <a:lnTo>
                    <a:pt x="2857" y="0"/>
                  </a:lnTo>
                  <a:lnTo>
                    <a:pt x="5715" y="1905"/>
                  </a:lnTo>
                  <a:lnTo>
                    <a:pt x="7620" y="3810"/>
                  </a:lnTo>
                  <a:cubicBezTo>
                    <a:pt x="21907" y="15240"/>
                    <a:pt x="35243" y="29528"/>
                    <a:pt x="45720" y="43815"/>
                  </a:cubicBezTo>
                  <a:cubicBezTo>
                    <a:pt x="55245" y="56198"/>
                    <a:pt x="61913" y="68580"/>
                    <a:pt x="68580" y="81915"/>
                  </a:cubicBezTo>
                  <a:cubicBezTo>
                    <a:pt x="104775" y="160973"/>
                    <a:pt x="87630" y="249555"/>
                    <a:pt x="20955" y="314325"/>
                  </a:cubicBezTo>
                  <a:cubicBezTo>
                    <a:pt x="14288" y="320992"/>
                    <a:pt x="7620" y="326708"/>
                    <a:pt x="0" y="332423"/>
                  </a:cubicBezTo>
                  <a:cubicBezTo>
                    <a:pt x="78105" y="330517"/>
                    <a:pt x="157163" y="329565"/>
                    <a:pt x="235268" y="327660"/>
                  </a:cubicBezTo>
                  <a:lnTo>
                    <a:pt x="846772" y="314325"/>
                  </a:lnTo>
                  <a:lnTo>
                    <a:pt x="854393" y="314325"/>
                  </a:lnTo>
                  <a:cubicBezTo>
                    <a:pt x="902970" y="314325"/>
                    <a:pt x="957263" y="313373"/>
                    <a:pt x="1013460" y="310515"/>
                  </a:cubicBezTo>
                  <a:lnTo>
                    <a:pt x="2080260" y="286703"/>
                  </a:lnTo>
                  <a:cubicBezTo>
                    <a:pt x="2159318" y="286703"/>
                    <a:pt x="2223135" y="231458"/>
                    <a:pt x="2223135" y="163830"/>
                  </a:cubicBezTo>
                  <a:cubicBezTo>
                    <a:pt x="2223135" y="157163"/>
                    <a:pt x="2222183" y="151448"/>
                    <a:pt x="2221230" y="144780"/>
                  </a:cubicBezTo>
                  <a:lnTo>
                    <a:pt x="2157413" y="144780"/>
                  </a:lnTo>
                  <a:cubicBezTo>
                    <a:pt x="2159318" y="150495"/>
                    <a:pt x="2160270" y="157163"/>
                    <a:pt x="2160270" y="163830"/>
                  </a:cubicBezTo>
                  <a:cubicBezTo>
                    <a:pt x="2160270" y="174308"/>
                    <a:pt x="2157413" y="183833"/>
                    <a:pt x="2152650" y="192405"/>
                  </a:cubicBezTo>
                  <a:lnTo>
                    <a:pt x="2152650" y="144780"/>
                  </a:lnTo>
                  <a:lnTo>
                    <a:pt x="2002155" y="144780"/>
                  </a:lnTo>
                  <a:lnTo>
                    <a:pt x="1955482" y="144780"/>
                  </a:lnTo>
                  <a:lnTo>
                    <a:pt x="1939290" y="144780"/>
                  </a:lnTo>
                  <a:cubicBezTo>
                    <a:pt x="1695450" y="87630"/>
                    <a:pt x="943928" y="0"/>
                    <a:pt x="491490" y="0"/>
                  </a:cubicBezTo>
                  <a:close/>
                </a:path>
              </a:pathLst>
            </a:custGeom>
            <a:solidFill>
              <a:srgbClr val="CCCCCC"/>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8683219-EFED-4529-AE38-04F189E235A5}"/>
                </a:ext>
              </a:extLst>
            </p:cNvPr>
            <p:cNvSpPr/>
            <p:nvPr/>
          </p:nvSpPr>
          <p:spPr>
            <a:xfrm>
              <a:off x="5836920" y="4964973"/>
              <a:ext cx="521969" cy="449579"/>
            </a:xfrm>
            <a:custGeom>
              <a:avLst/>
              <a:gdLst>
                <a:gd name="connsiteX0" fmla="*/ 521970 w 521969"/>
                <a:gd name="connsiteY0" fmla="*/ 224790 h 449579"/>
                <a:gd name="connsiteX1" fmla="*/ 260985 w 521969"/>
                <a:gd name="connsiteY1" fmla="*/ 449580 h 449579"/>
                <a:gd name="connsiteX2" fmla="*/ 0 w 521969"/>
                <a:gd name="connsiteY2" fmla="*/ 224790 h 449579"/>
                <a:gd name="connsiteX3" fmla="*/ 260985 w 521969"/>
                <a:gd name="connsiteY3" fmla="*/ 0 h 449579"/>
                <a:gd name="connsiteX4" fmla="*/ 521970 w 521969"/>
                <a:gd name="connsiteY4" fmla="*/ 224790 h 449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9" h="449579">
                  <a:moveTo>
                    <a:pt x="521970" y="224790"/>
                  </a:moveTo>
                  <a:cubicBezTo>
                    <a:pt x="521970" y="348938"/>
                    <a:pt x="405123" y="449580"/>
                    <a:pt x="260985" y="449580"/>
                  </a:cubicBezTo>
                  <a:cubicBezTo>
                    <a:pt x="116847" y="449580"/>
                    <a:pt x="0" y="348938"/>
                    <a:pt x="0" y="224790"/>
                  </a:cubicBezTo>
                  <a:cubicBezTo>
                    <a:pt x="0" y="100642"/>
                    <a:pt x="116847" y="0"/>
                    <a:pt x="260985" y="0"/>
                  </a:cubicBezTo>
                  <a:cubicBezTo>
                    <a:pt x="405123" y="0"/>
                    <a:pt x="521970" y="100642"/>
                    <a:pt x="521970" y="224790"/>
                  </a:cubicBezTo>
                  <a:close/>
                </a:path>
              </a:pathLst>
            </a:custGeom>
            <a:solidFill>
              <a:srgbClr val="CCCCC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611E4E7F-5BD2-4E7D-B7B8-B330A89ADF2E}"/>
                </a:ext>
              </a:extLst>
            </p:cNvPr>
            <p:cNvSpPr/>
            <p:nvPr/>
          </p:nvSpPr>
          <p:spPr>
            <a:xfrm>
              <a:off x="8228382"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8" y="-16881"/>
                    <a:pt x="340307" y="45032"/>
                    <a:pt x="356500" y="143139"/>
                  </a:cubicBezTo>
                  <a:cubicBezTo>
                    <a:pt x="371740" y="241246"/>
                    <a:pt x="306018" y="338401"/>
                    <a:pt x="207910" y="360309"/>
                  </a:cubicBezTo>
                  <a:cubicBezTo>
                    <a:pt x="109803"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748C8A1-0A38-4913-A2DA-3082F7744B49}"/>
                </a:ext>
              </a:extLst>
            </p:cNvPr>
            <p:cNvSpPr/>
            <p:nvPr/>
          </p:nvSpPr>
          <p:spPr>
            <a:xfrm>
              <a:off x="3607805"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7" y="-16881"/>
                    <a:pt x="340307" y="45032"/>
                    <a:pt x="356500" y="143139"/>
                  </a:cubicBezTo>
                  <a:cubicBezTo>
                    <a:pt x="371740" y="241246"/>
                    <a:pt x="306017" y="338401"/>
                    <a:pt x="207910" y="360309"/>
                  </a:cubicBezTo>
                  <a:cubicBezTo>
                    <a:pt x="109802"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grpSp>
          <p:nvGrpSpPr>
            <p:cNvPr id="67" name="Graphic 1">
              <a:extLst>
                <a:ext uri="{FF2B5EF4-FFF2-40B4-BE49-F238E27FC236}">
                  <a16:creationId xmlns:a16="http://schemas.microsoft.com/office/drawing/2014/main" id="{44863D0D-123C-487B-A5FF-3B297DBBAA9F}"/>
                </a:ext>
              </a:extLst>
            </p:cNvPr>
            <p:cNvGrpSpPr/>
            <p:nvPr/>
          </p:nvGrpSpPr>
          <p:grpSpPr>
            <a:xfrm>
              <a:off x="4590097" y="5049745"/>
              <a:ext cx="3189922" cy="269557"/>
              <a:chOff x="4590097" y="5049745"/>
              <a:chExt cx="3189922" cy="269557"/>
            </a:xfrm>
            <a:solidFill>
              <a:srgbClr val="FFFFFF"/>
            </a:solidFill>
          </p:grpSpPr>
          <p:grpSp>
            <p:nvGrpSpPr>
              <p:cNvPr id="68" name="Graphic 1">
                <a:extLst>
                  <a:ext uri="{FF2B5EF4-FFF2-40B4-BE49-F238E27FC236}">
                    <a16:creationId xmlns:a16="http://schemas.microsoft.com/office/drawing/2014/main" id="{44863D0D-123C-487B-A5FF-3B297DBBAA9F}"/>
                  </a:ext>
                </a:extLst>
              </p:cNvPr>
              <p:cNvGrpSpPr/>
              <p:nvPr/>
            </p:nvGrpSpPr>
            <p:grpSpPr>
              <a:xfrm>
                <a:off x="6925627" y="5061175"/>
                <a:ext cx="854392" cy="257175"/>
                <a:chOff x="6925627" y="5061175"/>
                <a:chExt cx="854392" cy="257175"/>
              </a:xfrm>
              <a:solidFill>
                <a:srgbClr val="FFFFFF"/>
              </a:solidFill>
            </p:grpSpPr>
            <p:sp>
              <p:nvSpPr>
                <p:cNvPr id="69" name="Freeform: Shape 68">
                  <a:extLst>
                    <a:ext uri="{FF2B5EF4-FFF2-40B4-BE49-F238E27FC236}">
                      <a16:creationId xmlns:a16="http://schemas.microsoft.com/office/drawing/2014/main" id="{98F729A0-BEC4-4651-8EC2-C478DD893A59}"/>
                    </a:ext>
                  </a:extLst>
                </p:cNvPr>
                <p:cNvSpPr/>
                <p:nvPr/>
              </p:nvSpPr>
              <p:spPr>
                <a:xfrm>
                  <a:off x="7529512" y="5111658"/>
                  <a:ext cx="250507" cy="193357"/>
                </a:xfrm>
                <a:custGeom>
                  <a:avLst/>
                  <a:gdLst>
                    <a:gd name="connsiteX0" fmla="*/ 250507 w 250507"/>
                    <a:gd name="connsiteY0" fmla="*/ 12383 h 193357"/>
                    <a:gd name="connsiteX1" fmla="*/ 133350 w 250507"/>
                    <a:gd name="connsiteY1" fmla="*/ 190500 h 193357"/>
                    <a:gd name="connsiteX2" fmla="*/ 0 w 250507"/>
                    <a:gd name="connsiteY2" fmla="*/ 193358 h 193357"/>
                    <a:gd name="connsiteX3" fmla="*/ 147638 w 250507"/>
                    <a:gd name="connsiteY3" fmla="*/ 0 h 193357"/>
                    <a:gd name="connsiteX4" fmla="*/ 250507 w 250507"/>
                    <a:gd name="connsiteY4" fmla="*/ 12383 h 19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507" h="193357">
                      <a:moveTo>
                        <a:pt x="250507" y="12383"/>
                      </a:moveTo>
                      <a:lnTo>
                        <a:pt x="133350" y="190500"/>
                      </a:lnTo>
                      <a:lnTo>
                        <a:pt x="0" y="193358"/>
                      </a:lnTo>
                      <a:lnTo>
                        <a:pt x="147638" y="0"/>
                      </a:lnTo>
                      <a:cubicBezTo>
                        <a:pt x="181927" y="3810"/>
                        <a:pt x="216218" y="7620"/>
                        <a:pt x="250507" y="12383"/>
                      </a:cubicBezTo>
                      <a:close/>
                    </a:path>
                  </a:pathLst>
                </a:custGeom>
                <a:solidFill>
                  <a:srgbClr val="FFFFFF">
                    <a:alpha val="50000"/>
                  </a:srgbClr>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13F9EA5-EAED-4168-8B14-0F6602C49A79}"/>
                    </a:ext>
                  </a:extLst>
                </p:cNvPr>
                <p:cNvSpPr/>
                <p:nvPr/>
              </p:nvSpPr>
              <p:spPr>
                <a:xfrm>
                  <a:off x="6925627" y="5061175"/>
                  <a:ext cx="357187" cy="257175"/>
                </a:xfrm>
                <a:custGeom>
                  <a:avLst/>
                  <a:gdLst>
                    <a:gd name="connsiteX0" fmla="*/ 357188 w 357187"/>
                    <a:gd name="connsiteY0" fmla="*/ 12383 h 257175"/>
                    <a:gd name="connsiteX1" fmla="*/ 199072 w 357187"/>
                    <a:gd name="connsiteY1" fmla="*/ 252413 h 257175"/>
                    <a:gd name="connsiteX2" fmla="*/ 0 w 357187"/>
                    <a:gd name="connsiteY2" fmla="*/ 257175 h 257175"/>
                    <a:gd name="connsiteX3" fmla="*/ 196215 w 357187"/>
                    <a:gd name="connsiteY3" fmla="*/ 0 h 257175"/>
                    <a:gd name="connsiteX4" fmla="*/ 357188 w 357187"/>
                    <a:gd name="connsiteY4" fmla="*/ 12383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87" h="257175">
                      <a:moveTo>
                        <a:pt x="357188" y="12383"/>
                      </a:moveTo>
                      <a:lnTo>
                        <a:pt x="199072" y="252413"/>
                      </a:lnTo>
                      <a:lnTo>
                        <a:pt x="0" y="257175"/>
                      </a:lnTo>
                      <a:lnTo>
                        <a:pt x="196215" y="0"/>
                      </a:lnTo>
                      <a:cubicBezTo>
                        <a:pt x="250507" y="3810"/>
                        <a:pt x="303847" y="7620"/>
                        <a:pt x="357188" y="12383"/>
                      </a:cubicBezTo>
                      <a:close/>
                    </a:path>
                  </a:pathLst>
                </a:custGeom>
                <a:solidFill>
                  <a:srgbClr val="FFFFFF">
                    <a:alpha val="50000"/>
                  </a:srgbClr>
                </a:solidFill>
                <a:ln w="9525" cap="flat">
                  <a:noFill/>
                  <a:prstDash val="solid"/>
                  <a:miter/>
                </a:ln>
              </p:spPr>
              <p:txBody>
                <a:bodyPr rtlCol="0" anchor="ctr"/>
                <a:lstStyle/>
                <a:p>
                  <a:endParaRPr lang="en-ID"/>
                </a:p>
              </p:txBody>
            </p:sp>
          </p:grpSp>
          <p:grpSp>
            <p:nvGrpSpPr>
              <p:cNvPr id="71" name="Graphic 1">
                <a:extLst>
                  <a:ext uri="{FF2B5EF4-FFF2-40B4-BE49-F238E27FC236}">
                    <a16:creationId xmlns:a16="http://schemas.microsoft.com/office/drawing/2014/main" id="{44863D0D-123C-487B-A5FF-3B297DBBAA9F}"/>
                  </a:ext>
                </a:extLst>
              </p:cNvPr>
              <p:cNvGrpSpPr/>
              <p:nvPr/>
            </p:nvGrpSpPr>
            <p:grpSpPr>
              <a:xfrm>
                <a:off x="4590097" y="5049745"/>
                <a:ext cx="913447" cy="269557"/>
                <a:chOff x="4590097" y="5049745"/>
                <a:chExt cx="913447" cy="269557"/>
              </a:xfrm>
              <a:solidFill>
                <a:srgbClr val="FFFFFF"/>
              </a:solidFill>
            </p:grpSpPr>
            <p:sp>
              <p:nvSpPr>
                <p:cNvPr id="72" name="Freeform: Shape 71">
                  <a:extLst>
                    <a:ext uri="{FF2B5EF4-FFF2-40B4-BE49-F238E27FC236}">
                      <a16:creationId xmlns:a16="http://schemas.microsoft.com/office/drawing/2014/main" id="{ECE6FD1B-2451-4802-892D-F876CCE0D8BE}"/>
                    </a:ext>
                  </a:extLst>
                </p:cNvPr>
                <p:cNvSpPr/>
                <p:nvPr/>
              </p:nvSpPr>
              <p:spPr>
                <a:xfrm>
                  <a:off x="5173027" y="5049745"/>
                  <a:ext cx="330517" cy="269557"/>
                </a:xfrm>
                <a:custGeom>
                  <a:avLst/>
                  <a:gdLst>
                    <a:gd name="connsiteX0" fmla="*/ 330517 w 330517"/>
                    <a:gd name="connsiteY0" fmla="*/ 0 h 269557"/>
                    <a:gd name="connsiteX1" fmla="*/ 153353 w 330517"/>
                    <a:gd name="connsiteY1" fmla="*/ 269558 h 269557"/>
                    <a:gd name="connsiteX2" fmla="*/ 0 w 330517"/>
                    <a:gd name="connsiteY2" fmla="*/ 265747 h 269557"/>
                    <a:gd name="connsiteX3" fmla="*/ 203835 w 330517"/>
                    <a:gd name="connsiteY3" fmla="*/ 0 h 269557"/>
                    <a:gd name="connsiteX4" fmla="*/ 258128 w 330517"/>
                    <a:gd name="connsiteY4" fmla="*/ 0 h 269557"/>
                    <a:gd name="connsiteX5" fmla="*/ 330517 w 330517"/>
                    <a:gd name="connsiteY5" fmla="*/ 0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517" h="269557">
                      <a:moveTo>
                        <a:pt x="330517" y="0"/>
                      </a:moveTo>
                      <a:lnTo>
                        <a:pt x="153353" y="269558"/>
                      </a:lnTo>
                      <a:lnTo>
                        <a:pt x="0" y="265747"/>
                      </a:lnTo>
                      <a:lnTo>
                        <a:pt x="203835" y="0"/>
                      </a:lnTo>
                      <a:cubicBezTo>
                        <a:pt x="221932" y="0"/>
                        <a:pt x="240030" y="0"/>
                        <a:pt x="258128" y="0"/>
                      </a:cubicBezTo>
                      <a:lnTo>
                        <a:pt x="330517" y="0"/>
                      </a:lnTo>
                      <a:close/>
                    </a:path>
                  </a:pathLst>
                </a:custGeom>
                <a:solidFill>
                  <a:srgbClr val="FFFFFF">
                    <a:alpha val="50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7B98D75-A6CC-4B76-A28E-F96099A3893B}"/>
                    </a:ext>
                  </a:extLst>
                </p:cNvPr>
                <p:cNvSpPr/>
                <p:nvPr/>
              </p:nvSpPr>
              <p:spPr>
                <a:xfrm>
                  <a:off x="4590097" y="5070700"/>
                  <a:ext cx="369570" cy="237172"/>
                </a:xfrm>
                <a:custGeom>
                  <a:avLst/>
                  <a:gdLst>
                    <a:gd name="connsiteX0" fmla="*/ 369570 w 369570"/>
                    <a:gd name="connsiteY0" fmla="*/ 0 h 237172"/>
                    <a:gd name="connsiteX1" fmla="*/ 214313 w 369570"/>
                    <a:gd name="connsiteY1" fmla="*/ 237172 h 237172"/>
                    <a:gd name="connsiteX2" fmla="*/ 0 w 369570"/>
                    <a:gd name="connsiteY2" fmla="*/ 232410 h 237172"/>
                    <a:gd name="connsiteX3" fmla="*/ 164783 w 369570"/>
                    <a:gd name="connsiteY3" fmla="*/ 17145 h 237172"/>
                    <a:gd name="connsiteX4" fmla="*/ 248603 w 369570"/>
                    <a:gd name="connsiteY4" fmla="*/ 9525 h 237172"/>
                    <a:gd name="connsiteX5" fmla="*/ 369570 w 369570"/>
                    <a:gd name="connsiteY5" fmla="*/ 0 h 23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70" h="237172">
                      <a:moveTo>
                        <a:pt x="369570" y="0"/>
                      </a:moveTo>
                      <a:lnTo>
                        <a:pt x="214313" y="237172"/>
                      </a:lnTo>
                      <a:lnTo>
                        <a:pt x="0" y="232410"/>
                      </a:lnTo>
                      <a:lnTo>
                        <a:pt x="164783" y="17145"/>
                      </a:lnTo>
                      <a:cubicBezTo>
                        <a:pt x="192405" y="14288"/>
                        <a:pt x="220980" y="12383"/>
                        <a:pt x="248603" y="9525"/>
                      </a:cubicBezTo>
                      <a:cubicBezTo>
                        <a:pt x="288608" y="6667"/>
                        <a:pt x="329565" y="2858"/>
                        <a:pt x="369570" y="0"/>
                      </a:cubicBezTo>
                      <a:close/>
                    </a:path>
                  </a:pathLst>
                </a:custGeom>
                <a:solidFill>
                  <a:srgbClr val="FFFFFF">
                    <a:alpha val="50000"/>
                  </a:srgbClr>
                </a:solidFill>
                <a:ln w="9525" cap="flat">
                  <a:noFill/>
                  <a:prstDash val="solid"/>
                  <a:miter/>
                </a:ln>
              </p:spPr>
              <p:txBody>
                <a:bodyPr rtlCol="0" anchor="ctr"/>
                <a:lstStyle/>
                <a:p>
                  <a:endParaRPr lang="en-ID"/>
                </a:p>
              </p:txBody>
            </p:sp>
          </p:grpSp>
        </p:grpSp>
        <p:grpSp>
          <p:nvGrpSpPr>
            <p:cNvPr id="74" name="Graphic 1">
              <a:extLst>
                <a:ext uri="{FF2B5EF4-FFF2-40B4-BE49-F238E27FC236}">
                  <a16:creationId xmlns:a16="http://schemas.microsoft.com/office/drawing/2014/main" id="{44863D0D-123C-487B-A5FF-3B297DBBAA9F}"/>
                </a:ext>
              </a:extLst>
            </p:cNvPr>
            <p:cNvGrpSpPr/>
            <p:nvPr/>
          </p:nvGrpSpPr>
          <p:grpSpPr>
            <a:xfrm>
              <a:off x="5039677" y="5031648"/>
              <a:ext cx="2114550" cy="845819"/>
              <a:chOff x="5039677" y="5031648"/>
              <a:chExt cx="2114550" cy="845819"/>
            </a:xfrm>
          </p:grpSpPr>
          <p:sp>
            <p:nvSpPr>
              <p:cNvPr id="75" name="Freeform: Shape 74">
                <a:extLst>
                  <a:ext uri="{FF2B5EF4-FFF2-40B4-BE49-F238E27FC236}">
                    <a16:creationId xmlns:a16="http://schemas.microsoft.com/office/drawing/2014/main" id="{9000B52C-6832-4237-B728-F0E548D7D28D}"/>
                  </a:ext>
                </a:extLst>
              </p:cNvPr>
              <p:cNvSpPr/>
              <p:nvPr/>
            </p:nvSpPr>
            <p:spPr>
              <a:xfrm>
                <a:off x="5039677" y="5031648"/>
                <a:ext cx="2114550" cy="845819"/>
              </a:xfrm>
              <a:custGeom>
                <a:avLst/>
                <a:gdLst>
                  <a:gd name="connsiteX0" fmla="*/ 0 w 2114550"/>
                  <a:gd name="connsiteY0" fmla="*/ 688657 h 845819"/>
                  <a:gd name="connsiteX1" fmla="*/ 640080 w 2114550"/>
                  <a:gd name="connsiteY1" fmla="*/ 688657 h 845819"/>
                  <a:gd name="connsiteX2" fmla="*/ 640080 w 2114550"/>
                  <a:gd name="connsiteY2" fmla="*/ 495300 h 845819"/>
                  <a:gd name="connsiteX3" fmla="*/ 640080 w 2114550"/>
                  <a:gd name="connsiteY3" fmla="*/ 495300 h 845819"/>
                  <a:gd name="connsiteX4" fmla="*/ 833438 w 2114550"/>
                  <a:gd name="connsiteY4" fmla="*/ 301943 h 845819"/>
                  <a:gd name="connsiteX5" fmla="*/ 849630 w 2114550"/>
                  <a:gd name="connsiteY5" fmla="*/ 301943 h 845819"/>
                  <a:gd name="connsiteX6" fmla="*/ 849630 w 2114550"/>
                  <a:gd name="connsiteY6" fmla="*/ 207645 h 845819"/>
                  <a:gd name="connsiteX7" fmla="*/ 1057275 w 2114550"/>
                  <a:gd name="connsiteY7" fmla="*/ 0 h 845819"/>
                  <a:gd name="connsiteX8" fmla="*/ 1057275 w 2114550"/>
                  <a:gd name="connsiteY8" fmla="*/ 0 h 845819"/>
                  <a:gd name="connsiteX9" fmla="*/ 1264920 w 2114550"/>
                  <a:gd name="connsiteY9" fmla="*/ 207645 h 845819"/>
                  <a:gd name="connsiteX10" fmla="*/ 1264920 w 2114550"/>
                  <a:gd name="connsiteY10" fmla="*/ 301943 h 845819"/>
                  <a:gd name="connsiteX11" fmla="*/ 1281113 w 2114550"/>
                  <a:gd name="connsiteY11" fmla="*/ 301943 h 845819"/>
                  <a:gd name="connsiteX12" fmla="*/ 1474470 w 2114550"/>
                  <a:gd name="connsiteY12" fmla="*/ 495300 h 845819"/>
                  <a:gd name="connsiteX13" fmla="*/ 1474470 w 2114550"/>
                  <a:gd name="connsiteY13" fmla="*/ 495300 h 845819"/>
                  <a:gd name="connsiteX14" fmla="*/ 1474470 w 2114550"/>
                  <a:gd name="connsiteY14" fmla="*/ 688657 h 845819"/>
                  <a:gd name="connsiteX15" fmla="*/ 2114550 w 2114550"/>
                  <a:gd name="connsiteY15" fmla="*/ 688657 h 845819"/>
                  <a:gd name="connsiteX16" fmla="*/ 2114550 w 2114550"/>
                  <a:gd name="connsiteY16" fmla="*/ 845820 h 845819"/>
                  <a:gd name="connsiteX17" fmla="*/ 0 w 2114550"/>
                  <a:gd name="connsiteY17" fmla="*/ 845820 h 845819"/>
                  <a:gd name="connsiteX18" fmla="*/ 0 w 2114550"/>
                  <a:gd name="connsiteY18" fmla="*/ 688657 h 84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4550" h="845819">
                    <a:moveTo>
                      <a:pt x="0" y="688657"/>
                    </a:moveTo>
                    <a:lnTo>
                      <a:pt x="640080" y="688657"/>
                    </a:lnTo>
                    <a:lnTo>
                      <a:pt x="640080" y="495300"/>
                    </a:lnTo>
                    <a:lnTo>
                      <a:pt x="640080" y="495300"/>
                    </a:lnTo>
                    <a:cubicBezTo>
                      <a:pt x="640080" y="389573"/>
                      <a:pt x="726757" y="301943"/>
                      <a:pt x="833438" y="301943"/>
                    </a:cubicBezTo>
                    <a:lnTo>
                      <a:pt x="849630" y="301943"/>
                    </a:lnTo>
                    <a:lnTo>
                      <a:pt x="849630" y="207645"/>
                    </a:lnTo>
                    <a:cubicBezTo>
                      <a:pt x="849630" y="93345"/>
                      <a:pt x="942975" y="0"/>
                      <a:pt x="1057275" y="0"/>
                    </a:cubicBezTo>
                    <a:lnTo>
                      <a:pt x="1057275" y="0"/>
                    </a:lnTo>
                    <a:cubicBezTo>
                      <a:pt x="1171575" y="0"/>
                      <a:pt x="1264920" y="93345"/>
                      <a:pt x="1264920" y="207645"/>
                    </a:cubicBezTo>
                    <a:lnTo>
                      <a:pt x="1264920" y="301943"/>
                    </a:lnTo>
                    <a:lnTo>
                      <a:pt x="1281113" y="301943"/>
                    </a:lnTo>
                    <a:cubicBezTo>
                      <a:pt x="1386840" y="301943"/>
                      <a:pt x="1474470" y="388620"/>
                      <a:pt x="1474470" y="495300"/>
                    </a:cubicBezTo>
                    <a:lnTo>
                      <a:pt x="1474470" y="495300"/>
                    </a:lnTo>
                    <a:lnTo>
                      <a:pt x="1474470" y="688657"/>
                    </a:lnTo>
                    <a:lnTo>
                      <a:pt x="2114550" y="688657"/>
                    </a:lnTo>
                    <a:lnTo>
                      <a:pt x="2114550" y="845820"/>
                    </a:lnTo>
                    <a:lnTo>
                      <a:pt x="0" y="845820"/>
                    </a:lnTo>
                    <a:lnTo>
                      <a:pt x="0" y="688657"/>
                    </a:lnTo>
                    <a:close/>
                  </a:path>
                </a:pathLst>
              </a:custGeom>
              <a:solidFill>
                <a:srgbClr val="964726"/>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0BAE931-15BD-4104-BD33-B17976E3858A}"/>
                  </a:ext>
                </a:extLst>
              </p:cNvPr>
              <p:cNvSpPr/>
              <p:nvPr/>
            </p:nvSpPr>
            <p:spPr>
              <a:xfrm>
                <a:off x="6138862" y="5129755"/>
                <a:ext cx="969644" cy="701992"/>
              </a:xfrm>
              <a:custGeom>
                <a:avLst/>
                <a:gdLst>
                  <a:gd name="connsiteX0" fmla="*/ 208597 w 969644"/>
                  <a:gd name="connsiteY0" fmla="*/ 701993 h 701992"/>
                  <a:gd name="connsiteX1" fmla="*/ 848678 w 969644"/>
                  <a:gd name="connsiteY1" fmla="*/ 701993 h 701992"/>
                  <a:gd name="connsiteX2" fmla="*/ 969645 w 969644"/>
                  <a:gd name="connsiteY2" fmla="*/ 701993 h 701992"/>
                  <a:gd name="connsiteX3" fmla="*/ 969645 w 969644"/>
                  <a:gd name="connsiteY3" fmla="*/ 637223 h 701992"/>
                  <a:gd name="connsiteX4" fmla="*/ 329565 w 969644"/>
                  <a:gd name="connsiteY4" fmla="*/ 637223 h 701992"/>
                  <a:gd name="connsiteX5" fmla="*/ 329565 w 969644"/>
                  <a:gd name="connsiteY5" fmla="*/ 398145 h 701992"/>
                  <a:gd name="connsiteX6" fmla="*/ 182880 w 969644"/>
                  <a:gd name="connsiteY6" fmla="*/ 251460 h 701992"/>
                  <a:gd name="connsiteX7" fmla="*/ 120968 w 969644"/>
                  <a:gd name="connsiteY7" fmla="*/ 251460 h 701992"/>
                  <a:gd name="connsiteX8" fmla="*/ 120968 w 969644"/>
                  <a:gd name="connsiteY8" fmla="*/ 111442 h 701992"/>
                  <a:gd name="connsiteX9" fmla="*/ 76200 w 969644"/>
                  <a:gd name="connsiteY9" fmla="*/ 0 h 701992"/>
                  <a:gd name="connsiteX10" fmla="*/ 91440 w 969644"/>
                  <a:gd name="connsiteY10" fmla="*/ 60960 h 701992"/>
                  <a:gd name="connsiteX11" fmla="*/ 0 w 969644"/>
                  <a:gd name="connsiteY11" fmla="*/ 184785 h 701992"/>
                  <a:gd name="connsiteX12" fmla="*/ 0 w 969644"/>
                  <a:gd name="connsiteY12" fmla="*/ 317183 h 701992"/>
                  <a:gd name="connsiteX13" fmla="*/ 61913 w 969644"/>
                  <a:gd name="connsiteY13" fmla="*/ 317183 h 701992"/>
                  <a:gd name="connsiteX14" fmla="*/ 208597 w 969644"/>
                  <a:gd name="connsiteY14" fmla="*/ 463867 h 701992"/>
                  <a:gd name="connsiteX15" fmla="*/ 208597 w 969644"/>
                  <a:gd name="connsiteY15" fmla="*/ 701993 h 70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9644" h="701992">
                    <a:moveTo>
                      <a:pt x="208597" y="701993"/>
                    </a:moveTo>
                    <a:lnTo>
                      <a:pt x="848678" y="701993"/>
                    </a:lnTo>
                    <a:lnTo>
                      <a:pt x="969645" y="701993"/>
                    </a:lnTo>
                    <a:lnTo>
                      <a:pt x="969645" y="637223"/>
                    </a:lnTo>
                    <a:lnTo>
                      <a:pt x="329565" y="637223"/>
                    </a:lnTo>
                    <a:lnTo>
                      <a:pt x="329565" y="398145"/>
                    </a:lnTo>
                    <a:cubicBezTo>
                      <a:pt x="329565" y="317183"/>
                      <a:pt x="263843" y="251460"/>
                      <a:pt x="182880" y="251460"/>
                    </a:cubicBezTo>
                    <a:lnTo>
                      <a:pt x="120968" y="251460"/>
                    </a:lnTo>
                    <a:lnTo>
                      <a:pt x="120968" y="111442"/>
                    </a:lnTo>
                    <a:cubicBezTo>
                      <a:pt x="120968" y="68580"/>
                      <a:pt x="103822" y="28575"/>
                      <a:pt x="76200" y="0"/>
                    </a:cubicBezTo>
                    <a:cubicBezTo>
                      <a:pt x="85725" y="18098"/>
                      <a:pt x="91440" y="39053"/>
                      <a:pt x="91440" y="60960"/>
                    </a:cubicBezTo>
                    <a:cubicBezTo>
                      <a:pt x="91440" y="119063"/>
                      <a:pt x="52388" y="168592"/>
                      <a:pt x="0" y="184785"/>
                    </a:cubicBezTo>
                    <a:lnTo>
                      <a:pt x="0" y="317183"/>
                    </a:lnTo>
                    <a:lnTo>
                      <a:pt x="61913" y="317183"/>
                    </a:lnTo>
                    <a:cubicBezTo>
                      <a:pt x="142875" y="317183"/>
                      <a:pt x="208597" y="382905"/>
                      <a:pt x="208597" y="463867"/>
                    </a:cubicBezTo>
                    <a:lnTo>
                      <a:pt x="208597" y="701993"/>
                    </a:lnTo>
                    <a:close/>
                  </a:path>
                </a:pathLst>
              </a:custGeom>
              <a:solidFill>
                <a:srgbClr val="6C2F13"/>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92E667-0EDF-487A-986B-877A38AD5667}"/>
                  </a:ext>
                </a:extLst>
              </p:cNvPr>
              <p:cNvSpPr/>
              <p:nvPr/>
            </p:nvSpPr>
            <p:spPr>
              <a:xfrm>
                <a:off x="6015990" y="5106895"/>
                <a:ext cx="167640" cy="165734"/>
              </a:xfrm>
              <a:custGeom>
                <a:avLst/>
                <a:gdLst>
                  <a:gd name="connsiteX0" fmla="*/ 83820 w 167640"/>
                  <a:gd name="connsiteY0" fmla="*/ 165735 h 165734"/>
                  <a:gd name="connsiteX1" fmla="*/ 167640 w 167640"/>
                  <a:gd name="connsiteY1" fmla="*/ 82867 h 165734"/>
                  <a:gd name="connsiteX2" fmla="*/ 83820 w 167640"/>
                  <a:gd name="connsiteY2" fmla="*/ 0 h 165734"/>
                  <a:gd name="connsiteX3" fmla="*/ 0 w 167640"/>
                  <a:gd name="connsiteY3" fmla="*/ 82867 h 165734"/>
                  <a:gd name="connsiteX4" fmla="*/ 83820 w 167640"/>
                  <a:gd name="connsiteY4" fmla="*/ 165735 h 16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0" h="165734">
                    <a:moveTo>
                      <a:pt x="83820" y="165735"/>
                    </a:moveTo>
                    <a:cubicBezTo>
                      <a:pt x="130492" y="165735"/>
                      <a:pt x="167640" y="128588"/>
                      <a:pt x="167640" y="82867"/>
                    </a:cubicBezTo>
                    <a:cubicBezTo>
                      <a:pt x="167640" y="37147"/>
                      <a:pt x="129540" y="0"/>
                      <a:pt x="83820" y="0"/>
                    </a:cubicBezTo>
                    <a:cubicBezTo>
                      <a:pt x="37147" y="0"/>
                      <a:pt x="0" y="37147"/>
                      <a:pt x="0" y="82867"/>
                    </a:cubicBezTo>
                    <a:cubicBezTo>
                      <a:pt x="0" y="128588"/>
                      <a:pt x="37147" y="165735"/>
                      <a:pt x="83820" y="165735"/>
                    </a:cubicBezTo>
                    <a:close/>
                  </a:path>
                </a:pathLst>
              </a:custGeom>
              <a:solidFill>
                <a:srgbClr val="000000"/>
              </a:solidFill>
              <a:ln w="9525" cap="flat">
                <a:noFill/>
                <a:prstDash val="solid"/>
                <a:miter/>
              </a:ln>
            </p:spPr>
            <p:txBody>
              <a:bodyPr rtlCol="0" anchor="ctr"/>
              <a:lstStyle/>
              <a:p>
                <a:endParaRPr lang="en-ID"/>
              </a:p>
            </p:txBody>
          </p:sp>
        </p:grpSp>
        <p:sp>
          <p:nvSpPr>
            <p:cNvPr id="78" name="Freeform: Shape 77">
              <a:extLst>
                <a:ext uri="{FF2B5EF4-FFF2-40B4-BE49-F238E27FC236}">
                  <a16:creationId xmlns:a16="http://schemas.microsoft.com/office/drawing/2014/main" id="{9077D9DA-8A46-406A-8C1D-147E1DC8C356}"/>
                </a:ext>
              </a:extLst>
            </p:cNvPr>
            <p:cNvSpPr/>
            <p:nvPr/>
          </p:nvSpPr>
          <p:spPr>
            <a:xfrm>
              <a:off x="3700462" y="4860198"/>
              <a:ext cx="173354" cy="426719"/>
            </a:xfrm>
            <a:custGeom>
              <a:avLst/>
              <a:gdLst>
                <a:gd name="connsiteX0" fmla="*/ 0 w 173354"/>
                <a:gd name="connsiteY0" fmla="*/ 0 h 426719"/>
                <a:gd name="connsiteX1" fmla="*/ 173355 w 173354"/>
                <a:gd name="connsiteY1" fmla="*/ 0 h 426719"/>
                <a:gd name="connsiteX2" fmla="*/ 173355 w 173354"/>
                <a:gd name="connsiteY2" fmla="*/ 310515 h 426719"/>
                <a:gd name="connsiteX3" fmla="*/ 89535 w 173354"/>
                <a:gd name="connsiteY3" fmla="*/ 426720 h 426719"/>
                <a:gd name="connsiteX4" fmla="*/ 0 w 173354"/>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4" h="426719">
                  <a:moveTo>
                    <a:pt x="0" y="0"/>
                  </a:moveTo>
                  <a:lnTo>
                    <a:pt x="173355" y="0"/>
                  </a:lnTo>
                  <a:lnTo>
                    <a:pt x="173355" y="310515"/>
                  </a:lnTo>
                  <a:lnTo>
                    <a:pt x="89535" y="426720"/>
                  </a:lnTo>
                  <a:lnTo>
                    <a:pt x="0" y="310515"/>
                  </a:lnTo>
                  <a:close/>
                </a:path>
              </a:pathLst>
            </a:custGeom>
            <a:solidFill>
              <a:srgbClr val="CCCCCC"/>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5D9E7B7-FFA5-4309-BB91-D7B35056A224}"/>
                </a:ext>
              </a:extLst>
            </p:cNvPr>
            <p:cNvSpPr/>
            <p:nvPr/>
          </p:nvSpPr>
          <p:spPr>
            <a:xfrm>
              <a:off x="8321039" y="4860198"/>
              <a:ext cx="173355" cy="426719"/>
            </a:xfrm>
            <a:custGeom>
              <a:avLst/>
              <a:gdLst>
                <a:gd name="connsiteX0" fmla="*/ 173355 w 173355"/>
                <a:gd name="connsiteY0" fmla="*/ 0 h 426719"/>
                <a:gd name="connsiteX1" fmla="*/ 0 w 173355"/>
                <a:gd name="connsiteY1" fmla="*/ 0 h 426719"/>
                <a:gd name="connsiteX2" fmla="*/ 0 w 173355"/>
                <a:gd name="connsiteY2" fmla="*/ 310515 h 426719"/>
                <a:gd name="connsiteX3" fmla="*/ 84773 w 173355"/>
                <a:gd name="connsiteY3" fmla="*/ 426720 h 426719"/>
                <a:gd name="connsiteX4" fmla="*/ 173355 w 173355"/>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5" h="426719">
                  <a:moveTo>
                    <a:pt x="173355" y="0"/>
                  </a:moveTo>
                  <a:lnTo>
                    <a:pt x="0" y="0"/>
                  </a:lnTo>
                  <a:lnTo>
                    <a:pt x="0" y="310515"/>
                  </a:lnTo>
                  <a:lnTo>
                    <a:pt x="84773" y="426720"/>
                  </a:lnTo>
                  <a:lnTo>
                    <a:pt x="173355" y="310515"/>
                  </a:lnTo>
                  <a:close/>
                </a:path>
              </a:pathLst>
            </a:custGeom>
            <a:solidFill>
              <a:srgbClr val="CCCCCC"/>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7471F9F-67A9-49B7-A213-F479832015B0}"/>
                </a:ext>
              </a:extLst>
            </p:cNvPr>
            <p:cNvSpPr/>
            <p:nvPr/>
          </p:nvSpPr>
          <p:spPr>
            <a:xfrm>
              <a:off x="267652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8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8" y="953"/>
                  </a:lnTo>
                  <a:close/>
                </a:path>
              </a:pathLst>
            </a:custGeom>
            <a:solidFill>
              <a:srgbClr val="CCCCCC"/>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D89D3CFA-DFD7-4AC3-9BE0-947624C2C58C}"/>
                </a:ext>
              </a:extLst>
            </p:cNvPr>
            <p:cNvSpPr/>
            <p:nvPr/>
          </p:nvSpPr>
          <p:spPr>
            <a:xfrm>
              <a:off x="718756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7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7" y="953"/>
                  </a:lnTo>
                  <a:close/>
                </a:path>
              </a:pathLst>
            </a:custGeom>
            <a:solidFill>
              <a:srgbClr val="CCCCC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BD2B1CBA-37DD-4981-BD41-90F43F992696}"/>
                </a:ext>
              </a:extLst>
            </p:cNvPr>
            <p:cNvSpPr/>
            <p:nvPr/>
          </p:nvSpPr>
          <p:spPr>
            <a:xfrm>
              <a:off x="2762250" y="4561113"/>
              <a:ext cx="970597" cy="267652"/>
            </a:xfrm>
            <a:custGeom>
              <a:avLst/>
              <a:gdLst>
                <a:gd name="connsiteX0" fmla="*/ 326708 w 970597"/>
                <a:gd name="connsiteY0" fmla="*/ 0 h 267652"/>
                <a:gd name="connsiteX1" fmla="*/ 0 w 970597"/>
                <a:gd name="connsiteY1" fmla="*/ 0 h 267652"/>
                <a:gd name="connsiteX2" fmla="*/ 244793 w 970597"/>
                <a:gd name="connsiteY2" fmla="*/ 267653 h 267652"/>
                <a:gd name="connsiteX3" fmla="*/ 970598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3" y="267653"/>
                  </a:lnTo>
                  <a:lnTo>
                    <a:pt x="970598"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DCA2488-762C-49EA-9B53-55010E15E2D7}"/>
                </a:ext>
              </a:extLst>
            </p:cNvPr>
            <p:cNvSpPr/>
            <p:nvPr/>
          </p:nvSpPr>
          <p:spPr>
            <a:xfrm>
              <a:off x="7273290" y="4561113"/>
              <a:ext cx="970597" cy="267652"/>
            </a:xfrm>
            <a:custGeom>
              <a:avLst/>
              <a:gdLst>
                <a:gd name="connsiteX0" fmla="*/ 326708 w 970597"/>
                <a:gd name="connsiteY0" fmla="*/ 0 h 267652"/>
                <a:gd name="connsiteX1" fmla="*/ 0 w 970597"/>
                <a:gd name="connsiteY1" fmla="*/ 0 h 267652"/>
                <a:gd name="connsiteX2" fmla="*/ 244792 w 970597"/>
                <a:gd name="connsiteY2" fmla="*/ 267653 h 267652"/>
                <a:gd name="connsiteX3" fmla="*/ 970597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2" y="267653"/>
                  </a:lnTo>
                  <a:lnTo>
                    <a:pt x="970597"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C0F3E0EC-F165-4FE9-B21A-3192D5C4B7A7}"/>
                </a:ext>
              </a:extLst>
            </p:cNvPr>
            <p:cNvSpPr/>
            <p:nvPr/>
          </p:nvSpPr>
          <p:spPr>
            <a:xfrm>
              <a:off x="3950017" y="4563017"/>
              <a:ext cx="970597" cy="266700"/>
            </a:xfrm>
            <a:custGeom>
              <a:avLst/>
              <a:gdLst>
                <a:gd name="connsiteX0" fmla="*/ 726758 w 970597"/>
                <a:gd name="connsiteY0" fmla="*/ 265748 h 266700"/>
                <a:gd name="connsiteX1" fmla="*/ 970598 w 970597"/>
                <a:gd name="connsiteY1" fmla="*/ 0 h 266700"/>
                <a:gd name="connsiteX2" fmla="*/ 612458 w 970597"/>
                <a:gd name="connsiteY2" fmla="*/ 0 h 266700"/>
                <a:gd name="connsiteX3" fmla="*/ 259080 w 970597"/>
                <a:gd name="connsiteY3" fmla="*/ 244793 h 266700"/>
                <a:gd name="connsiteX4" fmla="*/ 0 w 970597"/>
                <a:gd name="connsiteY4" fmla="*/ 266700 h 266700"/>
                <a:gd name="connsiteX5" fmla="*/ 726758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8" y="265748"/>
                  </a:moveTo>
                  <a:lnTo>
                    <a:pt x="970598" y="0"/>
                  </a:lnTo>
                  <a:lnTo>
                    <a:pt x="612458" y="0"/>
                  </a:lnTo>
                  <a:cubicBezTo>
                    <a:pt x="498158" y="156210"/>
                    <a:pt x="376238" y="235268"/>
                    <a:pt x="259080" y="244793"/>
                  </a:cubicBezTo>
                  <a:lnTo>
                    <a:pt x="0" y="266700"/>
                  </a:lnTo>
                  <a:lnTo>
                    <a:pt x="726758"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CD084C3-AE4B-43CB-8E89-11E3A94AA208}"/>
                </a:ext>
              </a:extLst>
            </p:cNvPr>
            <p:cNvSpPr/>
            <p:nvPr/>
          </p:nvSpPr>
          <p:spPr>
            <a:xfrm>
              <a:off x="8461057" y="4563017"/>
              <a:ext cx="970597" cy="266700"/>
            </a:xfrm>
            <a:custGeom>
              <a:avLst/>
              <a:gdLst>
                <a:gd name="connsiteX0" fmla="*/ 726757 w 970597"/>
                <a:gd name="connsiteY0" fmla="*/ 265748 h 266700"/>
                <a:gd name="connsiteX1" fmla="*/ 970598 w 970597"/>
                <a:gd name="connsiteY1" fmla="*/ 0 h 266700"/>
                <a:gd name="connsiteX2" fmla="*/ 612457 w 970597"/>
                <a:gd name="connsiteY2" fmla="*/ 0 h 266700"/>
                <a:gd name="connsiteX3" fmla="*/ 259080 w 970597"/>
                <a:gd name="connsiteY3" fmla="*/ 244793 h 266700"/>
                <a:gd name="connsiteX4" fmla="*/ 0 w 970597"/>
                <a:gd name="connsiteY4" fmla="*/ 266700 h 266700"/>
                <a:gd name="connsiteX5" fmla="*/ 726757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7" y="265748"/>
                  </a:moveTo>
                  <a:lnTo>
                    <a:pt x="970598" y="0"/>
                  </a:lnTo>
                  <a:lnTo>
                    <a:pt x="612457" y="0"/>
                  </a:lnTo>
                  <a:cubicBezTo>
                    <a:pt x="498157" y="156210"/>
                    <a:pt x="376238" y="235268"/>
                    <a:pt x="259080" y="244793"/>
                  </a:cubicBezTo>
                  <a:lnTo>
                    <a:pt x="0" y="266700"/>
                  </a:lnTo>
                  <a:lnTo>
                    <a:pt x="726757"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9265929C-A111-4103-BC63-4814354F59F7}"/>
                </a:ext>
              </a:extLst>
            </p:cNvPr>
            <p:cNvSpPr/>
            <p:nvPr/>
          </p:nvSpPr>
          <p:spPr>
            <a:xfrm>
              <a:off x="3700462" y="5044030"/>
              <a:ext cx="174307" cy="268605"/>
            </a:xfrm>
            <a:custGeom>
              <a:avLst/>
              <a:gdLst>
                <a:gd name="connsiteX0" fmla="*/ 0 w 174307"/>
                <a:gd name="connsiteY0" fmla="*/ 0 h 268605"/>
                <a:gd name="connsiteX1" fmla="*/ 174308 w 174307"/>
                <a:gd name="connsiteY1" fmla="*/ 0 h 268605"/>
                <a:gd name="connsiteX2" fmla="*/ 174308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8" y="0"/>
                  </a:lnTo>
                  <a:lnTo>
                    <a:pt x="174308" y="268605"/>
                  </a:lnTo>
                  <a:lnTo>
                    <a:pt x="0" y="268605"/>
                  </a:lnTo>
                  <a:close/>
                </a:path>
              </a:pathLst>
            </a:custGeom>
            <a:solidFill>
              <a:srgbClr val="CCCCCC"/>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047C199-5679-4FB8-99C1-BE2D8868CF83}"/>
                </a:ext>
              </a:extLst>
            </p:cNvPr>
            <p:cNvSpPr/>
            <p:nvPr/>
          </p:nvSpPr>
          <p:spPr>
            <a:xfrm>
              <a:off x="8321040" y="5044030"/>
              <a:ext cx="174307" cy="268605"/>
            </a:xfrm>
            <a:custGeom>
              <a:avLst/>
              <a:gdLst>
                <a:gd name="connsiteX0" fmla="*/ 0 w 174307"/>
                <a:gd name="connsiteY0" fmla="*/ 0 h 268605"/>
                <a:gd name="connsiteX1" fmla="*/ 174307 w 174307"/>
                <a:gd name="connsiteY1" fmla="*/ 0 h 268605"/>
                <a:gd name="connsiteX2" fmla="*/ 174307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7" y="0"/>
                  </a:lnTo>
                  <a:lnTo>
                    <a:pt x="174307" y="268605"/>
                  </a:lnTo>
                  <a:lnTo>
                    <a:pt x="0" y="268605"/>
                  </a:lnTo>
                  <a:close/>
                </a:path>
              </a:pathLst>
            </a:custGeom>
            <a:solidFill>
              <a:srgbClr val="CCCCCC"/>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624220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6" presetClass="entr" presetSubtype="42"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outHorizontal)">
                                      <p:cBhvr>
                                        <p:cTn id="13" dur="500"/>
                                        <p:tgtEl>
                                          <p:spTgt spid="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1"/>
                                        </p:tgtEl>
                                        <p:attrNameLst>
                                          <p:attrName>style.visibility</p:attrName>
                                        </p:attrNameLst>
                                      </p:cBhvr>
                                      <p:to>
                                        <p:strVal val="visible"/>
                                      </p:to>
                                    </p:set>
                                    <p:animEffect transition="in" filter="fade">
                                      <p:cBhvr>
                                        <p:cTn id="17" dur="500"/>
                                        <p:tgtEl>
                                          <p:spTgt spid="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500"/>
                                        <p:tgtEl>
                                          <p:spTgt spid="2"/>
                                        </p:tgtEl>
                                      </p:cBhvr>
                                    </p:animEffect>
                                  </p:childTnLst>
                                </p:cTn>
                              </p:par>
                              <p:par>
                                <p:cTn id="25" presetID="10" presetClass="entr" presetSubtype="0" fill="hold" nodeType="withEffect">
                                  <p:stCondLst>
                                    <p:cond delay="0"/>
                                  </p:stCondLst>
                                  <p:childTnLst>
                                    <p:set>
                                      <p:cBhvr>
                                        <p:cTn id="26" dur="1" fill="hold">
                                          <p:stCondLst>
                                            <p:cond delay="0"/>
                                          </p:stCondLst>
                                        </p:cTn>
                                        <p:tgtEl>
                                          <p:spTgt spid="88"/>
                                        </p:tgtEl>
                                        <p:attrNameLst>
                                          <p:attrName>style.visibility</p:attrName>
                                        </p:attrNameLst>
                                      </p:cBhvr>
                                      <p:to>
                                        <p:strVal val="visible"/>
                                      </p:to>
                                    </p:set>
                                    <p:animEffect transition="in" filter="fade">
                                      <p:cBhvr>
                                        <p:cTn id="27" dur="500"/>
                                        <p:tgtEl>
                                          <p:spTgt spid="88"/>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500"/>
                                        <p:tgtEl>
                                          <p:spTgt spid="15"/>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500"/>
                                        <p:tgtEl>
                                          <p:spTgt spid="1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fade">
                                      <p:cBhvr>
                                        <p:cTn id="50" dur="500"/>
                                        <p:tgtEl>
                                          <p:spTgt spid="2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8" grpId="0" animBg="1"/>
      <p:bldP spid="3" grpId="0"/>
      <p:bldP spid="13" grpId="0"/>
      <p:bldP spid="14" grpId="0"/>
      <p:bldP spid="15" grpId="0"/>
      <p:bldP spid="16" grpId="0"/>
      <p:bldP spid="17" grpId="0"/>
      <p:bldP spid="19" grpId="0"/>
      <p:bldP spid="23" grpId="0"/>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sp>
        <p:nvSpPr>
          <p:cNvPr id="6" name="Oval 5">
            <a:extLst>
              <a:ext uri="{FF2B5EF4-FFF2-40B4-BE49-F238E27FC236}">
                <a16:creationId xmlns:a16="http://schemas.microsoft.com/office/drawing/2014/main" id="{50B06322-C142-4DFD-9D3E-B44074058FE6}"/>
              </a:ext>
            </a:extLst>
          </p:cNvPr>
          <p:cNvSpPr/>
          <p:nvPr/>
        </p:nvSpPr>
        <p:spPr>
          <a:xfrm>
            <a:off x="5724074" y="3135299"/>
            <a:ext cx="743852" cy="74385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Rounded Corners 7">
            <a:extLst>
              <a:ext uri="{FF2B5EF4-FFF2-40B4-BE49-F238E27FC236}">
                <a16:creationId xmlns:a16="http://schemas.microsoft.com/office/drawing/2014/main" id="{A8590B12-1605-4296-B9A3-BD022414E24C}"/>
              </a:ext>
            </a:extLst>
          </p:cNvPr>
          <p:cNvSpPr/>
          <p:nvPr/>
        </p:nvSpPr>
        <p:spPr>
          <a:xfrm>
            <a:off x="865684"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Rounded Corners 8">
            <a:extLst>
              <a:ext uri="{FF2B5EF4-FFF2-40B4-BE49-F238E27FC236}">
                <a16:creationId xmlns:a16="http://schemas.microsoft.com/office/drawing/2014/main" id="{E18B9615-DD4A-449B-B5A7-83B726515B7C}"/>
              </a:ext>
            </a:extLst>
          </p:cNvPr>
          <p:cNvSpPr/>
          <p:nvPr/>
        </p:nvSpPr>
        <p:spPr>
          <a:xfrm>
            <a:off x="1217581" y="3335445"/>
            <a:ext cx="4085939"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Rounded Corners 9">
            <a:extLst>
              <a:ext uri="{FF2B5EF4-FFF2-40B4-BE49-F238E27FC236}">
                <a16:creationId xmlns:a16="http://schemas.microsoft.com/office/drawing/2014/main" id="{C412DDAB-805A-445C-85FC-DFCCE59B7524}"/>
              </a:ext>
            </a:extLst>
          </p:cNvPr>
          <p:cNvSpPr/>
          <p:nvPr/>
        </p:nvSpPr>
        <p:spPr>
          <a:xfrm>
            <a:off x="6907640"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Rounded Corners 10">
            <a:extLst>
              <a:ext uri="{FF2B5EF4-FFF2-40B4-BE49-F238E27FC236}">
                <a16:creationId xmlns:a16="http://schemas.microsoft.com/office/drawing/2014/main" id="{6F77C857-2C9F-495A-8DEC-F8251714CEE3}"/>
              </a:ext>
            </a:extLst>
          </p:cNvPr>
          <p:cNvSpPr/>
          <p:nvPr/>
        </p:nvSpPr>
        <p:spPr>
          <a:xfrm>
            <a:off x="6888478" y="3335445"/>
            <a:ext cx="3111864"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4B761B01-22F7-4112-95D2-16AA8ED29E5A}"/>
              </a:ext>
            </a:extLst>
          </p:cNvPr>
          <p:cNvSpPr/>
          <p:nvPr/>
        </p:nvSpPr>
        <p:spPr>
          <a:xfrm>
            <a:off x="5724073" y="4075503"/>
            <a:ext cx="743852" cy="7438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Rounded Corners 37">
            <a:extLst>
              <a:ext uri="{FF2B5EF4-FFF2-40B4-BE49-F238E27FC236}">
                <a16:creationId xmlns:a16="http://schemas.microsoft.com/office/drawing/2014/main" id="{2D7B9B98-5F1E-4BE7-A707-8619442989B2}"/>
              </a:ext>
            </a:extLst>
          </p:cNvPr>
          <p:cNvSpPr/>
          <p:nvPr/>
        </p:nvSpPr>
        <p:spPr>
          <a:xfrm>
            <a:off x="865683"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Rounded Corners 38">
            <a:extLst>
              <a:ext uri="{FF2B5EF4-FFF2-40B4-BE49-F238E27FC236}">
                <a16:creationId xmlns:a16="http://schemas.microsoft.com/office/drawing/2014/main" id="{D8A52A80-06E3-4360-AD38-92569436551A}"/>
              </a:ext>
            </a:extLst>
          </p:cNvPr>
          <p:cNvSpPr/>
          <p:nvPr/>
        </p:nvSpPr>
        <p:spPr>
          <a:xfrm>
            <a:off x="2260600" y="4275649"/>
            <a:ext cx="3042919"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Rounded Corners 39">
            <a:extLst>
              <a:ext uri="{FF2B5EF4-FFF2-40B4-BE49-F238E27FC236}">
                <a16:creationId xmlns:a16="http://schemas.microsoft.com/office/drawing/2014/main" id="{BC1DB9E2-4AA5-4D18-8FDB-C259B3FBFB8A}"/>
              </a:ext>
            </a:extLst>
          </p:cNvPr>
          <p:cNvSpPr/>
          <p:nvPr/>
        </p:nvSpPr>
        <p:spPr>
          <a:xfrm>
            <a:off x="6907639"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Rounded Corners 40">
            <a:extLst>
              <a:ext uri="{FF2B5EF4-FFF2-40B4-BE49-F238E27FC236}">
                <a16:creationId xmlns:a16="http://schemas.microsoft.com/office/drawing/2014/main" id="{BC798531-5648-4DC7-B55E-6715BC59822F}"/>
              </a:ext>
            </a:extLst>
          </p:cNvPr>
          <p:cNvSpPr/>
          <p:nvPr/>
        </p:nvSpPr>
        <p:spPr>
          <a:xfrm>
            <a:off x="6888479" y="4275649"/>
            <a:ext cx="3706391"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07D22A8-4E8E-453A-873B-C2630926B3D4}"/>
              </a:ext>
            </a:extLst>
          </p:cNvPr>
          <p:cNvSpPr/>
          <p:nvPr/>
        </p:nvSpPr>
        <p:spPr>
          <a:xfrm>
            <a:off x="5724072" y="5047345"/>
            <a:ext cx="743852" cy="7438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Rectangle: Rounded Corners 42">
            <a:extLst>
              <a:ext uri="{FF2B5EF4-FFF2-40B4-BE49-F238E27FC236}">
                <a16:creationId xmlns:a16="http://schemas.microsoft.com/office/drawing/2014/main" id="{60DC3536-A94F-4FAB-B357-98A6CF4C5FE4}"/>
              </a:ext>
            </a:extLst>
          </p:cNvPr>
          <p:cNvSpPr/>
          <p:nvPr/>
        </p:nvSpPr>
        <p:spPr>
          <a:xfrm>
            <a:off x="865682"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Rounded Corners 43">
            <a:extLst>
              <a:ext uri="{FF2B5EF4-FFF2-40B4-BE49-F238E27FC236}">
                <a16:creationId xmlns:a16="http://schemas.microsoft.com/office/drawing/2014/main" id="{352A9DD0-1A62-4A0F-829F-81B123A2F9FF}"/>
              </a:ext>
            </a:extLst>
          </p:cNvPr>
          <p:cNvSpPr/>
          <p:nvPr/>
        </p:nvSpPr>
        <p:spPr>
          <a:xfrm>
            <a:off x="1933575" y="5247491"/>
            <a:ext cx="3369943"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Rounded Corners 44">
            <a:extLst>
              <a:ext uri="{FF2B5EF4-FFF2-40B4-BE49-F238E27FC236}">
                <a16:creationId xmlns:a16="http://schemas.microsoft.com/office/drawing/2014/main" id="{6ACEF6B4-1924-4A10-8F56-80D7CB883857}"/>
              </a:ext>
            </a:extLst>
          </p:cNvPr>
          <p:cNvSpPr/>
          <p:nvPr/>
        </p:nvSpPr>
        <p:spPr>
          <a:xfrm>
            <a:off x="6907638"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Rounded Corners 45">
            <a:extLst>
              <a:ext uri="{FF2B5EF4-FFF2-40B4-BE49-F238E27FC236}">
                <a16:creationId xmlns:a16="http://schemas.microsoft.com/office/drawing/2014/main" id="{792DF45C-3AC7-49FD-80A7-AE0DFF30B90D}"/>
              </a:ext>
            </a:extLst>
          </p:cNvPr>
          <p:cNvSpPr/>
          <p:nvPr/>
        </p:nvSpPr>
        <p:spPr>
          <a:xfrm>
            <a:off x="6888477" y="5247491"/>
            <a:ext cx="4085941"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DB865864-E7ED-4AC3-ACBC-360D7380C8BF}"/>
              </a:ext>
            </a:extLst>
          </p:cNvPr>
          <p:cNvGrpSpPr/>
          <p:nvPr/>
        </p:nvGrpSpPr>
        <p:grpSpPr>
          <a:xfrm>
            <a:off x="5911517" y="3330632"/>
            <a:ext cx="368966" cy="353188"/>
            <a:chOff x="9886950" y="1016001"/>
            <a:chExt cx="482600" cy="461963"/>
          </a:xfrm>
          <a:solidFill>
            <a:schemeClr val="bg2"/>
          </a:solidFill>
        </p:grpSpPr>
        <p:sp>
          <p:nvSpPr>
            <p:cNvPr id="68" name="Freeform 36">
              <a:extLst>
                <a:ext uri="{FF2B5EF4-FFF2-40B4-BE49-F238E27FC236}">
                  <a16:creationId xmlns:a16="http://schemas.microsoft.com/office/drawing/2014/main" id="{586AE035-A58B-47D4-93A2-26BFBB180DD5}"/>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37">
              <a:extLst>
                <a:ext uri="{FF2B5EF4-FFF2-40B4-BE49-F238E27FC236}">
                  <a16:creationId xmlns:a16="http://schemas.microsoft.com/office/drawing/2014/main" id="{0532A1C2-4F43-4B38-90CB-898EE43C2475}"/>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38">
              <a:extLst>
                <a:ext uri="{FF2B5EF4-FFF2-40B4-BE49-F238E27FC236}">
                  <a16:creationId xmlns:a16="http://schemas.microsoft.com/office/drawing/2014/main" id="{85FCBAC1-46B6-4660-8B1D-5A791162DAA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39">
              <a:extLst>
                <a:ext uri="{FF2B5EF4-FFF2-40B4-BE49-F238E27FC236}">
                  <a16:creationId xmlns:a16="http://schemas.microsoft.com/office/drawing/2014/main" id="{0E7ED157-6AEA-4503-A051-3294E2F085AE}"/>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40">
              <a:extLst>
                <a:ext uri="{FF2B5EF4-FFF2-40B4-BE49-F238E27FC236}">
                  <a16:creationId xmlns:a16="http://schemas.microsoft.com/office/drawing/2014/main" id="{F595BC10-0609-4FAA-8A58-1C39F0C7C471}"/>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41">
              <a:extLst>
                <a:ext uri="{FF2B5EF4-FFF2-40B4-BE49-F238E27FC236}">
                  <a16:creationId xmlns:a16="http://schemas.microsoft.com/office/drawing/2014/main" id="{63B45394-E192-4DA9-AF14-46EDE00AB9DD}"/>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42">
              <a:extLst>
                <a:ext uri="{FF2B5EF4-FFF2-40B4-BE49-F238E27FC236}">
                  <a16:creationId xmlns:a16="http://schemas.microsoft.com/office/drawing/2014/main" id="{3C2ADBBE-11D8-4B7F-9BB1-A9932EB6BB15}"/>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9" name="Group 78">
            <a:extLst>
              <a:ext uri="{FF2B5EF4-FFF2-40B4-BE49-F238E27FC236}">
                <a16:creationId xmlns:a16="http://schemas.microsoft.com/office/drawing/2014/main" id="{42ACEFE9-C89F-4448-A336-D56FBB1586FA}"/>
              </a:ext>
            </a:extLst>
          </p:cNvPr>
          <p:cNvGrpSpPr/>
          <p:nvPr/>
        </p:nvGrpSpPr>
        <p:grpSpPr>
          <a:xfrm>
            <a:off x="5909007" y="5231574"/>
            <a:ext cx="373982" cy="375394"/>
            <a:chOff x="1298575" y="588963"/>
            <a:chExt cx="420688" cy="422275"/>
          </a:xfrm>
          <a:solidFill>
            <a:schemeClr val="bg2"/>
          </a:solidFill>
        </p:grpSpPr>
        <p:sp>
          <p:nvSpPr>
            <p:cNvPr id="80" name="Freeform 9">
              <a:extLst>
                <a:ext uri="{FF2B5EF4-FFF2-40B4-BE49-F238E27FC236}">
                  <a16:creationId xmlns:a16="http://schemas.microsoft.com/office/drawing/2014/main" id="{5FB0B382-81E4-4041-83DA-448A3D63A65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0">
              <a:extLst>
                <a:ext uri="{FF2B5EF4-FFF2-40B4-BE49-F238E27FC236}">
                  <a16:creationId xmlns:a16="http://schemas.microsoft.com/office/drawing/2014/main" id="{2CAC645F-E404-4EBE-B018-EDADB0959979}"/>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1">
              <a:extLst>
                <a:ext uri="{FF2B5EF4-FFF2-40B4-BE49-F238E27FC236}">
                  <a16:creationId xmlns:a16="http://schemas.microsoft.com/office/drawing/2014/main" id="{B53D6C3A-E0B1-4742-BC1A-6B4AE7D8F7A0}"/>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9" name="Rectangle 88">
            <a:extLst>
              <a:ext uri="{FF2B5EF4-FFF2-40B4-BE49-F238E27FC236}">
                <a16:creationId xmlns:a16="http://schemas.microsoft.com/office/drawing/2014/main" id="{BD9E40BD-25EA-4809-8ED5-DD9CCB240C98}"/>
              </a:ext>
            </a:extLst>
          </p:cNvPr>
          <p:cNvSpPr/>
          <p:nvPr/>
        </p:nvSpPr>
        <p:spPr>
          <a:xfrm>
            <a:off x="909119" y="2178442"/>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0" name="TextBox 89">
            <a:extLst>
              <a:ext uri="{FF2B5EF4-FFF2-40B4-BE49-F238E27FC236}">
                <a16:creationId xmlns:a16="http://schemas.microsoft.com/office/drawing/2014/main" id="{66F174AE-938E-44D3-8789-B26945BAC879}"/>
              </a:ext>
            </a:extLst>
          </p:cNvPr>
          <p:cNvSpPr txBox="1"/>
          <p:nvPr/>
        </p:nvSpPr>
        <p:spPr>
          <a:xfrm>
            <a:off x="1217581" y="1910913"/>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Description</a:t>
            </a:r>
          </a:p>
        </p:txBody>
      </p:sp>
      <p:sp>
        <p:nvSpPr>
          <p:cNvPr id="91" name="Rectangle 90">
            <a:extLst>
              <a:ext uri="{FF2B5EF4-FFF2-40B4-BE49-F238E27FC236}">
                <a16:creationId xmlns:a16="http://schemas.microsoft.com/office/drawing/2014/main" id="{CBB90B2A-1EEC-43BA-81AD-1B7C36B09B0D}"/>
              </a:ext>
            </a:extLst>
          </p:cNvPr>
          <p:cNvSpPr/>
          <p:nvPr/>
        </p:nvSpPr>
        <p:spPr>
          <a:xfrm>
            <a:off x="8228209" y="2178442"/>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2" name="TextBox 91">
            <a:extLst>
              <a:ext uri="{FF2B5EF4-FFF2-40B4-BE49-F238E27FC236}">
                <a16:creationId xmlns:a16="http://schemas.microsoft.com/office/drawing/2014/main" id="{0168233E-564F-49E7-9400-B312EA3F4290}"/>
              </a:ext>
            </a:extLst>
          </p:cNvPr>
          <p:cNvSpPr txBox="1"/>
          <p:nvPr/>
        </p:nvSpPr>
        <p:spPr>
          <a:xfrm>
            <a:off x="8228209" y="1910913"/>
            <a:ext cx="2746210" cy="338554"/>
          </a:xfrm>
          <a:prstGeom prst="rect">
            <a:avLst/>
          </a:prstGeom>
          <a:noFill/>
        </p:spPr>
        <p:txBody>
          <a:bodyPr wrap="square">
            <a:spAutoFit/>
          </a:bodyPr>
          <a:lstStyle/>
          <a:p>
            <a:pPr>
              <a:defRPr/>
            </a:pPr>
            <a:r>
              <a:rPr lang="en-US" sz="1600" b="1">
                <a:latin typeface="+mj-lt"/>
              </a:rPr>
              <a:t>Description</a:t>
            </a:r>
          </a:p>
        </p:txBody>
      </p:sp>
      <p:sp>
        <p:nvSpPr>
          <p:cNvPr id="93" name="TextBox 92">
            <a:extLst>
              <a:ext uri="{FF2B5EF4-FFF2-40B4-BE49-F238E27FC236}">
                <a16:creationId xmlns:a16="http://schemas.microsoft.com/office/drawing/2014/main" id="{966CF979-B4FC-4331-83F6-89BD5C5F8FF5}"/>
              </a:ext>
            </a:extLst>
          </p:cNvPr>
          <p:cNvSpPr txBox="1"/>
          <p:nvPr/>
        </p:nvSpPr>
        <p:spPr>
          <a:xfrm>
            <a:off x="9419740" y="3349238"/>
            <a:ext cx="537327" cy="307777"/>
          </a:xfrm>
          <a:prstGeom prst="rect">
            <a:avLst/>
          </a:prstGeom>
          <a:noFill/>
        </p:spPr>
        <p:txBody>
          <a:bodyPr wrap="none" rtlCol="0">
            <a:spAutoFit/>
          </a:bodyPr>
          <a:lstStyle/>
          <a:p>
            <a:pPr algn="ctr"/>
            <a:r>
              <a:rPr lang="en-US" sz="1400" b="1">
                <a:solidFill>
                  <a:schemeClr val="bg2"/>
                </a:solidFill>
                <a:latin typeface="+mj-lt"/>
              </a:rPr>
              <a:t>60</a:t>
            </a:r>
            <a:r>
              <a:rPr lang="en-US" sz="1400" b="1" dirty="0">
                <a:solidFill>
                  <a:schemeClr val="bg2"/>
                </a:solidFill>
                <a:latin typeface="+mj-lt"/>
              </a:rPr>
              <a:t>%</a:t>
            </a:r>
          </a:p>
        </p:txBody>
      </p:sp>
      <p:sp>
        <p:nvSpPr>
          <p:cNvPr id="94" name="TextBox 93">
            <a:extLst>
              <a:ext uri="{FF2B5EF4-FFF2-40B4-BE49-F238E27FC236}">
                <a16:creationId xmlns:a16="http://schemas.microsoft.com/office/drawing/2014/main" id="{17C65BFA-FB27-475A-B41C-59024EE5A9ED}"/>
              </a:ext>
            </a:extLst>
          </p:cNvPr>
          <p:cNvSpPr txBox="1"/>
          <p:nvPr/>
        </p:nvSpPr>
        <p:spPr>
          <a:xfrm>
            <a:off x="10015740" y="4294451"/>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sp>
        <p:nvSpPr>
          <p:cNvPr id="95" name="TextBox 94">
            <a:extLst>
              <a:ext uri="{FF2B5EF4-FFF2-40B4-BE49-F238E27FC236}">
                <a16:creationId xmlns:a16="http://schemas.microsoft.com/office/drawing/2014/main" id="{03089317-5973-419E-993B-DAE8F4B6559A}"/>
              </a:ext>
            </a:extLst>
          </p:cNvPr>
          <p:cNvSpPr txBox="1"/>
          <p:nvPr/>
        </p:nvSpPr>
        <p:spPr>
          <a:xfrm>
            <a:off x="10402255" y="5261564"/>
            <a:ext cx="537327" cy="307777"/>
          </a:xfrm>
          <a:prstGeom prst="rect">
            <a:avLst/>
          </a:prstGeom>
          <a:noFill/>
        </p:spPr>
        <p:txBody>
          <a:bodyPr wrap="none" rtlCol="0">
            <a:spAutoFit/>
          </a:bodyPr>
          <a:lstStyle/>
          <a:p>
            <a:pPr algn="ctr"/>
            <a:r>
              <a:rPr lang="en-US" sz="1400" b="1">
                <a:solidFill>
                  <a:schemeClr val="bg2"/>
                </a:solidFill>
                <a:latin typeface="+mj-lt"/>
              </a:rPr>
              <a:t>90</a:t>
            </a:r>
            <a:r>
              <a:rPr lang="en-US" sz="1400" b="1" dirty="0">
                <a:solidFill>
                  <a:schemeClr val="bg2"/>
                </a:solidFill>
                <a:latin typeface="+mj-lt"/>
              </a:rPr>
              <a:t>%</a:t>
            </a:r>
          </a:p>
        </p:txBody>
      </p:sp>
      <p:sp>
        <p:nvSpPr>
          <p:cNvPr id="96" name="TextBox 95">
            <a:extLst>
              <a:ext uri="{FF2B5EF4-FFF2-40B4-BE49-F238E27FC236}">
                <a16:creationId xmlns:a16="http://schemas.microsoft.com/office/drawing/2014/main" id="{8AE24247-9C21-4B3A-924D-F829D6C37ABC}"/>
              </a:ext>
            </a:extLst>
          </p:cNvPr>
          <p:cNvSpPr txBox="1"/>
          <p:nvPr/>
        </p:nvSpPr>
        <p:spPr>
          <a:xfrm>
            <a:off x="1274343" y="3339713"/>
            <a:ext cx="537327" cy="307777"/>
          </a:xfrm>
          <a:prstGeom prst="rect">
            <a:avLst/>
          </a:prstGeom>
          <a:noFill/>
        </p:spPr>
        <p:txBody>
          <a:bodyPr wrap="none" rtlCol="0">
            <a:spAutoFit/>
          </a:bodyPr>
          <a:lstStyle/>
          <a:p>
            <a:pPr algn="ctr"/>
            <a:r>
              <a:rPr lang="en-US" sz="1400" b="1">
                <a:solidFill>
                  <a:schemeClr val="bg2"/>
                </a:solidFill>
                <a:latin typeface="+mj-lt"/>
              </a:rPr>
              <a:t>70</a:t>
            </a:r>
            <a:r>
              <a:rPr lang="en-US" sz="1400" b="1" dirty="0">
                <a:solidFill>
                  <a:schemeClr val="bg2"/>
                </a:solidFill>
                <a:latin typeface="+mj-lt"/>
              </a:rPr>
              <a:t>%</a:t>
            </a:r>
          </a:p>
        </p:txBody>
      </p:sp>
      <p:sp>
        <p:nvSpPr>
          <p:cNvPr id="97" name="TextBox 96">
            <a:extLst>
              <a:ext uri="{FF2B5EF4-FFF2-40B4-BE49-F238E27FC236}">
                <a16:creationId xmlns:a16="http://schemas.microsoft.com/office/drawing/2014/main" id="{8A8097E2-5247-488F-80A2-94619A919B11}"/>
              </a:ext>
            </a:extLst>
          </p:cNvPr>
          <p:cNvSpPr txBox="1"/>
          <p:nvPr/>
        </p:nvSpPr>
        <p:spPr>
          <a:xfrm>
            <a:off x="2365036" y="4284926"/>
            <a:ext cx="537327" cy="307777"/>
          </a:xfrm>
          <a:prstGeom prst="rect">
            <a:avLst/>
          </a:prstGeom>
          <a:noFill/>
        </p:spPr>
        <p:txBody>
          <a:bodyPr wrap="none" rtlCol="0">
            <a:spAutoFit/>
          </a:bodyPr>
          <a:lstStyle/>
          <a:p>
            <a:pPr algn="ctr"/>
            <a:r>
              <a:rPr lang="en-US" sz="1400" b="1">
                <a:solidFill>
                  <a:schemeClr val="bg2"/>
                </a:solidFill>
                <a:latin typeface="+mj-lt"/>
              </a:rPr>
              <a:t>65%</a:t>
            </a:r>
            <a:endParaRPr lang="en-US" sz="1400" b="1" dirty="0">
              <a:solidFill>
                <a:schemeClr val="bg2"/>
              </a:solidFill>
              <a:latin typeface="+mj-lt"/>
            </a:endParaRPr>
          </a:p>
        </p:txBody>
      </p:sp>
      <p:sp>
        <p:nvSpPr>
          <p:cNvPr id="98" name="TextBox 97">
            <a:extLst>
              <a:ext uri="{FF2B5EF4-FFF2-40B4-BE49-F238E27FC236}">
                <a16:creationId xmlns:a16="http://schemas.microsoft.com/office/drawing/2014/main" id="{2769EAA5-F7D3-43EB-9651-9BBBAD488C13}"/>
              </a:ext>
            </a:extLst>
          </p:cNvPr>
          <p:cNvSpPr txBox="1"/>
          <p:nvPr/>
        </p:nvSpPr>
        <p:spPr>
          <a:xfrm>
            <a:off x="1955412" y="5252039"/>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grpSp>
        <p:nvGrpSpPr>
          <p:cNvPr id="3" name="Group 2">
            <a:extLst>
              <a:ext uri="{FF2B5EF4-FFF2-40B4-BE49-F238E27FC236}">
                <a16:creationId xmlns:a16="http://schemas.microsoft.com/office/drawing/2014/main" id="{FD06F9C9-CC47-4B28-806F-AC5F86F2E1E1}"/>
              </a:ext>
            </a:extLst>
          </p:cNvPr>
          <p:cNvGrpSpPr/>
          <p:nvPr/>
        </p:nvGrpSpPr>
        <p:grpSpPr>
          <a:xfrm>
            <a:off x="5623721" y="1975331"/>
            <a:ext cx="903154" cy="886113"/>
            <a:chOff x="5623721" y="1975331"/>
            <a:chExt cx="903154" cy="886113"/>
          </a:xfrm>
        </p:grpSpPr>
        <p:sp>
          <p:nvSpPr>
            <p:cNvPr id="48" name="Oval 47">
              <a:extLst>
                <a:ext uri="{FF2B5EF4-FFF2-40B4-BE49-F238E27FC236}">
                  <a16:creationId xmlns:a16="http://schemas.microsoft.com/office/drawing/2014/main" id="{71FEDDA5-4969-4A7B-B542-5AD0E65E9EC1}"/>
                </a:ext>
              </a:extLst>
            </p:cNvPr>
            <p:cNvSpPr/>
            <p:nvPr/>
          </p:nvSpPr>
          <p:spPr>
            <a:xfrm>
              <a:off x="5623721" y="199744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Oval 48">
              <a:extLst>
                <a:ext uri="{FF2B5EF4-FFF2-40B4-BE49-F238E27FC236}">
                  <a16:creationId xmlns:a16="http://schemas.microsoft.com/office/drawing/2014/main" id="{2F72AE63-D26C-43F6-9351-196EDC79196D}"/>
                </a:ext>
              </a:extLst>
            </p:cNvPr>
            <p:cNvSpPr/>
            <p:nvPr/>
          </p:nvSpPr>
          <p:spPr>
            <a:xfrm>
              <a:off x="5662875" y="197533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50" name="TextBox 49">
            <a:extLst>
              <a:ext uri="{FF2B5EF4-FFF2-40B4-BE49-F238E27FC236}">
                <a16:creationId xmlns:a16="http://schemas.microsoft.com/office/drawing/2014/main" id="{1033FEDA-933E-4F46-8F82-A655754562DA}"/>
              </a:ext>
            </a:extLst>
          </p:cNvPr>
          <p:cNvSpPr txBox="1"/>
          <p:nvPr/>
        </p:nvSpPr>
        <p:spPr>
          <a:xfrm>
            <a:off x="5655455" y="220727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47" name="Freeform 350">
            <a:extLst>
              <a:ext uri="{FF2B5EF4-FFF2-40B4-BE49-F238E27FC236}">
                <a16:creationId xmlns:a16="http://schemas.microsoft.com/office/drawing/2014/main" id="{7D40F54B-9334-4BA9-8090-F0551EF68908}"/>
              </a:ext>
            </a:extLst>
          </p:cNvPr>
          <p:cNvSpPr>
            <a:spLocks noEditPoints="1"/>
          </p:cNvSpPr>
          <p:nvPr/>
        </p:nvSpPr>
        <p:spPr bwMode="auto">
          <a:xfrm>
            <a:off x="5858576" y="4269557"/>
            <a:ext cx="474846" cy="355744"/>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Picture Placeholder 4">
            <a:extLst>
              <a:ext uri="{FF2B5EF4-FFF2-40B4-BE49-F238E27FC236}">
                <a16:creationId xmlns:a16="http://schemas.microsoft.com/office/drawing/2014/main" id="{A8137C24-165D-4D1A-AF54-AE44922E9EF1}"/>
              </a:ext>
            </a:extLst>
          </p:cNvPr>
          <p:cNvSpPr>
            <a:spLocks noGrp="1"/>
          </p:cNvSpPr>
          <p:nvPr>
            <p:ph type="pic" sz="quarter" idx="10"/>
          </p:nvPr>
        </p:nvSpPr>
        <p:spPr/>
      </p:sp>
      <p:sp>
        <p:nvSpPr>
          <p:cNvPr id="12" name="Picture Placeholder 11">
            <a:extLst>
              <a:ext uri="{FF2B5EF4-FFF2-40B4-BE49-F238E27FC236}">
                <a16:creationId xmlns:a16="http://schemas.microsoft.com/office/drawing/2014/main" id="{A5D343EF-39AF-48A2-89EB-0FC8FCB7B134}"/>
              </a:ext>
            </a:extLst>
          </p:cNvPr>
          <p:cNvSpPr>
            <a:spLocks noGrp="1"/>
          </p:cNvSpPr>
          <p:nvPr>
            <p:ph type="pic" sz="quarter" idx="11"/>
          </p:nvPr>
        </p:nvSpPr>
        <p:spPr/>
      </p:sp>
    </p:spTree>
    <p:extLst>
      <p:ext uri="{BB962C8B-B14F-4D97-AF65-F5344CB8AC3E}">
        <p14:creationId xmlns:p14="http://schemas.microsoft.com/office/powerpoint/2010/main" val="745591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500"/>
                                        <p:tgtEl>
                                          <p:spTgt spid="50"/>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90"/>
                                        </p:tgtEl>
                                        <p:attrNameLst>
                                          <p:attrName>style.visibility</p:attrName>
                                        </p:attrNameLst>
                                      </p:cBhvr>
                                      <p:to>
                                        <p:strVal val="visible"/>
                                      </p:to>
                                    </p:set>
                                    <p:animEffect transition="in" filter="fade">
                                      <p:cBhvr>
                                        <p:cTn id="21" dur="500"/>
                                        <p:tgtEl>
                                          <p:spTgt spid="9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2"/>
                                        </p:tgtEl>
                                        <p:attrNameLst>
                                          <p:attrName>style.visibility</p:attrName>
                                        </p:attrNameLst>
                                      </p:cBhvr>
                                      <p:to>
                                        <p:strVal val="visible"/>
                                      </p:to>
                                    </p:set>
                                    <p:animEffect transition="in" filter="fade">
                                      <p:cBhvr>
                                        <p:cTn id="24" dur="500"/>
                                        <p:tgtEl>
                                          <p:spTgt spid="92"/>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500"/>
                                        <p:tgtEl>
                                          <p:spTgt spid="8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1"/>
                                        </p:tgtEl>
                                        <p:attrNameLst>
                                          <p:attrName>style.visibility</p:attrName>
                                        </p:attrNameLst>
                                      </p:cBhvr>
                                      <p:to>
                                        <p:strVal val="visible"/>
                                      </p:to>
                                    </p:set>
                                    <p:animEffect transition="in" filter="fade">
                                      <p:cBhvr>
                                        <p:cTn id="31" dur="500"/>
                                        <p:tgtEl>
                                          <p:spTgt spid="91"/>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500" fill="hold"/>
                                        <p:tgtEl>
                                          <p:spTgt spid="6"/>
                                        </p:tgtEl>
                                        <p:attrNameLst>
                                          <p:attrName>ppt_w</p:attrName>
                                        </p:attrNameLst>
                                      </p:cBhvr>
                                      <p:tavLst>
                                        <p:tav tm="0">
                                          <p:val>
                                            <p:fltVal val="0"/>
                                          </p:val>
                                        </p:tav>
                                        <p:tav tm="100000">
                                          <p:val>
                                            <p:strVal val="#ppt_w"/>
                                          </p:val>
                                        </p:tav>
                                      </p:tavLst>
                                    </p:anim>
                                    <p:anim calcmode="lin" valueType="num">
                                      <p:cBhvr>
                                        <p:cTn id="36" dur="500" fill="hold"/>
                                        <p:tgtEl>
                                          <p:spTgt spid="6"/>
                                        </p:tgtEl>
                                        <p:attrNameLst>
                                          <p:attrName>ppt_h</p:attrName>
                                        </p:attrNameLst>
                                      </p:cBhvr>
                                      <p:tavLst>
                                        <p:tav tm="0">
                                          <p:val>
                                            <p:fltVal val="0"/>
                                          </p:val>
                                        </p:tav>
                                        <p:tav tm="100000">
                                          <p:val>
                                            <p:strVal val="#ppt_h"/>
                                          </p:val>
                                        </p:tav>
                                      </p:tavLst>
                                    </p:anim>
                                    <p:animEffect transition="in" filter="fade">
                                      <p:cBhvr>
                                        <p:cTn id="37" dur="500"/>
                                        <p:tgtEl>
                                          <p:spTgt spid="6"/>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fade">
                                      <p:cBhvr>
                                        <p:cTn id="41" dur="500"/>
                                        <p:tgtEl>
                                          <p:spTgt spid="67"/>
                                        </p:tgtEl>
                                      </p:cBhvr>
                                    </p:animEffect>
                                  </p:childTnLst>
                                </p:cTn>
                              </p:par>
                            </p:childTnLst>
                          </p:cTn>
                        </p:par>
                        <p:par>
                          <p:cTn id="42" fill="hold">
                            <p:stCondLst>
                              <p:cond delay="3500"/>
                            </p:stCondLst>
                            <p:childTnLst>
                              <p:par>
                                <p:cTn id="43" presetID="22" presetClass="entr" presetSubtype="8"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wipe(left)">
                                      <p:cBhvr>
                                        <p:cTn id="45" dur="500"/>
                                        <p:tgtEl>
                                          <p:spTgt spid="1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500"/>
                                        <p:tgtEl>
                                          <p:spTgt spid="10"/>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wipe(right)">
                                      <p:cBhvr>
                                        <p:cTn id="51" dur="500"/>
                                        <p:tgtEl>
                                          <p:spTgt spid="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fade">
                                      <p:cBhvr>
                                        <p:cTn id="54" dur="500"/>
                                        <p:tgtEl>
                                          <p:spTgt spid="8"/>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96"/>
                                        </p:tgtEl>
                                        <p:attrNameLst>
                                          <p:attrName>style.visibility</p:attrName>
                                        </p:attrNameLst>
                                      </p:cBhvr>
                                      <p:to>
                                        <p:strVal val="visible"/>
                                      </p:to>
                                    </p:set>
                                    <p:animEffect transition="in" filter="fade">
                                      <p:cBhvr>
                                        <p:cTn id="58" dur="500"/>
                                        <p:tgtEl>
                                          <p:spTgt spid="9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93"/>
                                        </p:tgtEl>
                                        <p:attrNameLst>
                                          <p:attrName>style.visibility</p:attrName>
                                        </p:attrNameLst>
                                      </p:cBhvr>
                                      <p:to>
                                        <p:strVal val="visible"/>
                                      </p:to>
                                    </p:set>
                                    <p:animEffect transition="in" filter="fade">
                                      <p:cBhvr>
                                        <p:cTn id="61" dur="500"/>
                                        <p:tgtEl>
                                          <p:spTgt spid="9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37"/>
                                        </p:tgtEl>
                                        <p:attrNameLst>
                                          <p:attrName>style.visibility</p:attrName>
                                        </p:attrNameLst>
                                      </p:cBhvr>
                                      <p:to>
                                        <p:strVal val="visible"/>
                                      </p:to>
                                    </p:set>
                                    <p:anim calcmode="lin" valueType="num">
                                      <p:cBhvr>
                                        <p:cTn id="65" dur="500" fill="hold"/>
                                        <p:tgtEl>
                                          <p:spTgt spid="37"/>
                                        </p:tgtEl>
                                        <p:attrNameLst>
                                          <p:attrName>ppt_w</p:attrName>
                                        </p:attrNameLst>
                                      </p:cBhvr>
                                      <p:tavLst>
                                        <p:tav tm="0">
                                          <p:val>
                                            <p:fltVal val="0"/>
                                          </p:val>
                                        </p:tav>
                                        <p:tav tm="100000">
                                          <p:val>
                                            <p:strVal val="#ppt_w"/>
                                          </p:val>
                                        </p:tav>
                                      </p:tavLst>
                                    </p:anim>
                                    <p:anim calcmode="lin" valueType="num">
                                      <p:cBhvr>
                                        <p:cTn id="66" dur="500" fill="hold"/>
                                        <p:tgtEl>
                                          <p:spTgt spid="37"/>
                                        </p:tgtEl>
                                        <p:attrNameLst>
                                          <p:attrName>ppt_h</p:attrName>
                                        </p:attrNameLst>
                                      </p:cBhvr>
                                      <p:tavLst>
                                        <p:tav tm="0">
                                          <p:val>
                                            <p:fltVal val="0"/>
                                          </p:val>
                                        </p:tav>
                                        <p:tav tm="100000">
                                          <p:val>
                                            <p:strVal val="#ppt_h"/>
                                          </p:val>
                                        </p:tav>
                                      </p:tavLst>
                                    </p:anim>
                                    <p:animEffect transition="in" filter="fade">
                                      <p:cBhvr>
                                        <p:cTn id="67" dur="500"/>
                                        <p:tgtEl>
                                          <p:spTgt spid="37"/>
                                        </p:tgtEl>
                                      </p:cBhvr>
                                    </p:animEffect>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7"/>
                                        </p:tgtEl>
                                        <p:attrNameLst>
                                          <p:attrName>style.visibility</p:attrName>
                                        </p:attrNameLst>
                                      </p:cBhvr>
                                      <p:to>
                                        <p:strVal val="visible"/>
                                      </p:to>
                                    </p:set>
                                    <p:animEffect transition="in" filter="fade">
                                      <p:cBhvr>
                                        <p:cTn id="71" dur="500"/>
                                        <p:tgtEl>
                                          <p:spTgt spid="47"/>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5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Effect transition="in" filter="fade">
                                      <p:cBhvr>
                                        <p:cTn id="78" dur="500"/>
                                        <p:tgtEl>
                                          <p:spTgt spid="40"/>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9"/>
                                        </p:tgtEl>
                                        <p:attrNameLst>
                                          <p:attrName>style.visibility</p:attrName>
                                        </p:attrNameLst>
                                      </p:cBhvr>
                                      <p:to>
                                        <p:strVal val="visible"/>
                                      </p:to>
                                    </p:set>
                                    <p:animEffect transition="in" filter="wipe(right)">
                                      <p:cBhvr>
                                        <p:cTn id="81" dur="500"/>
                                        <p:tgtEl>
                                          <p:spTgt spid="39"/>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wipe(left)">
                                      <p:cBhvr>
                                        <p:cTn id="84" dur="500"/>
                                        <p:tgtEl>
                                          <p:spTgt spid="41"/>
                                        </p:tgtEl>
                                      </p:cBhvr>
                                    </p:animEffect>
                                  </p:childTnLst>
                                </p:cTn>
                              </p:par>
                            </p:childTnLst>
                          </p:cTn>
                        </p:par>
                        <p:par>
                          <p:cTn id="85" fill="hold">
                            <p:stCondLst>
                              <p:cond delay="6000"/>
                            </p:stCondLst>
                            <p:childTnLst>
                              <p:par>
                                <p:cTn id="86" presetID="10" presetClass="entr" presetSubtype="0" fill="hold" grpId="0" nodeType="afterEffect">
                                  <p:stCondLst>
                                    <p:cond delay="0"/>
                                  </p:stCondLst>
                                  <p:childTnLst>
                                    <p:set>
                                      <p:cBhvr>
                                        <p:cTn id="87" dur="1" fill="hold">
                                          <p:stCondLst>
                                            <p:cond delay="0"/>
                                          </p:stCondLst>
                                        </p:cTn>
                                        <p:tgtEl>
                                          <p:spTgt spid="97"/>
                                        </p:tgtEl>
                                        <p:attrNameLst>
                                          <p:attrName>style.visibility</p:attrName>
                                        </p:attrNameLst>
                                      </p:cBhvr>
                                      <p:to>
                                        <p:strVal val="visible"/>
                                      </p:to>
                                    </p:set>
                                    <p:animEffect transition="in" filter="fade">
                                      <p:cBhvr>
                                        <p:cTn id="88" dur="500"/>
                                        <p:tgtEl>
                                          <p:spTgt spid="9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4"/>
                                        </p:tgtEl>
                                        <p:attrNameLst>
                                          <p:attrName>style.visibility</p:attrName>
                                        </p:attrNameLst>
                                      </p:cBhvr>
                                      <p:to>
                                        <p:strVal val="visible"/>
                                      </p:to>
                                    </p:set>
                                    <p:animEffect transition="in" filter="fade">
                                      <p:cBhvr>
                                        <p:cTn id="91" dur="500"/>
                                        <p:tgtEl>
                                          <p:spTgt spid="94"/>
                                        </p:tgtEl>
                                      </p:cBhvr>
                                    </p:animEffect>
                                  </p:childTnLst>
                                </p:cTn>
                              </p:par>
                            </p:childTnLst>
                          </p:cTn>
                        </p:par>
                        <p:par>
                          <p:cTn id="92" fill="hold">
                            <p:stCondLst>
                              <p:cond delay="6500"/>
                            </p:stCondLst>
                            <p:childTnLst>
                              <p:par>
                                <p:cTn id="93" presetID="53" presetClass="entr" presetSubtype="16" fill="hold" grpId="0" nodeType="after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p:cTn id="95" dur="500" fill="hold"/>
                                        <p:tgtEl>
                                          <p:spTgt spid="42"/>
                                        </p:tgtEl>
                                        <p:attrNameLst>
                                          <p:attrName>ppt_w</p:attrName>
                                        </p:attrNameLst>
                                      </p:cBhvr>
                                      <p:tavLst>
                                        <p:tav tm="0">
                                          <p:val>
                                            <p:fltVal val="0"/>
                                          </p:val>
                                        </p:tav>
                                        <p:tav tm="100000">
                                          <p:val>
                                            <p:strVal val="#ppt_w"/>
                                          </p:val>
                                        </p:tav>
                                      </p:tavLst>
                                    </p:anim>
                                    <p:anim calcmode="lin" valueType="num">
                                      <p:cBhvr>
                                        <p:cTn id="96" dur="500" fill="hold"/>
                                        <p:tgtEl>
                                          <p:spTgt spid="42"/>
                                        </p:tgtEl>
                                        <p:attrNameLst>
                                          <p:attrName>ppt_h</p:attrName>
                                        </p:attrNameLst>
                                      </p:cBhvr>
                                      <p:tavLst>
                                        <p:tav tm="0">
                                          <p:val>
                                            <p:fltVal val="0"/>
                                          </p:val>
                                        </p:tav>
                                        <p:tav tm="100000">
                                          <p:val>
                                            <p:strVal val="#ppt_h"/>
                                          </p:val>
                                        </p:tav>
                                      </p:tavLst>
                                    </p:anim>
                                    <p:animEffect transition="in" filter="fade">
                                      <p:cBhvr>
                                        <p:cTn id="97" dur="500"/>
                                        <p:tgtEl>
                                          <p:spTgt spid="42"/>
                                        </p:tgtEl>
                                      </p:cBhvr>
                                    </p:animEffect>
                                  </p:childTnLst>
                                </p:cTn>
                              </p:par>
                            </p:childTnLst>
                          </p:cTn>
                        </p:par>
                        <p:par>
                          <p:cTn id="98" fill="hold">
                            <p:stCondLst>
                              <p:cond delay="7000"/>
                            </p:stCondLst>
                            <p:childTnLst>
                              <p:par>
                                <p:cTn id="99" presetID="10" presetClass="entr" presetSubtype="0" fill="hold" nodeType="after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500"/>
                                        <p:tgtEl>
                                          <p:spTgt spid="79"/>
                                        </p:tgtEl>
                                      </p:cBhvr>
                                    </p:animEffect>
                                  </p:childTnLst>
                                </p:cTn>
                              </p:par>
                            </p:childTnLst>
                          </p:cTn>
                        </p:par>
                        <p:par>
                          <p:cTn id="102" fill="hold">
                            <p:stCondLst>
                              <p:cond delay="7500"/>
                            </p:stCondLst>
                            <p:childTnLst>
                              <p:par>
                                <p:cTn id="103" presetID="10" presetClass="entr" presetSubtype="0" fill="hold" grpId="0" nodeType="afterEffect">
                                  <p:stCondLst>
                                    <p:cond delay="0"/>
                                  </p:stCondLst>
                                  <p:childTnLst>
                                    <p:set>
                                      <p:cBhvr>
                                        <p:cTn id="104" dur="1" fill="hold">
                                          <p:stCondLst>
                                            <p:cond delay="0"/>
                                          </p:stCondLst>
                                        </p:cTn>
                                        <p:tgtEl>
                                          <p:spTgt spid="43"/>
                                        </p:tgtEl>
                                        <p:attrNameLst>
                                          <p:attrName>style.visibility</p:attrName>
                                        </p:attrNameLst>
                                      </p:cBhvr>
                                      <p:to>
                                        <p:strVal val="visible"/>
                                      </p:to>
                                    </p:set>
                                    <p:animEffect transition="in" filter="fade">
                                      <p:cBhvr>
                                        <p:cTn id="105" dur="500"/>
                                        <p:tgtEl>
                                          <p:spTgt spid="43"/>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5"/>
                                        </p:tgtEl>
                                        <p:attrNameLst>
                                          <p:attrName>style.visibility</p:attrName>
                                        </p:attrNameLst>
                                      </p:cBhvr>
                                      <p:to>
                                        <p:strVal val="visible"/>
                                      </p:to>
                                    </p:set>
                                    <p:animEffect transition="in" filter="fade">
                                      <p:cBhvr>
                                        <p:cTn id="108" dur="500"/>
                                        <p:tgtEl>
                                          <p:spTgt spid="45"/>
                                        </p:tgtEl>
                                      </p:cBhvr>
                                    </p:animEffect>
                                  </p:childTnLst>
                                </p:cTn>
                              </p:par>
                            </p:childTnLst>
                          </p:cTn>
                        </p:par>
                        <p:par>
                          <p:cTn id="109" fill="hold">
                            <p:stCondLst>
                              <p:cond delay="8000"/>
                            </p:stCondLst>
                            <p:childTnLst>
                              <p:par>
                                <p:cTn id="110" presetID="22" presetClass="entr" presetSubtype="2" fill="hold" grpId="0" nodeType="afterEffect">
                                  <p:stCondLst>
                                    <p:cond delay="0"/>
                                  </p:stCondLst>
                                  <p:childTnLst>
                                    <p:set>
                                      <p:cBhvr>
                                        <p:cTn id="111" dur="1" fill="hold">
                                          <p:stCondLst>
                                            <p:cond delay="0"/>
                                          </p:stCondLst>
                                        </p:cTn>
                                        <p:tgtEl>
                                          <p:spTgt spid="44"/>
                                        </p:tgtEl>
                                        <p:attrNameLst>
                                          <p:attrName>style.visibility</p:attrName>
                                        </p:attrNameLst>
                                      </p:cBhvr>
                                      <p:to>
                                        <p:strVal val="visible"/>
                                      </p:to>
                                    </p:set>
                                    <p:animEffect transition="in" filter="wipe(right)">
                                      <p:cBhvr>
                                        <p:cTn id="112" dur="500"/>
                                        <p:tgtEl>
                                          <p:spTgt spid="44"/>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46"/>
                                        </p:tgtEl>
                                        <p:attrNameLst>
                                          <p:attrName>style.visibility</p:attrName>
                                        </p:attrNameLst>
                                      </p:cBhvr>
                                      <p:to>
                                        <p:strVal val="visible"/>
                                      </p:to>
                                    </p:set>
                                    <p:animEffect transition="in" filter="wipe(left)">
                                      <p:cBhvr>
                                        <p:cTn id="115"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8" grpId="0" animBg="1"/>
      <p:bldP spid="9" grpId="0" animBg="1"/>
      <p:bldP spid="10" grpId="0" animBg="1"/>
      <p:bldP spid="11"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89" grpId="0"/>
      <p:bldP spid="90" grpId="0"/>
      <p:bldP spid="91" grpId="0"/>
      <p:bldP spid="92" grpId="0"/>
      <p:bldP spid="93" grpId="0"/>
      <p:bldP spid="94" grpId="0"/>
      <p:bldP spid="96" grpId="0"/>
      <p:bldP spid="97" grpId="0"/>
      <p:bldP spid="50" grpId="0"/>
      <p:bldP spid="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B689D0C-922A-4692-A4A8-9D80B81D25D2}"/>
              </a:ext>
            </a:extLst>
          </p:cNvPr>
          <p:cNvGrpSpPr/>
          <p:nvPr/>
        </p:nvGrpSpPr>
        <p:grpSpPr>
          <a:xfrm>
            <a:off x="4761052" y="3667305"/>
            <a:ext cx="1130948" cy="684834"/>
            <a:chOff x="4761052" y="3667305"/>
            <a:chExt cx="1130948" cy="684834"/>
          </a:xfrm>
        </p:grpSpPr>
        <p:grpSp>
          <p:nvGrpSpPr>
            <p:cNvPr id="327" name="Group 326">
              <a:extLst>
                <a:ext uri="{FF2B5EF4-FFF2-40B4-BE49-F238E27FC236}">
                  <a16:creationId xmlns:a16="http://schemas.microsoft.com/office/drawing/2014/main" id="{23CF01C0-EB24-45C6-87CB-4C57D2018854}"/>
                </a:ext>
              </a:extLst>
            </p:cNvPr>
            <p:cNvGrpSpPr/>
            <p:nvPr/>
          </p:nvGrpSpPr>
          <p:grpSpPr>
            <a:xfrm>
              <a:off x="5107026" y="3717019"/>
              <a:ext cx="784974" cy="626688"/>
              <a:chOff x="4991751" y="3837244"/>
              <a:chExt cx="626961" cy="500537"/>
            </a:xfrm>
          </p:grpSpPr>
          <p:grpSp>
            <p:nvGrpSpPr>
              <p:cNvPr id="328" name="Graphic 36">
                <a:extLst>
                  <a:ext uri="{FF2B5EF4-FFF2-40B4-BE49-F238E27FC236}">
                    <a16:creationId xmlns:a16="http://schemas.microsoft.com/office/drawing/2014/main" id="{A8D8FDCB-E2F2-463A-BE85-8A7649BEBCE9}"/>
                  </a:ext>
                </a:extLst>
              </p:cNvPr>
              <p:cNvGrpSpPr/>
              <p:nvPr/>
            </p:nvGrpSpPr>
            <p:grpSpPr>
              <a:xfrm>
                <a:off x="4991751" y="3837244"/>
                <a:ext cx="626961" cy="500537"/>
                <a:chOff x="7721839" y="3132107"/>
                <a:chExt cx="687093" cy="548544"/>
              </a:xfrm>
              <a:solidFill>
                <a:srgbClr val="FFCD2C"/>
              </a:solidFill>
            </p:grpSpPr>
            <p:sp>
              <p:nvSpPr>
                <p:cNvPr id="335" name="Freeform: Shape 334">
                  <a:extLst>
                    <a:ext uri="{FF2B5EF4-FFF2-40B4-BE49-F238E27FC236}">
                      <a16:creationId xmlns:a16="http://schemas.microsoft.com/office/drawing/2014/main" id="{A9CEFD74-5C51-4C02-97E5-4A20AF9E3A92}"/>
                    </a:ext>
                  </a:extLst>
                </p:cNvPr>
                <p:cNvSpPr/>
                <p:nvPr/>
              </p:nvSpPr>
              <p:spPr>
                <a:xfrm>
                  <a:off x="7806665" y="3496861"/>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7B55AB60-3952-4121-856B-79E708F1366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211917F2-4ECE-4BFF-A465-5FAA75771E59}"/>
                    </a:ext>
                  </a:extLst>
                </p:cNvPr>
                <p:cNvSpPr/>
                <p:nvPr/>
              </p:nvSpPr>
              <p:spPr>
                <a:xfrm>
                  <a:off x="7761424" y="3406379"/>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38C94805-7BB2-40EF-AC7B-1DF52BB64EF2}"/>
                    </a:ext>
                  </a:extLst>
                </p:cNvPr>
                <p:cNvSpPr/>
                <p:nvPr/>
              </p:nvSpPr>
              <p:spPr>
                <a:xfrm>
                  <a:off x="7721839" y="33158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51C9065D-A1DB-4325-AE35-C24CACE58AFF}"/>
                    </a:ext>
                  </a:extLst>
                </p:cNvPr>
                <p:cNvSpPr/>
                <p:nvPr/>
              </p:nvSpPr>
              <p:spPr>
                <a:xfrm>
                  <a:off x="7772735" y="322258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FD94E0A1-0BE1-437B-A853-49A41EDF0F93}"/>
                    </a:ext>
                  </a:extLst>
                </p:cNvPr>
                <p:cNvSpPr/>
                <p:nvPr/>
              </p:nvSpPr>
              <p:spPr>
                <a:xfrm>
                  <a:off x="7721839" y="3132107"/>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29" name="Freeform: Shape 328">
                <a:extLst>
                  <a:ext uri="{FF2B5EF4-FFF2-40B4-BE49-F238E27FC236}">
                    <a16:creationId xmlns:a16="http://schemas.microsoft.com/office/drawing/2014/main" id="{EFCF05B1-038F-4C1C-9D35-845C8DAE3B09}"/>
                  </a:ext>
                </a:extLst>
              </p:cNvPr>
              <p:cNvSpPr/>
              <p:nvPr/>
            </p:nvSpPr>
            <p:spPr>
              <a:xfrm>
                <a:off x="5381345" y="3837244"/>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A2E1D7DC-A81F-4FA7-9BB0-6B0195828CD9}"/>
                  </a:ext>
                </a:extLst>
              </p:cNvPr>
              <p:cNvSpPr/>
              <p:nvPr/>
            </p:nvSpPr>
            <p:spPr>
              <a:xfrm>
                <a:off x="5381345" y="393270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A08D943-09BC-4B17-AD77-35ECBCD2E35C}"/>
                  </a:ext>
                </a:extLst>
              </p:cNvPr>
              <p:cNvSpPr/>
              <p:nvPr/>
            </p:nvSpPr>
            <p:spPr>
              <a:xfrm>
                <a:off x="5381345" y="401527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A145DD6E-0408-455C-B64E-828A85E8B8EC}"/>
                  </a:ext>
                </a:extLst>
              </p:cNvPr>
              <p:cNvSpPr/>
              <p:nvPr/>
            </p:nvSpPr>
            <p:spPr>
              <a:xfrm>
                <a:off x="5381345" y="409783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E6ADD9F3-A7F4-47D9-8601-9A1E8DBAE247}"/>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67580B72-7813-4437-839C-C2F9A06C32C9}"/>
                  </a:ext>
                </a:extLst>
              </p:cNvPr>
              <p:cNvSpPr/>
              <p:nvPr/>
            </p:nvSpPr>
            <p:spPr>
              <a:xfrm>
                <a:off x="5381345" y="418297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1" name="Graphic 36">
              <a:extLst>
                <a:ext uri="{FF2B5EF4-FFF2-40B4-BE49-F238E27FC236}">
                  <a16:creationId xmlns:a16="http://schemas.microsoft.com/office/drawing/2014/main" id="{7302A2E2-591D-44A8-9550-1ED5ECCF3936}"/>
                </a:ext>
              </a:extLst>
            </p:cNvPr>
            <p:cNvGrpSpPr/>
            <p:nvPr/>
          </p:nvGrpSpPr>
          <p:grpSpPr>
            <a:xfrm>
              <a:off x="4761052" y="3667305"/>
              <a:ext cx="684832" cy="684834"/>
              <a:chOff x="7331637" y="3084039"/>
              <a:chExt cx="599439" cy="599440"/>
            </a:xfrm>
          </p:grpSpPr>
          <p:sp>
            <p:nvSpPr>
              <p:cNvPr id="342" name="Freeform: Shape 341">
                <a:extLst>
                  <a:ext uri="{FF2B5EF4-FFF2-40B4-BE49-F238E27FC236}">
                    <a16:creationId xmlns:a16="http://schemas.microsoft.com/office/drawing/2014/main" id="{D90DCF14-00E2-431C-B957-FBD4E3548A5C}"/>
                  </a:ext>
                </a:extLst>
              </p:cNvPr>
              <p:cNvSpPr/>
              <p:nvPr/>
            </p:nvSpPr>
            <p:spPr>
              <a:xfrm>
                <a:off x="7331637" y="3084039"/>
                <a:ext cx="599439" cy="599440"/>
              </a:xfrm>
              <a:custGeom>
                <a:avLst/>
                <a:gdLst>
                  <a:gd name="connsiteX0" fmla="*/ 299720 w 599439"/>
                  <a:gd name="connsiteY0" fmla="*/ 599440 h 599440"/>
                  <a:gd name="connsiteX1" fmla="*/ 599440 w 599439"/>
                  <a:gd name="connsiteY1" fmla="*/ 299720 h 599440"/>
                  <a:gd name="connsiteX2" fmla="*/ 299720 w 599439"/>
                  <a:gd name="connsiteY2" fmla="*/ 0 h 599440"/>
                  <a:gd name="connsiteX3" fmla="*/ 0 w 599439"/>
                  <a:gd name="connsiteY3" fmla="*/ 299720 h 599440"/>
                  <a:gd name="connsiteX4" fmla="*/ 299720 w 599439"/>
                  <a:gd name="connsiteY4" fmla="*/ 599440 h 5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9" h="599440">
                    <a:moveTo>
                      <a:pt x="299720" y="599440"/>
                    </a:moveTo>
                    <a:cubicBezTo>
                      <a:pt x="466545" y="599440"/>
                      <a:pt x="599440" y="463718"/>
                      <a:pt x="599440" y="299720"/>
                    </a:cubicBezTo>
                    <a:cubicBezTo>
                      <a:pt x="599440" y="135722"/>
                      <a:pt x="463718" y="0"/>
                      <a:pt x="299720" y="0"/>
                    </a:cubicBezTo>
                    <a:cubicBezTo>
                      <a:pt x="132895" y="0"/>
                      <a:pt x="0" y="135722"/>
                      <a:pt x="0" y="299720"/>
                    </a:cubicBezTo>
                    <a:cubicBezTo>
                      <a:pt x="0" y="463718"/>
                      <a:pt x="132895" y="599440"/>
                      <a:pt x="299720" y="599440"/>
                    </a:cubicBezTo>
                    <a:close/>
                  </a:path>
                </a:pathLst>
              </a:custGeom>
              <a:solidFill>
                <a:srgbClr val="FFDE5D"/>
              </a:solidFill>
              <a:ln w="2825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DAE581-51CE-43BD-8EE1-59A40B265D81}"/>
                  </a:ext>
                </a:extLst>
              </p:cNvPr>
              <p:cNvSpPr/>
              <p:nvPr/>
            </p:nvSpPr>
            <p:spPr>
              <a:xfrm>
                <a:off x="7399499" y="3149072"/>
                <a:ext cx="463717" cy="463717"/>
              </a:xfrm>
              <a:custGeom>
                <a:avLst/>
                <a:gdLst>
                  <a:gd name="connsiteX0" fmla="*/ 231859 w 463717"/>
                  <a:gd name="connsiteY0" fmla="*/ 463718 h 463717"/>
                  <a:gd name="connsiteX1" fmla="*/ 463717 w 463717"/>
                  <a:gd name="connsiteY1" fmla="*/ 231859 h 463717"/>
                  <a:gd name="connsiteX2" fmla="*/ 231859 w 463717"/>
                  <a:gd name="connsiteY2" fmla="*/ 0 h 463717"/>
                  <a:gd name="connsiteX3" fmla="*/ 0 w 463717"/>
                  <a:gd name="connsiteY3" fmla="*/ 231859 h 463717"/>
                  <a:gd name="connsiteX4" fmla="*/ 231859 w 463717"/>
                  <a:gd name="connsiteY4" fmla="*/ 463718 h 46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717" h="463717">
                    <a:moveTo>
                      <a:pt x="231859" y="463718"/>
                    </a:moveTo>
                    <a:cubicBezTo>
                      <a:pt x="359098" y="463718"/>
                      <a:pt x="463717" y="359099"/>
                      <a:pt x="463717" y="231859"/>
                    </a:cubicBezTo>
                    <a:cubicBezTo>
                      <a:pt x="463717" y="104619"/>
                      <a:pt x="359098" y="0"/>
                      <a:pt x="231859" y="0"/>
                    </a:cubicBezTo>
                    <a:cubicBezTo>
                      <a:pt x="104619" y="0"/>
                      <a:pt x="0" y="104619"/>
                      <a:pt x="0" y="231859"/>
                    </a:cubicBezTo>
                    <a:cubicBezTo>
                      <a:pt x="0" y="361926"/>
                      <a:pt x="104619" y="463718"/>
                      <a:pt x="231859" y="463718"/>
                    </a:cubicBezTo>
                    <a:close/>
                  </a:path>
                </a:pathLst>
              </a:custGeom>
              <a:solidFill>
                <a:srgbClr val="FDBB29"/>
              </a:solidFill>
              <a:ln w="2825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0121C428-61B9-4814-B952-3B4CEADBB87D}"/>
                  </a:ext>
                </a:extLst>
              </p:cNvPr>
              <p:cNvSpPr/>
              <p:nvPr/>
            </p:nvSpPr>
            <p:spPr>
              <a:xfrm>
                <a:off x="7521083" y="3231071"/>
                <a:ext cx="209238" cy="330823"/>
              </a:xfrm>
              <a:custGeom>
                <a:avLst/>
                <a:gdLst>
                  <a:gd name="connsiteX0" fmla="*/ 79171 w 209238"/>
                  <a:gd name="connsiteY0" fmla="*/ 327996 h 330823"/>
                  <a:gd name="connsiteX1" fmla="*/ 79171 w 209238"/>
                  <a:gd name="connsiteY1" fmla="*/ 288410 h 330823"/>
                  <a:gd name="connsiteX2" fmla="*/ 31103 w 209238"/>
                  <a:gd name="connsiteY2" fmla="*/ 271445 h 330823"/>
                  <a:gd name="connsiteX3" fmla="*/ 0 w 209238"/>
                  <a:gd name="connsiteY3" fmla="*/ 212066 h 330823"/>
                  <a:gd name="connsiteX4" fmla="*/ 42413 w 209238"/>
                  <a:gd name="connsiteY4" fmla="*/ 206411 h 330823"/>
                  <a:gd name="connsiteX5" fmla="*/ 62206 w 209238"/>
                  <a:gd name="connsiteY5" fmla="*/ 243169 h 330823"/>
                  <a:gd name="connsiteX6" fmla="*/ 81999 w 209238"/>
                  <a:gd name="connsiteY6" fmla="*/ 254479 h 330823"/>
                  <a:gd name="connsiteX7" fmla="*/ 81999 w 209238"/>
                  <a:gd name="connsiteY7" fmla="*/ 175308 h 330823"/>
                  <a:gd name="connsiteX8" fmla="*/ 45241 w 209238"/>
                  <a:gd name="connsiteY8" fmla="*/ 161170 h 330823"/>
                  <a:gd name="connsiteX9" fmla="*/ 19793 w 209238"/>
                  <a:gd name="connsiteY9" fmla="*/ 138550 h 330823"/>
                  <a:gd name="connsiteX10" fmla="*/ 11310 w 209238"/>
                  <a:gd name="connsiteY10" fmla="*/ 104619 h 330823"/>
                  <a:gd name="connsiteX11" fmla="*/ 19793 w 209238"/>
                  <a:gd name="connsiteY11" fmla="*/ 73516 h 330823"/>
                  <a:gd name="connsiteX12" fmla="*/ 39586 w 209238"/>
                  <a:gd name="connsiteY12" fmla="*/ 50896 h 330823"/>
                  <a:gd name="connsiteX13" fmla="*/ 65034 w 209238"/>
                  <a:gd name="connsiteY13" fmla="*/ 39586 h 330823"/>
                  <a:gd name="connsiteX14" fmla="*/ 84826 w 209238"/>
                  <a:gd name="connsiteY14" fmla="*/ 36758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27996 h 330823"/>
                  <a:gd name="connsiteX34" fmla="*/ 79171 w 209238"/>
                  <a:gd name="connsiteY34" fmla="*/ 130067 h 330823"/>
                  <a:gd name="connsiteX35" fmla="*/ 79171 w 209238"/>
                  <a:gd name="connsiteY35" fmla="*/ 70689 h 330823"/>
                  <a:gd name="connsiteX36" fmla="*/ 59379 w 209238"/>
                  <a:gd name="connsiteY36" fmla="*/ 79171 h 330823"/>
                  <a:gd name="connsiteX37" fmla="*/ 48069 w 209238"/>
                  <a:gd name="connsiteY37" fmla="*/ 101792 h 330823"/>
                  <a:gd name="connsiteX38" fmla="*/ 53724 w 209238"/>
                  <a:gd name="connsiteY38" fmla="*/ 115929 h 330823"/>
                  <a:gd name="connsiteX39" fmla="*/ 70689 w 209238"/>
                  <a:gd name="connsiteY39" fmla="*/ 127240 h 330823"/>
                  <a:gd name="connsiteX40" fmla="*/ 79171 w 209238"/>
                  <a:gd name="connsiteY40" fmla="*/ 130067 h 330823"/>
                  <a:gd name="connsiteX41" fmla="*/ 79171 w 209238"/>
                  <a:gd name="connsiteY41" fmla="*/ 130067 h 330823"/>
                  <a:gd name="connsiteX42" fmla="*/ 124412 w 209238"/>
                  <a:gd name="connsiteY42" fmla="*/ 186618 h 330823"/>
                  <a:gd name="connsiteX43" fmla="*/ 124412 w 209238"/>
                  <a:gd name="connsiteY43" fmla="*/ 254479 h 330823"/>
                  <a:gd name="connsiteX44" fmla="*/ 147033 w 209238"/>
                  <a:gd name="connsiteY44" fmla="*/ 243169 h 330823"/>
                  <a:gd name="connsiteX45" fmla="*/ 161171 w 209238"/>
                  <a:gd name="connsiteY45" fmla="*/ 214894 h 330823"/>
                  <a:gd name="connsiteX46" fmla="*/ 149860 w 209238"/>
                  <a:gd name="connsiteY46" fmla="*/ 192273 h 330823"/>
                  <a:gd name="connsiteX47" fmla="*/ 124412 w 209238"/>
                  <a:gd name="connsiteY47" fmla="*/ 186618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27996"/>
                    </a:moveTo>
                    <a:lnTo>
                      <a:pt x="79171" y="288410"/>
                    </a:lnTo>
                    <a:cubicBezTo>
                      <a:pt x="59379" y="285582"/>
                      <a:pt x="42413" y="279927"/>
                      <a:pt x="31103" y="271445"/>
                    </a:cubicBezTo>
                    <a:cubicBezTo>
                      <a:pt x="14138" y="257307"/>
                      <a:pt x="2828" y="237514"/>
                      <a:pt x="0" y="212066"/>
                    </a:cubicBezTo>
                    <a:lnTo>
                      <a:pt x="42413" y="206411"/>
                    </a:lnTo>
                    <a:cubicBezTo>
                      <a:pt x="45241" y="223376"/>
                      <a:pt x="50896" y="234687"/>
                      <a:pt x="62206" y="243169"/>
                    </a:cubicBezTo>
                    <a:cubicBezTo>
                      <a:pt x="67861" y="248824"/>
                      <a:pt x="73516" y="251652"/>
                      <a:pt x="81999" y="254479"/>
                    </a:cubicBezTo>
                    <a:lnTo>
                      <a:pt x="81999" y="175308"/>
                    </a:lnTo>
                    <a:cubicBezTo>
                      <a:pt x="65034" y="169653"/>
                      <a:pt x="53724" y="166825"/>
                      <a:pt x="45241" y="161170"/>
                    </a:cubicBezTo>
                    <a:cubicBezTo>
                      <a:pt x="33931" y="155515"/>
                      <a:pt x="25448" y="147032"/>
                      <a:pt x="19793" y="138550"/>
                    </a:cubicBezTo>
                    <a:cubicBezTo>
                      <a:pt x="14138" y="130067"/>
                      <a:pt x="11310" y="118757"/>
                      <a:pt x="11310" y="104619"/>
                    </a:cubicBezTo>
                    <a:cubicBezTo>
                      <a:pt x="11310" y="93309"/>
                      <a:pt x="14138" y="84826"/>
                      <a:pt x="19793" y="73516"/>
                    </a:cubicBezTo>
                    <a:cubicBezTo>
                      <a:pt x="25448" y="65034"/>
                      <a:pt x="31103" y="56551"/>
                      <a:pt x="39586" y="50896"/>
                    </a:cubicBezTo>
                    <a:cubicBezTo>
                      <a:pt x="45241" y="45241"/>
                      <a:pt x="53724" y="42413"/>
                      <a:pt x="65034" y="39586"/>
                    </a:cubicBezTo>
                    <a:cubicBezTo>
                      <a:pt x="70689" y="36758"/>
                      <a:pt x="76344" y="36758"/>
                      <a:pt x="84826" y="36758"/>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3" y="149860"/>
                      <a:pt x="161171" y="155515"/>
                      <a:pt x="169653" y="158343"/>
                    </a:cubicBezTo>
                    <a:cubicBezTo>
                      <a:pt x="180963" y="163998"/>
                      <a:pt x="189446" y="169653"/>
                      <a:pt x="197928" y="180963"/>
                    </a:cubicBezTo>
                    <a:cubicBezTo>
                      <a:pt x="203584"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27996"/>
                    </a:lnTo>
                    <a:close/>
                    <a:moveTo>
                      <a:pt x="79171" y="130067"/>
                    </a:moveTo>
                    <a:lnTo>
                      <a:pt x="79171" y="70689"/>
                    </a:lnTo>
                    <a:cubicBezTo>
                      <a:pt x="70689" y="73516"/>
                      <a:pt x="62206" y="73516"/>
                      <a:pt x="59379" y="79171"/>
                    </a:cubicBezTo>
                    <a:cubicBezTo>
                      <a:pt x="50896" y="84826"/>
                      <a:pt x="48069" y="93309"/>
                      <a:pt x="48069" y="101792"/>
                    </a:cubicBezTo>
                    <a:cubicBezTo>
                      <a:pt x="48069" y="107447"/>
                      <a:pt x="50896" y="113102"/>
                      <a:pt x="53724" y="115929"/>
                    </a:cubicBezTo>
                    <a:cubicBezTo>
                      <a:pt x="56551" y="121585"/>
                      <a:pt x="62206" y="124412"/>
                      <a:pt x="70689" y="127240"/>
                    </a:cubicBezTo>
                    <a:cubicBezTo>
                      <a:pt x="70689" y="127240"/>
                      <a:pt x="73516" y="127240"/>
                      <a:pt x="79171" y="130067"/>
                    </a:cubicBezTo>
                    <a:lnTo>
                      <a:pt x="79171" y="130067"/>
                    </a:lnTo>
                    <a:close/>
                    <a:moveTo>
                      <a:pt x="124412" y="186618"/>
                    </a:moveTo>
                    <a:lnTo>
                      <a:pt x="124412" y="254479"/>
                    </a:lnTo>
                    <a:cubicBezTo>
                      <a:pt x="135722" y="251652"/>
                      <a:pt x="141377" y="248824"/>
                      <a:pt x="147033" y="243169"/>
                    </a:cubicBezTo>
                    <a:cubicBezTo>
                      <a:pt x="155515" y="234687"/>
                      <a:pt x="161171" y="226204"/>
                      <a:pt x="161171" y="214894"/>
                    </a:cubicBezTo>
                    <a:cubicBezTo>
                      <a:pt x="161171" y="206411"/>
                      <a:pt x="158343" y="197928"/>
                      <a:pt x="149860" y="192273"/>
                    </a:cubicBezTo>
                    <a:cubicBezTo>
                      <a:pt x="144205" y="192273"/>
                      <a:pt x="135722" y="189446"/>
                      <a:pt x="124412" y="186618"/>
                    </a:cubicBezTo>
                    <a:close/>
                  </a:path>
                </a:pathLst>
              </a:custGeom>
              <a:solidFill>
                <a:srgbClr val="F38D04"/>
              </a:solidFill>
              <a:ln w="2825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64673858-7C0A-4FD9-A87A-1B4139A9C783}"/>
                  </a:ext>
                </a:extLst>
              </p:cNvPr>
              <p:cNvSpPr/>
              <p:nvPr/>
            </p:nvSpPr>
            <p:spPr>
              <a:xfrm>
                <a:off x="7413636" y="3149072"/>
                <a:ext cx="429787" cy="152687"/>
              </a:xfrm>
              <a:custGeom>
                <a:avLst/>
                <a:gdLst>
                  <a:gd name="connsiteX0" fmla="*/ 217721 w 429787"/>
                  <a:gd name="connsiteY0" fmla="*/ 0 h 152687"/>
                  <a:gd name="connsiteX1" fmla="*/ 429787 w 429787"/>
                  <a:gd name="connsiteY1" fmla="*/ 135722 h 152687"/>
                  <a:gd name="connsiteX2" fmla="*/ 217721 w 429787"/>
                  <a:gd name="connsiteY2" fmla="*/ 16965 h 152687"/>
                  <a:gd name="connsiteX3" fmla="*/ 0 w 429787"/>
                  <a:gd name="connsiteY3" fmla="*/ 152688 h 152687"/>
                  <a:gd name="connsiteX4" fmla="*/ 217721 w 429787"/>
                  <a:gd name="connsiteY4" fmla="*/ 0 h 152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787" h="152687">
                    <a:moveTo>
                      <a:pt x="217721" y="0"/>
                    </a:moveTo>
                    <a:cubicBezTo>
                      <a:pt x="311030" y="0"/>
                      <a:pt x="393029" y="56551"/>
                      <a:pt x="429787" y="135722"/>
                    </a:cubicBezTo>
                    <a:cubicBezTo>
                      <a:pt x="390201" y="65034"/>
                      <a:pt x="311030" y="16965"/>
                      <a:pt x="217721" y="16965"/>
                    </a:cubicBezTo>
                    <a:cubicBezTo>
                      <a:pt x="121584" y="16965"/>
                      <a:pt x="36758" y="73516"/>
                      <a:pt x="0" y="152688"/>
                    </a:cubicBezTo>
                    <a:cubicBezTo>
                      <a:pt x="31103" y="65034"/>
                      <a:pt x="115929" y="0"/>
                      <a:pt x="217721" y="0"/>
                    </a:cubicBezTo>
                    <a:close/>
                  </a:path>
                </a:pathLst>
              </a:custGeom>
              <a:solidFill>
                <a:srgbClr val="F38D04"/>
              </a:solidFill>
              <a:ln w="2825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0D421181-2ABD-49B4-9D62-7AF6B5FC29DD}"/>
                  </a:ext>
                </a:extLst>
              </p:cNvPr>
              <p:cNvSpPr/>
              <p:nvPr/>
            </p:nvSpPr>
            <p:spPr>
              <a:xfrm>
                <a:off x="7529566" y="3216933"/>
                <a:ext cx="209238" cy="330823"/>
              </a:xfrm>
              <a:custGeom>
                <a:avLst/>
                <a:gdLst>
                  <a:gd name="connsiteX0" fmla="*/ 79171 w 209238"/>
                  <a:gd name="connsiteY0" fmla="*/ 330823 h 330823"/>
                  <a:gd name="connsiteX1" fmla="*/ 79171 w 209238"/>
                  <a:gd name="connsiteY1" fmla="*/ 291238 h 330823"/>
                  <a:gd name="connsiteX2" fmla="*/ 31103 w 209238"/>
                  <a:gd name="connsiteY2" fmla="*/ 274272 h 330823"/>
                  <a:gd name="connsiteX3" fmla="*/ 0 w 209238"/>
                  <a:gd name="connsiteY3" fmla="*/ 214894 h 330823"/>
                  <a:gd name="connsiteX4" fmla="*/ 42413 w 209238"/>
                  <a:gd name="connsiteY4" fmla="*/ 209239 h 330823"/>
                  <a:gd name="connsiteX5" fmla="*/ 62206 w 209238"/>
                  <a:gd name="connsiteY5" fmla="*/ 245997 h 330823"/>
                  <a:gd name="connsiteX6" fmla="*/ 81999 w 209238"/>
                  <a:gd name="connsiteY6" fmla="*/ 257307 h 330823"/>
                  <a:gd name="connsiteX7" fmla="*/ 81999 w 209238"/>
                  <a:gd name="connsiteY7" fmla="*/ 178136 h 330823"/>
                  <a:gd name="connsiteX8" fmla="*/ 45241 w 209238"/>
                  <a:gd name="connsiteY8" fmla="*/ 163998 h 330823"/>
                  <a:gd name="connsiteX9" fmla="*/ 19793 w 209238"/>
                  <a:gd name="connsiteY9" fmla="*/ 141377 h 330823"/>
                  <a:gd name="connsiteX10" fmla="*/ 11310 w 209238"/>
                  <a:gd name="connsiteY10" fmla="*/ 107447 h 330823"/>
                  <a:gd name="connsiteX11" fmla="*/ 19793 w 209238"/>
                  <a:gd name="connsiteY11" fmla="*/ 76344 h 330823"/>
                  <a:gd name="connsiteX12" fmla="*/ 39586 w 209238"/>
                  <a:gd name="connsiteY12" fmla="*/ 53723 h 330823"/>
                  <a:gd name="connsiteX13" fmla="*/ 65034 w 209238"/>
                  <a:gd name="connsiteY13" fmla="*/ 42413 h 330823"/>
                  <a:gd name="connsiteX14" fmla="*/ 84826 w 209238"/>
                  <a:gd name="connsiteY14" fmla="*/ 39586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30823 h 330823"/>
                  <a:gd name="connsiteX34" fmla="*/ 79171 w 209238"/>
                  <a:gd name="connsiteY34" fmla="*/ 132895 h 330823"/>
                  <a:gd name="connsiteX35" fmla="*/ 79171 w 209238"/>
                  <a:gd name="connsiteY35" fmla="*/ 73516 h 330823"/>
                  <a:gd name="connsiteX36" fmla="*/ 59379 w 209238"/>
                  <a:gd name="connsiteY36" fmla="*/ 81999 h 330823"/>
                  <a:gd name="connsiteX37" fmla="*/ 48068 w 209238"/>
                  <a:gd name="connsiteY37" fmla="*/ 104619 h 330823"/>
                  <a:gd name="connsiteX38" fmla="*/ 53724 w 209238"/>
                  <a:gd name="connsiteY38" fmla="*/ 118757 h 330823"/>
                  <a:gd name="connsiteX39" fmla="*/ 70689 w 209238"/>
                  <a:gd name="connsiteY39" fmla="*/ 130067 h 330823"/>
                  <a:gd name="connsiteX40" fmla="*/ 79171 w 209238"/>
                  <a:gd name="connsiteY40" fmla="*/ 132895 h 330823"/>
                  <a:gd name="connsiteX41" fmla="*/ 79171 w 209238"/>
                  <a:gd name="connsiteY41" fmla="*/ 132895 h 330823"/>
                  <a:gd name="connsiteX42" fmla="*/ 121585 w 209238"/>
                  <a:gd name="connsiteY42" fmla="*/ 189446 h 330823"/>
                  <a:gd name="connsiteX43" fmla="*/ 121585 w 209238"/>
                  <a:gd name="connsiteY43" fmla="*/ 257307 h 330823"/>
                  <a:gd name="connsiteX44" fmla="*/ 144205 w 209238"/>
                  <a:gd name="connsiteY44" fmla="*/ 245997 h 330823"/>
                  <a:gd name="connsiteX45" fmla="*/ 158343 w 209238"/>
                  <a:gd name="connsiteY45" fmla="*/ 217721 h 330823"/>
                  <a:gd name="connsiteX46" fmla="*/ 147032 w 209238"/>
                  <a:gd name="connsiteY46" fmla="*/ 195101 h 330823"/>
                  <a:gd name="connsiteX47" fmla="*/ 121585 w 209238"/>
                  <a:gd name="connsiteY47" fmla="*/ 189446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30823"/>
                    </a:moveTo>
                    <a:lnTo>
                      <a:pt x="79171" y="291238"/>
                    </a:lnTo>
                    <a:cubicBezTo>
                      <a:pt x="59379" y="288410"/>
                      <a:pt x="42413" y="282755"/>
                      <a:pt x="31103" y="274272"/>
                    </a:cubicBezTo>
                    <a:cubicBezTo>
                      <a:pt x="14138" y="260134"/>
                      <a:pt x="2828" y="240342"/>
                      <a:pt x="0" y="214894"/>
                    </a:cubicBezTo>
                    <a:lnTo>
                      <a:pt x="42413" y="209239"/>
                    </a:lnTo>
                    <a:cubicBezTo>
                      <a:pt x="45241" y="226204"/>
                      <a:pt x="50896" y="237514"/>
                      <a:pt x="62206" y="245997"/>
                    </a:cubicBezTo>
                    <a:cubicBezTo>
                      <a:pt x="67861" y="251652"/>
                      <a:pt x="73516" y="254479"/>
                      <a:pt x="81999" y="257307"/>
                    </a:cubicBezTo>
                    <a:lnTo>
                      <a:pt x="81999" y="178136"/>
                    </a:lnTo>
                    <a:cubicBezTo>
                      <a:pt x="65034" y="172480"/>
                      <a:pt x="53724" y="169653"/>
                      <a:pt x="45241" y="163998"/>
                    </a:cubicBezTo>
                    <a:cubicBezTo>
                      <a:pt x="33930" y="158343"/>
                      <a:pt x="25448" y="149860"/>
                      <a:pt x="19793" y="141377"/>
                    </a:cubicBezTo>
                    <a:cubicBezTo>
                      <a:pt x="14138" y="132895"/>
                      <a:pt x="11310" y="121585"/>
                      <a:pt x="11310" y="107447"/>
                    </a:cubicBezTo>
                    <a:cubicBezTo>
                      <a:pt x="11310" y="96137"/>
                      <a:pt x="14138" y="87654"/>
                      <a:pt x="19793" y="76344"/>
                    </a:cubicBezTo>
                    <a:cubicBezTo>
                      <a:pt x="25448" y="67861"/>
                      <a:pt x="31103" y="59378"/>
                      <a:pt x="39586" y="53723"/>
                    </a:cubicBezTo>
                    <a:cubicBezTo>
                      <a:pt x="45241" y="48068"/>
                      <a:pt x="53724" y="45241"/>
                      <a:pt x="65034" y="42413"/>
                    </a:cubicBezTo>
                    <a:cubicBezTo>
                      <a:pt x="70689" y="39586"/>
                      <a:pt x="76344" y="39586"/>
                      <a:pt x="84826" y="39586"/>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2" y="149860"/>
                      <a:pt x="161170" y="155515"/>
                      <a:pt x="169653" y="158343"/>
                    </a:cubicBezTo>
                    <a:cubicBezTo>
                      <a:pt x="180963" y="163998"/>
                      <a:pt x="189446" y="169653"/>
                      <a:pt x="197928" y="180963"/>
                    </a:cubicBezTo>
                    <a:cubicBezTo>
                      <a:pt x="203583"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30823"/>
                    </a:lnTo>
                    <a:close/>
                    <a:moveTo>
                      <a:pt x="79171" y="132895"/>
                    </a:moveTo>
                    <a:lnTo>
                      <a:pt x="79171" y="73516"/>
                    </a:lnTo>
                    <a:cubicBezTo>
                      <a:pt x="70689" y="76344"/>
                      <a:pt x="62206" y="76344"/>
                      <a:pt x="59379" y="81999"/>
                    </a:cubicBezTo>
                    <a:cubicBezTo>
                      <a:pt x="50896" y="87654"/>
                      <a:pt x="48068" y="96137"/>
                      <a:pt x="48068" y="104619"/>
                    </a:cubicBezTo>
                    <a:cubicBezTo>
                      <a:pt x="48068" y="110274"/>
                      <a:pt x="50896" y="115929"/>
                      <a:pt x="53724" y="118757"/>
                    </a:cubicBezTo>
                    <a:cubicBezTo>
                      <a:pt x="56551" y="124412"/>
                      <a:pt x="62206" y="127240"/>
                      <a:pt x="70689" y="130067"/>
                    </a:cubicBezTo>
                    <a:cubicBezTo>
                      <a:pt x="70689" y="130067"/>
                      <a:pt x="73516" y="130067"/>
                      <a:pt x="79171" y="132895"/>
                    </a:cubicBezTo>
                    <a:lnTo>
                      <a:pt x="79171" y="132895"/>
                    </a:lnTo>
                    <a:close/>
                    <a:moveTo>
                      <a:pt x="121585" y="189446"/>
                    </a:moveTo>
                    <a:lnTo>
                      <a:pt x="121585" y="257307"/>
                    </a:lnTo>
                    <a:cubicBezTo>
                      <a:pt x="132895" y="254479"/>
                      <a:pt x="138550" y="251652"/>
                      <a:pt x="144205" y="245997"/>
                    </a:cubicBezTo>
                    <a:cubicBezTo>
                      <a:pt x="152688" y="237514"/>
                      <a:pt x="158343" y="229031"/>
                      <a:pt x="158343" y="217721"/>
                    </a:cubicBezTo>
                    <a:cubicBezTo>
                      <a:pt x="158343" y="209239"/>
                      <a:pt x="155515" y="200756"/>
                      <a:pt x="147032" y="195101"/>
                    </a:cubicBezTo>
                    <a:cubicBezTo>
                      <a:pt x="144205" y="195101"/>
                      <a:pt x="135722" y="192273"/>
                      <a:pt x="121585" y="189446"/>
                    </a:cubicBezTo>
                    <a:close/>
                  </a:path>
                </a:pathLst>
              </a:custGeom>
              <a:solidFill>
                <a:srgbClr val="FFDE5D"/>
              </a:solidFill>
              <a:ln w="2825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702105FF-1EB4-41F2-8356-C21907182467}"/>
              </a:ext>
            </a:extLst>
          </p:cNvPr>
          <p:cNvGrpSpPr/>
          <p:nvPr/>
        </p:nvGrpSpPr>
        <p:grpSpPr>
          <a:xfrm>
            <a:off x="1122064" y="4191461"/>
            <a:ext cx="1157289" cy="698838"/>
            <a:chOff x="1122064" y="4191461"/>
            <a:chExt cx="1157289" cy="698838"/>
          </a:xfrm>
        </p:grpSpPr>
        <p:grpSp>
          <p:nvGrpSpPr>
            <p:cNvPr id="313" name="Group 312">
              <a:extLst>
                <a:ext uri="{FF2B5EF4-FFF2-40B4-BE49-F238E27FC236}">
                  <a16:creationId xmlns:a16="http://schemas.microsoft.com/office/drawing/2014/main" id="{A30E1E0E-937A-4495-A253-3E66C2852F69}"/>
                </a:ext>
              </a:extLst>
            </p:cNvPr>
            <p:cNvGrpSpPr/>
            <p:nvPr/>
          </p:nvGrpSpPr>
          <p:grpSpPr>
            <a:xfrm>
              <a:off x="1494379" y="4267525"/>
              <a:ext cx="784974" cy="613990"/>
              <a:chOff x="4991751" y="3847384"/>
              <a:chExt cx="626961" cy="490394"/>
            </a:xfrm>
          </p:grpSpPr>
          <p:grpSp>
            <p:nvGrpSpPr>
              <p:cNvPr id="314" name="Graphic 36">
                <a:extLst>
                  <a:ext uri="{FF2B5EF4-FFF2-40B4-BE49-F238E27FC236}">
                    <a16:creationId xmlns:a16="http://schemas.microsoft.com/office/drawing/2014/main" id="{D5CC9CB2-0D87-4B0D-BACA-39E0DAE47BC9}"/>
                  </a:ext>
                </a:extLst>
              </p:cNvPr>
              <p:cNvGrpSpPr/>
              <p:nvPr/>
            </p:nvGrpSpPr>
            <p:grpSpPr>
              <a:xfrm>
                <a:off x="4991751" y="3847384"/>
                <a:ext cx="626961" cy="490394"/>
                <a:chOff x="7721839" y="3143222"/>
                <a:chExt cx="687093" cy="537429"/>
              </a:xfrm>
              <a:solidFill>
                <a:srgbClr val="FFCD2C"/>
              </a:solidFill>
            </p:grpSpPr>
            <p:sp>
              <p:nvSpPr>
                <p:cNvPr id="321" name="Freeform: Shape 320">
                  <a:extLst>
                    <a:ext uri="{FF2B5EF4-FFF2-40B4-BE49-F238E27FC236}">
                      <a16:creationId xmlns:a16="http://schemas.microsoft.com/office/drawing/2014/main" id="{74F38475-A232-43E2-93C8-D368F5AC44AB}"/>
                    </a:ext>
                  </a:extLst>
                </p:cNvPr>
                <p:cNvSpPr/>
                <p:nvPr/>
              </p:nvSpPr>
              <p:spPr>
                <a:xfrm>
                  <a:off x="7806665" y="3502419"/>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EC911004-2A2F-4563-8362-EB9DEA4F7BD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ACBC02BF-ADD9-4C16-9B62-4E18B74D1033}"/>
                    </a:ext>
                  </a:extLst>
                </p:cNvPr>
                <p:cNvSpPr/>
                <p:nvPr/>
              </p:nvSpPr>
              <p:spPr>
                <a:xfrm>
                  <a:off x="7761424" y="3411937"/>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6CF0E46D-0A4F-4952-AD63-03F1EF41665E}"/>
                    </a:ext>
                  </a:extLst>
                </p:cNvPr>
                <p:cNvSpPr/>
                <p:nvPr/>
              </p:nvSpPr>
              <p:spPr>
                <a:xfrm>
                  <a:off x="7721839" y="3321456"/>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6D77BB3-0DEB-4EDA-BC9F-6698698DED1A}"/>
                    </a:ext>
                  </a:extLst>
                </p:cNvPr>
                <p:cNvSpPr/>
                <p:nvPr/>
              </p:nvSpPr>
              <p:spPr>
                <a:xfrm>
                  <a:off x="7772735" y="32336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3453B54A-3CDB-44EE-A044-633F93C39481}"/>
                    </a:ext>
                  </a:extLst>
                </p:cNvPr>
                <p:cNvSpPr/>
                <p:nvPr/>
              </p:nvSpPr>
              <p:spPr>
                <a:xfrm>
                  <a:off x="7721839" y="3143222"/>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15" name="Freeform: Shape 314">
                <a:extLst>
                  <a:ext uri="{FF2B5EF4-FFF2-40B4-BE49-F238E27FC236}">
                    <a16:creationId xmlns:a16="http://schemas.microsoft.com/office/drawing/2014/main" id="{7116FB37-8A77-40F3-A4F6-60044DEDDD01}"/>
                  </a:ext>
                </a:extLst>
              </p:cNvPr>
              <p:cNvSpPr/>
              <p:nvPr/>
            </p:nvSpPr>
            <p:spPr>
              <a:xfrm>
                <a:off x="5381345" y="3847388"/>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C7D3BAA6-111B-4048-B5D7-3E86F585A9B1}"/>
                  </a:ext>
                </a:extLst>
              </p:cNvPr>
              <p:cNvSpPr/>
              <p:nvPr/>
            </p:nvSpPr>
            <p:spPr>
              <a:xfrm>
                <a:off x="5381345" y="394284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F8B3E22F-83E5-40E4-94C8-8FF66D602CF7}"/>
                  </a:ext>
                </a:extLst>
              </p:cNvPr>
              <p:cNvSpPr/>
              <p:nvPr/>
            </p:nvSpPr>
            <p:spPr>
              <a:xfrm>
                <a:off x="5381345" y="402034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561E7337-28A1-4E42-BA88-5718D5129821}"/>
                  </a:ext>
                </a:extLst>
              </p:cNvPr>
              <p:cNvSpPr/>
              <p:nvPr/>
            </p:nvSpPr>
            <p:spPr>
              <a:xfrm>
                <a:off x="5381345" y="410290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9F8A5893-0B32-42F3-9930-4C54037EB2A8}"/>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C664F808-6A57-488E-B4E0-18A7E1587547}"/>
                  </a:ext>
                </a:extLst>
              </p:cNvPr>
              <p:cNvSpPr/>
              <p:nvPr/>
            </p:nvSpPr>
            <p:spPr>
              <a:xfrm>
                <a:off x="5381345" y="418804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9" name="Graphic 3">
              <a:extLst>
                <a:ext uri="{FF2B5EF4-FFF2-40B4-BE49-F238E27FC236}">
                  <a16:creationId xmlns:a16="http://schemas.microsoft.com/office/drawing/2014/main" id="{D7661F17-A3EC-40DD-B7B5-F7864E4A2345}"/>
                </a:ext>
              </a:extLst>
            </p:cNvPr>
            <p:cNvGrpSpPr/>
            <p:nvPr/>
          </p:nvGrpSpPr>
          <p:grpSpPr>
            <a:xfrm>
              <a:off x="1122064" y="4191461"/>
              <a:ext cx="698838" cy="698838"/>
              <a:chOff x="1336288" y="4155827"/>
              <a:chExt cx="558164" cy="558164"/>
            </a:xfrm>
          </p:grpSpPr>
          <p:sp>
            <p:nvSpPr>
              <p:cNvPr id="350" name="Freeform: Shape 349">
                <a:extLst>
                  <a:ext uri="{FF2B5EF4-FFF2-40B4-BE49-F238E27FC236}">
                    <a16:creationId xmlns:a16="http://schemas.microsoft.com/office/drawing/2014/main" id="{6AE9F329-97BE-4756-B58E-F48B32718051}"/>
                  </a:ext>
                </a:extLst>
              </p:cNvPr>
              <p:cNvSpPr/>
              <p:nvPr/>
            </p:nvSpPr>
            <p:spPr>
              <a:xfrm>
                <a:off x="1336288" y="4155827"/>
                <a:ext cx="558164" cy="558164"/>
              </a:xfrm>
              <a:custGeom>
                <a:avLst/>
                <a:gdLst>
                  <a:gd name="connsiteX0" fmla="*/ 279083 w 558164"/>
                  <a:gd name="connsiteY0" fmla="*/ 558165 h 558164"/>
                  <a:gd name="connsiteX1" fmla="*/ 558165 w 558164"/>
                  <a:gd name="connsiteY1" fmla="*/ 279083 h 558164"/>
                  <a:gd name="connsiteX2" fmla="*/ 279083 w 558164"/>
                  <a:gd name="connsiteY2" fmla="*/ 0 h 558164"/>
                  <a:gd name="connsiteX3" fmla="*/ 0 w 558164"/>
                  <a:gd name="connsiteY3" fmla="*/ 279083 h 558164"/>
                  <a:gd name="connsiteX4" fmla="*/ 279083 w 558164"/>
                  <a:gd name="connsiteY4" fmla="*/ 558165 h 55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4" h="558164">
                    <a:moveTo>
                      <a:pt x="279083" y="558165"/>
                    </a:moveTo>
                    <a:cubicBezTo>
                      <a:pt x="432435" y="558165"/>
                      <a:pt x="558165" y="432435"/>
                      <a:pt x="558165" y="279083"/>
                    </a:cubicBezTo>
                    <a:cubicBezTo>
                      <a:pt x="558165" y="125730"/>
                      <a:pt x="433388" y="0"/>
                      <a:pt x="279083" y="0"/>
                    </a:cubicBezTo>
                    <a:cubicBezTo>
                      <a:pt x="125730" y="0"/>
                      <a:pt x="0" y="125730"/>
                      <a:pt x="0" y="279083"/>
                    </a:cubicBezTo>
                    <a:cubicBezTo>
                      <a:pt x="0" y="432435"/>
                      <a:pt x="125730" y="558165"/>
                      <a:pt x="279083" y="558165"/>
                    </a:cubicBezTo>
                    <a:close/>
                  </a:path>
                </a:pathLst>
              </a:custGeom>
              <a:solidFill>
                <a:srgbClr val="FFDE5D"/>
              </a:solidFill>
              <a:ln w="9525"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0D592BE5-3974-410B-84B4-E57D8BAE2AA2}"/>
                  </a:ext>
                </a:extLst>
              </p:cNvPr>
              <p:cNvSpPr/>
              <p:nvPr/>
            </p:nvSpPr>
            <p:spPr>
              <a:xfrm>
                <a:off x="1400105" y="4219644"/>
                <a:ext cx="431482" cy="430530"/>
              </a:xfrm>
              <a:custGeom>
                <a:avLst/>
                <a:gdLst>
                  <a:gd name="connsiteX0" fmla="*/ 215265 w 431482"/>
                  <a:gd name="connsiteY0" fmla="*/ 430530 h 430530"/>
                  <a:gd name="connsiteX1" fmla="*/ 431483 w 431482"/>
                  <a:gd name="connsiteY1" fmla="*/ 215265 h 430530"/>
                  <a:gd name="connsiteX2" fmla="*/ 215265 w 431482"/>
                  <a:gd name="connsiteY2" fmla="*/ 0 h 430530"/>
                  <a:gd name="connsiteX3" fmla="*/ 0 w 431482"/>
                  <a:gd name="connsiteY3" fmla="*/ 215265 h 430530"/>
                  <a:gd name="connsiteX4" fmla="*/ 215265 w 431482"/>
                  <a:gd name="connsiteY4" fmla="*/ 430530 h 430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482" h="430530">
                    <a:moveTo>
                      <a:pt x="215265" y="430530"/>
                    </a:moveTo>
                    <a:cubicBezTo>
                      <a:pt x="334328" y="430530"/>
                      <a:pt x="431483" y="334328"/>
                      <a:pt x="431483" y="215265"/>
                    </a:cubicBezTo>
                    <a:cubicBezTo>
                      <a:pt x="431483" y="96202"/>
                      <a:pt x="334328" y="0"/>
                      <a:pt x="215265" y="0"/>
                    </a:cubicBezTo>
                    <a:cubicBezTo>
                      <a:pt x="96202" y="0"/>
                      <a:pt x="0" y="96202"/>
                      <a:pt x="0" y="215265"/>
                    </a:cubicBezTo>
                    <a:cubicBezTo>
                      <a:pt x="0" y="334328"/>
                      <a:pt x="96202" y="430530"/>
                      <a:pt x="215265" y="430530"/>
                    </a:cubicBezTo>
                    <a:close/>
                  </a:path>
                </a:pathLst>
              </a:custGeom>
              <a:solidFill>
                <a:srgbClr val="FDBB29"/>
              </a:solidFill>
              <a:ln w="9525"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7643D9F7-1D00-4ED9-A9BD-6ACFBAAEA77F}"/>
                  </a:ext>
                </a:extLst>
              </p:cNvPr>
              <p:cNvSpPr/>
              <p:nvPr/>
            </p:nvSpPr>
            <p:spPr>
              <a:xfrm>
                <a:off x="1471542" y="4512062"/>
                <a:ext cx="287655" cy="85725"/>
              </a:xfrm>
              <a:custGeom>
                <a:avLst/>
                <a:gdLst>
                  <a:gd name="connsiteX0" fmla="*/ 287655 w 287655"/>
                  <a:gd name="connsiteY0" fmla="*/ 0 h 85725"/>
                  <a:gd name="connsiteX1" fmla="*/ 143828 w 287655"/>
                  <a:gd name="connsiteY1" fmla="*/ 80963 h 85725"/>
                  <a:gd name="connsiteX2" fmla="*/ 0 w 287655"/>
                  <a:gd name="connsiteY2" fmla="*/ 0 h 85725"/>
                  <a:gd name="connsiteX3" fmla="*/ 143828 w 287655"/>
                  <a:gd name="connsiteY3" fmla="*/ 85725 h 85725"/>
                  <a:gd name="connsiteX4" fmla="*/ 287655 w 287655"/>
                  <a:gd name="connsiteY4" fmla="*/ 0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655" h="85725">
                    <a:moveTo>
                      <a:pt x="287655" y="0"/>
                    </a:moveTo>
                    <a:cubicBezTo>
                      <a:pt x="260033" y="48577"/>
                      <a:pt x="205740" y="80963"/>
                      <a:pt x="143828" y="80963"/>
                    </a:cubicBezTo>
                    <a:cubicBezTo>
                      <a:pt x="81915" y="80963"/>
                      <a:pt x="27623" y="48577"/>
                      <a:pt x="0" y="0"/>
                    </a:cubicBezTo>
                    <a:cubicBezTo>
                      <a:pt x="27623" y="51435"/>
                      <a:pt x="81915" y="85725"/>
                      <a:pt x="143828" y="85725"/>
                    </a:cubicBezTo>
                    <a:cubicBezTo>
                      <a:pt x="205740" y="85725"/>
                      <a:pt x="260033" y="51435"/>
                      <a:pt x="287655" y="0"/>
                    </a:cubicBezTo>
                    <a:close/>
                  </a:path>
                </a:pathLst>
              </a:custGeom>
              <a:solidFill>
                <a:srgbClr val="FFFFFF"/>
              </a:solidFill>
              <a:ln w="9525"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FDD51628-B4B1-4EE8-BACA-12B4EB50050E}"/>
                  </a:ext>
                </a:extLst>
              </p:cNvPr>
              <p:cNvSpPr/>
              <p:nvPr/>
            </p:nvSpPr>
            <p:spPr>
              <a:xfrm>
                <a:off x="1452492" y="4272031"/>
                <a:ext cx="325755" cy="164782"/>
              </a:xfrm>
              <a:custGeom>
                <a:avLst/>
                <a:gdLst>
                  <a:gd name="connsiteX0" fmla="*/ 162878 w 325755"/>
                  <a:gd name="connsiteY0" fmla="*/ 13335 h 164782"/>
                  <a:gd name="connsiteX1" fmla="*/ 325755 w 325755"/>
                  <a:gd name="connsiteY1" fmla="*/ 164783 h 164782"/>
                  <a:gd name="connsiteX2" fmla="*/ 325755 w 325755"/>
                  <a:gd name="connsiteY2" fmla="*/ 162878 h 164782"/>
                  <a:gd name="connsiteX3" fmla="*/ 162878 w 325755"/>
                  <a:gd name="connsiteY3" fmla="*/ 0 h 164782"/>
                  <a:gd name="connsiteX4" fmla="*/ 0 w 325755"/>
                  <a:gd name="connsiteY4" fmla="*/ 162878 h 164782"/>
                  <a:gd name="connsiteX5" fmla="*/ 0 w 325755"/>
                  <a:gd name="connsiteY5" fmla="*/ 164783 h 164782"/>
                  <a:gd name="connsiteX6" fmla="*/ 162878 w 325755"/>
                  <a:gd name="connsiteY6" fmla="*/ 1333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164782">
                    <a:moveTo>
                      <a:pt x="162878" y="13335"/>
                    </a:moveTo>
                    <a:cubicBezTo>
                      <a:pt x="252413" y="13335"/>
                      <a:pt x="324803" y="80963"/>
                      <a:pt x="325755" y="164783"/>
                    </a:cubicBezTo>
                    <a:lnTo>
                      <a:pt x="325755" y="162878"/>
                    </a:lnTo>
                    <a:cubicBezTo>
                      <a:pt x="325755" y="72390"/>
                      <a:pt x="252413" y="0"/>
                      <a:pt x="162878" y="0"/>
                    </a:cubicBezTo>
                    <a:cubicBezTo>
                      <a:pt x="73343" y="0"/>
                      <a:pt x="0" y="73343"/>
                      <a:pt x="0" y="162878"/>
                    </a:cubicBezTo>
                    <a:lnTo>
                      <a:pt x="0" y="164783"/>
                    </a:lnTo>
                    <a:cubicBezTo>
                      <a:pt x="953" y="80963"/>
                      <a:pt x="73343" y="13335"/>
                      <a:pt x="162878" y="13335"/>
                    </a:cubicBezTo>
                    <a:close/>
                  </a:path>
                </a:pathLst>
              </a:custGeom>
              <a:solidFill>
                <a:srgbClr val="F38D04"/>
              </a:solidFill>
              <a:ln w="9525"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362D39BE-4B3A-44CF-9059-032E70F6DF54}"/>
                  </a:ext>
                </a:extLst>
              </p:cNvPr>
              <p:cNvSpPr/>
              <p:nvPr/>
            </p:nvSpPr>
            <p:spPr>
              <a:xfrm>
                <a:off x="1429633" y="4437767"/>
                <a:ext cx="16192" cy="74295"/>
              </a:xfrm>
              <a:custGeom>
                <a:avLst/>
                <a:gdLst>
                  <a:gd name="connsiteX0" fmla="*/ 16192 w 16192"/>
                  <a:gd name="connsiteY0" fmla="*/ 74295 h 74295"/>
                  <a:gd name="connsiteX1" fmla="*/ 0 w 16192"/>
                  <a:gd name="connsiteY1" fmla="*/ 1905 h 74295"/>
                  <a:gd name="connsiteX2" fmla="*/ 0 w 16192"/>
                  <a:gd name="connsiteY2" fmla="*/ 0 h 74295"/>
                  <a:gd name="connsiteX3" fmla="*/ 16192 w 16192"/>
                  <a:gd name="connsiteY3" fmla="*/ 74295 h 74295"/>
                </a:gdLst>
                <a:ahLst/>
                <a:cxnLst>
                  <a:cxn ang="0">
                    <a:pos x="connsiteX0" y="connsiteY0"/>
                  </a:cxn>
                  <a:cxn ang="0">
                    <a:pos x="connsiteX1" y="connsiteY1"/>
                  </a:cxn>
                  <a:cxn ang="0">
                    <a:pos x="connsiteX2" y="connsiteY2"/>
                  </a:cxn>
                  <a:cxn ang="0">
                    <a:pos x="connsiteX3" y="connsiteY3"/>
                  </a:cxn>
                </a:cxnLst>
                <a:rect l="l" t="t" r="r" b="b"/>
                <a:pathLst>
                  <a:path w="16192" h="74295">
                    <a:moveTo>
                      <a:pt x="16192" y="74295"/>
                    </a:moveTo>
                    <a:cubicBezTo>
                      <a:pt x="5715" y="52387"/>
                      <a:pt x="0" y="27622"/>
                      <a:pt x="0" y="1905"/>
                    </a:cubicBezTo>
                    <a:lnTo>
                      <a:pt x="0" y="0"/>
                    </a:lnTo>
                    <a:cubicBezTo>
                      <a:pt x="0" y="25717"/>
                      <a:pt x="5715" y="51435"/>
                      <a:pt x="16192" y="74295"/>
                    </a:cubicBezTo>
                    <a:close/>
                  </a:path>
                </a:pathLst>
              </a:custGeom>
              <a:solidFill>
                <a:srgbClr val="F38D04"/>
              </a:solidFill>
              <a:ln w="9525"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20761EE-ED2F-4EAA-B6DD-AA0618FEA3E6}"/>
                  </a:ext>
                </a:extLst>
              </p:cNvPr>
              <p:cNvSpPr/>
              <p:nvPr/>
            </p:nvSpPr>
            <p:spPr>
              <a:xfrm>
                <a:off x="1785868" y="4436814"/>
                <a:ext cx="16192" cy="74294"/>
              </a:xfrm>
              <a:custGeom>
                <a:avLst/>
                <a:gdLst>
                  <a:gd name="connsiteX0" fmla="*/ 16193 w 16192"/>
                  <a:gd name="connsiteY0" fmla="*/ 0 h 74294"/>
                  <a:gd name="connsiteX1" fmla="*/ 16193 w 16192"/>
                  <a:gd name="connsiteY1" fmla="*/ 1905 h 74294"/>
                  <a:gd name="connsiteX2" fmla="*/ 0 w 16192"/>
                  <a:gd name="connsiteY2" fmla="*/ 74295 h 74294"/>
                  <a:gd name="connsiteX3" fmla="*/ 16193 w 16192"/>
                  <a:gd name="connsiteY3" fmla="*/ 0 h 74294"/>
                </a:gdLst>
                <a:ahLst/>
                <a:cxnLst>
                  <a:cxn ang="0">
                    <a:pos x="connsiteX0" y="connsiteY0"/>
                  </a:cxn>
                  <a:cxn ang="0">
                    <a:pos x="connsiteX1" y="connsiteY1"/>
                  </a:cxn>
                  <a:cxn ang="0">
                    <a:pos x="connsiteX2" y="connsiteY2"/>
                  </a:cxn>
                  <a:cxn ang="0">
                    <a:pos x="connsiteX3" y="connsiteY3"/>
                  </a:cxn>
                </a:cxnLst>
                <a:rect l="l" t="t" r="r" b="b"/>
                <a:pathLst>
                  <a:path w="16192" h="74294">
                    <a:moveTo>
                      <a:pt x="16193" y="0"/>
                    </a:moveTo>
                    <a:lnTo>
                      <a:pt x="16193" y="1905"/>
                    </a:lnTo>
                    <a:cubicBezTo>
                      <a:pt x="16193" y="27623"/>
                      <a:pt x="10477" y="52388"/>
                      <a:pt x="0" y="74295"/>
                    </a:cubicBezTo>
                    <a:cubicBezTo>
                      <a:pt x="9525" y="52388"/>
                      <a:pt x="15240" y="26670"/>
                      <a:pt x="16193" y="0"/>
                    </a:cubicBezTo>
                    <a:close/>
                  </a:path>
                </a:pathLst>
              </a:custGeom>
              <a:solidFill>
                <a:srgbClr val="F38D04"/>
              </a:solidFill>
              <a:ln w="9525"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FD994A5E-160D-4C93-8CFA-F60F8DC430AB}"/>
                  </a:ext>
                </a:extLst>
              </p:cNvPr>
              <p:cNvSpPr/>
              <p:nvPr/>
            </p:nvSpPr>
            <p:spPr>
              <a:xfrm>
                <a:off x="1428680" y="4248219"/>
                <a:ext cx="373380" cy="373380"/>
              </a:xfrm>
              <a:custGeom>
                <a:avLst/>
                <a:gdLst>
                  <a:gd name="connsiteX0" fmla="*/ 186690 w 373380"/>
                  <a:gd name="connsiteY0" fmla="*/ 0 h 373380"/>
                  <a:gd name="connsiteX1" fmla="*/ 373380 w 373380"/>
                  <a:gd name="connsiteY1" fmla="*/ 186690 h 373380"/>
                  <a:gd name="connsiteX2" fmla="*/ 186690 w 373380"/>
                  <a:gd name="connsiteY2" fmla="*/ 373380 h 373380"/>
                  <a:gd name="connsiteX3" fmla="*/ 186690 w 373380"/>
                  <a:gd name="connsiteY3" fmla="*/ 350520 h 373380"/>
                  <a:gd name="connsiteX4" fmla="*/ 349568 w 373380"/>
                  <a:gd name="connsiteY4" fmla="*/ 187643 h 373380"/>
                  <a:gd name="connsiteX5" fmla="*/ 186690 w 373380"/>
                  <a:gd name="connsiteY5" fmla="*/ 24765 h 373380"/>
                  <a:gd name="connsiteX6" fmla="*/ 186690 w 373380"/>
                  <a:gd name="connsiteY6" fmla="*/ 0 h 373380"/>
                  <a:gd name="connsiteX7" fmla="*/ 186690 w 373380"/>
                  <a:gd name="connsiteY7" fmla="*/ 373380 h 373380"/>
                  <a:gd name="connsiteX8" fmla="*/ 0 w 373380"/>
                  <a:gd name="connsiteY8" fmla="*/ 186690 h 373380"/>
                  <a:gd name="connsiteX9" fmla="*/ 186690 w 373380"/>
                  <a:gd name="connsiteY9" fmla="*/ 0 h 373380"/>
                  <a:gd name="connsiteX10" fmla="*/ 186690 w 373380"/>
                  <a:gd name="connsiteY10" fmla="*/ 22860 h 373380"/>
                  <a:gd name="connsiteX11" fmla="*/ 23813 w 373380"/>
                  <a:gd name="connsiteY11" fmla="*/ 185738 h 373380"/>
                  <a:gd name="connsiteX12" fmla="*/ 186690 w 373380"/>
                  <a:gd name="connsiteY12" fmla="*/ 348615 h 373380"/>
                  <a:gd name="connsiteX13" fmla="*/ 186690 w 373380"/>
                  <a:gd name="connsiteY13" fmla="*/ 37338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380" h="373380">
                    <a:moveTo>
                      <a:pt x="186690" y="0"/>
                    </a:moveTo>
                    <a:cubicBezTo>
                      <a:pt x="289560" y="0"/>
                      <a:pt x="373380" y="83820"/>
                      <a:pt x="373380" y="186690"/>
                    </a:cubicBezTo>
                    <a:cubicBezTo>
                      <a:pt x="373380" y="289560"/>
                      <a:pt x="289560" y="373380"/>
                      <a:pt x="186690" y="373380"/>
                    </a:cubicBezTo>
                    <a:lnTo>
                      <a:pt x="186690" y="350520"/>
                    </a:lnTo>
                    <a:cubicBezTo>
                      <a:pt x="277178" y="350520"/>
                      <a:pt x="349568" y="277178"/>
                      <a:pt x="349568" y="187643"/>
                    </a:cubicBezTo>
                    <a:cubicBezTo>
                      <a:pt x="349568" y="97155"/>
                      <a:pt x="276225" y="24765"/>
                      <a:pt x="186690" y="24765"/>
                    </a:cubicBezTo>
                    <a:lnTo>
                      <a:pt x="186690" y="0"/>
                    </a:lnTo>
                    <a:close/>
                    <a:moveTo>
                      <a:pt x="186690" y="373380"/>
                    </a:moveTo>
                    <a:cubicBezTo>
                      <a:pt x="83820" y="373380"/>
                      <a:pt x="0" y="289560"/>
                      <a:pt x="0" y="186690"/>
                    </a:cubicBezTo>
                    <a:cubicBezTo>
                      <a:pt x="0" y="83820"/>
                      <a:pt x="83820" y="0"/>
                      <a:pt x="186690" y="0"/>
                    </a:cubicBezTo>
                    <a:lnTo>
                      <a:pt x="186690" y="22860"/>
                    </a:lnTo>
                    <a:cubicBezTo>
                      <a:pt x="96202" y="22860"/>
                      <a:pt x="23813" y="96202"/>
                      <a:pt x="23813" y="185738"/>
                    </a:cubicBezTo>
                    <a:cubicBezTo>
                      <a:pt x="23813" y="276225"/>
                      <a:pt x="97155" y="348615"/>
                      <a:pt x="186690" y="348615"/>
                    </a:cubicBezTo>
                    <a:lnTo>
                      <a:pt x="186690" y="373380"/>
                    </a:lnTo>
                    <a:close/>
                  </a:path>
                </a:pathLst>
              </a:custGeom>
              <a:solidFill>
                <a:srgbClr val="FFDE5D"/>
              </a:solidFill>
              <a:ln w="9525"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6B3117B-2154-4924-81DD-75D305D03995}"/>
                  </a:ext>
                </a:extLst>
              </p:cNvPr>
              <p:cNvSpPr/>
              <p:nvPr/>
            </p:nvSpPr>
            <p:spPr>
              <a:xfrm>
                <a:off x="1413440" y="4219644"/>
                <a:ext cx="398145" cy="140970"/>
              </a:xfrm>
              <a:custGeom>
                <a:avLst/>
                <a:gdLst>
                  <a:gd name="connsiteX0" fmla="*/ 201930 w 398145"/>
                  <a:gd name="connsiteY0" fmla="*/ 0 h 140970"/>
                  <a:gd name="connsiteX1" fmla="*/ 398145 w 398145"/>
                  <a:gd name="connsiteY1" fmla="*/ 126683 h 140970"/>
                  <a:gd name="connsiteX2" fmla="*/ 202883 w 398145"/>
                  <a:gd name="connsiteY2" fmla="*/ 15240 h 140970"/>
                  <a:gd name="connsiteX3" fmla="*/ 0 w 398145"/>
                  <a:gd name="connsiteY3" fmla="*/ 140970 h 140970"/>
                  <a:gd name="connsiteX4" fmla="*/ 201930 w 398145"/>
                  <a:gd name="connsiteY4" fmla="*/ 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145" h="140970">
                    <a:moveTo>
                      <a:pt x="201930" y="0"/>
                    </a:moveTo>
                    <a:cubicBezTo>
                      <a:pt x="289560" y="0"/>
                      <a:pt x="364808" y="52388"/>
                      <a:pt x="398145" y="126683"/>
                    </a:cubicBezTo>
                    <a:cubicBezTo>
                      <a:pt x="360998" y="60008"/>
                      <a:pt x="287655" y="15240"/>
                      <a:pt x="202883" y="15240"/>
                    </a:cubicBezTo>
                    <a:cubicBezTo>
                      <a:pt x="112395" y="15240"/>
                      <a:pt x="35243" y="66675"/>
                      <a:pt x="0" y="140970"/>
                    </a:cubicBezTo>
                    <a:cubicBezTo>
                      <a:pt x="29527" y="58103"/>
                      <a:pt x="109538" y="0"/>
                      <a:pt x="201930" y="0"/>
                    </a:cubicBezTo>
                    <a:close/>
                  </a:path>
                </a:pathLst>
              </a:custGeom>
              <a:solidFill>
                <a:srgbClr val="F38D04"/>
              </a:solidFill>
              <a:ln w="9525"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6B5A2FBC-F778-481C-9EFB-B86D6BAAF389}"/>
                  </a:ext>
                </a:extLst>
              </p:cNvPr>
              <p:cNvSpPr/>
              <p:nvPr/>
            </p:nvSpPr>
            <p:spPr>
              <a:xfrm>
                <a:off x="1483925" y="4352994"/>
                <a:ext cx="200977" cy="189547"/>
              </a:xfrm>
              <a:custGeom>
                <a:avLst/>
                <a:gdLst>
                  <a:gd name="connsiteX0" fmla="*/ 200977 w 200977"/>
                  <a:gd name="connsiteY0" fmla="*/ 177165 h 189547"/>
                  <a:gd name="connsiteX1" fmla="*/ 149543 w 200977"/>
                  <a:gd name="connsiteY1" fmla="*/ 189547 h 189547"/>
                  <a:gd name="connsiteX2" fmla="*/ 84773 w 200977"/>
                  <a:gd name="connsiteY2" fmla="*/ 164783 h 189547"/>
                  <a:gd name="connsiteX3" fmla="*/ 65723 w 200977"/>
                  <a:gd name="connsiteY3" fmla="*/ 135255 h 189547"/>
                  <a:gd name="connsiteX4" fmla="*/ 0 w 200977"/>
                  <a:gd name="connsiteY4" fmla="*/ 135255 h 189547"/>
                  <a:gd name="connsiteX5" fmla="*/ 18097 w 200977"/>
                  <a:gd name="connsiteY5" fmla="*/ 103823 h 189547"/>
                  <a:gd name="connsiteX6" fmla="*/ 60007 w 200977"/>
                  <a:gd name="connsiteY6" fmla="*/ 103823 h 189547"/>
                  <a:gd name="connsiteX7" fmla="*/ 60007 w 200977"/>
                  <a:gd name="connsiteY7" fmla="*/ 99060 h 189547"/>
                  <a:gd name="connsiteX8" fmla="*/ 60007 w 200977"/>
                  <a:gd name="connsiteY8" fmla="*/ 94298 h 189547"/>
                  <a:gd name="connsiteX9" fmla="*/ 20003 w 200977"/>
                  <a:gd name="connsiteY9" fmla="*/ 94298 h 189547"/>
                  <a:gd name="connsiteX10" fmla="*/ 38100 w 200977"/>
                  <a:gd name="connsiteY10" fmla="*/ 62865 h 189547"/>
                  <a:gd name="connsiteX11" fmla="*/ 64770 w 200977"/>
                  <a:gd name="connsiteY11" fmla="*/ 62865 h 189547"/>
                  <a:gd name="connsiteX12" fmla="*/ 86678 w 200977"/>
                  <a:gd name="connsiteY12" fmla="*/ 26670 h 189547"/>
                  <a:gd name="connsiteX13" fmla="*/ 157163 w 200977"/>
                  <a:gd name="connsiteY13" fmla="*/ 0 h 189547"/>
                  <a:gd name="connsiteX14" fmla="*/ 200977 w 200977"/>
                  <a:gd name="connsiteY14" fmla="*/ 8572 h 189547"/>
                  <a:gd name="connsiteX15" fmla="*/ 200977 w 200977"/>
                  <a:gd name="connsiteY15" fmla="*/ 44767 h 189547"/>
                  <a:gd name="connsiteX16" fmla="*/ 159068 w 200977"/>
                  <a:gd name="connsiteY16" fmla="*/ 30480 h 189547"/>
                  <a:gd name="connsiteX17" fmla="*/ 116205 w 200977"/>
                  <a:gd name="connsiteY17" fmla="*/ 48577 h 189547"/>
                  <a:gd name="connsiteX18" fmla="*/ 106680 w 200977"/>
                  <a:gd name="connsiteY18" fmla="*/ 62865 h 189547"/>
                  <a:gd name="connsiteX19" fmla="*/ 185738 w 200977"/>
                  <a:gd name="connsiteY19" fmla="*/ 62865 h 189547"/>
                  <a:gd name="connsiteX20" fmla="*/ 167640 w 200977"/>
                  <a:gd name="connsiteY20" fmla="*/ 94298 h 189547"/>
                  <a:gd name="connsiteX21" fmla="*/ 153353 w 200977"/>
                  <a:gd name="connsiteY21" fmla="*/ 94298 h 189547"/>
                  <a:gd name="connsiteX22" fmla="*/ 100013 w 200977"/>
                  <a:gd name="connsiteY22" fmla="*/ 94298 h 189547"/>
                  <a:gd name="connsiteX23" fmla="*/ 100013 w 200977"/>
                  <a:gd name="connsiteY23" fmla="*/ 96202 h 189547"/>
                  <a:gd name="connsiteX24" fmla="*/ 100013 w 200977"/>
                  <a:gd name="connsiteY24" fmla="*/ 103823 h 189547"/>
                  <a:gd name="connsiteX25" fmla="*/ 165735 w 200977"/>
                  <a:gd name="connsiteY25" fmla="*/ 103823 h 189547"/>
                  <a:gd name="connsiteX26" fmla="*/ 147638 w 200977"/>
                  <a:gd name="connsiteY26" fmla="*/ 134302 h 189547"/>
                  <a:gd name="connsiteX27" fmla="*/ 109538 w 200977"/>
                  <a:gd name="connsiteY27" fmla="*/ 134302 h 189547"/>
                  <a:gd name="connsiteX28" fmla="*/ 115253 w 200977"/>
                  <a:gd name="connsiteY28" fmla="*/ 141922 h 189547"/>
                  <a:gd name="connsiteX29" fmla="*/ 157163 w 200977"/>
                  <a:gd name="connsiteY29" fmla="*/ 159068 h 189547"/>
                  <a:gd name="connsiteX30" fmla="*/ 200977 w 200977"/>
                  <a:gd name="connsiteY30" fmla="*/ 143827 h 189547"/>
                  <a:gd name="connsiteX31" fmla="*/ 200977 w 200977"/>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0977" h="189547">
                    <a:moveTo>
                      <a:pt x="200977" y="177165"/>
                    </a:moveTo>
                    <a:cubicBezTo>
                      <a:pt x="187643" y="184785"/>
                      <a:pt x="170498" y="189547"/>
                      <a:pt x="149543" y="189547"/>
                    </a:cubicBezTo>
                    <a:cubicBezTo>
                      <a:pt x="122873" y="189547"/>
                      <a:pt x="100965" y="180975"/>
                      <a:pt x="84773" y="164783"/>
                    </a:cubicBezTo>
                    <a:cubicBezTo>
                      <a:pt x="76200" y="156210"/>
                      <a:pt x="70485" y="146685"/>
                      <a:pt x="65723" y="135255"/>
                    </a:cubicBezTo>
                    <a:lnTo>
                      <a:pt x="0" y="135255"/>
                    </a:lnTo>
                    <a:lnTo>
                      <a:pt x="18097" y="103823"/>
                    </a:lnTo>
                    <a:lnTo>
                      <a:pt x="60007" y="103823"/>
                    </a:lnTo>
                    <a:cubicBezTo>
                      <a:pt x="60007" y="101917"/>
                      <a:pt x="60007" y="100965"/>
                      <a:pt x="60007" y="99060"/>
                    </a:cubicBezTo>
                    <a:cubicBezTo>
                      <a:pt x="60007" y="97155"/>
                      <a:pt x="60007" y="96202"/>
                      <a:pt x="60007" y="94298"/>
                    </a:cubicBezTo>
                    <a:lnTo>
                      <a:pt x="20003" y="94298"/>
                    </a:lnTo>
                    <a:lnTo>
                      <a:pt x="38100" y="62865"/>
                    </a:lnTo>
                    <a:lnTo>
                      <a:pt x="64770" y="62865"/>
                    </a:lnTo>
                    <a:cubicBezTo>
                      <a:pt x="69532" y="48577"/>
                      <a:pt x="76200" y="36195"/>
                      <a:pt x="86678" y="26670"/>
                    </a:cubicBezTo>
                    <a:cubicBezTo>
                      <a:pt x="104775" y="8572"/>
                      <a:pt x="127635" y="0"/>
                      <a:pt x="157163" y="0"/>
                    </a:cubicBezTo>
                    <a:cubicBezTo>
                      <a:pt x="175260" y="0"/>
                      <a:pt x="189548" y="2857"/>
                      <a:pt x="200977" y="8572"/>
                    </a:cubicBezTo>
                    <a:lnTo>
                      <a:pt x="200977" y="44767"/>
                    </a:lnTo>
                    <a:cubicBezTo>
                      <a:pt x="187643" y="35242"/>
                      <a:pt x="174308" y="30480"/>
                      <a:pt x="159068" y="30480"/>
                    </a:cubicBezTo>
                    <a:cubicBezTo>
                      <a:pt x="140970" y="30480"/>
                      <a:pt x="126682" y="36195"/>
                      <a:pt x="116205" y="48577"/>
                    </a:cubicBezTo>
                    <a:cubicBezTo>
                      <a:pt x="112395" y="53340"/>
                      <a:pt x="108585" y="58102"/>
                      <a:pt x="106680" y="62865"/>
                    </a:cubicBezTo>
                    <a:lnTo>
                      <a:pt x="185738" y="62865"/>
                    </a:lnTo>
                    <a:lnTo>
                      <a:pt x="167640" y="94298"/>
                    </a:lnTo>
                    <a:lnTo>
                      <a:pt x="153353" y="94298"/>
                    </a:lnTo>
                    <a:lnTo>
                      <a:pt x="100013" y="94298"/>
                    </a:lnTo>
                    <a:lnTo>
                      <a:pt x="100013" y="96202"/>
                    </a:lnTo>
                    <a:cubicBezTo>
                      <a:pt x="100013" y="99060"/>
                      <a:pt x="100013" y="100965"/>
                      <a:pt x="100013" y="103823"/>
                    </a:cubicBezTo>
                    <a:lnTo>
                      <a:pt x="165735" y="103823"/>
                    </a:lnTo>
                    <a:lnTo>
                      <a:pt x="147638" y="134302"/>
                    </a:lnTo>
                    <a:lnTo>
                      <a:pt x="109538" y="134302"/>
                    </a:lnTo>
                    <a:cubicBezTo>
                      <a:pt x="111443" y="137160"/>
                      <a:pt x="113348" y="139065"/>
                      <a:pt x="115253" y="141922"/>
                    </a:cubicBezTo>
                    <a:cubicBezTo>
                      <a:pt x="125730" y="153352"/>
                      <a:pt x="140018" y="159068"/>
                      <a:pt x="157163" y="159068"/>
                    </a:cubicBezTo>
                    <a:cubicBezTo>
                      <a:pt x="172402" y="159068"/>
                      <a:pt x="186690" y="154305"/>
                      <a:pt x="200977" y="143827"/>
                    </a:cubicBezTo>
                    <a:lnTo>
                      <a:pt x="200977" y="177165"/>
                    </a:lnTo>
                    <a:close/>
                  </a:path>
                </a:pathLst>
              </a:custGeom>
              <a:solidFill>
                <a:srgbClr val="F38D04"/>
              </a:solidFill>
              <a:ln w="9525"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BC356031-014F-4BB0-BCEF-640D4ED46E69}"/>
                  </a:ext>
                </a:extLst>
              </p:cNvPr>
              <p:cNvSpPr/>
              <p:nvPr/>
            </p:nvSpPr>
            <p:spPr>
              <a:xfrm>
                <a:off x="1490593" y="4341564"/>
                <a:ext cx="194309" cy="189547"/>
              </a:xfrm>
              <a:custGeom>
                <a:avLst/>
                <a:gdLst>
                  <a:gd name="connsiteX0" fmla="*/ 194310 w 194309"/>
                  <a:gd name="connsiteY0" fmla="*/ 177165 h 189547"/>
                  <a:gd name="connsiteX1" fmla="*/ 142875 w 194309"/>
                  <a:gd name="connsiteY1" fmla="*/ 189548 h 189547"/>
                  <a:gd name="connsiteX2" fmla="*/ 78105 w 194309"/>
                  <a:gd name="connsiteY2" fmla="*/ 164783 h 189547"/>
                  <a:gd name="connsiteX3" fmla="*/ 59055 w 194309"/>
                  <a:gd name="connsiteY3" fmla="*/ 135255 h 189547"/>
                  <a:gd name="connsiteX4" fmla="*/ 0 w 194309"/>
                  <a:gd name="connsiteY4" fmla="*/ 135255 h 189547"/>
                  <a:gd name="connsiteX5" fmla="*/ 18097 w 194309"/>
                  <a:gd name="connsiteY5" fmla="*/ 103823 h 189547"/>
                  <a:gd name="connsiteX6" fmla="*/ 53340 w 194309"/>
                  <a:gd name="connsiteY6" fmla="*/ 103823 h 189547"/>
                  <a:gd name="connsiteX7" fmla="*/ 53340 w 194309"/>
                  <a:gd name="connsiteY7" fmla="*/ 99060 h 189547"/>
                  <a:gd name="connsiteX8" fmla="*/ 53340 w 194309"/>
                  <a:gd name="connsiteY8" fmla="*/ 94298 h 189547"/>
                  <a:gd name="connsiteX9" fmla="*/ 20002 w 194309"/>
                  <a:gd name="connsiteY9" fmla="*/ 94298 h 189547"/>
                  <a:gd name="connsiteX10" fmla="*/ 38100 w 194309"/>
                  <a:gd name="connsiteY10" fmla="*/ 62865 h 189547"/>
                  <a:gd name="connsiteX11" fmla="*/ 58102 w 194309"/>
                  <a:gd name="connsiteY11" fmla="*/ 62865 h 189547"/>
                  <a:gd name="connsiteX12" fmla="*/ 80010 w 194309"/>
                  <a:gd name="connsiteY12" fmla="*/ 26670 h 189547"/>
                  <a:gd name="connsiteX13" fmla="*/ 150495 w 194309"/>
                  <a:gd name="connsiteY13" fmla="*/ 0 h 189547"/>
                  <a:gd name="connsiteX14" fmla="*/ 194310 w 194309"/>
                  <a:gd name="connsiteY14" fmla="*/ 8572 h 189547"/>
                  <a:gd name="connsiteX15" fmla="*/ 194310 w 194309"/>
                  <a:gd name="connsiteY15" fmla="*/ 42863 h 189547"/>
                  <a:gd name="connsiteX16" fmla="*/ 152400 w 194309"/>
                  <a:gd name="connsiteY16" fmla="*/ 28575 h 189547"/>
                  <a:gd name="connsiteX17" fmla="*/ 109538 w 194309"/>
                  <a:gd name="connsiteY17" fmla="*/ 46672 h 189547"/>
                  <a:gd name="connsiteX18" fmla="*/ 100013 w 194309"/>
                  <a:gd name="connsiteY18" fmla="*/ 60960 h 189547"/>
                  <a:gd name="connsiteX19" fmla="*/ 186690 w 194309"/>
                  <a:gd name="connsiteY19" fmla="*/ 60960 h 189547"/>
                  <a:gd name="connsiteX20" fmla="*/ 168593 w 194309"/>
                  <a:gd name="connsiteY20" fmla="*/ 92393 h 189547"/>
                  <a:gd name="connsiteX21" fmla="*/ 154305 w 194309"/>
                  <a:gd name="connsiteY21" fmla="*/ 92393 h 189547"/>
                  <a:gd name="connsiteX22" fmla="*/ 93345 w 194309"/>
                  <a:gd name="connsiteY22" fmla="*/ 92393 h 189547"/>
                  <a:gd name="connsiteX23" fmla="*/ 93345 w 194309"/>
                  <a:gd name="connsiteY23" fmla="*/ 94298 h 189547"/>
                  <a:gd name="connsiteX24" fmla="*/ 93345 w 194309"/>
                  <a:gd name="connsiteY24" fmla="*/ 101918 h 189547"/>
                  <a:gd name="connsiteX25" fmla="*/ 165735 w 194309"/>
                  <a:gd name="connsiteY25" fmla="*/ 101918 h 189547"/>
                  <a:gd name="connsiteX26" fmla="*/ 147638 w 194309"/>
                  <a:gd name="connsiteY26" fmla="*/ 133350 h 189547"/>
                  <a:gd name="connsiteX27" fmla="*/ 102870 w 194309"/>
                  <a:gd name="connsiteY27" fmla="*/ 133350 h 189547"/>
                  <a:gd name="connsiteX28" fmla="*/ 108585 w 194309"/>
                  <a:gd name="connsiteY28" fmla="*/ 140970 h 189547"/>
                  <a:gd name="connsiteX29" fmla="*/ 150495 w 194309"/>
                  <a:gd name="connsiteY29" fmla="*/ 158115 h 189547"/>
                  <a:gd name="connsiteX30" fmla="*/ 194310 w 194309"/>
                  <a:gd name="connsiteY30" fmla="*/ 142875 h 189547"/>
                  <a:gd name="connsiteX31" fmla="*/ 194310 w 194309"/>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4309" h="189547">
                    <a:moveTo>
                      <a:pt x="194310" y="177165"/>
                    </a:moveTo>
                    <a:cubicBezTo>
                      <a:pt x="180975" y="184785"/>
                      <a:pt x="163830" y="189548"/>
                      <a:pt x="142875" y="189548"/>
                    </a:cubicBezTo>
                    <a:cubicBezTo>
                      <a:pt x="116205" y="189548"/>
                      <a:pt x="94298" y="180975"/>
                      <a:pt x="78105" y="164783"/>
                    </a:cubicBezTo>
                    <a:cubicBezTo>
                      <a:pt x="69532" y="156210"/>
                      <a:pt x="63817" y="146685"/>
                      <a:pt x="59055" y="135255"/>
                    </a:cubicBezTo>
                    <a:lnTo>
                      <a:pt x="0" y="135255"/>
                    </a:lnTo>
                    <a:lnTo>
                      <a:pt x="18097" y="103823"/>
                    </a:lnTo>
                    <a:lnTo>
                      <a:pt x="53340" y="103823"/>
                    </a:lnTo>
                    <a:cubicBezTo>
                      <a:pt x="53340" y="101918"/>
                      <a:pt x="53340" y="100965"/>
                      <a:pt x="53340" y="99060"/>
                    </a:cubicBezTo>
                    <a:cubicBezTo>
                      <a:pt x="53340" y="97155"/>
                      <a:pt x="53340" y="96203"/>
                      <a:pt x="53340" y="94298"/>
                    </a:cubicBezTo>
                    <a:lnTo>
                      <a:pt x="20002" y="94298"/>
                    </a:lnTo>
                    <a:lnTo>
                      <a:pt x="38100" y="62865"/>
                    </a:lnTo>
                    <a:lnTo>
                      <a:pt x="58102" y="62865"/>
                    </a:lnTo>
                    <a:cubicBezTo>
                      <a:pt x="62865" y="48578"/>
                      <a:pt x="69532" y="36195"/>
                      <a:pt x="80010" y="26670"/>
                    </a:cubicBezTo>
                    <a:cubicBezTo>
                      <a:pt x="98107" y="8572"/>
                      <a:pt x="120967" y="0"/>
                      <a:pt x="150495" y="0"/>
                    </a:cubicBezTo>
                    <a:cubicBezTo>
                      <a:pt x="168593" y="0"/>
                      <a:pt x="182880" y="2857"/>
                      <a:pt x="194310" y="8572"/>
                    </a:cubicBezTo>
                    <a:lnTo>
                      <a:pt x="194310" y="42863"/>
                    </a:lnTo>
                    <a:cubicBezTo>
                      <a:pt x="180975" y="33338"/>
                      <a:pt x="167640" y="28575"/>
                      <a:pt x="152400" y="28575"/>
                    </a:cubicBezTo>
                    <a:cubicBezTo>
                      <a:pt x="134302" y="28575"/>
                      <a:pt x="120015" y="34290"/>
                      <a:pt x="109538" y="46672"/>
                    </a:cubicBezTo>
                    <a:cubicBezTo>
                      <a:pt x="105727" y="51435"/>
                      <a:pt x="101917" y="56197"/>
                      <a:pt x="100013" y="60960"/>
                    </a:cubicBezTo>
                    <a:lnTo>
                      <a:pt x="186690" y="60960"/>
                    </a:lnTo>
                    <a:lnTo>
                      <a:pt x="168593" y="92393"/>
                    </a:lnTo>
                    <a:lnTo>
                      <a:pt x="154305" y="92393"/>
                    </a:lnTo>
                    <a:lnTo>
                      <a:pt x="93345" y="92393"/>
                    </a:lnTo>
                    <a:lnTo>
                      <a:pt x="93345" y="94298"/>
                    </a:lnTo>
                    <a:cubicBezTo>
                      <a:pt x="93345" y="97155"/>
                      <a:pt x="93345" y="99060"/>
                      <a:pt x="93345" y="101918"/>
                    </a:cubicBezTo>
                    <a:lnTo>
                      <a:pt x="165735" y="101918"/>
                    </a:lnTo>
                    <a:lnTo>
                      <a:pt x="147638" y="133350"/>
                    </a:lnTo>
                    <a:lnTo>
                      <a:pt x="102870" y="133350"/>
                    </a:lnTo>
                    <a:cubicBezTo>
                      <a:pt x="104775" y="136208"/>
                      <a:pt x="106680" y="138113"/>
                      <a:pt x="108585" y="140970"/>
                    </a:cubicBezTo>
                    <a:cubicBezTo>
                      <a:pt x="119063" y="152400"/>
                      <a:pt x="133350" y="158115"/>
                      <a:pt x="150495" y="158115"/>
                    </a:cubicBezTo>
                    <a:cubicBezTo>
                      <a:pt x="165735" y="158115"/>
                      <a:pt x="180022" y="153352"/>
                      <a:pt x="194310" y="142875"/>
                    </a:cubicBezTo>
                    <a:lnTo>
                      <a:pt x="194310" y="177165"/>
                    </a:lnTo>
                    <a:close/>
                  </a:path>
                </a:pathLst>
              </a:custGeom>
              <a:solidFill>
                <a:srgbClr val="FFDE5D"/>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2C7142E4-ABE4-475E-BD20-66E10B224A81}"/>
              </a:ext>
            </a:extLst>
          </p:cNvPr>
          <p:cNvSpPr>
            <a:spLocks noGrp="1"/>
          </p:cNvSpPr>
          <p:nvPr>
            <p:ph type="title"/>
          </p:nvPr>
        </p:nvSpPr>
        <p:spPr/>
        <p:txBody>
          <a:bodyPr/>
          <a:lstStyle/>
          <a:p>
            <a:r>
              <a:rPr lang="en-ID"/>
              <a:t>Comparison Chart</a:t>
            </a:r>
          </a:p>
        </p:txBody>
      </p:sp>
      <p:sp>
        <p:nvSpPr>
          <p:cNvPr id="131" name="Rectangle: Rounded Corners 130">
            <a:extLst>
              <a:ext uri="{FF2B5EF4-FFF2-40B4-BE49-F238E27FC236}">
                <a16:creationId xmlns:a16="http://schemas.microsoft.com/office/drawing/2014/main" id="{3246086E-25BD-4EFD-ACF1-B72ABC6017BB}"/>
              </a:ext>
            </a:extLst>
          </p:cNvPr>
          <p:cNvSpPr/>
          <p:nvPr/>
        </p:nvSpPr>
        <p:spPr>
          <a:xfrm>
            <a:off x="7047282" y="1716749"/>
            <a:ext cx="4430167" cy="4432421"/>
          </a:xfrm>
          <a:prstGeom prst="roundRect">
            <a:avLst>
              <a:gd name="adj" fmla="val 7183"/>
            </a:avLst>
          </a:prstGeom>
          <a:solidFill>
            <a:schemeClr val="bg1"/>
          </a:solidFill>
          <a:ln>
            <a:noFill/>
          </a:ln>
          <a:effectLst>
            <a:outerShdw blurRad="508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TextBox 132">
            <a:extLst>
              <a:ext uri="{FF2B5EF4-FFF2-40B4-BE49-F238E27FC236}">
                <a16:creationId xmlns:a16="http://schemas.microsoft.com/office/drawing/2014/main" id="{D9997FFD-536E-4CE5-AA21-6FF03DC4C0F6}"/>
              </a:ext>
            </a:extLst>
          </p:cNvPr>
          <p:cNvSpPr txBox="1"/>
          <p:nvPr/>
        </p:nvSpPr>
        <p:spPr>
          <a:xfrm>
            <a:off x="7289495" y="189498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grpSp>
        <p:nvGrpSpPr>
          <p:cNvPr id="312" name="Group 311">
            <a:extLst>
              <a:ext uri="{FF2B5EF4-FFF2-40B4-BE49-F238E27FC236}">
                <a16:creationId xmlns:a16="http://schemas.microsoft.com/office/drawing/2014/main" id="{E8A67A99-7325-424F-9EF2-5DA0BD651A23}"/>
              </a:ext>
            </a:extLst>
          </p:cNvPr>
          <p:cNvGrpSpPr/>
          <p:nvPr/>
        </p:nvGrpSpPr>
        <p:grpSpPr>
          <a:xfrm>
            <a:off x="559723" y="1721872"/>
            <a:ext cx="5931148" cy="4478430"/>
            <a:chOff x="420824" y="1721872"/>
            <a:chExt cx="5931148" cy="4478430"/>
          </a:xfrm>
        </p:grpSpPr>
        <p:sp>
          <p:nvSpPr>
            <p:cNvPr id="27" name="Freeform: Shape 26">
              <a:extLst>
                <a:ext uri="{FF2B5EF4-FFF2-40B4-BE49-F238E27FC236}">
                  <a16:creationId xmlns:a16="http://schemas.microsoft.com/office/drawing/2014/main" id="{EDE6F755-79B2-4FA2-AC97-FCA862C55D51}"/>
                </a:ext>
              </a:extLst>
            </p:cNvPr>
            <p:cNvSpPr/>
            <p:nvPr/>
          </p:nvSpPr>
          <p:spPr>
            <a:xfrm>
              <a:off x="4022318" y="4163274"/>
              <a:ext cx="2329654" cy="464037"/>
            </a:xfrm>
            <a:custGeom>
              <a:avLst/>
              <a:gdLst>
                <a:gd name="connsiteX0" fmla="*/ 2093848 w 2329654"/>
                <a:gd name="connsiteY0" fmla="*/ 174251 h 464037"/>
                <a:gd name="connsiteX1" fmla="*/ 1838155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8 h 464037"/>
                <a:gd name="connsiteX6" fmla="*/ 0 w 2329654"/>
                <a:gd name="connsiteY6" fmla="*/ 114589 h 464037"/>
                <a:gd name="connsiteX7" fmla="*/ 113642 w 2329654"/>
                <a:gd name="connsiteY7" fmla="*/ 0 h 464037"/>
                <a:gd name="connsiteX8" fmla="*/ 210237 w 2329654"/>
                <a:gd name="connsiteY8" fmla="*/ 54927 h 464037"/>
                <a:gd name="connsiteX9" fmla="*/ 2119417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8 h 464037"/>
                <a:gd name="connsiteX13" fmla="*/ 2119417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0463 h 464037"/>
                <a:gd name="connsiteX17" fmla="*/ 150575 w 2329654"/>
                <a:gd name="connsiteY17" fmla="*/ 168569 h 464037"/>
                <a:gd name="connsiteX18" fmla="*/ 151522 w 2329654"/>
                <a:gd name="connsiteY18" fmla="*/ 167622 h 464037"/>
                <a:gd name="connsiteX19" fmla="*/ 151522 w 2329654"/>
                <a:gd name="connsiteY19" fmla="*/ 167622 h 464037"/>
                <a:gd name="connsiteX20" fmla="*/ 152469 w 2329654"/>
                <a:gd name="connsiteY20" fmla="*/ 166675 h 464037"/>
                <a:gd name="connsiteX21" fmla="*/ 152469 w 2329654"/>
                <a:gd name="connsiteY21" fmla="*/ 166675 h 464037"/>
                <a:gd name="connsiteX22" fmla="*/ 153416 w 2329654"/>
                <a:gd name="connsiteY22" fmla="*/ 165728 h 464037"/>
                <a:gd name="connsiteX23" fmla="*/ 154363 w 2329654"/>
                <a:gd name="connsiteY23" fmla="*/ 164781 h 464037"/>
                <a:gd name="connsiteX24" fmla="*/ 154363 w 2329654"/>
                <a:gd name="connsiteY24" fmla="*/ 164781 h 464037"/>
                <a:gd name="connsiteX25" fmla="*/ 155311 w 2329654"/>
                <a:gd name="connsiteY25" fmla="*/ 163834 h 464037"/>
                <a:gd name="connsiteX26" fmla="*/ 157204 w 2329654"/>
                <a:gd name="connsiteY26" fmla="*/ 161940 h 464037"/>
                <a:gd name="connsiteX27" fmla="*/ 157204 w 2329654"/>
                <a:gd name="connsiteY27" fmla="*/ 161940 h 464037"/>
                <a:gd name="connsiteX28" fmla="*/ 158151 w 2329654"/>
                <a:gd name="connsiteY28" fmla="*/ 160992 h 464037"/>
                <a:gd name="connsiteX29" fmla="*/ 158151 w 2329654"/>
                <a:gd name="connsiteY29" fmla="*/ 160992 h 464037"/>
                <a:gd name="connsiteX30" fmla="*/ 159099 w 2329654"/>
                <a:gd name="connsiteY30" fmla="*/ 160046 h 464037"/>
                <a:gd name="connsiteX31" fmla="*/ 159099 w 2329654"/>
                <a:gd name="connsiteY31" fmla="*/ 160046 h 464037"/>
                <a:gd name="connsiteX32" fmla="*/ 160046 w 2329654"/>
                <a:gd name="connsiteY32" fmla="*/ 159099 h 464037"/>
                <a:gd name="connsiteX33" fmla="*/ 160992 w 2329654"/>
                <a:gd name="connsiteY33" fmla="*/ 158152 h 464037"/>
                <a:gd name="connsiteX34" fmla="*/ 160992 w 2329654"/>
                <a:gd name="connsiteY34" fmla="*/ 158152 h 464037"/>
                <a:gd name="connsiteX35" fmla="*/ 161939 w 2329654"/>
                <a:gd name="connsiteY35" fmla="*/ 157204 h 464037"/>
                <a:gd name="connsiteX36" fmla="*/ 161939 w 2329654"/>
                <a:gd name="connsiteY36" fmla="*/ 157204 h 464037"/>
                <a:gd name="connsiteX37" fmla="*/ 161939 w 2329654"/>
                <a:gd name="connsiteY37" fmla="*/ 156257 h 464037"/>
                <a:gd name="connsiteX38" fmla="*/ 162887 w 2329654"/>
                <a:gd name="connsiteY38" fmla="*/ 155311 h 464037"/>
                <a:gd name="connsiteX39" fmla="*/ 162887 w 2329654"/>
                <a:gd name="connsiteY39" fmla="*/ 155311 h 464037"/>
                <a:gd name="connsiteX40" fmla="*/ 163834 w 2329654"/>
                <a:gd name="connsiteY40" fmla="*/ 154364 h 464037"/>
                <a:gd name="connsiteX41" fmla="*/ 163834 w 2329654"/>
                <a:gd name="connsiteY41" fmla="*/ 154364 h 464037"/>
                <a:gd name="connsiteX42" fmla="*/ 163834 w 2329654"/>
                <a:gd name="connsiteY42" fmla="*/ 154364 h 464037"/>
                <a:gd name="connsiteX43" fmla="*/ 164781 w 2329654"/>
                <a:gd name="connsiteY43" fmla="*/ 153416 h 464037"/>
                <a:gd name="connsiteX44" fmla="*/ 164781 w 2329654"/>
                <a:gd name="connsiteY44" fmla="*/ 153416 h 464037"/>
                <a:gd name="connsiteX45" fmla="*/ 165727 w 2329654"/>
                <a:gd name="connsiteY45" fmla="*/ 152469 h 464037"/>
                <a:gd name="connsiteX46" fmla="*/ 165727 w 2329654"/>
                <a:gd name="connsiteY46" fmla="*/ 152469 h 464037"/>
                <a:gd name="connsiteX47" fmla="*/ 165727 w 2329654"/>
                <a:gd name="connsiteY47" fmla="*/ 152469 h 464037"/>
                <a:gd name="connsiteX48" fmla="*/ 166675 w 2329654"/>
                <a:gd name="connsiteY48" fmla="*/ 151522 h 464037"/>
                <a:gd name="connsiteX49" fmla="*/ 166675 w 2329654"/>
                <a:gd name="connsiteY49" fmla="*/ 151522 h 464037"/>
                <a:gd name="connsiteX50" fmla="*/ 167622 w 2329654"/>
                <a:gd name="connsiteY50" fmla="*/ 150576 h 464037"/>
                <a:gd name="connsiteX51" fmla="*/ 168569 w 2329654"/>
                <a:gd name="connsiteY51" fmla="*/ 149628 h 464037"/>
                <a:gd name="connsiteX52" fmla="*/ 169516 w 2329654"/>
                <a:gd name="connsiteY52" fmla="*/ 148681 h 464037"/>
                <a:gd name="connsiteX53" fmla="*/ 169516 w 2329654"/>
                <a:gd name="connsiteY53" fmla="*/ 148681 h 464037"/>
                <a:gd name="connsiteX54" fmla="*/ 170463 w 2329654"/>
                <a:gd name="connsiteY54" fmla="*/ 147734 h 464037"/>
                <a:gd name="connsiteX55" fmla="*/ 170463 w 2329654"/>
                <a:gd name="connsiteY55" fmla="*/ 147734 h 464037"/>
                <a:gd name="connsiteX56" fmla="*/ 171410 w 2329654"/>
                <a:gd name="connsiteY56" fmla="*/ 146787 h 464037"/>
                <a:gd name="connsiteX57" fmla="*/ 172357 w 2329654"/>
                <a:gd name="connsiteY57" fmla="*/ 145840 h 464037"/>
                <a:gd name="connsiteX58" fmla="*/ 172357 w 2329654"/>
                <a:gd name="connsiteY58" fmla="*/ 145840 h 464037"/>
                <a:gd name="connsiteX59" fmla="*/ 172357 w 2329654"/>
                <a:gd name="connsiteY59" fmla="*/ 144893 h 464037"/>
                <a:gd name="connsiteX60" fmla="*/ 172357 w 2329654"/>
                <a:gd name="connsiteY60" fmla="*/ 143946 h 464037"/>
                <a:gd name="connsiteX61" fmla="*/ 172357 w 2329654"/>
                <a:gd name="connsiteY61" fmla="*/ 143946 h 464037"/>
                <a:gd name="connsiteX62" fmla="*/ 173304 w 2329654"/>
                <a:gd name="connsiteY62" fmla="*/ 142999 h 464037"/>
                <a:gd name="connsiteX63" fmla="*/ 173304 w 2329654"/>
                <a:gd name="connsiteY63" fmla="*/ 142999 h 464037"/>
                <a:gd name="connsiteX64" fmla="*/ 173304 w 2329654"/>
                <a:gd name="connsiteY64" fmla="*/ 142052 h 464037"/>
                <a:gd name="connsiteX65" fmla="*/ 173304 w 2329654"/>
                <a:gd name="connsiteY65" fmla="*/ 141105 h 464037"/>
                <a:gd name="connsiteX66" fmla="*/ 173304 w 2329654"/>
                <a:gd name="connsiteY66" fmla="*/ 141105 h 464037"/>
                <a:gd name="connsiteX67" fmla="*/ 173304 w 2329654"/>
                <a:gd name="connsiteY67" fmla="*/ 140158 h 464037"/>
                <a:gd name="connsiteX68" fmla="*/ 173304 w 2329654"/>
                <a:gd name="connsiteY68" fmla="*/ 140158 h 464037"/>
                <a:gd name="connsiteX69" fmla="*/ 173304 w 2329654"/>
                <a:gd name="connsiteY69" fmla="*/ 139211 h 464037"/>
                <a:gd name="connsiteX70" fmla="*/ 173304 w 2329654"/>
                <a:gd name="connsiteY70" fmla="*/ 138264 h 464037"/>
                <a:gd name="connsiteX71" fmla="*/ 173304 w 2329654"/>
                <a:gd name="connsiteY71" fmla="*/ 138264 h 464037"/>
                <a:gd name="connsiteX72" fmla="*/ 173304 w 2329654"/>
                <a:gd name="connsiteY72" fmla="*/ 137317 h 464037"/>
                <a:gd name="connsiteX73" fmla="*/ 173304 w 2329654"/>
                <a:gd name="connsiteY73" fmla="*/ 137317 h 464037"/>
                <a:gd name="connsiteX74" fmla="*/ 173304 w 2329654"/>
                <a:gd name="connsiteY74" fmla="*/ 136370 h 464037"/>
                <a:gd name="connsiteX75" fmla="*/ 173304 w 2329654"/>
                <a:gd name="connsiteY75" fmla="*/ 135423 h 464037"/>
                <a:gd name="connsiteX76" fmla="*/ 173304 w 2329654"/>
                <a:gd name="connsiteY76" fmla="*/ 135423 h 464037"/>
                <a:gd name="connsiteX77" fmla="*/ 173304 w 2329654"/>
                <a:gd name="connsiteY77" fmla="*/ 134476 h 464037"/>
                <a:gd name="connsiteX78" fmla="*/ 173304 w 2329654"/>
                <a:gd name="connsiteY78" fmla="*/ 133529 h 464037"/>
                <a:gd name="connsiteX79" fmla="*/ 173304 w 2329654"/>
                <a:gd name="connsiteY79" fmla="*/ 132582 h 464037"/>
                <a:gd name="connsiteX80" fmla="*/ 173304 w 2329654"/>
                <a:gd name="connsiteY80" fmla="*/ 131635 h 464037"/>
                <a:gd name="connsiteX81" fmla="*/ 173304 w 2329654"/>
                <a:gd name="connsiteY81" fmla="*/ 131635 h 464037"/>
                <a:gd name="connsiteX82" fmla="*/ 173304 w 2329654"/>
                <a:gd name="connsiteY82" fmla="*/ 130688 h 464037"/>
                <a:gd name="connsiteX83" fmla="*/ 173304 w 2329654"/>
                <a:gd name="connsiteY83" fmla="*/ 129741 h 464037"/>
                <a:gd name="connsiteX84" fmla="*/ 173304 w 2329654"/>
                <a:gd name="connsiteY84" fmla="*/ 127847 h 464037"/>
                <a:gd name="connsiteX85" fmla="*/ 173304 w 2329654"/>
                <a:gd name="connsiteY85" fmla="*/ 127847 h 464037"/>
                <a:gd name="connsiteX86" fmla="*/ 173304 w 2329654"/>
                <a:gd name="connsiteY86" fmla="*/ 126900 h 464037"/>
                <a:gd name="connsiteX87" fmla="*/ 173304 w 2329654"/>
                <a:gd name="connsiteY87" fmla="*/ 125953 h 464037"/>
                <a:gd name="connsiteX88" fmla="*/ 173304 w 2329654"/>
                <a:gd name="connsiteY88" fmla="*/ 125953 h 464037"/>
                <a:gd name="connsiteX89" fmla="*/ 173304 w 2329654"/>
                <a:gd name="connsiteY89" fmla="*/ 125006 h 464037"/>
                <a:gd name="connsiteX90" fmla="*/ 173304 w 2329654"/>
                <a:gd name="connsiteY90" fmla="*/ 125006 h 464037"/>
                <a:gd name="connsiteX91" fmla="*/ 173304 w 2329654"/>
                <a:gd name="connsiteY91" fmla="*/ 124059 h 464037"/>
                <a:gd name="connsiteX92" fmla="*/ 173304 w 2329654"/>
                <a:gd name="connsiteY92" fmla="*/ 123112 h 464037"/>
                <a:gd name="connsiteX93" fmla="*/ 173304 w 2329654"/>
                <a:gd name="connsiteY93" fmla="*/ 123112 h 464037"/>
                <a:gd name="connsiteX94" fmla="*/ 173304 w 2329654"/>
                <a:gd name="connsiteY94" fmla="*/ 122165 h 464037"/>
                <a:gd name="connsiteX95" fmla="*/ 173304 w 2329654"/>
                <a:gd name="connsiteY95" fmla="*/ 122165 h 464037"/>
                <a:gd name="connsiteX96" fmla="*/ 173304 w 2329654"/>
                <a:gd name="connsiteY96" fmla="*/ 122165 h 464037"/>
                <a:gd name="connsiteX97" fmla="*/ 173304 w 2329654"/>
                <a:gd name="connsiteY97" fmla="*/ 120271 h 464037"/>
                <a:gd name="connsiteX98" fmla="*/ 173304 w 2329654"/>
                <a:gd name="connsiteY98" fmla="*/ 120271 h 464037"/>
                <a:gd name="connsiteX99" fmla="*/ 173304 w 2329654"/>
                <a:gd name="connsiteY99" fmla="*/ 120271 h 464037"/>
                <a:gd name="connsiteX100" fmla="*/ 173304 w 2329654"/>
                <a:gd name="connsiteY100" fmla="*/ 119324 h 464037"/>
                <a:gd name="connsiteX101" fmla="*/ 173304 w 2329654"/>
                <a:gd name="connsiteY101" fmla="*/ 119324 h 464037"/>
                <a:gd name="connsiteX102" fmla="*/ 173304 w 2329654"/>
                <a:gd name="connsiteY102" fmla="*/ 118377 h 464037"/>
                <a:gd name="connsiteX103" fmla="*/ 173304 w 2329654"/>
                <a:gd name="connsiteY103" fmla="*/ 117430 h 464037"/>
                <a:gd name="connsiteX104" fmla="*/ 173304 w 2329654"/>
                <a:gd name="connsiteY104" fmla="*/ 117430 h 464037"/>
                <a:gd name="connsiteX105" fmla="*/ 173304 w 2329654"/>
                <a:gd name="connsiteY105" fmla="*/ 116483 h 464037"/>
                <a:gd name="connsiteX106" fmla="*/ 173304 w 2329654"/>
                <a:gd name="connsiteY106" fmla="*/ 116483 h 464037"/>
                <a:gd name="connsiteX107" fmla="*/ 173304 w 2329654"/>
                <a:gd name="connsiteY107" fmla="*/ 115536 h 464037"/>
                <a:gd name="connsiteX108" fmla="*/ 173304 w 2329654"/>
                <a:gd name="connsiteY108" fmla="*/ 114589 h 464037"/>
                <a:gd name="connsiteX109" fmla="*/ 173304 w 2329654"/>
                <a:gd name="connsiteY109" fmla="*/ 114589 h 464037"/>
                <a:gd name="connsiteX110" fmla="*/ 173304 w 2329654"/>
                <a:gd name="connsiteY110" fmla="*/ 113642 h 464037"/>
                <a:gd name="connsiteX111" fmla="*/ 173304 w 2329654"/>
                <a:gd name="connsiteY111" fmla="*/ 112695 h 464037"/>
                <a:gd name="connsiteX112" fmla="*/ 173304 w 2329654"/>
                <a:gd name="connsiteY112" fmla="*/ 111748 h 464037"/>
                <a:gd name="connsiteX113" fmla="*/ 173304 w 2329654"/>
                <a:gd name="connsiteY113" fmla="*/ 110801 h 464037"/>
                <a:gd name="connsiteX114" fmla="*/ 173304 w 2329654"/>
                <a:gd name="connsiteY114" fmla="*/ 109854 h 464037"/>
                <a:gd name="connsiteX115" fmla="*/ 173304 w 2329654"/>
                <a:gd name="connsiteY115" fmla="*/ 108907 h 464037"/>
                <a:gd name="connsiteX116" fmla="*/ 173304 w 2329654"/>
                <a:gd name="connsiteY116" fmla="*/ 107960 h 464037"/>
                <a:gd name="connsiteX117" fmla="*/ 173304 w 2329654"/>
                <a:gd name="connsiteY117" fmla="*/ 107013 h 464037"/>
                <a:gd name="connsiteX118" fmla="*/ 173304 w 2329654"/>
                <a:gd name="connsiteY118" fmla="*/ 107013 h 464037"/>
                <a:gd name="connsiteX119" fmla="*/ 173304 w 2329654"/>
                <a:gd name="connsiteY119" fmla="*/ 106066 h 464037"/>
                <a:gd name="connsiteX120" fmla="*/ 173304 w 2329654"/>
                <a:gd name="connsiteY120" fmla="*/ 105119 h 464037"/>
                <a:gd name="connsiteX121" fmla="*/ 173304 w 2329654"/>
                <a:gd name="connsiteY121" fmla="*/ 105119 h 464037"/>
                <a:gd name="connsiteX122" fmla="*/ 173304 w 2329654"/>
                <a:gd name="connsiteY122" fmla="*/ 104172 h 464037"/>
                <a:gd name="connsiteX123" fmla="*/ 173304 w 2329654"/>
                <a:gd name="connsiteY123" fmla="*/ 104172 h 464037"/>
                <a:gd name="connsiteX124" fmla="*/ 173304 w 2329654"/>
                <a:gd name="connsiteY124" fmla="*/ 103225 h 464037"/>
                <a:gd name="connsiteX125" fmla="*/ 173304 w 2329654"/>
                <a:gd name="connsiteY125" fmla="*/ 102278 h 464037"/>
                <a:gd name="connsiteX126" fmla="*/ 173304 w 2329654"/>
                <a:gd name="connsiteY126" fmla="*/ 102278 h 464037"/>
                <a:gd name="connsiteX127" fmla="*/ 173304 w 2329654"/>
                <a:gd name="connsiteY127" fmla="*/ 101331 h 464037"/>
                <a:gd name="connsiteX128" fmla="*/ 173304 w 2329654"/>
                <a:gd name="connsiteY128" fmla="*/ 101331 h 464037"/>
                <a:gd name="connsiteX129" fmla="*/ 173304 w 2329654"/>
                <a:gd name="connsiteY129" fmla="*/ 101331 h 464037"/>
                <a:gd name="connsiteX130" fmla="*/ 173304 w 2329654"/>
                <a:gd name="connsiteY130" fmla="*/ 99437 h 464037"/>
                <a:gd name="connsiteX131" fmla="*/ 173304 w 2329654"/>
                <a:gd name="connsiteY131" fmla="*/ 99437 h 464037"/>
                <a:gd name="connsiteX132" fmla="*/ 173304 w 2329654"/>
                <a:gd name="connsiteY132" fmla="*/ 99437 h 464037"/>
                <a:gd name="connsiteX133" fmla="*/ 173304 w 2329654"/>
                <a:gd name="connsiteY133" fmla="*/ 98490 h 464037"/>
                <a:gd name="connsiteX134" fmla="*/ 173304 w 2329654"/>
                <a:gd name="connsiteY134" fmla="*/ 98490 h 464037"/>
                <a:gd name="connsiteX135" fmla="*/ 173304 w 2329654"/>
                <a:gd name="connsiteY135" fmla="*/ 97543 h 464037"/>
                <a:gd name="connsiteX136" fmla="*/ 173304 w 2329654"/>
                <a:gd name="connsiteY136" fmla="*/ 96596 h 464037"/>
                <a:gd name="connsiteX137" fmla="*/ 173304 w 2329654"/>
                <a:gd name="connsiteY137" fmla="*/ 96596 h 464037"/>
                <a:gd name="connsiteX138" fmla="*/ 173304 w 2329654"/>
                <a:gd name="connsiteY138" fmla="*/ 95649 h 464037"/>
                <a:gd name="connsiteX139" fmla="*/ 173304 w 2329654"/>
                <a:gd name="connsiteY139" fmla="*/ 95649 h 464037"/>
                <a:gd name="connsiteX140" fmla="*/ 173304 w 2329654"/>
                <a:gd name="connsiteY140" fmla="*/ 94701 h 464037"/>
                <a:gd name="connsiteX141" fmla="*/ 173304 w 2329654"/>
                <a:gd name="connsiteY141" fmla="*/ 93755 h 464037"/>
                <a:gd name="connsiteX142" fmla="*/ 173304 w 2329654"/>
                <a:gd name="connsiteY142" fmla="*/ 93755 h 464037"/>
                <a:gd name="connsiteX143" fmla="*/ 173304 w 2329654"/>
                <a:gd name="connsiteY143" fmla="*/ 91861 h 464037"/>
                <a:gd name="connsiteX144" fmla="*/ 173304 w 2329654"/>
                <a:gd name="connsiteY144" fmla="*/ 90913 h 464037"/>
                <a:gd name="connsiteX145" fmla="*/ 173304 w 2329654"/>
                <a:gd name="connsiteY145" fmla="*/ 89966 h 464037"/>
                <a:gd name="connsiteX146" fmla="*/ 173304 w 2329654"/>
                <a:gd name="connsiteY146" fmla="*/ 89966 h 464037"/>
                <a:gd name="connsiteX147" fmla="*/ 173304 w 2329654"/>
                <a:gd name="connsiteY147" fmla="*/ 89020 h 464037"/>
                <a:gd name="connsiteX148" fmla="*/ 173304 w 2329654"/>
                <a:gd name="connsiteY148" fmla="*/ 88073 h 464037"/>
                <a:gd name="connsiteX149" fmla="*/ 173304 w 2329654"/>
                <a:gd name="connsiteY149" fmla="*/ 87125 h 464037"/>
                <a:gd name="connsiteX150" fmla="*/ 173304 w 2329654"/>
                <a:gd name="connsiteY150" fmla="*/ 86178 h 464037"/>
                <a:gd name="connsiteX151" fmla="*/ 173304 w 2329654"/>
                <a:gd name="connsiteY151" fmla="*/ 86178 h 464037"/>
                <a:gd name="connsiteX152" fmla="*/ 173304 w 2329654"/>
                <a:gd name="connsiteY152" fmla="*/ 85231 h 464037"/>
                <a:gd name="connsiteX153" fmla="*/ 173304 w 2329654"/>
                <a:gd name="connsiteY153" fmla="*/ 84285 h 464037"/>
                <a:gd name="connsiteX154" fmla="*/ 173304 w 2329654"/>
                <a:gd name="connsiteY154" fmla="*/ 84285 h 464037"/>
                <a:gd name="connsiteX155" fmla="*/ 173304 w 2329654"/>
                <a:gd name="connsiteY155" fmla="*/ 83337 h 464037"/>
                <a:gd name="connsiteX156" fmla="*/ 173304 w 2329654"/>
                <a:gd name="connsiteY156" fmla="*/ 83337 h 464037"/>
                <a:gd name="connsiteX157" fmla="*/ 173304 w 2329654"/>
                <a:gd name="connsiteY157" fmla="*/ 82390 h 464037"/>
                <a:gd name="connsiteX158" fmla="*/ 173304 w 2329654"/>
                <a:gd name="connsiteY158" fmla="*/ 81443 h 464037"/>
                <a:gd name="connsiteX159" fmla="*/ 173304 w 2329654"/>
                <a:gd name="connsiteY159" fmla="*/ 81443 h 464037"/>
                <a:gd name="connsiteX160" fmla="*/ 173304 w 2329654"/>
                <a:gd name="connsiteY160" fmla="*/ 80496 h 464037"/>
                <a:gd name="connsiteX161" fmla="*/ 173304 w 2329654"/>
                <a:gd name="connsiteY161" fmla="*/ 80496 h 464037"/>
                <a:gd name="connsiteX162" fmla="*/ 172357 w 2329654"/>
                <a:gd name="connsiteY162" fmla="*/ 78602 h 464037"/>
                <a:gd name="connsiteX163" fmla="*/ 172357 w 2329654"/>
                <a:gd name="connsiteY163" fmla="*/ 78602 h 464037"/>
                <a:gd name="connsiteX164" fmla="*/ 171410 w 2329654"/>
                <a:gd name="connsiteY164" fmla="*/ 77655 h 464037"/>
                <a:gd name="connsiteX165" fmla="*/ 171410 w 2329654"/>
                <a:gd name="connsiteY165" fmla="*/ 77655 h 464037"/>
                <a:gd name="connsiteX166" fmla="*/ 171410 w 2329654"/>
                <a:gd name="connsiteY166" fmla="*/ 76708 h 464037"/>
                <a:gd name="connsiteX167" fmla="*/ 171410 w 2329654"/>
                <a:gd name="connsiteY167" fmla="*/ 75761 h 464037"/>
                <a:gd name="connsiteX168" fmla="*/ 171410 w 2329654"/>
                <a:gd name="connsiteY168" fmla="*/ 75761 h 464037"/>
                <a:gd name="connsiteX169" fmla="*/ 170463 w 2329654"/>
                <a:gd name="connsiteY169" fmla="*/ 74814 h 464037"/>
                <a:gd name="connsiteX170" fmla="*/ 170463 w 2329654"/>
                <a:gd name="connsiteY170" fmla="*/ 74814 h 464037"/>
                <a:gd name="connsiteX171" fmla="*/ 170463 w 2329654"/>
                <a:gd name="connsiteY171" fmla="*/ 73867 h 464037"/>
                <a:gd name="connsiteX172" fmla="*/ 167622 w 2329654"/>
                <a:gd name="connsiteY172" fmla="*/ 77655 h 464037"/>
                <a:gd name="connsiteX173" fmla="*/ 167622 w 2329654"/>
                <a:gd name="connsiteY173" fmla="*/ 77655 h 464037"/>
                <a:gd name="connsiteX174" fmla="*/ 166675 w 2329654"/>
                <a:gd name="connsiteY174" fmla="*/ 76708 h 464037"/>
                <a:gd name="connsiteX175" fmla="*/ 166675 w 2329654"/>
                <a:gd name="connsiteY175" fmla="*/ 76708 h 464037"/>
                <a:gd name="connsiteX176" fmla="*/ 166675 w 2329654"/>
                <a:gd name="connsiteY176" fmla="*/ 75761 h 464037"/>
                <a:gd name="connsiteX177" fmla="*/ 165727 w 2329654"/>
                <a:gd name="connsiteY177" fmla="*/ 74814 h 464037"/>
                <a:gd name="connsiteX178" fmla="*/ 165727 w 2329654"/>
                <a:gd name="connsiteY178" fmla="*/ 74814 h 464037"/>
                <a:gd name="connsiteX179" fmla="*/ 164781 w 2329654"/>
                <a:gd name="connsiteY179" fmla="*/ 73867 h 464037"/>
                <a:gd name="connsiteX180" fmla="*/ 164781 w 2329654"/>
                <a:gd name="connsiteY180" fmla="*/ 73867 h 464037"/>
                <a:gd name="connsiteX181" fmla="*/ 163834 w 2329654"/>
                <a:gd name="connsiteY181" fmla="*/ 72920 h 464037"/>
                <a:gd name="connsiteX182" fmla="*/ 163834 w 2329654"/>
                <a:gd name="connsiteY182" fmla="*/ 72920 h 464037"/>
                <a:gd name="connsiteX183" fmla="*/ 162887 w 2329654"/>
                <a:gd name="connsiteY183" fmla="*/ 71973 h 464037"/>
                <a:gd name="connsiteX184" fmla="*/ 162887 w 2329654"/>
                <a:gd name="connsiteY184" fmla="*/ 71973 h 464037"/>
                <a:gd name="connsiteX185" fmla="*/ 162887 w 2329654"/>
                <a:gd name="connsiteY185" fmla="*/ 71973 h 464037"/>
                <a:gd name="connsiteX186" fmla="*/ 161939 w 2329654"/>
                <a:gd name="connsiteY186" fmla="*/ 71026 h 464037"/>
                <a:gd name="connsiteX187" fmla="*/ 161939 w 2329654"/>
                <a:gd name="connsiteY187" fmla="*/ 71026 h 464037"/>
                <a:gd name="connsiteX188" fmla="*/ 160992 w 2329654"/>
                <a:gd name="connsiteY188" fmla="*/ 70079 h 464037"/>
                <a:gd name="connsiteX189" fmla="*/ 160992 w 2329654"/>
                <a:gd name="connsiteY189" fmla="*/ 70079 h 464037"/>
                <a:gd name="connsiteX190" fmla="*/ 160992 w 2329654"/>
                <a:gd name="connsiteY190" fmla="*/ 70079 h 464037"/>
                <a:gd name="connsiteX191" fmla="*/ 160046 w 2329654"/>
                <a:gd name="connsiteY191" fmla="*/ 69132 h 464037"/>
                <a:gd name="connsiteX192" fmla="*/ 159099 w 2329654"/>
                <a:gd name="connsiteY192" fmla="*/ 68185 h 464037"/>
                <a:gd name="connsiteX193" fmla="*/ 158151 w 2329654"/>
                <a:gd name="connsiteY193" fmla="*/ 67238 h 464037"/>
                <a:gd name="connsiteX194" fmla="*/ 158151 w 2329654"/>
                <a:gd name="connsiteY194" fmla="*/ 67238 h 464037"/>
                <a:gd name="connsiteX195" fmla="*/ 157204 w 2329654"/>
                <a:gd name="connsiteY195" fmla="*/ 66291 h 464037"/>
                <a:gd name="connsiteX196" fmla="*/ 157204 w 2329654"/>
                <a:gd name="connsiteY196" fmla="*/ 66291 h 464037"/>
                <a:gd name="connsiteX197" fmla="*/ 156257 w 2329654"/>
                <a:gd name="connsiteY197" fmla="*/ 65344 h 464037"/>
                <a:gd name="connsiteX198" fmla="*/ 155311 w 2329654"/>
                <a:gd name="connsiteY198" fmla="*/ 64397 h 464037"/>
                <a:gd name="connsiteX199" fmla="*/ 155311 w 2329654"/>
                <a:gd name="connsiteY199" fmla="*/ 64397 h 464037"/>
                <a:gd name="connsiteX200" fmla="*/ 154363 w 2329654"/>
                <a:gd name="connsiteY200" fmla="*/ 63450 h 464037"/>
                <a:gd name="connsiteX201" fmla="*/ 154363 w 2329654"/>
                <a:gd name="connsiteY201" fmla="*/ 63450 h 464037"/>
                <a:gd name="connsiteX202" fmla="*/ 153416 w 2329654"/>
                <a:gd name="connsiteY202" fmla="*/ 63450 h 464037"/>
                <a:gd name="connsiteX203" fmla="*/ 152469 w 2329654"/>
                <a:gd name="connsiteY203" fmla="*/ 62503 h 464037"/>
                <a:gd name="connsiteX204" fmla="*/ 152469 w 2329654"/>
                <a:gd name="connsiteY204" fmla="*/ 62503 h 464037"/>
                <a:gd name="connsiteX205" fmla="*/ 151522 w 2329654"/>
                <a:gd name="connsiteY205" fmla="*/ 61556 h 464037"/>
                <a:gd name="connsiteX206" fmla="*/ 151522 w 2329654"/>
                <a:gd name="connsiteY206" fmla="*/ 61556 h 464037"/>
                <a:gd name="connsiteX207" fmla="*/ 150575 w 2329654"/>
                <a:gd name="connsiteY207" fmla="*/ 61556 h 464037"/>
                <a:gd name="connsiteX208" fmla="*/ 149628 w 2329654"/>
                <a:gd name="connsiteY208" fmla="*/ 60609 h 464037"/>
                <a:gd name="connsiteX209" fmla="*/ 149628 w 2329654"/>
                <a:gd name="connsiteY209" fmla="*/ 60609 h 464037"/>
                <a:gd name="connsiteX210" fmla="*/ 148681 w 2329654"/>
                <a:gd name="connsiteY210" fmla="*/ 59662 h 464037"/>
                <a:gd name="connsiteX211" fmla="*/ 148681 w 2329654"/>
                <a:gd name="connsiteY211" fmla="*/ 59662 h 464037"/>
                <a:gd name="connsiteX212" fmla="*/ 147734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0463 h 464037"/>
                <a:gd name="connsiteX220" fmla="*/ 147734 w 2329654"/>
                <a:gd name="connsiteY220" fmla="*/ 170463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3 w 2329654"/>
                <a:gd name="connsiteY224" fmla="*/ 58715 h 464037"/>
                <a:gd name="connsiteX225" fmla="*/ 2180027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1556 h 464037"/>
                <a:gd name="connsiteX229" fmla="*/ 2177186 w 2329654"/>
                <a:gd name="connsiteY229" fmla="*/ 61556 h 464037"/>
                <a:gd name="connsiteX230" fmla="*/ 2177186 w 2329654"/>
                <a:gd name="connsiteY230" fmla="*/ 61556 h 464037"/>
                <a:gd name="connsiteX231" fmla="*/ 2176238 w 2329654"/>
                <a:gd name="connsiteY231" fmla="*/ 62503 h 464037"/>
                <a:gd name="connsiteX232" fmla="*/ 2176238 w 2329654"/>
                <a:gd name="connsiteY232" fmla="*/ 62503 h 464037"/>
                <a:gd name="connsiteX233" fmla="*/ 2175292 w 2329654"/>
                <a:gd name="connsiteY233" fmla="*/ 63450 h 464037"/>
                <a:gd name="connsiteX234" fmla="*/ 2175292 w 2329654"/>
                <a:gd name="connsiteY234" fmla="*/ 63450 h 464037"/>
                <a:gd name="connsiteX235" fmla="*/ 2174345 w 2329654"/>
                <a:gd name="connsiteY235" fmla="*/ 64397 h 464037"/>
                <a:gd name="connsiteX236" fmla="*/ 2173397 w 2329654"/>
                <a:gd name="connsiteY236" fmla="*/ 65344 h 464037"/>
                <a:gd name="connsiteX237" fmla="*/ 2172451 w 2329654"/>
                <a:gd name="connsiteY237" fmla="*/ 66291 h 464037"/>
                <a:gd name="connsiteX238" fmla="*/ 2172451 w 2329654"/>
                <a:gd name="connsiteY238" fmla="*/ 66291 h 464037"/>
                <a:gd name="connsiteX239" fmla="*/ 2171503 w 2329654"/>
                <a:gd name="connsiteY239" fmla="*/ 67238 h 464037"/>
                <a:gd name="connsiteX240" fmla="*/ 2171503 w 2329654"/>
                <a:gd name="connsiteY240" fmla="*/ 67238 h 464037"/>
                <a:gd name="connsiteX241" fmla="*/ 2170556 w 2329654"/>
                <a:gd name="connsiteY241" fmla="*/ 68185 h 464037"/>
                <a:gd name="connsiteX242" fmla="*/ 2170556 w 2329654"/>
                <a:gd name="connsiteY242" fmla="*/ 68185 h 464037"/>
                <a:gd name="connsiteX243" fmla="*/ 2169610 w 2329654"/>
                <a:gd name="connsiteY243" fmla="*/ 69132 h 464037"/>
                <a:gd name="connsiteX244" fmla="*/ 2168662 w 2329654"/>
                <a:gd name="connsiteY244" fmla="*/ 70079 h 464037"/>
                <a:gd name="connsiteX245" fmla="*/ 2168662 w 2329654"/>
                <a:gd name="connsiteY245" fmla="*/ 70079 h 464037"/>
                <a:gd name="connsiteX246" fmla="*/ 2167716 w 2329654"/>
                <a:gd name="connsiteY246" fmla="*/ 71026 h 464037"/>
                <a:gd name="connsiteX247" fmla="*/ 2167716 w 2329654"/>
                <a:gd name="connsiteY247" fmla="*/ 71026 h 464037"/>
                <a:gd name="connsiteX248" fmla="*/ 2167716 w 2329654"/>
                <a:gd name="connsiteY248" fmla="*/ 71026 h 464037"/>
                <a:gd name="connsiteX249" fmla="*/ 2166768 w 2329654"/>
                <a:gd name="connsiteY249" fmla="*/ 71973 h 464037"/>
                <a:gd name="connsiteX250" fmla="*/ 2166768 w 2329654"/>
                <a:gd name="connsiteY250" fmla="*/ 71973 h 464037"/>
                <a:gd name="connsiteX251" fmla="*/ 2165821 w 2329654"/>
                <a:gd name="connsiteY251" fmla="*/ 72920 h 464037"/>
                <a:gd name="connsiteX252" fmla="*/ 2165821 w 2329654"/>
                <a:gd name="connsiteY252" fmla="*/ 72920 h 464037"/>
                <a:gd name="connsiteX253" fmla="*/ 2165821 w 2329654"/>
                <a:gd name="connsiteY253" fmla="*/ 72920 h 464037"/>
                <a:gd name="connsiteX254" fmla="*/ 2164875 w 2329654"/>
                <a:gd name="connsiteY254" fmla="*/ 73867 h 464037"/>
                <a:gd name="connsiteX255" fmla="*/ 2164875 w 2329654"/>
                <a:gd name="connsiteY255" fmla="*/ 73867 h 464037"/>
                <a:gd name="connsiteX256" fmla="*/ 2163927 w 2329654"/>
                <a:gd name="connsiteY256" fmla="*/ 74814 h 464037"/>
                <a:gd name="connsiteX257" fmla="*/ 2163927 w 2329654"/>
                <a:gd name="connsiteY257" fmla="*/ 74814 h 464037"/>
                <a:gd name="connsiteX258" fmla="*/ 2163927 w 2329654"/>
                <a:gd name="connsiteY258" fmla="*/ 74814 h 464037"/>
                <a:gd name="connsiteX259" fmla="*/ 2162980 w 2329654"/>
                <a:gd name="connsiteY259" fmla="*/ 75761 h 464037"/>
                <a:gd name="connsiteX260" fmla="*/ 2162980 w 2329654"/>
                <a:gd name="connsiteY260" fmla="*/ 75761 h 464037"/>
                <a:gd name="connsiteX261" fmla="*/ 2162033 w 2329654"/>
                <a:gd name="connsiteY261" fmla="*/ 76708 h 464037"/>
                <a:gd name="connsiteX262" fmla="*/ 2162033 w 2329654"/>
                <a:gd name="connsiteY262" fmla="*/ 77655 h 464037"/>
                <a:gd name="connsiteX263" fmla="*/ 2162033 w 2329654"/>
                <a:gd name="connsiteY263" fmla="*/ 77655 h 464037"/>
                <a:gd name="connsiteX264" fmla="*/ 2161086 w 2329654"/>
                <a:gd name="connsiteY264" fmla="*/ 78602 h 464037"/>
                <a:gd name="connsiteX265" fmla="*/ 2161086 w 2329654"/>
                <a:gd name="connsiteY265" fmla="*/ 78602 h 464037"/>
                <a:gd name="connsiteX266" fmla="*/ 2160140 w 2329654"/>
                <a:gd name="connsiteY266" fmla="*/ 79549 h 464037"/>
                <a:gd name="connsiteX267" fmla="*/ 2160140 w 2329654"/>
                <a:gd name="connsiteY267" fmla="*/ 79549 h 464037"/>
                <a:gd name="connsiteX268" fmla="*/ 2160140 w 2329654"/>
                <a:gd name="connsiteY268" fmla="*/ 80496 h 464037"/>
                <a:gd name="connsiteX269" fmla="*/ 2159192 w 2329654"/>
                <a:gd name="connsiteY269" fmla="*/ 81443 h 464037"/>
                <a:gd name="connsiteX270" fmla="*/ 2159192 w 2329654"/>
                <a:gd name="connsiteY270" fmla="*/ 81443 h 464037"/>
                <a:gd name="connsiteX271" fmla="*/ 2159192 w 2329654"/>
                <a:gd name="connsiteY271" fmla="*/ 82390 h 464037"/>
                <a:gd name="connsiteX272" fmla="*/ 2159192 w 2329654"/>
                <a:gd name="connsiteY272" fmla="*/ 83337 h 464037"/>
                <a:gd name="connsiteX273" fmla="*/ 2159192 w 2329654"/>
                <a:gd name="connsiteY273" fmla="*/ 83337 h 464037"/>
                <a:gd name="connsiteX274" fmla="*/ 2158245 w 2329654"/>
                <a:gd name="connsiteY274" fmla="*/ 84285 h 464037"/>
                <a:gd name="connsiteX275" fmla="*/ 2158245 w 2329654"/>
                <a:gd name="connsiteY275" fmla="*/ 84285 h 464037"/>
                <a:gd name="connsiteX276" fmla="*/ 2158245 w 2329654"/>
                <a:gd name="connsiteY276" fmla="*/ 85231 h 464037"/>
                <a:gd name="connsiteX277" fmla="*/ 2158245 w 2329654"/>
                <a:gd name="connsiteY277" fmla="*/ 86178 h 464037"/>
                <a:gd name="connsiteX278" fmla="*/ 2158245 w 2329654"/>
                <a:gd name="connsiteY278" fmla="*/ 86178 h 464037"/>
                <a:gd name="connsiteX279" fmla="*/ 2158245 w 2329654"/>
                <a:gd name="connsiteY279" fmla="*/ 87125 h 464037"/>
                <a:gd name="connsiteX280" fmla="*/ 2158245 w 2329654"/>
                <a:gd name="connsiteY280" fmla="*/ 87125 h 464037"/>
                <a:gd name="connsiteX281" fmla="*/ 2158245 w 2329654"/>
                <a:gd name="connsiteY281" fmla="*/ 88073 h 464037"/>
                <a:gd name="connsiteX282" fmla="*/ 2158245 w 2329654"/>
                <a:gd name="connsiteY282" fmla="*/ 89020 h 464037"/>
                <a:gd name="connsiteX283" fmla="*/ 2158245 w 2329654"/>
                <a:gd name="connsiteY283" fmla="*/ 89020 h 464037"/>
                <a:gd name="connsiteX284" fmla="*/ 2158245 w 2329654"/>
                <a:gd name="connsiteY284" fmla="*/ 89966 h 464037"/>
                <a:gd name="connsiteX285" fmla="*/ 2158245 w 2329654"/>
                <a:gd name="connsiteY285" fmla="*/ 89966 h 464037"/>
                <a:gd name="connsiteX286" fmla="*/ 2158245 w 2329654"/>
                <a:gd name="connsiteY286" fmla="*/ 90913 h 464037"/>
                <a:gd name="connsiteX287" fmla="*/ 2158245 w 2329654"/>
                <a:gd name="connsiteY287" fmla="*/ 91861 h 464037"/>
                <a:gd name="connsiteX288" fmla="*/ 2158245 w 2329654"/>
                <a:gd name="connsiteY288" fmla="*/ 91861 h 464037"/>
                <a:gd name="connsiteX289" fmla="*/ 2158245 w 2329654"/>
                <a:gd name="connsiteY289" fmla="*/ 92808 h 464037"/>
                <a:gd name="connsiteX290" fmla="*/ 2158245 w 2329654"/>
                <a:gd name="connsiteY290" fmla="*/ 93755 h 464037"/>
                <a:gd name="connsiteX291" fmla="*/ 2158245 w 2329654"/>
                <a:gd name="connsiteY291" fmla="*/ 94701 h 464037"/>
                <a:gd name="connsiteX292" fmla="*/ 2158245 w 2329654"/>
                <a:gd name="connsiteY292" fmla="*/ 95649 h 464037"/>
                <a:gd name="connsiteX293" fmla="*/ 2158245 w 2329654"/>
                <a:gd name="connsiteY293" fmla="*/ 95649 h 464037"/>
                <a:gd name="connsiteX294" fmla="*/ 2158245 w 2329654"/>
                <a:gd name="connsiteY294" fmla="*/ 96596 h 464037"/>
                <a:gd name="connsiteX295" fmla="*/ 2158245 w 2329654"/>
                <a:gd name="connsiteY295" fmla="*/ 97543 h 464037"/>
                <a:gd name="connsiteX296" fmla="*/ 2158245 w 2329654"/>
                <a:gd name="connsiteY296" fmla="*/ 99437 h 464037"/>
                <a:gd name="connsiteX297" fmla="*/ 2158245 w 2329654"/>
                <a:gd name="connsiteY297" fmla="*/ 99437 h 464037"/>
                <a:gd name="connsiteX298" fmla="*/ 2158245 w 2329654"/>
                <a:gd name="connsiteY298" fmla="*/ 100384 h 464037"/>
                <a:gd name="connsiteX299" fmla="*/ 2158245 w 2329654"/>
                <a:gd name="connsiteY299" fmla="*/ 101331 h 464037"/>
                <a:gd name="connsiteX300" fmla="*/ 2158245 w 2329654"/>
                <a:gd name="connsiteY300" fmla="*/ 101331 h 464037"/>
                <a:gd name="connsiteX301" fmla="*/ 2158245 w 2329654"/>
                <a:gd name="connsiteY301" fmla="*/ 102278 h 464037"/>
                <a:gd name="connsiteX302" fmla="*/ 2158245 w 2329654"/>
                <a:gd name="connsiteY302" fmla="*/ 102278 h 464037"/>
                <a:gd name="connsiteX303" fmla="*/ 2158245 w 2329654"/>
                <a:gd name="connsiteY303" fmla="*/ 103225 h 464037"/>
                <a:gd name="connsiteX304" fmla="*/ 2158245 w 2329654"/>
                <a:gd name="connsiteY304" fmla="*/ 104172 h 464037"/>
                <a:gd name="connsiteX305" fmla="*/ 2158245 w 2329654"/>
                <a:gd name="connsiteY305" fmla="*/ 104172 h 464037"/>
                <a:gd name="connsiteX306" fmla="*/ 2158245 w 2329654"/>
                <a:gd name="connsiteY306" fmla="*/ 105119 h 464037"/>
                <a:gd name="connsiteX307" fmla="*/ 2158245 w 2329654"/>
                <a:gd name="connsiteY307" fmla="*/ 105119 h 464037"/>
                <a:gd name="connsiteX308" fmla="*/ 2158245 w 2329654"/>
                <a:gd name="connsiteY308" fmla="*/ 105119 h 464037"/>
                <a:gd name="connsiteX309" fmla="*/ 2158245 w 2329654"/>
                <a:gd name="connsiteY309" fmla="*/ 107013 h 464037"/>
                <a:gd name="connsiteX310" fmla="*/ 2158245 w 2329654"/>
                <a:gd name="connsiteY310" fmla="*/ 107013 h 464037"/>
                <a:gd name="connsiteX311" fmla="*/ 2158245 w 2329654"/>
                <a:gd name="connsiteY311" fmla="*/ 107013 h 464037"/>
                <a:gd name="connsiteX312" fmla="*/ 2158245 w 2329654"/>
                <a:gd name="connsiteY312" fmla="*/ 107960 h 464037"/>
                <a:gd name="connsiteX313" fmla="*/ 2158245 w 2329654"/>
                <a:gd name="connsiteY313" fmla="*/ 107960 h 464037"/>
                <a:gd name="connsiteX314" fmla="*/ 2158245 w 2329654"/>
                <a:gd name="connsiteY314" fmla="*/ 108907 h 464037"/>
                <a:gd name="connsiteX315" fmla="*/ 2158245 w 2329654"/>
                <a:gd name="connsiteY315" fmla="*/ 109854 h 464037"/>
                <a:gd name="connsiteX316" fmla="*/ 2158245 w 2329654"/>
                <a:gd name="connsiteY316" fmla="*/ 109854 h 464037"/>
                <a:gd name="connsiteX317" fmla="*/ 2158245 w 2329654"/>
                <a:gd name="connsiteY317" fmla="*/ 110801 h 464037"/>
                <a:gd name="connsiteX318" fmla="*/ 2158245 w 2329654"/>
                <a:gd name="connsiteY318" fmla="*/ 110801 h 464037"/>
                <a:gd name="connsiteX319" fmla="*/ 2158245 w 2329654"/>
                <a:gd name="connsiteY319" fmla="*/ 111748 h 464037"/>
                <a:gd name="connsiteX320" fmla="*/ 2158245 w 2329654"/>
                <a:gd name="connsiteY320" fmla="*/ 112695 h 464037"/>
                <a:gd name="connsiteX321" fmla="*/ 2158245 w 2329654"/>
                <a:gd name="connsiteY321" fmla="*/ 112695 h 464037"/>
                <a:gd name="connsiteX322" fmla="*/ 2158245 w 2329654"/>
                <a:gd name="connsiteY322" fmla="*/ 113642 h 464037"/>
                <a:gd name="connsiteX323" fmla="*/ 2158245 w 2329654"/>
                <a:gd name="connsiteY323" fmla="*/ 114589 h 464037"/>
                <a:gd name="connsiteX324" fmla="*/ 2158245 w 2329654"/>
                <a:gd name="connsiteY324" fmla="*/ 115536 h 464037"/>
                <a:gd name="connsiteX325" fmla="*/ 2158245 w 2329654"/>
                <a:gd name="connsiteY325" fmla="*/ 116483 h 464037"/>
                <a:gd name="connsiteX326" fmla="*/ 2158245 w 2329654"/>
                <a:gd name="connsiteY326" fmla="*/ 117430 h 464037"/>
                <a:gd name="connsiteX327" fmla="*/ 2158245 w 2329654"/>
                <a:gd name="connsiteY327" fmla="*/ 118377 h 464037"/>
                <a:gd name="connsiteX328" fmla="*/ 2158245 w 2329654"/>
                <a:gd name="connsiteY328" fmla="*/ 119324 h 464037"/>
                <a:gd name="connsiteX329" fmla="*/ 2158245 w 2329654"/>
                <a:gd name="connsiteY329" fmla="*/ 120271 h 464037"/>
                <a:gd name="connsiteX330" fmla="*/ 2158245 w 2329654"/>
                <a:gd name="connsiteY330" fmla="*/ 120271 h 464037"/>
                <a:gd name="connsiteX331" fmla="*/ 2158245 w 2329654"/>
                <a:gd name="connsiteY331" fmla="*/ 121218 h 464037"/>
                <a:gd name="connsiteX332" fmla="*/ 2158245 w 2329654"/>
                <a:gd name="connsiteY332" fmla="*/ 122165 h 464037"/>
                <a:gd name="connsiteX333" fmla="*/ 2158245 w 2329654"/>
                <a:gd name="connsiteY333" fmla="*/ 122165 h 464037"/>
                <a:gd name="connsiteX334" fmla="*/ 2158245 w 2329654"/>
                <a:gd name="connsiteY334" fmla="*/ 123112 h 464037"/>
                <a:gd name="connsiteX335" fmla="*/ 2158245 w 2329654"/>
                <a:gd name="connsiteY335" fmla="*/ 123112 h 464037"/>
                <a:gd name="connsiteX336" fmla="*/ 2158245 w 2329654"/>
                <a:gd name="connsiteY336" fmla="*/ 124059 h 464037"/>
                <a:gd name="connsiteX337" fmla="*/ 2158245 w 2329654"/>
                <a:gd name="connsiteY337" fmla="*/ 125006 h 464037"/>
                <a:gd name="connsiteX338" fmla="*/ 2158245 w 2329654"/>
                <a:gd name="connsiteY338" fmla="*/ 125006 h 464037"/>
                <a:gd name="connsiteX339" fmla="*/ 2158245 w 2329654"/>
                <a:gd name="connsiteY339" fmla="*/ 125953 h 464037"/>
                <a:gd name="connsiteX340" fmla="*/ 2158245 w 2329654"/>
                <a:gd name="connsiteY340" fmla="*/ 125953 h 464037"/>
                <a:gd name="connsiteX341" fmla="*/ 2158245 w 2329654"/>
                <a:gd name="connsiteY341" fmla="*/ 125953 h 464037"/>
                <a:gd name="connsiteX342" fmla="*/ 2158245 w 2329654"/>
                <a:gd name="connsiteY342" fmla="*/ 127847 h 464037"/>
                <a:gd name="connsiteX343" fmla="*/ 2158245 w 2329654"/>
                <a:gd name="connsiteY343" fmla="*/ 127847 h 464037"/>
                <a:gd name="connsiteX344" fmla="*/ 2158245 w 2329654"/>
                <a:gd name="connsiteY344" fmla="*/ 127847 h 464037"/>
                <a:gd name="connsiteX345" fmla="*/ 2158245 w 2329654"/>
                <a:gd name="connsiteY345" fmla="*/ 128794 h 464037"/>
                <a:gd name="connsiteX346" fmla="*/ 2158245 w 2329654"/>
                <a:gd name="connsiteY346" fmla="*/ 128794 h 464037"/>
                <a:gd name="connsiteX347" fmla="*/ 2158245 w 2329654"/>
                <a:gd name="connsiteY347" fmla="*/ 129741 h 464037"/>
                <a:gd name="connsiteX348" fmla="*/ 2158245 w 2329654"/>
                <a:gd name="connsiteY348" fmla="*/ 130688 h 464037"/>
                <a:gd name="connsiteX349" fmla="*/ 2158245 w 2329654"/>
                <a:gd name="connsiteY349" fmla="*/ 130688 h 464037"/>
                <a:gd name="connsiteX350" fmla="*/ 2158245 w 2329654"/>
                <a:gd name="connsiteY350" fmla="*/ 131635 h 464037"/>
                <a:gd name="connsiteX351" fmla="*/ 2158245 w 2329654"/>
                <a:gd name="connsiteY351" fmla="*/ 131635 h 464037"/>
                <a:gd name="connsiteX352" fmla="*/ 2158245 w 2329654"/>
                <a:gd name="connsiteY352" fmla="*/ 132582 h 464037"/>
                <a:gd name="connsiteX353" fmla="*/ 2158245 w 2329654"/>
                <a:gd name="connsiteY353" fmla="*/ 133529 h 464037"/>
                <a:gd name="connsiteX354" fmla="*/ 2158245 w 2329654"/>
                <a:gd name="connsiteY354" fmla="*/ 133529 h 464037"/>
                <a:gd name="connsiteX355" fmla="*/ 2158245 w 2329654"/>
                <a:gd name="connsiteY355" fmla="*/ 134476 h 464037"/>
                <a:gd name="connsiteX356" fmla="*/ 2158245 w 2329654"/>
                <a:gd name="connsiteY356" fmla="*/ 134476 h 464037"/>
                <a:gd name="connsiteX357" fmla="*/ 2158245 w 2329654"/>
                <a:gd name="connsiteY357" fmla="*/ 135423 h 464037"/>
                <a:gd name="connsiteX358" fmla="*/ 2158245 w 2329654"/>
                <a:gd name="connsiteY358" fmla="*/ 136370 h 464037"/>
                <a:gd name="connsiteX359" fmla="*/ 2158245 w 2329654"/>
                <a:gd name="connsiteY359" fmla="*/ 136370 h 464037"/>
                <a:gd name="connsiteX360" fmla="*/ 2158245 w 2329654"/>
                <a:gd name="connsiteY360" fmla="*/ 137317 h 464037"/>
                <a:gd name="connsiteX361" fmla="*/ 2158245 w 2329654"/>
                <a:gd name="connsiteY361" fmla="*/ 138264 h 464037"/>
                <a:gd name="connsiteX362" fmla="*/ 2158245 w 2329654"/>
                <a:gd name="connsiteY362" fmla="*/ 139211 h 464037"/>
                <a:gd name="connsiteX363" fmla="*/ 2158245 w 2329654"/>
                <a:gd name="connsiteY363" fmla="*/ 140158 h 464037"/>
                <a:gd name="connsiteX364" fmla="*/ 2158245 w 2329654"/>
                <a:gd name="connsiteY364" fmla="*/ 140158 h 464037"/>
                <a:gd name="connsiteX365" fmla="*/ 2158245 w 2329654"/>
                <a:gd name="connsiteY365" fmla="*/ 141105 h 464037"/>
                <a:gd name="connsiteX366" fmla="*/ 2158245 w 2329654"/>
                <a:gd name="connsiteY366" fmla="*/ 142052 h 464037"/>
                <a:gd name="connsiteX367" fmla="*/ 2158245 w 2329654"/>
                <a:gd name="connsiteY367" fmla="*/ 142052 h 464037"/>
                <a:gd name="connsiteX368" fmla="*/ 2158245 w 2329654"/>
                <a:gd name="connsiteY368" fmla="*/ 142999 h 464037"/>
                <a:gd name="connsiteX369" fmla="*/ 2158245 w 2329654"/>
                <a:gd name="connsiteY369" fmla="*/ 142999 h 464037"/>
                <a:gd name="connsiteX370" fmla="*/ 2158245 w 2329654"/>
                <a:gd name="connsiteY370" fmla="*/ 143946 h 464037"/>
                <a:gd name="connsiteX371" fmla="*/ 2158245 w 2329654"/>
                <a:gd name="connsiteY371" fmla="*/ 144893 h 464037"/>
                <a:gd name="connsiteX372" fmla="*/ 2158245 w 2329654"/>
                <a:gd name="connsiteY372" fmla="*/ 144893 h 464037"/>
                <a:gd name="connsiteX373" fmla="*/ 2158245 w 2329654"/>
                <a:gd name="connsiteY373" fmla="*/ 145840 h 464037"/>
                <a:gd name="connsiteX374" fmla="*/ 2158245 w 2329654"/>
                <a:gd name="connsiteY374" fmla="*/ 145840 h 464037"/>
                <a:gd name="connsiteX375" fmla="*/ 2158245 w 2329654"/>
                <a:gd name="connsiteY375" fmla="*/ 146787 h 464037"/>
                <a:gd name="connsiteX376" fmla="*/ 2158245 w 2329654"/>
                <a:gd name="connsiteY376" fmla="*/ 147734 h 464037"/>
                <a:gd name="connsiteX377" fmla="*/ 2158245 w 2329654"/>
                <a:gd name="connsiteY377" fmla="*/ 147734 h 464037"/>
                <a:gd name="connsiteX378" fmla="*/ 2159192 w 2329654"/>
                <a:gd name="connsiteY378" fmla="*/ 148681 h 464037"/>
                <a:gd name="connsiteX379" fmla="*/ 2159192 w 2329654"/>
                <a:gd name="connsiteY379" fmla="*/ 148681 h 464037"/>
                <a:gd name="connsiteX380" fmla="*/ 2159192 w 2329654"/>
                <a:gd name="connsiteY380" fmla="*/ 149628 h 464037"/>
                <a:gd name="connsiteX381" fmla="*/ 2159192 w 2329654"/>
                <a:gd name="connsiteY381" fmla="*/ 150576 h 464037"/>
                <a:gd name="connsiteX382" fmla="*/ 2159192 w 2329654"/>
                <a:gd name="connsiteY382" fmla="*/ 150576 h 464037"/>
                <a:gd name="connsiteX383" fmla="*/ 2160140 w 2329654"/>
                <a:gd name="connsiteY383" fmla="*/ 151522 h 464037"/>
                <a:gd name="connsiteX384" fmla="*/ 2160140 w 2329654"/>
                <a:gd name="connsiteY384" fmla="*/ 151522 h 464037"/>
                <a:gd name="connsiteX385" fmla="*/ 2160140 w 2329654"/>
                <a:gd name="connsiteY385" fmla="*/ 151522 h 464037"/>
                <a:gd name="connsiteX386" fmla="*/ 2161086 w 2329654"/>
                <a:gd name="connsiteY386" fmla="*/ 152469 h 464037"/>
                <a:gd name="connsiteX387" fmla="*/ 2161086 w 2329654"/>
                <a:gd name="connsiteY387" fmla="*/ 152469 h 464037"/>
                <a:gd name="connsiteX388" fmla="*/ 2162033 w 2329654"/>
                <a:gd name="connsiteY388" fmla="*/ 153416 h 464037"/>
                <a:gd name="connsiteX389" fmla="*/ 2162033 w 2329654"/>
                <a:gd name="connsiteY389" fmla="*/ 153416 h 464037"/>
                <a:gd name="connsiteX390" fmla="*/ 2162033 w 2329654"/>
                <a:gd name="connsiteY390" fmla="*/ 154364 h 464037"/>
                <a:gd name="connsiteX391" fmla="*/ 2162980 w 2329654"/>
                <a:gd name="connsiteY391" fmla="*/ 155311 h 464037"/>
                <a:gd name="connsiteX392" fmla="*/ 2162980 w 2329654"/>
                <a:gd name="connsiteY392" fmla="*/ 155311 h 464037"/>
                <a:gd name="connsiteX393" fmla="*/ 2163927 w 2329654"/>
                <a:gd name="connsiteY393" fmla="*/ 156257 h 464037"/>
                <a:gd name="connsiteX394" fmla="*/ 2163927 w 2329654"/>
                <a:gd name="connsiteY394" fmla="*/ 156257 h 464037"/>
                <a:gd name="connsiteX395" fmla="*/ 2163927 w 2329654"/>
                <a:gd name="connsiteY395" fmla="*/ 156257 h 464037"/>
                <a:gd name="connsiteX396" fmla="*/ 2164875 w 2329654"/>
                <a:gd name="connsiteY396" fmla="*/ 157204 h 464037"/>
                <a:gd name="connsiteX397" fmla="*/ 2165821 w 2329654"/>
                <a:gd name="connsiteY397" fmla="*/ 158152 h 464037"/>
                <a:gd name="connsiteX398" fmla="*/ 2165821 w 2329654"/>
                <a:gd name="connsiteY398" fmla="*/ 158152 h 464037"/>
                <a:gd name="connsiteX399" fmla="*/ 2165821 w 2329654"/>
                <a:gd name="connsiteY399" fmla="*/ 158152 h 464037"/>
                <a:gd name="connsiteX400" fmla="*/ 2166768 w 2329654"/>
                <a:gd name="connsiteY400" fmla="*/ 159099 h 464037"/>
                <a:gd name="connsiteX401" fmla="*/ 2166768 w 2329654"/>
                <a:gd name="connsiteY401" fmla="*/ 159099 h 464037"/>
                <a:gd name="connsiteX402" fmla="*/ 2167716 w 2329654"/>
                <a:gd name="connsiteY402" fmla="*/ 160046 h 464037"/>
                <a:gd name="connsiteX403" fmla="*/ 2167716 w 2329654"/>
                <a:gd name="connsiteY403" fmla="*/ 160046 h 464037"/>
                <a:gd name="connsiteX404" fmla="*/ 2168662 w 2329654"/>
                <a:gd name="connsiteY404" fmla="*/ 160992 h 464037"/>
                <a:gd name="connsiteX405" fmla="*/ 2168662 w 2329654"/>
                <a:gd name="connsiteY405" fmla="*/ 160992 h 464037"/>
                <a:gd name="connsiteX406" fmla="*/ 2168662 w 2329654"/>
                <a:gd name="connsiteY406" fmla="*/ 160992 h 464037"/>
                <a:gd name="connsiteX407" fmla="*/ 2169610 w 2329654"/>
                <a:gd name="connsiteY407" fmla="*/ 161940 h 464037"/>
                <a:gd name="connsiteX408" fmla="*/ 2170556 w 2329654"/>
                <a:gd name="connsiteY408" fmla="*/ 162887 h 464037"/>
                <a:gd name="connsiteX409" fmla="*/ 2170556 w 2329654"/>
                <a:gd name="connsiteY409" fmla="*/ 162887 h 464037"/>
                <a:gd name="connsiteX410" fmla="*/ 2171503 w 2329654"/>
                <a:gd name="connsiteY410" fmla="*/ 163834 h 464037"/>
                <a:gd name="connsiteX411" fmla="*/ 2171503 w 2329654"/>
                <a:gd name="connsiteY411" fmla="*/ 163834 h 464037"/>
                <a:gd name="connsiteX412" fmla="*/ 2172451 w 2329654"/>
                <a:gd name="connsiteY412" fmla="*/ 164781 h 464037"/>
                <a:gd name="connsiteX413" fmla="*/ 2172451 w 2329654"/>
                <a:gd name="connsiteY413" fmla="*/ 164781 h 464037"/>
                <a:gd name="connsiteX414" fmla="*/ 2173397 w 2329654"/>
                <a:gd name="connsiteY414" fmla="*/ 165728 h 464037"/>
                <a:gd name="connsiteX415" fmla="*/ 2174345 w 2329654"/>
                <a:gd name="connsiteY415" fmla="*/ 166675 h 464037"/>
                <a:gd name="connsiteX416" fmla="*/ 2174345 w 2329654"/>
                <a:gd name="connsiteY416" fmla="*/ 166675 h 464037"/>
                <a:gd name="connsiteX417" fmla="*/ 2175292 w 2329654"/>
                <a:gd name="connsiteY417" fmla="*/ 166675 h 464037"/>
                <a:gd name="connsiteX418" fmla="*/ 2176238 w 2329654"/>
                <a:gd name="connsiteY418" fmla="*/ 167622 h 464037"/>
                <a:gd name="connsiteX419" fmla="*/ 2176238 w 2329654"/>
                <a:gd name="connsiteY419" fmla="*/ 167622 h 464037"/>
                <a:gd name="connsiteX420" fmla="*/ 2177186 w 2329654"/>
                <a:gd name="connsiteY420" fmla="*/ 168569 h 464037"/>
                <a:gd name="connsiteX421" fmla="*/ 2177186 w 2329654"/>
                <a:gd name="connsiteY421" fmla="*/ 168569 h 464037"/>
                <a:gd name="connsiteX422" fmla="*/ 2178132 w 2329654"/>
                <a:gd name="connsiteY422" fmla="*/ 168569 h 464037"/>
                <a:gd name="connsiteX423" fmla="*/ 2179080 w 2329654"/>
                <a:gd name="connsiteY423" fmla="*/ 169516 h 464037"/>
                <a:gd name="connsiteX424" fmla="*/ 2179080 w 2329654"/>
                <a:gd name="connsiteY424" fmla="*/ 169516 h 464037"/>
                <a:gd name="connsiteX425" fmla="*/ 2180027 w 2329654"/>
                <a:gd name="connsiteY425" fmla="*/ 170463 h 464037"/>
                <a:gd name="connsiteX426" fmla="*/ 2180027 w 2329654"/>
                <a:gd name="connsiteY426" fmla="*/ 170463 h 464037"/>
                <a:gd name="connsiteX427" fmla="*/ 2180973 w 2329654"/>
                <a:gd name="connsiteY427" fmla="*/ 170463 h 464037"/>
                <a:gd name="connsiteX428" fmla="*/ 2181921 w 2329654"/>
                <a:gd name="connsiteY428" fmla="*/ 171410 h 464037"/>
                <a:gd name="connsiteX429" fmla="*/ 2181921 w 2329654"/>
                <a:gd name="connsiteY429" fmla="*/ 171410 h 464037"/>
                <a:gd name="connsiteX430" fmla="*/ 2182868 w 2329654"/>
                <a:gd name="connsiteY430" fmla="*/ 172357 h 464037"/>
                <a:gd name="connsiteX431" fmla="*/ 2216960 w 2329654"/>
                <a:gd name="connsiteY431" fmla="*/ 181827 h 464037"/>
                <a:gd name="connsiteX432" fmla="*/ 2282304 w 2329654"/>
                <a:gd name="connsiteY432" fmla="*/ 115536 h 464037"/>
                <a:gd name="connsiteX433" fmla="*/ 2216960 w 2329654"/>
                <a:gd name="connsiteY433" fmla="*/ 49245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5" y="464037"/>
                  </a:lnTo>
                  <a:lnTo>
                    <a:pt x="492447" y="464037"/>
                  </a:lnTo>
                  <a:lnTo>
                    <a:pt x="236754" y="174251"/>
                  </a:lnTo>
                  <a:lnTo>
                    <a:pt x="210237" y="174251"/>
                  </a:lnTo>
                  <a:cubicBezTo>
                    <a:pt x="190350" y="207396"/>
                    <a:pt x="154363" y="229178"/>
                    <a:pt x="113642" y="229178"/>
                  </a:cubicBezTo>
                  <a:cubicBezTo>
                    <a:pt x="51139" y="229178"/>
                    <a:pt x="0" y="178039"/>
                    <a:pt x="0" y="114589"/>
                  </a:cubicBezTo>
                  <a:cubicBezTo>
                    <a:pt x="0" y="51139"/>
                    <a:pt x="51139" y="0"/>
                    <a:pt x="113642" y="0"/>
                  </a:cubicBezTo>
                  <a:cubicBezTo>
                    <a:pt x="154363" y="0"/>
                    <a:pt x="190350" y="21782"/>
                    <a:pt x="210237" y="54927"/>
                  </a:cubicBezTo>
                  <a:lnTo>
                    <a:pt x="2119417" y="54927"/>
                  </a:lnTo>
                  <a:cubicBezTo>
                    <a:pt x="2139305" y="21782"/>
                    <a:pt x="2175292" y="0"/>
                    <a:pt x="2216013" y="0"/>
                  </a:cubicBezTo>
                  <a:cubicBezTo>
                    <a:pt x="2278516" y="0"/>
                    <a:pt x="2329655" y="51139"/>
                    <a:pt x="2329655" y="114589"/>
                  </a:cubicBezTo>
                  <a:cubicBezTo>
                    <a:pt x="2329655" y="178039"/>
                    <a:pt x="2278516" y="229178"/>
                    <a:pt x="2216013" y="229178"/>
                  </a:cubicBezTo>
                  <a:cubicBezTo>
                    <a:pt x="2175292" y="229178"/>
                    <a:pt x="2139305" y="207396"/>
                    <a:pt x="2119417" y="174251"/>
                  </a:cubicBezTo>
                  <a:lnTo>
                    <a:pt x="2093848" y="174251"/>
                  </a:lnTo>
                  <a:lnTo>
                    <a:pt x="2093848" y="174251"/>
                  </a:lnTo>
                  <a:close/>
                  <a:moveTo>
                    <a:pt x="147734" y="170463"/>
                  </a:moveTo>
                  <a:cubicBezTo>
                    <a:pt x="148681" y="169516"/>
                    <a:pt x="149628" y="169516"/>
                    <a:pt x="150575" y="168569"/>
                  </a:cubicBezTo>
                  <a:lnTo>
                    <a:pt x="151522" y="167622"/>
                  </a:lnTo>
                  <a:lnTo>
                    <a:pt x="151522" y="167622"/>
                  </a:lnTo>
                  <a:lnTo>
                    <a:pt x="152469" y="166675"/>
                  </a:lnTo>
                  <a:lnTo>
                    <a:pt x="152469" y="166675"/>
                  </a:lnTo>
                  <a:lnTo>
                    <a:pt x="153416" y="165728"/>
                  </a:lnTo>
                  <a:lnTo>
                    <a:pt x="154363" y="164781"/>
                  </a:lnTo>
                  <a:lnTo>
                    <a:pt x="154363" y="164781"/>
                  </a:lnTo>
                  <a:lnTo>
                    <a:pt x="155311" y="163834"/>
                  </a:lnTo>
                  <a:cubicBezTo>
                    <a:pt x="156257" y="162887"/>
                    <a:pt x="157204" y="162887"/>
                    <a:pt x="157204" y="161940"/>
                  </a:cubicBezTo>
                  <a:lnTo>
                    <a:pt x="157204" y="161940"/>
                  </a:lnTo>
                  <a:lnTo>
                    <a:pt x="158151" y="160992"/>
                  </a:lnTo>
                  <a:lnTo>
                    <a:pt x="158151" y="160992"/>
                  </a:lnTo>
                  <a:lnTo>
                    <a:pt x="159099" y="160046"/>
                  </a:lnTo>
                  <a:lnTo>
                    <a:pt x="159099" y="160046"/>
                  </a:lnTo>
                  <a:lnTo>
                    <a:pt x="160046" y="159099"/>
                  </a:lnTo>
                  <a:lnTo>
                    <a:pt x="160992" y="158152"/>
                  </a:lnTo>
                  <a:lnTo>
                    <a:pt x="160992" y="158152"/>
                  </a:lnTo>
                  <a:lnTo>
                    <a:pt x="161939" y="157204"/>
                  </a:lnTo>
                  <a:lnTo>
                    <a:pt x="161939" y="157204"/>
                  </a:lnTo>
                  <a:lnTo>
                    <a:pt x="161939" y="156257"/>
                  </a:lnTo>
                  <a:lnTo>
                    <a:pt x="162887" y="155311"/>
                  </a:lnTo>
                  <a:lnTo>
                    <a:pt x="162887" y="155311"/>
                  </a:lnTo>
                  <a:lnTo>
                    <a:pt x="163834" y="154364"/>
                  </a:lnTo>
                  <a:lnTo>
                    <a:pt x="163834" y="154364"/>
                  </a:lnTo>
                  <a:lnTo>
                    <a:pt x="163834" y="154364"/>
                  </a:lnTo>
                  <a:lnTo>
                    <a:pt x="164781" y="153416"/>
                  </a:lnTo>
                  <a:lnTo>
                    <a:pt x="164781" y="153416"/>
                  </a:lnTo>
                  <a:lnTo>
                    <a:pt x="165727" y="152469"/>
                  </a:lnTo>
                  <a:lnTo>
                    <a:pt x="165727" y="152469"/>
                  </a:lnTo>
                  <a:lnTo>
                    <a:pt x="165727" y="152469"/>
                  </a:lnTo>
                  <a:lnTo>
                    <a:pt x="166675" y="151522"/>
                  </a:lnTo>
                  <a:lnTo>
                    <a:pt x="166675" y="151522"/>
                  </a:lnTo>
                  <a:lnTo>
                    <a:pt x="167622" y="150576"/>
                  </a:lnTo>
                  <a:lnTo>
                    <a:pt x="168569" y="149628"/>
                  </a:lnTo>
                  <a:lnTo>
                    <a:pt x="169516" y="148681"/>
                  </a:lnTo>
                  <a:lnTo>
                    <a:pt x="169516" y="148681"/>
                  </a:lnTo>
                  <a:lnTo>
                    <a:pt x="170463" y="147734"/>
                  </a:lnTo>
                  <a:lnTo>
                    <a:pt x="170463" y="147734"/>
                  </a:lnTo>
                  <a:lnTo>
                    <a:pt x="171410" y="146787"/>
                  </a:lnTo>
                  <a:lnTo>
                    <a:pt x="172357" y="145840"/>
                  </a:lnTo>
                  <a:lnTo>
                    <a:pt x="172357" y="145840"/>
                  </a:lnTo>
                  <a:lnTo>
                    <a:pt x="172357" y="144893"/>
                  </a:lnTo>
                  <a:lnTo>
                    <a:pt x="172357" y="143946"/>
                  </a:lnTo>
                  <a:lnTo>
                    <a:pt x="172357" y="143946"/>
                  </a:lnTo>
                  <a:lnTo>
                    <a:pt x="173304" y="142999"/>
                  </a:lnTo>
                  <a:lnTo>
                    <a:pt x="173304" y="142999"/>
                  </a:lnTo>
                  <a:lnTo>
                    <a:pt x="173304" y="142052"/>
                  </a:lnTo>
                  <a:lnTo>
                    <a:pt x="173304" y="141105"/>
                  </a:lnTo>
                  <a:lnTo>
                    <a:pt x="173304" y="141105"/>
                  </a:lnTo>
                  <a:lnTo>
                    <a:pt x="173304" y="140158"/>
                  </a:lnTo>
                  <a:lnTo>
                    <a:pt x="173304" y="140158"/>
                  </a:lnTo>
                  <a:lnTo>
                    <a:pt x="173304" y="139211"/>
                  </a:lnTo>
                  <a:lnTo>
                    <a:pt x="173304" y="138264"/>
                  </a:lnTo>
                  <a:lnTo>
                    <a:pt x="173304" y="138264"/>
                  </a:lnTo>
                  <a:lnTo>
                    <a:pt x="173304" y="137317"/>
                  </a:lnTo>
                  <a:lnTo>
                    <a:pt x="173304" y="137317"/>
                  </a:lnTo>
                  <a:lnTo>
                    <a:pt x="173304" y="136370"/>
                  </a:lnTo>
                  <a:lnTo>
                    <a:pt x="173304" y="135423"/>
                  </a:lnTo>
                  <a:lnTo>
                    <a:pt x="173304" y="135423"/>
                  </a:lnTo>
                  <a:lnTo>
                    <a:pt x="173304" y="134476"/>
                  </a:lnTo>
                  <a:lnTo>
                    <a:pt x="173304" y="133529"/>
                  </a:lnTo>
                  <a:lnTo>
                    <a:pt x="173304" y="132582"/>
                  </a:lnTo>
                  <a:lnTo>
                    <a:pt x="173304" y="131635"/>
                  </a:lnTo>
                  <a:lnTo>
                    <a:pt x="173304" y="131635"/>
                  </a:lnTo>
                  <a:lnTo>
                    <a:pt x="173304" y="130688"/>
                  </a:lnTo>
                  <a:lnTo>
                    <a:pt x="173304" y="129741"/>
                  </a:lnTo>
                  <a:lnTo>
                    <a:pt x="173304" y="127847"/>
                  </a:lnTo>
                  <a:lnTo>
                    <a:pt x="173304" y="127847"/>
                  </a:lnTo>
                  <a:lnTo>
                    <a:pt x="173304" y="126900"/>
                  </a:lnTo>
                  <a:lnTo>
                    <a:pt x="173304" y="125953"/>
                  </a:lnTo>
                  <a:lnTo>
                    <a:pt x="173304" y="125953"/>
                  </a:lnTo>
                  <a:lnTo>
                    <a:pt x="173304" y="125006"/>
                  </a:lnTo>
                  <a:lnTo>
                    <a:pt x="173304" y="125006"/>
                  </a:lnTo>
                  <a:lnTo>
                    <a:pt x="173304" y="124059"/>
                  </a:lnTo>
                  <a:lnTo>
                    <a:pt x="173304" y="123112"/>
                  </a:lnTo>
                  <a:lnTo>
                    <a:pt x="173304" y="123112"/>
                  </a:lnTo>
                  <a:lnTo>
                    <a:pt x="173304" y="122165"/>
                  </a:lnTo>
                  <a:lnTo>
                    <a:pt x="173304" y="122165"/>
                  </a:lnTo>
                  <a:lnTo>
                    <a:pt x="173304" y="122165"/>
                  </a:lnTo>
                  <a:lnTo>
                    <a:pt x="173304" y="120271"/>
                  </a:lnTo>
                  <a:lnTo>
                    <a:pt x="173304" y="120271"/>
                  </a:lnTo>
                  <a:lnTo>
                    <a:pt x="173304" y="120271"/>
                  </a:lnTo>
                  <a:lnTo>
                    <a:pt x="173304" y="119324"/>
                  </a:lnTo>
                  <a:lnTo>
                    <a:pt x="173304" y="119324"/>
                  </a:lnTo>
                  <a:lnTo>
                    <a:pt x="173304" y="118377"/>
                  </a:lnTo>
                  <a:lnTo>
                    <a:pt x="173304" y="117430"/>
                  </a:lnTo>
                  <a:lnTo>
                    <a:pt x="173304" y="117430"/>
                  </a:lnTo>
                  <a:lnTo>
                    <a:pt x="173304" y="116483"/>
                  </a:lnTo>
                  <a:lnTo>
                    <a:pt x="173304" y="116483"/>
                  </a:lnTo>
                  <a:lnTo>
                    <a:pt x="173304" y="115536"/>
                  </a:lnTo>
                  <a:lnTo>
                    <a:pt x="173304" y="114589"/>
                  </a:lnTo>
                  <a:lnTo>
                    <a:pt x="173304" y="114589"/>
                  </a:lnTo>
                  <a:lnTo>
                    <a:pt x="173304" y="113642"/>
                  </a:lnTo>
                  <a:lnTo>
                    <a:pt x="173304" y="112695"/>
                  </a:lnTo>
                  <a:lnTo>
                    <a:pt x="173304" y="111748"/>
                  </a:lnTo>
                  <a:lnTo>
                    <a:pt x="173304" y="110801"/>
                  </a:lnTo>
                  <a:lnTo>
                    <a:pt x="173304" y="109854"/>
                  </a:lnTo>
                  <a:lnTo>
                    <a:pt x="173304" y="108907"/>
                  </a:lnTo>
                  <a:lnTo>
                    <a:pt x="173304" y="107960"/>
                  </a:lnTo>
                  <a:lnTo>
                    <a:pt x="173304" y="107013"/>
                  </a:lnTo>
                  <a:lnTo>
                    <a:pt x="173304" y="107013"/>
                  </a:lnTo>
                  <a:lnTo>
                    <a:pt x="173304" y="106066"/>
                  </a:lnTo>
                  <a:lnTo>
                    <a:pt x="173304" y="105119"/>
                  </a:lnTo>
                  <a:lnTo>
                    <a:pt x="173304" y="105119"/>
                  </a:lnTo>
                  <a:lnTo>
                    <a:pt x="173304" y="104172"/>
                  </a:lnTo>
                  <a:lnTo>
                    <a:pt x="173304" y="104172"/>
                  </a:lnTo>
                  <a:lnTo>
                    <a:pt x="173304" y="103225"/>
                  </a:lnTo>
                  <a:lnTo>
                    <a:pt x="173304" y="102278"/>
                  </a:lnTo>
                  <a:lnTo>
                    <a:pt x="173304" y="102278"/>
                  </a:lnTo>
                  <a:lnTo>
                    <a:pt x="173304" y="101331"/>
                  </a:lnTo>
                  <a:lnTo>
                    <a:pt x="173304" y="101331"/>
                  </a:lnTo>
                  <a:lnTo>
                    <a:pt x="173304" y="101331"/>
                  </a:lnTo>
                  <a:lnTo>
                    <a:pt x="173304" y="99437"/>
                  </a:lnTo>
                  <a:lnTo>
                    <a:pt x="173304" y="99437"/>
                  </a:lnTo>
                  <a:lnTo>
                    <a:pt x="173304" y="99437"/>
                  </a:lnTo>
                  <a:lnTo>
                    <a:pt x="173304" y="98490"/>
                  </a:lnTo>
                  <a:lnTo>
                    <a:pt x="173304" y="98490"/>
                  </a:lnTo>
                  <a:lnTo>
                    <a:pt x="173304" y="97543"/>
                  </a:lnTo>
                  <a:lnTo>
                    <a:pt x="173304" y="96596"/>
                  </a:lnTo>
                  <a:lnTo>
                    <a:pt x="173304" y="96596"/>
                  </a:lnTo>
                  <a:lnTo>
                    <a:pt x="173304" y="95649"/>
                  </a:lnTo>
                  <a:lnTo>
                    <a:pt x="173304" y="95649"/>
                  </a:lnTo>
                  <a:lnTo>
                    <a:pt x="173304" y="94701"/>
                  </a:lnTo>
                  <a:lnTo>
                    <a:pt x="173304" y="93755"/>
                  </a:lnTo>
                  <a:lnTo>
                    <a:pt x="173304" y="93755"/>
                  </a:lnTo>
                  <a:lnTo>
                    <a:pt x="173304" y="91861"/>
                  </a:lnTo>
                  <a:lnTo>
                    <a:pt x="173304" y="90913"/>
                  </a:lnTo>
                  <a:lnTo>
                    <a:pt x="173304" y="89966"/>
                  </a:lnTo>
                  <a:lnTo>
                    <a:pt x="173304" y="89966"/>
                  </a:lnTo>
                  <a:lnTo>
                    <a:pt x="173304" y="89020"/>
                  </a:lnTo>
                  <a:lnTo>
                    <a:pt x="173304" y="88073"/>
                  </a:lnTo>
                  <a:lnTo>
                    <a:pt x="173304" y="87125"/>
                  </a:lnTo>
                  <a:lnTo>
                    <a:pt x="173304" y="86178"/>
                  </a:lnTo>
                  <a:lnTo>
                    <a:pt x="173304" y="86178"/>
                  </a:lnTo>
                  <a:lnTo>
                    <a:pt x="173304" y="85231"/>
                  </a:lnTo>
                  <a:lnTo>
                    <a:pt x="173304" y="84285"/>
                  </a:lnTo>
                  <a:lnTo>
                    <a:pt x="173304" y="84285"/>
                  </a:lnTo>
                  <a:lnTo>
                    <a:pt x="173304" y="83337"/>
                  </a:lnTo>
                  <a:lnTo>
                    <a:pt x="173304" y="83337"/>
                  </a:lnTo>
                  <a:lnTo>
                    <a:pt x="173304" y="82390"/>
                  </a:lnTo>
                  <a:lnTo>
                    <a:pt x="173304" y="81443"/>
                  </a:lnTo>
                  <a:lnTo>
                    <a:pt x="173304" y="81443"/>
                  </a:lnTo>
                  <a:lnTo>
                    <a:pt x="173304" y="80496"/>
                  </a:lnTo>
                  <a:lnTo>
                    <a:pt x="173304" y="80496"/>
                  </a:lnTo>
                  <a:lnTo>
                    <a:pt x="172357" y="78602"/>
                  </a:lnTo>
                  <a:lnTo>
                    <a:pt x="172357" y="78602"/>
                  </a:lnTo>
                  <a:lnTo>
                    <a:pt x="171410" y="77655"/>
                  </a:lnTo>
                  <a:lnTo>
                    <a:pt x="171410" y="77655"/>
                  </a:lnTo>
                  <a:lnTo>
                    <a:pt x="171410" y="76708"/>
                  </a:lnTo>
                  <a:lnTo>
                    <a:pt x="171410" y="75761"/>
                  </a:lnTo>
                  <a:lnTo>
                    <a:pt x="171410" y="75761"/>
                  </a:lnTo>
                  <a:lnTo>
                    <a:pt x="170463" y="74814"/>
                  </a:lnTo>
                  <a:lnTo>
                    <a:pt x="170463" y="74814"/>
                  </a:lnTo>
                  <a:lnTo>
                    <a:pt x="170463" y="73867"/>
                  </a:lnTo>
                  <a:lnTo>
                    <a:pt x="167622" y="77655"/>
                  </a:lnTo>
                  <a:lnTo>
                    <a:pt x="167622" y="77655"/>
                  </a:lnTo>
                  <a:lnTo>
                    <a:pt x="166675" y="76708"/>
                  </a:lnTo>
                  <a:lnTo>
                    <a:pt x="166675" y="76708"/>
                  </a:lnTo>
                  <a:lnTo>
                    <a:pt x="166675" y="75761"/>
                  </a:lnTo>
                  <a:lnTo>
                    <a:pt x="165727" y="74814"/>
                  </a:lnTo>
                  <a:lnTo>
                    <a:pt x="165727" y="74814"/>
                  </a:lnTo>
                  <a:lnTo>
                    <a:pt x="164781" y="73867"/>
                  </a:lnTo>
                  <a:lnTo>
                    <a:pt x="164781" y="73867"/>
                  </a:lnTo>
                  <a:lnTo>
                    <a:pt x="163834" y="72920"/>
                  </a:lnTo>
                  <a:lnTo>
                    <a:pt x="163834" y="72920"/>
                  </a:lnTo>
                  <a:lnTo>
                    <a:pt x="162887" y="71973"/>
                  </a:lnTo>
                  <a:lnTo>
                    <a:pt x="162887" y="71973"/>
                  </a:lnTo>
                  <a:lnTo>
                    <a:pt x="162887" y="71973"/>
                  </a:lnTo>
                  <a:lnTo>
                    <a:pt x="161939" y="71026"/>
                  </a:lnTo>
                  <a:lnTo>
                    <a:pt x="161939" y="71026"/>
                  </a:lnTo>
                  <a:lnTo>
                    <a:pt x="160992" y="70079"/>
                  </a:lnTo>
                  <a:lnTo>
                    <a:pt x="160992" y="70079"/>
                  </a:lnTo>
                  <a:lnTo>
                    <a:pt x="160992" y="70079"/>
                  </a:lnTo>
                  <a:lnTo>
                    <a:pt x="160046" y="69132"/>
                  </a:lnTo>
                  <a:lnTo>
                    <a:pt x="159099" y="68185"/>
                  </a:lnTo>
                  <a:lnTo>
                    <a:pt x="158151" y="67238"/>
                  </a:lnTo>
                  <a:lnTo>
                    <a:pt x="158151" y="67238"/>
                  </a:lnTo>
                  <a:lnTo>
                    <a:pt x="157204" y="66291"/>
                  </a:lnTo>
                  <a:lnTo>
                    <a:pt x="157204" y="66291"/>
                  </a:lnTo>
                  <a:lnTo>
                    <a:pt x="156257" y="65344"/>
                  </a:lnTo>
                  <a:lnTo>
                    <a:pt x="155311" y="64397"/>
                  </a:lnTo>
                  <a:lnTo>
                    <a:pt x="155311" y="64397"/>
                  </a:lnTo>
                  <a:lnTo>
                    <a:pt x="154363" y="63450"/>
                  </a:lnTo>
                  <a:lnTo>
                    <a:pt x="154363" y="63450"/>
                  </a:lnTo>
                  <a:lnTo>
                    <a:pt x="153416" y="63450"/>
                  </a:lnTo>
                  <a:lnTo>
                    <a:pt x="152469" y="62503"/>
                  </a:lnTo>
                  <a:lnTo>
                    <a:pt x="152469" y="62503"/>
                  </a:lnTo>
                  <a:lnTo>
                    <a:pt x="151522" y="61556"/>
                  </a:lnTo>
                  <a:lnTo>
                    <a:pt x="151522" y="61556"/>
                  </a:lnTo>
                  <a:lnTo>
                    <a:pt x="150575" y="61556"/>
                  </a:lnTo>
                  <a:lnTo>
                    <a:pt x="149628" y="60609"/>
                  </a:lnTo>
                  <a:lnTo>
                    <a:pt x="149628" y="60609"/>
                  </a:lnTo>
                  <a:lnTo>
                    <a:pt x="148681" y="59662"/>
                  </a:lnTo>
                  <a:lnTo>
                    <a:pt x="148681" y="59662"/>
                  </a:lnTo>
                  <a:lnTo>
                    <a:pt x="147734"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0463"/>
                  </a:cubicBezTo>
                  <a:lnTo>
                    <a:pt x="147734" y="170463"/>
                  </a:lnTo>
                  <a:close/>
                  <a:moveTo>
                    <a:pt x="2182868" y="57768"/>
                  </a:moveTo>
                  <a:lnTo>
                    <a:pt x="2182868" y="57768"/>
                  </a:lnTo>
                  <a:lnTo>
                    <a:pt x="2182868" y="57768"/>
                  </a:lnTo>
                  <a:lnTo>
                    <a:pt x="2180973" y="58715"/>
                  </a:lnTo>
                  <a:lnTo>
                    <a:pt x="2180027" y="59662"/>
                  </a:lnTo>
                  <a:lnTo>
                    <a:pt x="2179080" y="60609"/>
                  </a:lnTo>
                  <a:lnTo>
                    <a:pt x="2179080" y="60609"/>
                  </a:lnTo>
                  <a:lnTo>
                    <a:pt x="2178132" y="61556"/>
                  </a:lnTo>
                  <a:lnTo>
                    <a:pt x="2177186" y="61556"/>
                  </a:lnTo>
                  <a:lnTo>
                    <a:pt x="2177186" y="61556"/>
                  </a:lnTo>
                  <a:lnTo>
                    <a:pt x="2176238" y="62503"/>
                  </a:lnTo>
                  <a:lnTo>
                    <a:pt x="2176238" y="62503"/>
                  </a:lnTo>
                  <a:lnTo>
                    <a:pt x="2175292" y="63450"/>
                  </a:lnTo>
                  <a:lnTo>
                    <a:pt x="2175292" y="63450"/>
                  </a:lnTo>
                  <a:lnTo>
                    <a:pt x="2174345" y="64397"/>
                  </a:lnTo>
                  <a:lnTo>
                    <a:pt x="2173397" y="65344"/>
                  </a:lnTo>
                  <a:lnTo>
                    <a:pt x="2172451" y="66291"/>
                  </a:lnTo>
                  <a:lnTo>
                    <a:pt x="2172451" y="66291"/>
                  </a:lnTo>
                  <a:lnTo>
                    <a:pt x="2171503" y="67238"/>
                  </a:lnTo>
                  <a:lnTo>
                    <a:pt x="2171503" y="67238"/>
                  </a:lnTo>
                  <a:lnTo>
                    <a:pt x="2170556" y="68185"/>
                  </a:lnTo>
                  <a:lnTo>
                    <a:pt x="2170556" y="68185"/>
                  </a:lnTo>
                  <a:lnTo>
                    <a:pt x="2169610" y="69132"/>
                  </a:lnTo>
                  <a:lnTo>
                    <a:pt x="2168662" y="70079"/>
                  </a:lnTo>
                  <a:lnTo>
                    <a:pt x="2168662" y="70079"/>
                  </a:lnTo>
                  <a:lnTo>
                    <a:pt x="2167716" y="71026"/>
                  </a:lnTo>
                  <a:lnTo>
                    <a:pt x="2167716" y="71026"/>
                  </a:lnTo>
                  <a:lnTo>
                    <a:pt x="2167716" y="71026"/>
                  </a:lnTo>
                  <a:lnTo>
                    <a:pt x="2166768" y="71973"/>
                  </a:lnTo>
                  <a:lnTo>
                    <a:pt x="2166768" y="71973"/>
                  </a:lnTo>
                  <a:lnTo>
                    <a:pt x="2165821" y="72920"/>
                  </a:lnTo>
                  <a:lnTo>
                    <a:pt x="2165821" y="72920"/>
                  </a:lnTo>
                  <a:lnTo>
                    <a:pt x="2165821" y="72920"/>
                  </a:lnTo>
                  <a:lnTo>
                    <a:pt x="2164875" y="73867"/>
                  </a:lnTo>
                  <a:lnTo>
                    <a:pt x="2164875" y="73867"/>
                  </a:lnTo>
                  <a:lnTo>
                    <a:pt x="2163927" y="74814"/>
                  </a:lnTo>
                  <a:lnTo>
                    <a:pt x="2163927" y="74814"/>
                  </a:lnTo>
                  <a:lnTo>
                    <a:pt x="2163927" y="74814"/>
                  </a:lnTo>
                  <a:lnTo>
                    <a:pt x="2162980" y="75761"/>
                  </a:lnTo>
                  <a:lnTo>
                    <a:pt x="2162980" y="75761"/>
                  </a:lnTo>
                  <a:lnTo>
                    <a:pt x="2162033" y="76708"/>
                  </a:lnTo>
                  <a:lnTo>
                    <a:pt x="2162033" y="77655"/>
                  </a:lnTo>
                  <a:lnTo>
                    <a:pt x="2162033" y="77655"/>
                  </a:lnTo>
                  <a:lnTo>
                    <a:pt x="2161086" y="78602"/>
                  </a:lnTo>
                  <a:lnTo>
                    <a:pt x="2161086" y="78602"/>
                  </a:lnTo>
                  <a:lnTo>
                    <a:pt x="2160140" y="79549"/>
                  </a:lnTo>
                  <a:lnTo>
                    <a:pt x="2160140" y="79549"/>
                  </a:lnTo>
                  <a:lnTo>
                    <a:pt x="2160140" y="80496"/>
                  </a:lnTo>
                  <a:lnTo>
                    <a:pt x="2159192" y="81443"/>
                  </a:lnTo>
                  <a:lnTo>
                    <a:pt x="2159192" y="81443"/>
                  </a:lnTo>
                  <a:lnTo>
                    <a:pt x="2159192" y="82390"/>
                  </a:lnTo>
                  <a:lnTo>
                    <a:pt x="2159192" y="83337"/>
                  </a:lnTo>
                  <a:lnTo>
                    <a:pt x="2159192" y="83337"/>
                  </a:lnTo>
                  <a:lnTo>
                    <a:pt x="2158245" y="84285"/>
                  </a:lnTo>
                  <a:lnTo>
                    <a:pt x="2158245" y="84285"/>
                  </a:lnTo>
                  <a:lnTo>
                    <a:pt x="2158245" y="85231"/>
                  </a:lnTo>
                  <a:lnTo>
                    <a:pt x="2158245" y="86178"/>
                  </a:lnTo>
                  <a:lnTo>
                    <a:pt x="2158245" y="86178"/>
                  </a:lnTo>
                  <a:lnTo>
                    <a:pt x="2158245" y="87125"/>
                  </a:lnTo>
                  <a:lnTo>
                    <a:pt x="2158245" y="87125"/>
                  </a:lnTo>
                  <a:lnTo>
                    <a:pt x="2158245" y="88073"/>
                  </a:lnTo>
                  <a:lnTo>
                    <a:pt x="2158245" y="89020"/>
                  </a:lnTo>
                  <a:lnTo>
                    <a:pt x="2158245" y="89020"/>
                  </a:lnTo>
                  <a:lnTo>
                    <a:pt x="2158245" y="89966"/>
                  </a:lnTo>
                  <a:lnTo>
                    <a:pt x="2158245" y="89966"/>
                  </a:lnTo>
                  <a:lnTo>
                    <a:pt x="2158245" y="90913"/>
                  </a:lnTo>
                  <a:lnTo>
                    <a:pt x="2158245" y="91861"/>
                  </a:lnTo>
                  <a:lnTo>
                    <a:pt x="2158245" y="91861"/>
                  </a:lnTo>
                  <a:lnTo>
                    <a:pt x="2158245" y="92808"/>
                  </a:lnTo>
                  <a:lnTo>
                    <a:pt x="2158245" y="93755"/>
                  </a:lnTo>
                  <a:lnTo>
                    <a:pt x="2158245" y="94701"/>
                  </a:lnTo>
                  <a:lnTo>
                    <a:pt x="2158245" y="95649"/>
                  </a:lnTo>
                  <a:lnTo>
                    <a:pt x="2158245" y="95649"/>
                  </a:lnTo>
                  <a:lnTo>
                    <a:pt x="2158245" y="96596"/>
                  </a:lnTo>
                  <a:lnTo>
                    <a:pt x="2158245" y="97543"/>
                  </a:lnTo>
                  <a:lnTo>
                    <a:pt x="2158245" y="99437"/>
                  </a:lnTo>
                  <a:lnTo>
                    <a:pt x="2158245" y="99437"/>
                  </a:lnTo>
                  <a:lnTo>
                    <a:pt x="2158245" y="100384"/>
                  </a:lnTo>
                  <a:lnTo>
                    <a:pt x="2158245" y="101331"/>
                  </a:lnTo>
                  <a:lnTo>
                    <a:pt x="2158245" y="101331"/>
                  </a:lnTo>
                  <a:lnTo>
                    <a:pt x="2158245" y="102278"/>
                  </a:lnTo>
                  <a:lnTo>
                    <a:pt x="2158245" y="102278"/>
                  </a:lnTo>
                  <a:lnTo>
                    <a:pt x="2158245" y="103225"/>
                  </a:lnTo>
                  <a:lnTo>
                    <a:pt x="2158245" y="104172"/>
                  </a:lnTo>
                  <a:lnTo>
                    <a:pt x="2158245" y="104172"/>
                  </a:lnTo>
                  <a:lnTo>
                    <a:pt x="2158245" y="105119"/>
                  </a:lnTo>
                  <a:lnTo>
                    <a:pt x="2158245" y="105119"/>
                  </a:lnTo>
                  <a:lnTo>
                    <a:pt x="2158245" y="105119"/>
                  </a:lnTo>
                  <a:lnTo>
                    <a:pt x="2158245" y="107013"/>
                  </a:lnTo>
                  <a:lnTo>
                    <a:pt x="2158245" y="107013"/>
                  </a:lnTo>
                  <a:lnTo>
                    <a:pt x="2158245" y="107013"/>
                  </a:lnTo>
                  <a:lnTo>
                    <a:pt x="2158245" y="107960"/>
                  </a:lnTo>
                  <a:lnTo>
                    <a:pt x="2158245" y="107960"/>
                  </a:lnTo>
                  <a:lnTo>
                    <a:pt x="2158245" y="108907"/>
                  </a:lnTo>
                  <a:lnTo>
                    <a:pt x="2158245" y="109854"/>
                  </a:lnTo>
                  <a:lnTo>
                    <a:pt x="2158245" y="109854"/>
                  </a:lnTo>
                  <a:lnTo>
                    <a:pt x="2158245" y="110801"/>
                  </a:lnTo>
                  <a:lnTo>
                    <a:pt x="2158245" y="110801"/>
                  </a:lnTo>
                  <a:lnTo>
                    <a:pt x="2158245" y="111748"/>
                  </a:lnTo>
                  <a:lnTo>
                    <a:pt x="2158245" y="112695"/>
                  </a:lnTo>
                  <a:lnTo>
                    <a:pt x="2158245" y="112695"/>
                  </a:lnTo>
                  <a:lnTo>
                    <a:pt x="2158245" y="113642"/>
                  </a:lnTo>
                  <a:lnTo>
                    <a:pt x="2158245" y="114589"/>
                  </a:lnTo>
                  <a:lnTo>
                    <a:pt x="2158245" y="115536"/>
                  </a:lnTo>
                  <a:lnTo>
                    <a:pt x="2158245" y="116483"/>
                  </a:lnTo>
                  <a:lnTo>
                    <a:pt x="2158245" y="117430"/>
                  </a:lnTo>
                  <a:lnTo>
                    <a:pt x="2158245" y="118377"/>
                  </a:lnTo>
                  <a:lnTo>
                    <a:pt x="2158245" y="119324"/>
                  </a:lnTo>
                  <a:lnTo>
                    <a:pt x="2158245" y="120271"/>
                  </a:lnTo>
                  <a:lnTo>
                    <a:pt x="2158245" y="120271"/>
                  </a:lnTo>
                  <a:lnTo>
                    <a:pt x="2158245" y="121218"/>
                  </a:lnTo>
                  <a:lnTo>
                    <a:pt x="2158245" y="122165"/>
                  </a:lnTo>
                  <a:lnTo>
                    <a:pt x="2158245" y="122165"/>
                  </a:lnTo>
                  <a:lnTo>
                    <a:pt x="2158245" y="123112"/>
                  </a:lnTo>
                  <a:lnTo>
                    <a:pt x="2158245" y="123112"/>
                  </a:lnTo>
                  <a:lnTo>
                    <a:pt x="2158245" y="124059"/>
                  </a:lnTo>
                  <a:lnTo>
                    <a:pt x="2158245" y="125006"/>
                  </a:lnTo>
                  <a:lnTo>
                    <a:pt x="2158245" y="125006"/>
                  </a:lnTo>
                  <a:lnTo>
                    <a:pt x="2158245" y="125953"/>
                  </a:lnTo>
                  <a:lnTo>
                    <a:pt x="2158245" y="125953"/>
                  </a:lnTo>
                  <a:lnTo>
                    <a:pt x="2158245" y="125953"/>
                  </a:lnTo>
                  <a:lnTo>
                    <a:pt x="2158245" y="127847"/>
                  </a:lnTo>
                  <a:lnTo>
                    <a:pt x="2158245" y="127847"/>
                  </a:lnTo>
                  <a:lnTo>
                    <a:pt x="2158245" y="127847"/>
                  </a:lnTo>
                  <a:lnTo>
                    <a:pt x="2158245" y="128794"/>
                  </a:lnTo>
                  <a:lnTo>
                    <a:pt x="2158245" y="128794"/>
                  </a:lnTo>
                  <a:lnTo>
                    <a:pt x="2158245" y="129741"/>
                  </a:lnTo>
                  <a:lnTo>
                    <a:pt x="2158245" y="130688"/>
                  </a:lnTo>
                  <a:lnTo>
                    <a:pt x="2158245" y="130688"/>
                  </a:lnTo>
                  <a:lnTo>
                    <a:pt x="2158245" y="131635"/>
                  </a:lnTo>
                  <a:lnTo>
                    <a:pt x="2158245" y="131635"/>
                  </a:lnTo>
                  <a:lnTo>
                    <a:pt x="2158245" y="132582"/>
                  </a:lnTo>
                  <a:lnTo>
                    <a:pt x="2158245" y="133529"/>
                  </a:lnTo>
                  <a:lnTo>
                    <a:pt x="2158245" y="133529"/>
                  </a:lnTo>
                  <a:lnTo>
                    <a:pt x="2158245" y="134476"/>
                  </a:lnTo>
                  <a:lnTo>
                    <a:pt x="2158245" y="134476"/>
                  </a:lnTo>
                  <a:lnTo>
                    <a:pt x="2158245" y="135423"/>
                  </a:lnTo>
                  <a:lnTo>
                    <a:pt x="2158245" y="136370"/>
                  </a:lnTo>
                  <a:lnTo>
                    <a:pt x="2158245" y="136370"/>
                  </a:lnTo>
                  <a:lnTo>
                    <a:pt x="2158245" y="137317"/>
                  </a:lnTo>
                  <a:lnTo>
                    <a:pt x="2158245" y="138264"/>
                  </a:lnTo>
                  <a:lnTo>
                    <a:pt x="2158245" y="139211"/>
                  </a:lnTo>
                  <a:lnTo>
                    <a:pt x="2158245" y="140158"/>
                  </a:lnTo>
                  <a:lnTo>
                    <a:pt x="2158245" y="140158"/>
                  </a:lnTo>
                  <a:lnTo>
                    <a:pt x="2158245" y="141105"/>
                  </a:lnTo>
                  <a:lnTo>
                    <a:pt x="2158245" y="142052"/>
                  </a:lnTo>
                  <a:lnTo>
                    <a:pt x="2158245" y="142052"/>
                  </a:lnTo>
                  <a:lnTo>
                    <a:pt x="2158245" y="142999"/>
                  </a:lnTo>
                  <a:lnTo>
                    <a:pt x="2158245" y="142999"/>
                  </a:lnTo>
                  <a:lnTo>
                    <a:pt x="2158245" y="143946"/>
                  </a:lnTo>
                  <a:lnTo>
                    <a:pt x="2158245" y="144893"/>
                  </a:lnTo>
                  <a:lnTo>
                    <a:pt x="2158245" y="144893"/>
                  </a:lnTo>
                  <a:lnTo>
                    <a:pt x="2158245" y="145840"/>
                  </a:lnTo>
                  <a:lnTo>
                    <a:pt x="2158245" y="145840"/>
                  </a:lnTo>
                  <a:lnTo>
                    <a:pt x="2158245" y="146787"/>
                  </a:lnTo>
                  <a:lnTo>
                    <a:pt x="2158245" y="147734"/>
                  </a:lnTo>
                  <a:lnTo>
                    <a:pt x="2158245" y="147734"/>
                  </a:lnTo>
                  <a:lnTo>
                    <a:pt x="2159192" y="148681"/>
                  </a:lnTo>
                  <a:lnTo>
                    <a:pt x="2159192" y="148681"/>
                  </a:lnTo>
                  <a:lnTo>
                    <a:pt x="2159192" y="149628"/>
                  </a:lnTo>
                  <a:lnTo>
                    <a:pt x="2159192" y="150576"/>
                  </a:lnTo>
                  <a:lnTo>
                    <a:pt x="2159192" y="150576"/>
                  </a:lnTo>
                  <a:lnTo>
                    <a:pt x="2160140" y="151522"/>
                  </a:lnTo>
                  <a:lnTo>
                    <a:pt x="2160140" y="151522"/>
                  </a:lnTo>
                  <a:lnTo>
                    <a:pt x="2160140" y="151522"/>
                  </a:lnTo>
                  <a:lnTo>
                    <a:pt x="2161086" y="152469"/>
                  </a:lnTo>
                  <a:lnTo>
                    <a:pt x="2161086" y="152469"/>
                  </a:lnTo>
                  <a:lnTo>
                    <a:pt x="2162033" y="153416"/>
                  </a:lnTo>
                  <a:lnTo>
                    <a:pt x="2162033" y="153416"/>
                  </a:lnTo>
                  <a:lnTo>
                    <a:pt x="2162033" y="154364"/>
                  </a:lnTo>
                  <a:lnTo>
                    <a:pt x="2162980" y="155311"/>
                  </a:lnTo>
                  <a:lnTo>
                    <a:pt x="2162980" y="155311"/>
                  </a:lnTo>
                  <a:lnTo>
                    <a:pt x="2163927" y="156257"/>
                  </a:lnTo>
                  <a:lnTo>
                    <a:pt x="2163927" y="156257"/>
                  </a:lnTo>
                  <a:lnTo>
                    <a:pt x="2163927" y="156257"/>
                  </a:lnTo>
                  <a:lnTo>
                    <a:pt x="2164875" y="157204"/>
                  </a:lnTo>
                  <a:lnTo>
                    <a:pt x="2165821" y="158152"/>
                  </a:lnTo>
                  <a:lnTo>
                    <a:pt x="2165821" y="158152"/>
                  </a:lnTo>
                  <a:lnTo>
                    <a:pt x="2165821" y="158152"/>
                  </a:lnTo>
                  <a:lnTo>
                    <a:pt x="2166768" y="159099"/>
                  </a:lnTo>
                  <a:lnTo>
                    <a:pt x="2166768" y="159099"/>
                  </a:lnTo>
                  <a:lnTo>
                    <a:pt x="2167716" y="160046"/>
                  </a:lnTo>
                  <a:lnTo>
                    <a:pt x="2167716" y="160046"/>
                  </a:lnTo>
                  <a:lnTo>
                    <a:pt x="2168662" y="160992"/>
                  </a:lnTo>
                  <a:lnTo>
                    <a:pt x="2168662" y="160992"/>
                  </a:lnTo>
                  <a:lnTo>
                    <a:pt x="2168662" y="160992"/>
                  </a:lnTo>
                  <a:lnTo>
                    <a:pt x="2169610" y="161940"/>
                  </a:lnTo>
                  <a:lnTo>
                    <a:pt x="2170556" y="162887"/>
                  </a:lnTo>
                  <a:lnTo>
                    <a:pt x="2170556" y="162887"/>
                  </a:lnTo>
                  <a:lnTo>
                    <a:pt x="2171503" y="163834"/>
                  </a:lnTo>
                  <a:lnTo>
                    <a:pt x="2171503" y="163834"/>
                  </a:lnTo>
                  <a:lnTo>
                    <a:pt x="2172451" y="164781"/>
                  </a:lnTo>
                  <a:lnTo>
                    <a:pt x="2172451" y="164781"/>
                  </a:lnTo>
                  <a:lnTo>
                    <a:pt x="2173397" y="165728"/>
                  </a:lnTo>
                  <a:lnTo>
                    <a:pt x="2174345" y="166675"/>
                  </a:lnTo>
                  <a:lnTo>
                    <a:pt x="2174345" y="166675"/>
                  </a:lnTo>
                  <a:lnTo>
                    <a:pt x="2175292" y="166675"/>
                  </a:lnTo>
                  <a:lnTo>
                    <a:pt x="2176238" y="167622"/>
                  </a:lnTo>
                  <a:lnTo>
                    <a:pt x="2176238" y="167622"/>
                  </a:lnTo>
                  <a:lnTo>
                    <a:pt x="2177186" y="168569"/>
                  </a:lnTo>
                  <a:lnTo>
                    <a:pt x="2177186" y="168569"/>
                  </a:lnTo>
                  <a:lnTo>
                    <a:pt x="2178132" y="168569"/>
                  </a:lnTo>
                  <a:lnTo>
                    <a:pt x="2179080" y="169516"/>
                  </a:lnTo>
                  <a:lnTo>
                    <a:pt x="2179080" y="169516"/>
                  </a:lnTo>
                  <a:lnTo>
                    <a:pt x="2180027" y="170463"/>
                  </a:lnTo>
                  <a:lnTo>
                    <a:pt x="2180027" y="170463"/>
                  </a:lnTo>
                  <a:lnTo>
                    <a:pt x="2180973" y="170463"/>
                  </a:lnTo>
                  <a:lnTo>
                    <a:pt x="2181921" y="171410"/>
                  </a:lnTo>
                  <a:lnTo>
                    <a:pt x="2181921" y="171410"/>
                  </a:lnTo>
                  <a:lnTo>
                    <a:pt x="2182868" y="172357"/>
                  </a:lnTo>
                  <a:cubicBezTo>
                    <a:pt x="2193285" y="178986"/>
                    <a:pt x="2204649" y="181827"/>
                    <a:pt x="2216960" y="181827"/>
                  </a:cubicBezTo>
                  <a:cubicBezTo>
                    <a:pt x="2252947" y="181827"/>
                    <a:pt x="2282304" y="152469"/>
                    <a:pt x="2282304" y="115536"/>
                  </a:cubicBezTo>
                  <a:cubicBezTo>
                    <a:pt x="2282304" y="78602"/>
                    <a:pt x="2252947" y="49245"/>
                    <a:pt x="2216960" y="49245"/>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21EA2E31-D79B-4A31-B351-FE527B42AEE3}"/>
                </a:ext>
              </a:extLst>
            </p:cNvPr>
            <p:cNvSpPr/>
            <p:nvPr/>
          </p:nvSpPr>
          <p:spPr>
            <a:xfrm>
              <a:off x="420824" y="4729589"/>
              <a:ext cx="2329654" cy="464037"/>
            </a:xfrm>
            <a:custGeom>
              <a:avLst/>
              <a:gdLst>
                <a:gd name="connsiteX0" fmla="*/ 2093848 w 2329654"/>
                <a:gd name="connsiteY0" fmla="*/ 174251 h 464037"/>
                <a:gd name="connsiteX1" fmla="*/ 1838154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7 h 464037"/>
                <a:gd name="connsiteX6" fmla="*/ 0 w 2329654"/>
                <a:gd name="connsiteY6" fmla="*/ 114589 h 464037"/>
                <a:gd name="connsiteX7" fmla="*/ 113642 w 2329654"/>
                <a:gd name="connsiteY7" fmla="*/ 0 h 464037"/>
                <a:gd name="connsiteX8" fmla="*/ 210237 w 2329654"/>
                <a:gd name="connsiteY8" fmla="*/ 54927 h 464037"/>
                <a:gd name="connsiteX9" fmla="*/ 2119418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7 h 464037"/>
                <a:gd name="connsiteX13" fmla="*/ 2119418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1410 h 464037"/>
                <a:gd name="connsiteX17" fmla="*/ 150575 w 2329654"/>
                <a:gd name="connsiteY17" fmla="*/ 169516 h 464037"/>
                <a:gd name="connsiteX18" fmla="*/ 151522 w 2329654"/>
                <a:gd name="connsiteY18" fmla="*/ 168568 h 464037"/>
                <a:gd name="connsiteX19" fmla="*/ 151522 w 2329654"/>
                <a:gd name="connsiteY19" fmla="*/ 168568 h 464037"/>
                <a:gd name="connsiteX20" fmla="*/ 152469 w 2329654"/>
                <a:gd name="connsiteY20" fmla="*/ 167621 h 464037"/>
                <a:gd name="connsiteX21" fmla="*/ 152469 w 2329654"/>
                <a:gd name="connsiteY21" fmla="*/ 167621 h 464037"/>
                <a:gd name="connsiteX22" fmla="*/ 153416 w 2329654"/>
                <a:gd name="connsiteY22" fmla="*/ 166675 h 464037"/>
                <a:gd name="connsiteX23" fmla="*/ 154363 w 2329654"/>
                <a:gd name="connsiteY23" fmla="*/ 165728 h 464037"/>
                <a:gd name="connsiteX24" fmla="*/ 154363 w 2329654"/>
                <a:gd name="connsiteY24" fmla="*/ 165728 h 464037"/>
                <a:gd name="connsiteX25" fmla="*/ 155310 w 2329654"/>
                <a:gd name="connsiteY25" fmla="*/ 164780 h 464037"/>
                <a:gd name="connsiteX26" fmla="*/ 157204 w 2329654"/>
                <a:gd name="connsiteY26" fmla="*/ 162886 h 464037"/>
                <a:gd name="connsiteX27" fmla="*/ 157204 w 2329654"/>
                <a:gd name="connsiteY27" fmla="*/ 162886 h 464037"/>
                <a:gd name="connsiteX28" fmla="*/ 158151 w 2329654"/>
                <a:gd name="connsiteY28" fmla="*/ 161940 h 464037"/>
                <a:gd name="connsiteX29" fmla="*/ 158151 w 2329654"/>
                <a:gd name="connsiteY29" fmla="*/ 161940 h 464037"/>
                <a:gd name="connsiteX30" fmla="*/ 159098 w 2329654"/>
                <a:gd name="connsiteY30" fmla="*/ 160992 h 464037"/>
                <a:gd name="connsiteX31" fmla="*/ 159098 w 2329654"/>
                <a:gd name="connsiteY31" fmla="*/ 160992 h 464037"/>
                <a:gd name="connsiteX32" fmla="*/ 160045 w 2329654"/>
                <a:gd name="connsiteY32" fmla="*/ 160045 h 464037"/>
                <a:gd name="connsiteX33" fmla="*/ 160992 w 2329654"/>
                <a:gd name="connsiteY33" fmla="*/ 159098 h 464037"/>
                <a:gd name="connsiteX34" fmla="*/ 160992 w 2329654"/>
                <a:gd name="connsiteY34" fmla="*/ 159098 h 464037"/>
                <a:gd name="connsiteX35" fmla="*/ 161939 w 2329654"/>
                <a:gd name="connsiteY35" fmla="*/ 158151 h 464037"/>
                <a:gd name="connsiteX36" fmla="*/ 161939 w 2329654"/>
                <a:gd name="connsiteY36" fmla="*/ 158151 h 464037"/>
                <a:gd name="connsiteX37" fmla="*/ 161939 w 2329654"/>
                <a:gd name="connsiteY37" fmla="*/ 158151 h 464037"/>
                <a:gd name="connsiteX38" fmla="*/ 162886 w 2329654"/>
                <a:gd name="connsiteY38" fmla="*/ 157204 h 464037"/>
                <a:gd name="connsiteX39" fmla="*/ 162886 w 2329654"/>
                <a:gd name="connsiteY39" fmla="*/ 157204 h 464037"/>
                <a:gd name="connsiteX40" fmla="*/ 163833 w 2329654"/>
                <a:gd name="connsiteY40" fmla="*/ 156257 h 464037"/>
                <a:gd name="connsiteX41" fmla="*/ 163833 w 2329654"/>
                <a:gd name="connsiteY41" fmla="*/ 156257 h 464037"/>
                <a:gd name="connsiteX42" fmla="*/ 163833 w 2329654"/>
                <a:gd name="connsiteY42" fmla="*/ 156257 h 464037"/>
                <a:gd name="connsiteX43" fmla="*/ 164780 w 2329654"/>
                <a:gd name="connsiteY43" fmla="*/ 155310 h 464037"/>
                <a:gd name="connsiteX44" fmla="*/ 164780 w 2329654"/>
                <a:gd name="connsiteY44" fmla="*/ 155310 h 464037"/>
                <a:gd name="connsiteX45" fmla="*/ 165727 w 2329654"/>
                <a:gd name="connsiteY45" fmla="*/ 154363 h 464037"/>
                <a:gd name="connsiteX46" fmla="*/ 165727 w 2329654"/>
                <a:gd name="connsiteY46" fmla="*/ 154363 h 464037"/>
                <a:gd name="connsiteX47" fmla="*/ 165727 w 2329654"/>
                <a:gd name="connsiteY47" fmla="*/ 154363 h 464037"/>
                <a:gd name="connsiteX48" fmla="*/ 166674 w 2329654"/>
                <a:gd name="connsiteY48" fmla="*/ 153416 h 464037"/>
                <a:gd name="connsiteX49" fmla="*/ 166674 w 2329654"/>
                <a:gd name="connsiteY49" fmla="*/ 153416 h 464037"/>
                <a:gd name="connsiteX50" fmla="*/ 167622 w 2329654"/>
                <a:gd name="connsiteY50" fmla="*/ 152469 h 464037"/>
                <a:gd name="connsiteX51" fmla="*/ 168569 w 2329654"/>
                <a:gd name="connsiteY51" fmla="*/ 151522 h 464037"/>
                <a:gd name="connsiteX52" fmla="*/ 169516 w 2329654"/>
                <a:gd name="connsiteY52" fmla="*/ 150575 h 464037"/>
                <a:gd name="connsiteX53" fmla="*/ 169516 w 2329654"/>
                <a:gd name="connsiteY53" fmla="*/ 150575 h 464037"/>
                <a:gd name="connsiteX54" fmla="*/ 170463 w 2329654"/>
                <a:gd name="connsiteY54" fmla="*/ 149628 h 464037"/>
                <a:gd name="connsiteX55" fmla="*/ 170463 w 2329654"/>
                <a:gd name="connsiteY55" fmla="*/ 149628 h 464037"/>
                <a:gd name="connsiteX56" fmla="*/ 171410 w 2329654"/>
                <a:gd name="connsiteY56" fmla="*/ 148681 h 464037"/>
                <a:gd name="connsiteX57" fmla="*/ 172357 w 2329654"/>
                <a:gd name="connsiteY57" fmla="*/ 147734 h 464037"/>
                <a:gd name="connsiteX58" fmla="*/ 172357 w 2329654"/>
                <a:gd name="connsiteY58" fmla="*/ 147734 h 464037"/>
                <a:gd name="connsiteX59" fmla="*/ 172357 w 2329654"/>
                <a:gd name="connsiteY59" fmla="*/ 146787 h 464037"/>
                <a:gd name="connsiteX60" fmla="*/ 172357 w 2329654"/>
                <a:gd name="connsiteY60" fmla="*/ 145840 h 464037"/>
                <a:gd name="connsiteX61" fmla="*/ 172357 w 2329654"/>
                <a:gd name="connsiteY61" fmla="*/ 145840 h 464037"/>
                <a:gd name="connsiteX62" fmla="*/ 173304 w 2329654"/>
                <a:gd name="connsiteY62" fmla="*/ 144893 h 464037"/>
                <a:gd name="connsiteX63" fmla="*/ 173304 w 2329654"/>
                <a:gd name="connsiteY63" fmla="*/ 144893 h 464037"/>
                <a:gd name="connsiteX64" fmla="*/ 173304 w 2329654"/>
                <a:gd name="connsiteY64" fmla="*/ 143946 h 464037"/>
                <a:gd name="connsiteX65" fmla="*/ 173304 w 2329654"/>
                <a:gd name="connsiteY65" fmla="*/ 142999 h 464037"/>
                <a:gd name="connsiteX66" fmla="*/ 173304 w 2329654"/>
                <a:gd name="connsiteY66" fmla="*/ 142999 h 464037"/>
                <a:gd name="connsiteX67" fmla="*/ 173304 w 2329654"/>
                <a:gd name="connsiteY67" fmla="*/ 142052 h 464037"/>
                <a:gd name="connsiteX68" fmla="*/ 173304 w 2329654"/>
                <a:gd name="connsiteY68" fmla="*/ 142052 h 464037"/>
                <a:gd name="connsiteX69" fmla="*/ 173304 w 2329654"/>
                <a:gd name="connsiteY69" fmla="*/ 141105 h 464037"/>
                <a:gd name="connsiteX70" fmla="*/ 173304 w 2329654"/>
                <a:gd name="connsiteY70" fmla="*/ 140158 h 464037"/>
                <a:gd name="connsiteX71" fmla="*/ 173304 w 2329654"/>
                <a:gd name="connsiteY71" fmla="*/ 140158 h 464037"/>
                <a:gd name="connsiteX72" fmla="*/ 173304 w 2329654"/>
                <a:gd name="connsiteY72" fmla="*/ 139211 h 464037"/>
                <a:gd name="connsiteX73" fmla="*/ 173304 w 2329654"/>
                <a:gd name="connsiteY73" fmla="*/ 139211 h 464037"/>
                <a:gd name="connsiteX74" fmla="*/ 173304 w 2329654"/>
                <a:gd name="connsiteY74" fmla="*/ 138264 h 464037"/>
                <a:gd name="connsiteX75" fmla="*/ 173304 w 2329654"/>
                <a:gd name="connsiteY75" fmla="*/ 137317 h 464037"/>
                <a:gd name="connsiteX76" fmla="*/ 173304 w 2329654"/>
                <a:gd name="connsiteY76" fmla="*/ 137317 h 464037"/>
                <a:gd name="connsiteX77" fmla="*/ 173304 w 2329654"/>
                <a:gd name="connsiteY77" fmla="*/ 136370 h 464037"/>
                <a:gd name="connsiteX78" fmla="*/ 173304 w 2329654"/>
                <a:gd name="connsiteY78" fmla="*/ 135423 h 464037"/>
                <a:gd name="connsiteX79" fmla="*/ 173304 w 2329654"/>
                <a:gd name="connsiteY79" fmla="*/ 134476 h 464037"/>
                <a:gd name="connsiteX80" fmla="*/ 173304 w 2329654"/>
                <a:gd name="connsiteY80" fmla="*/ 133529 h 464037"/>
                <a:gd name="connsiteX81" fmla="*/ 173304 w 2329654"/>
                <a:gd name="connsiteY81" fmla="*/ 133529 h 464037"/>
                <a:gd name="connsiteX82" fmla="*/ 173304 w 2329654"/>
                <a:gd name="connsiteY82" fmla="*/ 132582 h 464037"/>
                <a:gd name="connsiteX83" fmla="*/ 173304 w 2329654"/>
                <a:gd name="connsiteY83" fmla="*/ 131635 h 464037"/>
                <a:gd name="connsiteX84" fmla="*/ 173304 w 2329654"/>
                <a:gd name="connsiteY84" fmla="*/ 129741 h 464037"/>
                <a:gd name="connsiteX85" fmla="*/ 173304 w 2329654"/>
                <a:gd name="connsiteY85" fmla="*/ 129741 h 464037"/>
                <a:gd name="connsiteX86" fmla="*/ 173304 w 2329654"/>
                <a:gd name="connsiteY86" fmla="*/ 128794 h 464037"/>
                <a:gd name="connsiteX87" fmla="*/ 173304 w 2329654"/>
                <a:gd name="connsiteY87" fmla="*/ 127847 h 464037"/>
                <a:gd name="connsiteX88" fmla="*/ 173304 w 2329654"/>
                <a:gd name="connsiteY88" fmla="*/ 127847 h 464037"/>
                <a:gd name="connsiteX89" fmla="*/ 173304 w 2329654"/>
                <a:gd name="connsiteY89" fmla="*/ 126900 h 464037"/>
                <a:gd name="connsiteX90" fmla="*/ 173304 w 2329654"/>
                <a:gd name="connsiteY90" fmla="*/ 126900 h 464037"/>
                <a:gd name="connsiteX91" fmla="*/ 173304 w 2329654"/>
                <a:gd name="connsiteY91" fmla="*/ 125953 h 464037"/>
                <a:gd name="connsiteX92" fmla="*/ 173304 w 2329654"/>
                <a:gd name="connsiteY92" fmla="*/ 125006 h 464037"/>
                <a:gd name="connsiteX93" fmla="*/ 173304 w 2329654"/>
                <a:gd name="connsiteY93" fmla="*/ 125006 h 464037"/>
                <a:gd name="connsiteX94" fmla="*/ 173304 w 2329654"/>
                <a:gd name="connsiteY94" fmla="*/ 124059 h 464037"/>
                <a:gd name="connsiteX95" fmla="*/ 173304 w 2329654"/>
                <a:gd name="connsiteY95" fmla="*/ 124059 h 464037"/>
                <a:gd name="connsiteX96" fmla="*/ 173304 w 2329654"/>
                <a:gd name="connsiteY96" fmla="*/ 124059 h 464037"/>
                <a:gd name="connsiteX97" fmla="*/ 173304 w 2329654"/>
                <a:gd name="connsiteY97" fmla="*/ 122165 h 464037"/>
                <a:gd name="connsiteX98" fmla="*/ 173304 w 2329654"/>
                <a:gd name="connsiteY98" fmla="*/ 122165 h 464037"/>
                <a:gd name="connsiteX99" fmla="*/ 173304 w 2329654"/>
                <a:gd name="connsiteY99" fmla="*/ 122165 h 464037"/>
                <a:gd name="connsiteX100" fmla="*/ 173304 w 2329654"/>
                <a:gd name="connsiteY100" fmla="*/ 121218 h 464037"/>
                <a:gd name="connsiteX101" fmla="*/ 173304 w 2329654"/>
                <a:gd name="connsiteY101" fmla="*/ 121218 h 464037"/>
                <a:gd name="connsiteX102" fmla="*/ 173304 w 2329654"/>
                <a:gd name="connsiteY102" fmla="*/ 120271 h 464037"/>
                <a:gd name="connsiteX103" fmla="*/ 173304 w 2329654"/>
                <a:gd name="connsiteY103" fmla="*/ 119324 h 464037"/>
                <a:gd name="connsiteX104" fmla="*/ 173304 w 2329654"/>
                <a:gd name="connsiteY104" fmla="*/ 119324 h 464037"/>
                <a:gd name="connsiteX105" fmla="*/ 173304 w 2329654"/>
                <a:gd name="connsiteY105" fmla="*/ 118377 h 464037"/>
                <a:gd name="connsiteX106" fmla="*/ 173304 w 2329654"/>
                <a:gd name="connsiteY106" fmla="*/ 118377 h 464037"/>
                <a:gd name="connsiteX107" fmla="*/ 173304 w 2329654"/>
                <a:gd name="connsiteY107" fmla="*/ 117430 h 464037"/>
                <a:gd name="connsiteX108" fmla="*/ 173304 w 2329654"/>
                <a:gd name="connsiteY108" fmla="*/ 116483 h 464037"/>
                <a:gd name="connsiteX109" fmla="*/ 173304 w 2329654"/>
                <a:gd name="connsiteY109" fmla="*/ 116483 h 464037"/>
                <a:gd name="connsiteX110" fmla="*/ 173304 w 2329654"/>
                <a:gd name="connsiteY110" fmla="*/ 115536 h 464037"/>
                <a:gd name="connsiteX111" fmla="*/ 173304 w 2329654"/>
                <a:gd name="connsiteY111" fmla="*/ 114589 h 464037"/>
                <a:gd name="connsiteX112" fmla="*/ 173304 w 2329654"/>
                <a:gd name="connsiteY112" fmla="*/ 113642 h 464037"/>
                <a:gd name="connsiteX113" fmla="*/ 173304 w 2329654"/>
                <a:gd name="connsiteY113" fmla="*/ 112695 h 464037"/>
                <a:gd name="connsiteX114" fmla="*/ 173304 w 2329654"/>
                <a:gd name="connsiteY114" fmla="*/ 111748 h 464037"/>
                <a:gd name="connsiteX115" fmla="*/ 173304 w 2329654"/>
                <a:gd name="connsiteY115" fmla="*/ 110801 h 464037"/>
                <a:gd name="connsiteX116" fmla="*/ 173304 w 2329654"/>
                <a:gd name="connsiteY116" fmla="*/ 109854 h 464037"/>
                <a:gd name="connsiteX117" fmla="*/ 173304 w 2329654"/>
                <a:gd name="connsiteY117" fmla="*/ 108907 h 464037"/>
                <a:gd name="connsiteX118" fmla="*/ 173304 w 2329654"/>
                <a:gd name="connsiteY118" fmla="*/ 108907 h 464037"/>
                <a:gd name="connsiteX119" fmla="*/ 173304 w 2329654"/>
                <a:gd name="connsiteY119" fmla="*/ 107960 h 464037"/>
                <a:gd name="connsiteX120" fmla="*/ 173304 w 2329654"/>
                <a:gd name="connsiteY120" fmla="*/ 107013 h 464037"/>
                <a:gd name="connsiteX121" fmla="*/ 173304 w 2329654"/>
                <a:gd name="connsiteY121" fmla="*/ 107013 h 464037"/>
                <a:gd name="connsiteX122" fmla="*/ 173304 w 2329654"/>
                <a:gd name="connsiteY122" fmla="*/ 106065 h 464037"/>
                <a:gd name="connsiteX123" fmla="*/ 173304 w 2329654"/>
                <a:gd name="connsiteY123" fmla="*/ 106065 h 464037"/>
                <a:gd name="connsiteX124" fmla="*/ 173304 w 2329654"/>
                <a:gd name="connsiteY124" fmla="*/ 105119 h 464037"/>
                <a:gd name="connsiteX125" fmla="*/ 173304 w 2329654"/>
                <a:gd name="connsiteY125" fmla="*/ 104172 h 464037"/>
                <a:gd name="connsiteX126" fmla="*/ 173304 w 2329654"/>
                <a:gd name="connsiteY126" fmla="*/ 104172 h 464037"/>
                <a:gd name="connsiteX127" fmla="*/ 173304 w 2329654"/>
                <a:gd name="connsiteY127" fmla="*/ 103225 h 464037"/>
                <a:gd name="connsiteX128" fmla="*/ 173304 w 2329654"/>
                <a:gd name="connsiteY128" fmla="*/ 103225 h 464037"/>
                <a:gd name="connsiteX129" fmla="*/ 173304 w 2329654"/>
                <a:gd name="connsiteY129" fmla="*/ 103225 h 464037"/>
                <a:gd name="connsiteX130" fmla="*/ 173304 w 2329654"/>
                <a:gd name="connsiteY130" fmla="*/ 101330 h 464037"/>
                <a:gd name="connsiteX131" fmla="*/ 173304 w 2329654"/>
                <a:gd name="connsiteY131" fmla="*/ 101330 h 464037"/>
                <a:gd name="connsiteX132" fmla="*/ 173304 w 2329654"/>
                <a:gd name="connsiteY132" fmla="*/ 101330 h 464037"/>
                <a:gd name="connsiteX133" fmla="*/ 173304 w 2329654"/>
                <a:gd name="connsiteY133" fmla="*/ 100384 h 464037"/>
                <a:gd name="connsiteX134" fmla="*/ 173304 w 2329654"/>
                <a:gd name="connsiteY134" fmla="*/ 100384 h 464037"/>
                <a:gd name="connsiteX135" fmla="*/ 173304 w 2329654"/>
                <a:gd name="connsiteY135" fmla="*/ 99437 h 464037"/>
                <a:gd name="connsiteX136" fmla="*/ 173304 w 2329654"/>
                <a:gd name="connsiteY136" fmla="*/ 98489 h 464037"/>
                <a:gd name="connsiteX137" fmla="*/ 173304 w 2329654"/>
                <a:gd name="connsiteY137" fmla="*/ 98489 h 464037"/>
                <a:gd name="connsiteX138" fmla="*/ 173304 w 2329654"/>
                <a:gd name="connsiteY138" fmla="*/ 97542 h 464037"/>
                <a:gd name="connsiteX139" fmla="*/ 173304 w 2329654"/>
                <a:gd name="connsiteY139" fmla="*/ 97542 h 464037"/>
                <a:gd name="connsiteX140" fmla="*/ 173304 w 2329654"/>
                <a:gd name="connsiteY140" fmla="*/ 96595 h 464037"/>
                <a:gd name="connsiteX141" fmla="*/ 173304 w 2329654"/>
                <a:gd name="connsiteY141" fmla="*/ 95649 h 464037"/>
                <a:gd name="connsiteX142" fmla="*/ 173304 w 2329654"/>
                <a:gd name="connsiteY142" fmla="*/ 95649 h 464037"/>
                <a:gd name="connsiteX143" fmla="*/ 173304 w 2329654"/>
                <a:gd name="connsiteY143" fmla="*/ 93754 h 464037"/>
                <a:gd name="connsiteX144" fmla="*/ 173304 w 2329654"/>
                <a:gd name="connsiteY144" fmla="*/ 92807 h 464037"/>
                <a:gd name="connsiteX145" fmla="*/ 173304 w 2329654"/>
                <a:gd name="connsiteY145" fmla="*/ 91860 h 464037"/>
                <a:gd name="connsiteX146" fmla="*/ 173304 w 2329654"/>
                <a:gd name="connsiteY146" fmla="*/ 91860 h 464037"/>
                <a:gd name="connsiteX147" fmla="*/ 173304 w 2329654"/>
                <a:gd name="connsiteY147" fmla="*/ 90913 h 464037"/>
                <a:gd name="connsiteX148" fmla="*/ 173304 w 2329654"/>
                <a:gd name="connsiteY148" fmla="*/ 89966 h 464037"/>
                <a:gd name="connsiteX149" fmla="*/ 173304 w 2329654"/>
                <a:gd name="connsiteY149" fmla="*/ 89019 h 464037"/>
                <a:gd name="connsiteX150" fmla="*/ 173304 w 2329654"/>
                <a:gd name="connsiteY150" fmla="*/ 88072 h 464037"/>
                <a:gd name="connsiteX151" fmla="*/ 173304 w 2329654"/>
                <a:gd name="connsiteY151" fmla="*/ 88072 h 464037"/>
                <a:gd name="connsiteX152" fmla="*/ 173304 w 2329654"/>
                <a:gd name="connsiteY152" fmla="*/ 87125 h 464037"/>
                <a:gd name="connsiteX153" fmla="*/ 173304 w 2329654"/>
                <a:gd name="connsiteY153" fmla="*/ 86178 h 464037"/>
                <a:gd name="connsiteX154" fmla="*/ 173304 w 2329654"/>
                <a:gd name="connsiteY154" fmla="*/ 86178 h 464037"/>
                <a:gd name="connsiteX155" fmla="*/ 173304 w 2329654"/>
                <a:gd name="connsiteY155" fmla="*/ 85231 h 464037"/>
                <a:gd name="connsiteX156" fmla="*/ 173304 w 2329654"/>
                <a:gd name="connsiteY156" fmla="*/ 85231 h 464037"/>
                <a:gd name="connsiteX157" fmla="*/ 173304 w 2329654"/>
                <a:gd name="connsiteY157" fmla="*/ 84284 h 464037"/>
                <a:gd name="connsiteX158" fmla="*/ 173304 w 2329654"/>
                <a:gd name="connsiteY158" fmla="*/ 83337 h 464037"/>
                <a:gd name="connsiteX159" fmla="*/ 173304 w 2329654"/>
                <a:gd name="connsiteY159" fmla="*/ 83337 h 464037"/>
                <a:gd name="connsiteX160" fmla="*/ 173304 w 2329654"/>
                <a:gd name="connsiteY160" fmla="*/ 82390 h 464037"/>
                <a:gd name="connsiteX161" fmla="*/ 173304 w 2329654"/>
                <a:gd name="connsiteY161" fmla="*/ 82390 h 464037"/>
                <a:gd name="connsiteX162" fmla="*/ 172357 w 2329654"/>
                <a:gd name="connsiteY162" fmla="*/ 81443 h 464037"/>
                <a:gd name="connsiteX163" fmla="*/ 172357 w 2329654"/>
                <a:gd name="connsiteY163" fmla="*/ 81443 h 464037"/>
                <a:gd name="connsiteX164" fmla="*/ 171410 w 2329654"/>
                <a:gd name="connsiteY164" fmla="*/ 80496 h 464037"/>
                <a:gd name="connsiteX165" fmla="*/ 171410 w 2329654"/>
                <a:gd name="connsiteY165" fmla="*/ 80496 h 464037"/>
                <a:gd name="connsiteX166" fmla="*/ 171410 w 2329654"/>
                <a:gd name="connsiteY166" fmla="*/ 79549 h 464037"/>
                <a:gd name="connsiteX167" fmla="*/ 171410 w 2329654"/>
                <a:gd name="connsiteY167" fmla="*/ 78602 h 464037"/>
                <a:gd name="connsiteX168" fmla="*/ 171410 w 2329654"/>
                <a:gd name="connsiteY168" fmla="*/ 78602 h 464037"/>
                <a:gd name="connsiteX169" fmla="*/ 170463 w 2329654"/>
                <a:gd name="connsiteY169" fmla="*/ 77655 h 464037"/>
                <a:gd name="connsiteX170" fmla="*/ 170463 w 2329654"/>
                <a:gd name="connsiteY170" fmla="*/ 77655 h 464037"/>
                <a:gd name="connsiteX171" fmla="*/ 170463 w 2329654"/>
                <a:gd name="connsiteY171" fmla="*/ 76708 h 464037"/>
                <a:gd name="connsiteX172" fmla="*/ 169516 w 2329654"/>
                <a:gd name="connsiteY172" fmla="*/ 75761 h 464037"/>
                <a:gd name="connsiteX173" fmla="*/ 169516 w 2329654"/>
                <a:gd name="connsiteY173" fmla="*/ 75761 h 464037"/>
                <a:gd name="connsiteX174" fmla="*/ 168569 w 2329654"/>
                <a:gd name="connsiteY174" fmla="*/ 74814 h 464037"/>
                <a:gd name="connsiteX175" fmla="*/ 168569 w 2329654"/>
                <a:gd name="connsiteY175" fmla="*/ 74814 h 464037"/>
                <a:gd name="connsiteX176" fmla="*/ 168569 w 2329654"/>
                <a:gd name="connsiteY176" fmla="*/ 73867 h 464037"/>
                <a:gd name="connsiteX177" fmla="*/ 167622 w 2329654"/>
                <a:gd name="connsiteY177" fmla="*/ 72920 h 464037"/>
                <a:gd name="connsiteX178" fmla="*/ 167622 w 2329654"/>
                <a:gd name="connsiteY178" fmla="*/ 72920 h 464037"/>
                <a:gd name="connsiteX179" fmla="*/ 166674 w 2329654"/>
                <a:gd name="connsiteY179" fmla="*/ 71973 h 464037"/>
                <a:gd name="connsiteX180" fmla="*/ 166674 w 2329654"/>
                <a:gd name="connsiteY180" fmla="*/ 71973 h 464037"/>
                <a:gd name="connsiteX181" fmla="*/ 165727 w 2329654"/>
                <a:gd name="connsiteY181" fmla="*/ 71026 h 464037"/>
                <a:gd name="connsiteX182" fmla="*/ 165727 w 2329654"/>
                <a:gd name="connsiteY182" fmla="*/ 71026 h 464037"/>
                <a:gd name="connsiteX183" fmla="*/ 164780 w 2329654"/>
                <a:gd name="connsiteY183" fmla="*/ 70079 h 464037"/>
                <a:gd name="connsiteX184" fmla="*/ 164780 w 2329654"/>
                <a:gd name="connsiteY184" fmla="*/ 70079 h 464037"/>
                <a:gd name="connsiteX185" fmla="*/ 164780 w 2329654"/>
                <a:gd name="connsiteY185" fmla="*/ 70079 h 464037"/>
                <a:gd name="connsiteX186" fmla="*/ 163833 w 2329654"/>
                <a:gd name="connsiteY186" fmla="*/ 69132 h 464037"/>
                <a:gd name="connsiteX187" fmla="*/ 163833 w 2329654"/>
                <a:gd name="connsiteY187" fmla="*/ 69132 h 464037"/>
                <a:gd name="connsiteX188" fmla="*/ 162886 w 2329654"/>
                <a:gd name="connsiteY188" fmla="*/ 68185 h 464037"/>
                <a:gd name="connsiteX189" fmla="*/ 162886 w 2329654"/>
                <a:gd name="connsiteY189" fmla="*/ 68185 h 464037"/>
                <a:gd name="connsiteX190" fmla="*/ 162886 w 2329654"/>
                <a:gd name="connsiteY190" fmla="*/ 68185 h 464037"/>
                <a:gd name="connsiteX191" fmla="*/ 161939 w 2329654"/>
                <a:gd name="connsiteY191" fmla="*/ 67238 h 464037"/>
                <a:gd name="connsiteX192" fmla="*/ 160992 w 2329654"/>
                <a:gd name="connsiteY192" fmla="*/ 66291 h 464037"/>
                <a:gd name="connsiteX193" fmla="*/ 160045 w 2329654"/>
                <a:gd name="connsiteY193" fmla="*/ 65344 h 464037"/>
                <a:gd name="connsiteX194" fmla="*/ 160045 w 2329654"/>
                <a:gd name="connsiteY194" fmla="*/ 65344 h 464037"/>
                <a:gd name="connsiteX195" fmla="*/ 159098 w 2329654"/>
                <a:gd name="connsiteY195" fmla="*/ 64397 h 464037"/>
                <a:gd name="connsiteX196" fmla="*/ 159098 w 2329654"/>
                <a:gd name="connsiteY196" fmla="*/ 64397 h 464037"/>
                <a:gd name="connsiteX197" fmla="*/ 158151 w 2329654"/>
                <a:gd name="connsiteY197" fmla="*/ 63450 h 464037"/>
                <a:gd name="connsiteX198" fmla="*/ 157204 w 2329654"/>
                <a:gd name="connsiteY198" fmla="*/ 62503 h 464037"/>
                <a:gd name="connsiteX199" fmla="*/ 157204 w 2329654"/>
                <a:gd name="connsiteY199" fmla="*/ 62503 h 464037"/>
                <a:gd name="connsiteX200" fmla="*/ 156257 w 2329654"/>
                <a:gd name="connsiteY200" fmla="*/ 61556 h 464037"/>
                <a:gd name="connsiteX201" fmla="*/ 156257 w 2329654"/>
                <a:gd name="connsiteY201" fmla="*/ 61556 h 464037"/>
                <a:gd name="connsiteX202" fmla="*/ 155310 w 2329654"/>
                <a:gd name="connsiteY202" fmla="*/ 61556 h 464037"/>
                <a:gd name="connsiteX203" fmla="*/ 154363 w 2329654"/>
                <a:gd name="connsiteY203" fmla="*/ 60609 h 464037"/>
                <a:gd name="connsiteX204" fmla="*/ 154363 w 2329654"/>
                <a:gd name="connsiteY204" fmla="*/ 60609 h 464037"/>
                <a:gd name="connsiteX205" fmla="*/ 153416 w 2329654"/>
                <a:gd name="connsiteY205" fmla="*/ 59662 h 464037"/>
                <a:gd name="connsiteX206" fmla="*/ 153416 w 2329654"/>
                <a:gd name="connsiteY206" fmla="*/ 59662 h 464037"/>
                <a:gd name="connsiteX207" fmla="*/ 152469 w 2329654"/>
                <a:gd name="connsiteY207" fmla="*/ 59662 h 464037"/>
                <a:gd name="connsiteX208" fmla="*/ 151522 w 2329654"/>
                <a:gd name="connsiteY208" fmla="*/ 60609 h 464037"/>
                <a:gd name="connsiteX209" fmla="*/ 151522 w 2329654"/>
                <a:gd name="connsiteY209" fmla="*/ 60609 h 464037"/>
                <a:gd name="connsiteX210" fmla="*/ 150575 w 2329654"/>
                <a:gd name="connsiteY210" fmla="*/ 59662 h 464037"/>
                <a:gd name="connsiteX211" fmla="*/ 150575 w 2329654"/>
                <a:gd name="connsiteY211" fmla="*/ 59662 h 464037"/>
                <a:gd name="connsiteX212" fmla="*/ 149628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1410 h 464037"/>
                <a:gd name="connsiteX220" fmla="*/ 147734 w 2329654"/>
                <a:gd name="connsiteY220" fmla="*/ 171410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4 w 2329654"/>
                <a:gd name="connsiteY224" fmla="*/ 58715 h 464037"/>
                <a:gd name="connsiteX225" fmla="*/ 2180026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0609 h 464037"/>
                <a:gd name="connsiteX229" fmla="*/ 2177185 w 2329654"/>
                <a:gd name="connsiteY229" fmla="*/ 60609 h 464037"/>
                <a:gd name="connsiteX230" fmla="*/ 2177185 w 2329654"/>
                <a:gd name="connsiteY230" fmla="*/ 60609 h 464037"/>
                <a:gd name="connsiteX231" fmla="*/ 2176238 w 2329654"/>
                <a:gd name="connsiteY231" fmla="*/ 61556 h 464037"/>
                <a:gd name="connsiteX232" fmla="*/ 2176238 w 2329654"/>
                <a:gd name="connsiteY232" fmla="*/ 61556 h 464037"/>
                <a:gd name="connsiteX233" fmla="*/ 2175291 w 2329654"/>
                <a:gd name="connsiteY233" fmla="*/ 62503 h 464037"/>
                <a:gd name="connsiteX234" fmla="*/ 2175291 w 2329654"/>
                <a:gd name="connsiteY234" fmla="*/ 62503 h 464037"/>
                <a:gd name="connsiteX235" fmla="*/ 2174344 w 2329654"/>
                <a:gd name="connsiteY235" fmla="*/ 63450 h 464037"/>
                <a:gd name="connsiteX236" fmla="*/ 2173397 w 2329654"/>
                <a:gd name="connsiteY236" fmla="*/ 64397 h 464037"/>
                <a:gd name="connsiteX237" fmla="*/ 2172450 w 2329654"/>
                <a:gd name="connsiteY237" fmla="*/ 65344 h 464037"/>
                <a:gd name="connsiteX238" fmla="*/ 2172450 w 2329654"/>
                <a:gd name="connsiteY238" fmla="*/ 65344 h 464037"/>
                <a:gd name="connsiteX239" fmla="*/ 2171503 w 2329654"/>
                <a:gd name="connsiteY239" fmla="*/ 66291 h 464037"/>
                <a:gd name="connsiteX240" fmla="*/ 2171503 w 2329654"/>
                <a:gd name="connsiteY240" fmla="*/ 66291 h 464037"/>
                <a:gd name="connsiteX241" fmla="*/ 2170556 w 2329654"/>
                <a:gd name="connsiteY241" fmla="*/ 67238 h 464037"/>
                <a:gd name="connsiteX242" fmla="*/ 2170556 w 2329654"/>
                <a:gd name="connsiteY242" fmla="*/ 67238 h 464037"/>
                <a:gd name="connsiteX243" fmla="*/ 2169609 w 2329654"/>
                <a:gd name="connsiteY243" fmla="*/ 68185 h 464037"/>
                <a:gd name="connsiteX244" fmla="*/ 2168662 w 2329654"/>
                <a:gd name="connsiteY244" fmla="*/ 69132 h 464037"/>
                <a:gd name="connsiteX245" fmla="*/ 2168662 w 2329654"/>
                <a:gd name="connsiteY245" fmla="*/ 69132 h 464037"/>
                <a:gd name="connsiteX246" fmla="*/ 2167715 w 2329654"/>
                <a:gd name="connsiteY246" fmla="*/ 70079 h 464037"/>
                <a:gd name="connsiteX247" fmla="*/ 2167715 w 2329654"/>
                <a:gd name="connsiteY247" fmla="*/ 70079 h 464037"/>
                <a:gd name="connsiteX248" fmla="*/ 2167715 w 2329654"/>
                <a:gd name="connsiteY248" fmla="*/ 70079 h 464037"/>
                <a:gd name="connsiteX249" fmla="*/ 2168662 w 2329654"/>
                <a:gd name="connsiteY249" fmla="*/ 70079 h 464037"/>
                <a:gd name="connsiteX250" fmla="*/ 2168662 w 2329654"/>
                <a:gd name="connsiteY250" fmla="*/ 70079 h 464037"/>
                <a:gd name="connsiteX251" fmla="*/ 2167715 w 2329654"/>
                <a:gd name="connsiteY251" fmla="*/ 71026 h 464037"/>
                <a:gd name="connsiteX252" fmla="*/ 2167715 w 2329654"/>
                <a:gd name="connsiteY252" fmla="*/ 71026 h 464037"/>
                <a:gd name="connsiteX253" fmla="*/ 2167715 w 2329654"/>
                <a:gd name="connsiteY253" fmla="*/ 71026 h 464037"/>
                <a:gd name="connsiteX254" fmla="*/ 2166768 w 2329654"/>
                <a:gd name="connsiteY254" fmla="*/ 71973 h 464037"/>
                <a:gd name="connsiteX255" fmla="*/ 2166768 w 2329654"/>
                <a:gd name="connsiteY255" fmla="*/ 71973 h 464037"/>
                <a:gd name="connsiteX256" fmla="*/ 2165821 w 2329654"/>
                <a:gd name="connsiteY256" fmla="*/ 72920 h 464037"/>
                <a:gd name="connsiteX257" fmla="*/ 2165821 w 2329654"/>
                <a:gd name="connsiteY257" fmla="*/ 72920 h 464037"/>
                <a:gd name="connsiteX258" fmla="*/ 2165821 w 2329654"/>
                <a:gd name="connsiteY258" fmla="*/ 72920 h 464037"/>
                <a:gd name="connsiteX259" fmla="*/ 2164874 w 2329654"/>
                <a:gd name="connsiteY259" fmla="*/ 73867 h 464037"/>
                <a:gd name="connsiteX260" fmla="*/ 2164874 w 2329654"/>
                <a:gd name="connsiteY260" fmla="*/ 73867 h 464037"/>
                <a:gd name="connsiteX261" fmla="*/ 2163927 w 2329654"/>
                <a:gd name="connsiteY261" fmla="*/ 74814 h 464037"/>
                <a:gd name="connsiteX262" fmla="*/ 2163927 w 2329654"/>
                <a:gd name="connsiteY262" fmla="*/ 75761 h 464037"/>
                <a:gd name="connsiteX263" fmla="*/ 2163927 w 2329654"/>
                <a:gd name="connsiteY263" fmla="*/ 75761 h 464037"/>
                <a:gd name="connsiteX264" fmla="*/ 2162980 w 2329654"/>
                <a:gd name="connsiteY264" fmla="*/ 76708 h 464037"/>
                <a:gd name="connsiteX265" fmla="*/ 2162980 w 2329654"/>
                <a:gd name="connsiteY265" fmla="*/ 76708 h 464037"/>
                <a:gd name="connsiteX266" fmla="*/ 2162033 w 2329654"/>
                <a:gd name="connsiteY266" fmla="*/ 77655 h 464037"/>
                <a:gd name="connsiteX267" fmla="*/ 2162033 w 2329654"/>
                <a:gd name="connsiteY267" fmla="*/ 77655 h 464037"/>
                <a:gd name="connsiteX268" fmla="*/ 2162033 w 2329654"/>
                <a:gd name="connsiteY268" fmla="*/ 78602 h 464037"/>
                <a:gd name="connsiteX269" fmla="*/ 2161086 w 2329654"/>
                <a:gd name="connsiteY269" fmla="*/ 79549 h 464037"/>
                <a:gd name="connsiteX270" fmla="*/ 2161086 w 2329654"/>
                <a:gd name="connsiteY270" fmla="*/ 79549 h 464037"/>
                <a:gd name="connsiteX271" fmla="*/ 2161086 w 2329654"/>
                <a:gd name="connsiteY271" fmla="*/ 80496 h 464037"/>
                <a:gd name="connsiteX272" fmla="*/ 2161086 w 2329654"/>
                <a:gd name="connsiteY272" fmla="*/ 81443 h 464037"/>
                <a:gd name="connsiteX273" fmla="*/ 2161086 w 2329654"/>
                <a:gd name="connsiteY273" fmla="*/ 81443 h 464037"/>
                <a:gd name="connsiteX274" fmla="*/ 2160139 w 2329654"/>
                <a:gd name="connsiteY274" fmla="*/ 82390 h 464037"/>
                <a:gd name="connsiteX275" fmla="*/ 2160139 w 2329654"/>
                <a:gd name="connsiteY275" fmla="*/ 82390 h 464037"/>
                <a:gd name="connsiteX276" fmla="*/ 2160139 w 2329654"/>
                <a:gd name="connsiteY276" fmla="*/ 83337 h 464037"/>
                <a:gd name="connsiteX277" fmla="*/ 2160139 w 2329654"/>
                <a:gd name="connsiteY277" fmla="*/ 84284 h 464037"/>
                <a:gd name="connsiteX278" fmla="*/ 2160139 w 2329654"/>
                <a:gd name="connsiteY278" fmla="*/ 84284 h 464037"/>
                <a:gd name="connsiteX279" fmla="*/ 2160139 w 2329654"/>
                <a:gd name="connsiteY279" fmla="*/ 85231 h 464037"/>
                <a:gd name="connsiteX280" fmla="*/ 2160139 w 2329654"/>
                <a:gd name="connsiteY280" fmla="*/ 85231 h 464037"/>
                <a:gd name="connsiteX281" fmla="*/ 2160139 w 2329654"/>
                <a:gd name="connsiteY281" fmla="*/ 86178 h 464037"/>
                <a:gd name="connsiteX282" fmla="*/ 2160139 w 2329654"/>
                <a:gd name="connsiteY282" fmla="*/ 87125 h 464037"/>
                <a:gd name="connsiteX283" fmla="*/ 2160139 w 2329654"/>
                <a:gd name="connsiteY283" fmla="*/ 87125 h 464037"/>
                <a:gd name="connsiteX284" fmla="*/ 2160139 w 2329654"/>
                <a:gd name="connsiteY284" fmla="*/ 88072 h 464037"/>
                <a:gd name="connsiteX285" fmla="*/ 2160139 w 2329654"/>
                <a:gd name="connsiteY285" fmla="*/ 88072 h 464037"/>
                <a:gd name="connsiteX286" fmla="*/ 2160139 w 2329654"/>
                <a:gd name="connsiteY286" fmla="*/ 89019 h 464037"/>
                <a:gd name="connsiteX287" fmla="*/ 2160139 w 2329654"/>
                <a:gd name="connsiteY287" fmla="*/ 89966 h 464037"/>
                <a:gd name="connsiteX288" fmla="*/ 2160139 w 2329654"/>
                <a:gd name="connsiteY288" fmla="*/ 89966 h 464037"/>
                <a:gd name="connsiteX289" fmla="*/ 2160139 w 2329654"/>
                <a:gd name="connsiteY289" fmla="*/ 90913 h 464037"/>
                <a:gd name="connsiteX290" fmla="*/ 2160139 w 2329654"/>
                <a:gd name="connsiteY290" fmla="*/ 91860 h 464037"/>
                <a:gd name="connsiteX291" fmla="*/ 2160139 w 2329654"/>
                <a:gd name="connsiteY291" fmla="*/ 92807 h 464037"/>
                <a:gd name="connsiteX292" fmla="*/ 2160139 w 2329654"/>
                <a:gd name="connsiteY292" fmla="*/ 93754 h 464037"/>
                <a:gd name="connsiteX293" fmla="*/ 2160139 w 2329654"/>
                <a:gd name="connsiteY293" fmla="*/ 93754 h 464037"/>
                <a:gd name="connsiteX294" fmla="*/ 2160139 w 2329654"/>
                <a:gd name="connsiteY294" fmla="*/ 94701 h 464037"/>
                <a:gd name="connsiteX295" fmla="*/ 2160139 w 2329654"/>
                <a:gd name="connsiteY295" fmla="*/ 95649 h 464037"/>
                <a:gd name="connsiteX296" fmla="*/ 2160139 w 2329654"/>
                <a:gd name="connsiteY296" fmla="*/ 97542 h 464037"/>
                <a:gd name="connsiteX297" fmla="*/ 2160139 w 2329654"/>
                <a:gd name="connsiteY297" fmla="*/ 97542 h 464037"/>
                <a:gd name="connsiteX298" fmla="*/ 2160139 w 2329654"/>
                <a:gd name="connsiteY298" fmla="*/ 98489 h 464037"/>
                <a:gd name="connsiteX299" fmla="*/ 2160139 w 2329654"/>
                <a:gd name="connsiteY299" fmla="*/ 99437 h 464037"/>
                <a:gd name="connsiteX300" fmla="*/ 2160139 w 2329654"/>
                <a:gd name="connsiteY300" fmla="*/ 99437 h 464037"/>
                <a:gd name="connsiteX301" fmla="*/ 2160139 w 2329654"/>
                <a:gd name="connsiteY301" fmla="*/ 100384 h 464037"/>
                <a:gd name="connsiteX302" fmla="*/ 2160139 w 2329654"/>
                <a:gd name="connsiteY302" fmla="*/ 100384 h 464037"/>
                <a:gd name="connsiteX303" fmla="*/ 2160139 w 2329654"/>
                <a:gd name="connsiteY303" fmla="*/ 101330 h 464037"/>
                <a:gd name="connsiteX304" fmla="*/ 2160139 w 2329654"/>
                <a:gd name="connsiteY304" fmla="*/ 102277 h 464037"/>
                <a:gd name="connsiteX305" fmla="*/ 2160139 w 2329654"/>
                <a:gd name="connsiteY305" fmla="*/ 102277 h 464037"/>
                <a:gd name="connsiteX306" fmla="*/ 2160139 w 2329654"/>
                <a:gd name="connsiteY306" fmla="*/ 103225 h 464037"/>
                <a:gd name="connsiteX307" fmla="*/ 2160139 w 2329654"/>
                <a:gd name="connsiteY307" fmla="*/ 103225 h 464037"/>
                <a:gd name="connsiteX308" fmla="*/ 2160139 w 2329654"/>
                <a:gd name="connsiteY308" fmla="*/ 103225 h 464037"/>
                <a:gd name="connsiteX309" fmla="*/ 2160139 w 2329654"/>
                <a:gd name="connsiteY309" fmla="*/ 105119 h 464037"/>
                <a:gd name="connsiteX310" fmla="*/ 2160139 w 2329654"/>
                <a:gd name="connsiteY310" fmla="*/ 105119 h 464037"/>
                <a:gd name="connsiteX311" fmla="*/ 2160139 w 2329654"/>
                <a:gd name="connsiteY311" fmla="*/ 105119 h 464037"/>
                <a:gd name="connsiteX312" fmla="*/ 2160139 w 2329654"/>
                <a:gd name="connsiteY312" fmla="*/ 106065 h 464037"/>
                <a:gd name="connsiteX313" fmla="*/ 2160139 w 2329654"/>
                <a:gd name="connsiteY313" fmla="*/ 106065 h 464037"/>
                <a:gd name="connsiteX314" fmla="*/ 2160139 w 2329654"/>
                <a:gd name="connsiteY314" fmla="*/ 107013 h 464037"/>
                <a:gd name="connsiteX315" fmla="*/ 2160139 w 2329654"/>
                <a:gd name="connsiteY315" fmla="*/ 107960 h 464037"/>
                <a:gd name="connsiteX316" fmla="*/ 2160139 w 2329654"/>
                <a:gd name="connsiteY316" fmla="*/ 107960 h 464037"/>
                <a:gd name="connsiteX317" fmla="*/ 2160139 w 2329654"/>
                <a:gd name="connsiteY317" fmla="*/ 108907 h 464037"/>
                <a:gd name="connsiteX318" fmla="*/ 2160139 w 2329654"/>
                <a:gd name="connsiteY318" fmla="*/ 108907 h 464037"/>
                <a:gd name="connsiteX319" fmla="*/ 2160139 w 2329654"/>
                <a:gd name="connsiteY319" fmla="*/ 109854 h 464037"/>
                <a:gd name="connsiteX320" fmla="*/ 2160139 w 2329654"/>
                <a:gd name="connsiteY320" fmla="*/ 110801 h 464037"/>
                <a:gd name="connsiteX321" fmla="*/ 2160139 w 2329654"/>
                <a:gd name="connsiteY321" fmla="*/ 110801 h 464037"/>
                <a:gd name="connsiteX322" fmla="*/ 2160139 w 2329654"/>
                <a:gd name="connsiteY322" fmla="*/ 111748 h 464037"/>
                <a:gd name="connsiteX323" fmla="*/ 2160139 w 2329654"/>
                <a:gd name="connsiteY323" fmla="*/ 112695 h 464037"/>
                <a:gd name="connsiteX324" fmla="*/ 2160139 w 2329654"/>
                <a:gd name="connsiteY324" fmla="*/ 113642 h 464037"/>
                <a:gd name="connsiteX325" fmla="*/ 2160139 w 2329654"/>
                <a:gd name="connsiteY325" fmla="*/ 114589 h 464037"/>
                <a:gd name="connsiteX326" fmla="*/ 2160139 w 2329654"/>
                <a:gd name="connsiteY326" fmla="*/ 115536 h 464037"/>
                <a:gd name="connsiteX327" fmla="*/ 2160139 w 2329654"/>
                <a:gd name="connsiteY327" fmla="*/ 116483 h 464037"/>
                <a:gd name="connsiteX328" fmla="*/ 2160139 w 2329654"/>
                <a:gd name="connsiteY328" fmla="*/ 117430 h 464037"/>
                <a:gd name="connsiteX329" fmla="*/ 2160139 w 2329654"/>
                <a:gd name="connsiteY329" fmla="*/ 118377 h 464037"/>
                <a:gd name="connsiteX330" fmla="*/ 2160139 w 2329654"/>
                <a:gd name="connsiteY330" fmla="*/ 118377 h 464037"/>
                <a:gd name="connsiteX331" fmla="*/ 2160139 w 2329654"/>
                <a:gd name="connsiteY331" fmla="*/ 119324 h 464037"/>
                <a:gd name="connsiteX332" fmla="*/ 2160139 w 2329654"/>
                <a:gd name="connsiteY332" fmla="*/ 120271 h 464037"/>
                <a:gd name="connsiteX333" fmla="*/ 2160139 w 2329654"/>
                <a:gd name="connsiteY333" fmla="*/ 120271 h 464037"/>
                <a:gd name="connsiteX334" fmla="*/ 2160139 w 2329654"/>
                <a:gd name="connsiteY334" fmla="*/ 121218 h 464037"/>
                <a:gd name="connsiteX335" fmla="*/ 2160139 w 2329654"/>
                <a:gd name="connsiteY335" fmla="*/ 121218 h 464037"/>
                <a:gd name="connsiteX336" fmla="*/ 2160139 w 2329654"/>
                <a:gd name="connsiteY336" fmla="*/ 122165 h 464037"/>
                <a:gd name="connsiteX337" fmla="*/ 2160139 w 2329654"/>
                <a:gd name="connsiteY337" fmla="*/ 123112 h 464037"/>
                <a:gd name="connsiteX338" fmla="*/ 2160139 w 2329654"/>
                <a:gd name="connsiteY338" fmla="*/ 123112 h 464037"/>
                <a:gd name="connsiteX339" fmla="*/ 2160139 w 2329654"/>
                <a:gd name="connsiteY339" fmla="*/ 124059 h 464037"/>
                <a:gd name="connsiteX340" fmla="*/ 2160139 w 2329654"/>
                <a:gd name="connsiteY340" fmla="*/ 124059 h 464037"/>
                <a:gd name="connsiteX341" fmla="*/ 2160139 w 2329654"/>
                <a:gd name="connsiteY341" fmla="*/ 124059 h 464037"/>
                <a:gd name="connsiteX342" fmla="*/ 2160139 w 2329654"/>
                <a:gd name="connsiteY342" fmla="*/ 125953 h 464037"/>
                <a:gd name="connsiteX343" fmla="*/ 2160139 w 2329654"/>
                <a:gd name="connsiteY343" fmla="*/ 125953 h 464037"/>
                <a:gd name="connsiteX344" fmla="*/ 2160139 w 2329654"/>
                <a:gd name="connsiteY344" fmla="*/ 125953 h 464037"/>
                <a:gd name="connsiteX345" fmla="*/ 2160139 w 2329654"/>
                <a:gd name="connsiteY345" fmla="*/ 126900 h 464037"/>
                <a:gd name="connsiteX346" fmla="*/ 2160139 w 2329654"/>
                <a:gd name="connsiteY346" fmla="*/ 126900 h 464037"/>
                <a:gd name="connsiteX347" fmla="*/ 2160139 w 2329654"/>
                <a:gd name="connsiteY347" fmla="*/ 127847 h 464037"/>
                <a:gd name="connsiteX348" fmla="*/ 2160139 w 2329654"/>
                <a:gd name="connsiteY348" fmla="*/ 128794 h 464037"/>
                <a:gd name="connsiteX349" fmla="*/ 2160139 w 2329654"/>
                <a:gd name="connsiteY349" fmla="*/ 128794 h 464037"/>
                <a:gd name="connsiteX350" fmla="*/ 2160139 w 2329654"/>
                <a:gd name="connsiteY350" fmla="*/ 129741 h 464037"/>
                <a:gd name="connsiteX351" fmla="*/ 2160139 w 2329654"/>
                <a:gd name="connsiteY351" fmla="*/ 129741 h 464037"/>
                <a:gd name="connsiteX352" fmla="*/ 2160139 w 2329654"/>
                <a:gd name="connsiteY352" fmla="*/ 130688 h 464037"/>
                <a:gd name="connsiteX353" fmla="*/ 2160139 w 2329654"/>
                <a:gd name="connsiteY353" fmla="*/ 131635 h 464037"/>
                <a:gd name="connsiteX354" fmla="*/ 2160139 w 2329654"/>
                <a:gd name="connsiteY354" fmla="*/ 131635 h 464037"/>
                <a:gd name="connsiteX355" fmla="*/ 2160139 w 2329654"/>
                <a:gd name="connsiteY355" fmla="*/ 132582 h 464037"/>
                <a:gd name="connsiteX356" fmla="*/ 2160139 w 2329654"/>
                <a:gd name="connsiteY356" fmla="*/ 132582 h 464037"/>
                <a:gd name="connsiteX357" fmla="*/ 2160139 w 2329654"/>
                <a:gd name="connsiteY357" fmla="*/ 133529 h 464037"/>
                <a:gd name="connsiteX358" fmla="*/ 2160139 w 2329654"/>
                <a:gd name="connsiteY358" fmla="*/ 134476 h 464037"/>
                <a:gd name="connsiteX359" fmla="*/ 2160139 w 2329654"/>
                <a:gd name="connsiteY359" fmla="*/ 134476 h 464037"/>
                <a:gd name="connsiteX360" fmla="*/ 2160139 w 2329654"/>
                <a:gd name="connsiteY360" fmla="*/ 135423 h 464037"/>
                <a:gd name="connsiteX361" fmla="*/ 2160139 w 2329654"/>
                <a:gd name="connsiteY361" fmla="*/ 136370 h 464037"/>
                <a:gd name="connsiteX362" fmla="*/ 2160139 w 2329654"/>
                <a:gd name="connsiteY362" fmla="*/ 137317 h 464037"/>
                <a:gd name="connsiteX363" fmla="*/ 2160139 w 2329654"/>
                <a:gd name="connsiteY363" fmla="*/ 138264 h 464037"/>
                <a:gd name="connsiteX364" fmla="*/ 2160139 w 2329654"/>
                <a:gd name="connsiteY364" fmla="*/ 138264 h 464037"/>
                <a:gd name="connsiteX365" fmla="*/ 2160139 w 2329654"/>
                <a:gd name="connsiteY365" fmla="*/ 139211 h 464037"/>
                <a:gd name="connsiteX366" fmla="*/ 2160139 w 2329654"/>
                <a:gd name="connsiteY366" fmla="*/ 140158 h 464037"/>
                <a:gd name="connsiteX367" fmla="*/ 2160139 w 2329654"/>
                <a:gd name="connsiteY367" fmla="*/ 140158 h 464037"/>
                <a:gd name="connsiteX368" fmla="*/ 2160139 w 2329654"/>
                <a:gd name="connsiteY368" fmla="*/ 141105 h 464037"/>
                <a:gd name="connsiteX369" fmla="*/ 2160139 w 2329654"/>
                <a:gd name="connsiteY369" fmla="*/ 141105 h 464037"/>
                <a:gd name="connsiteX370" fmla="*/ 2160139 w 2329654"/>
                <a:gd name="connsiteY370" fmla="*/ 142052 h 464037"/>
                <a:gd name="connsiteX371" fmla="*/ 2160139 w 2329654"/>
                <a:gd name="connsiteY371" fmla="*/ 142999 h 464037"/>
                <a:gd name="connsiteX372" fmla="*/ 2160139 w 2329654"/>
                <a:gd name="connsiteY372" fmla="*/ 142999 h 464037"/>
                <a:gd name="connsiteX373" fmla="*/ 2161086 w 2329654"/>
                <a:gd name="connsiteY373" fmla="*/ 143946 h 464037"/>
                <a:gd name="connsiteX374" fmla="*/ 2161086 w 2329654"/>
                <a:gd name="connsiteY374" fmla="*/ 143946 h 464037"/>
                <a:gd name="connsiteX375" fmla="*/ 2161086 w 2329654"/>
                <a:gd name="connsiteY375" fmla="*/ 144893 h 464037"/>
                <a:gd name="connsiteX376" fmla="*/ 2161086 w 2329654"/>
                <a:gd name="connsiteY376" fmla="*/ 145840 h 464037"/>
                <a:gd name="connsiteX377" fmla="*/ 2161086 w 2329654"/>
                <a:gd name="connsiteY377" fmla="*/ 145840 h 464037"/>
                <a:gd name="connsiteX378" fmla="*/ 2162033 w 2329654"/>
                <a:gd name="connsiteY378" fmla="*/ 146787 h 464037"/>
                <a:gd name="connsiteX379" fmla="*/ 2162033 w 2329654"/>
                <a:gd name="connsiteY379" fmla="*/ 146787 h 464037"/>
                <a:gd name="connsiteX380" fmla="*/ 2162033 w 2329654"/>
                <a:gd name="connsiteY380" fmla="*/ 147734 h 464037"/>
                <a:gd name="connsiteX381" fmla="*/ 2162033 w 2329654"/>
                <a:gd name="connsiteY381" fmla="*/ 148681 h 464037"/>
                <a:gd name="connsiteX382" fmla="*/ 2162033 w 2329654"/>
                <a:gd name="connsiteY382" fmla="*/ 148681 h 464037"/>
                <a:gd name="connsiteX383" fmla="*/ 2162980 w 2329654"/>
                <a:gd name="connsiteY383" fmla="*/ 149628 h 464037"/>
                <a:gd name="connsiteX384" fmla="*/ 2162980 w 2329654"/>
                <a:gd name="connsiteY384" fmla="*/ 149628 h 464037"/>
                <a:gd name="connsiteX385" fmla="*/ 2162980 w 2329654"/>
                <a:gd name="connsiteY385" fmla="*/ 149628 h 464037"/>
                <a:gd name="connsiteX386" fmla="*/ 2163927 w 2329654"/>
                <a:gd name="connsiteY386" fmla="*/ 150575 h 464037"/>
                <a:gd name="connsiteX387" fmla="*/ 2163927 w 2329654"/>
                <a:gd name="connsiteY387" fmla="*/ 150575 h 464037"/>
                <a:gd name="connsiteX388" fmla="*/ 2164874 w 2329654"/>
                <a:gd name="connsiteY388" fmla="*/ 151522 h 464037"/>
                <a:gd name="connsiteX389" fmla="*/ 2164874 w 2329654"/>
                <a:gd name="connsiteY389" fmla="*/ 151522 h 464037"/>
                <a:gd name="connsiteX390" fmla="*/ 2164874 w 2329654"/>
                <a:gd name="connsiteY390" fmla="*/ 152469 h 464037"/>
                <a:gd name="connsiteX391" fmla="*/ 2165821 w 2329654"/>
                <a:gd name="connsiteY391" fmla="*/ 153416 h 464037"/>
                <a:gd name="connsiteX392" fmla="*/ 2165821 w 2329654"/>
                <a:gd name="connsiteY392" fmla="*/ 153416 h 464037"/>
                <a:gd name="connsiteX393" fmla="*/ 2166768 w 2329654"/>
                <a:gd name="connsiteY393" fmla="*/ 154363 h 464037"/>
                <a:gd name="connsiteX394" fmla="*/ 2166768 w 2329654"/>
                <a:gd name="connsiteY394" fmla="*/ 154363 h 464037"/>
                <a:gd name="connsiteX395" fmla="*/ 2166768 w 2329654"/>
                <a:gd name="connsiteY395" fmla="*/ 154363 h 464037"/>
                <a:gd name="connsiteX396" fmla="*/ 2167715 w 2329654"/>
                <a:gd name="connsiteY396" fmla="*/ 155310 h 464037"/>
                <a:gd name="connsiteX397" fmla="*/ 2168662 w 2329654"/>
                <a:gd name="connsiteY397" fmla="*/ 156257 h 464037"/>
                <a:gd name="connsiteX398" fmla="*/ 2168662 w 2329654"/>
                <a:gd name="connsiteY398" fmla="*/ 156257 h 464037"/>
                <a:gd name="connsiteX399" fmla="*/ 2168662 w 2329654"/>
                <a:gd name="connsiteY399" fmla="*/ 156257 h 464037"/>
                <a:gd name="connsiteX400" fmla="*/ 2169609 w 2329654"/>
                <a:gd name="connsiteY400" fmla="*/ 157204 h 464037"/>
                <a:gd name="connsiteX401" fmla="*/ 2169609 w 2329654"/>
                <a:gd name="connsiteY401" fmla="*/ 157204 h 464037"/>
                <a:gd name="connsiteX402" fmla="*/ 2170556 w 2329654"/>
                <a:gd name="connsiteY402" fmla="*/ 158151 h 464037"/>
                <a:gd name="connsiteX403" fmla="*/ 2170556 w 2329654"/>
                <a:gd name="connsiteY403" fmla="*/ 158151 h 464037"/>
                <a:gd name="connsiteX404" fmla="*/ 2171503 w 2329654"/>
                <a:gd name="connsiteY404" fmla="*/ 159098 h 464037"/>
                <a:gd name="connsiteX405" fmla="*/ 2171503 w 2329654"/>
                <a:gd name="connsiteY405" fmla="*/ 159098 h 464037"/>
                <a:gd name="connsiteX406" fmla="*/ 2171503 w 2329654"/>
                <a:gd name="connsiteY406" fmla="*/ 159098 h 464037"/>
                <a:gd name="connsiteX407" fmla="*/ 2172450 w 2329654"/>
                <a:gd name="connsiteY407" fmla="*/ 160045 h 464037"/>
                <a:gd name="connsiteX408" fmla="*/ 2173397 w 2329654"/>
                <a:gd name="connsiteY408" fmla="*/ 160992 h 464037"/>
                <a:gd name="connsiteX409" fmla="*/ 2173397 w 2329654"/>
                <a:gd name="connsiteY409" fmla="*/ 160992 h 464037"/>
                <a:gd name="connsiteX410" fmla="*/ 2174344 w 2329654"/>
                <a:gd name="connsiteY410" fmla="*/ 161940 h 464037"/>
                <a:gd name="connsiteX411" fmla="*/ 2174344 w 2329654"/>
                <a:gd name="connsiteY411" fmla="*/ 161940 h 464037"/>
                <a:gd name="connsiteX412" fmla="*/ 2175291 w 2329654"/>
                <a:gd name="connsiteY412" fmla="*/ 162886 h 464037"/>
                <a:gd name="connsiteX413" fmla="*/ 2175291 w 2329654"/>
                <a:gd name="connsiteY413" fmla="*/ 162886 h 464037"/>
                <a:gd name="connsiteX414" fmla="*/ 2176238 w 2329654"/>
                <a:gd name="connsiteY414" fmla="*/ 163833 h 464037"/>
                <a:gd name="connsiteX415" fmla="*/ 2177185 w 2329654"/>
                <a:gd name="connsiteY415" fmla="*/ 164780 h 464037"/>
                <a:gd name="connsiteX416" fmla="*/ 2177185 w 2329654"/>
                <a:gd name="connsiteY416" fmla="*/ 164780 h 464037"/>
                <a:gd name="connsiteX417" fmla="*/ 2178132 w 2329654"/>
                <a:gd name="connsiteY417" fmla="*/ 164780 h 464037"/>
                <a:gd name="connsiteX418" fmla="*/ 2179080 w 2329654"/>
                <a:gd name="connsiteY418" fmla="*/ 165728 h 464037"/>
                <a:gd name="connsiteX419" fmla="*/ 2179080 w 2329654"/>
                <a:gd name="connsiteY419" fmla="*/ 165728 h 464037"/>
                <a:gd name="connsiteX420" fmla="*/ 2180026 w 2329654"/>
                <a:gd name="connsiteY420" fmla="*/ 166675 h 464037"/>
                <a:gd name="connsiteX421" fmla="*/ 2180026 w 2329654"/>
                <a:gd name="connsiteY421" fmla="*/ 166675 h 464037"/>
                <a:gd name="connsiteX422" fmla="*/ 2180974 w 2329654"/>
                <a:gd name="connsiteY422" fmla="*/ 166675 h 464037"/>
                <a:gd name="connsiteX423" fmla="*/ 2181920 w 2329654"/>
                <a:gd name="connsiteY423" fmla="*/ 167621 h 464037"/>
                <a:gd name="connsiteX424" fmla="*/ 2181920 w 2329654"/>
                <a:gd name="connsiteY424" fmla="*/ 167621 h 464037"/>
                <a:gd name="connsiteX425" fmla="*/ 2182868 w 2329654"/>
                <a:gd name="connsiteY425" fmla="*/ 168568 h 464037"/>
                <a:gd name="connsiteX426" fmla="*/ 2182868 w 2329654"/>
                <a:gd name="connsiteY426" fmla="*/ 168568 h 464037"/>
                <a:gd name="connsiteX427" fmla="*/ 2183815 w 2329654"/>
                <a:gd name="connsiteY427" fmla="*/ 168568 h 464037"/>
                <a:gd name="connsiteX428" fmla="*/ 2184762 w 2329654"/>
                <a:gd name="connsiteY428" fmla="*/ 169516 h 464037"/>
                <a:gd name="connsiteX429" fmla="*/ 2184762 w 2329654"/>
                <a:gd name="connsiteY429" fmla="*/ 169516 h 464037"/>
                <a:gd name="connsiteX430" fmla="*/ 2185709 w 2329654"/>
                <a:gd name="connsiteY430" fmla="*/ 170463 h 464037"/>
                <a:gd name="connsiteX431" fmla="*/ 2219801 w 2329654"/>
                <a:gd name="connsiteY431" fmla="*/ 179933 h 464037"/>
                <a:gd name="connsiteX432" fmla="*/ 2285145 w 2329654"/>
                <a:gd name="connsiteY432" fmla="*/ 113642 h 464037"/>
                <a:gd name="connsiteX433" fmla="*/ 2219801 w 2329654"/>
                <a:gd name="connsiteY433" fmla="*/ 47351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4" y="464037"/>
                  </a:lnTo>
                  <a:lnTo>
                    <a:pt x="492447" y="464037"/>
                  </a:lnTo>
                  <a:lnTo>
                    <a:pt x="236754" y="174251"/>
                  </a:lnTo>
                  <a:lnTo>
                    <a:pt x="210237" y="174251"/>
                  </a:lnTo>
                  <a:cubicBezTo>
                    <a:pt x="190350" y="207396"/>
                    <a:pt x="154363" y="229177"/>
                    <a:pt x="113642" y="229177"/>
                  </a:cubicBezTo>
                  <a:cubicBezTo>
                    <a:pt x="51139" y="229177"/>
                    <a:pt x="0" y="178039"/>
                    <a:pt x="0" y="114589"/>
                  </a:cubicBezTo>
                  <a:cubicBezTo>
                    <a:pt x="0" y="51139"/>
                    <a:pt x="51139" y="0"/>
                    <a:pt x="113642" y="0"/>
                  </a:cubicBezTo>
                  <a:cubicBezTo>
                    <a:pt x="154363" y="0"/>
                    <a:pt x="190350" y="21781"/>
                    <a:pt x="210237" y="54927"/>
                  </a:cubicBezTo>
                  <a:lnTo>
                    <a:pt x="2119418" y="54927"/>
                  </a:lnTo>
                  <a:cubicBezTo>
                    <a:pt x="2139305" y="21781"/>
                    <a:pt x="2175291" y="0"/>
                    <a:pt x="2216013" y="0"/>
                  </a:cubicBezTo>
                  <a:cubicBezTo>
                    <a:pt x="2278516" y="0"/>
                    <a:pt x="2329655" y="51139"/>
                    <a:pt x="2329655" y="114589"/>
                  </a:cubicBezTo>
                  <a:cubicBezTo>
                    <a:pt x="2329655" y="178039"/>
                    <a:pt x="2278516" y="229177"/>
                    <a:pt x="2216013" y="229177"/>
                  </a:cubicBezTo>
                  <a:cubicBezTo>
                    <a:pt x="2175291" y="229177"/>
                    <a:pt x="2139305" y="207396"/>
                    <a:pt x="2119418" y="174251"/>
                  </a:cubicBezTo>
                  <a:lnTo>
                    <a:pt x="2093848" y="174251"/>
                  </a:lnTo>
                  <a:lnTo>
                    <a:pt x="2093848" y="174251"/>
                  </a:lnTo>
                  <a:close/>
                  <a:moveTo>
                    <a:pt x="147734" y="171410"/>
                  </a:moveTo>
                  <a:cubicBezTo>
                    <a:pt x="148681" y="170463"/>
                    <a:pt x="149628" y="170463"/>
                    <a:pt x="150575" y="169516"/>
                  </a:cubicBezTo>
                  <a:lnTo>
                    <a:pt x="151522" y="168568"/>
                  </a:lnTo>
                  <a:lnTo>
                    <a:pt x="151522" y="168568"/>
                  </a:lnTo>
                  <a:lnTo>
                    <a:pt x="152469" y="167621"/>
                  </a:lnTo>
                  <a:lnTo>
                    <a:pt x="152469" y="167621"/>
                  </a:lnTo>
                  <a:lnTo>
                    <a:pt x="153416" y="166675"/>
                  </a:lnTo>
                  <a:lnTo>
                    <a:pt x="154363" y="165728"/>
                  </a:lnTo>
                  <a:lnTo>
                    <a:pt x="154363" y="165728"/>
                  </a:lnTo>
                  <a:lnTo>
                    <a:pt x="155310" y="164780"/>
                  </a:lnTo>
                  <a:cubicBezTo>
                    <a:pt x="156257" y="163833"/>
                    <a:pt x="157204" y="163833"/>
                    <a:pt x="157204" y="162886"/>
                  </a:cubicBezTo>
                  <a:lnTo>
                    <a:pt x="157204" y="162886"/>
                  </a:lnTo>
                  <a:lnTo>
                    <a:pt x="158151" y="161940"/>
                  </a:lnTo>
                  <a:lnTo>
                    <a:pt x="158151" y="161940"/>
                  </a:lnTo>
                  <a:lnTo>
                    <a:pt x="159098" y="160992"/>
                  </a:lnTo>
                  <a:lnTo>
                    <a:pt x="159098" y="160992"/>
                  </a:lnTo>
                  <a:lnTo>
                    <a:pt x="160045" y="160045"/>
                  </a:lnTo>
                  <a:lnTo>
                    <a:pt x="160992" y="159098"/>
                  </a:lnTo>
                  <a:lnTo>
                    <a:pt x="160992" y="159098"/>
                  </a:lnTo>
                  <a:lnTo>
                    <a:pt x="161939" y="158151"/>
                  </a:lnTo>
                  <a:lnTo>
                    <a:pt x="161939" y="158151"/>
                  </a:lnTo>
                  <a:lnTo>
                    <a:pt x="161939" y="158151"/>
                  </a:lnTo>
                  <a:lnTo>
                    <a:pt x="162886" y="157204"/>
                  </a:lnTo>
                  <a:lnTo>
                    <a:pt x="162886" y="157204"/>
                  </a:lnTo>
                  <a:lnTo>
                    <a:pt x="163833" y="156257"/>
                  </a:lnTo>
                  <a:lnTo>
                    <a:pt x="163833" y="156257"/>
                  </a:lnTo>
                  <a:lnTo>
                    <a:pt x="163833" y="156257"/>
                  </a:lnTo>
                  <a:lnTo>
                    <a:pt x="164780" y="155310"/>
                  </a:lnTo>
                  <a:lnTo>
                    <a:pt x="164780" y="155310"/>
                  </a:lnTo>
                  <a:lnTo>
                    <a:pt x="165727" y="154363"/>
                  </a:lnTo>
                  <a:lnTo>
                    <a:pt x="165727" y="154363"/>
                  </a:lnTo>
                  <a:lnTo>
                    <a:pt x="165727" y="154363"/>
                  </a:lnTo>
                  <a:lnTo>
                    <a:pt x="166674" y="153416"/>
                  </a:lnTo>
                  <a:lnTo>
                    <a:pt x="166674" y="153416"/>
                  </a:lnTo>
                  <a:lnTo>
                    <a:pt x="167622" y="152469"/>
                  </a:lnTo>
                  <a:lnTo>
                    <a:pt x="168569" y="151522"/>
                  </a:lnTo>
                  <a:lnTo>
                    <a:pt x="169516" y="150575"/>
                  </a:lnTo>
                  <a:lnTo>
                    <a:pt x="169516" y="150575"/>
                  </a:lnTo>
                  <a:lnTo>
                    <a:pt x="170463" y="149628"/>
                  </a:lnTo>
                  <a:lnTo>
                    <a:pt x="170463" y="149628"/>
                  </a:lnTo>
                  <a:lnTo>
                    <a:pt x="171410" y="148681"/>
                  </a:lnTo>
                  <a:lnTo>
                    <a:pt x="172357" y="147734"/>
                  </a:lnTo>
                  <a:lnTo>
                    <a:pt x="172357" y="147734"/>
                  </a:lnTo>
                  <a:lnTo>
                    <a:pt x="172357" y="146787"/>
                  </a:lnTo>
                  <a:lnTo>
                    <a:pt x="172357" y="145840"/>
                  </a:lnTo>
                  <a:lnTo>
                    <a:pt x="172357" y="145840"/>
                  </a:lnTo>
                  <a:lnTo>
                    <a:pt x="173304" y="144893"/>
                  </a:lnTo>
                  <a:lnTo>
                    <a:pt x="173304" y="144893"/>
                  </a:lnTo>
                  <a:lnTo>
                    <a:pt x="173304" y="143946"/>
                  </a:lnTo>
                  <a:lnTo>
                    <a:pt x="173304" y="142999"/>
                  </a:lnTo>
                  <a:lnTo>
                    <a:pt x="173304" y="142999"/>
                  </a:lnTo>
                  <a:lnTo>
                    <a:pt x="173304" y="142052"/>
                  </a:lnTo>
                  <a:lnTo>
                    <a:pt x="173304" y="142052"/>
                  </a:lnTo>
                  <a:lnTo>
                    <a:pt x="173304" y="141105"/>
                  </a:lnTo>
                  <a:lnTo>
                    <a:pt x="173304" y="140158"/>
                  </a:lnTo>
                  <a:lnTo>
                    <a:pt x="173304" y="140158"/>
                  </a:lnTo>
                  <a:lnTo>
                    <a:pt x="173304" y="139211"/>
                  </a:lnTo>
                  <a:lnTo>
                    <a:pt x="173304" y="139211"/>
                  </a:lnTo>
                  <a:lnTo>
                    <a:pt x="173304" y="138264"/>
                  </a:lnTo>
                  <a:lnTo>
                    <a:pt x="173304" y="137317"/>
                  </a:lnTo>
                  <a:lnTo>
                    <a:pt x="173304" y="137317"/>
                  </a:lnTo>
                  <a:lnTo>
                    <a:pt x="173304" y="136370"/>
                  </a:lnTo>
                  <a:lnTo>
                    <a:pt x="173304" y="135423"/>
                  </a:lnTo>
                  <a:lnTo>
                    <a:pt x="173304" y="134476"/>
                  </a:lnTo>
                  <a:lnTo>
                    <a:pt x="173304" y="133529"/>
                  </a:lnTo>
                  <a:lnTo>
                    <a:pt x="173304" y="133529"/>
                  </a:lnTo>
                  <a:lnTo>
                    <a:pt x="173304" y="132582"/>
                  </a:lnTo>
                  <a:lnTo>
                    <a:pt x="173304" y="131635"/>
                  </a:lnTo>
                  <a:lnTo>
                    <a:pt x="173304" y="129741"/>
                  </a:lnTo>
                  <a:lnTo>
                    <a:pt x="173304" y="129741"/>
                  </a:lnTo>
                  <a:lnTo>
                    <a:pt x="173304" y="128794"/>
                  </a:lnTo>
                  <a:lnTo>
                    <a:pt x="173304" y="127847"/>
                  </a:lnTo>
                  <a:lnTo>
                    <a:pt x="173304" y="127847"/>
                  </a:lnTo>
                  <a:lnTo>
                    <a:pt x="173304" y="126900"/>
                  </a:lnTo>
                  <a:lnTo>
                    <a:pt x="173304" y="126900"/>
                  </a:lnTo>
                  <a:lnTo>
                    <a:pt x="173304" y="125953"/>
                  </a:lnTo>
                  <a:lnTo>
                    <a:pt x="173304" y="125006"/>
                  </a:lnTo>
                  <a:lnTo>
                    <a:pt x="173304" y="125006"/>
                  </a:lnTo>
                  <a:lnTo>
                    <a:pt x="173304" y="124059"/>
                  </a:lnTo>
                  <a:lnTo>
                    <a:pt x="173304" y="124059"/>
                  </a:lnTo>
                  <a:lnTo>
                    <a:pt x="173304" y="124059"/>
                  </a:lnTo>
                  <a:lnTo>
                    <a:pt x="173304" y="122165"/>
                  </a:lnTo>
                  <a:lnTo>
                    <a:pt x="173304" y="122165"/>
                  </a:lnTo>
                  <a:lnTo>
                    <a:pt x="173304" y="122165"/>
                  </a:lnTo>
                  <a:lnTo>
                    <a:pt x="173304" y="121218"/>
                  </a:lnTo>
                  <a:lnTo>
                    <a:pt x="173304" y="121218"/>
                  </a:lnTo>
                  <a:lnTo>
                    <a:pt x="173304" y="120271"/>
                  </a:lnTo>
                  <a:lnTo>
                    <a:pt x="173304" y="119324"/>
                  </a:lnTo>
                  <a:lnTo>
                    <a:pt x="173304" y="119324"/>
                  </a:lnTo>
                  <a:lnTo>
                    <a:pt x="173304" y="118377"/>
                  </a:lnTo>
                  <a:lnTo>
                    <a:pt x="173304" y="118377"/>
                  </a:lnTo>
                  <a:lnTo>
                    <a:pt x="173304" y="117430"/>
                  </a:lnTo>
                  <a:lnTo>
                    <a:pt x="173304" y="116483"/>
                  </a:lnTo>
                  <a:lnTo>
                    <a:pt x="173304" y="116483"/>
                  </a:lnTo>
                  <a:lnTo>
                    <a:pt x="173304" y="115536"/>
                  </a:lnTo>
                  <a:lnTo>
                    <a:pt x="173304" y="114589"/>
                  </a:lnTo>
                  <a:lnTo>
                    <a:pt x="173304" y="113642"/>
                  </a:lnTo>
                  <a:lnTo>
                    <a:pt x="173304" y="112695"/>
                  </a:lnTo>
                  <a:lnTo>
                    <a:pt x="173304" y="111748"/>
                  </a:lnTo>
                  <a:lnTo>
                    <a:pt x="173304" y="110801"/>
                  </a:lnTo>
                  <a:lnTo>
                    <a:pt x="173304" y="109854"/>
                  </a:lnTo>
                  <a:lnTo>
                    <a:pt x="173304" y="108907"/>
                  </a:lnTo>
                  <a:lnTo>
                    <a:pt x="173304" y="108907"/>
                  </a:lnTo>
                  <a:lnTo>
                    <a:pt x="173304" y="107960"/>
                  </a:lnTo>
                  <a:lnTo>
                    <a:pt x="173304" y="107013"/>
                  </a:lnTo>
                  <a:lnTo>
                    <a:pt x="173304" y="107013"/>
                  </a:lnTo>
                  <a:lnTo>
                    <a:pt x="173304" y="106065"/>
                  </a:lnTo>
                  <a:lnTo>
                    <a:pt x="173304" y="106065"/>
                  </a:lnTo>
                  <a:lnTo>
                    <a:pt x="173304" y="105119"/>
                  </a:lnTo>
                  <a:lnTo>
                    <a:pt x="173304" y="104172"/>
                  </a:lnTo>
                  <a:lnTo>
                    <a:pt x="173304" y="104172"/>
                  </a:lnTo>
                  <a:lnTo>
                    <a:pt x="173304" y="103225"/>
                  </a:lnTo>
                  <a:lnTo>
                    <a:pt x="173304" y="103225"/>
                  </a:lnTo>
                  <a:lnTo>
                    <a:pt x="173304" y="103225"/>
                  </a:lnTo>
                  <a:lnTo>
                    <a:pt x="173304" y="101330"/>
                  </a:lnTo>
                  <a:lnTo>
                    <a:pt x="173304" y="101330"/>
                  </a:lnTo>
                  <a:lnTo>
                    <a:pt x="173304" y="101330"/>
                  </a:lnTo>
                  <a:lnTo>
                    <a:pt x="173304" y="100384"/>
                  </a:lnTo>
                  <a:lnTo>
                    <a:pt x="173304" y="100384"/>
                  </a:lnTo>
                  <a:lnTo>
                    <a:pt x="173304" y="99437"/>
                  </a:lnTo>
                  <a:lnTo>
                    <a:pt x="173304" y="98489"/>
                  </a:lnTo>
                  <a:lnTo>
                    <a:pt x="173304" y="98489"/>
                  </a:lnTo>
                  <a:lnTo>
                    <a:pt x="173304" y="97542"/>
                  </a:lnTo>
                  <a:lnTo>
                    <a:pt x="173304" y="97542"/>
                  </a:lnTo>
                  <a:lnTo>
                    <a:pt x="173304" y="96595"/>
                  </a:lnTo>
                  <a:lnTo>
                    <a:pt x="173304" y="95649"/>
                  </a:lnTo>
                  <a:lnTo>
                    <a:pt x="173304" y="95649"/>
                  </a:lnTo>
                  <a:lnTo>
                    <a:pt x="173304" y="93754"/>
                  </a:lnTo>
                  <a:lnTo>
                    <a:pt x="173304" y="92807"/>
                  </a:lnTo>
                  <a:lnTo>
                    <a:pt x="173304" y="91860"/>
                  </a:lnTo>
                  <a:lnTo>
                    <a:pt x="173304" y="91860"/>
                  </a:lnTo>
                  <a:lnTo>
                    <a:pt x="173304" y="90913"/>
                  </a:lnTo>
                  <a:lnTo>
                    <a:pt x="173304" y="89966"/>
                  </a:lnTo>
                  <a:lnTo>
                    <a:pt x="173304" y="89019"/>
                  </a:lnTo>
                  <a:lnTo>
                    <a:pt x="173304" y="88072"/>
                  </a:lnTo>
                  <a:lnTo>
                    <a:pt x="173304" y="88072"/>
                  </a:lnTo>
                  <a:lnTo>
                    <a:pt x="173304" y="87125"/>
                  </a:lnTo>
                  <a:lnTo>
                    <a:pt x="173304" y="86178"/>
                  </a:lnTo>
                  <a:lnTo>
                    <a:pt x="173304" y="86178"/>
                  </a:lnTo>
                  <a:lnTo>
                    <a:pt x="173304" y="85231"/>
                  </a:lnTo>
                  <a:lnTo>
                    <a:pt x="173304" y="85231"/>
                  </a:lnTo>
                  <a:lnTo>
                    <a:pt x="173304" y="84284"/>
                  </a:lnTo>
                  <a:lnTo>
                    <a:pt x="173304" y="83337"/>
                  </a:lnTo>
                  <a:lnTo>
                    <a:pt x="173304" y="83337"/>
                  </a:lnTo>
                  <a:lnTo>
                    <a:pt x="173304" y="82390"/>
                  </a:lnTo>
                  <a:lnTo>
                    <a:pt x="173304" y="82390"/>
                  </a:lnTo>
                  <a:lnTo>
                    <a:pt x="172357" y="81443"/>
                  </a:lnTo>
                  <a:lnTo>
                    <a:pt x="172357" y="81443"/>
                  </a:lnTo>
                  <a:lnTo>
                    <a:pt x="171410" y="80496"/>
                  </a:lnTo>
                  <a:lnTo>
                    <a:pt x="171410" y="80496"/>
                  </a:lnTo>
                  <a:lnTo>
                    <a:pt x="171410" y="79549"/>
                  </a:lnTo>
                  <a:lnTo>
                    <a:pt x="171410" y="78602"/>
                  </a:lnTo>
                  <a:lnTo>
                    <a:pt x="171410" y="78602"/>
                  </a:lnTo>
                  <a:lnTo>
                    <a:pt x="170463" y="77655"/>
                  </a:lnTo>
                  <a:lnTo>
                    <a:pt x="170463" y="77655"/>
                  </a:lnTo>
                  <a:lnTo>
                    <a:pt x="170463" y="76708"/>
                  </a:lnTo>
                  <a:lnTo>
                    <a:pt x="169516" y="75761"/>
                  </a:lnTo>
                  <a:lnTo>
                    <a:pt x="169516" y="75761"/>
                  </a:lnTo>
                  <a:lnTo>
                    <a:pt x="168569" y="74814"/>
                  </a:lnTo>
                  <a:lnTo>
                    <a:pt x="168569" y="74814"/>
                  </a:lnTo>
                  <a:lnTo>
                    <a:pt x="168569" y="73867"/>
                  </a:lnTo>
                  <a:lnTo>
                    <a:pt x="167622" y="72920"/>
                  </a:lnTo>
                  <a:lnTo>
                    <a:pt x="167622" y="72920"/>
                  </a:lnTo>
                  <a:lnTo>
                    <a:pt x="166674" y="71973"/>
                  </a:lnTo>
                  <a:lnTo>
                    <a:pt x="166674" y="71973"/>
                  </a:lnTo>
                  <a:lnTo>
                    <a:pt x="165727" y="71026"/>
                  </a:lnTo>
                  <a:lnTo>
                    <a:pt x="165727" y="71026"/>
                  </a:lnTo>
                  <a:lnTo>
                    <a:pt x="164780" y="70079"/>
                  </a:lnTo>
                  <a:lnTo>
                    <a:pt x="164780" y="70079"/>
                  </a:lnTo>
                  <a:lnTo>
                    <a:pt x="164780" y="70079"/>
                  </a:lnTo>
                  <a:lnTo>
                    <a:pt x="163833" y="69132"/>
                  </a:lnTo>
                  <a:lnTo>
                    <a:pt x="163833" y="69132"/>
                  </a:lnTo>
                  <a:lnTo>
                    <a:pt x="162886" y="68185"/>
                  </a:lnTo>
                  <a:lnTo>
                    <a:pt x="162886" y="68185"/>
                  </a:lnTo>
                  <a:lnTo>
                    <a:pt x="162886" y="68185"/>
                  </a:lnTo>
                  <a:lnTo>
                    <a:pt x="161939" y="67238"/>
                  </a:lnTo>
                  <a:lnTo>
                    <a:pt x="160992" y="66291"/>
                  </a:lnTo>
                  <a:lnTo>
                    <a:pt x="160045" y="65344"/>
                  </a:lnTo>
                  <a:lnTo>
                    <a:pt x="160045" y="65344"/>
                  </a:lnTo>
                  <a:lnTo>
                    <a:pt x="159098" y="64397"/>
                  </a:lnTo>
                  <a:lnTo>
                    <a:pt x="159098" y="64397"/>
                  </a:lnTo>
                  <a:lnTo>
                    <a:pt x="158151" y="63450"/>
                  </a:lnTo>
                  <a:lnTo>
                    <a:pt x="157204" y="62503"/>
                  </a:lnTo>
                  <a:lnTo>
                    <a:pt x="157204" y="62503"/>
                  </a:lnTo>
                  <a:lnTo>
                    <a:pt x="156257" y="61556"/>
                  </a:lnTo>
                  <a:lnTo>
                    <a:pt x="156257" y="61556"/>
                  </a:lnTo>
                  <a:lnTo>
                    <a:pt x="155310" y="61556"/>
                  </a:lnTo>
                  <a:lnTo>
                    <a:pt x="154363" y="60609"/>
                  </a:lnTo>
                  <a:lnTo>
                    <a:pt x="154363" y="60609"/>
                  </a:lnTo>
                  <a:lnTo>
                    <a:pt x="153416" y="59662"/>
                  </a:lnTo>
                  <a:lnTo>
                    <a:pt x="153416" y="59662"/>
                  </a:lnTo>
                  <a:lnTo>
                    <a:pt x="152469" y="59662"/>
                  </a:lnTo>
                  <a:lnTo>
                    <a:pt x="151522" y="60609"/>
                  </a:lnTo>
                  <a:lnTo>
                    <a:pt x="151522" y="60609"/>
                  </a:lnTo>
                  <a:lnTo>
                    <a:pt x="150575" y="59662"/>
                  </a:lnTo>
                  <a:lnTo>
                    <a:pt x="150575" y="59662"/>
                  </a:lnTo>
                  <a:lnTo>
                    <a:pt x="149628"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1410"/>
                  </a:cubicBezTo>
                  <a:lnTo>
                    <a:pt x="147734" y="171410"/>
                  </a:lnTo>
                  <a:close/>
                  <a:moveTo>
                    <a:pt x="2182868" y="57768"/>
                  </a:moveTo>
                  <a:lnTo>
                    <a:pt x="2182868" y="57768"/>
                  </a:lnTo>
                  <a:lnTo>
                    <a:pt x="2182868" y="57768"/>
                  </a:lnTo>
                  <a:lnTo>
                    <a:pt x="2180974" y="58715"/>
                  </a:lnTo>
                  <a:lnTo>
                    <a:pt x="2180026" y="59662"/>
                  </a:lnTo>
                  <a:lnTo>
                    <a:pt x="2179080" y="60609"/>
                  </a:lnTo>
                  <a:lnTo>
                    <a:pt x="2179080" y="60609"/>
                  </a:lnTo>
                  <a:lnTo>
                    <a:pt x="2178132" y="60609"/>
                  </a:lnTo>
                  <a:lnTo>
                    <a:pt x="2177185" y="60609"/>
                  </a:lnTo>
                  <a:lnTo>
                    <a:pt x="2177185" y="60609"/>
                  </a:lnTo>
                  <a:lnTo>
                    <a:pt x="2176238" y="61556"/>
                  </a:lnTo>
                  <a:lnTo>
                    <a:pt x="2176238" y="61556"/>
                  </a:lnTo>
                  <a:lnTo>
                    <a:pt x="2175291" y="62503"/>
                  </a:lnTo>
                  <a:lnTo>
                    <a:pt x="2175291" y="62503"/>
                  </a:lnTo>
                  <a:lnTo>
                    <a:pt x="2174344" y="63450"/>
                  </a:lnTo>
                  <a:lnTo>
                    <a:pt x="2173397" y="64397"/>
                  </a:lnTo>
                  <a:lnTo>
                    <a:pt x="2172450" y="65344"/>
                  </a:lnTo>
                  <a:lnTo>
                    <a:pt x="2172450" y="65344"/>
                  </a:lnTo>
                  <a:lnTo>
                    <a:pt x="2171503" y="66291"/>
                  </a:lnTo>
                  <a:lnTo>
                    <a:pt x="2171503" y="66291"/>
                  </a:lnTo>
                  <a:lnTo>
                    <a:pt x="2170556" y="67238"/>
                  </a:lnTo>
                  <a:lnTo>
                    <a:pt x="2170556" y="67238"/>
                  </a:lnTo>
                  <a:lnTo>
                    <a:pt x="2169609" y="68185"/>
                  </a:lnTo>
                  <a:lnTo>
                    <a:pt x="2168662" y="69132"/>
                  </a:lnTo>
                  <a:lnTo>
                    <a:pt x="2168662" y="69132"/>
                  </a:lnTo>
                  <a:lnTo>
                    <a:pt x="2167715" y="70079"/>
                  </a:lnTo>
                  <a:lnTo>
                    <a:pt x="2167715" y="70079"/>
                  </a:lnTo>
                  <a:lnTo>
                    <a:pt x="2167715" y="70079"/>
                  </a:lnTo>
                  <a:lnTo>
                    <a:pt x="2168662" y="70079"/>
                  </a:lnTo>
                  <a:lnTo>
                    <a:pt x="2168662" y="70079"/>
                  </a:lnTo>
                  <a:lnTo>
                    <a:pt x="2167715" y="71026"/>
                  </a:lnTo>
                  <a:lnTo>
                    <a:pt x="2167715" y="71026"/>
                  </a:lnTo>
                  <a:lnTo>
                    <a:pt x="2167715" y="71026"/>
                  </a:lnTo>
                  <a:lnTo>
                    <a:pt x="2166768" y="71973"/>
                  </a:lnTo>
                  <a:lnTo>
                    <a:pt x="2166768" y="71973"/>
                  </a:lnTo>
                  <a:lnTo>
                    <a:pt x="2165821" y="72920"/>
                  </a:lnTo>
                  <a:lnTo>
                    <a:pt x="2165821" y="72920"/>
                  </a:lnTo>
                  <a:lnTo>
                    <a:pt x="2165821" y="72920"/>
                  </a:lnTo>
                  <a:lnTo>
                    <a:pt x="2164874" y="73867"/>
                  </a:lnTo>
                  <a:lnTo>
                    <a:pt x="2164874" y="73867"/>
                  </a:lnTo>
                  <a:lnTo>
                    <a:pt x="2163927" y="74814"/>
                  </a:lnTo>
                  <a:lnTo>
                    <a:pt x="2163927" y="75761"/>
                  </a:lnTo>
                  <a:lnTo>
                    <a:pt x="2163927" y="75761"/>
                  </a:lnTo>
                  <a:lnTo>
                    <a:pt x="2162980" y="76708"/>
                  </a:lnTo>
                  <a:lnTo>
                    <a:pt x="2162980" y="76708"/>
                  </a:lnTo>
                  <a:lnTo>
                    <a:pt x="2162033" y="77655"/>
                  </a:lnTo>
                  <a:lnTo>
                    <a:pt x="2162033" y="77655"/>
                  </a:lnTo>
                  <a:lnTo>
                    <a:pt x="2162033" y="78602"/>
                  </a:lnTo>
                  <a:lnTo>
                    <a:pt x="2161086" y="79549"/>
                  </a:lnTo>
                  <a:lnTo>
                    <a:pt x="2161086" y="79549"/>
                  </a:lnTo>
                  <a:lnTo>
                    <a:pt x="2161086" y="80496"/>
                  </a:lnTo>
                  <a:lnTo>
                    <a:pt x="2161086" y="81443"/>
                  </a:lnTo>
                  <a:lnTo>
                    <a:pt x="2161086" y="81443"/>
                  </a:lnTo>
                  <a:lnTo>
                    <a:pt x="2160139" y="82390"/>
                  </a:lnTo>
                  <a:lnTo>
                    <a:pt x="2160139" y="82390"/>
                  </a:lnTo>
                  <a:lnTo>
                    <a:pt x="2160139" y="83337"/>
                  </a:lnTo>
                  <a:lnTo>
                    <a:pt x="2160139" y="84284"/>
                  </a:lnTo>
                  <a:lnTo>
                    <a:pt x="2160139" y="84284"/>
                  </a:lnTo>
                  <a:lnTo>
                    <a:pt x="2160139" y="85231"/>
                  </a:lnTo>
                  <a:lnTo>
                    <a:pt x="2160139" y="85231"/>
                  </a:lnTo>
                  <a:lnTo>
                    <a:pt x="2160139" y="86178"/>
                  </a:lnTo>
                  <a:lnTo>
                    <a:pt x="2160139" y="87125"/>
                  </a:lnTo>
                  <a:lnTo>
                    <a:pt x="2160139" y="87125"/>
                  </a:lnTo>
                  <a:lnTo>
                    <a:pt x="2160139" y="88072"/>
                  </a:lnTo>
                  <a:lnTo>
                    <a:pt x="2160139" y="88072"/>
                  </a:lnTo>
                  <a:lnTo>
                    <a:pt x="2160139" y="89019"/>
                  </a:lnTo>
                  <a:lnTo>
                    <a:pt x="2160139" y="89966"/>
                  </a:lnTo>
                  <a:lnTo>
                    <a:pt x="2160139" y="89966"/>
                  </a:lnTo>
                  <a:lnTo>
                    <a:pt x="2160139" y="90913"/>
                  </a:lnTo>
                  <a:lnTo>
                    <a:pt x="2160139" y="91860"/>
                  </a:lnTo>
                  <a:lnTo>
                    <a:pt x="2160139" y="92807"/>
                  </a:lnTo>
                  <a:lnTo>
                    <a:pt x="2160139" y="93754"/>
                  </a:lnTo>
                  <a:lnTo>
                    <a:pt x="2160139" y="93754"/>
                  </a:lnTo>
                  <a:lnTo>
                    <a:pt x="2160139" y="94701"/>
                  </a:lnTo>
                  <a:lnTo>
                    <a:pt x="2160139" y="95649"/>
                  </a:lnTo>
                  <a:lnTo>
                    <a:pt x="2160139" y="97542"/>
                  </a:lnTo>
                  <a:lnTo>
                    <a:pt x="2160139" y="97542"/>
                  </a:lnTo>
                  <a:lnTo>
                    <a:pt x="2160139" y="98489"/>
                  </a:lnTo>
                  <a:lnTo>
                    <a:pt x="2160139" y="99437"/>
                  </a:lnTo>
                  <a:lnTo>
                    <a:pt x="2160139" y="99437"/>
                  </a:lnTo>
                  <a:lnTo>
                    <a:pt x="2160139" y="100384"/>
                  </a:lnTo>
                  <a:lnTo>
                    <a:pt x="2160139" y="100384"/>
                  </a:lnTo>
                  <a:lnTo>
                    <a:pt x="2160139" y="101330"/>
                  </a:lnTo>
                  <a:lnTo>
                    <a:pt x="2160139" y="102277"/>
                  </a:lnTo>
                  <a:lnTo>
                    <a:pt x="2160139" y="102277"/>
                  </a:lnTo>
                  <a:lnTo>
                    <a:pt x="2160139" y="103225"/>
                  </a:lnTo>
                  <a:lnTo>
                    <a:pt x="2160139" y="103225"/>
                  </a:lnTo>
                  <a:lnTo>
                    <a:pt x="2160139" y="103225"/>
                  </a:lnTo>
                  <a:lnTo>
                    <a:pt x="2160139" y="105119"/>
                  </a:lnTo>
                  <a:lnTo>
                    <a:pt x="2160139" y="105119"/>
                  </a:lnTo>
                  <a:lnTo>
                    <a:pt x="2160139" y="105119"/>
                  </a:lnTo>
                  <a:lnTo>
                    <a:pt x="2160139" y="106065"/>
                  </a:lnTo>
                  <a:lnTo>
                    <a:pt x="2160139" y="106065"/>
                  </a:lnTo>
                  <a:lnTo>
                    <a:pt x="2160139" y="107013"/>
                  </a:lnTo>
                  <a:lnTo>
                    <a:pt x="2160139" y="107960"/>
                  </a:lnTo>
                  <a:lnTo>
                    <a:pt x="2160139" y="107960"/>
                  </a:lnTo>
                  <a:lnTo>
                    <a:pt x="2160139" y="108907"/>
                  </a:lnTo>
                  <a:lnTo>
                    <a:pt x="2160139" y="108907"/>
                  </a:lnTo>
                  <a:lnTo>
                    <a:pt x="2160139" y="109854"/>
                  </a:lnTo>
                  <a:lnTo>
                    <a:pt x="2160139" y="110801"/>
                  </a:lnTo>
                  <a:lnTo>
                    <a:pt x="2160139" y="110801"/>
                  </a:lnTo>
                  <a:lnTo>
                    <a:pt x="2160139" y="111748"/>
                  </a:lnTo>
                  <a:lnTo>
                    <a:pt x="2160139" y="112695"/>
                  </a:lnTo>
                  <a:lnTo>
                    <a:pt x="2160139" y="113642"/>
                  </a:lnTo>
                  <a:lnTo>
                    <a:pt x="2160139" y="114589"/>
                  </a:lnTo>
                  <a:lnTo>
                    <a:pt x="2160139" y="115536"/>
                  </a:lnTo>
                  <a:lnTo>
                    <a:pt x="2160139" y="116483"/>
                  </a:lnTo>
                  <a:lnTo>
                    <a:pt x="2160139" y="117430"/>
                  </a:lnTo>
                  <a:lnTo>
                    <a:pt x="2160139" y="118377"/>
                  </a:lnTo>
                  <a:lnTo>
                    <a:pt x="2160139" y="118377"/>
                  </a:lnTo>
                  <a:lnTo>
                    <a:pt x="2160139" y="119324"/>
                  </a:lnTo>
                  <a:lnTo>
                    <a:pt x="2160139" y="120271"/>
                  </a:lnTo>
                  <a:lnTo>
                    <a:pt x="2160139" y="120271"/>
                  </a:lnTo>
                  <a:lnTo>
                    <a:pt x="2160139" y="121218"/>
                  </a:lnTo>
                  <a:lnTo>
                    <a:pt x="2160139" y="121218"/>
                  </a:lnTo>
                  <a:lnTo>
                    <a:pt x="2160139" y="122165"/>
                  </a:lnTo>
                  <a:lnTo>
                    <a:pt x="2160139" y="123112"/>
                  </a:lnTo>
                  <a:lnTo>
                    <a:pt x="2160139" y="123112"/>
                  </a:lnTo>
                  <a:lnTo>
                    <a:pt x="2160139" y="124059"/>
                  </a:lnTo>
                  <a:lnTo>
                    <a:pt x="2160139" y="124059"/>
                  </a:lnTo>
                  <a:lnTo>
                    <a:pt x="2160139" y="124059"/>
                  </a:lnTo>
                  <a:lnTo>
                    <a:pt x="2160139" y="125953"/>
                  </a:lnTo>
                  <a:lnTo>
                    <a:pt x="2160139" y="125953"/>
                  </a:lnTo>
                  <a:lnTo>
                    <a:pt x="2160139" y="125953"/>
                  </a:lnTo>
                  <a:lnTo>
                    <a:pt x="2160139" y="126900"/>
                  </a:lnTo>
                  <a:lnTo>
                    <a:pt x="2160139" y="126900"/>
                  </a:lnTo>
                  <a:lnTo>
                    <a:pt x="2160139" y="127847"/>
                  </a:lnTo>
                  <a:lnTo>
                    <a:pt x="2160139" y="128794"/>
                  </a:lnTo>
                  <a:lnTo>
                    <a:pt x="2160139" y="128794"/>
                  </a:lnTo>
                  <a:lnTo>
                    <a:pt x="2160139" y="129741"/>
                  </a:lnTo>
                  <a:lnTo>
                    <a:pt x="2160139" y="129741"/>
                  </a:lnTo>
                  <a:lnTo>
                    <a:pt x="2160139" y="130688"/>
                  </a:lnTo>
                  <a:lnTo>
                    <a:pt x="2160139" y="131635"/>
                  </a:lnTo>
                  <a:lnTo>
                    <a:pt x="2160139" y="131635"/>
                  </a:lnTo>
                  <a:lnTo>
                    <a:pt x="2160139" y="132582"/>
                  </a:lnTo>
                  <a:lnTo>
                    <a:pt x="2160139" y="132582"/>
                  </a:lnTo>
                  <a:lnTo>
                    <a:pt x="2160139" y="133529"/>
                  </a:lnTo>
                  <a:lnTo>
                    <a:pt x="2160139" y="134476"/>
                  </a:lnTo>
                  <a:lnTo>
                    <a:pt x="2160139" y="134476"/>
                  </a:lnTo>
                  <a:lnTo>
                    <a:pt x="2160139" y="135423"/>
                  </a:lnTo>
                  <a:lnTo>
                    <a:pt x="2160139" y="136370"/>
                  </a:lnTo>
                  <a:lnTo>
                    <a:pt x="2160139" y="137317"/>
                  </a:lnTo>
                  <a:lnTo>
                    <a:pt x="2160139" y="138264"/>
                  </a:lnTo>
                  <a:lnTo>
                    <a:pt x="2160139" y="138264"/>
                  </a:lnTo>
                  <a:lnTo>
                    <a:pt x="2160139" y="139211"/>
                  </a:lnTo>
                  <a:lnTo>
                    <a:pt x="2160139" y="140158"/>
                  </a:lnTo>
                  <a:lnTo>
                    <a:pt x="2160139" y="140158"/>
                  </a:lnTo>
                  <a:lnTo>
                    <a:pt x="2160139" y="141105"/>
                  </a:lnTo>
                  <a:lnTo>
                    <a:pt x="2160139" y="141105"/>
                  </a:lnTo>
                  <a:lnTo>
                    <a:pt x="2160139" y="142052"/>
                  </a:lnTo>
                  <a:lnTo>
                    <a:pt x="2160139" y="142999"/>
                  </a:lnTo>
                  <a:lnTo>
                    <a:pt x="2160139" y="142999"/>
                  </a:lnTo>
                  <a:lnTo>
                    <a:pt x="2161086" y="143946"/>
                  </a:lnTo>
                  <a:lnTo>
                    <a:pt x="2161086" y="143946"/>
                  </a:lnTo>
                  <a:lnTo>
                    <a:pt x="2161086" y="144893"/>
                  </a:lnTo>
                  <a:lnTo>
                    <a:pt x="2161086" y="145840"/>
                  </a:lnTo>
                  <a:lnTo>
                    <a:pt x="2161086" y="145840"/>
                  </a:lnTo>
                  <a:lnTo>
                    <a:pt x="2162033" y="146787"/>
                  </a:lnTo>
                  <a:lnTo>
                    <a:pt x="2162033" y="146787"/>
                  </a:lnTo>
                  <a:lnTo>
                    <a:pt x="2162033" y="147734"/>
                  </a:lnTo>
                  <a:lnTo>
                    <a:pt x="2162033" y="148681"/>
                  </a:lnTo>
                  <a:lnTo>
                    <a:pt x="2162033" y="148681"/>
                  </a:lnTo>
                  <a:lnTo>
                    <a:pt x="2162980" y="149628"/>
                  </a:lnTo>
                  <a:lnTo>
                    <a:pt x="2162980" y="149628"/>
                  </a:lnTo>
                  <a:lnTo>
                    <a:pt x="2162980" y="149628"/>
                  </a:lnTo>
                  <a:lnTo>
                    <a:pt x="2163927" y="150575"/>
                  </a:lnTo>
                  <a:lnTo>
                    <a:pt x="2163927" y="150575"/>
                  </a:lnTo>
                  <a:lnTo>
                    <a:pt x="2164874" y="151522"/>
                  </a:lnTo>
                  <a:lnTo>
                    <a:pt x="2164874" y="151522"/>
                  </a:lnTo>
                  <a:lnTo>
                    <a:pt x="2164874" y="152469"/>
                  </a:lnTo>
                  <a:lnTo>
                    <a:pt x="2165821" y="153416"/>
                  </a:lnTo>
                  <a:lnTo>
                    <a:pt x="2165821" y="153416"/>
                  </a:lnTo>
                  <a:lnTo>
                    <a:pt x="2166768" y="154363"/>
                  </a:lnTo>
                  <a:lnTo>
                    <a:pt x="2166768" y="154363"/>
                  </a:lnTo>
                  <a:lnTo>
                    <a:pt x="2166768" y="154363"/>
                  </a:lnTo>
                  <a:lnTo>
                    <a:pt x="2167715" y="155310"/>
                  </a:lnTo>
                  <a:lnTo>
                    <a:pt x="2168662" y="156257"/>
                  </a:lnTo>
                  <a:lnTo>
                    <a:pt x="2168662" y="156257"/>
                  </a:lnTo>
                  <a:lnTo>
                    <a:pt x="2168662" y="156257"/>
                  </a:lnTo>
                  <a:lnTo>
                    <a:pt x="2169609" y="157204"/>
                  </a:lnTo>
                  <a:lnTo>
                    <a:pt x="2169609" y="157204"/>
                  </a:lnTo>
                  <a:lnTo>
                    <a:pt x="2170556" y="158151"/>
                  </a:lnTo>
                  <a:lnTo>
                    <a:pt x="2170556" y="158151"/>
                  </a:lnTo>
                  <a:lnTo>
                    <a:pt x="2171503" y="159098"/>
                  </a:lnTo>
                  <a:lnTo>
                    <a:pt x="2171503" y="159098"/>
                  </a:lnTo>
                  <a:lnTo>
                    <a:pt x="2171503" y="159098"/>
                  </a:lnTo>
                  <a:lnTo>
                    <a:pt x="2172450" y="160045"/>
                  </a:lnTo>
                  <a:lnTo>
                    <a:pt x="2173397" y="160992"/>
                  </a:lnTo>
                  <a:lnTo>
                    <a:pt x="2173397" y="160992"/>
                  </a:lnTo>
                  <a:lnTo>
                    <a:pt x="2174344" y="161940"/>
                  </a:lnTo>
                  <a:lnTo>
                    <a:pt x="2174344" y="161940"/>
                  </a:lnTo>
                  <a:lnTo>
                    <a:pt x="2175291" y="162886"/>
                  </a:lnTo>
                  <a:lnTo>
                    <a:pt x="2175291" y="162886"/>
                  </a:lnTo>
                  <a:lnTo>
                    <a:pt x="2176238" y="163833"/>
                  </a:lnTo>
                  <a:lnTo>
                    <a:pt x="2177185" y="164780"/>
                  </a:lnTo>
                  <a:lnTo>
                    <a:pt x="2177185" y="164780"/>
                  </a:lnTo>
                  <a:lnTo>
                    <a:pt x="2178132" y="164780"/>
                  </a:lnTo>
                  <a:lnTo>
                    <a:pt x="2179080" y="165728"/>
                  </a:lnTo>
                  <a:lnTo>
                    <a:pt x="2179080" y="165728"/>
                  </a:lnTo>
                  <a:lnTo>
                    <a:pt x="2180026" y="166675"/>
                  </a:lnTo>
                  <a:lnTo>
                    <a:pt x="2180026" y="166675"/>
                  </a:lnTo>
                  <a:lnTo>
                    <a:pt x="2180974" y="166675"/>
                  </a:lnTo>
                  <a:lnTo>
                    <a:pt x="2181920" y="167621"/>
                  </a:lnTo>
                  <a:lnTo>
                    <a:pt x="2181920" y="167621"/>
                  </a:lnTo>
                  <a:lnTo>
                    <a:pt x="2182868" y="168568"/>
                  </a:lnTo>
                  <a:lnTo>
                    <a:pt x="2182868" y="168568"/>
                  </a:lnTo>
                  <a:lnTo>
                    <a:pt x="2183815" y="168568"/>
                  </a:lnTo>
                  <a:lnTo>
                    <a:pt x="2184762" y="169516"/>
                  </a:lnTo>
                  <a:lnTo>
                    <a:pt x="2184762" y="169516"/>
                  </a:lnTo>
                  <a:lnTo>
                    <a:pt x="2185709" y="170463"/>
                  </a:lnTo>
                  <a:cubicBezTo>
                    <a:pt x="2196126" y="177092"/>
                    <a:pt x="2207490" y="179933"/>
                    <a:pt x="2219801" y="179933"/>
                  </a:cubicBezTo>
                  <a:cubicBezTo>
                    <a:pt x="2255788" y="179933"/>
                    <a:pt x="2285145" y="150575"/>
                    <a:pt x="2285145" y="113642"/>
                  </a:cubicBezTo>
                  <a:cubicBezTo>
                    <a:pt x="2285145" y="76708"/>
                    <a:pt x="2255788" y="47351"/>
                    <a:pt x="2219801" y="47351"/>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EE25EB7-156D-49E1-B9EA-E75B96D8DFCC}"/>
                </a:ext>
              </a:extLst>
            </p:cNvPr>
            <p:cNvSpPr/>
            <p:nvPr/>
          </p:nvSpPr>
          <p:spPr>
            <a:xfrm>
              <a:off x="4131038" y="1943288"/>
              <a:ext cx="1080239" cy="2332137"/>
            </a:xfrm>
            <a:custGeom>
              <a:avLst/>
              <a:gdLst>
                <a:gd name="connsiteX0" fmla="*/ 1029591 w 1080239"/>
                <a:gd name="connsiteY0" fmla="*/ 26701 h 2332137"/>
                <a:gd name="connsiteX1" fmla="*/ 6816 w 1080239"/>
                <a:gd name="connsiteY1" fmla="*/ 2277755 h 2332137"/>
                <a:gd name="connsiteX2" fmla="*/ 53220 w 1080239"/>
                <a:gd name="connsiteY2" fmla="*/ 2298589 h 2332137"/>
                <a:gd name="connsiteX3" fmla="*/ 86365 w 1080239"/>
                <a:gd name="connsiteY3" fmla="*/ 2219040 h 2332137"/>
                <a:gd name="connsiteX4" fmla="*/ 1075048 w 1080239"/>
                <a:gd name="connsiteY4" fmla="*/ 48483 h 2332137"/>
                <a:gd name="connsiteX5" fmla="*/ 1029591 w 1080239"/>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137">
                  <a:moveTo>
                    <a:pt x="1029591" y="26701"/>
                  </a:moveTo>
                  <a:lnTo>
                    <a:pt x="6816" y="2277755"/>
                  </a:lnTo>
                  <a:cubicBezTo>
                    <a:pt x="-17806" y="2338363"/>
                    <a:pt x="30491" y="2352569"/>
                    <a:pt x="53220" y="2298589"/>
                  </a:cubicBezTo>
                  <a:lnTo>
                    <a:pt x="86365" y="2219040"/>
                  </a:lnTo>
                  <a:lnTo>
                    <a:pt x="1075048" y="48483"/>
                  </a:lnTo>
                  <a:cubicBezTo>
                    <a:pt x="1095882" y="-2656"/>
                    <a:pt x="1048532" y="-18755"/>
                    <a:pt x="1029591" y="26701"/>
                  </a:cubicBezTo>
                  <a:close/>
                </a:path>
              </a:pathLst>
            </a:custGeom>
            <a:solidFill>
              <a:srgbClr val="666666"/>
            </a:solidFill>
            <a:ln w="9464"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FED1A42-9A2B-4D89-97C8-5AA931C359E2}"/>
                </a:ext>
              </a:extLst>
            </p:cNvPr>
            <p:cNvSpPr/>
            <p:nvPr/>
          </p:nvSpPr>
          <p:spPr>
            <a:xfrm>
              <a:off x="529543" y="2509665"/>
              <a:ext cx="1080239" cy="2332075"/>
            </a:xfrm>
            <a:custGeom>
              <a:avLst/>
              <a:gdLst>
                <a:gd name="connsiteX0" fmla="*/ 1029591 w 1080239"/>
                <a:gd name="connsiteY0" fmla="*/ 26639 h 2332075"/>
                <a:gd name="connsiteX1" fmla="*/ 6816 w 1080239"/>
                <a:gd name="connsiteY1" fmla="*/ 2277692 h 2332075"/>
                <a:gd name="connsiteX2" fmla="*/ 53220 w 1080239"/>
                <a:gd name="connsiteY2" fmla="*/ 2298527 h 2332075"/>
                <a:gd name="connsiteX3" fmla="*/ 86365 w 1080239"/>
                <a:gd name="connsiteY3" fmla="*/ 2218977 h 2332075"/>
                <a:gd name="connsiteX4" fmla="*/ 1075048 w 1080239"/>
                <a:gd name="connsiteY4" fmla="*/ 49367 h 2332075"/>
                <a:gd name="connsiteX5" fmla="*/ 1029591 w 1080239"/>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075">
                  <a:moveTo>
                    <a:pt x="1029591" y="26639"/>
                  </a:moveTo>
                  <a:lnTo>
                    <a:pt x="6816" y="2277692"/>
                  </a:lnTo>
                  <a:cubicBezTo>
                    <a:pt x="-17806" y="2338301"/>
                    <a:pt x="30491" y="2352506"/>
                    <a:pt x="53220" y="2298527"/>
                  </a:cubicBezTo>
                  <a:lnTo>
                    <a:pt x="86365" y="2218977"/>
                  </a:lnTo>
                  <a:lnTo>
                    <a:pt x="1075048" y="49367"/>
                  </a:lnTo>
                  <a:cubicBezTo>
                    <a:pt x="1095882" y="-2718"/>
                    <a:pt x="1048532" y="-18818"/>
                    <a:pt x="1029591" y="26639"/>
                  </a:cubicBezTo>
                  <a:close/>
                </a:path>
              </a:pathLst>
            </a:custGeom>
            <a:solidFill>
              <a:srgbClr val="666666"/>
            </a:solidFill>
            <a:ln w="9464"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535292-6321-4C5D-A808-F8D73D8DAC6E}"/>
                </a:ext>
              </a:extLst>
            </p:cNvPr>
            <p:cNvSpPr/>
            <p:nvPr/>
          </p:nvSpPr>
          <p:spPr>
            <a:xfrm>
              <a:off x="3066781" y="5687021"/>
              <a:ext cx="627870" cy="166674"/>
            </a:xfrm>
            <a:custGeom>
              <a:avLst/>
              <a:gdLst>
                <a:gd name="connsiteX0" fmla="*/ 0 w 627870"/>
                <a:gd name="connsiteY0" fmla="*/ 0 h 166674"/>
                <a:gd name="connsiteX1" fmla="*/ 0 w 627870"/>
                <a:gd name="connsiteY1" fmla="*/ 166674 h 166674"/>
                <a:gd name="connsiteX2" fmla="*/ 627871 w 627870"/>
                <a:gd name="connsiteY2" fmla="*/ 166674 h 166674"/>
                <a:gd name="connsiteX3" fmla="*/ 627871 w 627870"/>
                <a:gd name="connsiteY3" fmla="*/ 0 h 166674"/>
              </a:gdLst>
              <a:ahLst/>
              <a:cxnLst>
                <a:cxn ang="0">
                  <a:pos x="connsiteX0" y="connsiteY0"/>
                </a:cxn>
                <a:cxn ang="0">
                  <a:pos x="connsiteX1" y="connsiteY1"/>
                </a:cxn>
                <a:cxn ang="0">
                  <a:pos x="connsiteX2" y="connsiteY2"/>
                </a:cxn>
                <a:cxn ang="0">
                  <a:pos x="connsiteX3" y="connsiteY3"/>
                </a:cxn>
              </a:cxnLst>
              <a:rect l="l" t="t" r="r" b="b"/>
              <a:pathLst>
                <a:path w="627870" h="166674">
                  <a:moveTo>
                    <a:pt x="0" y="0"/>
                  </a:moveTo>
                  <a:lnTo>
                    <a:pt x="0" y="166674"/>
                  </a:lnTo>
                  <a:lnTo>
                    <a:pt x="627871" y="166674"/>
                  </a:lnTo>
                  <a:lnTo>
                    <a:pt x="627871" y="0"/>
                  </a:lnTo>
                  <a:close/>
                </a:path>
              </a:pathLst>
            </a:custGeom>
            <a:solidFill>
              <a:srgbClr val="6C2F13"/>
            </a:solidFill>
            <a:ln w="9464"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9B26EBB-8AC0-4EE8-A203-FA92A529392B}"/>
                </a:ext>
              </a:extLst>
            </p:cNvPr>
            <p:cNvSpPr/>
            <p:nvPr/>
          </p:nvSpPr>
          <p:spPr>
            <a:xfrm>
              <a:off x="2326216" y="5852748"/>
              <a:ext cx="2109947" cy="173303"/>
            </a:xfrm>
            <a:custGeom>
              <a:avLst/>
              <a:gdLst>
                <a:gd name="connsiteX0" fmla="*/ 0 w 2109947"/>
                <a:gd name="connsiteY0" fmla="*/ 0 h 173303"/>
                <a:gd name="connsiteX1" fmla="*/ 0 w 2109947"/>
                <a:gd name="connsiteY1" fmla="*/ 173304 h 173303"/>
                <a:gd name="connsiteX2" fmla="*/ 2109947 w 2109947"/>
                <a:gd name="connsiteY2" fmla="*/ 173304 h 173303"/>
                <a:gd name="connsiteX3" fmla="*/ 2109947 w 2109947"/>
                <a:gd name="connsiteY3" fmla="*/ 947 h 173303"/>
              </a:gdLst>
              <a:ahLst/>
              <a:cxnLst>
                <a:cxn ang="0">
                  <a:pos x="connsiteX0" y="connsiteY0"/>
                </a:cxn>
                <a:cxn ang="0">
                  <a:pos x="connsiteX1" y="connsiteY1"/>
                </a:cxn>
                <a:cxn ang="0">
                  <a:pos x="connsiteX2" y="connsiteY2"/>
                </a:cxn>
                <a:cxn ang="0">
                  <a:pos x="connsiteX3" y="connsiteY3"/>
                </a:cxn>
              </a:cxnLst>
              <a:rect l="l" t="t" r="r" b="b"/>
              <a:pathLst>
                <a:path w="2109947" h="173303">
                  <a:moveTo>
                    <a:pt x="0" y="0"/>
                  </a:moveTo>
                  <a:lnTo>
                    <a:pt x="0" y="173304"/>
                  </a:lnTo>
                  <a:lnTo>
                    <a:pt x="2109947" y="173304"/>
                  </a:lnTo>
                  <a:lnTo>
                    <a:pt x="2109947" y="947"/>
                  </a:lnTo>
                  <a:close/>
                </a:path>
              </a:pathLst>
            </a:custGeom>
            <a:solidFill>
              <a:srgbClr val="6C2F13"/>
            </a:solidFill>
            <a:ln w="9464"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7D71FF47-13F6-45B5-9F8B-1CEFF38027B2}"/>
                </a:ext>
              </a:extLst>
            </p:cNvPr>
            <p:cNvSpPr/>
            <p:nvPr/>
          </p:nvSpPr>
          <p:spPr>
            <a:xfrm>
              <a:off x="1940781" y="6026052"/>
              <a:ext cx="2879869" cy="174250"/>
            </a:xfrm>
            <a:custGeom>
              <a:avLst/>
              <a:gdLst>
                <a:gd name="connsiteX0" fmla="*/ 0 w 2879869"/>
                <a:gd name="connsiteY0" fmla="*/ 0 h 174250"/>
                <a:gd name="connsiteX1" fmla="*/ 0 w 2879869"/>
                <a:gd name="connsiteY1" fmla="*/ 174251 h 174250"/>
                <a:gd name="connsiteX2" fmla="*/ 2879870 w 2879869"/>
                <a:gd name="connsiteY2" fmla="*/ 174251 h 174250"/>
                <a:gd name="connsiteX3" fmla="*/ 2879870 w 2879869"/>
                <a:gd name="connsiteY3" fmla="*/ 947 h 174250"/>
              </a:gdLst>
              <a:ahLst/>
              <a:cxnLst>
                <a:cxn ang="0">
                  <a:pos x="connsiteX0" y="connsiteY0"/>
                </a:cxn>
                <a:cxn ang="0">
                  <a:pos x="connsiteX1" y="connsiteY1"/>
                </a:cxn>
                <a:cxn ang="0">
                  <a:pos x="connsiteX2" y="connsiteY2"/>
                </a:cxn>
                <a:cxn ang="0">
                  <a:pos x="connsiteX3" y="connsiteY3"/>
                </a:cxn>
              </a:cxnLst>
              <a:rect l="l" t="t" r="r" b="b"/>
              <a:pathLst>
                <a:path w="2879869" h="174250">
                  <a:moveTo>
                    <a:pt x="0" y="0"/>
                  </a:moveTo>
                  <a:lnTo>
                    <a:pt x="0" y="174251"/>
                  </a:lnTo>
                  <a:lnTo>
                    <a:pt x="2879870" y="174251"/>
                  </a:lnTo>
                  <a:lnTo>
                    <a:pt x="2879870" y="947"/>
                  </a:lnTo>
                  <a:close/>
                </a:path>
              </a:pathLst>
            </a:custGeom>
            <a:solidFill>
              <a:srgbClr val="6C2F13"/>
            </a:solidFill>
            <a:ln w="9464"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0CE2F0D-06AB-40B5-9123-A9470A871EEF}"/>
                </a:ext>
              </a:extLst>
            </p:cNvPr>
            <p:cNvSpPr/>
            <p:nvPr/>
          </p:nvSpPr>
          <p:spPr>
            <a:xfrm>
              <a:off x="3202204" y="1822255"/>
              <a:ext cx="357971" cy="825796"/>
            </a:xfrm>
            <a:custGeom>
              <a:avLst/>
              <a:gdLst>
                <a:gd name="connsiteX0" fmla="*/ 947 w 357971"/>
                <a:gd name="connsiteY0" fmla="*/ 0 h 825796"/>
                <a:gd name="connsiteX1" fmla="*/ 0 w 357971"/>
                <a:gd name="connsiteY1" fmla="*/ 2841 h 825796"/>
                <a:gd name="connsiteX2" fmla="*/ 0 w 357971"/>
                <a:gd name="connsiteY2" fmla="*/ 98489 h 825796"/>
                <a:gd name="connsiteX3" fmla="*/ 0 w 357971"/>
                <a:gd name="connsiteY3" fmla="*/ 140158 h 825796"/>
                <a:gd name="connsiteX4" fmla="*/ 0 w 357971"/>
                <a:gd name="connsiteY4" fmla="*/ 768976 h 825796"/>
                <a:gd name="connsiteX5" fmla="*/ 178986 w 357971"/>
                <a:gd name="connsiteY5" fmla="*/ 825797 h 825796"/>
                <a:gd name="connsiteX6" fmla="*/ 357971 w 357971"/>
                <a:gd name="connsiteY6" fmla="*/ 768976 h 825796"/>
                <a:gd name="connsiteX7" fmla="*/ 357971 w 357971"/>
                <a:gd name="connsiteY7" fmla="*/ 140158 h 825796"/>
                <a:gd name="connsiteX8" fmla="*/ 357971 w 357971"/>
                <a:gd name="connsiteY8" fmla="*/ 140158 h 825796"/>
                <a:gd name="connsiteX9" fmla="*/ 357971 w 357971"/>
                <a:gd name="connsiteY9" fmla="*/ 2841 h 825796"/>
                <a:gd name="connsiteX10" fmla="*/ 356077 w 357971"/>
                <a:gd name="connsiteY10" fmla="*/ 3788 h 825796"/>
                <a:gd name="connsiteX11" fmla="*/ 947 w 357971"/>
                <a:gd name="connsiteY11" fmla="*/ 0 h 8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971" h="825796">
                  <a:moveTo>
                    <a:pt x="947" y="0"/>
                  </a:moveTo>
                  <a:cubicBezTo>
                    <a:pt x="0" y="947"/>
                    <a:pt x="0" y="1894"/>
                    <a:pt x="0" y="2841"/>
                  </a:cubicBezTo>
                  <a:lnTo>
                    <a:pt x="0" y="98489"/>
                  </a:lnTo>
                  <a:lnTo>
                    <a:pt x="0" y="140158"/>
                  </a:lnTo>
                  <a:lnTo>
                    <a:pt x="0" y="768976"/>
                  </a:lnTo>
                  <a:cubicBezTo>
                    <a:pt x="0" y="800227"/>
                    <a:pt x="80496" y="825797"/>
                    <a:pt x="178986" y="825797"/>
                  </a:cubicBezTo>
                  <a:cubicBezTo>
                    <a:pt x="277475" y="825797"/>
                    <a:pt x="357971" y="800227"/>
                    <a:pt x="357971" y="768976"/>
                  </a:cubicBezTo>
                  <a:lnTo>
                    <a:pt x="357971" y="140158"/>
                  </a:lnTo>
                  <a:lnTo>
                    <a:pt x="357971" y="140158"/>
                  </a:lnTo>
                  <a:lnTo>
                    <a:pt x="357971" y="2841"/>
                  </a:lnTo>
                  <a:cubicBezTo>
                    <a:pt x="357971" y="2841"/>
                    <a:pt x="357024" y="2841"/>
                    <a:pt x="356077" y="3788"/>
                  </a:cubicBezTo>
                  <a:lnTo>
                    <a:pt x="947" y="0"/>
                  </a:lnTo>
                  <a:close/>
                </a:path>
              </a:pathLst>
            </a:custGeom>
            <a:solidFill>
              <a:srgbClr val="6C2F13"/>
            </a:solidFill>
            <a:ln w="9464"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A957C9-DBBA-4FC1-BBB8-1B9A7F860ED8}"/>
                </a:ext>
              </a:extLst>
            </p:cNvPr>
            <p:cNvSpPr/>
            <p:nvPr/>
          </p:nvSpPr>
          <p:spPr>
            <a:xfrm>
              <a:off x="3272283" y="1721872"/>
              <a:ext cx="218760" cy="137317"/>
            </a:xfrm>
            <a:custGeom>
              <a:avLst/>
              <a:gdLst>
                <a:gd name="connsiteX0" fmla="*/ 217813 w 218760"/>
                <a:gd name="connsiteY0" fmla="*/ 103225 h 137317"/>
                <a:gd name="connsiteX1" fmla="*/ 108907 w 218760"/>
                <a:gd name="connsiteY1" fmla="*/ 137317 h 137317"/>
                <a:gd name="connsiteX2" fmla="*/ 0 w 218760"/>
                <a:gd name="connsiteY2" fmla="*/ 103225 h 137317"/>
                <a:gd name="connsiteX3" fmla="*/ 0 w 218760"/>
                <a:gd name="connsiteY3" fmla="*/ 0 h 137317"/>
                <a:gd name="connsiteX4" fmla="*/ 218760 w 218760"/>
                <a:gd name="connsiteY4" fmla="*/ 0 h 137317"/>
                <a:gd name="connsiteX5" fmla="*/ 218760 w 218760"/>
                <a:gd name="connsiteY5" fmla="*/ 103225 h 13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760" h="137317">
                  <a:moveTo>
                    <a:pt x="217813" y="103225"/>
                  </a:moveTo>
                  <a:cubicBezTo>
                    <a:pt x="217813" y="122165"/>
                    <a:pt x="168568" y="137317"/>
                    <a:pt x="108907" y="137317"/>
                  </a:cubicBezTo>
                  <a:cubicBezTo>
                    <a:pt x="48298" y="137317"/>
                    <a:pt x="0" y="122165"/>
                    <a:pt x="0" y="103225"/>
                  </a:cubicBezTo>
                  <a:lnTo>
                    <a:pt x="0" y="0"/>
                  </a:lnTo>
                  <a:lnTo>
                    <a:pt x="218760" y="0"/>
                  </a:lnTo>
                  <a:lnTo>
                    <a:pt x="218760" y="103225"/>
                  </a:lnTo>
                  <a:close/>
                </a:path>
              </a:pathLst>
            </a:custGeom>
            <a:solidFill>
              <a:srgbClr val="6C2F13"/>
            </a:solidFill>
            <a:ln w="9464"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5AE8B36E-0A37-48D9-A7D3-21E8D05F007F}"/>
                </a:ext>
              </a:extLst>
            </p:cNvPr>
            <p:cNvSpPr/>
            <p:nvPr/>
          </p:nvSpPr>
          <p:spPr>
            <a:xfrm>
              <a:off x="3254290" y="2621535"/>
              <a:ext cx="253799" cy="3116624"/>
            </a:xfrm>
            <a:custGeom>
              <a:avLst/>
              <a:gdLst>
                <a:gd name="connsiteX0" fmla="*/ 0 w 253799"/>
                <a:gd name="connsiteY0" fmla="*/ 0 h 3116624"/>
                <a:gd name="connsiteX1" fmla="*/ 0 w 253799"/>
                <a:gd name="connsiteY1" fmla="*/ 3076850 h 3116624"/>
                <a:gd name="connsiteX2" fmla="*/ 126900 w 253799"/>
                <a:gd name="connsiteY2" fmla="*/ 3116624 h 3116624"/>
                <a:gd name="connsiteX3" fmla="*/ 253800 w 253799"/>
                <a:gd name="connsiteY3" fmla="*/ 3076850 h 3116624"/>
                <a:gd name="connsiteX4" fmla="*/ 253800 w 253799"/>
                <a:gd name="connsiteY4" fmla="*/ 0 h 3116624"/>
                <a:gd name="connsiteX5" fmla="*/ 126900 w 253799"/>
                <a:gd name="connsiteY5" fmla="*/ 16099 h 3116624"/>
                <a:gd name="connsiteX6" fmla="*/ 0 w 253799"/>
                <a:gd name="connsiteY6" fmla="*/ 0 h 311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799" h="3116624">
                  <a:moveTo>
                    <a:pt x="0" y="0"/>
                  </a:moveTo>
                  <a:lnTo>
                    <a:pt x="0" y="3076850"/>
                  </a:lnTo>
                  <a:cubicBezTo>
                    <a:pt x="0" y="3098631"/>
                    <a:pt x="56821" y="3116624"/>
                    <a:pt x="126900" y="3116624"/>
                  </a:cubicBezTo>
                  <a:cubicBezTo>
                    <a:pt x="196979" y="3116624"/>
                    <a:pt x="253800" y="3098631"/>
                    <a:pt x="253800" y="3076850"/>
                  </a:cubicBezTo>
                  <a:lnTo>
                    <a:pt x="253800" y="0"/>
                  </a:lnTo>
                  <a:cubicBezTo>
                    <a:pt x="221601" y="10417"/>
                    <a:pt x="177091" y="16099"/>
                    <a:pt x="126900" y="16099"/>
                  </a:cubicBezTo>
                  <a:cubicBezTo>
                    <a:pt x="77655" y="16099"/>
                    <a:pt x="32198" y="10417"/>
                    <a:pt x="0" y="0"/>
                  </a:cubicBezTo>
                  <a:close/>
                </a:path>
              </a:pathLst>
            </a:custGeom>
            <a:solidFill>
              <a:srgbClr val="6C2F13"/>
            </a:solidFill>
            <a:ln w="9464"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65E9F61-7C58-4215-8EF8-29213DF657A9}"/>
                </a:ext>
              </a:extLst>
            </p:cNvPr>
            <p:cNvSpPr/>
            <p:nvPr/>
          </p:nvSpPr>
          <p:spPr>
            <a:xfrm>
              <a:off x="3496725" y="1843667"/>
              <a:ext cx="1795212" cy="534485"/>
            </a:xfrm>
            <a:custGeom>
              <a:avLst/>
              <a:gdLst>
                <a:gd name="connsiteX0" fmla="*/ 398693 w 1795212"/>
                <a:gd name="connsiteY0" fmla="*/ 162309 h 534485"/>
                <a:gd name="connsiteX1" fmla="*/ 0 w 1795212"/>
                <a:gd name="connsiteY1" fmla="*/ 225759 h 534485"/>
                <a:gd name="connsiteX2" fmla="*/ 947 w 1795212"/>
                <a:gd name="connsiteY2" fmla="*/ 226706 h 534485"/>
                <a:gd name="connsiteX3" fmla="*/ 947 w 1795212"/>
                <a:gd name="connsiteY3" fmla="*/ 226706 h 534485"/>
                <a:gd name="connsiteX4" fmla="*/ 67238 w 1795212"/>
                <a:gd name="connsiteY4" fmla="*/ 300573 h 534485"/>
                <a:gd name="connsiteX5" fmla="*/ 67238 w 1795212"/>
                <a:gd name="connsiteY5" fmla="*/ 300573 h 534485"/>
                <a:gd name="connsiteX6" fmla="*/ 89966 w 1795212"/>
                <a:gd name="connsiteY6" fmla="*/ 367811 h 534485"/>
                <a:gd name="connsiteX7" fmla="*/ 45457 w 1795212"/>
                <a:gd name="connsiteY7" fmla="*/ 534486 h 534485"/>
                <a:gd name="connsiteX8" fmla="*/ 81443 w 1795212"/>
                <a:gd name="connsiteY8" fmla="*/ 527857 h 534485"/>
                <a:gd name="connsiteX9" fmla="*/ 81443 w 1795212"/>
                <a:gd name="connsiteY9" fmla="*/ 527857 h 534485"/>
                <a:gd name="connsiteX10" fmla="*/ 242436 w 1795212"/>
                <a:gd name="connsiteY10" fmla="*/ 497552 h 534485"/>
                <a:gd name="connsiteX11" fmla="*/ 724466 w 1795212"/>
                <a:gd name="connsiteY11" fmla="*/ 408533 h 534485"/>
                <a:gd name="connsiteX12" fmla="*/ 730148 w 1795212"/>
                <a:gd name="connsiteY12" fmla="*/ 407586 h 534485"/>
                <a:gd name="connsiteX13" fmla="*/ 856101 w 1795212"/>
                <a:gd name="connsiteY13" fmla="*/ 383910 h 534485"/>
                <a:gd name="connsiteX14" fmla="*/ 1698944 w 1795212"/>
                <a:gd name="connsiteY14" fmla="*/ 228600 h 534485"/>
                <a:gd name="connsiteX15" fmla="*/ 1793645 w 1795212"/>
                <a:gd name="connsiteY15" fmla="*/ 96965 h 534485"/>
                <a:gd name="connsiteX16" fmla="*/ 1662957 w 1795212"/>
                <a:gd name="connsiteY16" fmla="*/ 1317 h 534485"/>
                <a:gd name="connsiteX17" fmla="*/ 1566362 w 1795212"/>
                <a:gd name="connsiteY17" fmla="*/ 114958 h 534485"/>
                <a:gd name="connsiteX18" fmla="*/ 398693 w 1795212"/>
                <a:gd name="connsiteY18" fmla="*/ 162309 h 534485"/>
                <a:gd name="connsiteX19" fmla="*/ 398693 w 1795212"/>
                <a:gd name="connsiteY19" fmla="*/ 162309 h 534485"/>
                <a:gd name="connsiteX20" fmla="*/ 1670533 w 1795212"/>
                <a:gd name="connsiteY20" fmla="*/ 50561 h 534485"/>
                <a:gd name="connsiteX21" fmla="*/ 1744400 w 1795212"/>
                <a:gd name="connsiteY21" fmla="*/ 104541 h 534485"/>
                <a:gd name="connsiteX22" fmla="*/ 1690420 w 1795212"/>
                <a:gd name="connsiteY22" fmla="*/ 178408 h 534485"/>
                <a:gd name="connsiteX23" fmla="*/ 1616553 w 1795212"/>
                <a:gd name="connsiteY23" fmla="*/ 124429 h 534485"/>
                <a:gd name="connsiteX24" fmla="*/ 1616553 w 1795212"/>
                <a:gd name="connsiteY24" fmla="*/ 124429 h 534485"/>
                <a:gd name="connsiteX25" fmla="*/ 1616553 w 1795212"/>
                <a:gd name="connsiteY25" fmla="*/ 124429 h 534485"/>
                <a:gd name="connsiteX26" fmla="*/ 1616553 w 1795212"/>
                <a:gd name="connsiteY26" fmla="*/ 124429 h 534485"/>
                <a:gd name="connsiteX27" fmla="*/ 1616553 w 1795212"/>
                <a:gd name="connsiteY27" fmla="*/ 124429 h 534485"/>
                <a:gd name="connsiteX28" fmla="*/ 1616553 w 1795212"/>
                <a:gd name="connsiteY28" fmla="*/ 124429 h 534485"/>
                <a:gd name="connsiteX29" fmla="*/ 1616553 w 1795212"/>
                <a:gd name="connsiteY29" fmla="*/ 124429 h 534485"/>
                <a:gd name="connsiteX30" fmla="*/ 1616553 w 1795212"/>
                <a:gd name="connsiteY30" fmla="*/ 124429 h 534485"/>
                <a:gd name="connsiteX31" fmla="*/ 1616553 w 1795212"/>
                <a:gd name="connsiteY31" fmla="*/ 124429 h 534485"/>
                <a:gd name="connsiteX32" fmla="*/ 1616553 w 1795212"/>
                <a:gd name="connsiteY32" fmla="*/ 124429 h 534485"/>
                <a:gd name="connsiteX33" fmla="*/ 1616553 w 1795212"/>
                <a:gd name="connsiteY33" fmla="*/ 124429 h 534485"/>
                <a:gd name="connsiteX34" fmla="*/ 1616553 w 1795212"/>
                <a:gd name="connsiteY34" fmla="*/ 124429 h 534485"/>
                <a:gd name="connsiteX35" fmla="*/ 1616553 w 1795212"/>
                <a:gd name="connsiteY35" fmla="*/ 124429 h 534485"/>
                <a:gd name="connsiteX36" fmla="*/ 1616553 w 1795212"/>
                <a:gd name="connsiteY36" fmla="*/ 124429 h 534485"/>
                <a:gd name="connsiteX37" fmla="*/ 1616553 w 1795212"/>
                <a:gd name="connsiteY37" fmla="*/ 124429 h 534485"/>
                <a:gd name="connsiteX38" fmla="*/ 1616553 w 1795212"/>
                <a:gd name="connsiteY38" fmla="*/ 124429 h 534485"/>
                <a:gd name="connsiteX39" fmla="*/ 1616553 w 1795212"/>
                <a:gd name="connsiteY39" fmla="*/ 124429 h 534485"/>
                <a:gd name="connsiteX40" fmla="*/ 1616553 w 1795212"/>
                <a:gd name="connsiteY40" fmla="*/ 124429 h 534485"/>
                <a:gd name="connsiteX41" fmla="*/ 1616553 w 1795212"/>
                <a:gd name="connsiteY41" fmla="*/ 124429 h 534485"/>
                <a:gd name="connsiteX42" fmla="*/ 1616553 w 1795212"/>
                <a:gd name="connsiteY42" fmla="*/ 124429 h 534485"/>
                <a:gd name="connsiteX43" fmla="*/ 1616553 w 1795212"/>
                <a:gd name="connsiteY43" fmla="*/ 124429 h 534485"/>
                <a:gd name="connsiteX44" fmla="*/ 1616553 w 1795212"/>
                <a:gd name="connsiteY44" fmla="*/ 124429 h 534485"/>
                <a:gd name="connsiteX45" fmla="*/ 1616553 w 1795212"/>
                <a:gd name="connsiteY45" fmla="*/ 124429 h 534485"/>
                <a:gd name="connsiteX46" fmla="*/ 1616553 w 1795212"/>
                <a:gd name="connsiteY46" fmla="*/ 124429 h 534485"/>
                <a:gd name="connsiteX47" fmla="*/ 1616553 w 1795212"/>
                <a:gd name="connsiteY47" fmla="*/ 124429 h 534485"/>
                <a:gd name="connsiteX48" fmla="*/ 1616553 w 1795212"/>
                <a:gd name="connsiteY48" fmla="*/ 124429 h 534485"/>
                <a:gd name="connsiteX49" fmla="*/ 1616553 w 1795212"/>
                <a:gd name="connsiteY49" fmla="*/ 124429 h 534485"/>
                <a:gd name="connsiteX50" fmla="*/ 1616553 w 1795212"/>
                <a:gd name="connsiteY50" fmla="*/ 124429 h 534485"/>
                <a:gd name="connsiteX51" fmla="*/ 1616553 w 1795212"/>
                <a:gd name="connsiteY51" fmla="*/ 124429 h 534485"/>
                <a:gd name="connsiteX52" fmla="*/ 1616553 w 1795212"/>
                <a:gd name="connsiteY52" fmla="*/ 124429 h 534485"/>
                <a:gd name="connsiteX53" fmla="*/ 1616553 w 1795212"/>
                <a:gd name="connsiteY53" fmla="*/ 124429 h 534485"/>
                <a:gd name="connsiteX54" fmla="*/ 1616553 w 1795212"/>
                <a:gd name="connsiteY54" fmla="*/ 124429 h 534485"/>
                <a:gd name="connsiteX55" fmla="*/ 1616553 w 1795212"/>
                <a:gd name="connsiteY55" fmla="*/ 124429 h 534485"/>
                <a:gd name="connsiteX56" fmla="*/ 1616553 w 1795212"/>
                <a:gd name="connsiteY56" fmla="*/ 124429 h 534485"/>
                <a:gd name="connsiteX57" fmla="*/ 1616553 w 1795212"/>
                <a:gd name="connsiteY57" fmla="*/ 124429 h 534485"/>
                <a:gd name="connsiteX58" fmla="*/ 1616553 w 1795212"/>
                <a:gd name="connsiteY58" fmla="*/ 124429 h 534485"/>
                <a:gd name="connsiteX59" fmla="*/ 1616553 w 1795212"/>
                <a:gd name="connsiteY59" fmla="*/ 124429 h 534485"/>
                <a:gd name="connsiteX60" fmla="*/ 1616553 w 1795212"/>
                <a:gd name="connsiteY60" fmla="*/ 123482 h 534485"/>
                <a:gd name="connsiteX61" fmla="*/ 1616553 w 1795212"/>
                <a:gd name="connsiteY61" fmla="*/ 123482 h 534485"/>
                <a:gd name="connsiteX62" fmla="*/ 1616553 w 1795212"/>
                <a:gd name="connsiteY62" fmla="*/ 123482 h 534485"/>
                <a:gd name="connsiteX63" fmla="*/ 1616553 w 1795212"/>
                <a:gd name="connsiteY63" fmla="*/ 123482 h 534485"/>
                <a:gd name="connsiteX64" fmla="*/ 1616553 w 1795212"/>
                <a:gd name="connsiteY64" fmla="*/ 114958 h 534485"/>
                <a:gd name="connsiteX65" fmla="*/ 1616553 w 1795212"/>
                <a:gd name="connsiteY65" fmla="*/ 114958 h 534485"/>
                <a:gd name="connsiteX66" fmla="*/ 1616553 w 1795212"/>
                <a:gd name="connsiteY66" fmla="*/ 114958 h 534485"/>
                <a:gd name="connsiteX67" fmla="*/ 1616553 w 1795212"/>
                <a:gd name="connsiteY67" fmla="*/ 114958 h 534485"/>
                <a:gd name="connsiteX68" fmla="*/ 1616553 w 1795212"/>
                <a:gd name="connsiteY68" fmla="*/ 114958 h 534485"/>
                <a:gd name="connsiteX69" fmla="*/ 1616553 w 1795212"/>
                <a:gd name="connsiteY69" fmla="*/ 114958 h 534485"/>
                <a:gd name="connsiteX70" fmla="*/ 1616553 w 1795212"/>
                <a:gd name="connsiteY70" fmla="*/ 114958 h 534485"/>
                <a:gd name="connsiteX71" fmla="*/ 1616553 w 1795212"/>
                <a:gd name="connsiteY71" fmla="*/ 114958 h 534485"/>
                <a:gd name="connsiteX72" fmla="*/ 1616553 w 1795212"/>
                <a:gd name="connsiteY72" fmla="*/ 114958 h 534485"/>
                <a:gd name="connsiteX73" fmla="*/ 1616553 w 1795212"/>
                <a:gd name="connsiteY73" fmla="*/ 114958 h 534485"/>
                <a:gd name="connsiteX74" fmla="*/ 1616553 w 1795212"/>
                <a:gd name="connsiteY74" fmla="*/ 114958 h 534485"/>
                <a:gd name="connsiteX75" fmla="*/ 1616553 w 1795212"/>
                <a:gd name="connsiteY75" fmla="*/ 114958 h 534485"/>
                <a:gd name="connsiteX76" fmla="*/ 1616553 w 1795212"/>
                <a:gd name="connsiteY76" fmla="*/ 114958 h 534485"/>
                <a:gd name="connsiteX77" fmla="*/ 1616553 w 1795212"/>
                <a:gd name="connsiteY77" fmla="*/ 114958 h 534485"/>
                <a:gd name="connsiteX78" fmla="*/ 1616553 w 1795212"/>
                <a:gd name="connsiteY78" fmla="*/ 114958 h 534485"/>
                <a:gd name="connsiteX79" fmla="*/ 1616553 w 1795212"/>
                <a:gd name="connsiteY79" fmla="*/ 114958 h 534485"/>
                <a:gd name="connsiteX80" fmla="*/ 1616553 w 1795212"/>
                <a:gd name="connsiteY80" fmla="*/ 114958 h 534485"/>
                <a:gd name="connsiteX81" fmla="*/ 1616553 w 1795212"/>
                <a:gd name="connsiteY81" fmla="*/ 114958 h 534485"/>
                <a:gd name="connsiteX82" fmla="*/ 1616553 w 1795212"/>
                <a:gd name="connsiteY82" fmla="*/ 114958 h 534485"/>
                <a:gd name="connsiteX83" fmla="*/ 1616553 w 1795212"/>
                <a:gd name="connsiteY83" fmla="*/ 114958 h 534485"/>
                <a:gd name="connsiteX84" fmla="*/ 1616553 w 1795212"/>
                <a:gd name="connsiteY84" fmla="*/ 114958 h 534485"/>
                <a:gd name="connsiteX85" fmla="*/ 1616553 w 1795212"/>
                <a:gd name="connsiteY85" fmla="*/ 114958 h 534485"/>
                <a:gd name="connsiteX86" fmla="*/ 1616553 w 1795212"/>
                <a:gd name="connsiteY86" fmla="*/ 114958 h 534485"/>
                <a:gd name="connsiteX87" fmla="*/ 1616553 w 1795212"/>
                <a:gd name="connsiteY87" fmla="*/ 114958 h 534485"/>
                <a:gd name="connsiteX88" fmla="*/ 1616553 w 1795212"/>
                <a:gd name="connsiteY88" fmla="*/ 114958 h 534485"/>
                <a:gd name="connsiteX89" fmla="*/ 1616553 w 1795212"/>
                <a:gd name="connsiteY89" fmla="*/ 114958 h 534485"/>
                <a:gd name="connsiteX90" fmla="*/ 1616553 w 1795212"/>
                <a:gd name="connsiteY90" fmla="*/ 114958 h 534485"/>
                <a:gd name="connsiteX91" fmla="*/ 1670533 w 1795212"/>
                <a:gd name="connsiteY91" fmla="*/ 50561 h 53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795212" h="534485">
                  <a:moveTo>
                    <a:pt x="398693" y="162309"/>
                  </a:moveTo>
                  <a:lnTo>
                    <a:pt x="0" y="225759"/>
                  </a:lnTo>
                  <a:lnTo>
                    <a:pt x="947" y="226706"/>
                  </a:lnTo>
                  <a:lnTo>
                    <a:pt x="947" y="226706"/>
                  </a:lnTo>
                  <a:cubicBezTo>
                    <a:pt x="29357" y="246593"/>
                    <a:pt x="51139" y="270269"/>
                    <a:pt x="67238" y="300573"/>
                  </a:cubicBezTo>
                  <a:lnTo>
                    <a:pt x="67238" y="300573"/>
                  </a:lnTo>
                  <a:cubicBezTo>
                    <a:pt x="78602" y="321408"/>
                    <a:pt x="86178" y="343189"/>
                    <a:pt x="89966" y="367811"/>
                  </a:cubicBezTo>
                  <a:cubicBezTo>
                    <a:pt x="99436" y="429367"/>
                    <a:pt x="81443" y="489029"/>
                    <a:pt x="45457" y="534486"/>
                  </a:cubicBezTo>
                  <a:lnTo>
                    <a:pt x="81443" y="527857"/>
                  </a:lnTo>
                  <a:lnTo>
                    <a:pt x="81443" y="527857"/>
                  </a:lnTo>
                  <a:cubicBezTo>
                    <a:pt x="134476" y="518387"/>
                    <a:pt x="188456" y="507969"/>
                    <a:pt x="242436" y="497552"/>
                  </a:cubicBezTo>
                  <a:lnTo>
                    <a:pt x="724466" y="408533"/>
                  </a:lnTo>
                  <a:lnTo>
                    <a:pt x="730148" y="407586"/>
                  </a:lnTo>
                  <a:cubicBezTo>
                    <a:pt x="768976" y="400957"/>
                    <a:pt x="811591" y="393381"/>
                    <a:pt x="856101" y="383910"/>
                  </a:cubicBezTo>
                  <a:lnTo>
                    <a:pt x="1698944" y="228600"/>
                  </a:lnTo>
                  <a:cubicBezTo>
                    <a:pt x="1761446" y="219130"/>
                    <a:pt x="1804062" y="159468"/>
                    <a:pt x="1793645" y="96965"/>
                  </a:cubicBezTo>
                  <a:cubicBezTo>
                    <a:pt x="1783227" y="34462"/>
                    <a:pt x="1725460" y="-8153"/>
                    <a:pt x="1662957" y="1317"/>
                  </a:cubicBezTo>
                  <a:cubicBezTo>
                    <a:pt x="1606136" y="9840"/>
                    <a:pt x="1566362" y="59085"/>
                    <a:pt x="1566362" y="114958"/>
                  </a:cubicBezTo>
                  <a:cubicBezTo>
                    <a:pt x="1364647" y="92230"/>
                    <a:pt x="757611" y="105488"/>
                    <a:pt x="398693" y="162309"/>
                  </a:cubicBezTo>
                  <a:lnTo>
                    <a:pt x="398693" y="162309"/>
                  </a:lnTo>
                  <a:close/>
                  <a:moveTo>
                    <a:pt x="1670533" y="50561"/>
                  </a:moveTo>
                  <a:cubicBezTo>
                    <a:pt x="1705572" y="44879"/>
                    <a:pt x="1738718" y="69502"/>
                    <a:pt x="1744400" y="104541"/>
                  </a:cubicBezTo>
                  <a:cubicBezTo>
                    <a:pt x="1750082" y="139581"/>
                    <a:pt x="1726407" y="172726"/>
                    <a:pt x="1690420" y="178408"/>
                  </a:cubicBezTo>
                  <a:cubicBezTo>
                    <a:pt x="1655381" y="184090"/>
                    <a:pt x="1622235" y="159468"/>
                    <a:pt x="1616553" y="124429"/>
                  </a:cubicBez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3482"/>
                  </a:lnTo>
                  <a:lnTo>
                    <a:pt x="1616553" y="123482"/>
                  </a:lnTo>
                  <a:lnTo>
                    <a:pt x="1616553" y="123482"/>
                  </a:lnTo>
                  <a:lnTo>
                    <a:pt x="1616553" y="123482"/>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cubicBezTo>
                    <a:pt x="1619394" y="79919"/>
                    <a:pt x="1641176" y="55296"/>
                    <a:pt x="1670533" y="50561"/>
                  </a:cubicBezTo>
                  <a:close/>
                </a:path>
              </a:pathLst>
            </a:custGeom>
            <a:solidFill>
              <a:srgbClr val="E6E6E6"/>
            </a:solidFill>
            <a:ln w="9464"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90A86590-BA3E-4251-9FB7-E7297291BC24}"/>
                </a:ext>
              </a:extLst>
            </p:cNvPr>
            <p:cNvSpPr/>
            <p:nvPr/>
          </p:nvSpPr>
          <p:spPr>
            <a:xfrm>
              <a:off x="1481806" y="2113935"/>
              <a:ext cx="1785742" cy="528803"/>
            </a:xfrm>
            <a:custGeom>
              <a:avLst/>
              <a:gdLst>
                <a:gd name="connsiteX0" fmla="*/ 1348222 w 1785742"/>
                <a:gd name="connsiteY0" fmla="*/ 61556 h 528803"/>
                <a:gd name="connsiteX1" fmla="*/ 1735550 w 1785742"/>
                <a:gd name="connsiteY1" fmla="*/ 0 h 528803"/>
                <a:gd name="connsiteX2" fmla="*/ 1733656 w 1785742"/>
                <a:gd name="connsiteY2" fmla="*/ 1894 h 528803"/>
                <a:gd name="connsiteX3" fmla="*/ 1731762 w 1785742"/>
                <a:gd name="connsiteY3" fmla="*/ 3788 h 528803"/>
                <a:gd name="connsiteX4" fmla="*/ 1707140 w 1785742"/>
                <a:gd name="connsiteY4" fmla="*/ 45457 h 528803"/>
                <a:gd name="connsiteX5" fmla="*/ 1694829 w 1785742"/>
                <a:gd name="connsiteY5" fmla="*/ 84284 h 528803"/>
                <a:gd name="connsiteX6" fmla="*/ 1766802 w 1785742"/>
                <a:gd name="connsiteY6" fmla="*/ 293574 h 528803"/>
                <a:gd name="connsiteX7" fmla="*/ 1785742 w 1785742"/>
                <a:gd name="connsiteY7" fmla="*/ 307780 h 528803"/>
                <a:gd name="connsiteX8" fmla="*/ 1599180 w 1785742"/>
                <a:gd name="connsiteY8" fmla="*/ 332402 h 528803"/>
                <a:gd name="connsiteX9" fmla="*/ 1112415 w 1785742"/>
                <a:gd name="connsiteY9" fmla="*/ 396799 h 528803"/>
                <a:gd name="connsiteX10" fmla="*/ 1106733 w 1785742"/>
                <a:gd name="connsiteY10" fmla="*/ 397746 h 528803"/>
                <a:gd name="connsiteX11" fmla="*/ 979833 w 1785742"/>
                <a:gd name="connsiteY11" fmla="*/ 414792 h 528803"/>
                <a:gd name="connsiteX12" fmla="*/ 132256 w 1785742"/>
                <a:gd name="connsiteY12" fmla="*/ 527487 h 528803"/>
                <a:gd name="connsiteX13" fmla="*/ 1568 w 1785742"/>
                <a:gd name="connsiteY13" fmla="*/ 431839 h 528803"/>
                <a:gd name="connsiteX14" fmla="*/ 96269 w 1785742"/>
                <a:gd name="connsiteY14" fmla="*/ 300204 h 528803"/>
                <a:gd name="connsiteX15" fmla="*/ 223169 w 1785742"/>
                <a:gd name="connsiteY15" fmla="*/ 378806 h 528803"/>
                <a:gd name="connsiteX16" fmla="*/ 1348222 w 1785742"/>
                <a:gd name="connsiteY16" fmla="*/ 61556 h 528803"/>
                <a:gd name="connsiteX17" fmla="*/ 1348222 w 1785742"/>
                <a:gd name="connsiteY17" fmla="*/ 61556 h 528803"/>
                <a:gd name="connsiteX18" fmla="*/ 103845 w 1785742"/>
                <a:gd name="connsiteY18" fmla="*/ 349448 h 528803"/>
                <a:gd name="connsiteX19" fmla="*/ 49865 w 1785742"/>
                <a:gd name="connsiteY19" fmla="*/ 423315 h 528803"/>
                <a:gd name="connsiteX20" fmla="*/ 123732 w 1785742"/>
                <a:gd name="connsiteY20" fmla="*/ 477295 h 528803"/>
                <a:gd name="connsiteX21" fmla="*/ 177712 w 1785742"/>
                <a:gd name="connsiteY21" fmla="*/ 403428 h 528803"/>
                <a:gd name="connsiteX22" fmla="*/ 177712 w 1785742"/>
                <a:gd name="connsiteY22" fmla="*/ 403428 h 528803"/>
                <a:gd name="connsiteX23" fmla="*/ 177712 w 1785742"/>
                <a:gd name="connsiteY23" fmla="*/ 403428 h 528803"/>
                <a:gd name="connsiteX24" fmla="*/ 177712 w 1785742"/>
                <a:gd name="connsiteY24" fmla="*/ 403428 h 528803"/>
                <a:gd name="connsiteX25" fmla="*/ 177712 w 1785742"/>
                <a:gd name="connsiteY25" fmla="*/ 403428 h 528803"/>
                <a:gd name="connsiteX26" fmla="*/ 177712 w 1785742"/>
                <a:gd name="connsiteY26" fmla="*/ 403428 h 528803"/>
                <a:gd name="connsiteX27" fmla="*/ 177712 w 1785742"/>
                <a:gd name="connsiteY27" fmla="*/ 403428 h 528803"/>
                <a:gd name="connsiteX28" fmla="*/ 177712 w 1785742"/>
                <a:gd name="connsiteY28" fmla="*/ 403428 h 528803"/>
                <a:gd name="connsiteX29" fmla="*/ 177712 w 1785742"/>
                <a:gd name="connsiteY29" fmla="*/ 403428 h 528803"/>
                <a:gd name="connsiteX30" fmla="*/ 177712 w 1785742"/>
                <a:gd name="connsiteY30" fmla="*/ 403428 h 528803"/>
                <a:gd name="connsiteX31" fmla="*/ 177712 w 1785742"/>
                <a:gd name="connsiteY31" fmla="*/ 403428 h 528803"/>
                <a:gd name="connsiteX32" fmla="*/ 177712 w 1785742"/>
                <a:gd name="connsiteY32" fmla="*/ 403428 h 528803"/>
                <a:gd name="connsiteX33" fmla="*/ 177712 w 1785742"/>
                <a:gd name="connsiteY33" fmla="*/ 403428 h 528803"/>
                <a:gd name="connsiteX34" fmla="*/ 177712 w 1785742"/>
                <a:gd name="connsiteY34" fmla="*/ 403428 h 528803"/>
                <a:gd name="connsiteX35" fmla="*/ 177712 w 1785742"/>
                <a:gd name="connsiteY35" fmla="*/ 403428 h 528803"/>
                <a:gd name="connsiteX36" fmla="*/ 177712 w 1785742"/>
                <a:gd name="connsiteY36" fmla="*/ 403428 h 528803"/>
                <a:gd name="connsiteX37" fmla="*/ 177712 w 1785742"/>
                <a:gd name="connsiteY37" fmla="*/ 403428 h 528803"/>
                <a:gd name="connsiteX38" fmla="*/ 177712 w 1785742"/>
                <a:gd name="connsiteY38" fmla="*/ 403428 h 528803"/>
                <a:gd name="connsiteX39" fmla="*/ 177712 w 1785742"/>
                <a:gd name="connsiteY39" fmla="*/ 403428 h 528803"/>
                <a:gd name="connsiteX40" fmla="*/ 177712 w 1785742"/>
                <a:gd name="connsiteY40" fmla="*/ 403428 h 528803"/>
                <a:gd name="connsiteX41" fmla="*/ 177712 w 1785742"/>
                <a:gd name="connsiteY41" fmla="*/ 403428 h 528803"/>
                <a:gd name="connsiteX42" fmla="*/ 177712 w 1785742"/>
                <a:gd name="connsiteY42" fmla="*/ 403428 h 528803"/>
                <a:gd name="connsiteX43" fmla="*/ 177712 w 1785742"/>
                <a:gd name="connsiteY43" fmla="*/ 403428 h 528803"/>
                <a:gd name="connsiteX44" fmla="*/ 177712 w 1785742"/>
                <a:gd name="connsiteY44" fmla="*/ 403428 h 528803"/>
                <a:gd name="connsiteX45" fmla="*/ 177712 w 1785742"/>
                <a:gd name="connsiteY45" fmla="*/ 403428 h 528803"/>
                <a:gd name="connsiteX46" fmla="*/ 177712 w 1785742"/>
                <a:gd name="connsiteY46" fmla="*/ 403428 h 528803"/>
                <a:gd name="connsiteX47" fmla="*/ 177712 w 1785742"/>
                <a:gd name="connsiteY47" fmla="*/ 403428 h 528803"/>
                <a:gd name="connsiteX48" fmla="*/ 177712 w 1785742"/>
                <a:gd name="connsiteY48" fmla="*/ 403428 h 528803"/>
                <a:gd name="connsiteX49" fmla="*/ 177712 w 1785742"/>
                <a:gd name="connsiteY49" fmla="*/ 403428 h 528803"/>
                <a:gd name="connsiteX50" fmla="*/ 177712 w 1785742"/>
                <a:gd name="connsiteY50" fmla="*/ 403428 h 528803"/>
                <a:gd name="connsiteX51" fmla="*/ 177712 w 1785742"/>
                <a:gd name="connsiteY51" fmla="*/ 403428 h 528803"/>
                <a:gd name="connsiteX52" fmla="*/ 177712 w 1785742"/>
                <a:gd name="connsiteY52" fmla="*/ 403428 h 528803"/>
                <a:gd name="connsiteX53" fmla="*/ 177712 w 1785742"/>
                <a:gd name="connsiteY53" fmla="*/ 403428 h 528803"/>
                <a:gd name="connsiteX54" fmla="*/ 177712 w 1785742"/>
                <a:gd name="connsiteY54" fmla="*/ 403428 h 528803"/>
                <a:gd name="connsiteX55" fmla="*/ 177712 w 1785742"/>
                <a:gd name="connsiteY55" fmla="*/ 403428 h 528803"/>
                <a:gd name="connsiteX56" fmla="*/ 177712 w 1785742"/>
                <a:gd name="connsiteY56" fmla="*/ 403428 h 528803"/>
                <a:gd name="connsiteX57" fmla="*/ 177712 w 1785742"/>
                <a:gd name="connsiteY57" fmla="*/ 403428 h 528803"/>
                <a:gd name="connsiteX58" fmla="*/ 177712 w 1785742"/>
                <a:gd name="connsiteY58" fmla="*/ 402481 h 528803"/>
                <a:gd name="connsiteX59" fmla="*/ 177712 w 1785742"/>
                <a:gd name="connsiteY59" fmla="*/ 402481 h 528803"/>
                <a:gd name="connsiteX60" fmla="*/ 177712 w 1785742"/>
                <a:gd name="connsiteY60" fmla="*/ 402481 h 528803"/>
                <a:gd name="connsiteX61" fmla="*/ 177712 w 1785742"/>
                <a:gd name="connsiteY61" fmla="*/ 402481 h 528803"/>
                <a:gd name="connsiteX62" fmla="*/ 177712 w 1785742"/>
                <a:gd name="connsiteY62" fmla="*/ 401534 h 528803"/>
                <a:gd name="connsiteX63" fmla="*/ 177712 w 1785742"/>
                <a:gd name="connsiteY63" fmla="*/ 401534 h 528803"/>
                <a:gd name="connsiteX64" fmla="*/ 177712 w 1785742"/>
                <a:gd name="connsiteY64" fmla="*/ 401534 h 528803"/>
                <a:gd name="connsiteX65" fmla="*/ 177712 w 1785742"/>
                <a:gd name="connsiteY65" fmla="*/ 401534 h 528803"/>
                <a:gd name="connsiteX66" fmla="*/ 177712 w 1785742"/>
                <a:gd name="connsiteY66" fmla="*/ 401534 h 528803"/>
                <a:gd name="connsiteX67" fmla="*/ 177712 w 1785742"/>
                <a:gd name="connsiteY67" fmla="*/ 401534 h 528803"/>
                <a:gd name="connsiteX68" fmla="*/ 177712 w 1785742"/>
                <a:gd name="connsiteY68" fmla="*/ 401534 h 528803"/>
                <a:gd name="connsiteX69" fmla="*/ 177712 w 1785742"/>
                <a:gd name="connsiteY69" fmla="*/ 401534 h 528803"/>
                <a:gd name="connsiteX70" fmla="*/ 177712 w 1785742"/>
                <a:gd name="connsiteY70" fmla="*/ 401534 h 528803"/>
                <a:gd name="connsiteX71" fmla="*/ 177712 w 1785742"/>
                <a:gd name="connsiteY71" fmla="*/ 401534 h 528803"/>
                <a:gd name="connsiteX72" fmla="*/ 177712 w 1785742"/>
                <a:gd name="connsiteY72" fmla="*/ 401534 h 528803"/>
                <a:gd name="connsiteX73" fmla="*/ 177712 w 1785742"/>
                <a:gd name="connsiteY73" fmla="*/ 401534 h 528803"/>
                <a:gd name="connsiteX74" fmla="*/ 177712 w 1785742"/>
                <a:gd name="connsiteY74" fmla="*/ 401534 h 528803"/>
                <a:gd name="connsiteX75" fmla="*/ 177712 w 1785742"/>
                <a:gd name="connsiteY75" fmla="*/ 401534 h 528803"/>
                <a:gd name="connsiteX76" fmla="*/ 177712 w 1785742"/>
                <a:gd name="connsiteY76" fmla="*/ 401534 h 528803"/>
                <a:gd name="connsiteX77" fmla="*/ 177712 w 1785742"/>
                <a:gd name="connsiteY77" fmla="*/ 401534 h 528803"/>
                <a:gd name="connsiteX78" fmla="*/ 177712 w 1785742"/>
                <a:gd name="connsiteY78" fmla="*/ 401534 h 528803"/>
                <a:gd name="connsiteX79" fmla="*/ 177712 w 1785742"/>
                <a:gd name="connsiteY79" fmla="*/ 401534 h 528803"/>
                <a:gd name="connsiteX80" fmla="*/ 177712 w 1785742"/>
                <a:gd name="connsiteY80" fmla="*/ 401534 h 528803"/>
                <a:gd name="connsiteX81" fmla="*/ 177712 w 1785742"/>
                <a:gd name="connsiteY81" fmla="*/ 401534 h 528803"/>
                <a:gd name="connsiteX82" fmla="*/ 177712 w 1785742"/>
                <a:gd name="connsiteY82" fmla="*/ 401534 h 528803"/>
                <a:gd name="connsiteX83" fmla="*/ 177712 w 1785742"/>
                <a:gd name="connsiteY83" fmla="*/ 401534 h 528803"/>
                <a:gd name="connsiteX84" fmla="*/ 177712 w 1785742"/>
                <a:gd name="connsiteY84" fmla="*/ 401534 h 528803"/>
                <a:gd name="connsiteX85" fmla="*/ 177712 w 1785742"/>
                <a:gd name="connsiteY85" fmla="*/ 401534 h 528803"/>
                <a:gd name="connsiteX86" fmla="*/ 177712 w 1785742"/>
                <a:gd name="connsiteY86" fmla="*/ 401534 h 528803"/>
                <a:gd name="connsiteX87" fmla="*/ 177712 w 1785742"/>
                <a:gd name="connsiteY87" fmla="*/ 401534 h 528803"/>
                <a:gd name="connsiteX88" fmla="*/ 177712 w 1785742"/>
                <a:gd name="connsiteY88" fmla="*/ 401534 h 528803"/>
                <a:gd name="connsiteX89" fmla="*/ 103845 w 1785742"/>
                <a:gd name="connsiteY89" fmla="*/ 349448 h 5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85742" h="528803">
                  <a:moveTo>
                    <a:pt x="1348222" y="61556"/>
                  </a:moveTo>
                  <a:lnTo>
                    <a:pt x="1735550" y="0"/>
                  </a:lnTo>
                  <a:lnTo>
                    <a:pt x="1733656" y="1894"/>
                  </a:lnTo>
                  <a:lnTo>
                    <a:pt x="1731762" y="3788"/>
                  </a:lnTo>
                  <a:cubicBezTo>
                    <a:pt x="1722292" y="16099"/>
                    <a:pt x="1713769" y="31251"/>
                    <a:pt x="1707140" y="45457"/>
                  </a:cubicBezTo>
                  <a:cubicBezTo>
                    <a:pt x="1701458" y="58715"/>
                    <a:pt x="1697670" y="70079"/>
                    <a:pt x="1694829" y="84284"/>
                  </a:cubicBezTo>
                  <a:cubicBezTo>
                    <a:pt x="1677783" y="161939"/>
                    <a:pt x="1704299" y="241489"/>
                    <a:pt x="1766802" y="293574"/>
                  </a:cubicBezTo>
                  <a:cubicBezTo>
                    <a:pt x="1773431" y="298310"/>
                    <a:pt x="1779113" y="303045"/>
                    <a:pt x="1785742" y="307780"/>
                  </a:cubicBezTo>
                  <a:cubicBezTo>
                    <a:pt x="1723239" y="316303"/>
                    <a:pt x="1661683" y="324826"/>
                    <a:pt x="1599180" y="332402"/>
                  </a:cubicBezTo>
                  <a:lnTo>
                    <a:pt x="1112415" y="396799"/>
                  </a:lnTo>
                  <a:lnTo>
                    <a:pt x="1106733" y="397746"/>
                  </a:lnTo>
                  <a:cubicBezTo>
                    <a:pt x="1067906" y="403428"/>
                    <a:pt x="1025290" y="409110"/>
                    <a:pt x="979833" y="414792"/>
                  </a:cubicBezTo>
                  <a:lnTo>
                    <a:pt x="132256" y="527487"/>
                  </a:lnTo>
                  <a:cubicBezTo>
                    <a:pt x="69753" y="536957"/>
                    <a:pt x="11038" y="494341"/>
                    <a:pt x="1568" y="431839"/>
                  </a:cubicBezTo>
                  <a:cubicBezTo>
                    <a:pt x="-8850" y="369336"/>
                    <a:pt x="33766" y="310621"/>
                    <a:pt x="96269" y="300204"/>
                  </a:cubicBezTo>
                  <a:cubicBezTo>
                    <a:pt x="153090" y="291680"/>
                    <a:pt x="206123" y="325773"/>
                    <a:pt x="223169" y="378806"/>
                  </a:cubicBezTo>
                  <a:cubicBezTo>
                    <a:pt x="407837" y="294521"/>
                    <a:pt x="989303" y="119324"/>
                    <a:pt x="1348222" y="61556"/>
                  </a:cubicBezTo>
                  <a:lnTo>
                    <a:pt x="1348222" y="61556"/>
                  </a:lnTo>
                  <a:close/>
                  <a:moveTo>
                    <a:pt x="103845" y="349448"/>
                  </a:moveTo>
                  <a:cubicBezTo>
                    <a:pt x="68806" y="355130"/>
                    <a:pt x="45130" y="388276"/>
                    <a:pt x="49865" y="423315"/>
                  </a:cubicBezTo>
                  <a:cubicBezTo>
                    <a:pt x="55547" y="458355"/>
                    <a:pt x="88693" y="482977"/>
                    <a:pt x="123732" y="477295"/>
                  </a:cubicBezTo>
                  <a:cubicBezTo>
                    <a:pt x="158772" y="471613"/>
                    <a:pt x="182447" y="438468"/>
                    <a:pt x="177712" y="403428"/>
                  </a:cubicBez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2481"/>
                  </a:lnTo>
                  <a:lnTo>
                    <a:pt x="177712" y="402481"/>
                  </a:lnTo>
                  <a:lnTo>
                    <a:pt x="177712" y="402481"/>
                  </a:lnTo>
                  <a:lnTo>
                    <a:pt x="177712" y="402481"/>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cubicBezTo>
                    <a:pt x="162560" y="361759"/>
                    <a:pt x="134150" y="344713"/>
                    <a:pt x="103845" y="349448"/>
                  </a:cubicBezTo>
                  <a:close/>
                </a:path>
              </a:pathLst>
            </a:custGeom>
            <a:solidFill>
              <a:srgbClr val="E6E6E6"/>
            </a:solidFill>
            <a:ln w="9464"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5DCEA4A-F501-45E0-ABB9-184915BEDC52}"/>
                </a:ext>
              </a:extLst>
            </p:cNvPr>
            <p:cNvSpPr/>
            <p:nvPr/>
          </p:nvSpPr>
          <p:spPr>
            <a:xfrm>
              <a:off x="5238284" y="4264605"/>
              <a:ext cx="890193" cy="316302"/>
            </a:xfrm>
            <a:custGeom>
              <a:avLst/>
              <a:gdLst>
                <a:gd name="connsiteX0" fmla="*/ 890193 w 890193"/>
                <a:gd name="connsiteY0" fmla="*/ 26516 h 316302"/>
                <a:gd name="connsiteX1" fmla="*/ 889246 w 890193"/>
                <a:gd name="connsiteY1" fmla="*/ 24622 h 316302"/>
                <a:gd name="connsiteX2" fmla="*/ 889246 w 890193"/>
                <a:gd name="connsiteY2" fmla="*/ 19887 h 316302"/>
                <a:gd name="connsiteX3" fmla="*/ 889246 w 890193"/>
                <a:gd name="connsiteY3" fmla="*/ 17993 h 316302"/>
                <a:gd name="connsiteX4" fmla="*/ 889246 w 890193"/>
                <a:gd name="connsiteY4" fmla="*/ 17046 h 316302"/>
                <a:gd name="connsiteX5" fmla="*/ 889246 w 890193"/>
                <a:gd name="connsiteY5" fmla="*/ 14205 h 316302"/>
                <a:gd name="connsiteX6" fmla="*/ 889246 w 890193"/>
                <a:gd name="connsiteY6" fmla="*/ 8523 h 316302"/>
                <a:gd name="connsiteX7" fmla="*/ 889246 w 890193"/>
                <a:gd name="connsiteY7" fmla="*/ 3788 h 316302"/>
                <a:gd name="connsiteX8" fmla="*/ 890193 w 890193"/>
                <a:gd name="connsiteY8" fmla="*/ 0 h 316302"/>
                <a:gd name="connsiteX9" fmla="*/ 0 w 890193"/>
                <a:gd name="connsiteY9" fmla="*/ 0 h 316302"/>
                <a:gd name="connsiteX10" fmla="*/ 0 w 890193"/>
                <a:gd name="connsiteY10" fmla="*/ 316303 h 316302"/>
                <a:gd name="connsiteX11" fmla="*/ 601354 w 890193"/>
                <a:gd name="connsiteY11" fmla="*/ 316303 h 316302"/>
                <a:gd name="connsiteX12" fmla="*/ 857048 w 890193"/>
                <a:gd name="connsiteY12" fmla="*/ 26516 h 31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0193" h="316302">
                  <a:moveTo>
                    <a:pt x="890193" y="26516"/>
                  </a:moveTo>
                  <a:lnTo>
                    <a:pt x="889246" y="24622"/>
                  </a:lnTo>
                  <a:lnTo>
                    <a:pt x="889246" y="19887"/>
                  </a:lnTo>
                  <a:lnTo>
                    <a:pt x="889246" y="17993"/>
                  </a:lnTo>
                  <a:lnTo>
                    <a:pt x="889246" y="17046"/>
                  </a:lnTo>
                  <a:lnTo>
                    <a:pt x="889246" y="14205"/>
                  </a:lnTo>
                  <a:lnTo>
                    <a:pt x="889246" y="8523"/>
                  </a:lnTo>
                  <a:lnTo>
                    <a:pt x="889246" y="3788"/>
                  </a:lnTo>
                  <a:lnTo>
                    <a:pt x="890193" y="0"/>
                  </a:lnTo>
                  <a:lnTo>
                    <a:pt x="0" y="0"/>
                  </a:lnTo>
                  <a:lnTo>
                    <a:pt x="0" y="316303"/>
                  </a:lnTo>
                  <a:lnTo>
                    <a:pt x="601354" y="316303"/>
                  </a:lnTo>
                  <a:lnTo>
                    <a:pt x="857048" y="26516"/>
                  </a:lnTo>
                  <a:close/>
                </a:path>
              </a:pathLst>
            </a:custGeom>
            <a:solidFill>
              <a:srgbClr val="CCCCCC"/>
            </a:solidFill>
            <a:ln w="9464"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96461A8-24AA-4277-B4E2-B0CF9FC4D6AD}"/>
                </a:ext>
              </a:extLst>
            </p:cNvPr>
            <p:cNvSpPr/>
            <p:nvPr/>
          </p:nvSpPr>
          <p:spPr>
            <a:xfrm>
              <a:off x="1585651" y="4830920"/>
              <a:ext cx="941331" cy="316303"/>
            </a:xfrm>
            <a:custGeom>
              <a:avLst/>
              <a:gdLst>
                <a:gd name="connsiteX0" fmla="*/ 941332 w 941331"/>
                <a:gd name="connsiteY0" fmla="*/ 26517 h 316303"/>
                <a:gd name="connsiteX1" fmla="*/ 940385 w 941331"/>
                <a:gd name="connsiteY1" fmla="*/ 24622 h 316303"/>
                <a:gd name="connsiteX2" fmla="*/ 940385 w 941331"/>
                <a:gd name="connsiteY2" fmla="*/ 20834 h 316303"/>
                <a:gd name="connsiteX3" fmla="*/ 940385 w 941331"/>
                <a:gd name="connsiteY3" fmla="*/ 17994 h 316303"/>
                <a:gd name="connsiteX4" fmla="*/ 940385 w 941331"/>
                <a:gd name="connsiteY4" fmla="*/ 17046 h 316303"/>
                <a:gd name="connsiteX5" fmla="*/ 940385 w 941331"/>
                <a:gd name="connsiteY5" fmla="*/ 14205 h 316303"/>
                <a:gd name="connsiteX6" fmla="*/ 940385 w 941331"/>
                <a:gd name="connsiteY6" fmla="*/ 8523 h 316303"/>
                <a:gd name="connsiteX7" fmla="*/ 940385 w 941331"/>
                <a:gd name="connsiteY7" fmla="*/ 3788 h 316303"/>
                <a:gd name="connsiteX8" fmla="*/ 941332 w 941331"/>
                <a:gd name="connsiteY8" fmla="*/ 0 h 316303"/>
                <a:gd name="connsiteX9" fmla="*/ 0 w 941331"/>
                <a:gd name="connsiteY9" fmla="*/ 0 h 316303"/>
                <a:gd name="connsiteX10" fmla="*/ 0 w 941331"/>
                <a:gd name="connsiteY10" fmla="*/ 316303 h 316303"/>
                <a:gd name="connsiteX11" fmla="*/ 652493 w 941331"/>
                <a:gd name="connsiteY11" fmla="*/ 316303 h 316303"/>
                <a:gd name="connsiteX12" fmla="*/ 908186 w 941331"/>
                <a:gd name="connsiteY12" fmla="*/ 26517 h 31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1331" h="316303">
                  <a:moveTo>
                    <a:pt x="941332" y="26517"/>
                  </a:moveTo>
                  <a:lnTo>
                    <a:pt x="940385" y="24622"/>
                  </a:lnTo>
                  <a:lnTo>
                    <a:pt x="940385" y="20834"/>
                  </a:lnTo>
                  <a:lnTo>
                    <a:pt x="940385" y="17994"/>
                  </a:lnTo>
                  <a:lnTo>
                    <a:pt x="940385" y="17046"/>
                  </a:lnTo>
                  <a:lnTo>
                    <a:pt x="940385" y="14205"/>
                  </a:lnTo>
                  <a:lnTo>
                    <a:pt x="940385" y="8523"/>
                  </a:lnTo>
                  <a:lnTo>
                    <a:pt x="940385" y="3788"/>
                  </a:lnTo>
                  <a:lnTo>
                    <a:pt x="941332" y="0"/>
                  </a:lnTo>
                  <a:lnTo>
                    <a:pt x="0" y="0"/>
                  </a:lnTo>
                  <a:lnTo>
                    <a:pt x="0" y="316303"/>
                  </a:lnTo>
                  <a:lnTo>
                    <a:pt x="652493" y="316303"/>
                  </a:lnTo>
                  <a:lnTo>
                    <a:pt x="908186" y="26517"/>
                  </a:lnTo>
                  <a:close/>
                </a:path>
              </a:pathLst>
            </a:custGeom>
            <a:solidFill>
              <a:srgbClr val="CCCCCC"/>
            </a:solidFill>
            <a:ln w="9464" cap="flat">
              <a:noFill/>
              <a:prstDash val="solid"/>
              <a:miter/>
            </a:ln>
          </p:spPr>
          <p:txBody>
            <a:bodyPr rtlCol="0" anchor="ctr"/>
            <a:lstStyle/>
            <a:p>
              <a:endParaRPr lang="en-ID"/>
            </a:p>
          </p:txBody>
        </p:sp>
        <p:grpSp>
          <p:nvGrpSpPr>
            <p:cNvPr id="140" name="Graphic 15">
              <a:extLst>
                <a:ext uri="{FF2B5EF4-FFF2-40B4-BE49-F238E27FC236}">
                  <a16:creationId xmlns:a16="http://schemas.microsoft.com/office/drawing/2014/main" id="{2C889A4F-CF2C-4D27-8D14-03877DB55095}"/>
                </a:ext>
              </a:extLst>
            </p:cNvPr>
            <p:cNvGrpSpPr/>
            <p:nvPr/>
          </p:nvGrpSpPr>
          <p:grpSpPr>
            <a:xfrm>
              <a:off x="1691716" y="1768275"/>
              <a:ext cx="3350535" cy="4385623"/>
              <a:chOff x="1739651" y="1767801"/>
              <a:chExt cx="3350535" cy="4385623"/>
            </a:xfrm>
          </p:grpSpPr>
          <p:grpSp>
            <p:nvGrpSpPr>
              <p:cNvPr id="141" name="Graphic 15">
                <a:extLst>
                  <a:ext uri="{FF2B5EF4-FFF2-40B4-BE49-F238E27FC236}">
                    <a16:creationId xmlns:a16="http://schemas.microsoft.com/office/drawing/2014/main" id="{2C889A4F-CF2C-4D27-8D14-03877DB55095}"/>
                  </a:ext>
                </a:extLst>
              </p:cNvPr>
              <p:cNvGrpSpPr/>
              <p:nvPr/>
            </p:nvGrpSpPr>
            <p:grpSpPr>
              <a:xfrm>
                <a:off x="3437648" y="1767801"/>
                <a:ext cx="1384534" cy="4385623"/>
                <a:chOff x="3437648" y="1767801"/>
                <a:chExt cx="1384534" cy="4385623"/>
              </a:xfrm>
              <a:solidFill>
                <a:srgbClr val="A78271"/>
              </a:solidFill>
            </p:grpSpPr>
            <p:sp>
              <p:nvSpPr>
                <p:cNvPr id="142" name="Freeform: Shape 141">
                  <a:extLst>
                    <a:ext uri="{FF2B5EF4-FFF2-40B4-BE49-F238E27FC236}">
                      <a16:creationId xmlns:a16="http://schemas.microsoft.com/office/drawing/2014/main" id="{50BEED34-F6DE-4BF0-8132-998FC26A97AD}"/>
                    </a:ext>
                  </a:extLst>
                </p:cNvPr>
                <p:cNvSpPr/>
                <p:nvPr/>
              </p:nvSpPr>
              <p:spPr>
                <a:xfrm>
                  <a:off x="3437648" y="5732950"/>
                  <a:ext cx="258534" cy="73867"/>
                </a:xfrm>
                <a:custGeom>
                  <a:avLst/>
                  <a:gdLst>
                    <a:gd name="connsiteX0" fmla="*/ 0 w 258534"/>
                    <a:gd name="connsiteY0" fmla="*/ 73867 h 73867"/>
                    <a:gd name="connsiteX1" fmla="*/ 258535 w 258534"/>
                    <a:gd name="connsiteY1" fmla="*/ 73867 h 73867"/>
                    <a:gd name="connsiteX2" fmla="*/ 258535 w 258534"/>
                    <a:gd name="connsiteY2" fmla="*/ 947 h 73867"/>
                    <a:gd name="connsiteX3" fmla="*/ 0 w 258534"/>
                    <a:gd name="connsiteY3" fmla="*/ 0 h 73867"/>
                  </a:gdLst>
                  <a:ahLst/>
                  <a:cxnLst>
                    <a:cxn ang="0">
                      <a:pos x="connsiteX0" y="connsiteY0"/>
                    </a:cxn>
                    <a:cxn ang="0">
                      <a:pos x="connsiteX1" y="connsiteY1"/>
                    </a:cxn>
                    <a:cxn ang="0">
                      <a:pos x="connsiteX2" y="connsiteY2"/>
                    </a:cxn>
                    <a:cxn ang="0">
                      <a:pos x="connsiteX3" y="connsiteY3"/>
                    </a:cxn>
                  </a:cxnLst>
                  <a:rect l="l" t="t" r="r" b="b"/>
                  <a:pathLst>
                    <a:path w="258534" h="73867">
                      <a:moveTo>
                        <a:pt x="0" y="73867"/>
                      </a:moveTo>
                      <a:lnTo>
                        <a:pt x="258535" y="73867"/>
                      </a:lnTo>
                      <a:lnTo>
                        <a:pt x="258535" y="947"/>
                      </a:lnTo>
                      <a:lnTo>
                        <a:pt x="0" y="0"/>
                      </a:lnTo>
                      <a:close/>
                    </a:path>
                  </a:pathLst>
                </a:custGeom>
                <a:solidFill>
                  <a:srgbClr val="A78271"/>
                </a:solidFill>
                <a:ln w="9464"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F1C8D0A-66E2-47DD-BC4A-0535B71B175D}"/>
                    </a:ext>
                  </a:extLst>
                </p:cNvPr>
                <p:cNvSpPr/>
                <p:nvPr/>
              </p:nvSpPr>
              <p:spPr>
                <a:xfrm>
                  <a:off x="3437648" y="5898678"/>
                  <a:ext cx="1000046" cy="80496"/>
                </a:xfrm>
                <a:custGeom>
                  <a:avLst/>
                  <a:gdLst>
                    <a:gd name="connsiteX0" fmla="*/ 0 w 1000046"/>
                    <a:gd name="connsiteY0" fmla="*/ 80496 h 80496"/>
                    <a:gd name="connsiteX1" fmla="*/ 1000047 w 1000046"/>
                    <a:gd name="connsiteY1" fmla="*/ 80496 h 80496"/>
                    <a:gd name="connsiteX2" fmla="*/ 1000047 w 1000046"/>
                    <a:gd name="connsiteY2" fmla="*/ 947 h 80496"/>
                    <a:gd name="connsiteX3" fmla="*/ 0 w 1000046"/>
                    <a:gd name="connsiteY3" fmla="*/ 0 h 80496"/>
                  </a:gdLst>
                  <a:ahLst/>
                  <a:cxnLst>
                    <a:cxn ang="0">
                      <a:pos x="connsiteX0" y="connsiteY0"/>
                    </a:cxn>
                    <a:cxn ang="0">
                      <a:pos x="connsiteX1" y="connsiteY1"/>
                    </a:cxn>
                    <a:cxn ang="0">
                      <a:pos x="connsiteX2" y="connsiteY2"/>
                    </a:cxn>
                    <a:cxn ang="0">
                      <a:pos x="connsiteX3" y="connsiteY3"/>
                    </a:cxn>
                  </a:cxnLst>
                  <a:rect l="l" t="t" r="r" b="b"/>
                  <a:pathLst>
                    <a:path w="1000046" h="80496">
                      <a:moveTo>
                        <a:pt x="0" y="80496"/>
                      </a:moveTo>
                      <a:lnTo>
                        <a:pt x="1000047" y="80496"/>
                      </a:lnTo>
                      <a:lnTo>
                        <a:pt x="1000047" y="947"/>
                      </a:lnTo>
                      <a:lnTo>
                        <a:pt x="0" y="0"/>
                      </a:lnTo>
                      <a:close/>
                    </a:path>
                  </a:pathLst>
                </a:custGeom>
                <a:solidFill>
                  <a:srgbClr val="A78271"/>
                </a:solidFill>
                <a:ln w="9464"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94BDC7A5-F972-4C8D-B9B4-55A86C1163F2}"/>
                    </a:ext>
                  </a:extLst>
                </p:cNvPr>
                <p:cNvSpPr/>
                <p:nvPr/>
              </p:nvSpPr>
              <p:spPr>
                <a:xfrm>
                  <a:off x="3437648" y="6072929"/>
                  <a:ext cx="1384534" cy="80496"/>
                </a:xfrm>
                <a:custGeom>
                  <a:avLst/>
                  <a:gdLst>
                    <a:gd name="connsiteX0" fmla="*/ 0 w 1384534"/>
                    <a:gd name="connsiteY0" fmla="*/ 80496 h 80496"/>
                    <a:gd name="connsiteX1" fmla="*/ 1384535 w 1384534"/>
                    <a:gd name="connsiteY1" fmla="*/ 80496 h 80496"/>
                    <a:gd name="connsiteX2" fmla="*/ 1384535 w 1384534"/>
                    <a:gd name="connsiteY2" fmla="*/ 0 h 80496"/>
                    <a:gd name="connsiteX3" fmla="*/ 0 w 1384534"/>
                    <a:gd name="connsiteY3" fmla="*/ 0 h 80496"/>
                  </a:gdLst>
                  <a:ahLst/>
                  <a:cxnLst>
                    <a:cxn ang="0">
                      <a:pos x="connsiteX0" y="connsiteY0"/>
                    </a:cxn>
                    <a:cxn ang="0">
                      <a:pos x="connsiteX1" y="connsiteY1"/>
                    </a:cxn>
                    <a:cxn ang="0">
                      <a:pos x="connsiteX2" y="connsiteY2"/>
                    </a:cxn>
                    <a:cxn ang="0">
                      <a:pos x="connsiteX3" y="connsiteY3"/>
                    </a:cxn>
                  </a:cxnLst>
                  <a:rect l="l" t="t" r="r" b="b"/>
                  <a:pathLst>
                    <a:path w="1384534" h="80496">
                      <a:moveTo>
                        <a:pt x="0" y="80496"/>
                      </a:moveTo>
                      <a:lnTo>
                        <a:pt x="1384535" y="80496"/>
                      </a:lnTo>
                      <a:lnTo>
                        <a:pt x="1384535" y="0"/>
                      </a:lnTo>
                      <a:lnTo>
                        <a:pt x="0" y="0"/>
                      </a:lnTo>
                      <a:close/>
                    </a:path>
                  </a:pathLst>
                </a:custGeom>
                <a:solidFill>
                  <a:srgbClr val="A78271"/>
                </a:solidFill>
                <a:ln w="9464"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AC37CB4-9E42-45B3-8D89-2D0AD824E953}"/>
                    </a:ext>
                  </a:extLst>
                </p:cNvPr>
                <p:cNvSpPr/>
                <p:nvPr/>
              </p:nvSpPr>
              <p:spPr>
                <a:xfrm>
                  <a:off x="3437648" y="1870079"/>
                  <a:ext cx="123111" cy="730148"/>
                </a:xfrm>
                <a:custGeom>
                  <a:avLst/>
                  <a:gdLst>
                    <a:gd name="connsiteX0" fmla="*/ 0 w 123111"/>
                    <a:gd name="connsiteY0" fmla="*/ 730148 h 730148"/>
                    <a:gd name="connsiteX1" fmla="*/ 123112 w 123111"/>
                    <a:gd name="connsiteY1" fmla="*/ 708367 h 730148"/>
                    <a:gd name="connsiteX2" fmla="*/ 123112 w 123111"/>
                    <a:gd name="connsiteY2" fmla="*/ 947 h 730148"/>
                    <a:gd name="connsiteX3" fmla="*/ 0 w 123111"/>
                    <a:gd name="connsiteY3" fmla="*/ 0 h 730148"/>
                    <a:gd name="connsiteX4" fmla="*/ 0 w 123111"/>
                    <a:gd name="connsiteY4" fmla="*/ 730148 h 73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11" h="730148">
                      <a:moveTo>
                        <a:pt x="0" y="730148"/>
                      </a:moveTo>
                      <a:cubicBezTo>
                        <a:pt x="32198" y="729201"/>
                        <a:pt x="98489" y="723519"/>
                        <a:pt x="123112" y="708367"/>
                      </a:cubicBezTo>
                      <a:lnTo>
                        <a:pt x="123112" y="947"/>
                      </a:lnTo>
                      <a:lnTo>
                        <a:pt x="0" y="0"/>
                      </a:lnTo>
                      <a:lnTo>
                        <a:pt x="0" y="730148"/>
                      </a:lnTo>
                      <a:close/>
                    </a:path>
                  </a:pathLst>
                </a:custGeom>
                <a:solidFill>
                  <a:srgbClr val="A78271"/>
                </a:solidFill>
                <a:ln w="946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DC7DB687-4944-4EFE-8AE3-D3EB5104639B}"/>
                    </a:ext>
                  </a:extLst>
                </p:cNvPr>
                <p:cNvSpPr/>
                <p:nvPr/>
              </p:nvSpPr>
              <p:spPr>
                <a:xfrm>
                  <a:off x="3437648" y="1767801"/>
                  <a:ext cx="53979" cy="44509"/>
                </a:xfrm>
                <a:custGeom>
                  <a:avLst/>
                  <a:gdLst>
                    <a:gd name="connsiteX0" fmla="*/ 53980 w 53979"/>
                    <a:gd name="connsiteY0" fmla="*/ 36934 h 44509"/>
                    <a:gd name="connsiteX1" fmla="*/ 53980 w 53979"/>
                    <a:gd name="connsiteY1" fmla="*/ 0 h 44509"/>
                    <a:gd name="connsiteX2" fmla="*/ 0 w 53979"/>
                    <a:gd name="connsiteY2" fmla="*/ 0 h 44509"/>
                    <a:gd name="connsiteX3" fmla="*/ 0 w 53979"/>
                    <a:gd name="connsiteY3" fmla="*/ 44510 h 44509"/>
                    <a:gd name="connsiteX4" fmla="*/ 53980 w 53979"/>
                    <a:gd name="connsiteY4" fmla="*/ 36934 h 44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79" h="44509">
                      <a:moveTo>
                        <a:pt x="53980" y="36934"/>
                      </a:moveTo>
                      <a:lnTo>
                        <a:pt x="53980" y="0"/>
                      </a:lnTo>
                      <a:lnTo>
                        <a:pt x="0" y="0"/>
                      </a:lnTo>
                      <a:lnTo>
                        <a:pt x="0" y="44510"/>
                      </a:lnTo>
                      <a:cubicBezTo>
                        <a:pt x="16099" y="43563"/>
                        <a:pt x="38828" y="41669"/>
                        <a:pt x="53980" y="36934"/>
                      </a:cubicBezTo>
                      <a:close/>
                    </a:path>
                  </a:pathLst>
                </a:custGeom>
                <a:solidFill>
                  <a:srgbClr val="A78271"/>
                </a:solidFill>
                <a:ln w="9464"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2DE2CB1-5991-471A-9ACC-C3F8F0FBF88C}"/>
                    </a:ext>
                  </a:extLst>
                </p:cNvPr>
                <p:cNvSpPr/>
                <p:nvPr/>
              </p:nvSpPr>
              <p:spPr>
                <a:xfrm>
                  <a:off x="3437648" y="2678829"/>
                  <a:ext cx="71026" cy="3011505"/>
                </a:xfrm>
                <a:custGeom>
                  <a:avLst/>
                  <a:gdLst>
                    <a:gd name="connsiteX0" fmla="*/ 0 w 71026"/>
                    <a:gd name="connsiteY0" fmla="*/ 3011506 h 3011505"/>
                    <a:gd name="connsiteX1" fmla="*/ 71026 w 71026"/>
                    <a:gd name="connsiteY1" fmla="*/ 3001089 h 3011505"/>
                    <a:gd name="connsiteX2" fmla="*/ 71026 w 71026"/>
                    <a:gd name="connsiteY2" fmla="*/ 0 h 3011505"/>
                    <a:gd name="connsiteX3" fmla="*/ 0 w 71026"/>
                    <a:gd name="connsiteY3" fmla="*/ 5682 h 3011505"/>
                    <a:gd name="connsiteX4" fmla="*/ 0 w 71026"/>
                    <a:gd name="connsiteY4" fmla="*/ 3011506 h 301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26" h="3011505">
                      <a:moveTo>
                        <a:pt x="0" y="3011506"/>
                      </a:moveTo>
                      <a:cubicBezTo>
                        <a:pt x="19887" y="3010559"/>
                        <a:pt x="53033" y="3007718"/>
                        <a:pt x="71026" y="3001089"/>
                      </a:cubicBezTo>
                      <a:lnTo>
                        <a:pt x="71026" y="0"/>
                      </a:lnTo>
                      <a:cubicBezTo>
                        <a:pt x="47351" y="3788"/>
                        <a:pt x="23675" y="4735"/>
                        <a:pt x="0" y="5682"/>
                      </a:cubicBezTo>
                      <a:lnTo>
                        <a:pt x="0" y="3011506"/>
                      </a:lnTo>
                      <a:close/>
                    </a:path>
                  </a:pathLst>
                </a:custGeom>
                <a:solidFill>
                  <a:srgbClr val="A78271"/>
                </a:solidFill>
                <a:ln w="9464" cap="flat">
                  <a:noFill/>
                  <a:prstDash val="solid"/>
                  <a:miter/>
                </a:ln>
              </p:spPr>
              <p:txBody>
                <a:bodyPr rtlCol="0" anchor="ctr"/>
                <a:lstStyle/>
                <a:p>
                  <a:endParaRPr lang="en-ID"/>
                </a:p>
              </p:txBody>
            </p:sp>
          </p:grpSp>
          <p:sp>
            <p:nvSpPr>
              <p:cNvPr id="262" name="Freeform: Shape 261">
                <a:extLst>
                  <a:ext uri="{FF2B5EF4-FFF2-40B4-BE49-F238E27FC236}">
                    <a16:creationId xmlns:a16="http://schemas.microsoft.com/office/drawing/2014/main" id="{15A47518-309B-4F4C-B4E8-808937763D79}"/>
                  </a:ext>
                </a:extLst>
              </p:cNvPr>
              <p:cNvSpPr/>
              <p:nvPr/>
            </p:nvSpPr>
            <p:spPr>
              <a:xfrm>
                <a:off x="3675348" y="2022548"/>
                <a:ext cx="1414838" cy="292627"/>
              </a:xfrm>
              <a:custGeom>
                <a:avLst/>
                <a:gdLst>
                  <a:gd name="connsiteX0" fmla="*/ 8523 w 1414838"/>
                  <a:gd name="connsiteY0" fmla="*/ 196979 h 292627"/>
                  <a:gd name="connsiteX1" fmla="*/ 0 w 1414838"/>
                  <a:gd name="connsiteY1" fmla="*/ 292627 h 292627"/>
                  <a:gd name="connsiteX2" fmla="*/ 105119 w 1414838"/>
                  <a:gd name="connsiteY2" fmla="*/ 272740 h 292627"/>
                  <a:gd name="connsiteX3" fmla="*/ 588096 w 1414838"/>
                  <a:gd name="connsiteY3" fmla="*/ 182774 h 292627"/>
                  <a:gd name="connsiteX4" fmla="*/ 593778 w 1414838"/>
                  <a:gd name="connsiteY4" fmla="*/ 181827 h 292627"/>
                  <a:gd name="connsiteX5" fmla="*/ 716889 w 1414838"/>
                  <a:gd name="connsiteY5" fmla="*/ 159098 h 292627"/>
                  <a:gd name="connsiteX6" fmla="*/ 1414839 w 1414838"/>
                  <a:gd name="connsiteY6" fmla="*/ 30304 h 292627"/>
                  <a:gd name="connsiteX7" fmla="*/ 1397793 w 1414838"/>
                  <a:gd name="connsiteY7" fmla="*/ 0 h 292627"/>
                  <a:gd name="connsiteX8" fmla="*/ 8523 w 1414838"/>
                  <a:gd name="connsiteY8" fmla="*/ 196979 h 29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4838" h="292627">
                    <a:moveTo>
                      <a:pt x="8523" y="196979"/>
                    </a:moveTo>
                    <a:cubicBezTo>
                      <a:pt x="11364" y="229177"/>
                      <a:pt x="8523" y="261376"/>
                      <a:pt x="0" y="292627"/>
                    </a:cubicBezTo>
                    <a:cubicBezTo>
                      <a:pt x="35039" y="285998"/>
                      <a:pt x="70079" y="279369"/>
                      <a:pt x="105119" y="272740"/>
                    </a:cubicBezTo>
                    <a:lnTo>
                      <a:pt x="588096" y="182774"/>
                    </a:lnTo>
                    <a:lnTo>
                      <a:pt x="593778" y="181827"/>
                    </a:lnTo>
                    <a:cubicBezTo>
                      <a:pt x="635447" y="175198"/>
                      <a:pt x="676168" y="167622"/>
                      <a:pt x="716889" y="159098"/>
                    </a:cubicBezTo>
                    <a:lnTo>
                      <a:pt x="1414839" y="30304"/>
                    </a:lnTo>
                    <a:cubicBezTo>
                      <a:pt x="1408210" y="20834"/>
                      <a:pt x="1402528" y="10417"/>
                      <a:pt x="1397793" y="0"/>
                    </a:cubicBezTo>
                    <a:lnTo>
                      <a:pt x="8523" y="196979"/>
                    </a:lnTo>
                    <a:close/>
                  </a:path>
                </a:pathLst>
              </a:custGeom>
              <a:solidFill>
                <a:srgbClr val="FFFFFF"/>
              </a:solidFill>
              <a:ln w="9464"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CB369CAF-8B4A-4C91-8683-B23DD7A8D542}"/>
                  </a:ext>
                </a:extLst>
              </p:cNvPr>
              <p:cNvSpPr/>
              <p:nvPr/>
            </p:nvSpPr>
            <p:spPr>
              <a:xfrm>
                <a:off x="1739651" y="2286765"/>
                <a:ext cx="1478288" cy="297362"/>
              </a:xfrm>
              <a:custGeom>
                <a:avLst/>
                <a:gdLst>
                  <a:gd name="connsiteX0" fmla="*/ 9470 w 1478288"/>
                  <a:gd name="connsiteY0" fmla="*/ 277475 h 297362"/>
                  <a:gd name="connsiteX1" fmla="*/ 0 w 1478288"/>
                  <a:gd name="connsiteY1" fmla="*/ 297363 h 297362"/>
                  <a:gd name="connsiteX2" fmla="*/ 765187 w 1478288"/>
                  <a:gd name="connsiteY2" fmla="*/ 195085 h 297362"/>
                  <a:gd name="connsiteX3" fmla="*/ 890193 w 1478288"/>
                  <a:gd name="connsiteY3" fmla="*/ 178986 h 297362"/>
                  <a:gd name="connsiteX4" fmla="*/ 897769 w 1478288"/>
                  <a:gd name="connsiteY4" fmla="*/ 178039 h 297362"/>
                  <a:gd name="connsiteX5" fmla="*/ 1384535 w 1478288"/>
                  <a:gd name="connsiteY5" fmla="*/ 113642 h 297362"/>
                  <a:gd name="connsiteX6" fmla="*/ 1478289 w 1478288"/>
                  <a:gd name="connsiteY6" fmla="*/ 101331 h 297362"/>
                  <a:gd name="connsiteX7" fmla="*/ 1437567 w 1478288"/>
                  <a:gd name="connsiteY7" fmla="*/ 0 h 297362"/>
                  <a:gd name="connsiteX8" fmla="*/ 9470 w 1478288"/>
                  <a:gd name="connsiteY8" fmla="*/ 277475 h 29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8288" h="297362">
                    <a:moveTo>
                      <a:pt x="9470" y="277475"/>
                    </a:moveTo>
                    <a:cubicBezTo>
                      <a:pt x="6629" y="284104"/>
                      <a:pt x="3788" y="290733"/>
                      <a:pt x="0" y="297363"/>
                    </a:cubicBezTo>
                    <a:lnTo>
                      <a:pt x="765187" y="195085"/>
                    </a:lnTo>
                    <a:cubicBezTo>
                      <a:pt x="806856" y="190350"/>
                      <a:pt x="848525" y="185615"/>
                      <a:pt x="890193" y="178986"/>
                    </a:cubicBezTo>
                    <a:lnTo>
                      <a:pt x="897769" y="178039"/>
                    </a:lnTo>
                    <a:lnTo>
                      <a:pt x="1384535" y="113642"/>
                    </a:lnTo>
                    <a:cubicBezTo>
                      <a:pt x="1415786" y="109854"/>
                      <a:pt x="1447038" y="105119"/>
                      <a:pt x="1478289" y="101331"/>
                    </a:cubicBezTo>
                    <a:cubicBezTo>
                      <a:pt x="1457455" y="71026"/>
                      <a:pt x="1444197" y="35987"/>
                      <a:pt x="1437567" y="0"/>
                    </a:cubicBezTo>
                    <a:lnTo>
                      <a:pt x="9470" y="277475"/>
                    </a:lnTo>
                    <a:close/>
                  </a:path>
                </a:pathLst>
              </a:custGeom>
              <a:solidFill>
                <a:srgbClr val="FFFFFF"/>
              </a:solidFill>
              <a:ln w="9464" cap="flat">
                <a:noFill/>
                <a:prstDash val="solid"/>
                <a:miter/>
              </a:ln>
            </p:spPr>
            <p:txBody>
              <a:bodyPr rtlCol="0" anchor="ctr"/>
              <a:lstStyle/>
              <a:p>
                <a:endParaRPr lang="en-ID"/>
              </a:p>
            </p:txBody>
          </p:sp>
        </p:grpSp>
        <p:sp>
          <p:nvSpPr>
            <p:cNvPr id="264" name="Freeform: Shape 263">
              <a:extLst>
                <a:ext uri="{FF2B5EF4-FFF2-40B4-BE49-F238E27FC236}">
                  <a16:creationId xmlns:a16="http://schemas.microsoft.com/office/drawing/2014/main" id="{C48A6EA6-A51B-464A-BA8E-B06649586426}"/>
                </a:ext>
              </a:extLst>
            </p:cNvPr>
            <p:cNvSpPr/>
            <p:nvPr/>
          </p:nvSpPr>
          <p:spPr>
            <a:xfrm rot="21058032">
              <a:off x="3171885" y="2034388"/>
              <a:ext cx="418580" cy="420474"/>
            </a:xfrm>
            <a:custGeom>
              <a:avLst/>
              <a:gdLst>
                <a:gd name="connsiteX0" fmla="*/ 418581 w 418580"/>
                <a:gd name="connsiteY0" fmla="*/ 210237 h 420474"/>
                <a:gd name="connsiteX1" fmla="*/ 209290 w 418580"/>
                <a:gd name="connsiteY1" fmla="*/ 420475 h 420474"/>
                <a:gd name="connsiteX2" fmla="*/ 0 w 418580"/>
                <a:gd name="connsiteY2" fmla="*/ 210237 h 420474"/>
                <a:gd name="connsiteX3" fmla="*/ 209290 w 418580"/>
                <a:gd name="connsiteY3" fmla="*/ 0 h 420474"/>
                <a:gd name="connsiteX4" fmla="*/ 418581 w 418580"/>
                <a:gd name="connsiteY4" fmla="*/ 210237 h 42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580" h="420474">
                  <a:moveTo>
                    <a:pt x="418581" y="210237"/>
                  </a:moveTo>
                  <a:cubicBezTo>
                    <a:pt x="418581" y="326348"/>
                    <a:pt x="324878" y="420475"/>
                    <a:pt x="209290" y="420475"/>
                  </a:cubicBezTo>
                  <a:cubicBezTo>
                    <a:pt x="93702" y="420475"/>
                    <a:pt x="0" y="326348"/>
                    <a:pt x="0" y="210237"/>
                  </a:cubicBezTo>
                  <a:cubicBezTo>
                    <a:pt x="0" y="94127"/>
                    <a:pt x="93702" y="0"/>
                    <a:pt x="209290" y="0"/>
                  </a:cubicBezTo>
                  <a:cubicBezTo>
                    <a:pt x="324878" y="0"/>
                    <a:pt x="418581" y="94127"/>
                    <a:pt x="418581" y="210237"/>
                  </a:cubicBezTo>
                  <a:close/>
                </a:path>
              </a:pathLst>
            </a:custGeom>
            <a:solidFill>
              <a:srgbClr val="E6E6E6"/>
            </a:solidFill>
            <a:ln w="9464"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64870D1A-0496-41AE-B651-E6503366F4C9}"/>
                </a:ext>
              </a:extLst>
            </p:cNvPr>
            <p:cNvSpPr/>
            <p:nvPr/>
          </p:nvSpPr>
          <p:spPr>
            <a:xfrm rot="21058032">
              <a:off x="3262798" y="2126350"/>
              <a:ext cx="236753" cy="236753"/>
            </a:xfrm>
            <a:custGeom>
              <a:avLst/>
              <a:gdLst>
                <a:gd name="connsiteX0" fmla="*/ 236754 w 236753"/>
                <a:gd name="connsiteY0" fmla="*/ 118377 h 236753"/>
                <a:gd name="connsiteX1" fmla="*/ 118377 w 236753"/>
                <a:gd name="connsiteY1" fmla="*/ 236754 h 236753"/>
                <a:gd name="connsiteX2" fmla="*/ 0 w 236753"/>
                <a:gd name="connsiteY2" fmla="*/ 118377 h 236753"/>
                <a:gd name="connsiteX3" fmla="*/ 118377 w 236753"/>
                <a:gd name="connsiteY3" fmla="*/ 0 h 236753"/>
                <a:gd name="connsiteX4" fmla="*/ 236754 w 236753"/>
                <a:gd name="connsiteY4" fmla="*/ 118377 h 236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53" h="236753">
                  <a:moveTo>
                    <a:pt x="236754" y="118377"/>
                  </a:moveTo>
                  <a:cubicBezTo>
                    <a:pt x="236754" y="183755"/>
                    <a:pt x="183755" y="236754"/>
                    <a:pt x="118377" y="236754"/>
                  </a:cubicBezTo>
                  <a:cubicBezTo>
                    <a:pt x="52999" y="236754"/>
                    <a:pt x="0" y="183755"/>
                    <a:pt x="0" y="118377"/>
                  </a:cubicBezTo>
                  <a:cubicBezTo>
                    <a:pt x="0" y="52999"/>
                    <a:pt x="52999" y="0"/>
                    <a:pt x="118377" y="0"/>
                  </a:cubicBezTo>
                  <a:cubicBezTo>
                    <a:pt x="183755" y="0"/>
                    <a:pt x="236754" y="52999"/>
                    <a:pt x="236754" y="118377"/>
                  </a:cubicBezTo>
                  <a:close/>
                </a:path>
              </a:pathLst>
            </a:custGeom>
            <a:solidFill>
              <a:srgbClr val="6C2F13"/>
            </a:solidFill>
            <a:ln w="9464"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82EB8C9F-425E-481D-830E-799680A1B9B8}"/>
                </a:ext>
              </a:extLst>
            </p:cNvPr>
            <p:cNvSpPr/>
            <p:nvPr/>
          </p:nvSpPr>
          <p:spPr>
            <a:xfrm rot="21057693">
              <a:off x="3321563" y="2184823"/>
              <a:ext cx="119325" cy="119325"/>
            </a:xfrm>
            <a:custGeom>
              <a:avLst/>
              <a:gdLst>
                <a:gd name="connsiteX0" fmla="*/ 119326 w 119325"/>
                <a:gd name="connsiteY0" fmla="*/ 59663 h 119325"/>
                <a:gd name="connsiteX1" fmla="*/ 59663 w 119325"/>
                <a:gd name="connsiteY1" fmla="*/ 119326 h 119325"/>
                <a:gd name="connsiteX2" fmla="*/ 0 w 119325"/>
                <a:gd name="connsiteY2" fmla="*/ 59663 h 119325"/>
                <a:gd name="connsiteX3" fmla="*/ 59663 w 119325"/>
                <a:gd name="connsiteY3" fmla="*/ 0 h 119325"/>
                <a:gd name="connsiteX4" fmla="*/ 119326 w 119325"/>
                <a:gd name="connsiteY4" fmla="*/ 59663 h 11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25" h="119325">
                  <a:moveTo>
                    <a:pt x="119326" y="59663"/>
                  </a:moveTo>
                  <a:cubicBezTo>
                    <a:pt x="119326" y="92614"/>
                    <a:pt x="92614" y="119326"/>
                    <a:pt x="59663" y="119326"/>
                  </a:cubicBezTo>
                  <a:cubicBezTo>
                    <a:pt x="26712" y="119326"/>
                    <a:pt x="0" y="92614"/>
                    <a:pt x="0" y="59663"/>
                  </a:cubicBezTo>
                  <a:cubicBezTo>
                    <a:pt x="0" y="26712"/>
                    <a:pt x="26712" y="0"/>
                    <a:pt x="59663" y="0"/>
                  </a:cubicBezTo>
                  <a:cubicBezTo>
                    <a:pt x="92614" y="0"/>
                    <a:pt x="119326" y="26712"/>
                    <a:pt x="119326" y="59663"/>
                  </a:cubicBezTo>
                  <a:close/>
                </a:path>
              </a:pathLst>
            </a:custGeom>
            <a:solidFill>
              <a:srgbClr val="A78271"/>
            </a:solidFill>
            <a:ln w="9464"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2ED36004-0C61-44F2-AD2C-B63A28286339}"/>
                </a:ext>
              </a:extLst>
            </p:cNvPr>
            <p:cNvSpPr/>
            <p:nvPr/>
          </p:nvSpPr>
          <p:spPr>
            <a:xfrm>
              <a:off x="5169713" y="1943288"/>
              <a:ext cx="1080168" cy="2332137"/>
            </a:xfrm>
            <a:custGeom>
              <a:avLst/>
              <a:gdLst>
                <a:gd name="connsiteX0" fmla="*/ 50577 w 1080168"/>
                <a:gd name="connsiteY0" fmla="*/ 26701 h 2332137"/>
                <a:gd name="connsiteX1" fmla="*/ 1073353 w 1080168"/>
                <a:gd name="connsiteY1" fmla="*/ 2277755 h 2332137"/>
                <a:gd name="connsiteX2" fmla="*/ 1026949 w 1080168"/>
                <a:gd name="connsiteY2" fmla="*/ 2298589 h 2332137"/>
                <a:gd name="connsiteX3" fmla="*/ 993804 w 1080168"/>
                <a:gd name="connsiteY3" fmla="*/ 2219040 h 2332137"/>
                <a:gd name="connsiteX4" fmla="*/ 5121 w 1080168"/>
                <a:gd name="connsiteY4" fmla="*/ 48483 h 2332137"/>
                <a:gd name="connsiteX5" fmla="*/ 50577 w 1080168"/>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137">
                  <a:moveTo>
                    <a:pt x="50577" y="26701"/>
                  </a:moveTo>
                  <a:lnTo>
                    <a:pt x="1073353" y="2277755"/>
                  </a:lnTo>
                  <a:cubicBezTo>
                    <a:pt x="1097975" y="2338363"/>
                    <a:pt x="1049677" y="2352569"/>
                    <a:pt x="1026949" y="2298589"/>
                  </a:cubicBezTo>
                  <a:lnTo>
                    <a:pt x="993804" y="2219040"/>
                  </a:lnTo>
                  <a:lnTo>
                    <a:pt x="5121" y="48483"/>
                  </a:lnTo>
                  <a:cubicBezTo>
                    <a:pt x="-15714" y="-2656"/>
                    <a:pt x="32584" y="-18755"/>
                    <a:pt x="50577" y="26701"/>
                  </a:cubicBezTo>
                  <a:close/>
                </a:path>
              </a:pathLst>
            </a:custGeom>
            <a:solidFill>
              <a:srgbClr val="666666"/>
            </a:solidFill>
            <a:ln w="9464"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95F2970-B4E3-4016-B8E7-2DB925989075}"/>
                </a:ext>
              </a:extLst>
            </p:cNvPr>
            <p:cNvSpPr/>
            <p:nvPr/>
          </p:nvSpPr>
          <p:spPr>
            <a:xfrm>
              <a:off x="1568219" y="2509665"/>
              <a:ext cx="1080168" cy="2332075"/>
            </a:xfrm>
            <a:custGeom>
              <a:avLst/>
              <a:gdLst>
                <a:gd name="connsiteX0" fmla="*/ 50578 w 1080168"/>
                <a:gd name="connsiteY0" fmla="*/ 26639 h 2332075"/>
                <a:gd name="connsiteX1" fmla="*/ 1073353 w 1080168"/>
                <a:gd name="connsiteY1" fmla="*/ 2277692 h 2332075"/>
                <a:gd name="connsiteX2" fmla="*/ 1026949 w 1080168"/>
                <a:gd name="connsiteY2" fmla="*/ 2298527 h 2332075"/>
                <a:gd name="connsiteX3" fmla="*/ 993804 w 1080168"/>
                <a:gd name="connsiteY3" fmla="*/ 2218977 h 2332075"/>
                <a:gd name="connsiteX4" fmla="*/ 5121 w 1080168"/>
                <a:gd name="connsiteY4" fmla="*/ 49367 h 2332075"/>
                <a:gd name="connsiteX5" fmla="*/ 50578 w 1080168"/>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075">
                  <a:moveTo>
                    <a:pt x="50578" y="26639"/>
                  </a:moveTo>
                  <a:lnTo>
                    <a:pt x="1073353" y="2277692"/>
                  </a:lnTo>
                  <a:cubicBezTo>
                    <a:pt x="1097975" y="2338301"/>
                    <a:pt x="1049677" y="2352506"/>
                    <a:pt x="1026949" y="2298527"/>
                  </a:cubicBezTo>
                  <a:lnTo>
                    <a:pt x="993804" y="2218977"/>
                  </a:lnTo>
                  <a:lnTo>
                    <a:pt x="5121" y="49367"/>
                  </a:lnTo>
                  <a:cubicBezTo>
                    <a:pt x="-15713" y="-2718"/>
                    <a:pt x="32584" y="-18818"/>
                    <a:pt x="50578" y="26639"/>
                  </a:cubicBezTo>
                  <a:close/>
                </a:path>
              </a:pathLst>
            </a:custGeom>
            <a:solidFill>
              <a:srgbClr val="666666"/>
            </a:solidFill>
            <a:ln w="9464"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5E895EC9-DC71-4FB8-8055-7412D79BBBD8}"/>
                </a:ext>
              </a:extLst>
            </p:cNvPr>
            <p:cNvSpPr/>
            <p:nvPr/>
          </p:nvSpPr>
          <p:spPr>
            <a:xfrm>
              <a:off x="940734" y="5074302"/>
              <a:ext cx="823902" cy="72920"/>
            </a:xfrm>
            <a:custGeom>
              <a:avLst/>
              <a:gdLst>
                <a:gd name="connsiteX0" fmla="*/ 823902 w 823902"/>
                <a:gd name="connsiteY0" fmla="*/ 72920 h 72920"/>
                <a:gd name="connsiteX1" fmla="*/ 0 w 823902"/>
                <a:gd name="connsiteY1" fmla="*/ 72920 h 72920"/>
                <a:gd name="connsiteX2" fmla="*/ 823902 w 823902"/>
                <a:gd name="connsiteY2" fmla="*/ 0 h 72920"/>
              </a:gdLst>
              <a:ahLst/>
              <a:cxnLst>
                <a:cxn ang="0">
                  <a:pos x="connsiteX0" y="connsiteY0"/>
                </a:cxn>
                <a:cxn ang="0">
                  <a:pos x="connsiteX1" y="connsiteY1"/>
                </a:cxn>
                <a:cxn ang="0">
                  <a:pos x="connsiteX2" y="connsiteY2"/>
                </a:cxn>
              </a:cxnLst>
              <a:rect l="l" t="t" r="r" b="b"/>
              <a:pathLst>
                <a:path w="823902" h="72920">
                  <a:moveTo>
                    <a:pt x="823902" y="72920"/>
                  </a:moveTo>
                  <a:lnTo>
                    <a:pt x="0" y="72920"/>
                  </a:lnTo>
                  <a:lnTo>
                    <a:pt x="823902" y="0"/>
                  </a:lnTo>
                  <a:close/>
                </a:path>
              </a:pathLst>
            </a:custGeom>
            <a:solidFill>
              <a:srgbClr val="CCCCCC"/>
            </a:solidFill>
            <a:ln w="9464"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E79FDE8F-A9A4-4A61-A511-281F0E3AD809}"/>
                </a:ext>
              </a:extLst>
            </p:cNvPr>
            <p:cNvSpPr/>
            <p:nvPr/>
          </p:nvSpPr>
          <p:spPr>
            <a:xfrm>
              <a:off x="4564010" y="4507041"/>
              <a:ext cx="823902" cy="73867"/>
            </a:xfrm>
            <a:custGeom>
              <a:avLst/>
              <a:gdLst>
                <a:gd name="connsiteX0" fmla="*/ 823902 w 823902"/>
                <a:gd name="connsiteY0" fmla="*/ 73867 h 73867"/>
                <a:gd name="connsiteX1" fmla="*/ 0 w 823902"/>
                <a:gd name="connsiteY1" fmla="*/ 73867 h 73867"/>
                <a:gd name="connsiteX2" fmla="*/ 823902 w 823902"/>
                <a:gd name="connsiteY2" fmla="*/ 0 h 73867"/>
              </a:gdLst>
              <a:ahLst/>
              <a:cxnLst>
                <a:cxn ang="0">
                  <a:pos x="connsiteX0" y="connsiteY0"/>
                </a:cxn>
                <a:cxn ang="0">
                  <a:pos x="connsiteX1" y="connsiteY1"/>
                </a:cxn>
                <a:cxn ang="0">
                  <a:pos x="connsiteX2" y="connsiteY2"/>
                </a:cxn>
              </a:cxnLst>
              <a:rect l="l" t="t" r="r" b="b"/>
              <a:pathLst>
                <a:path w="823902" h="73867">
                  <a:moveTo>
                    <a:pt x="823902" y="73867"/>
                  </a:moveTo>
                  <a:lnTo>
                    <a:pt x="0" y="73867"/>
                  </a:lnTo>
                  <a:lnTo>
                    <a:pt x="823902" y="0"/>
                  </a:lnTo>
                  <a:close/>
                </a:path>
              </a:pathLst>
            </a:custGeom>
            <a:solidFill>
              <a:srgbClr val="CCCCCC"/>
            </a:solidFill>
            <a:ln w="9464" cap="flat">
              <a:noFill/>
              <a:prstDash val="solid"/>
              <a:miter/>
            </a:ln>
          </p:spPr>
          <p:txBody>
            <a:bodyPr rtlCol="0" anchor="ctr"/>
            <a:lstStyle/>
            <a:p>
              <a:endParaRPr lang="en-ID"/>
            </a:p>
          </p:txBody>
        </p:sp>
        <p:sp>
          <p:nvSpPr>
            <p:cNvPr id="309" name="Freeform: Shape 308">
              <a:extLst>
                <a:ext uri="{FF2B5EF4-FFF2-40B4-BE49-F238E27FC236}">
                  <a16:creationId xmlns:a16="http://schemas.microsoft.com/office/drawing/2014/main" id="{13E62550-F392-4D57-90D5-609F839D727D}"/>
                </a:ext>
              </a:extLst>
            </p:cNvPr>
            <p:cNvSpPr/>
            <p:nvPr/>
          </p:nvSpPr>
          <p:spPr>
            <a:xfrm>
              <a:off x="2566757" y="613022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869A90-250C-419E-A9DA-A895B9B54F16}"/>
                </a:ext>
              </a:extLst>
            </p:cNvPr>
            <p:cNvSpPr/>
            <p:nvPr/>
          </p:nvSpPr>
          <p:spPr>
            <a:xfrm>
              <a:off x="2566757" y="595597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8AB77B9E-5717-42C7-9A01-2CA276888CC5}"/>
                </a:ext>
              </a:extLst>
            </p:cNvPr>
            <p:cNvSpPr/>
            <p:nvPr/>
          </p:nvSpPr>
          <p:spPr>
            <a:xfrm>
              <a:off x="3114131" y="5783616"/>
              <a:ext cx="292627" cy="23675"/>
            </a:xfrm>
            <a:custGeom>
              <a:avLst/>
              <a:gdLst>
                <a:gd name="connsiteX0" fmla="*/ 292627 w 292627"/>
                <a:gd name="connsiteY0" fmla="*/ 23675 h 23675"/>
                <a:gd name="connsiteX1" fmla="*/ 0 w 292627"/>
                <a:gd name="connsiteY1" fmla="*/ 23675 h 23675"/>
                <a:gd name="connsiteX2" fmla="*/ 292627 w 292627"/>
                <a:gd name="connsiteY2" fmla="*/ 0 h 23675"/>
              </a:gdLst>
              <a:ahLst/>
              <a:cxnLst>
                <a:cxn ang="0">
                  <a:pos x="connsiteX0" y="connsiteY0"/>
                </a:cxn>
                <a:cxn ang="0">
                  <a:pos x="connsiteX1" y="connsiteY1"/>
                </a:cxn>
                <a:cxn ang="0">
                  <a:pos x="connsiteX2" y="connsiteY2"/>
                </a:cxn>
              </a:cxnLst>
              <a:rect l="l" t="t" r="r" b="b"/>
              <a:pathLst>
                <a:path w="292627" h="23675">
                  <a:moveTo>
                    <a:pt x="292627" y="23675"/>
                  </a:moveTo>
                  <a:lnTo>
                    <a:pt x="0" y="23675"/>
                  </a:lnTo>
                  <a:lnTo>
                    <a:pt x="292627" y="0"/>
                  </a:lnTo>
                  <a:close/>
                </a:path>
              </a:pathLst>
            </a:custGeom>
            <a:solidFill>
              <a:srgbClr val="A78271"/>
            </a:solidFill>
            <a:ln w="9464" cap="flat">
              <a:noFill/>
              <a:prstDash val="solid"/>
              <a:miter/>
            </a:ln>
          </p:spPr>
          <p:txBody>
            <a:bodyPr rtlCol="0" anchor="ctr"/>
            <a:lstStyle/>
            <a:p>
              <a:endParaRPr lang="en-ID"/>
            </a:p>
          </p:txBody>
        </p:sp>
      </p:grpSp>
      <p:cxnSp>
        <p:nvCxnSpPr>
          <p:cNvPr id="245" name="Straight Connector 244">
            <a:extLst>
              <a:ext uri="{FF2B5EF4-FFF2-40B4-BE49-F238E27FC236}">
                <a16:creationId xmlns:a16="http://schemas.microsoft.com/office/drawing/2014/main" id="{C4BD04F3-A4D0-4D75-B3A2-61BBCDD44DBF}"/>
              </a:ext>
            </a:extLst>
          </p:cNvPr>
          <p:cNvCxnSpPr/>
          <p:nvPr/>
        </p:nvCxnSpPr>
        <p:spPr>
          <a:xfrm>
            <a:off x="9188919" y="2518514"/>
            <a:ext cx="0" cy="768000"/>
          </a:xfrm>
          <a:prstGeom prst="line">
            <a:avLst/>
          </a:prstGeom>
          <a:ln>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46" name="TextBox 245">
            <a:extLst>
              <a:ext uri="{FF2B5EF4-FFF2-40B4-BE49-F238E27FC236}">
                <a16:creationId xmlns:a16="http://schemas.microsoft.com/office/drawing/2014/main" id="{F97DB4FA-1826-4051-AC2B-8D85E3CE56B0}"/>
              </a:ext>
            </a:extLst>
          </p:cNvPr>
          <p:cNvSpPr txBox="1"/>
          <p:nvPr/>
        </p:nvSpPr>
        <p:spPr>
          <a:xfrm>
            <a:off x="7372369" y="2320308"/>
            <a:ext cx="1481496" cy="830997"/>
          </a:xfrm>
          <a:prstGeom prst="rect">
            <a:avLst/>
          </a:prstGeom>
          <a:noFill/>
        </p:spPr>
        <p:txBody>
          <a:bodyPr wrap="none" rtlCol="0">
            <a:spAutoFit/>
          </a:bodyPr>
          <a:lstStyle/>
          <a:p>
            <a:pPr algn="ctr"/>
            <a:r>
              <a:rPr lang="en-ID" sz="4800" b="1">
                <a:solidFill>
                  <a:schemeClr val="accent1"/>
                </a:solidFill>
                <a:latin typeface="+mj-lt"/>
              </a:rPr>
              <a:t>$2M</a:t>
            </a:r>
            <a:endParaRPr lang="id-ID" sz="4800" b="1" dirty="0">
              <a:solidFill>
                <a:schemeClr val="accent1"/>
              </a:solidFill>
              <a:latin typeface="+mj-lt"/>
            </a:endParaRPr>
          </a:p>
        </p:txBody>
      </p:sp>
      <p:sp>
        <p:nvSpPr>
          <p:cNvPr id="247" name="TextBox 246">
            <a:extLst>
              <a:ext uri="{FF2B5EF4-FFF2-40B4-BE49-F238E27FC236}">
                <a16:creationId xmlns:a16="http://schemas.microsoft.com/office/drawing/2014/main" id="{9035783D-94A8-4056-9415-4076F16671B9}"/>
              </a:ext>
            </a:extLst>
          </p:cNvPr>
          <p:cNvSpPr txBox="1"/>
          <p:nvPr/>
        </p:nvSpPr>
        <p:spPr>
          <a:xfrm>
            <a:off x="7099368"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48" name="TextBox 247">
            <a:extLst>
              <a:ext uri="{FF2B5EF4-FFF2-40B4-BE49-F238E27FC236}">
                <a16:creationId xmlns:a16="http://schemas.microsoft.com/office/drawing/2014/main" id="{0ABDEF28-06CF-4B27-B745-22208B48A87D}"/>
              </a:ext>
            </a:extLst>
          </p:cNvPr>
          <p:cNvSpPr txBox="1"/>
          <p:nvPr/>
        </p:nvSpPr>
        <p:spPr>
          <a:xfrm>
            <a:off x="9536253" y="2320308"/>
            <a:ext cx="1471878" cy="830997"/>
          </a:xfrm>
          <a:prstGeom prst="rect">
            <a:avLst/>
          </a:prstGeom>
          <a:noFill/>
        </p:spPr>
        <p:txBody>
          <a:bodyPr wrap="none" rtlCol="0">
            <a:spAutoFit/>
          </a:bodyPr>
          <a:lstStyle/>
          <a:p>
            <a:pPr algn="ctr"/>
            <a:r>
              <a:rPr lang="en-US" sz="4800" b="1">
                <a:solidFill>
                  <a:schemeClr val="accent2"/>
                </a:solidFill>
                <a:latin typeface="+mj-lt"/>
              </a:rPr>
              <a:t>€3M</a:t>
            </a:r>
          </a:p>
        </p:txBody>
      </p:sp>
      <p:sp>
        <p:nvSpPr>
          <p:cNvPr id="249" name="TextBox 248">
            <a:extLst>
              <a:ext uri="{FF2B5EF4-FFF2-40B4-BE49-F238E27FC236}">
                <a16:creationId xmlns:a16="http://schemas.microsoft.com/office/drawing/2014/main" id="{E4773E8F-644E-41E0-939D-C55CF0D217FD}"/>
              </a:ext>
            </a:extLst>
          </p:cNvPr>
          <p:cNvSpPr txBox="1"/>
          <p:nvPr/>
        </p:nvSpPr>
        <p:spPr>
          <a:xfrm>
            <a:off x="9258444"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50" name="TextBox 249">
            <a:extLst>
              <a:ext uri="{FF2B5EF4-FFF2-40B4-BE49-F238E27FC236}">
                <a16:creationId xmlns:a16="http://schemas.microsoft.com/office/drawing/2014/main" id="{AF3DCD30-2557-4C3E-BC33-F63418A67DC3}"/>
              </a:ext>
            </a:extLst>
          </p:cNvPr>
          <p:cNvSpPr txBox="1"/>
          <p:nvPr/>
        </p:nvSpPr>
        <p:spPr>
          <a:xfrm>
            <a:off x="7346030" y="3390359"/>
            <a:ext cx="3648860" cy="894156"/>
          </a:xfrm>
          <a:prstGeom prst="rect">
            <a:avLst/>
          </a:prstGeom>
          <a:noFill/>
        </p:spPr>
        <p:txBody>
          <a:bodyPr wrap="square" rtlCol="0">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sit amet dolor sit</a:t>
            </a:r>
            <a:endParaRPr lang="en-US" altLang="en-US" sz="1200">
              <a:ea typeface="Raleway"/>
              <a:cs typeface="Raleway"/>
            </a:endParaRPr>
          </a:p>
        </p:txBody>
      </p:sp>
      <p:sp>
        <p:nvSpPr>
          <p:cNvPr id="274" name="Freeform: Shape 273">
            <a:extLst>
              <a:ext uri="{FF2B5EF4-FFF2-40B4-BE49-F238E27FC236}">
                <a16:creationId xmlns:a16="http://schemas.microsoft.com/office/drawing/2014/main" id="{AFAA1447-56DB-4E8E-AA36-06E0924089F4}"/>
              </a:ext>
            </a:extLst>
          </p:cNvPr>
          <p:cNvSpPr/>
          <p:nvPr/>
        </p:nvSpPr>
        <p:spPr>
          <a:xfrm>
            <a:off x="1437498" y="3447730"/>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57" name="Group 56">
            <a:extLst>
              <a:ext uri="{FF2B5EF4-FFF2-40B4-BE49-F238E27FC236}">
                <a16:creationId xmlns:a16="http://schemas.microsoft.com/office/drawing/2014/main" id="{C5E2F971-09E9-4C9D-94C3-8F528D32D1EF}"/>
              </a:ext>
            </a:extLst>
          </p:cNvPr>
          <p:cNvGrpSpPr/>
          <p:nvPr/>
        </p:nvGrpSpPr>
        <p:grpSpPr>
          <a:xfrm>
            <a:off x="7524073" y="5148750"/>
            <a:ext cx="3205590" cy="525726"/>
            <a:chOff x="7524073" y="5148750"/>
            <a:chExt cx="3205590" cy="525726"/>
          </a:xfrm>
        </p:grpSpPr>
        <p:grpSp>
          <p:nvGrpSpPr>
            <p:cNvPr id="51" name="Group 50">
              <a:extLst>
                <a:ext uri="{FF2B5EF4-FFF2-40B4-BE49-F238E27FC236}">
                  <a16:creationId xmlns:a16="http://schemas.microsoft.com/office/drawing/2014/main" id="{DC9BDF57-AA40-425F-90D7-F98386CEB419}"/>
                </a:ext>
              </a:extLst>
            </p:cNvPr>
            <p:cNvGrpSpPr/>
            <p:nvPr/>
          </p:nvGrpSpPr>
          <p:grpSpPr>
            <a:xfrm>
              <a:off x="7524073" y="5148750"/>
              <a:ext cx="525724" cy="525726"/>
              <a:chOff x="-5605630" y="1980404"/>
              <a:chExt cx="715209" cy="715212"/>
            </a:xfrm>
            <a:solidFill>
              <a:schemeClr val="accent2"/>
            </a:solidFill>
          </p:grpSpPr>
          <p:sp>
            <p:nvSpPr>
              <p:cNvPr id="5" name="Freeform: Shape 4">
                <a:extLst>
                  <a:ext uri="{FF2B5EF4-FFF2-40B4-BE49-F238E27FC236}">
                    <a16:creationId xmlns:a16="http://schemas.microsoft.com/office/drawing/2014/main" id="{458E6709-1B75-4588-B345-6FA68EB63609}"/>
                  </a:ext>
                </a:extLst>
              </p:cNvPr>
              <p:cNvSpPr/>
              <p:nvPr/>
            </p:nvSpPr>
            <p:spPr>
              <a:xfrm>
                <a:off x="-5441591" y="2180532"/>
                <a:ext cx="323156" cy="315774"/>
              </a:xfrm>
              <a:custGeom>
                <a:avLst/>
                <a:gdLst>
                  <a:gd name="connsiteX0" fmla="*/ 322336 w 323156"/>
                  <a:gd name="connsiteY0" fmla="*/ 296090 h 315774"/>
                  <a:gd name="connsiteX1" fmla="*/ 237036 w 323156"/>
                  <a:gd name="connsiteY1" fmla="*/ 315775 h 315774"/>
                  <a:gd name="connsiteX2" fmla="*/ 130411 w 323156"/>
                  <a:gd name="connsiteY2" fmla="*/ 273945 h 315774"/>
                  <a:gd name="connsiteX3" fmla="*/ 99244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6 w 323156"/>
                  <a:gd name="connsiteY14" fmla="*/ 14764 h 315774"/>
                  <a:gd name="connsiteX15" fmla="*/ 322336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7573 w 323156"/>
                  <a:gd name="connsiteY19" fmla="*/ 105805 h 315774"/>
                  <a:gd name="connsiteX20" fmla="*/ 278046 w 323156"/>
                  <a:gd name="connsiteY20" fmla="*/ 158298 h 315774"/>
                  <a:gd name="connsiteX21" fmla="*/ 25344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79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2336" y="296090"/>
                    </a:moveTo>
                    <a:cubicBezTo>
                      <a:pt x="300191" y="309213"/>
                      <a:pt x="271484" y="315775"/>
                      <a:pt x="237036" y="315775"/>
                    </a:cubicBezTo>
                    <a:cubicBezTo>
                      <a:pt x="192746" y="315775"/>
                      <a:pt x="157477" y="301832"/>
                      <a:pt x="130411" y="273945"/>
                    </a:cubicBezTo>
                    <a:cubicBezTo>
                      <a:pt x="116468" y="260002"/>
                      <a:pt x="105805" y="243598"/>
                      <a:pt x="99244"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79"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A5210F1-B4A3-4061-8DEA-75963EFD6937}"/>
                  </a:ext>
                </a:extLst>
              </p:cNvPr>
              <p:cNvSpPr/>
              <p:nvPr/>
            </p:nvSpPr>
            <p:spPr>
              <a:xfrm>
                <a:off x="-5605630" y="1980404"/>
                <a:ext cx="715209" cy="715212"/>
              </a:xfrm>
              <a:custGeom>
                <a:avLst/>
                <a:gdLst>
                  <a:gd name="connsiteX0" fmla="*/ 357605 w 715209"/>
                  <a:gd name="connsiteY0" fmla="*/ 0 h 715212"/>
                  <a:gd name="connsiteX1" fmla="*/ 715209 w 715209"/>
                  <a:gd name="connsiteY1" fmla="*/ 357605 h 715212"/>
                  <a:gd name="connsiteX2" fmla="*/ 357605 w 715209"/>
                  <a:gd name="connsiteY2" fmla="*/ 715210 h 715212"/>
                  <a:gd name="connsiteX3" fmla="*/ 0 w 715209"/>
                  <a:gd name="connsiteY3" fmla="*/ 357605 h 715212"/>
                  <a:gd name="connsiteX4" fmla="*/ 357605 w 715209"/>
                  <a:gd name="connsiteY4" fmla="*/ 0 h 715212"/>
                  <a:gd name="connsiteX5" fmla="*/ 357605 w 715209"/>
                  <a:gd name="connsiteY5" fmla="*/ 0 h 715212"/>
                  <a:gd name="connsiteX6" fmla="*/ 357605 w 715209"/>
                  <a:gd name="connsiteY6" fmla="*/ 50852 h 715212"/>
                  <a:gd name="connsiteX7" fmla="*/ 50032 w 715209"/>
                  <a:gd name="connsiteY7" fmla="*/ 358425 h 715212"/>
                  <a:gd name="connsiteX8" fmla="*/ 357605 w 715209"/>
                  <a:gd name="connsiteY8" fmla="*/ 665998 h 715212"/>
                  <a:gd name="connsiteX9" fmla="*/ 665178 w 715209"/>
                  <a:gd name="connsiteY9" fmla="*/ 358425 h 715212"/>
                  <a:gd name="connsiteX10" fmla="*/ 357605 w 715209"/>
                  <a:gd name="connsiteY10" fmla="*/ 50852 h 71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12">
                    <a:moveTo>
                      <a:pt x="357605" y="0"/>
                    </a:moveTo>
                    <a:cubicBezTo>
                      <a:pt x="555272" y="0"/>
                      <a:pt x="715209" y="159938"/>
                      <a:pt x="715209" y="357605"/>
                    </a:cubicBezTo>
                    <a:cubicBezTo>
                      <a:pt x="715209" y="555272"/>
                      <a:pt x="555272" y="715210"/>
                      <a:pt x="357605" y="715210"/>
                    </a:cubicBezTo>
                    <a:cubicBezTo>
                      <a:pt x="159938" y="71603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33B87E0-21D3-4909-B553-B5F4ED0E674A}"/>
                  </a:ext>
                </a:extLst>
              </p:cNvPr>
              <p:cNvSpPr/>
              <p:nvPr/>
            </p:nvSpPr>
            <p:spPr>
              <a:xfrm>
                <a:off x="-5523610"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2" name="Group 51">
              <a:extLst>
                <a:ext uri="{FF2B5EF4-FFF2-40B4-BE49-F238E27FC236}">
                  <a16:creationId xmlns:a16="http://schemas.microsoft.com/office/drawing/2014/main" id="{47741631-DDA5-4BA2-80A4-B98FF6F1DC4E}"/>
                </a:ext>
              </a:extLst>
            </p:cNvPr>
            <p:cNvGrpSpPr/>
            <p:nvPr/>
          </p:nvGrpSpPr>
          <p:grpSpPr>
            <a:xfrm>
              <a:off x="8194492" y="5148750"/>
              <a:ext cx="525724" cy="525724"/>
              <a:chOff x="-4693573" y="1980404"/>
              <a:chExt cx="715209" cy="715209"/>
            </a:xfrm>
            <a:solidFill>
              <a:schemeClr val="accent2"/>
            </a:solidFill>
          </p:grpSpPr>
          <p:sp>
            <p:nvSpPr>
              <p:cNvPr id="6" name="Freeform: Shape 5">
                <a:extLst>
                  <a:ext uri="{FF2B5EF4-FFF2-40B4-BE49-F238E27FC236}">
                    <a16:creationId xmlns:a16="http://schemas.microsoft.com/office/drawing/2014/main" id="{3D70AA12-C8CE-42E9-A9CB-75CA6D66F107}"/>
                  </a:ext>
                </a:extLst>
              </p:cNvPr>
              <p:cNvSpPr/>
              <p:nvPr/>
            </p:nvSpPr>
            <p:spPr>
              <a:xfrm>
                <a:off x="-4529535"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0E273EA0-0C7B-43C0-8E1C-D61BB4BEA068}"/>
                  </a:ext>
                </a:extLst>
              </p:cNvPr>
              <p:cNvSpPr/>
              <p:nvPr/>
            </p:nvSpPr>
            <p:spPr>
              <a:xfrm>
                <a:off x="-4693573"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11B97FE-0BAF-4CF6-8631-518CFBE78B35}"/>
                  </a:ext>
                </a:extLst>
              </p:cNvPr>
              <p:cNvSpPr/>
              <p:nvPr/>
            </p:nvSpPr>
            <p:spPr>
              <a:xfrm>
                <a:off x="-4611554"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3" name="Group 52">
              <a:extLst>
                <a:ext uri="{FF2B5EF4-FFF2-40B4-BE49-F238E27FC236}">
                  <a16:creationId xmlns:a16="http://schemas.microsoft.com/office/drawing/2014/main" id="{BA08A25E-8220-4520-9A12-E7FA8E6CFA37}"/>
                </a:ext>
              </a:extLst>
            </p:cNvPr>
            <p:cNvGrpSpPr/>
            <p:nvPr/>
          </p:nvGrpSpPr>
          <p:grpSpPr>
            <a:xfrm>
              <a:off x="8864308" y="5148750"/>
              <a:ext cx="525724" cy="525724"/>
              <a:chOff x="-3782337" y="1980404"/>
              <a:chExt cx="715209" cy="715209"/>
            </a:xfrm>
            <a:solidFill>
              <a:schemeClr val="accent2"/>
            </a:solidFill>
          </p:grpSpPr>
          <p:sp>
            <p:nvSpPr>
              <p:cNvPr id="7" name="Freeform: Shape 6">
                <a:extLst>
                  <a:ext uri="{FF2B5EF4-FFF2-40B4-BE49-F238E27FC236}">
                    <a16:creationId xmlns:a16="http://schemas.microsoft.com/office/drawing/2014/main" id="{FCE110E3-7D37-40F7-9C00-9E35E5943BAF}"/>
                  </a:ext>
                </a:extLst>
              </p:cNvPr>
              <p:cNvSpPr/>
              <p:nvPr/>
            </p:nvSpPr>
            <p:spPr>
              <a:xfrm>
                <a:off x="-3618299"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4E2047C-14DE-4859-A362-D3D3C756B8CC}"/>
                  </a:ext>
                </a:extLst>
              </p:cNvPr>
              <p:cNvSpPr/>
              <p:nvPr/>
            </p:nvSpPr>
            <p:spPr>
              <a:xfrm>
                <a:off x="-3782337"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7ED3E3E1-2EE7-4192-B18A-94197F22C159}"/>
                  </a:ext>
                </a:extLst>
              </p:cNvPr>
              <p:cNvSpPr/>
              <p:nvPr/>
            </p:nvSpPr>
            <p:spPr>
              <a:xfrm>
                <a:off x="-3700318"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18579729-A8D5-45E2-8B44-C2D952054E77}"/>
                </a:ext>
              </a:extLst>
            </p:cNvPr>
            <p:cNvGrpSpPr/>
            <p:nvPr/>
          </p:nvGrpSpPr>
          <p:grpSpPr>
            <a:xfrm>
              <a:off x="9534123" y="5148750"/>
              <a:ext cx="525724" cy="525724"/>
              <a:chOff x="-2871102" y="1980404"/>
              <a:chExt cx="715209" cy="715209"/>
            </a:xfrm>
            <a:solidFill>
              <a:schemeClr val="accent2"/>
            </a:solidFill>
          </p:grpSpPr>
          <p:sp>
            <p:nvSpPr>
              <p:cNvPr id="8" name="Freeform: Shape 7">
                <a:extLst>
                  <a:ext uri="{FF2B5EF4-FFF2-40B4-BE49-F238E27FC236}">
                    <a16:creationId xmlns:a16="http://schemas.microsoft.com/office/drawing/2014/main" id="{50907E91-FDA6-400C-B30B-525A65E4CBA7}"/>
                  </a:ext>
                </a:extLst>
              </p:cNvPr>
              <p:cNvSpPr/>
              <p:nvPr/>
            </p:nvSpPr>
            <p:spPr>
              <a:xfrm>
                <a:off x="-2707063" y="2180532"/>
                <a:ext cx="323156" cy="315774"/>
              </a:xfrm>
              <a:custGeom>
                <a:avLst/>
                <a:gdLst>
                  <a:gd name="connsiteX0" fmla="*/ 321516 w 323156"/>
                  <a:gd name="connsiteY0" fmla="*/ 296090 h 315774"/>
                  <a:gd name="connsiteX1" fmla="*/ 236216 w 323156"/>
                  <a:gd name="connsiteY1" fmla="*/ 315775 h 315774"/>
                  <a:gd name="connsiteX2" fmla="*/ 129591 w 323156"/>
                  <a:gd name="connsiteY2" fmla="*/ 273945 h 315774"/>
                  <a:gd name="connsiteX3" fmla="*/ 98423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7 w 323156"/>
                  <a:gd name="connsiteY14" fmla="*/ 14764 h 315774"/>
                  <a:gd name="connsiteX15" fmla="*/ 322337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8393 w 323156"/>
                  <a:gd name="connsiteY19" fmla="*/ 105805 h 315774"/>
                  <a:gd name="connsiteX20" fmla="*/ 278866 w 323156"/>
                  <a:gd name="connsiteY20" fmla="*/ 158298 h 315774"/>
                  <a:gd name="connsiteX21" fmla="*/ 25426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80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7" y="14764"/>
                    </a:cubicBezTo>
                    <a:lnTo>
                      <a:pt x="322337" y="74638"/>
                    </a:lnTo>
                    <a:cubicBezTo>
                      <a:pt x="301011" y="59054"/>
                      <a:pt x="278046" y="51672"/>
                      <a:pt x="252620" y="51672"/>
                    </a:cubicBezTo>
                    <a:cubicBezTo>
                      <a:pt x="223093" y="51672"/>
                      <a:pt x="199307" y="61514"/>
                      <a:pt x="181263" y="81199"/>
                    </a:cubicBezTo>
                    <a:cubicBezTo>
                      <a:pt x="174702" y="88581"/>
                      <a:pt x="168960" y="96783"/>
                      <a:pt x="164859" y="105805"/>
                    </a:cubicBezTo>
                    <a:lnTo>
                      <a:pt x="308393" y="105805"/>
                    </a:lnTo>
                    <a:lnTo>
                      <a:pt x="278866" y="158298"/>
                    </a:lnTo>
                    <a:lnTo>
                      <a:pt x="25426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80"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00CCE215-531D-43D0-849A-A53B9C5AEFE2}"/>
                  </a:ext>
                </a:extLst>
              </p:cNvPr>
              <p:cNvSpPr/>
              <p:nvPr/>
            </p:nvSpPr>
            <p:spPr>
              <a:xfrm>
                <a:off x="-2871102"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9882778B-30ED-41B7-AADF-EB7C6BC9E654}"/>
                  </a:ext>
                </a:extLst>
              </p:cNvPr>
              <p:cNvSpPr/>
              <p:nvPr/>
            </p:nvSpPr>
            <p:spPr>
              <a:xfrm>
                <a:off x="-2789082"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5" name="Group 54">
              <a:extLst>
                <a:ext uri="{FF2B5EF4-FFF2-40B4-BE49-F238E27FC236}">
                  <a16:creationId xmlns:a16="http://schemas.microsoft.com/office/drawing/2014/main" id="{68B46586-995E-4FC8-B3A0-8EBDC37F7A98}"/>
                </a:ext>
              </a:extLst>
            </p:cNvPr>
            <p:cNvGrpSpPr/>
            <p:nvPr/>
          </p:nvGrpSpPr>
          <p:grpSpPr>
            <a:xfrm>
              <a:off x="10203939" y="5148750"/>
              <a:ext cx="525724" cy="525724"/>
              <a:chOff x="-1959866" y="1980404"/>
              <a:chExt cx="715209" cy="715209"/>
            </a:xfrm>
            <a:solidFill>
              <a:schemeClr val="accent2"/>
            </a:solidFill>
          </p:grpSpPr>
          <p:sp>
            <p:nvSpPr>
              <p:cNvPr id="9" name="Freeform: Shape 8">
                <a:extLst>
                  <a:ext uri="{FF2B5EF4-FFF2-40B4-BE49-F238E27FC236}">
                    <a16:creationId xmlns:a16="http://schemas.microsoft.com/office/drawing/2014/main" id="{B06C8AFA-15CF-45F6-B2D4-09DD05EC5526}"/>
                  </a:ext>
                </a:extLst>
              </p:cNvPr>
              <p:cNvSpPr/>
              <p:nvPr/>
            </p:nvSpPr>
            <p:spPr>
              <a:xfrm>
                <a:off x="-1795006"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6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6"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213CE-8CFC-431A-B607-016C2723737C}"/>
                  </a:ext>
                </a:extLst>
              </p:cNvPr>
              <p:cNvSpPr/>
              <p:nvPr/>
            </p:nvSpPr>
            <p:spPr>
              <a:xfrm>
                <a:off x="-1959866"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6075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5"/>
                      <a:pt x="527385" y="50852"/>
                      <a:pt x="357605" y="50852"/>
                    </a:cubicBezTo>
                    <a:close/>
                  </a:path>
                </a:pathLst>
              </a:custGeom>
              <a:grpFill/>
              <a:ln w="820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E768BBF9-9FEF-4E01-9B06-B5F0872E9E7E}"/>
                  </a:ext>
                </a:extLst>
              </p:cNvPr>
              <p:cNvSpPr/>
              <p:nvPr/>
            </p:nvSpPr>
            <p:spPr>
              <a:xfrm>
                <a:off x="-1877846"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grpSp>
        <p:nvGrpSpPr>
          <p:cNvPr id="56" name="Group 55">
            <a:extLst>
              <a:ext uri="{FF2B5EF4-FFF2-40B4-BE49-F238E27FC236}">
                <a16:creationId xmlns:a16="http://schemas.microsoft.com/office/drawing/2014/main" id="{2E69EAC0-AB01-43E3-A8A7-A38A2B8C77AF}"/>
              </a:ext>
            </a:extLst>
          </p:cNvPr>
          <p:cNvGrpSpPr/>
          <p:nvPr/>
        </p:nvGrpSpPr>
        <p:grpSpPr>
          <a:xfrm>
            <a:off x="7524073" y="4422756"/>
            <a:ext cx="3204385" cy="525724"/>
            <a:chOff x="7524073" y="4422756"/>
            <a:chExt cx="3204385" cy="525724"/>
          </a:xfrm>
        </p:grpSpPr>
        <p:grpSp>
          <p:nvGrpSpPr>
            <p:cNvPr id="20" name="Graphic 2">
              <a:extLst>
                <a:ext uri="{FF2B5EF4-FFF2-40B4-BE49-F238E27FC236}">
                  <a16:creationId xmlns:a16="http://schemas.microsoft.com/office/drawing/2014/main" id="{8DE31419-E53C-46F7-8034-436264051208}"/>
                </a:ext>
              </a:extLst>
            </p:cNvPr>
            <p:cNvGrpSpPr/>
            <p:nvPr/>
          </p:nvGrpSpPr>
          <p:grpSpPr>
            <a:xfrm>
              <a:off x="7524073" y="4422756"/>
              <a:ext cx="525724" cy="525724"/>
              <a:chOff x="-5605630" y="119384"/>
              <a:chExt cx="715209" cy="715209"/>
            </a:xfrm>
            <a:solidFill>
              <a:schemeClr val="accent1"/>
            </a:solidFill>
          </p:grpSpPr>
          <p:sp>
            <p:nvSpPr>
              <p:cNvPr id="21" name="Freeform: Shape 20">
                <a:extLst>
                  <a:ext uri="{FF2B5EF4-FFF2-40B4-BE49-F238E27FC236}">
                    <a16:creationId xmlns:a16="http://schemas.microsoft.com/office/drawing/2014/main" id="{08D2DBE3-8178-475B-BAE7-4D6158B83723}"/>
                  </a:ext>
                </a:extLst>
              </p:cNvPr>
              <p:cNvSpPr/>
              <p:nvPr/>
            </p:nvSpPr>
            <p:spPr>
              <a:xfrm>
                <a:off x="-5605630"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852 w 715209"/>
                  <a:gd name="connsiteY7" fmla="*/ 357605 h 715209"/>
                  <a:gd name="connsiteX8" fmla="*/ 358425 w 715209"/>
                  <a:gd name="connsiteY8" fmla="*/ 665178 h 715209"/>
                  <a:gd name="connsiteX9" fmla="*/ 665998 w 715209"/>
                  <a:gd name="connsiteY9" fmla="*/ 35760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852" y="187824"/>
                      <a:pt x="50852" y="357605"/>
                    </a:cubicBezTo>
                    <a:cubicBezTo>
                      <a:pt x="50852" y="527385"/>
                      <a:pt x="188645" y="665178"/>
                      <a:pt x="358425" y="665178"/>
                    </a:cubicBezTo>
                    <a:cubicBezTo>
                      <a:pt x="528205" y="665178"/>
                      <a:pt x="665998" y="527385"/>
                      <a:pt x="665998" y="35760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BB49507-0119-4B7D-BE35-878E07F3118C}"/>
                  </a:ext>
                </a:extLst>
              </p:cNvPr>
              <p:cNvSpPr/>
              <p:nvPr/>
            </p:nvSpPr>
            <p:spPr>
              <a:xfrm>
                <a:off x="-5523610"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814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47F994-1FF7-429D-A3A5-57EF834E9688}"/>
                  </a:ext>
                </a:extLst>
              </p:cNvPr>
              <p:cNvSpPr/>
              <p:nvPr/>
            </p:nvSpPr>
            <p:spPr>
              <a:xfrm>
                <a:off x="-5361212"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2 w 227193"/>
                  <a:gd name="connsiteY30" fmla="*/ 327258 h 369087"/>
                  <a:gd name="connsiteX31" fmla="*/ 136972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499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8" y="322336"/>
                      <a:pt x="150096" y="325617"/>
                      <a:pt x="136972" y="327258"/>
                    </a:cubicBezTo>
                    <a:lnTo>
                      <a:pt x="136972"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499" y="221452"/>
                    </a:cubicBezTo>
                    <a:cubicBezTo>
                      <a:pt x="162398" y="218172"/>
                      <a:pt x="152556" y="214891"/>
                      <a:pt x="138613" y="210790"/>
                    </a:cubicBezTo>
                    <a:close/>
                  </a:path>
                </a:pathLst>
              </a:custGeom>
              <a:grpFill/>
              <a:ln w="8200" cap="flat">
                <a:noFill/>
                <a:prstDash val="solid"/>
                <a:miter/>
              </a:ln>
            </p:spPr>
            <p:txBody>
              <a:bodyPr rtlCol="0" anchor="ctr"/>
              <a:lstStyle/>
              <a:p>
                <a:endParaRPr lang="en-ID"/>
              </a:p>
            </p:txBody>
          </p:sp>
        </p:grpSp>
        <p:grpSp>
          <p:nvGrpSpPr>
            <p:cNvPr id="24" name="Graphic 2">
              <a:extLst>
                <a:ext uri="{FF2B5EF4-FFF2-40B4-BE49-F238E27FC236}">
                  <a16:creationId xmlns:a16="http://schemas.microsoft.com/office/drawing/2014/main" id="{8DE31419-E53C-46F7-8034-436264051208}"/>
                </a:ext>
              </a:extLst>
            </p:cNvPr>
            <p:cNvGrpSpPr/>
            <p:nvPr/>
          </p:nvGrpSpPr>
          <p:grpSpPr>
            <a:xfrm>
              <a:off x="8193889" y="4422756"/>
              <a:ext cx="525724" cy="525724"/>
              <a:chOff x="-4694394" y="119384"/>
              <a:chExt cx="715209" cy="715209"/>
            </a:xfrm>
            <a:solidFill>
              <a:schemeClr val="accent1"/>
            </a:solidFill>
          </p:grpSpPr>
          <p:sp>
            <p:nvSpPr>
              <p:cNvPr id="25" name="Freeform: Shape 24">
                <a:extLst>
                  <a:ext uri="{FF2B5EF4-FFF2-40B4-BE49-F238E27FC236}">
                    <a16:creationId xmlns:a16="http://schemas.microsoft.com/office/drawing/2014/main" id="{AFED164E-4340-4D15-A348-638936F830E5}"/>
                  </a:ext>
                </a:extLst>
              </p:cNvPr>
              <p:cNvSpPr/>
              <p:nvPr/>
            </p:nvSpPr>
            <p:spPr>
              <a:xfrm>
                <a:off x="-4694394" y="119384"/>
                <a:ext cx="715209" cy="715209"/>
              </a:xfrm>
              <a:custGeom>
                <a:avLst/>
                <a:gdLst>
                  <a:gd name="connsiteX0" fmla="*/ 357605 w 715209"/>
                  <a:gd name="connsiteY0" fmla="*/ 0 h 715209"/>
                  <a:gd name="connsiteX1" fmla="*/ 715210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5CC8F9-5755-471F-86E3-11474DDB07C1}"/>
                  </a:ext>
                </a:extLst>
              </p:cNvPr>
              <p:cNvSpPr/>
              <p:nvPr/>
            </p:nvSpPr>
            <p:spPr>
              <a:xfrm>
                <a:off x="-4612374"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4342E3A-870A-4DF9-BAAA-B5E4BA2878D9}"/>
                  </a:ext>
                </a:extLst>
              </p:cNvPr>
              <p:cNvSpPr/>
              <p:nvPr/>
            </p:nvSpPr>
            <p:spPr>
              <a:xfrm>
                <a:off x="-4450796" y="291624"/>
                <a:ext cx="228014" cy="369087"/>
              </a:xfrm>
              <a:custGeom>
                <a:avLst/>
                <a:gdLst>
                  <a:gd name="connsiteX0" fmla="*/ 90221 w 228014"/>
                  <a:gd name="connsiteY0" fmla="*/ 368267 h 369087"/>
                  <a:gd name="connsiteX1" fmla="*/ 90221 w 228014"/>
                  <a:gd name="connsiteY1" fmla="*/ 325617 h 369087"/>
                  <a:gd name="connsiteX2" fmla="*/ 36089 w 228014"/>
                  <a:gd name="connsiteY2" fmla="*/ 305112 h 369087"/>
                  <a:gd name="connsiteX3" fmla="*/ 0 w 228014"/>
                  <a:gd name="connsiteY3" fmla="*/ 239497 h 369087"/>
                  <a:gd name="connsiteX4" fmla="*/ 45931 w 228014"/>
                  <a:gd name="connsiteY4" fmla="*/ 232115 h 369087"/>
                  <a:gd name="connsiteX5" fmla="*/ 67256 w 228014"/>
                  <a:gd name="connsiteY5" fmla="*/ 274765 h 369087"/>
                  <a:gd name="connsiteX6" fmla="*/ 89401 w 228014"/>
                  <a:gd name="connsiteY6" fmla="*/ 286248 h 369087"/>
                  <a:gd name="connsiteX7" fmla="*/ 89401 w 228014"/>
                  <a:gd name="connsiteY7" fmla="*/ 197667 h 369087"/>
                  <a:gd name="connsiteX8" fmla="*/ 47571 w 228014"/>
                  <a:gd name="connsiteY8" fmla="*/ 182903 h 369087"/>
                  <a:gd name="connsiteX9" fmla="*/ 18044 w 228014"/>
                  <a:gd name="connsiteY9" fmla="*/ 156657 h 369087"/>
                  <a:gd name="connsiteX10" fmla="*/ 8202 w 228014"/>
                  <a:gd name="connsiteY10" fmla="*/ 119748 h 369087"/>
                  <a:gd name="connsiteX11" fmla="*/ 16404 w 228014"/>
                  <a:gd name="connsiteY11" fmla="*/ 86120 h 369087"/>
                  <a:gd name="connsiteX12" fmla="*/ 39369 w 228014"/>
                  <a:gd name="connsiteY12" fmla="*/ 59874 h 369087"/>
                  <a:gd name="connsiteX13" fmla="*/ 68896 w 228014"/>
                  <a:gd name="connsiteY13" fmla="*/ 46751 h 369087"/>
                  <a:gd name="connsiteX14" fmla="*/ 90221 w 228014"/>
                  <a:gd name="connsiteY14" fmla="*/ 42650 h 369087"/>
                  <a:gd name="connsiteX15" fmla="*/ 90221 w 228014"/>
                  <a:gd name="connsiteY15" fmla="*/ 0 h 369087"/>
                  <a:gd name="connsiteX16" fmla="*/ 139433 w 228014"/>
                  <a:gd name="connsiteY16" fmla="*/ 0 h 369087"/>
                  <a:gd name="connsiteX17" fmla="*/ 139433 w 228014"/>
                  <a:gd name="connsiteY17" fmla="*/ 43470 h 369087"/>
                  <a:gd name="connsiteX18" fmla="*/ 166499 w 228014"/>
                  <a:gd name="connsiteY18" fmla="*/ 50852 h 369087"/>
                  <a:gd name="connsiteX19" fmla="*/ 202588 w 228014"/>
                  <a:gd name="connsiteY19" fmla="*/ 76278 h 369087"/>
                  <a:gd name="connsiteX20" fmla="*/ 218172 w 228014"/>
                  <a:gd name="connsiteY20" fmla="*/ 118928 h 369087"/>
                  <a:gd name="connsiteX21" fmla="*/ 172241 w 228014"/>
                  <a:gd name="connsiteY21" fmla="*/ 125490 h 369087"/>
                  <a:gd name="connsiteX22" fmla="*/ 154197 w 228014"/>
                  <a:gd name="connsiteY22" fmla="*/ 91862 h 369087"/>
                  <a:gd name="connsiteX23" fmla="*/ 138613 w 228014"/>
                  <a:gd name="connsiteY23" fmla="*/ 83660 h 369087"/>
                  <a:gd name="connsiteX24" fmla="*/ 138613 w 228014"/>
                  <a:gd name="connsiteY24" fmla="*/ 161578 h 369087"/>
                  <a:gd name="connsiteX25" fmla="*/ 186184 w 228014"/>
                  <a:gd name="connsiteY25" fmla="*/ 177162 h 369087"/>
                  <a:gd name="connsiteX26" fmla="*/ 216531 w 228014"/>
                  <a:gd name="connsiteY26" fmla="*/ 201768 h 369087"/>
                  <a:gd name="connsiteX27" fmla="*/ 228014 w 228014"/>
                  <a:gd name="connsiteY27" fmla="*/ 241957 h 369087"/>
                  <a:gd name="connsiteX28" fmla="*/ 214071 w 228014"/>
                  <a:gd name="connsiteY28" fmla="*/ 285428 h 369087"/>
                  <a:gd name="connsiteX29" fmla="*/ 174701 w 228014"/>
                  <a:gd name="connsiteY29" fmla="*/ 317415 h 369087"/>
                  <a:gd name="connsiteX30" fmla="*/ 137793 w 228014"/>
                  <a:gd name="connsiteY30" fmla="*/ 327258 h 369087"/>
                  <a:gd name="connsiteX31" fmla="*/ 137793 w 228014"/>
                  <a:gd name="connsiteY31" fmla="*/ 369087 h 369087"/>
                  <a:gd name="connsiteX32" fmla="*/ 90221 w 228014"/>
                  <a:gd name="connsiteY32" fmla="*/ 369087 h 369087"/>
                  <a:gd name="connsiteX33" fmla="*/ 90221 w 228014"/>
                  <a:gd name="connsiteY33" fmla="*/ 368267 h 369087"/>
                  <a:gd name="connsiteX34" fmla="*/ 90221 w 228014"/>
                  <a:gd name="connsiteY34" fmla="*/ 147635 h 369087"/>
                  <a:gd name="connsiteX35" fmla="*/ 90221 w 228014"/>
                  <a:gd name="connsiteY35" fmla="*/ 81199 h 369087"/>
                  <a:gd name="connsiteX36" fmla="*/ 67256 w 228014"/>
                  <a:gd name="connsiteY36" fmla="*/ 90221 h 369087"/>
                  <a:gd name="connsiteX37" fmla="*/ 53313 w 228014"/>
                  <a:gd name="connsiteY37" fmla="*/ 114827 h 369087"/>
                  <a:gd name="connsiteX38" fmla="*/ 59054 w 228014"/>
                  <a:gd name="connsiteY38" fmla="*/ 131231 h 369087"/>
                  <a:gd name="connsiteX39" fmla="*/ 77098 w 228014"/>
                  <a:gd name="connsiteY39" fmla="*/ 143534 h 369087"/>
                  <a:gd name="connsiteX40" fmla="*/ 90221 w 228014"/>
                  <a:gd name="connsiteY40" fmla="*/ 147635 h 369087"/>
                  <a:gd name="connsiteX41" fmla="*/ 90221 w 228014"/>
                  <a:gd name="connsiteY41" fmla="*/ 147635 h 369087"/>
                  <a:gd name="connsiteX42" fmla="*/ 139433 w 228014"/>
                  <a:gd name="connsiteY42" fmla="*/ 210790 h 369087"/>
                  <a:gd name="connsiteX43" fmla="*/ 139433 w 228014"/>
                  <a:gd name="connsiteY43" fmla="*/ 287888 h 369087"/>
                  <a:gd name="connsiteX44" fmla="*/ 165679 w 228014"/>
                  <a:gd name="connsiteY44" fmla="*/ 276405 h 369087"/>
                  <a:gd name="connsiteX45" fmla="*/ 181263 w 228014"/>
                  <a:gd name="connsiteY45" fmla="*/ 246058 h 369087"/>
                  <a:gd name="connsiteX46" fmla="*/ 167320 w 228014"/>
                  <a:gd name="connsiteY46" fmla="*/ 221452 h 369087"/>
                  <a:gd name="connsiteX47" fmla="*/ 139433 w 228014"/>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4"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3"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8"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7" y="91862"/>
                    </a:cubicBezTo>
                    <a:cubicBezTo>
                      <a:pt x="150096"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39" name="Graphic 2">
              <a:extLst>
                <a:ext uri="{FF2B5EF4-FFF2-40B4-BE49-F238E27FC236}">
                  <a16:creationId xmlns:a16="http://schemas.microsoft.com/office/drawing/2014/main" id="{8DE31419-E53C-46F7-8034-436264051208}"/>
                </a:ext>
              </a:extLst>
            </p:cNvPr>
            <p:cNvGrpSpPr/>
            <p:nvPr/>
          </p:nvGrpSpPr>
          <p:grpSpPr>
            <a:xfrm>
              <a:off x="8863703" y="4422756"/>
              <a:ext cx="525726" cy="525724"/>
              <a:chOff x="-3783161" y="119384"/>
              <a:chExt cx="715212" cy="715209"/>
            </a:xfrm>
            <a:solidFill>
              <a:schemeClr val="accent1"/>
            </a:solidFill>
          </p:grpSpPr>
          <p:sp>
            <p:nvSpPr>
              <p:cNvPr id="40" name="Freeform: Shape 39">
                <a:extLst>
                  <a:ext uri="{FF2B5EF4-FFF2-40B4-BE49-F238E27FC236}">
                    <a16:creationId xmlns:a16="http://schemas.microsoft.com/office/drawing/2014/main" id="{271EDAC6-C34E-4D8F-868B-DA22887328A3}"/>
                  </a:ext>
                </a:extLst>
              </p:cNvPr>
              <p:cNvSpPr/>
              <p:nvPr/>
            </p:nvSpPr>
            <p:spPr>
              <a:xfrm>
                <a:off x="-3783161"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2D8D0E0-203F-4675-B496-C9BBAB748345}"/>
                  </a:ext>
                </a:extLst>
              </p:cNvPr>
              <p:cNvSpPr/>
              <p:nvPr/>
            </p:nvSpPr>
            <p:spPr>
              <a:xfrm>
                <a:off x="-3701138"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952614C-9FEC-401C-8A64-83035CDE0737}"/>
                  </a:ext>
                </a:extLst>
              </p:cNvPr>
              <p:cNvSpPr/>
              <p:nvPr/>
            </p:nvSpPr>
            <p:spPr>
              <a:xfrm>
                <a:off x="-3539560"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500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500" y="221452"/>
                    </a:cubicBezTo>
                    <a:cubicBezTo>
                      <a:pt x="162399" y="218172"/>
                      <a:pt x="153376" y="214891"/>
                      <a:pt x="138613" y="210790"/>
                    </a:cubicBezTo>
                    <a:close/>
                  </a:path>
                </a:pathLst>
              </a:custGeom>
              <a:grpFill/>
              <a:ln w="8200" cap="flat">
                <a:noFill/>
                <a:prstDash val="solid"/>
                <a:miter/>
              </a:ln>
            </p:spPr>
            <p:txBody>
              <a:bodyPr rtlCol="0" anchor="ctr"/>
              <a:lstStyle/>
              <a:p>
                <a:endParaRPr lang="en-ID"/>
              </a:p>
            </p:txBody>
          </p:sp>
        </p:grpSp>
        <p:grpSp>
          <p:nvGrpSpPr>
            <p:cNvPr id="43" name="Graphic 2">
              <a:extLst>
                <a:ext uri="{FF2B5EF4-FFF2-40B4-BE49-F238E27FC236}">
                  <a16:creationId xmlns:a16="http://schemas.microsoft.com/office/drawing/2014/main" id="{8DE31419-E53C-46F7-8034-436264051208}"/>
                </a:ext>
              </a:extLst>
            </p:cNvPr>
            <p:cNvGrpSpPr/>
            <p:nvPr/>
          </p:nvGrpSpPr>
          <p:grpSpPr>
            <a:xfrm>
              <a:off x="9532918" y="4422756"/>
              <a:ext cx="525724" cy="525724"/>
              <a:chOff x="-2872742" y="119384"/>
              <a:chExt cx="715209" cy="715209"/>
            </a:xfrm>
            <a:solidFill>
              <a:schemeClr val="bg2">
                <a:lumMod val="75000"/>
              </a:schemeClr>
            </a:solidFill>
          </p:grpSpPr>
          <p:sp>
            <p:nvSpPr>
              <p:cNvPr id="44" name="Freeform: Shape 43">
                <a:extLst>
                  <a:ext uri="{FF2B5EF4-FFF2-40B4-BE49-F238E27FC236}">
                    <a16:creationId xmlns:a16="http://schemas.microsoft.com/office/drawing/2014/main" id="{733AB999-AC86-4576-8D82-820C8BDFD1F1}"/>
                  </a:ext>
                </a:extLst>
              </p:cNvPr>
              <p:cNvSpPr/>
              <p:nvPr/>
            </p:nvSpPr>
            <p:spPr>
              <a:xfrm>
                <a:off x="-2872742"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1" y="0"/>
                      <a:pt x="715209" y="159938"/>
                      <a:pt x="715209" y="357605"/>
                    </a:cubicBezTo>
                    <a:cubicBezTo>
                      <a:pt x="715209" y="555272"/>
                      <a:pt x="555271" y="715209"/>
                      <a:pt x="357605" y="715209"/>
                    </a:cubicBezTo>
                    <a:cubicBezTo>
                      <a:pt x="159938" y="715209"/>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4"/>
                      <a:pt x="527385" y="50852"/>
                      <a:pt x="357605" y="50852"/>
                    </a:cubicBezTo>
                    <a:close/>
                  </a:path>
                </a:pathLst>
              </a:custGeom>
              <a:grpFill/>
              <a:ln w="820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A54788BF-214F-4C76-A01B-984E7AD1460F}"/>
                  </a:ext>
                </a:extLst>
              </p:cNvPr>
              <p:cNvSpPr/>
              <p:nvPr/>
            </p:nvSpPr>
            <p:spPr>
              <a:xfrm>
                <a:off x="-2790722" y="201403"/>
                <a:ext cx="551170" cy="551170"/>
              </a:xfrm>
              <a:custGeom>
                <a:avLst/>
                <a:gdLst>
                  <a:gd name="connsiteX0" fmla="*/ 275585 w 551170"/>
                  <a:gd name="connsiteY0" fmla="*/ 0 h 551170"/>
                  <a:gd name="connsiteX1" fmla="*/ 551170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0" y="123029"/>
                      <a:pt x="551170" y="275585"/>
                    </a:cubicBezTo>
                    <a:cubicBezTo>
                      <a:pt x="551170" y="428141"/>
                      <a:pt x="42732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7542" y="141894"/>
                      <a:pt x="409277" y="33628"/>
                      <a:pt x="275585" y="33628"/>
                    </a:cubicBezTo>
                    <a:close/>
                  </a:path>
                </a:pathLst>
              </a:custGeom>
              <a:grpFill/>
              <a:ln w="820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F749867-A50A-4C92-8BEC-3493305369F7}"/>
                  </a:ext>
                </a:extLst>
              </p:cNvPr>
              <p:cNvSpPr/>
              <p:nvPr/>
            </p:nvSpPr>
            <p:spPr>
              <a:xfrm>
                <a:off x="-2629144"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9433 w 227193"/>
                  <a:gd name="connsiteY42" fmla="*/ 210790 h 369087"/>
                  <a:gd name="connsiteX43" fmla="*/ 139433 w 227193"/>
                  <a:gd name="connsiteY43" fmla="*/ 287888 h 369087"/>
                  <a:gd name="connsiteX44" fmla="*/ 165679 w 227193"/>
                  <a:gd name="connsiteY44" fmla="*/ 276405 h 369087"/>
                  <a:gd name="connsiteX45" fmla="*/ 181263 w 227193"/>
                  <a:gd name="connsiteY45" fmla="*/ 246058 h 369087"/>
                  <a:gd name="connsiteX46" fmla="*/ 167320 w 227193"/>
                  <a:gd name="connsiteY46" fmla="*/ 221452 h 369087"/>
                  <a:gd name="connsiteX47" fmla="*/ 13943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321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47" name="Graphic 2">
              <a:extLst>
                <a:ext uri="{FF2B5EF4-FFF2-40B4-BE49-F238E27FC236}">
                  <a16:creationId xmlns:a16="http://schemas.microsoft.com/office/drawing/2014/main" id="{8DE31419-E53C-46F7-8034-436264051208}"/>
                </a:ext>
              </a:extLst>
            </p:cNvPr>
            <p:cNvGrpSpPr/>
            <p:nvPr/>
          </p:nvGrpSpPr>
          <p:grpSpPr>
            <a:xfrm>
              <a:off x="10202732" y="4422756"/>
              <a:ext cx="525726" cy="525724"/>
              <a:chOff x="-1961509" y="119384"/>
              <a:chExt cx="715212" cy="715209"/>
            </a:xfrm>
            <a:solidFill>
              <a:schemeClr val="bg2">
                <a:lumMod val="75000"/>
              </a:schemeClr>
            </a:solidFill>
          </p:grpSpPr>
          <p:sp>
            <p:nvSpPr>
              <p:cNvPr id="48" name="Freeform: Shape 47">
                <a:extLst>
                  <a:ext uri="{FF2B5EF4-FFF2-40B4-BE49-F238E27FC236}">
                    <a16:creationId xmlns:a16="http://schemas.microsoft.com/office/drawing/2014/main" id="{DCA3CF7E-7800-40D1-8D49-6E3243257876}"/>
                  </a:ext>
                </a:extLst>
              </p:cNvPr>
              <p:cNvSpPr/>
              <p:nvPr/>
            </p:nvSpPr>
            <p:spPr>
              <a:xfrm>
                <a:off x="-1961509"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748DB60-D53D-45B3-A902-A8FBD5D42C45}"/>
                  </a:ext>
                </a:extLst>
              </p:cNvPr>
              <p:cNvSpPr/>
              <p:nvPr/>
            </p:nvSpPr>
            <p:spPr>
              <a:xfrm>
                <a:off x="-1879487"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02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69DBD4-4CDA-485E-A3C0-8DF29198BF4D}"/>
                  </a:ext>
                </a:extLst>
              </p:cNvPr>
              <p:cNvSpPr/>
              <p:nvPr/>
            </p:nvSpPr>
            <p:spPr>
              <a:xfrm>
                <a:off x="-1717908" y="291624"/>
                <a:ext cx="228013" cy="369087"/>
              </a:xfrm>
              <a:custGeom>
                <a:avLst/>
                <a:gdLst>
                  <a:gd name="connsiteX0" fmla="*/ 90221 w 228013"/>
                  <a:gd name="connsiteY0" fmla="*/ 368267 h 369087"/>
                  <a:gd name="connsiteX1" fmla="*/ 90221 w 228013"/>
                  <a:gd name="connsiteY1" fmla="*/ 325617 h 369087"/>
                  <a:gd name="connsiteX2" fmla="*/ 36089 w 228013"/>
                  <a:gd name="connsiteY2" fmla="*/ 305112 h 369087"/>
                  <a:gd name="connsiteX3" fmla="*/ 0 w 228013"/>
                  <a:gd name="connsiteY3" fmla="*/ 239497 h 369087"/>
                  <a:gd name="connsiteX4" fmla="*/ 45931 w 228013"/>
                  <a:gd name="connsiteY4" fmla="*/ 232115 h 369087"/>
                  <a:gd name="connsiteX5" fmla="*/ 67256 w 228013"/>
                  <a:gd name="connsiteY5" fmla="*/ 274765 h 369087"/>
                  <a:gd name="connsiteX6" fmla="*/ 89401 w 228013"/>
                  <a:gd name="connsiteY6" fmla="*/ 286248 h 369087"/>
                  <a:gd name="connsiteX7" fmla="*/ 89401 w 228013"/>
                  <a:gd name="connsiteY7" fmla="*/ 197667 h 369087"/>
                  <a:gd name="connsiteX8" fmla="*/ 47571 w 228013"/>
                  <a:gd name="connsiteY8" fmla="*/ 182903 h 369087"/>
                  <a:gd name="connsiteX9" fmla="*/ 18044 w 228013"/>
                  <a:gd name="connsiteY9" fmla="*/ 156657 h 369087"/>
                  <a:gd name="connsiteX10" fmla="*/ 8202 w 228013"/>
                  <a:gd name="connsiteY10" fmla="*/ 119748 h 369087"/>
                  <a:gd name="connsiteX11" fmla="*/ 16404 w 228013"/>
                  <a:gd name="connsiteY11" fmla="*/ 86120 h 369087"/>
                  <a:gd name="connsiteX12" fmla="*/ 39369 w 228013"/>
                  <a:gd name="connsiteY12" fmla="*/ 59874 h 369087"/>
                  <a:gd name="connsiteX13" fmla="*/ 68896 w 228013"/>
                  <a:gd name="connsiteY13" fmla="*/ 46751 h 369087"/>
                  <a:gd name="connsiteX14" fmla="*/ 90221 w 228013"/>
                  <a:gd name="connsiteY14" fmla="*/ 42650 h 369087"/>
                  <a:gd name="connsiteX15" fmla="*/ 90221 w 228013"/>
                  <a:gd name="connsiteY15" fmla="*/ 0 h 369087"/>
                  <a:gd name="connsiteX16" fmla="*/ 139433 w 228013"/>
                  <a:gd name="connsiteY16" fmla="*/ 0 h 369087"/>
                  <a:gd name="connsiteX17" fmla="*/ 139433 w 228013"/>
                  <a:gd name="connsiteY17" fmla="*/ 43470 h 369087"/>
                  <a:gd name="connsiteX18" fmla="*/ 166499 w 228013"/>
                  <a:gd name="connsiteY18" fmla="*/ 50852 h 369087"/>
                  <a:gd name="connsiteX19" fmla="*/ 202588 w 228013"/>
                  <a:gd name="connsiteY19" fmla="*/ 76278 h 369087"/>
                  <a:gd name="connsiteX20" fmla="*/ 218172 w 228013"/>
                  <a:gd name="connsiteY20" fmla="*/ 118928 h 369087"/>
                  <a:gd name="connsiteX21" fmla="*/ 172241 w 228013"/>
                  <a:gd name="connsiteY21" fmla="*/ 125490 h 369087"/>
                  <a:gd name="connsiteX22" fmla="*/ 154196 w 228013"/>
                  <a:gd name="connsiteY22" fmla="*/ 91862 h 369087"/>
                  <a:gd name="connsiteX23" fmla="*/ 138613 w 228013"/>
                  <a:gd name="connsiteY23" fmla="*/ 83660 h 369087"/>
                  <a:gd name="connsiteX24" fmla="*/ 138613 w 228013"/>
                  <a:gd name="connsiteY24" fmla="*/ 161578 h 369087"/>
                  <a:gd name="connsiteX25" fmla="*/ 186184 w 228013"/>
                  <a:gd name="connsiteY25" fmla="*/ 177162 h 369087"/>
                  <a:gd name="connsiteX26" fmla="*/ 216531 w 228013"/>
                  <a:gd name="connsiteY26" fmla="*/ 201768 h 369087"/>
                  <a:gd name="connsiteX27" fmla="*/ 228014 w 228013"/>
                  <a:gd name="connsiteY27" fmla="*/ 241957 h 369087"/>
                  <a:gd name="connsiteX28" fmla="*/ 214071 w 228013"/>
                  <a:gd name="connsiteY28" fmla="*/ 285428 h 369087"/>
                  <a:gd name="connsiteX29" fmla="*/ 174701 w 228013"/>
                  <a:gd name="connsiteY29" fmla="*/ 317415 h 369087"/>
                  <a:gd name="connsiteX30" fmla="*/ 137793 w 228013"/>
                  <a:gd name="connsiteY30" fmla="*/ 327258 h 369087"/>
                  <a:gd name="connsiteX31" fmla="*/ 137793 w 228013"/>
                  <a:gd name="connsiteY31" fmla="*/ 369087 h 369087"/>
                  <a:gd name="connsiteX32" fmla="*/ 90221 w 228013"/>
                  <a:gd name="connsiteY32" fmla="*/ 369087 h 369087"/>
                  <a:gd name="connsiteX33" fmla="*/ 90221 w 228013"/>
                  <a:gd name="connsiteY33" fmla="*/ 368267 h 369087"/>
                  <a:gd name="connsiteX34" fmla="*/ 90221 w 228013"/>
                  <a:gd name="connsiteY34" fmla="*/ 147635 h 369087"/>
                  <a:gd name="connsiteX35" fmla="*/ 90221 w 228013"/>
                  <a:gd name="connsiteY35" fmla="*/ 81199 h 369087"/>
                  <a:gd name="connsiteX36" fmla="*/ 67256 w 228013"/>
                  <a:gd name="connsiteY36" fmla="*/ 90221 h 369087"/>
                  <a:gd name="connsiteX37" fmla="*/ 53313 w 228013"/>
                  <a:gd name="connsiteY37" fmla="*/ 114827 h 369087"/>
                  <a:gd name="connsiteX38" fmla="*/ 59054 w 228013"/>
                  <a:gd name="connsiteY38" fmla="*/ 131231 h 369087"/>
                  <a:gd name="connsiteX39" fmla="*/ 77098 w 228013"/>
                  <a:gd name="connsiteY39" fmla="*/ 143534 h 369087"/>
                  <a:gd name="connsiteX40" fmla="*/ 90221 w 228013"/>
                  <a:gd name="connsiteY40" fmla="*/ 147635 h 369087"/>
                  <a:gd name="connsiteX41" fmla="*/ 90221 w 228013"/>
                  <a:gd name="connsiteY41" fmla="*/ 147635 h 369087"/>
                  <a:gd name="connsiteX42" fmla="*/ 139433 w 228013"/>
                  <a:gd name="connsiteY42" fmla="*/ 210790 h 369087"/>
                  <a:gd name="connsiteX43" fmla="*/ 139433 w 228013"/>
                  <a:gd name="connsiteY43" fmla="*/ 287888 h 369087"/>
                  <a:gd name="connsiteX44" fmla="*/ 165679 w 228013"/>
                  <a:gd name="connsiteY44" fmla="*/ 276405 h 369087"/>
                  <a:gd name="connsiteX45" fmla="*/ 181263 w 228013"/>
                  <a:gd name="connsiteY45" fmla="*/ 246058 h 369087"/>
                  <a:gd name="connsiteX46" fmla="*/ 167320 w 228013"/>
                  <a:gd name="connsiteY46" fmla="*/ 221452 h 369087"/>
                  <a:gd name="connsiteX47" fmla="*/ 139433 w 22801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2"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7"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6" y="91862"/>
                    </a:cubicBezTo>
                    <a:cubicBezTo>
                      <a:pt x="150095"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8" y="218172"/>
                      <a:pt x="153376" y="214891"/>
                      <a:pt x="139433" y="210790"/>
                    </a:cubicBezTo>
                    <a:close/>
                  </a:path>
                </a:pathLst>
              </a:custGeom>
              <a:grpFill/>
              <a:ln w="8200" cap="flat">
                <a:noFill/>
                <a:prstDash val="solid"/>
                <a:miter/>
              </a:ln>
            </p:spPr>
            <p:txBody>
              <a:bodyPr rtlCol="0" anchor="ctr"/>
              <a:lstStyle/>
              <a:p>
                <a:endParaRPr lang="en-ID"/>
              </a:p>
            </p:txBody>
          </p:sp>
        </p:grpSp>
      </p:grpSp>
      <p:sp>
        <p:nvSpPr>
          <p:cNvPr id="134" name="Freeform: Shape 133">
            <a:extLst>
              <a:ext uri="{FF2B5EF4-FFF2-40B4-BE49-F238E27FC236}">
                <a16:creationId xmlns:a16="http://schemas.microsoft.com/office/drawing/2014/main" id="{E139AB37-21FF-4AD2-AA10-3239ECF7A16D}"/>
              </a:ext>
            </a:extLst>
          </p:cNvPr>
          <p:cNvSpPr/>
          <p:nvPr/>
        </p:nvSpPr>
        <p:spPr>
          <a:xfrm rot="10800000">
            <a:off x="5121032" y="2914074"/>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Tree>
    <p:extLst>
      <p:ext uri="{BB962C8B-B14F-4D97-AF65-F5344CB8AC3E}">
        <p14:creationId xmlns:p14="http://schemas.microsoft.com/office/powerpoint/2010/main" val="3386153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12"/>
                                        </p:tgtEl>
                                        <p:attrNameLst>
                                          <p:attrName>style.visibility</p:attrName>
                                        </p:attrNameLst>
                                      </p:cBhvr>
                                      <p:to>
                                        <p:strVal val="visible"/>
                                      </p:to>
                                    </p:set>
                                    <p:animEffect transition="in" filter="fade">
                                      <p:cBhvr>
                                        <p:cTn id="11" dur="1000"/>
                                        <p:tgtEl>
                                          <p:spTgt spid="312"/>
                                        </p:tgtEl>
                                      </p:cBhvr>
                                    </p:animEffect>
                                    <p:anim calcmode="lin" valueType="num">
                                      <p:cBhvr>
                                        <p:cTn id="12" dur="1000" fill="hold"/>
                                        <p:tgtEl>
                                          <p:spTgt spid="312"/>
                                        </p:tgtEl>
                                        <p:attrNameLst>
                                          <p:attrName>ppt_x</p:attrName>
                                        </p:attrNameLst>
                                      </p:cBhvr>
                                      <p:tavLst>
                                        <p:tav tm="0">
                                          <p:val>
                                            <p:strVal val="#ppt_x"/>
                                          </p:val>
                                        </p:tav>
                                        <p:tav tm="100000">
                                          <p:val>
                                            <p:strVal val="#ppt_x"/>
                                          </p:val>
                                        </p:tav>
                                      </p:tavLst>
                                    </p:anim>
                                    <p:anim calcmode="lin" valueType="num">
                                      <p:cBhvr>
                                        <p:cTn id="13" dur="1000" fill="hold"/>
                                        <p:tgtEl>
                                          <p:spTgt spid="3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74"/>
                                        </p:tgtEl>
                                        <p:attrNameLst>
                                          <p:attrName>style.visibility</p:attrName>
                                        </p:attrNameLst>
                                      </p:cBhvr>
                                      <p:to>
                                        <p:strVal val="visible"/>
                                      </p:to>
                                    </p:set>
                                    <p:animEffect transition="in" filter="fade">
                                      <p:cBhvr>
                                        <p:cTn id="21" dur="500"/>
                                        <p:tgtEl>
                                          <p:spTgt spid="27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4"/>
                                        </p:tgtEl>
                                        <p:attrNameLst>
                                          <p:attrName>style.visibility</p:attrName>
                                        </p:attrNameLst>
                                      </p:cBhvr>
                                      <p:to>
                                        <p:strVal val="visible"/>
                                      </p:to>
                                    </p:set>
                                    <p:animEffect transition="in" filter="fade">
                                      <p:cBhvr>
                                        <p:cTn id="28" dur="500"/>
                                        <p:tgtEl>
                                          <p:spTgt spid="134"/>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fade">
                                      <p:cBhvr>
                                        <p:cTn id="32" dur="500"/>
                                        <p:tgtEl>
                                          <p:spTgt spid="131"/>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245"/>
                                        </p:tgtEl>
                                        <p:attrNameLst>
                                          <p:attrName>style.visibility</p:attrName>
                                        </p:attrNameLst>
                                      </p:cBhvr>
                                      <p:to>
                                        <p:strVal val="visible"/>
                                      </p:to>
                                    </p:set>
                                    <p:animEffect transition="in" filter="fade">
                                      <p:cBhvr>
                                        <p:cTn id="40" dur="500"/>
                                        <p:tgtEl>
                                          <p:spTgt spid="24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47"/>
                                        </p:tgtEl>
                                        <p:attrNameLst>
                                          <p:attrName>style.visibility</p:attrName>
                                        </p:attrNameLst>
                                      </p:cBhvr>
                                      <p:to>
                                        <p:strVal val="visible"/>
                                      </p:to>
                                    </p:set>
                                    <p:animEffect transition="in" filter="fade">
                                      <p:cBhvr>
                                        <p:cTn id="43" dur="500"/>
                                        <p:tgtEl>
                                          <p:spTgt spid="24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9"/>
                                        </p:tgtEl>
                                        <p:attrNameLst>
                                          <p:attrName>style.visibility</p:attrName>
                                        </p:attrNameLst>
                                      </p:cBhvr>
                                      <p:to>
                                        <p:strVal val="visible"/>
                                      </p:to>
                                    </p:set>
                                    <p:animEffect transition="in" filter="fade">
                                      <p:cBhvr>
                                        <p:cTn id="46" dur="500"/>
                                        <p:tgtEl>
                                          <p:spTgt spid="24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46"/>
                                        </p:tgtEl>
                                        <p:attrNameLst>
                                          <p:attrName>style.visibility</p:attrName>
                                        </p:attrNameLst>
                                      </p:cBhvr>
                                      <p:to>
                                        <p:strVal val="visible"/>
                                      </p:to>
                                    </p:set>
                                    <p:animEffect transition="in" filter="fade">
                                      <p:cBhvr>
                                        <p:cTn id="49" dur="500"/>
                                        <p:tgtEl>
                                          <p:spTgt spid="24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8"/>
                                        </p:tgtEl>
                                        <p:attrNameLst>
                                          <p:attrName>style.visibility</p:attrName>
                                        </p:attrNameLst>
                                      </p:cBhvr>
                                      <p:to>
                                        <p:strVal val="visible"/>
                                      </p:to>
                                    </p:set>
                                    <p:animEffect transition="in" filter="fade">
                                      <p:cBhvr>
                                        <p:cTn id="52" dur="500"/>
                                        <p:tgtEl>
                                          <p:spTgt spid="248"/>
                                        </p:tgtEl>
                                      </p:cBhvr>
                                    </p:animEffect>
                                  </p:childTnLst>
                                </p:cTn>
                              </p:par>
                            </p:childTnLst>
                          </p:cTn>
                        </p:par>
                        <p:par>
                          <p:cTn id="53" fill="hold">
                            <p:stCondLst>
                              <p:cond delay="4500"/>
                            </p:stCondLst>
                            <p:childTnLst>
                              <p:par>
                                <p:cTn id="54" presetID="10" presetClass="entr" presetSubtype="0" fill="hold" grpId="0" nodeType="afterEffect">
                                  <p:stCondLst>
                                    <p:cond delay="0"/>
                                  </p:stCondLst>
                                  <p:childTnLst>
                                    <p:set>
                                      <p:cBhvr>
                                        <p:cTn id="55" dur="1" fill="hold">
                                          <p:stCondLst>
                                            <p:cond delay="0"/>
                                          </p:stCondLst>
                                        </p:cTn>
                                        <p:tgtEl>
                                          <p:spTgt spid="250"/>
                                        </p:tgtEl>
                                        <p:attrNameLst>
                                          <p:attrName>style.visibility</p:attrName>
                                        </p:attrNameLst>
                                      </p:cBhvr>
                                      <p:to>
                                        <p:strVal val="visible"/>
                                      </p:to>
                                    </p:set>
                                    <p:animEffect transition="in" filter="fade">
                                      <p:cBhvr>
                                        <p:cTn id="56" dur="500"/>
                                        <p:tgtEl>
                                          <p:spTgt spid="250"/>
                                        </p:tgtEl>
                                      </p:cBhvr>
                                    </p:animEffect>
                                  </p:childTnLst>
                                </p:cTn>
                              </p:par>
                            </p:childTnLst>
                          </p:cTn>
                        </p:par>
                        <p:par>
                          <p:cTn id="57" fill="hold">
                            <p:stCondLst>
                              <p:cond delay="5000"/>
                            </p:stCondLst>
                            <p:childTnLst>
                              <p:par>
                                <p:cTn id="58" presetID="22" presetClass="entr" presetSubtype="8" fill="hold" nodeType="afterEffect">
                                  <p:stCondLst>
                                    <p:cond delay="0"/>
                                  </p:stCondLst>
                                  <p:childTnLst>
                                    <p:set>
                                      <p:cBhvr>
                                        <p:cTn id="59" dur="1" fill="hold">
                                          <p:stCondLst>
                                            <p:cond delay="0"/>
                                          </p:stCondLst>
                                        </p:cTn>
                                        <p:tgtEl>
                                          <p:spTgt spid="56"/>
                                        </p:tgtEl>
                                        <p:attrNameLst>
                                          <p:attrName>style.visibility</p:attrName>
                                        </p:attrNameLst>
                                      </p:cBhvr>
                                      <p:to>
                                        <p:strVal val="visible"/>
                                      </p:to>
                                    </p:set>
                                    <p:animEffect transition="in" filter="wipe(left)">
                                      <p:cBhvr>
                                        <p:cTn id="60" dur="500"/>
                                        <p:tgtEl>
                                          <p:spTgt spid="56"/>
                                        </p:tgtEl>
                                      </p:cBhvr>
                                    </p:animEffect>
                                  </p:childTnLst>
                                </p:cTn>
                              </p:par>
                              <p:par>
                                <p:cTn id="61" presetID="22" presetClass="entr" presetSubtype="8" fill="hold" nodeType="with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wipe(left)">
                                      <p:cBhvr>
                                        <p:cTn id="6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1" grpId="0" animBg="1"/>
      <p:bldP spid="133" grpId="0"/>
      <p:bldP spid="246" grpId="0"/>
      <p:bldP spid="247" grpId="0"/>
      <p:bldP spid="248" grpId="0"/>
      <p:bldP spid="249" grpId="0"/>
      <p:bldP spid="250" grpId="0"/>
      <p:bldP spid="274" grpId="0" animBg="1"/>
      <p:bldP spid="13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9BFA223-7701-4ACB-8A4B-04E034BBBA3D}"/>
              </a:ext>
            </a:extLst>
          </p:cNvPr>
          <p:cNvGrpSpPr/>
          <p:nvPr/>
        </p:nvGrpSpPr>
        <p:grpSpPr>
          <a:xfrm>
            <a:off x="2947747" y="4181592"/>
            <a:ext cx="2006839" cy="1358500"/>
            <a:chOff x="2947747" y="4181592"/>
            <a:chExt cx="2006839" cy="1358500"/>
          </a:xfrm>
        </p:grpSpPr>
        <p:grpSp>
          <p:nvGrpSpPr>
            <p:cNvPr id="115" name="Graphic 2">
              <a:extLst>
                <a:ext uri="{FF2B5EF4-FFF2-40B4-BE49-F238E27FC236}">
                  <a16:creationId xmlns:a16="http://schemas.microsoft.com/office/drawing/2014/main" id="{A2A17E9A-7900-44F4-B1BC-81272D07B2BC}"/>
                </a:ext>
              </a:extLst>
            </p:cNvPr>
            <p:cNvGrpSpPr/>
            <p:nvPr/>
          </p:nvGrpSpPr>
          <p:grpSpPr>
            <a:xfrm>
              <a:off x="3827312" y="4181592"/>
              <a:ext cx="1127274" cy="1358500"/>
              <a:chOff x="2903525" y="3933205"/>
              <a:chExt cx="1301115" cy="1568002"/>
            </a:xfrm>
          </p:grpSpPr>
          <p:sp>
            <p:nvSpPr>
              <p:cNvPr id="116" name="Freeform: Shape 115">
                <a:extLst>
                  <a:ext uri="{FF2B5EF4-FFF2-40B4-BE49-F238E27FC236}">
                    <a16:creationId xmlns:a16="http://schemas.microsoft.com/office/drawing/2014/main" id="{07E3929E-080C-45D9-A049-673C37531776}"/>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33965024-D65F-4C93-AB48-FC6DABD8E8F5}"/>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4A23FD6E-D09D-457E-917E-8E5BE9A2B20F}"/>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B95A95C5-E269-4475-8689-415DA03DEEF3}"/>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3F498BF7-70AA-4C3E-8257-1D0E65768537}"/>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28D8C57-51B9-4D5F-AD70-ABBCF11BF721}"/>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DB21FEAD-57E4-42A3-8EF6-572A2F598E1E}"/>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88EB35E-87D1-478B-965F-1414BCA1A441}"/>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C44B658-AE8A-47E5-98B5-6E9355FF5003}"/>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2C173FEB-8CB0-495E-BD61-BDAC5E3C8EEA}"/>
                </a:ext>
              </a:extLst>
            </p:cNvPr>
            <p:cNvGrpSpPr/>
            <p:nvPr/>
          </p:nvGrpSpPr>
          <p:grpSpPr>
            <a:xfrm>
              <a:off x="2947747" y="4181592"/>
              <a:ext cx="1127274" cy="1358500"/>
              <a:chOff x="2903525" y="3933205"/>
              <a:chExt cx="1301115" cy="1568002"/>
            </a:xfrm>
          </p:grpSpPr>
          <p:sp>
            <p:nvSpPr>
              <p:cNvPr id="28" name="Freeform: Shape 27">
                <a:extLst>
                  <a:ext uri="{FF2B5EF4-FFF2-40B4-BE49-F238E27FC236}">
                    <a16:creationId xmlns:a16="http://schemas.microsoft.com/office/drawing/2014/main" id="{ED3DAD06-ECE5-46B2-AD49-C02AFBF17415}"/>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1060FB6E-C951-4C0A-BC83-3959E3F1D0D4}"/>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EF8A2FBB-E634-40AA-9691-4AB8A718DC70}"/>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8E9C64A-EA14-4B6D-AA44-0ED17CA1E06A}"/>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A1BB6D11-67AB-418E-9BEC-F7041B2947E1}"/>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BF8CD53-A63C-4B7A-B777-B9C763ADA1FA}"/>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C65BD63-E734-4C66-AA2A-21837A5A5E9F}"/>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78902C-1EAF-473D-9411-9EE4C744FAB2}"/>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4C20A264-2A2B-4580-99D2-0B99135C0692}"/>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A7F804EC-1514-4713-A7E3-28529EA1457B}"/>
              </a:ext>
            </a:extLst>
          </p:cNvPr>
          <p:cNvSpPr>
            <a:spLocks noGrp="1"/>
          </p:cNvSpPr>
          <p:nvPr>
            <p:ph type="title"/>
          </p:nvPr>
        </p:nvSpPr>
        <p:spPr/>
        <p:txBody>
          <a:bodyPr/>
          <a:lstStyle/>
          <a:p>
            <a:r>
              <a:rPr lang="en-ID"/>
              <a:t>Comparison Chart</a:t>
            </a:r>
          </a:p>
        </p:txBody>
      </p:sp>
      <p:grpSp>
        <p:nvGrpSpPr>
          <p:cNvPr id="37" name="Group 36">
            <a:extLst>
              <a:ext uri="{FF2B5EF4-FFF2-40B4-BE49-F238E27FC236}">
                <a16:creationId xmlns:a16="http://schemas.microsoft.com/office/drawing/2014/main" id="{0DC6BE8F-3FC7-4CEF-BE77-72FF865BB10A}"/>
              </a:ext>
            </a:extLst>
          </p:cNvPr>
          <p:cNvGrpSpPr/>
          <p:nvPr/>
        </p:nvGrpSpPr>
        <p:grpSpPr>
          <a:xfrm>
            <a:off x="7275074" y="3686191"/>
            <a:ext cx="2090604" cy="980517"/>
            <a:chOff x="7275074" y="3686191"/>
            <a:chExt cx="2090604" cy="980517"/>
          </a:xfrm>
        </p:grpSpPr>
        <p:grpSp>
          <p:nvGrpSpPr>
            <p:cNvPr id="105" name="Graphic 86">
              <a:extLst>
                <a:ext uri="{FF2B5EF4-FFF2-40B4-BE49-F238E27FC236}">
                  <a16:creationId xmlns:a16="http://schemas.microsoft.com/office/drawing/2014/main" id="{1E2E0C9D-B205-430A-890E-22D62EC3DCD4}"/>
                </a:ext>
              </a:extLst>
            </p:cNvPr>
            <p:cNvGrpSpPr/>
            <p:nvPr/>
          </p:nvGrpSpPr>
          <p:grpSpPr>
            <a:xfrm>
              <a:off x="8565729" y="3686191"/>
              <a:ext cx="799949" cy="965472"/>
              <a:chOff x="3715117" y="4503378"/>
              <a:chExt cx="914029" cy="1103157"/>
            </a:xfrm>
          </p:grpSpPr>
          <p:sp>
            <p:nvSpPr>
              <p:cNvPr id="106" name="Freeform: Shape 105">
                <a:extLst>
                  <a:ext uri="{FF2B5EF4-FFF2-40B4-BE49-F238E27FC236}">
                    <a16:creationId xmlns:a16="http://schemas.microsoft.com/office/drawing/2014/main" id="{71615460-BE50-40E6-80EF-82A1CCB10727}"/>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495FE76-A297-4A03-9AB7-CC3F74AF50F2}"/>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020C7E9-1685-4C32-BADA-6CA608B29F66}"/>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3784B15-B183-4277-ADF3-F24DD823C9A5}"/>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A805C1A-6F3C-4DA2-9F55-A3DD522E55C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E02F40B5-A4C2-4CEB-B873-EF9258BAD42C}"/>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F79DE74-F8ED-464D-AA23-ECE4F0168BEB}"/>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0F7F29D4-84A5-494A-95ED-471C87F05155}"/>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C5CEA320-1F11-4A9A-9747-5D65908432F5}"/>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75" name="Graphic 86">
              <a:extLst>
                <a:ext uri="{FF2B5EF4-FFF2-40B4-BE49-F238E27FC236}">
                  <a16:creationId xmlns:a16="http://schemas.microsoft.com/office/drawing/2014/main" id="{2C73C0E9-4DDF-460A-B465-96A486F32532}"/>
                </a:ext>
              </a:extLst>
            </p:cNvPr>
            <p:cNvGrpSpPr/>
            <p:nvPr/>
          </p:nvGrpSpPr>
          <p:grpSpPr>
            <a:xfrm>
              <a:off x="7911341" y="3701234"/>
              <a:ext cx="799949" cy="965473"/>
              <a:chOff x="3715117" y="4503378"/>
              <a:chExt cx="914029" cy="1103157"/>
            </a:xfrm>
          </p:grpSpPr>
          <p:sp>
            <p:nvSpPr>
              <p:cNvPr id="76" name="Freeform: Shape 75">
                <a:extLst>
                  <a:ext uri="{FF2B5EF4-FFF2-40B4-BE49-F238E27FC236}">
                    <a16:creationId xmlns:a16="http://schemas.microsoft.com/office/drawing/2014/main" id="{22D0E355-DADE-480B-8930-3EF619DFD8EB}"/>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8B0E15E2-22FA-4038-B232-7BA79AEF0B75}"/>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76277A7-3E1A-480C-BD6D-61273E1DF977}"/>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9358CE84-2A1F-448F-8AC8-3256BAC7C64A}"/>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643B7B34-0AFE-4158-80B0-B98F45BDFD3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B64AA7D8-D712-4949-9C9F-6D4F6ABFD00E}"/>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B9AF99D5-2418-4C89-807F-53C2C980955C}"/>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B29D745F-500E-42AC-8CE9-40524BFDCC4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D7AC9105-9795-46A5-9445-FA334C40361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88" name="Graphic 86">
              <a:extLst>
                <a:ext uri="{FF2B5EF4-FFF2-40B4-BE49-F238E27FC236}">
                  <a16:creationId xmlns:a16="http://schemas.microsoft.com/office/drawing/2014/main" id="{BADF9A90-90AE-4480-ADC9-006DDA60ED89}"/>
                </a:ext>
              </a:extLst>
            </p:cNvPr>
            <p:cNvGrpSpPr/>
            <p:nvPr/>
          </p:nvGrpSpPr>
          <p:grpSpPr>
            <a:xfrm>
              <a:off x="7275074" y="3701235"/>
              <a:ext cx="799949" cy="965473"/>
              <a:chOff x="3715117" y="4503378"/>
              <a:chExt cx="914029" cy="1103157"/>
            </a:xfrm>
          </p:grpSpPr>
          <p:sp>
            <p:nvSpPr>
              <p:cNvPr id="89" name="Freeform: Shape 88">
                <a:extLst>
                  <a:ext uri="{FF2B5EF4-FFF2-40B4-BE49-F238E27FC236}">
                    <a16:creationId xmlns:a16="http://schemas.microsoft.com/office/drawing/2014/main" id="{5C270E8E-79D2-4AB7-83D6-1A0B09999BEA}"/>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C28E79D5-234D-48E0-896E-1BC386B8DBE6}"/>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54089B49-9CDD-4722-80CE-3F230DC1C555}"/>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346DAFC9-00AA-4811-8854-5D0C3D6DA18F}"/>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E8F945C9-CB34-4E79-B212-4D32698F9F6C}"/>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9390446-8DEA-444D-8B0D-67C0F507F1CB}"/>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E3DF3449-78F1-4CF7-99E4-DCC192CF150D}"/>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88CEB65-D88C-4E7E-BF51-67CC6EAF305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2438AD0A-5304-4097-A082-30940CA3DDC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sp>
        <p:nvSpPr>
          <p:cNvPr id="118" name="TextBox 117">
            <a:extLst>
              <a:ext uri="{FF2B5EF4-FFF2-40B4-BE49-F238E27FC236}">
                <a16:creationId xmlns:a16="http://schemas.microsoft.com/office/drawing/2014/main" id="{AA6011AD-65CE-4CF0-8FCF-BBEFFEFD24A5}"/>
              </a:ext>
            </a:extLst>
          </p:cNvPr>
          <p:cNvSpPr txBox="1"/>
          <p:nvPr/>
        </p:nvSpPr>
        <p:spPr>
          <a:xfrm>
            <a:off x="1108065" y="2549066"/>
            <a:ext cx="1353256" cy="707886"/>
          </a:xfrm>
          <a:prstGeom prst="rect">
            <a:avLst/>
          </a:prstGeom>
          <a:noFill/>
        </p:spPr>
        <p:txBody>
          <a:bodyPr wrap="none" rtlCol="0" anchor="ctr">
            <a:spAutoFit/>
          </a:bodyPr>
          <a:lstStyle/>
          <a:p>
            <a:r>
              <a:rPr lang="en-US" sz="4000" b="1">
                <a:solidFill>
                  <a:schemeClr val="accent1"/>
                </a:solidFill>
                <a:latin typeface="+mj-lt"/>
              </a:rPr>
              <a:t>£39k</a:t>
            </a:r>
            <a:endParaRPr lang="en-US" sz="3200" b="1">
              <a:solidFill>
                <a:schemeClr val="accent1"/>
              </a:solidFill>
              <a:latin typeface="+mj-lt"/>
            </a:endParaRPr>
          </a:p>
        </p:txBody>
      </p:sp>
      <p:sp>
        <p:nvSpPr>
          <p:cNvPr id="119" name="TextBox 118">
            <a:extLst>
              <a:ext uri="{FF2B5EF4-FFF2-40B4-BE49-F238E27FC236}">
                <a16:creationId xmlns:a16="http://schemas.microsoft.com/office/drawing/2014/main" id="{D953C988-3A17-4B31-BD4C-35EE59E2FDFF}"/>
              </a:ext>
            </a:extLst>
          </p:cNvPr>
          <p:cNvSpPr txBox="1"/>
          <p:nvPr/>
        </p:nvSpPr>
        <p:spPr>
          <a:xfrm>
            <a:off x="1108065" y="221625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0" name="TextBox 119">
            <a:extLst>
              <a:ext uri="{FF2B5EF4-FFF2-40B4-BE49-F238E27FC236}">
                <a16:creationId xmlns:a16="http://schemas.microsoft.com/office/drawing/2014/main" id="{82EAA8B3-7DD0-4618-8361-D5BC0B2F8E6E}"/>
              </a:ext>
            </a:extLst>
          </p:cNvPr>
          <p:cNvSpPr txBox="1"/>
          <p:nvPr/>
        </p:nvSpPr>
        <p:spPr>
          <a:xfrm>
            <a:off x="2765561" y="2549066"/>
            <a:ext cx="1436612" cy="707886"/>
          </a:xfrm>
          <a:prstGeom prst="rect">
            <a:avLst/>
          </a:prstGeom>
          <a:noFill/>
        </p:spPr>
        <p:txBody>
          <a:bodyPr wrap="none" rtlCol="0" anchor="ctr">
            <a:spAutoFit/>
          </a:bodyPr>
          <a:lstStyle/>
          <a:p>
            <a:r>
              <a:rPr lang="en-US" sz="4000" b="1">
                <a:solidFill>
                  <a:schemeClr val="accent2"/>
                </a:solidFill>
                <a:latin typeface="+mj-lt"/>
              </a:rPr>
              <a:t>$70K</a:t>
            </a:r>
            <a:endParaRPr lang="en-US" sz="3200" b="1">
              <a:solidFill>
                <a:schemeClr val="accent2"/>
              </a:solidFill>
              <a:latin typeface="+mj-lt"/>
            </a:endParaRPr>
          </a:p>
        </p:txBody>
      </p:sp>
      <p:sp>
        <p:nvSpPr>
          <p:cNvPr id="121" name="Rectangle 120">
            <a:extLst>
              <a:ext uri="{FF2B5EF4-FFF2-40B4-BE49-F238E27FC236}">
                <a16:creationId xmlns:a16="http://schemas.microsoft.com/office/drawing/2014/main" id="{5BC29649-56F7-4FEF-9AFE-546363AF9497}"/>
              </a:ext>
            </a:extLst>
          </p:cNvPr>
          <p:cNvSpPr/>
          <p:nvPr/>
        </p:nvSpPr>
        <p:spPr>
          <a:xfrm>
            <a:off x="1108065" y="3188540"/>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3" name="TextBox 122">
            <a:extLst>
              <a:ext uri="{FF2B5EF4-FFF2-40B4-BE49-F238E27FC236}">
                <a16:creationId xmlns:a16="http://schemas.microsoft.com/office/drawing/2014/main" id="{A62F5673-30AD-4339-A1BC-14F0B077BD64}"/>
              </a:ext>
            </a:extLst>
          </p:cNvPr>
          <p:cNvSpPr txBox="1"/>
          <p:nvPr/>
        </p:nvSpPr>
        <p:spPr>
          <a:xfrm>
            <a:off x="2452160" y="2549066"/>
            <a:ext cx="383438" cy="707886"/>
          </a:xfrm>
          <a:prstGeom prst="rect">
            <a:avLst/>
          </a:prstGeom>
          <a:noFill/>
        </p:spPr>
        <p:txBody>
          <a:bodyPr wrap="none" rtlCol="0" anchor="ctr">
            <a:spAutoFit/>
          </a:bodyPr>
          <a:lstStyle/>
          <a:p>
            <a:r>
              <a:rPr lang="en-US" sz="4000" b="1">
                <a:latin typeface="+mj-lt"/>
              </a:rPr>
              <a:t>/</a:t>
            </a:r>
          </a:p>
        </p:txBody>
      </p:sp>
      <p:sp>
        <p:nvSpPr>
          <p:cNvPr id="124" name="TextBox 123">
            <a:extLst>
              <a:ext uri="{FF2B5EF4-FFF2-40B4-BE49-F238E27FC236}">
                <a16:creationId xmlns:a16="http://schemas.microsoft.com/office/drawing/2014/main" id="{1252A7A3-3491-4722-AFBA-46FCE67F220C}"/>
              </a:ext>
            </a:extLst>
          </p:cNvPr>
          <p:cNvSpPr txBox="1"/>
          <p:nvPr/>
        </p:nvSpPr>
        <p:spPr>
          <a:xfrm>
            <a:off x="7330360" y="1902159"/>
            <a:ext cx="1361270" cy="707886"/>
          </a:xfrm>
          <a:prstGeom prst="rect">
            <a:avLst/>
          </a:prstGeom>
          <a:noFill/>
        </p:spPr>
        <p:txBody>
          <a:bodyPr wrap="none" rtlCol="0" anchor="ctr">
            <a:spAutoFit/>
          </a:bodyPr>
          <a:lstStyle/>
          <a:p>
            <a:r>
              <a:rPr lang="en-US" sz="4000" b="1">
                <a:solidFill>
                  <a:schemeClr val="accent2"/>
                </a:solidFill>
                <a:latin typeface="+mj-lt"/>
              </a:rPr>
              <a:t>$53k</a:t>
            </a:r>
            <a:endParaRPr lang="en-US" sz="3200" b="1">
              <a:solidFill>
                <a:schemeClr val="accent2"/>
              </a:solidFill>
              <a:latin typeface="+mj-lt"/>
            </a:endParaRPr>
          </a:p>
        </p:txBody>
      </p:sp>
      <p:sp>
        <p:nvSpPr>
          <p:cNvPr id="125" name="TextBox 124">
            <a:extLst>
              <a:ext uri="{FF2B5EF4-FFF2-40B4-BE49-F238E27FC236}">
                <a16:creationId xmlns:a16="http://schemas.microsoft.com/office/drawing/2014/main" id="{B2925BEE-0E47-4E0C-BFF8-DA895C2F21C7}"/>
              </a:ext>
            </a:extLst>
          </p:cNvPr>
          <p:cNvSpPr txBox="1"/>
          <p:nvPr/>
        </p:nvSpPr>
        <p:spPr>
          <a:xfrm>
            <a:off x="7330360" y="1569351"/>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6" name="TextBox 125">
            <a:extLst>
              <a:ext uri="{FF2B5EF4-FFF2-40B4-BE49-F238E27FC236}">
                <a16:creationId xmlns:a16="http://schemas.microsoft.com/office/drawing/2014/main" id="{391DBAD1-53B6-4F08-AD71-54A28AC6822F}"/>
              </a:ext>
            </a:extLst>
          </p:cNvPr>
          <p:cNvSpPr txBox="1"/>
          <p:nvPr/>
        </p:nvSpPr>
        <p:spPr>
          <a:xfrm>
            <a:off x="8987856" y="1902159"/>
            <a:ext cx="1361270" cy="707886"/>
          </a:xfrm>
          <a:prstGeom prst="rect">
            <a:avLst/>
          </a:prstGeom>
          <a:noFill/>
        </p:spPr>
        <p:txBody>
          <a:bodyPr wrap="none" rtlCol="0" anchor="ctr">
            <a:spAutoFit/>
          </a:bodyPr>
          <a:lstStyle/>
          <a:p>
            <a:r>
              <a:rPr lang="en-US" sz="4000" b="1">
                <a:solidFill>
                  <a:schemeClr val="accent1"/>
                </a:solidFill>
                <a:latin typeface="+mj-lt"/>
              </a:rPr>
              <a:t>£19k</a:t>
            </a:r>
            <a:endParaRPr lang="en-US" sz="3200" b="1">
              <a:solidFill>
                <a:schemeClr val="accent1"/>
              </a:solidFill>
              <a:latin typeface="+mj-lt"/>
            </a:endParaRPr>
          </a:p>
        </p:txBody>
      </p:sp>
      <p:sp>
        <p:nvSpPr>
          <p:cNvPr id="127" name="Rectangle 126">
            <a:extLst>
              <a:ext uri="{FF2B5EF4-FFF2-40B4-BE49-F238E27FC236}">
                <a16:creationId xmlns:a16="http://schemas.microsoft.com/office/drawing/2014/main" id="{D17BF7AE-847B-4292-A740-F90451AA0E5B}"/>
              </a:ext>
            </a:extLst>
          </p:cNvPr>
          <p:cNvSpPr/>
          <p:nvPr/>
        </p:nvSpPr>
        <p:spPr>
          <a:xfrm>
            <a:off x="7330360" y="2541633"/>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8" name="TextBox 127">
            <a:extLst>
              <a:ext uri="{FF2B5EF4-FFF2-40B4-BE49-F238E27FC236}">
                <a16:creationId xmlns:a16="http://schemas.microsoft.com/office/drawing/2014/main" id="{E98E58F3-840C-4242-8C58-FE31CF02912D}"/>
              </a:ext>
            </a:extLst>
          </p:cNvPr>
          <p:cNvSpPr txBox="1"/>
          <p:nvPr/>
        </p:nvSpPr>
        <p:spPr>
          <a:xfrm>
            <a:off x="8674455" y="1902159"/>
            <a:ext cx="383438" cy="707886"/>
          </a:xfrm>
          <a:prstGeom prst="rect">
            <a:avLst/>
          </a:prstGeom>
          <a:noFill/>
        </p:spPr>
        <p:txBody>
          <a:bodyPr wrap="none" rtlCol="0" anchor="ctr">
            <a:spAutoFit/>
          </a:bodyPr>
          <a:lstStyle/>
          <a:p>
            <a:r>
              <a:rPr lang="en-US" sz="4000" b="1">
                <a:latin typeface="+mj-lt"/>
              </a:rPr>
              <a:t>/</a:t>
            </a:r>
          </a:p>
        </p:txBody>
      </p:sp>
      <p:grpSp>
        <p:nvGrpSpPr>
          <p:cNvPr id="4" name="Graphic 2">
            <a:extLst>
              <a:ext uri="{FF2B5EF4-FFF2-40B4-BE49-F238E27FC236}">
                <a16:creationId xmlns:a16="http://schemas.microsoft.com/office/drawing/2014/main" id="{6032AB6F-79E3-4233-AAAE-459577EE0B2E}"/>
              </a:ext>
            </a:extLst>
          </p:cNvPr>
          <p:cNvGrpSpPr/>
          <p:nvPr/>
        </p:nvGrpSpPr>
        <p:grpSpPr>
          <a:xfrm>
            <a:off x="2820652" y="4532691"/>
            <a:ext cx="6548925" cy="1698754"/>
            <a:chOff x="2820652" y="4532691"/>
            <a:chExt cx="6548925" cy="1698754"/>
          </a:xfrm>
        </p:grpSpPr>
        <p:sp>
          <p:nvSpPr>
            <p:cNvPr id="5" name="Freeform: Shape 4">
              <a:extLst>
                <a:ext uri="{FF2B5EF4-FFF2-40B4-BE49-F238E27FC236}">
                  <a16:creationId xmlns:a16="http://schemas.microsoft.com/office/drawing/2014/main" id="{05B6C370-FA6C-4D79-A8BF-6B33BC53531D}"/>
                </a:ext>
              </a:extLst>
            </p:cNvPr>
            <p:cNvSpPr/>
            <p:nvPr/>
          </p:nvSpPr>
          <p:spPr>
            <a:xfrm>
              <a:off x="3808567" y="5445362"/>
              <a:ext cx="2133402" cy="639293"/>
            </a:xfrm>
            <a:custGeom>
              <a:avLst/>
              <a:gdLst>
                <a:gd name="connsiteX0" fmla="*/ 1610232 w 2133402"/>
                <a:gd name="connsiteY0" fmla="*/ 85867 h 639293"/>
                <a:gd name="connsiteX1" fmla="*/ 2072322 w 2133402"/>
                <a:gd name="connsiteY1" fmla="*/ 0 h 639293"/>
                <a:gd name="connsiteX2" fmla="*/ 2070551 w 2133402"/>
                <a:gd name="connsiteY2" fmla="*/ 2656 h 639293"/>
                <a:gd name="connsiteX3" fmla="*/ 2068781 w 2133402"/>
                <a:gd name="connsiteY3" fmla="*/ 4426 h 639293"/>
                <a:gd name="connsiteX4" fmla="*/ 2039568 w 2133402"/>
                <a:gd name="connsiteY4" fmla="*/ 48688 h 639293"/>
                <a:gd name="connsiteX5" fmla="*/ 2024519 w 2133402"/>
                <a:gd name="connsiteY5" fmla="*/ 89408 h 639293"/>
                <a:gd name="connsiteX6" fmla="*/ 2110387 w 2133402"/>
                <a:gd name="connsiteY6" fmla="*/ 300978 h 639293"/>
                <a:gd name="connsiteX7" fmla="*/ 2133403 w 2133402"/>
                <a:gd name="connsiteY7" fmla="*/ 314256 h 639293"/>
                <a:gd name="connsiteX8" fmla="*/ 1910325 w 2133402"/>
                <a:gd name="connsiteY8" fmla="*/ 350551 h 639293"/>
                <a:gd name="connsiteX9" fmla="*/ 1329614 w 2133402"/>
                <a:gd name="connsiteY9" fmla="*/ 446156 h 639293"/>
                <a:gd name="connsiteX10" fmla="*/ 1322532 w 2133402"/>
                <a:gd name="connsiteY10" fmla="*/ 447926 h 639293"/>
                <a:gd name="connsiteX11" fmla="*/ 1171158 w 2133402"/>
                <a:gd name="connsiteY11" fmla="*/ 472712 h 639293"/>
                <a:gd name="connsiteX12" fmla="*/ 158456 w 2133402"/>
                <a:gd name="connsiteY12" fmla="*/ 636480 h 639293"/>
                <a:gd name="connsiteX13" fmla="*/ 1770 w 2133402"/>
                <a:gd name="connsiteY13" fmla="*/ 546186 h 639293"/>
                <a:gd name="connsiteX14" fmla="*/ 0 w 2133402"/>
                <a:gd name="connsiteY14" fmla="*/ 528482 h 639293"/>
                <a:gd name="connsiteX15" fmla="*/ 60196 w 2133402"/>
                <a:gd name="connsiteY15" fmla="*/ 516974 h 639293"/>
                <a:gd name="connsiteX16" fmla="*/ 61081 w 2133402"/>
                <a:gd name="connsiteY16" fmla="*/ 535564 h 639293"/>
                <a:gd name="connsiteX17" fmla="*/ 73474 w 2133402"/>
                <a:gd name="connsiteY17" fmla="*/ 561235 h 639293"/>
                <a:gd name="connsiteX18" fmla="*/ 65507 w 2133402"/>
                <a:gd name="connsiteY18" fmla="*/ 516089 h 639293"/>
                <a:gd name="connsiteX19" fmla="*/ 208029 w 2133402"/>
                <a:gd name="connsiteY19" fmla="*/ 489532 h 639293"/>
                <a:gd name="connsiteX20" fmla="*/ 252290 w 2133402"/>
                <a:gd name="connsiteY20" fmla="*/ 481565 h 639293"/>
                <a:gd name="connsiteX21" fmla="*/ 268224 w 2133402"/>
                <a:gd name="connsiteY21" fmla="*/ 478909 h 639293"/>
                <a:gd name="connsiteX22" fmla="*/ 1610232 w 2133402"/>
                <a:gd name="connsiteY22" fmla="*/ 85867 h 63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33402" h="639293">
                  <a:moveTo>
                    <a:pt x="1610232" y="85867"/>
                  </a:moveTo>
                  <a:lnTo>
                    <a:pt x="2072322" y="0"/>
                  </a:lnTo>
                  <a:lnTo>
                    <a:pt x="2070551" y="2656"/>
                  </a:lnTo>
                  <a:lnTo>
                    <a:pt x="2068781" y="4426"/>
                  </a:lnTo>
                  <a:cubicBezTo>
                    <a:pt x="2057273" y="17705"/>
                    <a:pt x="2047535" y="33639"/>
                    <a:pt x="2039568" y="48688"/>
                  </a:cubicBezTo>
                  <a:cubicBezTo>
                    <a:pt x="2033371" y="61966"/>
                    <a:pt x="2028060" y="75244"/>
                    <a:pt x="2024519" y="89408"/>
                  </a:cubicBezTo>
                  <a:cubicBezTo>
                    <a:pt x="2004159" y="169964"/>
                    <a:pt x="2036027" y="251405"/>
                    <a:pt x="2110387" y="300978"/>
                  </a:cubicBezTo>
                  <a:cubicBezTo>
                    <a:pt x="2117468" y="305404"/>
                    <a:pt x="2125436" y="310715"/>
                    <a:pt x="2133403" y="314256"/>
                  </a:cubicBezTo>
                  <a:cubicBezTo>
                    <a:pt x="2059043" y="326650"/>
                    <a:pt x="1984684" y="339043"/>
                    <a:pt x="1910325" y="350551"/>
                  </a:cubicBezTo>
                  <a:lnTo>
                    <a:pt x="1329614" y="446156"/>
                  </a:lnTo>
                  <a:lnTo>
                    <a:pt x="1322532" y="447926"/>
                  </a:lnTo>
                  <a:cubicBezTo>
                    <a:pt x="1276501" y="456778"/>
                    <a:pt x="1225157" y="464745"/>
                    <a:pt x="1171158" y="472712"/>
                  </a:cubicBezTo>
                  <a:lnTo>
                    <a:pt x="158456" y="636480"/>
                  </a:lnTo>
                  <a:cubicBezTo>
                    <a:pt x="84097" y="650644"/>
                    <a:pt x="14164" y="609923"/>
                    <a:pt x="1770" y="546186"/>
                  </a:cubicBezTo>
                  <a:cubicBezTo>
                    <a:pt x="885" y="539990"/>
                    <a:pt x="0" y="533793"/>
                    <a:pt x="0" y="528482"/>
                  </a:cubicBezTo>
                  <a:lnTo>
                    <a:pt x="60196" y="516974"/>
                  </a:lnTo>
                  <a:cubicBezTo>
                    <a:pt x="59310" y="523170"/>
                    <a:pt x="59310" y="529367"/>
                    <a:pt x="61081" y="535564"/>
                  </a:cubicBezTo>
                  <a:cubicBezTo>
                    <a:pt x="62851" y="545301"/>
                    <a:pt x="67277" y="554153"/>
                    <a:pt x="73474" y="561235"/>
                  </a:cubicBezTo>
                  <a:lnTo>
                    <a:pt x="65507" y="516089"/>
                  </a:lnTo>
                  <a:lnTo>
                    <a:pt x="208029" y="489532"/>
                  </a:lnTo>
                  <a:lnTo>
                    <a:pt x="252290" y="481565"/>
                  </a:lnTo>
                  <a:lnTo>
                    <a:pt x="268224" y="478909"/>
                  </a:lnTo>
                  <a:cubicBezTo>
                    <a:pt x="486876" y="380649"/>
                    <a:pt x="1181781" y="165538"/>
                    <a:pt x="1610232" y="85867"/>
                  </a:cubicBezTo>
                  <a:close/>
                </a:path>
              </a:pathLst>
            </a:custGeom>
            <a:solidFill>
              <a:srgbClr val="CCCCCC"/>
            </a:solidFill>
            <a:ln w="8843"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ECA23609-10BB-4664-BAFD-619E230F1E77}"/>
                </a:ext>
              </a:extLst>
            </p:cNvPr>
            <p:cNvSpPr/>
            <p:nvPr/>
          </p:nvSpPr>
          <p:spPr>
            <a:xfrm>
              <a:off x="6216391" y="5128450"/>
              <a:ext cx="2129725" cy="568317"/>
            </a:xfrm>
            <a:custGeom>
              <a:avLst/>
              <a:gdLst>
                <a:gd name="connsiteX0" fmla="*/ 462089 w 2129725"/>
                <a:gd name="connsiteY0" fmla="*/ 168194 h 568317"/>
                <a:gd name="connsiteX1" fmla="*/ 0 w 2129725"/>
                <a:gd name="connsiteY1" fmla="*/ 254061 h 568317"/>
                <a:gd name="connsiteX2" fmla="*/ 2656 w 2129725"/>
                <a:gd name="connsiteY2" fmla="*/ 255831 h 568317"/>
                <a:gd name="connsiteX3" fmla="*/ 5311 w 2129725"/>
                <a:gd name="connsiteY3" fmla="*/ 256716 h 568317"/>
                <a:gd name="connsiteX4" fmla="*/ 47802 w 2129725"/>
                <a:gd name="connsiteY4" fmla="*/ 287699 h 568317"/>
                <a:gd name="connsiteX5" fmla="*/ 76130 w 2129725"/>
                <a:gd name="connsiteY5" fmla="*/ 319568 h 568317"/>
                <a:gd name="connsiteX6" fmla="*/ 71704 w 2129725"/>
                <a:gd name="connsiteY6" fmla="*/ 547957 h 568317"/>
                <a:gd name="connsiteX7" fmla="*/ 54884 w 2129725"/>
                <a:gd name="connsiteY7" fmla="*/ 568317 h 568317"/>
                <a:gd name="connsiteX8" fmla="*/ 276191 w 2129725"/>
                <a:gd name="connsiteY8" fmla="*/ 522285 h 568317"/>
                <a:gd name="connsiteX9" fmla="*/ 852476 w 2129725"/>
                <a:gd name="connsiteY9" fmla="*/ 401894 h 568317"/>
                <a:gd name="connsiteX10" fmla="*/ 859558 w 2129725"/>
                <a:gd name="connsiteY10" fmla="*/ 400124 h 568317"/>
                <a:gd name="connsiteX11" fmla="*/ 1010047 w 2129725"/>
                <a:gd name="connsiteY11" fmla="*/ 368255 h 568317"/>
                <a:gd name="connsiteX12" fmla="*/ 2014782 w 2129725"/>
                <a:gd name="connsiteY12" fmla="*/ 158456 h 568317"/>
                <a:gd name="connsiteX13" fmla="*/ 2128091 w 2129725"/>
                <a:gd name="connsiteY13" fmla="*/ 17705 h 568317"/>
                <a:gd name="connsiteX14" fmla="*/ 2122780 w 2129725"/>
                <a:gd name="connsiteY14" fmla="*/ 0 h 568317"/>
                <a:gd name="connsiteX15" fmla="*/ 2062584 w 2129725"/>
                <a:gd name="connsiteY15" fmla="*/ 11508 h 568317"/>
                <a:gd name="connsiteX16" fmla="*/ 2068781 w 2129725"/>
                <a:gd name="connsiteY16" fmla="*/ 28327 h 568317"/>
                <a:gd name="connsiteX17" fmla="*/ 2067010 w 2129725"/>
                <a:gd name="connsiteY17" fmla="*/ 56655 h 568317"/>
                <a:gd name="connsiteX18" fmla="*/ 2059043 w 2129725"/>
                <a:gd name="connsiteY18" fmla="*/ 11508 h 568317"/>
                <a:gd name="connsiteX19" fmla="*/ 1916521 w 2129725"/>
                <a:gd name="connsiteY19" fmla="*/ 38065 h 568317"/>
                <a:gd name="connsiteX20" fmla="*/ 1872260 w 2129725"/>
                <a:gd name="connsiteY20" fmla="*/ 46032 h 568317"/>
                <a:gd name="connsiteX21" fmla="*/ 1856326 w 2129725"/>
                <a:gd name="connsiteY21" fmla="*/ 48688 h 568317"/>
                <a:gd name="connsiteX22" fmla="*/ 462089 w 2129725"/>
                <a:gd name="connsiteY22" fmla="*/ 168194 h 56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9725" h="568317">
                  <a:moveTo>
                    <a:pt x="462089" y="168194"/>
                  </a:moveTo>
                  <a:lnTo>
                    <a:pt x="0" y="254061"/>
                  </a:lnTo>
                  <a:lnTo>
                    <a:pt x="2656" y="255831"/>
                  </a:lnTo>
                  <a:lnTo>
                    <a:pt x="5311" y="256716"/>
                  </a:lnTo>
                  <a:cubicBezTo>
                    <a:pt x="20360" y="265569"/>
                    <a:pt x="35409" y="276191"/>
                    <a:pt x="47802" y="287699"/>
                  </a:cubicBezTo>
                  <a:cubicBezTo>
                    <a:pt x="58425" y="298322"/>
                    <a:pt x="67277" y="308060"/>
                    <a:pt x="76130" y="319568"/>
                  </a:cubicBezTo>
                  <a:cubicBezTo>
                    <a:pt x="123932" y="387730"/>
                    <a:pt x="123932" y="474483"/>
                    <a:pt x="71704" y="547957"/>
                  </a:cubicBezTo>
                  <a:cubicBezTo>
                    <a:pt x="66392" y="555039"/>
                    <a:pt x="61081" y="562121"/>
                    <a:pt x="54884" y="568317"/>
                  </a:cubicBezTo>
                  <a:cubicBezTo>
                    <a:pt x="128358" y="553268"/>
                    <a:pt x="202717" y="538219"/>
                    <a:pt x="276191" y="522285"/>
                  </a:cubicBezTo>
                  <a:lnTo>
                    <a:pt x="852476" y="401894"/>
                  </a:lnTo>
                  <a:lnTo>
                    <a:pt x="859558" y="400124"/>
                  </a:lnTo>
                  <a:cubicBezTo>
                    <a:pt x="905589" y="391271"/>
                    <a:pt x="956048" y="380649"/>
                    <a:pt x="1010047" y="368255"/>
                  </a:cubicBezTo>
                  <a:lnTo>
                    <a:pt x="2014782" y="158456"/>
                  </a:lnTo>
                  <a:cubicBezTo>
                    <a:pt x="2089141" y="144292"/>
                    <a:pt x="2139599" y="81441"/>
                    <a:pt x="2128091" y="17705"/>
                  </a:cubicBezTo>
                  <a:cubicBezTo>
                    <a:pt x="2127206" y="11508"/>
                    <a:pt x="2125435" y="6197"/>
                    <a:pt x="2122780" y="0"/>
                  </a:cubicBezTo>
                  <a:lnTo>
                    <a:pt x="2062584" y="11508"/>
                  </a:lnTo>
                  <a:cubicBezTo>
                    <a:pt x="2065240" y="16819"/>
                    <a:pt x="2067896" y="23016"/>
                    <a:pt x="2068781" y="28327"/>
                  </a:cubicBezTo>
                  <a:cubicBezTo>
                    <a:pt x="2070551" y="38065"/>
                    <a:pt x="2069666" y="47802"/>
                    <a:pt x="2067010" y="56655"/>
                  </a:cubicBezTo>
                  <a:lnTo>
                    <a:pt x="2059043" y="11508"/>
                  </a:lnTo>
                  <a:lnTo>
                    <a:pt x="1916521" y="38065"/>
                  </a:lnTo>
                  <a:lnTo>
                    <a:pt x="1872260" y="46032"/>
                  </a:lnTo>
                  <a:lnTo>
                    <a:pt x="1856326" y="48688"/>
                  </a:lnTo>
                  <a:cubicBezTo>
                    <a:pt x="1617314" y="38065"/>
                    <a:pt x="890541" y="87638"/>
                    <a:pt x="462089" y="168194"/>
                  </a:cubicBezTo>
                  <a:close/>
                </a:path>
              </a:pathLst>
            </a:custGeom>
            <a:solidFill>
              <a:srgbClr val="CCCCCC"/>
            </a:solidFill>
            <a:ln w="8843"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ACDE2E53-ADE0-4ED9-861E-1422F8FEEE16}"/>
                </a:ext>
              </a:extLst>
            </p:cNvPr>
            <p:cNvSpPr/>
            <p:nvPr/>
          </p:nvSpPr>
          <p:spPr>
            <a:xfrm rot="-633357">
              <a:off x="5826925" y="5353196"/>
              <a:ext cx="502822" cy="432002"/>
            </a:xfrm>
            <a:custGeom>
              <a:avLst/>
              <a:gdLst>
                <a:gd name="connsiteX0" fmla="*/ 502822 w 502822"/>
                <a:gd name="connsiteY0" fmla="*/ 216001 h 432002"/>
                <a:gd name="connsiteX1" fmla="*/ 251411 w 502822"/>
                <a:gd name="connsiteY1" fmla="*/ 432002 h 432002"/>
                <a:gd name="connsiteX2" fmla="*/ 0 w 502822"/>
                <a:gd name="connsiteY2" fmla="*/ 216001 h 432002"/>
                <a:gd name="connsiteX3" fmla="*/ 251411 w 502822"/>
                <a:gd name="connsiteY3" fmla="*/ 0 h 432002"/>
                <a:gd name="connsiteX4" fmla="*/ 502822 w 502822"/>
                <a:gd name="connsiteY4" fmla="*/ 216001 h 43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822" h="432002">
                  <a:moveTo>
                    <a:pt x="502822" y="216001"/>
                  </a:moveTo>
                  <a:cubicBezTo>
                    <a:pt x="502822" y="335295"/>
                    <a:pt x="390262" y="432002"/>
                    <a:pt x="251411" y="432002"/>
                  </a:cubicBezTo>
                  <a:cubicBezTo>
                    <a:pt x="112561" y="432002"/>
                    <a:pt x="0" y="335295"/>
                    <a:pt x="0" y="216001"/>
                  </a:cubicBezTo>
                  <a:cubicBezTo>
                    <a:pt x="0" y="96707"/>
                    <a:pt x="112561" y="0"/>
                    <a:pt x="251411" y="0"/>
                  </a:cubicBezTo>
                  <a:cubicBezTo>
                    <a:pt x="390262" y="0"/>
                    <a:pt x="502822" y="96707"/>
                    <a:pt x="502822" y="216001"/>
                  </a:cubicBezTo>
                  <a:close/>
                </a:path>
              </a:pathLst>
            </a:custGeom>
            <a:solidFill>
              <a:srgbClr val="CCCCCC"/>
            </a:solidFill>
            <a:ln w="884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E4449B8-EB63-48AE-9514-830A3AA6352D}"/>
                </a:ext>
              </a:extLst>
            </p:cNvPr>
            <p:cNvSpPr/>
            <p:nvPr/>
          </p:nvSpPr>
          <p:spPr>
            <a:xfrm>
              <a:off x="8128080" y="5029772"/>
              <a:ext cx="345189" cy="351384"/>
            </a:xfrm>
            <a:custGeom>
              <a:avLst/>
              <a:gdLst>
                <a:gd name="connsiteX0" fmla="*/ 145584 w 345189"/>
                <a:gd name="connsiteY0" fmla="*/ 3958 h 351384"/>
                <a:gd name="connsiteX1" fmla="*/ 342990 w 345189"/>
                <a:gd name="connsiteY1" fmla="*/ 138513 h 351384"/>
                <a:gd name="connsiteX2" fmla="*/ 199582 w 345189"/>
                <a:gd name="connsiteY2" fmla="*/ 347427 h 351384"/>
                <a:gd name="connsiteX3" fmla="*/ 2176 w 345189"/>
                <a:gd name="connsiteY3" fmla="*/ 212872 h 351384"/>
                <a:gd name="connsiteX4" fmla="*/ 145584 w 345189"/>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189" h="351384">
                  <a:moveTo>
                    <a:pt x="145584" y="3958"/>
                  </a:moveTo>
                  <a:cubicBezTo>
                    <a:pt x="239418" y="-16402"/>
                    <a:pt x="327941" y="43793"/>
                    <a:pt x="342990" y="138513"/>
                  </a:cubicBezTo>
                  <a:cubicBezTo>
                    <a:pt x="358039" y="233232"/>
                    <a:pt x="294302" y="326181"/>
                    <a:pt x="199582" y="347427"/>
                  </a:cubicBezTo>
                  <a:cubicBezTo>
                    <a:pt x="105748" y="367787"/>
                    <a:pt x="17225" y="307591"/>
                    <a:pt x="2176" y="212872"/>
                  </a:cubicBezTo>
                  <a:cubicBezTo>
                    <a:pt x="-12873" y="118152"/>
                    <a:pt x="51750" y="24318"/>
                    <a:pt x="145584" y="3958"/>
                  </a:cubicBezTo>
                  <a:close/>
                </a:path>
              </a:pathLst>
            </a:custGeom>
            <a:solidFill>
              <a:srgbClr val="CCCCCC"/>
            </a:solidFill>
            <a:ln w="884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636F9E7F-4463-43D3-9BD0-658A09BCD96A}"/>
                </a:ext>
              </a:extLst>
            </p:cNvPr>
            <p:cNvSpPr/>
            <p:nvPr/>
          </p:nvSpPr>
          <p:spPr>
            <a:xfrm>
              <a:off x="3716305" y="5830905"/>
              <a:ext cx="344981" cy="351384"/>
            </a:xfrm>
            <a:custGeom>
              <a:avLst/>
              <a:gdLst>
                <a:gd name="connsiteX0" fmla="*/ 145376 w 344981"/>
                <a:gd name="connsiteY0" fmla="*/ 3958 h 351384"/>
                <a:gd name="connsiteX1" fmla="*/ 342782 w 344981"/>
                <a:gd name="connsiteY1" fmla="*/ 138513 h 351384"/>
                <a:gd name="connsiteX2" fmla="*/ 199375 w 344981"/>
                <a:gd name="connsiteY2" fmla="*/ 347427 h 351384"/>
                <a:gd name="connsiteX3" fmla="*/ 1969 w 344981"/>
                <a:gd name="connsiteY3" fmla="*/ 212872 h 351384"/>
                <a:gd name="connsiteX4" fmla="*/ 145376 w 344981"/>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981" h="351384">
                  <a:moveTo>
                    <a:pt x="145376" y="3958"/>
                  </a:moveTo>
                  <a:cubicBezTo>
                    <a:pt x="239210" y="-16402"/>
                    <a:pt x="327733" y="43793"/>
                    <a:pt x="342782" y="138513"/>
                  </a:cubicBezTo>
                  <a:cubicBezTo>
                    <a:pt x="357831" y="233232"/>
                    <a:pt x="294094" y="326181"/>
                    <a:pt x="199375" y="347427"/>
                  </a:cubicBezTo>
                  <a:cubicBezTo>
                    <a:pt x="105541" y="367787"/>
                    <a:pt x="17018" y="307591"/>
                    <a:pt x="1969" y="212872"/>
                  </a:cubicBezTo>
                  <a:cubicBezTo>
                    <a:pt x="-12195" y="118152"/>
                    <a:pt x="51542" y="24318"/>
                    <a:pt x="145376" y="3958"/>
                  </a:cubicBezTo>
                  <a:close/>
                </a:path>
              </a:pathLst>
            </a:custGeom>
            <a:solidFill>
              <a:srgbClr val="CCCCCC"/>
            </a:solidFill>
            <a:ln w="8843" cap="flat">
              <a:noFill/>
              <a:prstDash val="solid"/>
              <a:miter/>
            </a:ln>
          </p:spPr>
          <p:txBody>
            <a:bodyPr rtlCol="0" anchor="ctr"/>
            <a:lstStyle/>
            <a:p>
              <a:endParaRPr lang="en-ID"/>
            </a:p>
          </p:txBody>
        </p:sp>
        <p:grpSp>
          <p:nvGrpSpPr>
            <p:cNvPr id="10" name="Graphic 2">
              <a:extLst>
                <a:ext uri="{FF2B5EF4-FFF2-40B4-BE49-F238E27FC236}">
                  <a16:creationId xmlns:a16="http://schemas.microsoft.com/office/drawing/2014/main" id="{6032AB6F-79E3-4233-AAAE-459577EE0B2E}"/>
                </a:ext>
              </a:extLst>
            </p:cNvPr>
            <p:cNvGrpSpPr/>
            <p:nvPr/>
          </p:nvGrpSpPr>
          <p:grpSpPr>
            <a:xfrm>
              <a:off x="4672551" y="5210776"/>
              <a:ext cx="2984993" cy="731199"/>
              <a:chOff x="4672551" y="5210776"/>
              <a:chExt cx="2984993" cy="731199"/>
            </a:xfrm>
            <a:solidFill>
              <a:srgbClr val="FFFFFF"/>
            </a:solidFill>
          </p:grpSpPr>
          <p:grpSp>
            <p:nvGrpSpPr>
              <p:cNvPr id="11" name="Graphic 2">
                <a:extLst>
                  <a:ext uri="{FF2B5EF4-FFF2-40B4-BE49-F238E27FC236}">
                    <a16:creationId xmlns:a16="http://schemas.microsoft.com/office/drawing/2014/main" id="{6032AB6F-79E3-4233-AAAE-459577EE0B2E}"/>
                  </a:ext>
                </a:extLst>
              </p:cNvPr>
              <p:cNvGrpSpPr/>
              <p:nvPr/>
            </p:nvGrpSpPr>
            <p:grpSpPr>
              <a:xfrm>
                <a:off x="6883853" y="5210776"/>
                <a:ext cx="773690" cy="334616"/>
                <a:chOff x="6883853" y="5210776"/>
                <a:chExt cx="773690" cy="334616"/>
              </a:xfrm>
              <a:solidFill>
                <a:srgbClr val="FFFFFF"/>
              </a:solidFill>
            </p:grpSpPr>
            <p:sp>
              <p:nvSpPr>
                <p:cNvPr id="12" name="Freeform: Shape 11">
                  <a:extLst>
                    <a:ext uri="{FF2B5EF4-FFF2-40B4-BE49-F238E27FC236}">
                      <a16:creationId xmlns:a16="http://schemas.microsoft.com/office/drawing/2014/main" id="{D94E2981-98B8-444C-82E5-BE1515A3388C}"/>
                    </a:ext>
                  </a:extLst>
                </p:cNvPr>
                <p:cNvSpPr/>
                <p:nvPr/>
              </p:nvSpPr>
              <p:spPr>
                <a:xfrm>
                  <a:off x="7453056" y="5210776"/>
                  <a:ext cx="204488" cy="215995"/>
                </a:xfrm>
                <a:custGeom>
                  <a:avLst/>
                  <a:gdLst>
                    <a:gd name="connsiteX0" fmla="*/ 204488 w 204488"/>
                    <a:gd name="connsiteY0" fmla="*/ 0 h 215995"/>
                    <a:gd name="connsiteX1" fmla="*/ 125703 w 204488"/>
                    <a:gd name="connsiteY1" fmla="*/ 189439 h 215995"/>
                    <a:gd name="connsiteX2" fmla="*/ 0 w 204488"/>
                    <a:gd name="connsiteY2" fmla="*/ 215996 h 215995"/>
                    <a:gd name="connsiteX3" fmla="*/ 106228 w 204488"/>
                    <a:gd name="connsiteY3" fmla="*/ 7082 h 215995"/>
                    <a:gd name="connsiteX4" fmla="*/ 204488 w 204488"/>
                    <a:gd name="connsiteY4" fmla="*/ 0 h 215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488" h="215995">
                      <a:moveTo>
                        <a:pt x="204488" y="0"/>
                      </a:moveTo>
                      <a:lnTo>
                        <a:pt x="125703" y="189439"/>
                      </a:lnTo>
                      <a:lnTo>
                        <a:pt x="0" y="215996"/>
                      </a:lnTo>
                      <a:lnTo>
                        <a:pt x="106228" y="7082"/>
                      </a:lnTo>
                      <a:cubicBezTo>
                        <a:pt x="138981" y="4426"/>
                        <a:pt x="171735" y="1770"/>
                        <a:pt x="204488" y="0"/>
                      </a:cubicBezTo>
                      <a:close/>
                    </a:path>
                  </a:pathLst>
                </a:custGeom>
                <a:solidFill>
                  <a:srgbClr val="FFFFFF">
                    <a:alpha val="50000"/>
                  </a:srgbClr>
                </a:solidFill>
                <a:ln w="884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4555D049-B960-4C55-844B-43484CDEE73E}"/>
                    </a:ext>
                  </a:extLst>
                </p:cNvPr>
                <p:cNvSpPr/>
                <p:nvPr/>
              </p:nvSpPr>
              <p:spPr>
                <a:xfrm>
                  <a:off x="6883853" y="5250611"/>
                  <a:ext cx="294781" cy="294781"/>
                </a:xfrm>
                <a:custGeom>
                  <a:avLst/>
                  <a:gdLst>
                    <a:gd name="connsiteX0" fmla="*/ 294781 w 294781"/>
                    <a:gd name="connsiteY0" fmla="*/ 0 h 294781"/>
                    <a:gd name="connsiteX1" fmla="*/ 187669 w 294781"/>
                    <a:gd name="connsiteY1" fmla="*/ 255831 h 294781"/>
                    <a:gd name="connsiteX2" fmla="*/ 0 w 294781"/>
                    <a:gd name="connsiteY2" fmla="*/ 294781 h 294781"/>
                    <a:gd name="connsiteX3" fmla="*/ 140751 w 294781"/>
                    <a:gd name="connsiteY3" fmla="*/ 16819 h 294781"/>
                    <a:gd name="connsiteX4" fmla="*/ 294781 w 294781"/>
                    <a:gd name="connsiteY4" fmla="*/ 0 h 29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81" h="294781">
                      <a:moveTo>
                        <a:pt x="294781" y="0"/>
                      </a:moveTo>
                      <a:lnTo>
                        <a:pt x="187669" y="255831"/>
                      </a:lnTo>
                      <a:lnTo>
                        <a:pt x="0" y="294781"/>
                      </a:lnTo>
                      <a:lnTo>
                        <a:pt x="140751" y="16819"/>
                      </a:lnTo>
                      <a:cubicBezTo>
                        <a:pt x="192095" y="10623"/>
                        <a:pt x="243438" y="5311"/>
                        <a:pt x="294781" y="0"/>
                      </a:cubicBezTo>
                      <a:close/>
                    </a:path>
                  </a:pathLst>
                </a:custGeom>
                <a:solidFill>
                  <a:srgbClr val="FFFFFF">
                    <a:alpha val="50000"/>
                  </a:srgbClr>
                </a:solidFill>
                <a:ln w="8843" cap="flat">
                  <a:noFill/>
                  <a:prstDash val="solid"/>
                  <a:miter/>
                </a:ln>
              </p:spPr>
              <p:txBody>
                <a:bodyPr rtlCol="0" anchor="ctr"/>
                <a:lstStyle/>
                <a:p>
                  <a:endParaRPr lang="en-ID"/>
                </a:p>
              </p:txBody>
            </p:sp>
          </p:grpSp>
          <p:grpSp>
            <p:nvGrpSpPr>
              <p:cNvPr id="14" name="Graphic 2">
                <a:extLst>
                  <a:ext uri="{FF2B5EF4-FFF2-40B4-BE49-F238E27FC236}">
                    <a16:creationId xmlns:a16="http://schemas.microsoft.com/office/drawing/2014/main" id="{6032AB6F-79E3-4233-AAAE-459577EE0B2E}"/>
                  </a:ext>
                </a:extLst>
              </p:cNvPr>
              <p:cNvGrpSpPr/>
              <p:nvPr/>
            </p:nvGrpSpPr>
            <p:grpSpPr>
              <a:xfrm>
                <a:off x="4672551" y="5541852"/>
                <a:ext cx="819722" cy="400123"/>
                <a:chOff x="4672551" y="5541852"/>
                <a:chExt cx="819722" cy="400123"/>
              </a:xfrm>
              <a:solidFill>
                <a:srgbClr val="FFFFFF"/>
              </a:solidFill>
            </p:grpSpPr>
            <p:sp>
              <p:nvSpPr>
                <p:cNvPr id="15" name="Freeform: Shape 14">
                  <a:extLst>
                    <a:ext uri="{FF2B5EF4-FFF2-40B4-BE49-F238E27FC236}">
                      <a16:creationId xmlns:a16="http://schemas.microsoft.com/office/drawing/2014/main" id="{C97B4842-18A3-4B1F-A2E8-35ECA3DEB45F}"/>
                    </a:ext>
                  </a:extLst>
                </p:cNvPr>
                <p:cNvSpPr/>
                <p:nvPr/>
              </p:nvSpPr>
              <p:spPr>
                <a:xfrm>
                  <a:off x="5227590" y="5541852"/>
                  <a:ext cx="264683" cy="309830"/>
                </a:xfrm>
                <a:custGeom>
                  <a:avLst/>
                  <a:gdLst>
                    <a:gd name="connsiteX0" fmla="*/ 264683 w 264683"/>
                    <a:gd name="connsiteY0" fmla="*/ 0 h 309830"/>
                    <a:gd name="connsiteX1" fmla="*/ 145178 w 264683"/>
                    <a:gd name="connsiteY1" fmla="*/ 285929 h 309830"/>
                    <a:gd name="connsiteX2" fmla="*/ 0 w 264683"/>
                    <a:gd name="connsiteY2" fmla="*/ 309830 h 309830"/>
                    <a:gd name="connsiteX3" fmla="*/ 145178 w 264683"/>
                    <a:gd name="connsiteY3" fmla="*/ 22131 h 309830"/>
                    <a:gd name="connsiteX4" fmla="*/ 196521 w 264683"/>
                    <a:gd name="connsiteY4" fmla="*/ 12393 h 309830"/>
                    <a:gd name="connsiteX5" fmla="*/ 264683 w 264683"/>
                    <a:gd name="connsiteY5" fmla="*/ 0 h 30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683" h="309830">
                      <a:moveTo>
                        <a:pt x="264683" y="0"/>
                      </a:moveTo>
                      <a:lnTo>
                        <a:pt x="145178" y="285929"/>
                      </a:lnTo>
                      <a:lnTo>
                        <a:pt x="0" y="309830"/>
                      </a:lnTo>
                      <a:lnTo>
                        <a:pt x="145178" y="22131"/>
                      </a:lnTo>
                      <a:cubicBezTo>
                        <a:pt x="161997" y="18590"/>
                        <a:pt x="179702" y="15049"/>
                        <a:pt x="196521" y="12393"/>
                      </a:cubicBezTo>
                      <a:lnTo>
                        <a:pt x="264683" y="0"/>
                      </a:lnTo>
                      <a:close/>
                    </a:path>
                  </a:pathLst>
                </a:custGeom>
                <a:solidFill>
                  <a:srgbClr val="FFFFFF">
                    <a:alpha val="50000"/>
                  </a:srgbClr>
                </a:solidFill>
                <a:ln w="884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B864B31-37A4-472B-8790-5A286C993046}"/>
                    </a:ext>
                  </a:extLst>
                </p:cNvPr>
                <p:cNvSpPr/>
                <p:nvPr/>
              </p:nvSpPr>
              <p:spPr>
                <a:xfrm>
                  <a:off x="4672551" y="5656932"/>
                  <a:ext cx="308945" cy="285043"/>
                </a:xfrm>
                <a:custGeom>
                  <a:avLst/>
                  <a:gdLst>
                    <a:gd name="connsiteX0" fmla="*/ 308945 w 308945"/>
                    <a:gd name="connsiteY0" fmla="*/ 0 h 285043"/>
                    <a:gd name="connsiteX1" fmla="*/ 203603 w 308945"/>
                    <a:gd name="connsiteY1" fmla="*/ 251405 h 285043"/>
                    <a:gd name="connsiteX2" fmla="*/ 0 w 308945"/>
                    <a:gd name="connsiteY2" fmla="*/ 285044 h 285043"/>
                    <a:gd name="connsiteX3" fmla="*/ 117736 w 308945"/>
                    <a:gd name="connsiteY3" fmla="*/ 53114 h 285043"/>
                    <a:gd name="connsiteX4" fmla="*/ 195636 w 308945"/>
                    <a:gd name="connsiteY4" fmla="*/ 30983 h 285043"/>
                    <a:gd name="connsiteX5" fmla="*/ 308945 w 308945"/>
                    <a:gd name="connsiteY5" fmla="*/ 0 h 2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45" h="285043">
                      <a:moveTo>
                        <a:pt x="308945" y="0"/>
                      </a:moveTo>
                      <a:lnTo>
                        <a:pt x="203603" y="251405"/>
                      </a:lnTo>
                      <a:lnTo>
                        <a:pt x="0" y="285044"/>
                      </a:lnTo>
                      <a:lnTo>
                        <a:pt x="117736" y="53114"/>
                      </a:lnTo>
                      <a:cubicBezTo>
                        <a:pt x="143407" y="46032"/>
                        <a:pt x="169964" y="38065"/>
                        <a:pt x="195636" y="30983"/>
                      </a:cubicBezTo>
                      <a:cubicBezTo>
                        <a:pt x="232815" y="21245"/>
                        <a:pt x="270880" y="10623"/>
                        <a:pt x="308945" y="0"/>
                      </a:cubicBezTo>
                      <a:close/>
                    </a:path>
                  </a:pathLst>
                </a:custGeom>
                <a:solidFill>
                  <a:srgbClr val="FFFFFF">
                    <a:alpha val="50000"/>
                  </a:srgbClr>
                </a:solidFill>
                <a:ln w="8843" cap="flat">
                  <a:noFill/>
                  <a:prstDash val="solid"/>
                  <a:miter/>
                </a:ln>
              </p:spPr>
              <p:txBody>
                <a:bodyPr rtlCol="0" anchor="ctr"/>
                <a:lstStyle/>
                <a:p>
                  <a:endParaRPr lang="en-ID"/>
                </a:p>
              </p:txBody>
            </p:sp>
          </p:grpSp>
        </p:grpSp>
        <p:grpSp>
          <p:nvGrpSpPr>
            <p:cNvPr id="17" name="Graphic 2">
              <a:extLst>
                <a:ext uri="{FF2B5EF4-FFF2-40B4-BE49-F238E27FC236}">
                  <a16:creationId xmlns:a16="http://schemas.microsoft.com/office/drawing/2014/main" id="{6032AB6F-79E3-4233-AAAE-459577EE0B2E}"/>
                </a:ext>
              </a:extLst>
            </p:cNvPr>
            <p:cNvGrpSpPr/>
            <p:nvPr/>
          </p:nvGrpSpPr>
          <p:grpSpPr>
            <a:xfrm>
              <a:off x="5060281" y="5417920"/>
              <a:ext cx="2034256" cy="813525"/>
              <a:chOff x="5060281" y="5417920"/>
              <a:chExt cx="2034256" cy="813525"/>
            </a:xfrm>
          </p:grpSpPr>
          <p:sp>
            <p:nvSpPr>
              <p:cNvPr id="18" name="Freeform: Shape 17">
                <a:extLst>
                  <a:ext uri="{FF2B5EF4-FFF2-40B4-BE49-F238E27FC236}">
                    <a16:creationId xmlns:a16="http://schemas.microsoft.com/office/drawing/2014/main" id="{72A5DBBC-40CE-4EA0-B316-D2750C50CCAA}"/>
                  </a:ext>
                </a:extLst>
              </p:cNvPr>
              <p:cNvSpPr/>
              <p:nvPr/>
            </p:nvSpPr>
            <p:spPr>
              <a:xfrm>
                <a:off x="5060281" y="5417920"/>
                <a:ext cx="2034256" cy="813525"/>
              </a:xfrm>
              <a:custGeom>
                <a:avLst/>
                <a:gdLst>
                  <a:gd name="connsiteX0" fmla="*/ 0 w 2034256"/>
                  <a:gd name="connsiteY0" fmla="*/ 662151 h 813525"/>
                  <a:gd name="connsiteX1" fmla="*/ 616120 w 2034256"/>
                  <a:gd name="connsiteY1" fmla="*/ 662151 h 813525"/>
                  <a:gd name="connsiteX2" fmla="*/ 616120 w 2034256"/>
                  <a:gd name="connsiteY2" fmla="*/ 476253 h 813525"/>
                  <a:gd name="connsiteX3" fmla="*/ 616120 w 2034256"/>
                  <a:gd name="connsiteY3" fmla="*/ 476253 h 813525"/>
                  <a:gd name="connsiteX4" fmla="*/ 802018 w 2034256"/>
                  <a:gd name="connsiteY4" fmla="*/ 290355 h 813525"/>
                  <a:gd name="connsiteX5" fmla="*/ 817066 w 2034256"/>
                  <a:gd name="connsiteY5" fmla="*/ 290355 h 813525"/>
                  <a:gd name="connsiteX6" fmla="*/ 817066 w 2034256"/>
                  <a:gd name="connsiteY6" fmla="*/ 200062 h 813525"/>
                  <a:gd name="connsiteX7" fmla="*/ 1017128 w 2034256"/>
                  <a:gd name="connsiteY7" fmla="*/ 0 h 813525"/>
                  <a:gd name="connsiteX8" fmla="*/ 1017128 w 2034256"/>
                  <a:gd name="connsiteY8" fmla="*/ 0 h 813525"/>
                  <a:gd name="connsiteX9" fmla="*/ 1217190 w 2034256"/>
                  <a:gd name="connsiteY9" fmla="*/ 200062 h 813525"/>
                  <a:gd name="connsiteX10" fmla="*/ 1217190 w 2034256"/>
                  <a:gd name="connsiteY10" fmla="*/ 290355 h 813525"/>
                  <a:gd name="connsiteX11" fmla="*/ 1232239 w 2034256"/>
                  <a:gd name="connsiteY11" fmla="*/ 290355 h 813525"/>
                  <a:gd name="connsiteX12" fmla="*/ 1418137 w 2034256"/>
                  <a:gd name="connsiteY12" fmla="*/ 476253 h 813525"/>
                  <a:gd name="connsiteX13" fmla="*/ 1418137 w 2034256"/>
                  <a:gd name="connsiteY13" fmla="*/ 476253 h 813525"/>
                  <a:gd name="connsiteX14" fmla="*/ 1418137 w 2034256"/>
                  <a:gd name="connsiteY14" fmla="*/ 662151 h 813525"/>
                  <a:gd name="connsiteX15" fmla="*/ 2034257 w 2034256"/>
                  <a:gd name="connsiteY15" fmla="*/ 662151 h 813525"/>
                  <a:gd name="connsiteX16" fmla="*/ 2034257 w 2034256"/>
                  <a:gd name="connsiteY16" fmla="*/ 813526 h 813525"/>
                  <a:gd name="connsiteX17" fmla="*/ 0 w 2034256"/>
                  <a:gd name="connsiteY17" fmla="*/ 813526 h 813525"/>
                  <a:gd name="connsiteX18" fmla="*/ 0 w 2034256"/>
                  <a:gd name="connsiteY18" fmla="*/ 662151 h 81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4256" h="813525">
                    <a:moveTo>
                      <a:pt x="0" y="662151"/>
                    </a:moveTo>
                    <a:lnTo>
                      <a:pt x="616120" y="662151"/>
                    </a:lnTo>
                    <a:lnTo>
                      <a:pt x="616120" y="476253"/>
                    </a:lnTo>
                    <a:lnTo>
                      <a:pt x="616120" y="476253"/>
                    </a:lnTo>
                    <a:cubicBezTo>
                      <a:pt x="616120" y="374452"/>
                      <a:pt x="699331" y="290355"/>
                      <a:pt x="802018" y="290355"/>
                    </a:cubicBezTo>
                    <a:lnTo>
                      <a:pt x="817066" y="290355"/>
                    </a:lnTo>
                    <a:lnTo>
                      <a:pt x="817066" y="200062"/>
                    </a:lnTo>
                    <a:cubicBezTo>
                      <a:pt x="817066" y="90293"/>
                      <a:pt x="907360" y="0"/>
                      <a:pt x="1017128" y="0"/>
                    </a:cubicBezTo>
                    <a:lnTo>
                      <a:pt x="1017128" y="0"/>
                    </a:lnTo>
                    <a:cubicBezTo>
                      <a:pt x="1126897" y="0"/>
                      <a:pt x="1217190" y="90293"/>
                      <a:pt x="1217190" y="200062"/>
                    </a:cubicBezTo>
                    <a:lnTo>
                      <a:pt x="1217190" y="290355"/>
                    </a:lnTo>
                    <a:lnTo>
                      <a:pt x="1232239" y="290355"/>
                    </a:lnTo>
                    <a:cubicBezTo>
                      <a:pt x="1334041" y="290355"/>
                      <a:pt x="1418137" y="373567"/>
                      <a:pt x="1418137" y="476253"/>
                    </a:cubicBezTo>
                    <a:lnTo>
                      <a:pt x="1418137" y="476253"/>
                    </a:lnTo>
                    <a:lnTo>
                      <a:pt x="1418137" y="662151"/>
                    </a:lnTo>
                    <a:lnTo>
                      <a:pt x="2034257" y="662151"/>
                    </a:lnTo>
                    <a:lnTo>
                      <a:pt x="2034257" y="813526"/>
                    </a:lnTo>
                    <a:lnTo>
                      <a:pt x="0" y="813526"/>
                    </a:lnTo>
                    <a:lnTo>
                      <a:pt x="0" y="662151"/>
                    </a:lnTo>
                    <a:close/>
                  </a:path>
                </a:pathLst>
              </a:custGeom>
              <a:solidFill>
                <a:srgbClr val="964726"/>
              </a:solidFill>
              <a:ln w="884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94B45CB-3F39-496C-81DE-770351512387}"/>
                  </a:ext>
                </a:extLst>
              </p:cNvPr>
              <p:cNvSpPr/>
              <p:nvPr/>
            </p:nvSpPr>
            <p:spPr>
              <a:xfrm>
                <a:off x="6117245" y="5511754"/>
                <a:ext cx="933916" cy="675429"/>
              </a:xfrm>
              <a:custGeom>
                <a:avLst/>
                <a:gdLst>
                  <a:gd name="connsiteX0" fmla="*/ 200947 w 933916"/>
                  <a:gd name="connsiteY0" fmla="*/ 675430 h 675429"/>
                  <a:gd name="connsiteX1" fmla="*/ 817067 w 933916"/>
                  <a:gd name="connsiteY1" fmla="*/ 675430 h 675429"/>
                  <a:gd name="connsiteX2" fmla="*/ 933917 w 933916"/>
                  <a:gd name="connsiteY2" fmla="*/ 675430 h 675429"/>
                  <a:gd name="connsiteX3" fmla="*/ 933917 w 933916"/>
                  <a:gd name="connsiteY3" fmla="*/ 613464 h 675429"/>
                  <a:gd name="connsiteX4" fmla="*/ 317797 w 933916"/>
                  <a:gd name="connsiteY4" fmla="*/ 613464 h 675429"/>
                  <a:gd name="connsiteX5" fmla="*/ 317797 w 933916"/>
                  <a:gd name="connsiteY5" fmla="*/ 383304 h 675429"/>
                  <a:gd name="connsiteX6" fmla="*/ 176161 w 933916"/>
                  <a:gd name="connsiteY6" fmla="*/ 241668 h 675429"/>
                  <a:gd name="connsiteX7" fmla="*/ 116850 w 933916"/>
                  <a:gd name="connsiteY7" fmla="*/ 241668 h 675429"/>
                  <a:gd name="connsiteX8" fmla="*/ 116850 w 933916"/>
                  <a:gd name="connsiteY8" fmla="*/ 107113 h 675429"/>
                  <a:gd name="connsiteX9" fmla="*/ 73474 w 933916"/>
                  <a:gd name="connsiteY9" fmla="*/ 0 h 675429"/>
                  <a:gd name="connsiteX10" fmla="*/ 88523 w 933916"/>
                  <a:gd name="connsiteY10" fmla="*/ 58425 h 675429"/>
                  <a:gd name="connsiteX11" fmla="*/ 0 w 933916"/>
                  <a:gd name="connsiteY11" fmla="*/ 177046 h 675429"/>
                  <a:gd name="connsiteX12" fmla="*/ 0 w 933916"/>
                  <a:gd name="connsiteY12" fmla="*/ 304519 h 675429"/>
                  <a:gd name="connsiteX13" fmla="*/ 59310 w 933916"/>
                  <a:gd name="connsiteY13" fmla="*/ 304519 h 675429"/>
                  <a:gd name="connsiteX14" fmla="*/ 200947 w 933916"/>
                  <a:gd name="connsiteY14" fmla="*/ 446156 h 675429"/>
                  <a:gd name="connsiteX15" fmla="*/ 200947 w 933916"/>
                  <a:gd name="connsiteY15" fmla="*/ 675430 h 67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3916" h="675429">
                    <a:moveTo>
                      <a:pt x="200947" y="675430"/>
                    </a:moveTo>
                    <a:lnTo>
                      <a:pt x="817067" y="675430"/>
                    </a:lnTo>
                    <a:lnTo>
                      <a:pt x="933917" y="675430"/>
                    </a:lnTo>
                    <a:lnTo>
                      <a:pt x="933917" y="613464"/>
                    </a:lnTo>
                    <a:lnTo>
                      <a:pt x="317797" y="613464"/>
                    </a:lnTo>
                    <a:lnTo>
                      <a:pt x="317797" y="383304"/>
                    </a:lnTo>
                    <a:cubicBezTo>
                      <a:pt x="317797" y="305404"/>
                      <a:pt x="254061" y="241668"/>
                      <a:pt x="176161" y="241668"/>
                    </a:cubicBezTo>
                    <a:lnTo>
                      <a:pt x="116850" y="241668"/>
                    </a:lnTo>
                    <a:lnTo>
                      <a:pt x="116850" y="107113"/>
                    </a:lnTo>
                    <a:cubicBezTo>
                      <a:pt x="116850" y="65507"/>
                      <a:pt x="100031" y="27442"/>
                      <a:pt x="73474" y="0"/>
                    </a:cubicBezTo>
                    <a:cubicBezTo>
                      <a:pt x="83211" y="17705"/>
                      <a:pt x="88523" y="37180"/>
                      <a:pt x="88523" y="58425"/>
                    </a:cubicBezTo>
                    <a:cubicBezTo>
                      <a:pt x="88523" y="114195"/>
                      <a:pt x="51343" y="161997"/>
                      <a:pt x="0" y="177046"/>
                    </a:cubicBezTo>
                    <a:lnTo>
                      <a:pt x="0" y="304519"/>
                    </a:lnTo>
                    <a:lnTo>
                      <a:pt x="59310" y="304519"/>
                    </a:lnTo>
                    <a:cubicBezTo>
                      <a:pt x="137211" y="304519"/>
                      <a:pt x="200947" y="368255"/>
                      <a:pt x="200947" y="446156"/>
                    </a:cubicBezTo>
                    <a:lnTo>
                      <a:pt x="200947" y="675430"/>
                    </a:lnTo>
                    <a:close/>
                  </a:path>
                </a:pathLst>
              </a:custGeom>
              <a:solidFill>
                <a:srgbClr val="6C2F13"/>
              </a:solidFill>
              <a:ln w="884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D2D0C13-2749-46E9-B72F-51A0EC4CD5F8}"/>
                  </a:ext>
                </a:extLst>
              </p:cNvPr>
              <p:cNvSpPr/>
              <p:nvPr/>
            </p:nvSpPr>
            <p:spPr>
              <a:xfrm>
                <a:off x="5998624" y="5490508"/>
                <a:ext cx="162882" cy="159341"/>
              </a:xfrm>
              <a:custGeom>
                <a:avLst/>
                <a:gdLst>
                  <a:gd name="connsiteX0" fmla="*/ 81441 w 162882"/>
                  <a:gd name="connsiteY0" fmla="*/ 159341 h 159341"/>
                  <a:gd name="connsiteX1" fmla="*/ 162882 w 162882"/>
                  <a:gd name="connsiteY1" fmla="*/ 79671 h 159341"/>
                  <a:gd name="connsiteX2" fmla="*/ 81441 w 162882"/>
                  <a:gd name="connsiteY2" fmla="*/ 0 h 159341"/>
                  <a:gd name="connsiteX3" fmla="*/ 0 w 162882"/>
                  <a:gd name="connsiteY3" fmla="*/ 79671 h 159341"/>
                  <a:gd name="connsiteX4" fmla="*/ 81441 w 162882"/>
                  <a:gd name="connsiteY4" fmla="*/ 159341 h 159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 h="159341">
                    <a:moveTo>
                      <a:pt x="81441" y="159341"/>
                    </a:moveTo>
                    <a:cubicBezTo>
                      <a:pt x="125703" y="159341"/>
                      <a:pt x="162882" y="123047"/>
                      <a:pt x="162882" y="79671"/>
                    </a:cubicBezTo>
                    <a:cubicBezTo>
                      <a:pt x="162882" y="35409"/>
                      <a:pt x="126588" y="0"/>
                      <a:pt x="81441" y="0"/>
                    </a:cubicBezTo>
                    <a:cubicBezTo>
                      <a:pt x="37180" y="0"/>
                      <a:pt x="0" y="36294"/>
                      <a:pt x="0" y="79671"/>
                    </a:cubicBezTo>
                    <a:cubicBezTo>
                      <a:pt x="0" y="123047"/>
                      <a:pt x="37180" y="159341"/>
                      <a:pt x="81441" y="159341"/>
                    </a:cubicBezTo>
                    <a:close/>
                  </a:path>
                </a:pathLst>
              </a:custGeom>
              <a:solidFill>
                <a:srgbClr val="000000"/>
              </a:solidFill>
              <a:ln w="8843"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7EB0D4BA-194B-4099-BFDD-9B286B2EC8AA}"/>
                </a:ext>
              </a:extLst>
            </p:cNvPr>
            <p:cNvSpPr/>
            <p:nvPr/>
          </p:nvSpPr>
          <p:spPr>
            <a:xfrm>
              <a:off x="3805912" y="5651620"/>
              <a:ext cx="167308" cy="410746"/>
            </a:xfrm>
            <a:custGeom>
              <a:avLst/>
              <a:gdLst>
                <a:gd name="connsiteX0" fmla="*/ 0 w 167308"/>
                <a:gd name="connsiteY0" fmla="*/ 0 h 410746"/>
                <a:gd name="connsiteX1" fmla="*/ 167308 w 167308"/>
                <a:gd name="connsiteY1" fmla="*/ 0 h 410746"/>
                <a:gd name="connsiteX2" fmla="*/ 167308 w 167308"/>
                <a:gd name="connsiteY2" fmla="*/ 298322 h 410746"/>
                <a:gd name="connsiteX3" fmla="*/ 85867 w 167308"/>
                <a:gd name="connsiteY3" fmla="*/ 410746 h 410746"/>
                <a:gd name="connsiteX4" fmla="*/ 2656 w 167308"/>
                <a:gd name="connsiteY4" fmla="*/ 321338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0" y="0"/>
                  </a:moveTo>
                  <a:lnTo>
                    <a:pt x="167308" y="0"/>
                  </a:lnTo>
                  <a:lnTo>
                    <a:pt x="167308" y="298322"/>
                  </a:lnTo>
                  <a:lnTo>
                    <a:pt x="85867" y="410746"/>
                  </a:lnTo>
                  <a:lnTo>
                    <a:pt x="2656" y="321338"/>
                  </a:lnTo>
                  <a:close/>
                </a:path>
              </a:pathLst>
            </a:custGeom>
            <a:solidFill>
              <a:srgbClr val="CCCCCC"/>
            </a:solidFill>
            <a:ln w="884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9A0522C-C051-473B-B8DB-24A953877085}"/>
                </a:ext>
              </a:extLst>
            </p:cNvPr>
            <p:cNvSpPr/>
            <p:nvPr/>
          </p:nvSpPr>
          <p:spPr>
            <a:xfrm>
              <a:off x="8217008" y="4850488"/>
              <a:ext cx="167308" cy="410746"/>
            </a:xfrm>
            <a:custGeom>
              <a:avLst/>
              <a:gdLst>
                <a:gd name="connsiteX0" fmla="*/ 167309 w 167308"/>
                <a:gd name="connsiteY0" fmla="*/ 0 h 410746"/>
                <a:gd name="connsiteX1" fmla="*/ 0 w 167308"/>
                <a:gd name="connsiteY1" fmla="*/ 0 h 410746"/>
                <a:gd name="connsiteX2" fmla="*/ 0 w 167308"/>
                <a:gd name="connsiteY2" fmla="*/ 299207 h 410746"/>
                <a:gd name="connsiteX3" fmla="*/ 81441 w 167308"/>
                <a:gd name="connsiteY3" fmla="*/ 410746 h 410746"/>
                <a:gd name="connsiteX4" fmla="*/ 167309 w 167308"/>
                <a:gd name="connsiteY4" fmla="*/ 299207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167309" y="0"/>
                  </a:moveTo>
                  <a:lnTo>
                    <a:pt x="0" y="0"/>
                  </a:lnTo>
                  <a:lnTo>
                    <a:pt x="0" y="299207"/>
                  </a:lnTo>
                  <a:lnTo>
                    <a:pt x="81441" y="410746"/>
                  </a:lnTo>
                  <a:lnTo>
                    <a:pt x="167309" y="299207"/>
                  </a:lnTo>
                  <a:close/>
                </a:path>
              </a:pathLst>
            </a:custGeom>
            <a:solidFill>
              <a:srgbClr val="CCCCCC"/>
            </a:solidFill>
            <a:ln w="8843"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2F729BA3-5195-4875-94AA-973A11A63767}"/>
                </a:ext>
              </a:extLst>
            </p:cNvPr>
            <p:cNvSpPr/>
            <p:nvPr/>
          </p:nvSpPr>
          <p:spPr>
            <a:xfrm>
              <a:off x="2820652" y="5333823"/>
              <a:ext cx="2243170" cy="317797"/>
            </a:xfrm>
            <a:custGeom>
              <a:avLst/>
              <a:gdLst>
                <a:gd name="connsiteX0" fmla="*/ 1951930 w 2243170"/>
                <a:gd name="connsiteY0" fmla="*/ 317797 h 317797"/>
                <a:gd name="connsiteX1" fmla="*/ 291240 w 2243170"/>
                <a:gd name="connsiteY1" fmla="*/ 317797 h 317797"/>
                <a:gd name="connsiteX2" fmla="*/ 0 w 2243170"/>
                <a:gd name="connsiteY2" fmla="*/ 0 h 317797"/>
                <a:gd name="connsiteX3" fmla="*/ 2243171 w 2243170"/>
                <a:gd name="connsiteY3" fmla="*/ 885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1930" y="317797"/>
                  </a:moveTo>
                  <a:lnTo>
                    <a:pt x="291240" y="317797"/>
                  </a:lnTo>
                  <a:lnTo>
                    <a:pt x="0" y="0"/>
                  </a:lnTo>
                  <a:lnTo>
                    <a:pt x="2243171" y="885"/>
                  </a:lnTo>
                  <a:close/>
                </a:path>
              </a:pathLst>
            </a:custGeom>
            <a:solidFill>
              <a:srgbClr val="CCCCCC"/>
            </a:solidFill>
            <a:ln w="884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ADEC9A-4D2B-4EDE-9251-873F23990C6E}"/>
                </a:ext>
              </a:extLst>
            </p:cNvPr>
            <p:cNvSpPr/>
            <p:nvPr/>
          </p:nvSpPr>
          <p:spPr>
            <a:xfrm>
              <a:off x="7126406" y="4532691"/>
              <a:ext cx="2243170" cy="317797"/>
            </a:xfrm>
            <a:custGeom>
              <a:avLst/>
              <a:gdLst>
                <a:gd name="connsiteX0" fmla="*/ 1952816 w 2243170"/>
                <a:gd name="connsiteY0" fmla="*/ 317797 h 317797"/>
                <a:gd name="connsiteX1" fmla="*/ 291240 w 2243170"/>
                <a:gd name="connsiteY1" fmla="*/ 317797 h 317797"/>
                <a:gd name="connsiteX2" fmla="*/ 0 w 2243170"/>
                <a:gd name="connsiteY2" fmla="*/ 0 h 317797"/>
                <a:gd name="connsiteX3" fmla="*/ 2243171 w 2243170"/>
                <a:gd name="connsiteY3" fmla="*/ 1770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2816" y="317797"/>
                  </a:moveTo>
                  <a:lnTo>
                    <a:pt x="291240" y="317797"/>
                  </a:lnTo>
                  <a:lnTo>
                    <a:pt x="0" y="0"/>
                  </a:lnTo>
                  <a:lnTo>
                    <a:pt x="2243171" y="1770"/>
                  </a:lnTo>
                  <a:close/>
                </a:path>
              </a:pathLst>
            </a:custGeom>
            <a:solidFill>
              <a:srgbClr val="CCCCCC"/>
            </a:solidFill>
            <a:ln w="884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CD5B254A-F32B-4117-BC3B-0E0424045517}"/>
                </a:ext>
              </a:extLst>
            </p:cNvPr>
            <p:cNvSpPr/>
            <p:nvPr/>
          </p:nvSpPr>
          <p:spPr>
            <a:xfrm>
              <a:off x="4046694" y="5365691"/>
              <a:ext cx="933916" cy="255831"/>
            </a:xfrm>
            <a:custGeom>
              <a:avLst/>
              <a:gdLst>
                <a:gd name="connsiteX0" fmla="*/ 699331 w 933916"/>
                <a:gd name="connsiteY0" fmla="*/ 255831 h 255831"/>
                <a:gd name="connsiteX1" fmla="*/ 933917 w 933916"/>
                <a:gd name="connsiteY1" fmla="*/ 0 h 255831"/>
                <a:gd name="connsiteX2" fmla="*/ 588677 w 933916"/>
                <a:gd name="connsiteY2" fmla="*/ 0 h 255831"/>
                <a:gd name="connsiteX3" fmla="*/ 248749 w 933916"/>
                <a:gd name="connsiteY3" fmla="*/ 235471 h 255831"/>
                <a:gd name="connsiteX4" fmla="*/ 0 w 933916"/>
                <a:gd name="connsiteY4" fmla="*/ 255831 h 255831"/>
                <a:gd name="connsiteX5" fmla="*/ 699331 w 933916"/>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916" h="255831">
                  <a:moveTo>
                    <a:pt x="699331" y="255831"/>
                  </a:moveTo>
                  <a:lnTo>
                    <a:pt x="933917" y="0"/>
                  </a:lnTo>
                  <a:lnTo>
                    <a:pt x="588677" y="0"/>
                  </a:lnTo>
                  <a:cubicBezTo>
                    <a:pt x="478909" y="150489"/>
                    <a:pt x="362059" y="226619"/>
                    <a:pt x="248749" y="235471"/>
                  </a:cubicBezTo>
                  <a:lnTo>
                    <a:pt x="0" y="255831"/>
                  </a:lnTo>
                  <a:lnTo>
                    <a:pt x="699331" y="255831"/>
                  </a:lnTo>
                  <a:close/>
                </a:path>
              </a:pathLst>
            </a:custGeom>
            <a:solidFill>
              <a:srgbClr val="FFFFFF">
                <a:alpha val="50000"/>
              </a:srgbClr>
            </a:solidFill>
            <a:ln w="884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7B977CF-3DC9-43D7-A68A-9F673935D4EA}"/>
                </a:ext>
              </a:extLst>
            </p:cNvPr>
            <p:cNvSpPr/>
            <p:nvPr/>
          </p:nvSpPr>
          <p:spPr>
            <a:xfrm>
              <a:off x="8353334" y="4564559"/>
              <a:ext cx="933031" cy="255831"/>
            </a:xfrm>
            <a:custGeom>
              <a:avLst/>
              <a:gdLst>
                <a:gd name="connsiteX0" fmla="*/ 698446 w 933031"/>
                <a:gd name="connsiteY0" fmla="*/ 255831 h 255831"/>
                <a:gd name="connsiteX1" fmla="*/ 933032 w 933031"/>
                <a:gd name="connsiteY1" fmla="*/ 0 h 255831"/>
                <a:gd name="connsiteX2" fmla="*/ 587792 w 933031"/>
                <a:gd name="connsiteY2" fmla="*/ 0 h 255831"/>
                <a:gd name="connsiteX3" fmla="*/ 247864 w 933031"/>
                <a:gd name="connsiteY3" fmla="*/ 235471 h 255831"/>
                <a:gd name="connsiteX4" fmla="*/ 0 w 933031"/>
                <a:gd name="connsiteY4" fmla="*/ 255831 h 255831"/>
                <a:gd name="connsiteX5" fmla="*/ 698446 w 933031"/>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31" h="255831">
                  <a:moveTo>
                    <a:pt x="698446" y="255831"/>
                  </a:moveTo>
                  <a:lnTo>
                    <a:pt x="933032" y="0"/>
                  </a:lnTo>
                  <a:lnTo>
                    <a:pt x="587792" y="0"/>
                  </a:lnTo>
                  <a:cubicBezTo>
                    <a:pt x="478024" y="150489"/>
                    <a:pt x="361173" y="226619"/>
                    <a:pt x="247864" y="235471"/>
                  </a:cubicBezTo>
                  <a:lnTo>
                    <a:pt x="0" y="255831"/>
                  </a:lnTo>
                  <a:lnTo>
                    <a:pt x="698446" y="255831"/>
                  </a:lnTo>
                  <a:close/>
                </a:path>
              </a:pathLst>
            </a:custGeom>
            <a:solidFill>
              <a:srgbClr val="FFFFFF">
                <a:alpha val="50000"/>
              </a:srgbClr>
            </a:solidFill>
            <a:ln w="8843" cap="flat">
              <a:noFill/>
              <a:prstDash val="solid"/>
              <a:miter/>
            </a:ln>
          </p:spPr>
          <p:txBody>
            <a:bodyPr rtlCol="0" anchor="ctr"/>
            <a:lstStyle/>
            <a:p>
              <a:endParaRPr lang="en-ID"/>
            </a:p>
          </p:txBody>
        </p:sp>
      </p:grpSp>
    </p:spTree>
    <p:extLst>
      <p:ext uri="{BB962C8B-B14F-4D97-AF65-F5344CB8AC3E}">
        <p14:creationId xmlns:p14="http://schemas.microsoft.com/office/powerpoint/2010/main" val="1975354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1000"/>
                                        <p:tgtEl>
                                          <p:spTgt spid="37"/>
                                        </p:tgtEl>
                                      </p:cBhvr>
                                    </p:animEffect>
                                    <p:anim calcmode="lin" valueType="num">
                                      <p:cBhvr>
                                        <p:cTn id="18" dur="1000" fill="hold"/>
                                        <p:tgtEl>
                                          <p:spTgt spid="37"/>
                                        </p:tgtEl>
                                        <p:attrNameLst>
                                          <p:attrName>ppt_x</p:attrName>
                                        </p:attrNameLst>
                                      </p:cBhvr>
                                      <p:tavLst>
                                        <p:tav tm="0">
                                          <p:val>
                                            <p:strVal val="#ppt_x"/>
                                          </p:val>
                                        </p:tav>
                                        <p:tav tm="100000">
                                          <p:val>
                                            <p:strVal val="#ppt_x"/>
                                          </p:val>
                                        </p:tav>
                                      </p:tavLst>
                                    </p:anim>
                                    <p:anim calcmode="lin" valueType="num">
                                      <p:cBhvr>
                                        <p:cTn id="19" dur="1000" fill="hold"/>
                                        <p:tgtEl>
                                          <p:spTgt spid="3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1000"/>
                                        <p:tgtEl>
                                          <p:spTgt spid="3"/>
                                        </p:tgtEl>
                                      </p:cBhvr>
                                    </p:animEffect>
                                    <p:anim calcmode="lin" valueType="num">
                                      <p:cBhvr>
                                        <p:cTn id="23" dur="1000" fill="hold"/>
                                        <p:tgtEl>
                                          <p:spTgt spid="3"/>
                                        </p:tgtEl>
                                        <p:attrNameLst>
                                          <p:attrName>ppt_x</p:attrName>
                                        </p:attrNameLst>
                                      </p:cBhvr>
                                      <p:tavLst>
                                        <p:tav tm="0">
                                          <p:val>
                                            <p:strVal val="#ppt_x"/>
                                          </p:val>
                                        </p:tav>
                                        <p:tav tm="100000">
                                          <p:val>
                                            <p:strVal val="#ppt_x"/>
                                          </p:val>
                                        </p:tav>
                                      </p:tavLst>
                                    </p:anim>
                                    <p:anim calcmode="lin" valueType="num">
                                      <p:cBhvr>
                                        <p:cTn id="24" dur="1000" fill="hold"/>
                                        <p:tgtEl>
                                          <p:spTgt spid="3"/>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19"/>
                                        </p:tgtEl>
                                        <p:attrNameLst>
                                          <p:attrName>style.visibility</p:attrName>
                                        </p:attrNameLst>
                                      </p:cBhvr>
                                      <p:to>
                                        <p:strVal val="visible"/>
                                      </p:to>
                                    </p:set>
                                    <p:animEffect transition="in" filter="fade">
                                      <p:cBhvr>
                                        <p:cTn id="28" dur="500"/>
                                        <p:tgtEl>
                                          <p:spTgt spid="1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5"/>
                                        </p:tgtEl>
                                        <p:attrNameLst>
                                          <p:attrName>style.visibility</p:attrName>
                                        </p:attrNameLst>
                                      </p:cBhvr>
                                      <p:to>
                                        <p:strVal val="visible"/>
                                      </p:to>
                                    </p:set>
                                    <p:animEffect transition="in" filter="fade">
                                      <p:cBhvr>
                                        <p:cTn id="31" dur="500"/>
                                        <p:tgtEl>
                                          <p:spTgt spid="125"/>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23"/>
                                        </p:tgtEl>
                                        <p:attrNameLst>
                                          <p:attrName>style.visibility</p:attrName>
                                        </p:attrNameLst>
                                      </p:cBhvr>
                                      <p:to>
                                        <p:strVal val="visible"/>
                                      </p:to>
                                    </p:set>
                                    <p:animEffect transition="in" filter="fade">
                                      <p:cBhvr>
                                        <p:cTn id="35" dur="500"/>
                                        <p:tgtEl>
                                          <p:spTgt spid="12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18"/>
                                        </p:tgtEl>
                                        <p:attrNameLst>
                                          <p:attrName>style.visibility</p:attrName>
                                        </p:attrNameLst>
                                      </p:cBhvr>
                                      <p:to>
                                        <p:strVal val="visible"/>
                                      </p:to>
                                    </p:set>
                                    <p:animEffect transition="in" filter="fade">
                                      <p:cBhvr>
                                        <p:cTn id="38" dur="500"/>
                                        <p:tgtEl>
                                          <p:spTgt spid="11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4"/>
                                        </p:tgtEl>
                                        <p:attrNameLst>
                                          <p:attrName>style.visibility</p:attrName>
                                        </p:attrNameLst>
                                      </p:cBhvr>
                                      <p:to>
                                        <p:strVal val="visible"/>
                                      </p:to>
                                    </p:set>
                                    <p:animEffect transition="in" filter="fade">
                                      <p:cBhvr>
                                        <p:cTn id="44" dur="500"/>
                                        <p:tgtEl>
                                          <p:spTgt spid="1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28"/>
                                        </p:tgtEl>
                                        <p:attrNameLst>
                                          <p:attrName>style.visibility</p:attrName>
                                        </p:attrNameLst>
                                      </p:cBhvr>
                                      <p:to>
                                        <p:strVal val="visible"/>
                                      </p:to>
                                    </p:set>
                                    <p:animEffect transition="in" filter="fade">
                                      <p:cBhvr>
                                        <p:cTn id="47" dur="500"/>
                                        <p:tgtEl>
                                          <p:spTgt spid="1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26"/>
                                        </p:tgtEl>
                                        <p:attrNameLst>
                                          <p:attrName>style.visibility</p:attrName>
                                        </p:attrNameLst>
                                      </p:cBhvr>
                                      <p:to>
                                        <p:strVal val="visible"/>
                                      </p:to>
                                    </p:set>
                                    <p:animEffect transition="in" filter="fade">
                                      <p:cBhvr>
                                        <p:cTn id="50" dur="500"/>
                                        <p:tgtEl>
                                          <p:spTgt spid="126"/>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21"/>
                                        </p:tgtEl>
                                        <p:attrNameLst>
                                          <p:attrName>style.visibility</p:attrName>
                                        </p:attrNameLst>
                                      </p:cBhvr>
                                      <p:to>
                                        <p:strVal val="visible"/>
                                      </p:to>
                                    </p:set>
                                    <p:animEffect transition="in" filter="wipe(left)">
                                      <p:cBhvr>
                                        <p:cTn id="54" dur="500"/>
                                        <p:tgtEl>
                                          <p:spTgt spid="121"/>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7"/>
                                        </p:tgtEl>
                                        <p:attrNameLst>
                                          <p:attrName>style.visibility</p:attrName>
                                        </p:attrNameLst>
                                      </p:cBhvr>
                                      <p:to>
                                        <p:strVal val="visible"/>
                                      </p:to>
                                    </p:set>
                                    <p:animEffect transition="in" filter="wipe(left)">
                                      <p:cBhvr>
                                        <p:cTn id="57"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8" grpId="0"/>
      <p:bldP spid="119" grpId="0"/>
      <p:bldP spid="120" grpId="0"/>
      <p:bldP spid="121" grpId="0"/>
      <p:bldP spid="123" grpId="0"/>
      <p:bldP spid="124" grpId="0"/>
      <p:bldP spid="125" grpId="0"/>
      <p:bldP spid="126" grpId="0"/>
      <p:bldP spid="127" grpId="0"/>
      <p:bldP spid="12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aphic 164">
            <a:extLst>
              <a:ext uri="{FF2B5EF4-FFF2-40B4-BE49-F238E27FC236}">
                <a16:creationId xmlns:a16="http://schemas.microsoft.com/office/drawing/2014/main" id="{AB290C44-0BCA-4624-B593-A2F89955E860}"/>
              </a:ext>
            </a:extLst>
          </p:cNvPr>
          <p:cNvGrpSpPr/>
          <p:nvPr/>
        </p:nvGrpSpPr>
        <p:grpSpPr>
          <a:xfrm>
            <a:off x="10235069" y="3792253"/>
            <a:ext cx="988972" cy="1191830"/>
            <a:chOff x="10078997" y="3380714"/>
            <a:chExt cx="1301115" cy="1568002"/>
          </a:xfrm>
        </p:grpSpPr>
        <p:sp>
          <p:nvSpPr>
            <p:cNvPr id="167" name="Freeform: Shape 166">
              <a:extLst>
                <a:ext uri="{FF2B5EF4-FFF2-40B4-BE49-F238E27FC236}">
                  <a16:creationId xmlns:a16="http://schemas.microsoft.com/office/drawing/2014/main" id="{94A5D1B4-6D72-4E1E-8C2C-62F50565C1EF}"/>
                </a:ext>
              </a:extLst>
            </p:cNvPr>
            <p:cNvSpPr/>
            <p:nvPr/>
          </p:nvSpPr>
          <p:spPr>
            <a:xfrm>
              <a:off x="10078997" y="3380714"/>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5FBB81E-05C7-497D-8C71-131449ABD7E1}"/>
                </a:ext>
              </a:extLst>
            </p:cNvPr>
            <p:cNvSpPr/>
            <p:nvPr/>
          </p:nvSpPr>
          <p:spPr>
            <a:xfrm>
              <a:off x="10462854" y="3446436"/>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D49E830-D038-41B7-972E-2FEFA1F2F93C}"/>
                </a:ext>
              </a:extLst>
            </p:cNvPr>
            <p:cNvSpPr/>
            <p:nvPr/>
          </p:nvSpPr>
          <p:spPr>
            <a:xfrm>
              <a:off x="10692837" y="3739197"/>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D2B2FD16-0C59-4A3D-9712-CB2DF7616BC6}"/>
                </a:ext>
              </a:extLst>
            </p:cNvPr>
            <p:cNvSpPr/>
            <p:nvPr/>
          </p:nvSpPr>
          <p:spPr>
            <a:xfrm>
              <a:off x="10534201" y="3715041"/>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B2A0B4B2-14AB-4845-9B95-9DBB8FE95034}"/>
                </a:ext>
              </a:extLst>
            </p:cNvPr>
            <p:cNvSpPr/>
            <p:nvPr/>
          </p:nvSpPr>
          <p:spPr>
            <a:xfrm>
              <a:off x="10524242" y="3690861"/>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1A36A5F-5D4F-48AA-91EC-90E7546DEBD9}"/>
                </a:ext>
              </a:extLst>
            </p:cNvPr>
            <p:cNvSpPr/>
            <p:nvPr/>
          </p:nvSpPr>
          <p:spPr>
            <a:xfrm>
              <a:off x="10700705" y="3741205"/>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A043D92-897E-49C5-BBD0-24C605F2541E}"/>
                </a:ext>
              </a:extLst>
            </p:cNvPr>
            <p:cNvSpPr/>
            <p:nvPr/>
          </p:nvSpPr>
          <p:spPr>
            <a:xfrm>
              <a:off x="10517250" y="3742726"/>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28F8CE7E-C33F-4786-B8DB-935610E8C4F4}"/>
                </a:ext>
              </a:extLst>
            </p:cNvPr>
            <p:cNvSpPr/>
            <p:nvPr/>
          </p:nvSpPr>
          <p:spPr>
            <a:xfrm>
              <a:off x="10612736" y="3715624"/>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A53341BE-15D2-4CBA-AE09-E999CB48EF2D}"/>
                </a:ext>
              </a:extLst>
            </p:cNvPr>
            <p:cNvSpPr/>
            <p:nvPr/>
          </p:nvSpPr>
          <p:spPr>
            <a:xfrm>
              <a:off x="10528577" y="4162949"/>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95" name="Graphic 93">
            <a:extLst>
              <a:ext uri="{FF2B5EF4-FFF2-40B4-BE49-F238E27FC236}">
                <a16:creationId xmlns:a16="http://schemas.microsoft.com/office/drawing/2014/main" id="{8F05E466-E5D9-4D4E-9B94-79D1CB28B529}"/>
              </a:ext>
            </a:extLst>
          </p:cNvPr>
          <p:cNvGrpSpPr/>
          <p:nvPr/>
        </p:nvGrpSpPr>
        <p:grpSpPr>
          <a:xfrm>
            <a:off x="6305733" y="3819509"/>
            <a:ext cx="943738" cy="1137318"/>
            <a:chOff x="6167373" y="3429000"/>
            <a:chExt cx="1301115" cy="1568002"/>
          </a:xfrm>
        </p:grpSpPr>
        <p:sp>
          <p:nvSpPr>
            <p:cNvPr id="96" name="Freeform: Shape 95">
              <a:extLst>
                <a:ext uri="{FF2B5EF4-FFF2-40B4-BE49-F238E27FC236}">
                  <a16:creationId xmlns:a16="http://schemas.microsoft.com/office/drawing/2014/main" id="{1F6E1572-5C27-4B1E-97DB-FA1CEE093E6C}"/>
                </a:ext>
              </a:extLst>
            </p:cNvPr>
            <p:cNvSpPr/>
            <p:nvPr/>
          </p:nvSpPr>
          <p:spPr>
            <a:xfrm>
              <a:off x="6167373" y="34290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63502E70-FC46-4F3D-852E-1C3C48F88FA1}"/>
                </a:ext>
              </a:extLst>
            </p:cNvPr>
            <p:cNvSpPr/>
            <p:nvPr/>
          </p:nvSpPr>
          <p:spPr>
            <a:xfrm>
              <a:off x="6551230" y="34947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E1B76EF2-4D75-41F8-82D2-1736936066B4}"/>
                </a:ext>
              </a:extLst>
            </p:cNvPr>
            <p:cNvSpPr/>
            <p:nvPr/>
          </p:nvSpPr>
          <p:spPr>
            <a:xfrm>
              <a:off x="6781213" y="37874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7938A0B6-A28E-46EB-A6F0-9D8CF5A82460}"/>
                </a:ext>
              </a:extLst>
            </p:cNvPr>
            <p:cNvSpPr/>
            <p:nvPr/>
          </p:nvSpPr>
          <p:spPr>
            <a:xfrm>
              <a:off x="6622577" y="37633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5A1E8C-E768-4CEF-9CFE-9C036DF299BD}"/>
                </a:ext>
              </a:extLst>
            </p:cNvPr>
            <p:cNvSpPr/>
            <p:nvPr/>
          </p:nvSpPr>
          <p:spPr>
            <a:xfrm>
              <a:off x="6612618" y="37391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1B177ED7-1B5C-4286-84EF-441C7E61EB9E}"/>
                </a:ext>
              </a:extLst>
            </p:cNvPr>
            <p:cNvSpPr/>
            <p:nvPr/>
          </p:nvSpPr>
          <p:spPr>
            <a:xfrm>
              <a:off x="6789081" y="37894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5D564422-0C82-43EA-8EDA-405CCA473D16}"/>
                </a:ext>
              </a:extLst>
            </p:cNvPr>
            <p:cNvSpPr/>
            <p:nvPr/>
          </p:nvSpPr>
          <p:spPr>
            <a:xfrm>
              <a:off x="6605626" y="3791012"/>
              <a:ext cx="205687" cy="171054"/>
            </a:xfrm>
            <a:custGeom>
              <a:avLst/>
              <a:gdLst>
                <a:gd name="connsiteX0" fmla="*/ 90384 w 205687"/>
                <a:gd name="connsiteY0" fmla="*/ 23750 h 171054"/>
                <a:gd name="connsiteX1" fmla="*/ 199921 w 205687"/>
                <a:gd name="connsiteY1" fmla="*/ 890 h 171054"/>
                <a:gd name="connsiteX2" fmla="*/ 119911 w 205687"/>
                <a:gd name="connsiteY2" fmla="*/ 105665 h 171054"/>
                <a:gd name="connsiteX3" fmla="*/ 91336 w 205687"/>
                <a:gd name="connsiteY3" fmla="*/ 147575 h 171054"/>
                <a:gd name="connsiteX4" fmla="*/ 91336 w 205687"/>
                <a:gd name="connsiteY4" fmla="*/ 105665 h 171054"/>
                <a:gd name="connsiteX5" fmla="*/ 94194 w 205687"/>
                <a:gd name="connsiteY5" fmla="*/ 98997 h 171054"/>
                <a:gd name="connsiteX6" fmla="*/ 106576 w 205687"/>
                <a:gd name="connsiteY6" fmla="*/ 76137 h 171054"/>
                <a:gd name="connsiteX7" fmla="*/ 152296 w 205687"/>
                <a:gd name="connsiteY7" fmla="*/ 26607 h 171054"/>
                <a:gd name="connsiteX8" fmla="*/ 154201 w 205687"/>
                <a:gd name="connsiteY8" fmla="*/ 24702 h 171054"/>
                <a:gd name="connsiteX9" fmla="*/ 97051 w 205687"/>
                <a:gd name="connsiteY9" fmla="*/ 43752 h 171054"/>
                <a:gd name="connsiteX10" fmla="*/ 90384 w 205687"/>
                <a:gd name="connsiteY10" fmla="*/ 47562 h 171054"/>
                <a:gd name="connsiteX11" fmla="*/ 90384 w 205687"/>
                <a:gd name="connsiteY11" fmla="*/ 23750 h 171054"/>
                <a:gd name="connsiteX12" fmla="*/ 17041 w 205687"/>
                <a:gd name="connsiteY12" fmla="*/ 80900 h 171054"/>
                <a:gd name="connsiteX13" fmla="*/ 90384 w 205687"/>
                <a:gd name="connsiteY13" fmla="*/ 23750 h 171054"/>
                <a:gd name="connsiteX14" fmla="*/ 90384 w 205687"/>
                <a:gd name="connsiteY14" fmla="*/ 47562 h 171054"/>
                <a:gd name="connsiteX15" fmla="*/ 42759 w 205687"/>
                <a:gd name="connsiteY15" fmla="*/ 87567 h 171054"/>
                <a:gd name="connsiteX16" fmla="*/ 28471 w 205687"/>
                <a:gd name="connsiteY16" fmla="*/ 149480 h 171054"/>
                <a:gd name="connsiteX17" fmla="*/ 29424 w 205687"/>
                <a:gd name="connsiteY17" fmla="*/ 149480 h 171054"/>
                <a:gd name="connsiteX18" fmla="*/ 55141 w 205687"/>
                <a:gd name="connsiteY18" fmla="*/ 143765 h 171054"/>
                <a:gd name="connsiteX19" fmla="*/ 89431 w 205687"/>
                <a:gd name="connsiteY19" fmla="*/ 105665 h 171054"/>
                <a:gd name="connsiteX20" fmla="*/ 89431 w 205687"/>
                <a:gd name="connsiteY20" fmla="*/ 147575 h 171054"/>
                <a:gd name="connsiteX21" fmla="*/ 20851 w 205687"/>
                <a:gd name="connsiteY21" fmla="*/ 169482 h 171054"/>
                <a:gd name="connsiteX22" fmla="*/ 17041 w 205687"/>
                <a:gd name="connsiteY22" fmla="*/ 80900 h 17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1054">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7051"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5665"/>
                  </a:cubicBezTo>
                  <a:lnTo>
                    <a:pt x="89431" y="147575"/>
                  </a:lnTo>
                  <a:cubicBezTo>
                    <a:pt x="66571" y="168530"/>
                    <a:pt x="39901" y="174245"/>
                    <a:pt x="20851" y="169482"/>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B429949C-1BF3-486D-9B28-A231C5A7CAF1}"/>
                </a:ext>
              </a:extLst>
            </p:cNvPr>
            <p:cNvSpPr/>
            <p:nvPr/>
          </p:nvSpPr>
          <p:spPr>
            <a:xfrm>
              <a:off x="6701112" y="37639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CF85C79-7ABD-4C95-B941-4B3B04EFF883}"/>
                </a:ext>
              </a:extLst>
            </p:cNvPr>
            <p:cNvSpPr/>
            <p:nvPr/>
          </p:nvSpPr>
          <p:spPr>
            <a:xfrm>
              <a:off x="6643623" y="4173854"/>
              <a:ext cx="360997" cy="500062"/>
            </a:xfrm>
            <a:custGeom>
              <a:avLst/>
              <a:gdLst>
                <a:gd name="connsiteX0" fmla="*/ 140970 w 360997"/>
                <a:gd name="connsiteY0" fmla="*/ 500063 h 500062"/>
                <a:gd name="connsiteX1" fmla="*/ 140970 w 360997"/>
                <a:gd name="connsiteY1" fmla="*/ 445770 h 500062"/>
                <a:gd name="connsiteX2" fmla="*/ 0 w 360997"/>
                <a:gd name="connsiteY2" fmla="*/ 445770 h 500062"/>
                <a:gd name="connsiteX3" fmla="*/ 0 w 360997"/>
                <a:gd name="connsiteY3" fmla="*/ 367665 h 500062"/>
                <a:gd name="connsiteX4" fmla="*/ 140970 w 360997"/>
                <a:gd name="connsiteY4" fmla="*/ 367665 h 500062"/>
                <a:gd name="connsiteX5" fmla="*/ 140970 w 360997"/>
                <a:gd name="connsiteY5" fmla="*/ 334328 h 500062"/>
                <a:gd name="connsiteX6" fmla="*/ 0 w 360997"/>
                <a:gd name="connsiteY6" fmla="*/ 334328 h 500062"/>
                <a:gd name="connsiteX7" fmla="*/ 0 w 360997"/>
                <a:gd name="connsiteY7" fmla="*/ 256223 h 500062"/>
                <a:gd name="connsiteX8" fmla="*/ 140970 w 360997"/>
                <a:gd name="connsiteY8" fmla="*/ 256223 h 500062"/>
                <a:gd name="connsiteX9" fmla="*/ 140970 w 360997"/>
                <a:gd name="connsiteY9" fmla="*/ 223838 h 500062"/>
                <a:gd name="connsiteX10" fmla="*/ 0 w 360997"/>
                <a:gd name="connsiteY10" fmla="*/ 0 h 500062"/>
                <a:gd name="connsiteX11" fmla="*/ 91440 w 360997"/>
                <a:gd name="connsiteY11" fmla="*/ 0 h 500062"/>
                <a:gd name="connsiteX12" fmla="*/ 181927 w 360997"/>
                <a:gd name="connsiteY12" fmla="*/ 153353 h 500062"/>
                <a:gd name="connsiteX13" fmla="*/ 271463 w 360997"/>
                <a:gd name="connsiteY13" fmla="*/ 0 h 500062"/>
                <a:gd name="connsiteX14" fmla="*/ 360998 w 360997"/>
                <a:gd name="connsiteY14" fmla="*/ 0 h 500062"/>
                <a:gd name="connsiteX15" fmla="*/ 219075 w 360997"/>
                <a:gd name="connsiteY15" fmla="*/ 224790 h 500062"/>
                <a:gd name="connsiteX16" fmla="*/ 219075 w 360997"/>
                <a:gd name="connsiteY16" fmla="*/ 256223 h 500062"/>
                <a:gd name="connsiteX17" fmla="*/ 360998 w 360997"/>
                <a:gd name="connsiteY17" fmla="*/ 256223 h 500062"/>
                <a:gd name="connsiteX18" fmla="*/ 360998 w 360997"/>
                <a:gd name="connsiteY18" fmla="*/ 334328 h 500062"/>
                <a:gd name="connsiteX19" fmla="*/ 219075 w 360997"/>
                <a:gd name="connsiteY19" fmla="*/ 334328 h 500062"/>
                <a:gd name="connsiteX20" fmla="*/ 219075 w 360997"/>
                <a:gd name="connsiteY20" fmla="*/ 367665 h 500062"/>
                <a:gd name="connsiteX21" fmla="*/ 360998 w 360997"/>
                <a:gd name="connsiteY21" fmla="*/ 367665 h 500062"/>
                <a:gd name="connsiteX22" fmla="*/ 360998 w 360997"/>
                <a:gd name="connsiteY22" fmla="*/ 445770 h 500062"/>
                <a:gd name="connsiteX23" fmla="*/ 219075 w 360997"/>
                <a:gd name="connsiteY23" fmla="*/ 445770 h 500062"/>
                <a:gd name="connsiteX24" fmla="*/ 219075 w 360997"/>
                <a:gd name="connsiteY24" fmla="*/ 50006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0997" h="500062">
                  <a:moveTo>
                    <a:pt x="140970" y="500063"/>
                  </a:moveTo>
                  <a:lnTo>
                    <a:pt x="140970" y="445770"/>
                  </a:lnTo>
                  <a:lnTo>
                    <a:pt x="0" y="445770"/>
                  </a:lnTo>
                  <a:lnTo>
                    <a:pt x="0" y="367665"/>
                  </a:lnTo>
                  <a:lnTo>
                    <a:pt x="140970" y="367665"/>
                  </a:lnTo>
                  <a:lnTo>
                    <a:pt x="140970" y="334328"/>
                  </a:lnTo>
                  <a:lnTo>
                    <a:pt x="0" y="334328"/>
                  </a:lnTo>
                  <a:lnTo>
                    <a:pt x="0" y="256223"/>
                  </a:lnTo>
                  <a:lnTo>
                    <a:pt x="140970" y="256223"/>
                  </a:lnTo>
                  <a:lnTo>
                    <a:pt x="140970" y="223838"/>
                  </a:lnTo>
                  <a:lnTo>
                    <a:pt x="0" y="0"/>
                  </a:lnTo>
                  <a:lnTo>
                    <a:pt x="91440" y="0"/>
                  </a:lnTo>
                  <a:lnTo>
                    <a:pt x="181927" y="153353"/>
                  </a:lnTo>
                  <a:lnTo>
                    <a:pt x="271463" y="0"/>
                  </a:lnTo>
                  <a:lnTo>
                    <a:pt x="360998" y="0"/>
                  </a:lnTo>
                  <a:lnTo>
                    <a:pt x="219075" y="224790"/>
                  </a:lnTo>
                  <a:lnTo>
                    <a:pt x="219075" y="256223"/>
                  </a:lnTo>
                  <a:lnTo>
                    <a:pt x="360998" y="256223"/>
                  </a:lnTo>
                  <a:lnTo>
                    <a:pt x="360998" y="334328"/>
                  </a:lnTo>
                  <a:lnTo>
                    <a:pt x="219075" y="334328"/>
                  </a:lnTo>
                  <a:lnTo>
                    <a:pt x="219075" y="367665"/>
                  </a:lnTo>
                  <a:lnTo>
                    <a:pt x="360998" y="367665"/>
                  </a:lnTo>
                  <a:lnTo>
                    <a:pt x="360998" y="445770"/>
                  </a:lnTo>
                  <a:lnTo>
                    <a:pt x="219075" y="445770"/>
                  </a:lnTo>
                  <a:lnTo>
                    <a:pt x="219075" y="50006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10262204-25D3-45C8-8B43-692A89902373}"/>
              </a:ext>
            </a:extLst>
          </p:cNvPr>
          <p:cNvSpPr>
            <a:spLocks noGrp="1"/>
          </p:cNvSpPr>
          <p:nvPr>
            <p:ph type="title"/>
          </p:nvPr>
        </p:nvSpPr>
        <p:spPr/>
        <p:txBody>
          <a:bodyPr/>
          <a:lstStyle/>
          <a:p>
            <a:r>
              <a:rPr lang="en-ID"/>
              <a:t>Comparison Chart</a:t>
            </a:r>
          </a:p>
        </p:txBody>
      </p:sp>
      <p:grpSp>
        <p:nvGrpSpPr>
          <p:cNvPr id="5" name="Graphic 3">
            <a:extLst>
              <a:ext uri="{FF2B5EF4-FFF2-40B4-BE49-F238E27FC236}">
                <a16:creationId xmlns:a16="http://schemas.microsoft.com/office/drawing/2014/main" id="{3DA1F122-620B-4BD0-A04F-6D1E81468EF0}"/>
              </a:ext>
            </a:extLst>
          </p:cNvPr>
          <p:cNvGrpSpPr/>
          <p:nvPr/>
        </p:nvGrpSpPr>
        <p:grpSpPr>
          <a:xfrm>
            <a:off x="5869361" y="2078133"/>
            <a:ext cx="5783284" cy="3059022"/>
            <a:chOff x="3067050" y="2287486"/>
            <a:chExt cx="6060182" cy="3205486"/>
          </a:xfrm>
        </p:grpSpPr>
        <p:sp>
          <p:nvSpPr>
            <p:cNvPr id="6" name="Freeform: Shape 5">
              <a:extLst>
                <a:ext uri="{FF2B5EF4-FFF2-40B4-BE49-F238E27FC236}">
                  <a16:creationId xmlns:a16="http://schemas.microsoft.com/office/drawing/2014/main" id="{FABB3BEE-4923-43B0-8EB8-0872CBE59EFF}"/>
                </a:ext>
              </a:extLst>
            </p:cNvPr>
            <p:cNvSpPr/>
            <p:nvPr/>
          </p:nvSpPr>
          <p:spPr>
            <a:xfrm>
              <a:off x="4506181"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9"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38679E0-59CB-409B-8738-E6BF99413848}"/>
                </a:ext>
              </a:extLst>
            </p:cNvPr>
            <p:cNvSpPr/>
            <p:nvPr/>
          </p:nvSpPr>
          <p:spPr>
            <a:xfrm>
              <a:off x="3067050" y="5062983"/>
              <a:ext cx="403352" cy="214614"/>
            </a:xfrm>
            <a:custGeom>
              <a:avLst/>
              <a:gdLst>
                <a:gd name="connsiteX0" fmla="*/ 106546 w 403352"/>
                <a:gd name="connsiteY0" fmla="*/ 0 h 214614"/>
                <a:gd name="connsiteX1" fmla="*/ 0 w 403352"/>
                <a:gd name="connsiteY1" fmla="*/ 106546 h 214614"/>
                <a:gd name="connsiteX2" fmla="*/ 106546 w 403352"/>
                <a:gd name="connsiteY2" fmla="*/ 213092 h 214614"/>
                <a:gd name="connsiteX3" fmla="*/ 403353 w 403352"/>
                <a:gd name="connsiteY3" fmla="*/ 214614 h 214614"/>
                <a:gd name="connsiteX4" fmla="*/ 277781 w 403352"/>
                <a:gd name="connsiteY4" fmla="*/ 90564 h 214614"/>
                <a:gd name="connsiteX5" fmla="*/ 210809 w 403352"/>
                <a:gd name="connsiteY5" fmla="*/ 90564 h 214614"/>
                <a:gd name="connsiteX6" fmla="*/ 106546 w 403352"/>
                <a:gd name="connsiteY6" fmla="*/ 0 h 214614"/>
                <a:gd name="connsiteX7" fmla="*/ 106546 w 403352"/>
                <a:gd name="connsiteY7" fmla="*/ 0 h 214614"/>
                <a:gd name="connsiteX8" fmla="*/ 106546 w 403352"/>
                <a:gd name="connsiteY8" fmla="*/ 46424 h 214614"/>
                <a:gd name="connsiteX9" fmla="*/ 166668 w 403352"/>
                <a:gd name="connsiteY9" fmla="*/ 106546 h 214614"/>
                <a:gd name="connsiteX10" fmla="*/ 106546 w 403352"/>
                <a:gd name="connsiteY10" fmla="*/ 166669 h 214614"/>
                <a:gd name="connsiteX11" fmla="*/ 46424 w 403352"/>
                <a:gd name="connsiteY11" fmla="*/ 106546 h 214614"/>
                <a:gd name="connsiteX12" fmla="*/ 106546 w 403352"/>
                <a:gd name="connsiteY12" fmla="*/ 46424 h 21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3352" h="214614">
                  <a:moveTo>
                    <a:pt x="106546" y="0"/>
                  </a:moveTo>
                  <a:cubicBezTo>
                    <a:pt x="47946" y="0"/>
                    <a:pt x="0" y="47946"/>
                    <a:pt x="0" y="106546"/>
                  </a:cubicBezTo>
                  <a:cubicBezTo>
                    <a:pt x="0" y="165907"/>
                    <a:pt x="47185" y="213092"/>
                    <a:pt x="106546" y="213092"/>
                  </a:cubicBezTo>
                  <a:lnTo>
                    <a:pt x="403353" y="214614"/>
                  </a:lnTo>
                  <a:lnTo>
                    <a:pt x="277781" y="90564"/>
                  </a:lnTo>
                  <a:lnTo>
                    <a:pt x="210809" y="90564"/>
                  </a:lnTo>
                  <a:cubicBezTo>
                    <a:pt x="203198" y="38813"/>
                    <a:pt x="159058" y="0"/>
                    <a:pt x="106546" y="0"/>
                  </a:cubicBezTo>
                  <a:lnTo>
                    <a:pt x="106546" y="0"/>
                  </a:lnTo>
                  <a:close/>
                  <a:moveTo>
                    <a:pt x="106546" y="46424"/>
                  </a:moveTo>
                  <a:cubicBezTo>
                    <a:pt x="139271" y="46424"/>
                    <a:pt x="166668" y="74582"/>
                    <a:pt x="166668" y="106546"/>
                  </a:cubicBezTo>
                  <a:cubicBezTo>
                    <a:pt x="166668"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AAE8E770-3D83-45CE-A87F-9D6C5E9BB70E}"/>
                </a:ext>
              </a:extLst>
            </p:cNvPr>
            <p:cNvSpPr/>
            <p:nvPr/>
          </p:nvSpPr>
          <p:spPr>
            <a:xfrm>
              <a:off x="3278619"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561A08B2-0682-437B-A6C2-D4358D266C7D}"/>
                </a:ext>
              </a:extLst>
            </p:cNvPr>
            <p:cNvSpPr/>
            <p:nvPr/>
          </p:nvSpPr>
          <p:spPr>
            <a:xfrm>
              <a:off x="3334937" y="5186272"/>
              <a:ext cx="637753" cy="274736"/>
            </a:xfrm>
            <a:custGeom>
              <a:avLst/>
              <a:gdLst>
                <a:gd name="connsiteX0" fmla="*/ 214614 w 637753"/>
                <a:gd name="connsiteY0" fmla="*/ 0 h 274736"/>
                <a:gd name="connsiteX1" fmla="*/ 0 w 637753"/>
                <a:gd name="connsiteY1" fmla="*/ 0 h 274736"/>
                <a:gd name="connsiteX2" fmla="*/ 161341 w 637753"/>
                <a:gd name="connsiteY2" fmla="*/ 274736 h 274736"/>
                <a:gd name="connsiteX3" fmla="*/ 637754 w 637753"/>
                <a:gd name="connsiteY3" fmla="*/ 274736 h 274736"/>
                <a:gd name="connsiteX4" fmla="*/ 214614 w 637753"/>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753" h="274736">
                  <a:moveTo>
                    <a:pt x="214614" y="0"/>
                  </a:moveTo>
                  <a:lnTo>
                    <a:pt x="0" y="0"/>
                  </a:lnTo>
                  <a:lnTo>
                    <a:pt x="161341" y="274736"/>
                  </a:lnTo>
                  <a:lnTo>
                    <a:pt x="637754"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4B8036FF-0BC3-4BF1-A310-BCAC41426C8C}"/>
                </a:ext>
              </a:extLst>
            </p:cNvPr>
            <p:cNvSpPr/>
            <p:nvPr/>
          </p:nvSpPr>
          <p:spPr>
            <a:xfrm>
              <a:off x="4115766" y="5187795"/>
              <a:ext cx="638514" cy="273975"/>
            </a:xfrm>
            <a:custGeom>
              <a:avLst/>
              <a:gdLst>
                <a:gd name="connsiteX0" fmla="*/ 477935 w 638514"/>
                <a:gd name="connsiteY0" fmla="*/ 273214 h 273975"/>
                <a:gd name="connsiteX1" fmla="*/ 638515 w 638514"/>
                <a:gd name="connsiteY1" fmla="*/ 0 h 273975"/>
                <a:gd name="connsiteX2" fmla="*/ 402592 w 638514"/>
                <a:gd name="connsiteY2" fmla="*/ 0 h 273975"/>
                <a:gd name="connsiteX3" fmla="*/ 170474 w 638514"/>
                <a:gd name="connsiteY3" fmla="*/ 251905 h 273975"/>
                <a:gd name="connsiteX4" fmla="*/ 0 w 638514"/>
                <a:gd name="connsiteY4" fmla="*/ 273975 h 273975"/>
                <a:gd name="connsiteX5" fmla="*/ 477935 w 638514"/>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4"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grpSp>
          <p:nvGrpSpPr>
            <p:cNvPr id="11" name="Graphic 3">
              <a:extLst>
                <a:ext uri="{FF2B5EF4-FFF2-40B4-BE49-F238E27FC236}">
                  <a16:creationId xmlns:a16="http://schemas.microsoft.com/office/drawing/2014/main" id="{3DA1F122-620B-4BD0-A04F-6D1E81468EF0}"/>
                </a:ext>
              </a:extLst>
            </p:cNvPr>
            <p:cNvGrpSpPr/>
            <p:nvPr/>
          </p:nvGrpSpPr>
          <p:grpSpPr>
            <a:xfrm>
              <a:off x="5228411" y="2406183"/>
              <a:ext cx="1542633" cy="1653745"/>
              <a:chOff x="5228411" y="2406183"/>
              <a:chExt cx="1542633" cy="1653745"/>
            </a:xfrm>
          </p:grpSpPr>
          <p:sp>
            <p:nvSpPr>
              <p:cNvPr id="12" name="Freeform: Shape 11">
                <a:extLst>
                  <a:ext uri="{FF2B5EF4-FFF2-40B4-BE49-F238E27FC236}">
                    <a16:creationId xmlns:a16="http://schemas.microsoft.com/office/drawing/2014/main" id="{8023E2FC-0BD8-4741-92F1-EC74A6B36DC8}"/>
                  </a:ext>
                </a:extLst>
              </p:cNvPr>
              <p:cNvSpPr/>
              <p:nvPr/>
            </p:nvSpPr>
            <p:spPr>
              <a:xfrm>
                <a:off x="5228411" y="2406183"/>
                <a:ext cx="1542633" cy="1653745"/>
              </a:xfrm>
              <a:custGeom>
                <a:avLst/>
                <a:gdLst>
                  <a:gd name="connsiteX0" fmla="*/ 771697 w 1542633"/>
                  <a:gd name="connsiteY0" fmla="*/ 0 h 1653745"/>
                  <a:gd name="connsiteX1" fmla="*/ 1542634 w 1542633"/>
                  <a:gd name="connsiteY1" fmla="*/ 726035 h 1653745"/>
                  <a:gd name="connsiteX2" fmla="*/ 767131 w 1542633"/>
                  <a:gd name="connsiteY2" fmla="*/ 1653746 h 1653745"/>
                  <a:gd name="connsiteX3" fmla="*/ 0 w 1542633"/>
                  <a:gd name="connsiteY3" fmla="*/ 725274 h 1653745"/>
                  <a:gd name="connsiteX4" fmla="*/ 771697 w 1542633"/>
                  <a:gd name="connsiteY4" fmla="*/ 0 h 1653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633" h="1653745">
                    <a:moveTo>
                      <a:pt x="771697" y="0"/>
                    </a:moveTo>
                    <a:cubicBezTo>
                      <a:pt x="1197881" y="0"/>
                      <a:pt x="1542634" y="324965"/>
                      <a:pt x="1542634" y="726035"/>
                    </a:cubicBezTo>
                    <a:cubicBezTo>
                      <a:pt x="1542634" y="1127104"/>
                      <a:pt x="1458919" y="1653746"/>
                      <a:pt x="767131" y="1653746"/>
                    </a:cubicBezTo>
                    <a:cubicBezTo>
                      <a:pt x="75343" y="1653746"/>
                      <a:pt x="0" y="1126343"/>
                      <a:pt x="0" y="725274"/>
                    </a:cubicBezTo>
                    <a:cubicBezTo>
                      <a:pt x="0" y="324965"/>
                      <a:pt x="345513" y="0"/>
                      <a:pt x="771697" y="0"/>
                    </a:cubicBezTo>
                    <a:close/>
                  </a:path>
                </a:pathLst>
              </a:custGeom>
              <a:solidFill>
                <a:srgbClr val="1A1A1A"/>
              </a:solidFill>
              <a:ln w="3805"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BC818363-9208-485E-B378-6D7EBB0DE6F0}"/>
                  </a:ext>
                </a:extLst>
              </p:cNvPr>
              <p:cNvSpPr/>
              <p:nvPr/>
            </p:nvSpPr>
            <p:spPr>
              <a:xfrm>
                <a:off x="5302993" y="2450324"/>
                <a:ext cx="1391186" cy="1377487"/>
              </a:xfrm>
              <a:custGeom>
                <a:avLst/>
                <a:gdLst>
                  <a:gd name="connsiteX0" fmla="*/ 695593 w 1391186"/>
                  <a:gd name="connsiteY0" fmla="*/ 1377487 h 1377487"/>
                  <a:gd name="connsiteX1" fmla="*/ 1391186 w 1391186"/>
                  <a:gd name="connsiteY1" fmla="*/ 688744 h 1377487"/>
                  <a:gd name="connsiteX2" fmla="*/ 695593 w 1391186"/>
                  <a:gd name="connsiteY2" fmla="*/ 0 h 1377487"/>
                  <a:gd name="connsiteX3" fmla="*/ 0 w 1391186"/>
                  <a:gd name="connsiteY3" fmla="*/ 688744 h 1377487"/>
                  <a:gd name="connsiteX4" fmla="*/ 695593 w 1391186"/>
                  <a:gd name="connsiteY4" fmla="*/ 1377487 h 1377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186" h="1377487">
                    <a:moveTo>
                      <a:pt x="695593" y="1377487"/>
                    </a:moveTo>
                    <a:cubicBezTo>
                      <a:pt x="1078398" y="1377487"/>
                      <a:pt x="1391186" y="1068504"/>
                      <a:pt x="1391186" y="688744"/>
                    </a:cubicBezTo>
                    <a:cubicBezTo>
                      <a:pt x="1391186" y="309744"/>
                      <a:pt x="1078398" y="0"/>
                      <a:pt x="695593" y="0"/>
                    </a:cubicBezTo>
                    <a:cubicBezTo>
                      <a:pt x="312789" y="0"/>
                      <a:pt x="0" y="308983"/>
                      <a:pt x="0" y="688744"/>
                    </a:cubicBezTo>
                    <a:cubicBezTo>
                      <a:pt x="0" y="1067743"/>
                      <a:pt x="312789" y="1377487"/>
                      <a:pt x="695593" y="1377487"/>
                    </a:cubicBezTo>
                    <a:close/>
                  </a:path>
                </a:pathLst>
              </a:custGeom>
              <a:solidFill>
                <a:srgbClr val="FFFFFF"/>
              </a:solidFill>
              <a:ln w="761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FA2E15B-8CA8-4289-AD79-F19B97490537}"/>
                  </a:ext>
                </a:extLst>
              </p:cNvPr>
              <p:cNvSpPr/>
              <p:nvPr/>
            </p:nvSpPr>
            <p:spPr>
              <a:xfrm>
                <a:off x="5364637" y="2508924"/>
                <a:ext cx="1267897" cy="1260286"/>
              </a:xfrm>
              <a:custGeom>
                <a:avLst/>
                <a:gdLst>
                  <a:gd name="connsiteX0" fmla="*/ 1267897 w 1267897"/>
                  <a:gd name="connsiteY0" fmla="*/ 630143 h 1260286"/>
                  <a:gd name="connsiteX1" fmla="*/ 633949 w 1267897"/>
                  <a:gd name="connsiteY1" fmla="*/ 1260287 h 1260286"/>
                  <a:gd name="connsiteX2" fmla="*/ 0 w 1267897"/>
                  <a:gd name="connsiteY2" fmla="*/ 630143 h 1260286"/>
                  <a:gd name="connsiteX3" fmla="*/ 633949 w 1267897"/>
                  <a:gd name="connsiteY3" fmla="*/ 0 h 1260286"/>
                  <a:gd name="connsiteX4" fmla="*/ 1267897 w 1267897"/>
                  <a:gd name="connsiteY4" fmla="*/ 630143 h 126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897" h="1260286">
                    <a:moveTo>
                      <a:pt x="1267897" y="630143"/>
                    </a:moveTo>
                    <a:cubicBezTo>
                      <a:pt x="1267897" y="978162"/>
                      <a:pt x="984069" y="1260287"/>
                      <a:pt x="633949" y="1260287"/>
                    </a:cubicBezTo>
                    <a:cubicBezTo>
                      <a:pt x="283829" y="1260287"/>
                      <a:pt x="0" y="978162"/>
                      <a:pt x="0" y="630143"/>
                    </a:cubicBezTo>
                    <a:cubicBezTo>
                      <a:pt x="0" y="282125"/>
                      <a:pt x="283829" y="0"/>
                      <a:pt x="633949" y="0"/>
                    </a:cubicBezTo>
                    <a:cubicBezTo>
                      <a:pt x="984069" y="0"/>
                      <a:pt x="1267897" y="282125"/>
                      <a:pt x="1267897" y="630143"/>
                    </a:cubicBezTo>
                    <a:close/>
                  </a:path>
                </a:pathLst>
              </a:custGeom>
              <a:solidFill>
                <a:srgbClr val="1A1A1A"/>
              </a:solidFill>
              <a:ln w="7610"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C610C026-4774-4156-BD2B-4B5A3D501CB6}"/>
                </a:ext>
              </a:extLst>
            </p:cNvPr>
            <p:cNvSpPr/>
            <p:nvPr/>
          </p:nvSpPr>
          <p:spPr>
            <a:xfrm>
              <a:off x="8610485"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8"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B8540B54-566C-4AD3-BAE5-AF7D453640EC}"/>
                </a:ext>
              </a:extLst>
            </p:cNvPr>
            <p:cNvSpPr/>
            <p:nvPr/>
          </p:nvSpPr>
          <p:spPr>
            <a:xfrm>
              <a:off x="7171353" y="5062983"/>
              <a:ext cx="404113" cy="213853"/>
            </a:xfrm>
            <a:custGeom>
              <a:avLst/>
              <a:gdLst>
                <a:gd name="connsiteX0" fmla="*/ 106546 w 404113"/>
                <a:gd name="connsiteY0" fmla="*/ 0 h 213853"/>
                <a:gd name="connsiteX1" fmla="*/ 0 w 404113"/>
                <a:gd name="connsiteY1" fmla="*/ 106546 h 213853"/>
                <a:gd name="connsiteX2" fmla="*/ 106546 w 404113"/>
                <a:gd name="connsiteY2" fmla="*/ 213092 h 213853"/>
                <a:gd name="connsiteX3" fmla="*/ 404114 w 404113"/>
                <a:gd name="connsiteY3" fmla="*/ 213853 h 213853"/>
                <a:gd name="connsiteX4" fmla="*/ 278542 w 404113"/>
                <a:gd name="connsiteY4" fmla="*/ 89803 h 213853"/>
                <a:gd name="connsiteX5" fmla="*/ 211570 w 404113"/>
                <a:gd name="connsiteY5" fmla="*/ 89803 h 213853"/>
                <a:gd name="connsiteX6" fmla="*/ 106546 w 404113"/>
                <a:gd name="connsiteY6" fmla="*/ 0 h 213853"/>
                <a:gd name="connsiteX7" fmla="*/ 106546 w 404113"/>
                <a:gd name="connsiteY7" fmla="*/ 0 h 213853"/>
                <a:gd name="connsiteX8" fmla="*/ 106546 w 404113"/>
                <a:gd name="connsiteY8" fmla="*/ 46424 h 213853"/>
                <a:gd name="connsiteX9" fmla="*/ 166669 w 404113"/>
                <a:gd name="connsiteY9" fmla="*/ 106546 h 213853"/>
                <a:gd name="connsiteX10" fmla="*/ 106546 w 404113"/>
                <a:gd name="connsiteY10" fmla="*/ 166669 h 213853"/>
                <a:gd name="connsiteX11" fmla="*/ 46424 w 404113"/>
                <a:gd name="connsiteY11" fmla="*/ 106546 h 213853"/>
                <a:gd name="connsiteX12" fmla="*/ 106546 w 404113"/>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4113" h="213853">
                  <a:moveTo>
                    <a:pt x="106546" y="0"/>
                  </a:moveTo>
                  <a:cubicBezTo>
                    <a:pt x="47946" y="0"/>
                    <a:pt x="0" y="47946"/>
                    <a:pt x="0" y="106546"/>
                  </a:cubicBezTo>
                  <a:cubicBezTo>
                    <a:pt x="0" y="165907"/>
                    <a:pt x="47185" y="213092"/>
                    <a:pt x="106546" y="213092"/>
                  </a:cubicBezTo>
                  <a:lnTo>
                    <a:pt x="404114" y="213853"/>
                  </a:lnTo>
                  <a:lnTo>
                    <a:pt x="278542" y="89803"/>
                  </a:lnTo>
                  <a:lnTo>
                    <a:pt x="211570" y="89803"/>
                  </a:lnTo>
                  <a:cubicBezTo>
                    <a:pt x="203199" y="38813"/>
                    <a:pt x="159058" y="0"/>
                    <a:pt x="106546" y="0"/>
                  </a:cubicBezTo>
                  <a:lnTo>
                    <a:pt x="106546" y="0"/>
                  </a:lnTo>
                  <a:close/>
                  <a:moveTo>
                    <a:pt x="106546" y="46424"/>
                  </a:moveTo>
                  <a:cubicBezTo>
                    <a:pt x="139271" y="46424"/>
                    <a:pt x="166669" y="74582"/>
                    <a:pt x="166669" y="106546"/>
                  </a:cubicBezTo>
                  <a:cubicBezTo>
                    <a:pt x="166669"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7AE0F5-01F5-415C-ABA3-C68FC66DCC13}"/>
                </a:ext>
              </a:extLst>
            </p:cNvPr>
            <p:cNvSpPr/>
            <p:nvPr/>
          </p:nvSpPr>
          <p:spPr>
            <a:xfrm>
              <a:off x="7382923"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1086B17-4C69-4990-BCA1-8B35CD228971}"/>
                </a:ext>
              </a:extLst>
            </p:cNvPr>
            <p:cNvSpPr/>
            <p:nvPr/>
          </p:nvSpPr>
          <p:spPr>
            <a:xfrm>
              <a:off x="7439240" y="5186272"/>
              <a:ext cx="638515" cy="274736"/>
            </a:xfrm>
            <a:custGeom>
              <a:avLst/>
              <a:gdLst>
                <a:gd name="connsiteX0" fmla="*/ 214614 w 638515"/>
                <a:gd name="connsiteY0" fmla="*/ 0 h 274736"/>
                <a:gd name="connsiteX1" fmla="*/ 0 w 638515"/>
                <a:gd name="connsiteY1" fmla="*/ 0 h 274736"/>
                <a:gd name="connsiteX2" fmla="*/ 161341 w 638515"/>
                <a:gd name="connsiteY2" fmla="*/ 274736 h 274736"/>
                <a:gd name="connsiteX3" fmla="*/ 638515 w 638515"/>
                <a:gd name="connsiteY3" fmla="*/ 274736 h 274736"/>
                <a:gd name="connsiteX4" fmla="*/ 214614 w 638515"/>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515" h="274736">
                  <a:moveTo>
                    <a:pt x="214614" y="0"/>
                  </a:moveTo>
                  <a:lnTo>
                    <a:pt x="0" y="0"/>
                  </a:lnTo>
                  <a:lnTo>
                    <a:pt x="161341" y="274736"/>
                  </a:lnTo>
                  <a:lnTo>
                    <a:pt x="638515"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DE1078F-C9BB-46F5-8C98-8B386A09105D}"/>
                </a:ext>
              </a:extLst>
            </p:cNvPr>
            <p:cNvSpPr/>
            <p:nvPr/>
          </p:nvSpPr>
          <p:spPr>
            <a:xfrm>
              <a:off x="8220070" y="5187795"/>
              <a:ext cx="638515" cy="273975"/>
            </a:xfrm>
            <a:custGeom>
              <a:avLst/>
              <a:gdLst>
                <a:gd name="connsiteX0" fmla="*/ 477935 w 638515"/>
                <a:gd name="connsiteY0" fmla="*/ 273214 h 273975"/>
                <a:gd name="connsiteX1" fmla="*/ 638515 w 638515"/>
                <a:gd name="connsiteY1" fmla="*/ 0 h 273975"/>
                <a:gd name="connsiteX2" fmla="*/ 402592 w 638515"/>
                <a:gd name="connsiteY2" fmla="*/ 0 h 273975"/>
                <a:gd name="connsiteX3" fmla="*/ 170474 w 638515"/>
                <a:gd name="connsiteY3" fmla="*/ 251905 h 273975"/>
                <a:gd name="connsiteX4" fmla="*/ 0 w 638515"/>
                <a:gd name="connsiteY4" fmla="*/ 273975 h 273975"/>
                <a:gd name="connsiteX5" fmla="*/ 477935 w 638515"/>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5"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4930A7D-F2E1-4B12-B2E6-EDE7A7464827}"/>
                </a:ext>
              </a:extLst>
            </p:cNvPr>
            <p:cNvSpPr/>
            <p:nvPr/>
          </p:nvSpPr>
          <p:spPr>
            <a:xfrm>
              <a:off x="3162304" y="2955914"/>
              <a:ext cx="902350" cy="2220097"/>
            </a:xfrm>
            <a:custGeom>
              <a:avLst/>
              <a:gdLst>
                <a:gd name="connsiteX0" fmla="*/ 855288 w 902350"/>
                <a:gd name="connsiteY0" fmla="*/ 26379 h 2220097"/>
                <a:gd name="connsiteX1" fmla="*/ 5203 w 902350"/>
                <a:gd name="connsiteY1" fmla="*/ 2170236 h 2220097"/>
                <a:gd name="connsiteX2" fmla="*/ 49343 w 902350"/>
                <a:gd name="connsiteY2" fmla="*/ 2186979 h 2220097"/>
                <a:gd name="connsiteX3" fmla="*/ 75980 w 902350"/>
                <a:gd name="connsiteY3" fmla="*/ 2111636 h 2220097"/>
                <a:gd name="connsiteX4" fmla="*/ 898667 w 902350"/>
                <a:gd name="connsiteY4" fmla="*/ 44644 h 2220097"/>
                <a:gd name="connsiteX5" fmla="*/ 855288 w 902350"/>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350" h="2220097">
                  <a:moveTo>
                    <a:pt x="855288" y="26379"/>
                  </a:moveTo>
                  <a:lnTo>
                    <a:pt x="5203" y="2170236"/>
                  </a:lnTo>
                  <a:cubicBezTo>
                    <a:pt x="-15345" y="2227315"/>
                    <a:pt x="30317" y="2238730"/>
                    <a:pt x="49343" y="2186979"/>
                  </a:cubicBezTo>
                  <a:lnTo>
                    <a:pt x="75980" y="2111636"/>
                  </a:lnTo>
                  <a:lnTo>
                    <a:pt x="898667" y="44644"/>
                  </a:lnTo>
                  <a:cubicBezTo>
                    <a:pt x="915410" y="-4063"/>
                    <a:pt x="870509" y="-17001"/>
                    <a:pt x="855288" y="26379"/>
                  </a:cubicBezTo>
                  <a:close/>
                </a:path>
              </a:pathLst>
            </a:custGeom>
            <a:solidFill>
              <a:srgbClr val="666666"/>
            </a:solidFill>
            <a:ln w="761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9709BA5-0146-44F7-B9FD-8E08C74651EF}"/>
                </a:ext>
              </a:extLst>
            </p:cNvPr>
            <p:cNvSpPr/>
            <p:nvPr/>
          </p:nvSpPr>
          <p:spPr>
            <a:xfrm>
              <a:off x="7266666" y="2955914"/>
              <a:ext cx="902291" cy="2220097"/>
            </a:xfrm>
            <a:custGeom>
              <a:avLst/>
              <a:gdLst>
                <a:gd name="connsiteX0" fmla="*/ 855229 w 902291"/>
                <a:gd name="connsiteY0" fmla="*/ 26379 h 2220097"/>
                <a:gd name="connsiteX1" fmla="*/ 5145 w 902291"/>
                <a:gd name="connsiteY1" fmla="*/ 2170236 h 2220097"/>
                <a:gd name="connsiteX2" fmla="*/ 49285 w 902291"/>
                <a:gd name="connsiteY2" fmla="*/ 2186979 h 2220097"/>
                <a:gd name="connsiteX3" fmla="*/ 75921 w 902291"/>
                <a:gd name="connsiteY3" fmla="*/ 2111636 h 2220097"/>
                <a:gd name="connsiteX4" fmla="*/ 898609 w 902291"/>
                <a:gd name="connsiteY4" fmla="*/ 44644 h 2220097"/>
                <a:gd name="connsiteX5" fmla="*/ 855229 w 902291"/>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291" h="2220097">
                  <a:moveTo>
                    <a:pt x="855229" y="26379"/>
                  </a:moveTo>
                  <a:lnTo>
                    <a:pt x="5145" y="2170236"/>
                  </a:lnTo>
                  <a:cubicBezTo>
                    <a:pt x="-15404" y="2227315"/>
                    <a:pt x="31020" y="2238730"/>
                    <a:pt x="49285" y="2186979"/>
                  </a:cubicBezTo>
                  <a:lnTo>
                    <a:pt x="75921" y="2111636"/>
                  </a:lnTo>
                  <a:lnTo>
                    <a:pt x="898609" y="44644"/>
                  </a:lnTo>
                  <a:cubicBezTo>
                    <a:pt x="915352" y="-4063"/>
                    <a:pt x="870450" y="-17001"/>
                    <a:pt x="855229" y="26379"/>
                  </a:cubicBezTo>
                  <a:close/>
                </a:path>
              </a:pathLst>
            </a:custGeom>
            <a:solidFill>
              <a:srgbClr val="666666"/>
            </a:solidFill>
            <a:ln w="7610" cap="flat">
              <a:noFill/>
              <a:prstDash val="solid"/>
              <a:miter/>
            </a:ln>
          </p:spPr>
          <p:txBody>
            <a:bodyPr rtlCol="0" anchor="ctr"/>
            <a:lstStyle/>
            <a:p>
              <a:endParaRPr lang="en-ID"/>
            </a:p>
          </p:txBody>
        </p:sp>
        <p:grpSp>
          <p:nvGrpSpPr>
            <p:cNvPr id="22" name="Graphic 3">
              <a:extLst>
                <a:ext uri="{FF2B5EF4-FFF2-40B4-BE49-F238E27FC236}">
                  <a16:creationId xmlns:a16="http://schemas.microsoft.com/office/drawing/2014/main" id="{3DA1F122-620B-4BD0-A04F-6D1E81468EF0}"/>
                </a:ext>
              </a:extLst>
            </p:cNvPr>
            <p:cNvGrpSpPr/>
            <p:nvPr/>
          </p:nvGrpSpPr>
          <p:grpSpPr>
            <a:xfrm>
              <a:off x="5244393" y="2846827"/>
              <a:ext cx="934894" cy="859865"/>
              <a:chOff x="5244393" y="2846827"/>
              <a:chExt cx="934894" cy="859865"/>
            </a:xfrm>
          </p:grpSpPr>
          <p:sp>
            <p:nvSpPr>
              <p:cNvPr id="23" name="Freeform: Shape 22">
                <a:extLst>
                  <a:ext uri="{FF2B5EF4-FFF2-40B4-BE49-F238E27FC236}">
                    <a16:creationId xmlns:a16="http://schemas.microsoft.com/office/drawing/2014/main" id="{92E3DD69-2441-4D6E-B399-907D2D215122}"/>
                  </a:ext>
                </a:extLst>
              </p:cNvPr>
              <p:cNvSpPr/>
              <p:nvPr/>
            </p:nvSpPr>
            <p:spPr>
              <a:xfrm>
                <a:off x="5244393" y="2846827"/>
                <a:ext cx="934894" cy="859865"/>
              </a:xfrm>
              <a:custGeom>
                <a:avLst/>
                <a:gdLst>
                  <a:gd name="connsiteX0" fmla="*/ 931516 w 934894"/>
                  <a:gd name="connsiteY0" fmla="*/ 676567 h 859865"/>
                  <a:gd name="connsiteX1" fmla="*/ 887376 w 934894"/>
                  <a:gd name="connsiteY1" fmla="*/ 747344 h 859865"/>
                  <a:gd name="connsiteX2" fmla="*/ 690266 w 934894"/>
                  <a:gd name="connsiteY2" fmla="*/ 771697 h 859865"/>
                  <a:gd name="connsiteX3" fmla="*/ 470324 w 934894"/>
                  <a:gd name="connsiteY3" fmla="*/ 837908 h 859865"/>
                  <a:gd name="connsiteX4" fmla="*/ 375194 w 934894"/>
                  <a:gd name="connsiteY4" fmla="*/ 859217 h 859865"/>
                  <a:gd name="connsiteX5" fmla="*/ 306700 w 934894"/>
                  <a:gd name="connsiteY5" fmla="*/ 828015 h 859865"/>
                  <a:gd name="connsiteX6" fmla="*/ 296046 w 934894"/>
                  <a:gd name="connsiteY6" fmla="*/ 819643 h 859865"/>
                  <a:gd name="connsiteX7" fmla="*/ 203198 w 934894"/>
                  <a:gd name="connsiteY7" fmla="*/ 729079 h 859865"/>
                  <a:gd name="connsiteX8" fmla="*/ 181128 w 934894"/>
                  <a:gd name="connsiteY8" fmla="*/ 701681 h 859865"/>
                  <a:gd name="connsiteX9" fmla="*/ 115678 w 934894"/>
                  <a:gd name="connsiteY9" fmla="*/ 598180 h 859865"/>
                  <a:gd name="connsiteX10" fmla="*/ 68494 w 934894"/>
                  <a:gd name="connsiteY10" fmla="*/ 499244 h 859865"/>
                  <a:gd name="connsiteX11" fmla="*/ 19026 w 934894"/>
                  <a:gd name="connsiteY11" fmla="*/ 372911 h 859865"/>
                  <a:gd name="connsiteX12" fmla="*/ 761 w 934894"/>
                  <a:gd name="connsiteY12" fmla="*/ 309744 h 859865"/>
                  <a:gd name="connsiteX13" fmla="*/ 0 w 934894"/>
                  <a:gd name="connsiteY13" fmla="*/ 293001 h 859865"/>
                  <a:gd name="connsiteX14" fmla="*/ 2283 w 934894"/>
                  <a:gd name="connsiteY14" fmla="*/ 273214 h 859865"/>
                  <a:gd name="connsiteX15" fmla="*/ 35769 w 934894"/>
                  <a:gd name="connsiteY15" fmla="*/ 195588 h 859865"/>
                  <a:gd name="connsiteX16" fmla="*/ 130138 w 934894"/>
                  <a:gd name="connsiteY16" fmla="*/ 28920 h 859865"/>
                  <a:gd name="connsiteX17" fmla="*/ 143837 w 934894"/>
                  <a:gd name="connsiteY17" fmla="*/ 0 h 859865"/>
                  <a:gd name="connsiteX18" fmla="*/ 158297 w 934894"/>
                  <a:gd name="connsiteY18" fmla="*/ 55556 h 859865"/>
                  <a:gd name="connsiteX19" fmla="*/ 175040 w 934894"/>
                  <a:gd name="connsiteY19" fmla="*/ 242773 h 859865"/>
                  <a:gd name="connsiteX20" fmla="*/ 173518 w 934894"/>
                  <a:gd name="connsiteY20" fmla="*/ 265604 h 859865"/>
                  <a:gd name="connsiteX21" fmla="*/ 173518 w 934894"/>
                  <a:gd name="connsiteY21" fmla="*/ 269409 h 859865"/>
                  <a:gd name="connsiteX22" fmla="*/ 173518 w 934894"/>
                  <a:gd name="connsiteY22" fmla="*/ 269409 h 859865"/>
                  <a:gd name="connsiteX23" fmla="*/ 168951 w 934894"/>
                  <a:gd name="connsiteY23" fmla="*/ 323443 h 859865"/>
                  <a:gd name="connsiteX24" fmla="*/ 167429 w 934894"/>
                  <a:gd name="connsiteY24" fmla="*/ 370628 h 859865"/>
                  <a:gd name="connsiteX25" fmla="*/ 196349 w 934894"/>
                  <a:gd name="connsiteY25" fmla="*/ 512943 h 859865"/>
                  <a:gd name="connsiteX26" fmla="*/ 231357 w 934894"/>
                  <a:gd name="connsiteY26" fmla="*/ 569260 h 859865"/>
                  <a:gd name="connsiteX27" fmla="*/ 340947 w 934894"/>
                  <a:gd name="connsiteY27" fmla="*/ 604268 h 859865"/>
                  <a:gd name="connsiteX28" fmla="*/ 540340 w 934894"/>
                  <a:gd name="connsiteY28" fmla="*/ 569260 h 859865"/>
                  <a:gd name="connsiteX29" fmla="*/ 667434 w 934894"/>
                  <a:gd name="connsiteY29" fmla="*/ 645364 h 859865"/>
                  <a:gd name="connsiteX30" fmla="*/ 695593 w 934894"/>
                  <a:gd name="connsiteY30" fmla="*/ 647647 h 859865"/>
                  <a:gd name="connsiteX31" fmla="*/ 791484 w 934894"/>
                  <a:gd name="connsiteY31" fmla="*/ 636232 h 859865"/>
                  <a:gd name="connsiteX32" fmla="*/ 796051 w 934894"/>
                  <a:gd name="connsiteY32" fmla="*/ 635471 h 859865"/>
                  <a:gd name="connsiteX33" fmla="*/ 800617 w 934894"/>
                  <a:gd name="connsiteY33" fmla="*/ 633949 h 859865"/>
                  <a:gd name="connsiteX34" fmla="*/ 818882 w 934894"/>
                  <a:gd name="connsiteY34" fmla="*/ 628621 h 859865"/>
                  <a:gd name="connsiteX35" fmla="*/ 897269 w 934894"/>
                  <a:gd name="connsiteY35" fmla="*/ 596658 h 859865"/>
                  <a:gd name="connsiteX36" fmla="*/ 897269 w 934894"/>
                  <a:gd name="connsiteY36" fmla="*/ 596658 h 859865"/>
                  <a:gd name="connsiteX37" fmla="*/ 919340 w 934894"/>
                  <a:gd name="connsiteY37" fmla="*/ 593613 h 859865"/>
                  <a:gd name="connsiteX38" fmla="*/ 931516 w 934894"/>
                  <a:gd name="connsiteY38" fmla="*/ 676567 h 85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4894" h="859865">
                    <a:moveTo>
                      <a:pt x="931516" y="676567"/>
                    </a:moveTo>
                    <a:cubicBezTo>
                      <a:pt x="926950" y="696354"/>
                      <a:pt x="900313" y="732123"/>
                      <a:pt x="887376" y="747344"/>
                    </a:cubicBezTo>
                    <a:cubicBezTo>
                      <a:pt x="856934" y="781591"/>
                      <a:pt x="735928" y="770936"/>
                      <a:pt x="690266" y="771697"/>
                    </a:cubicBezTo>
                    <a:cubicBezTo>
                      <a:pt x="592091" y="773981"/>
                      <a:pt x="562411" y="803661"/>
                      <a:pt x="470324" y="837908"/>
                    </a:cubicBezTo>
                    <a:cubicBezTo>
                      <a:pt x="439883" y="849324"/>
                      <a:pt x="407919" y="863023"/>
                      <a:pt x="375194" y="859217"/>
                    </a:cubicBezTo>
                    <a:cubicBezTo>
                      <a:pt x="350080" y="856173"/>
                      <a:pt x="327248" y="843235"/>
                      <a:pt x="306700" y="828015"/>
                    </a:cubicBezTo>
                    <a:cubicBezTo>
                      <a:pt x="302895" y="824970"/>
                      <a:pt x="299090" y="822687"/>
                      <a:pt x="296046" y="819643"/>
                    </a:cubicBezTo>
                    <a:cubicBezTo>
                      <a:pt x="262560" y="793007"/>
                      <a:pt x="231357" y="762565"/>
                      <a:pt x="203198" y="729079"/>
                    </a:cubicBezTo>
                    <a:cubicBezTo>
                      <a:pt x="195588" y="719946"/>
                      <a:pt x="188739" y="710814"/>
                      <a:pt x="181128" y="701681"/>
                    </a:cubicBezTo>
                    <a:cubicBezTo>
                      <a:pt x="156775" y="668957"/>
                      <a:pt x="135466" y="633949"/>
                      <a:pt x="115678" y="598180"/>
                    </a:cubicBezTo>
                    <a:cubicBezTo>
                      <a:pt x="98174" y="566216"/>
                      <a:pt x="82954" y="532730"/>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0" y="37291"/>
                      <a:pt x="158297" y="55556"/>
                    </a:cubicBezTo>
                    <a:cubicBezTo>
                      <a:pt x="172757" y="116440"/>
                      <a:pt x="178845" y="179606"/>
                      <a:pt x="175040" y="242773"/>
                    </a:cubicBezTo>
                    <a:cubicBezTo>
                      <a:pt x="174279" y="250383"/>
                      <a:pt x="174279" y="257994"/>
                      <a:pt x="173518" y="265604"/>
                    </a:cubicBezTo>
                    <a:cubicBezTo>
                      <a:pt x="173518" y="267126"/>
                      <a:pt x="173518" y="267887"/>
                      <a:pt x="173518" y="269409"/>
                    </a:cubicBezTo>
                    <a:cubicBezTo>
                      <a:pt x="173518" y="269409"/>
                      <a:pt x="173518" y="269409"/>
                      <a:pt x="173518" y="269409"/>
                    </a:cubicBezTo>
                    <a:cubicBezTo>
                      <a:pt x="171996" y="287674"/>
                      <a:pt x="170474" y="305178"/>
                      <a:pt x="168951" y="323443"/>
                    </a:cubicBezTo>
                    <a:cubicBezTo>
                      <a:pt x="168190" y="339425"/>
                      <a:pt x="167429" y="354646"/>
                      <a:pt x="167429" y="370628"/>
                    </a:cubicBezTo>
                    <a:cubicBezTo>
                      <a:pt x="168190" y="419335"/>
                      <a:pt x="178084" y="468041"/>
                      <a:pt x="196349" y="512943"/>
                    </a:cubicBezTo>
                    <a:cubicBezTo>
                      <a:pt x="204720" y="533491"/>
                      <a:pt x="215375" y="554039"/>
                      <a:pt x="231357" y="569260"/>
                    </a:cubicBezTo>
                    <a:cubicBezTo>
                      <a:pt x="260276" y="595136"/>
                      <a:pt x="302134" y="600463"/>
                      <a:pt x="340947" y="604268"/>
                    </a:cubicBezTo>
                    <a:cubicBezTo>
                      <a:pt x="408680" y="611117"/>
                      <a:pt x="488589" y="614162"/>
                      <a:pt x="540340" y="569260"/>
                    </a:cubicBezTo>
                    <a:cubicBezTo>
                      <a:pt x="567738" y="611878"/>
                      <a:pt x="617206" y="637754"/>
                      <a:pt x="667434" y="645364"/>
                    </a:cubicBezTo>
                    <a:cubicBezTo>
                      <a:pt x="676567" y="646886"/>
                      <a:pt x="686460" y="647647"/>
                      <a:pt x="695593" y="647647"/>
                    </a:cubicBezTo>
                    <a:cubicBezTo>
                      <a:pt x="727557" y="648408"/>
                      <a:pt x="760282" y="643842"/>
                      <a:pt x="791484" y="636232"/>
                    </a:cubicBezTo>
                    <a:cubicBezTo>
                      <a:pt x="793006" y="636232"/>
                      <a:pt x="794529" y="635471"/>
                      <a:pt x="796051" y="635471"/>
                    </a:cubicBezTo>
                    <a:cubicBezTo>
                      <a:pt x="797573" y="635471"/>
                      <a:pt x="799095" y="634710"/>
                      <a:pt x="800617" y="633949"/>
                    </a:cubicBezTo>
                    <a:cubicBezTo>
                      <a:pt x="806705" y="632427"/>
                      <a:pt x="812794" y="630904"/>
                      <a:pt x="818882" y="628621"/>
                    </a:cubicBezTo>
                    <a:cubicBezTo>
                      <a:pt x="845519" y="620250"/>
                      <a:pt x="874438" y="611878"/>
                      <a:pt x="897269" y="596658"/>
                    </a:cubicBezTo>
                    <a:lnTo>
                      <a:pt x="897269" y="596658"/>
                    </a:lnTo>
                    <a:cubicBezTo>
                      <a:pt x="904119" y="592091"/>
                      <a:pt x="912490" y="591330"/>
                      <a:pt x="919340" y="593613"/>
                    </a:cubicBezTo>
                    <a:cubicBezTo>
                      <a:pt x="931516" y="621011"/>
                      <a:pt x="939888" y="645364"/>
                      <a:pt x="931516" y="676567"/>
                    </a:cubicBezTo>
                    <a:close/>
                  </a:path>
                </a:pathLst>
              </a:custGeom>
              <a:solidFill>
                <a:srgbClr val="EBC09C"/>
              </a:solidFill>
              <a:ln w="761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2C729EAA-BB19-41AC-A90E-CF6DEFB26254}"/>
                  </a:ext>
                </a:extLst>
              </p:cNvPr>
              <p:cNvSpPr/>
              <p:nvPr/>
            </p:nvSpPr>
            <p:spPr>
              <a:xfrm>
                <a:off x="5447591" y="3440716"/>
                <a:ext cx="731679" cy="265977"/>
              </a:xfrm>
              <a:custGeom>
                <a:avLst/>
                <a:gdLst>
                  <a:gd name="connsiteX0" fmla="*/ 728318 w 731679"/>
                  <a:gd name="connsiteY0" fmla="*/ 82678 h 265977"/>
                  <a:gd name="connsiteX1" fmla="*/ 684178 w 731679"/>
                  <a:gd name="connsiteY1" fmla="*/ 153455 h 265977"/>
                  <a:gd name="connsiteX2" fmla="*/ 487067 w 731679"/>
                  <a:gd name="connsiteY2" fmla="*/ 177809 h 265977"/>
                  <a:gd name="connsiteX3" fmla="*/ 267126 w 731679"/>
                  <a:gd name="connsiteY3" fmla="*/ 244019 h 265977"/>
                  <a:gd name="connsiteX4" fmla="*/ 171996 w 731679"/>
                  <a:gd name="connsiteY4" fmla="*/ 265329 h 265977"/>
                  <a:gd name="connsiteX5" fmla="*/ 92847 w 731679"/>
                  <a:gd name="connsiteY5" fmla="*/ 225754 h 265977"/>
                  <a:gd name="connsiteX6" fmla="*/ 0 w 731679"/>
                  <a:gd name="connsiteY6" fmla="*/ 135190 h 265977"/>
                  <a:gd name="connsiteX7" fmla="*/ 80671 w 731679"/>
                  <a:gd name="connsiteY7" fmla="*/ 174003 h 265977"/>
                  <a:gd name="connsiteX8" fmla="*/ 213853 w 731679"/>
                  <a:gd name="connsiteY8" fmla="*/ 199118 h 265977"/>
                  <a:gd name="connsiteX9" fmla="*/ 282347 w 731679"/>
                  <a:gd name="connsiteY9" fmla="*/ 180092 h 265977"/>
                  <a:gd name="connsiteX10" fmla="*/ 375955 w 731679"/>
                  <a:gd name="connsiteY10" fmla="*/ 146606 h 265977"/>
                  <a:gd name="connsiteX11" fmla="*/ 390415 w 731679"/>
                  <a:gd name="connsiteY11" fmla="*/ 139756 h 265977"/>
                  <a:gd name="connsiteX12" fmla="*/ 502288 w 731679"/>
                  <a:gd name="connsiteY12" fmla="*/ 41582 h 265977"/>
                  <a:gd name="connsiteX13" fmla="*/ 455865 w 731679"/>
                  <a:gd name="connsiteY13" fmla="*/ 114642 h 265977"/>
                  <a:gd name="connsiteX14" fmla="*/ 463475 w 731679"/>
                  <a:gd name="connsiteY14" fmla="*/ 125297 h 265977"/>
                  <a:gd name="connsiteX15" fmla="*/ 630905 w 731679"/>
                  <a:gd name="connsiteY15" fmla="*/ 121491 h 265977"/>
                  <a:gd name="connsiteX16" fmla="*/ 588286 w 731679"/>
                  <a:gd name="connsiteY16" fmla="*/ 43865 h 265977"/>
                  <a:gd name="connsiteX17" fmla="*/ 579915 w 731679"/>
                  <a:gd name="connsiteY17" fmla="*/ 36255 h 265977"/>
                  <a:gd name="connsiteX18" fmla="*/ 596658 w 731679"/>
                  <a:gd name="connsiteY18" fmla="*/ 41582 h 265977"/>
                  <a:gd name="connsiteX19" fmla="*/ 630905 w 731679"/>
                  <a:gd name="connsiteY19" fmla="*/ 59086 h 265977"/>
                  <a:gd name="connsiteX20" fmla="*/ 653736 w 731679"/>
                  <a:gd name="connsiteY20" fmla="*/ 107793 h 265977"/>
                  <a:gd name="connsiteX21" fmla="*/ 693310 w 731679"/>
                  <a:gd name="connsiteY21" fmla="*/ 4291 h 265977"/>
                  <a:gd name="connsiteX22" fmla="*/ 715380 w 731679"/>
                  <a:gd name="connsiteY22" fmla="*/ 1247 h 265977"/>
                  <a:gd name="connsiteX23" fmla="*/ 728318 w 731679"/>
                  <a:gd name="connsiteY23" fmla="*/ 82678 h 26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31679" h="265977">
                    <a:moveTo>
                      <a:pt x="728318" y="82678"/>
                    </a:moveTo>
                    <a:cubicBezTo>
                      <a:pt x="723752" y="102465"/>
                      <a:pt x="697115" y="138234"/>
                      <a:pt x="684178" y="153455"/>
                    </a:cubicBezTo>
                    <a:cubicBezTo>
                      <a:pt x="653736" y="187702"/>
                      <a:pt x="532730" y="177048"/>
                      <a:pt x="487067" y="177809"/>
                    </a:cubicBezTo>
                    <a:cubicBezTo>
                      <a:pt x="388893" y="180092"/>
                      <a:pt x="359212" y="209772"/>
                      <a:pt x="267126" y="244019"/>
                    </a:cubicBezTo>
                    <a:cubicBezTo>
                      <a:pt x="236684" y="255435"/>
                      <a:pt x="204721" y="269134"/>
                      <a:pt x="171996" y="265329"/>
                    </a:cubicBezTo>
                    <a:cubicBezTo>
                      <a:pt x="142315" y="261523"/>
                      <a:pt x="115679" y="244019"/>
                      <a:pt x="92847" y="225754"/>
                    </a:cubicBezTo>
                    <a:cubicBezTo>
                      <a:pt x="59361" y="199118"/>
                      <a:pt x="28159" y="168676"/>
                      <a:pt x="0" y="135190"/>
                    </a:cubicBezTo>
                    <a:cubicBezTo>
                      <a:pt x="25876" y="149650"/>
                      <a:pt x="53273" y="162588"/>
                      <a:pt x="80671" y="174003"/>
                    </a:cubicBezTo>
                    <a:cubicBezTo>
                      <a:pt x="123289" y="190746"/>
                      <a:pt x="168190" y="204445"/>
                      <a:pt x="213853" y="199118"/>
                    </a:cubicBezTo>
                    <a:cubicBezTo>
                      <a:pt x="237445" y="196074"/>
                      <a:pt x="259516" y="188463"/>
                      <a:pt x="282347" y="180092"/>
                    </a:cubicBezTo>
                    <a:cubicBezTo>
                      <a:pt x="313550" y="168676"/>
                      <a:pt x="344753" y="158021"/>
                      <a:pt x="375955" y="146606"/>
                    </a:cubicBezTo>
                    <a:cubicBezTo>
                      <a:pt x="381282" y="145084"/>
                      <a:pt x="388132" y="144323"/>
                      <a:pt x="390415" y="139756"/>
                    </a:cubicBezTo>
                    <a:cubicBezTo>
                      <a:pt x="433034" y="59086"/>
                      <a:pt x="502288" y="41582"/>
                      <a:pt x="502288" y="41582"/>
                    </a:cubicBezTo>
                    <a:cubicBezTo>
                      <a:pt x="502288" y="41582"/>
                      <a:pt x="474130" y="87245"/>
                      <a:pt x="455865" y="114642"/>
                    </a:cubicBezTo>
                    <a:cubicBezTo>
                      <a:pt x="452060" y="119969"/>
                      <a:pt x="457387" y="126819"/>
                      <a:pt x="463475" y="125297"/>
                    </a:cubicBezTo>
                    <a:cubicBezTo>
                      <a:pt x="515226" y="109315"/>
                      <a:pt x="589808" y="111598"/>
                      <a:pt x="630905" y="121491"/>
                    </a:cubicBezTo>
                    <a:cubicBezTo>
                      <a:pt x="620250" y="101704"/>
                      <a:pt x="605029" y="63652"/>
                      <a:pt x="588286" y="43865"/>
                    </a:cubicBezTo>
                    <a:cubicBezTo>
                      <a:pt x="586003" y="40821"/>
                      <a:pt x="582959" y="37777"/>
                      <a:pt x="579915" y="36255"/>
                    </a:cubicBezTo>
                    <a:cubicBezTo>
                      <a:pt x="585242" y="37777"/>
                      <a:pt x="591330" y="40060"/>
                      <a:pt x="596658" y="41582"/>
                    </a:cubicBezTo>
                    <a:cubicBezTo>
                      <a:pt x="608834" y="46148"/>
                      <a:pt x="620250" y="51475"/>
                      <a:pt x="630905" y="59086"/>
                    </a:cubicBezTo>
                    <a:cubicBezTo>
                      <a:pt x="645364" y="70502"/>
                      <a:pt x="656019" y="89528"/>
                      <a:pt x="653736" y="107793"/>
                    </a:cubicBezTo>
                    <a:cubicBezTo>
                      <a:pt x="684938" y="84200"/>
                      <a:pt x="699398" y="42343"/>
                      <a:pt x="693310" y="4291"/>
                    </a:cubicBezTo>
                    <a:cubicBezTo>
                      <a:pt x="700159" y="-275"/>
                      <a:pt x="708531" y="-1036"/>
                      <a:pt x="715380" y="1247"/>
                    </a:cubicBezTo>
                    <a:cubicBezTo>
                      <a:pt x="728318" y="27122"/>
                      <a:pt x="736690" y="51475"/>
                      <a:pt x="728318" y="82678"/>
                    </a:cubicBezTo>
                    <a:close/>
                  </a:path>
                </a:pathLst>
              </a:custGeom>
              <a:solidFill>
                <a:srgbClr val="CF9E76"/>
              </a:solidFill>
              <a:ln w="7610"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C31AE79-A387-4042-B57A-E96EB172471A}"/>
                  </a:ext>
                </a:extLst>
              </p:cNvPr>
              <p:cNvSpPr/>
              <p:nvPr/>
            </p:nvSpPr>
            <p:spPr>
              <a:xfrm>
                <a:off x="5882986" y="3482298"/>
                <a:ext cx="199076" cy="95463"/>
              </a:xfrm>
              <a:custGeom>
                <a:avLst/>
                <a:gdLst>
                  <a:gd name="connsiteX0" fmla="*/ 198554 w 199076"/>
                  <a:gd name="connsiteY0" fmla="*/ 87520 h 95463"/>
                  <a:gd name="connsiteX1" fmla="*/ 20470 w 199076"/>
                  <a:gd name="connsiteY1" fmla="*/ 95130 h 95463"/>
                  <a:gd name="connsiteX2" fmla="*/ 683 w 199076"/>
                  <a:gd name="connsiteY2" fmla="*/ 89042 h 95463"/>
                  <a:gd name="connsiteX3" fmla="*/ 6771 w 199076"/>
                  <a:gd name="connsiteY3" fmla="*/ 72299 h 95463"/>
                  <a:gd name="connsiteX4" fmla="*/ 58522 w 199076"/>
                  <a:gd name="connsiteY4" fmla="*/ 12177 h 95463"/>
                  <a:gd name="connsiteX5" fmla="*/ 154413 w 199076"/>
                  <a:gd name="connsiteY5" fmla="*/ 761 h 95463"/>
                  <a:gd name="connsiteX6" fmla="*/ 158979 w 199076"/>
                  <a:gd name="connsiteY6" fmla="*/ 0 h 95463"/>
                  <a:gd name="connsiteX7" fmla="*/ 177244 w 199076"/>
                  <a:gd name="connsiteY7" fmla="*/ 20548 h 95463"/>
                  <a:gd name="connsiteX8" fmla="*/ 198554 w 199076"/>
                  <a:gd name="connsiteY8" fmla="*/ 87520 h 9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076" h="95463">
                    <a:moveTo>
                      <a:pt x="198554" y="87520"/>
                    </a:moveTo>
                    <a:cubicBezTo>
                      <a:pt x="139192" y="83715"/>
                      <a:pt x="79070" y="86759"/>
                      <a:pt x="20470" y="95130"/>
                    </a:cubicBezTo>
                    <a:cubicBezTo>
                      <a:pt x="12859" y="95891"/>
                      <a:pt x="2966" y="95891"/>
                      <a:pt x="683" y="89042"/>
                    </a:cubicBezTo>
                    <a:cubicBezTo>
                      <a:pt x="-1601" y="83715"/>
                      <a:pt x="2204" y="77626"/>
                      <a:pt x="6771" y="72299"/>
                    </a:cubicBezTo>
                    <a:cubicBezTo>
                      <a:pt x="24275" y="52512"/>
                      <a:pt x="41018" y="31964"/>
                      <a:pt x="58522" y="12177"/>
                    </a:cubicBezTo>
                    <a:cubicBezTo>
                      <a:pt x="90485" y="12938"/>
                      <a:pt x="123210" y="8371"/>
                      <a:pt x="154413" y="761"/>
                    </a:cubicBezTo>
                    <a:cubicBezTo>
                      <a:pt x="155935" y="761"/>
                      <a:pt x="157457" y="0"/>
                      <a:pt x="158979" y="0"/>
                    </a:cubicBezTo>
                    <a:cubicBezTo>
                      <a:pt x="165829" y="6849"/>
                      <a:pt x="171917" y="14460"/>
                      <a:pt x="177244" y="20548"/>
                    </a:cubicBezTo>
                    <a:cubicBezTo>
                      <a:pt x="190943" y="39574"/>
                      <a:pt x="201598" y="63928"/>
                      <a:pt x="198554" y="87520"/>
                    </a:cubicBezTo>
                    <a:close/>
                  </a:path>
                </a:pathLst>
              </a:custGeom>
              <a:solidFill>
                <a:srgbClr val="FFFFFF"/>
              </a:solidFill>
              <a:ln w="761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30CA47-DB76-46D9-933E-C90862A0C5F8}"/>
                  </a:ext>
                </a:extLst>
              </p:cNvPr>
              <p:cNvSpPr/>
              <p:nvPr/>
            </p:nvSpPr>
            <p:spPr>
              <a:xfrm>
                <a:off x="5245915" y="2846827"/>
                <a:ext cx="175050" cy="499244"/>
              </a:xfrm>
              <a:custGeom>
                <a:avLst/>
                <a:gdLst>
                  <a:gd name="connsiteX0" fmla="*/ 174279 w 175050"/>
                  <a:gd name="connsiteY0" fmla="*/ 242773 h 499244"/>
                  <a:gd name="connsiteX1" fmla="*/ 172757 w 175050"/>
                  <a:gd name="connsiteY1" fmla="*/ 265604 h 499244"/>
                  <a:gd name="connsiteX2" fmla="*/ 172757 w 175050"/>
                  <a:gd name="connsiteY2" fmla="*/ 264843 h 499244"/>
                  <a:gd name="connsiteX3" fmla="*/ 144598 w 175050"/>
                  <a:gd name="connsiteY3" fmla="*/ 213853 h 499244"/>
                  <a:gd name="connsiteX4" fmla="*/ 79149 w 175050"/>
                  <a:gd name="connsiteY4" fmla="*/ 221463 h 499244"/>
                  <a:gd name="connsiteX5" fmla="*/ 44902 w 175050"/>
                  <a:gd name="connsiteY5" fmla="*/ 281586 h 499244"/>
                  <a:gd name="connsiteX6" fmla="*/ 54034 w 175050"/>
                  <a:gd name="connsiteY6" fmla="*/ 451298 h 499244"/>
                  <a:gd name="connsiteX7" fmla="*/ 68494 w 175050"/>
                  <a:gd name="connsiteY7" fmla="*/ 499244 h 499244"/>
                  <a:gd name="connsiteX8" fmla="*/ 19026 w 175050"/>
                  <a:gd name="connsiteY8" fmla="*/ 372911 h 499244"/>
                  <a:gd name="connsiteX9" fmla="*/ 761 w 175050"/>
                  <a:gd name="connsiteY9" fmla="*/ 309744 h 499244"/>
                  <a:gd name="connsiteX10" fmla="*/ 0 w 175050"/>
                  <a:gd name="connsiteY10" fmla="*/ 293001 h 499244"/>
                  <a:gd name="connsiteX11" fmla="*/ 2283 w 175050"/>
                  <a:gd name="connsiteY11" fmla="*/ 273214 h 499244"/>
                  <a:gd name="connsiteX12" fmla="*/ 35769 w 175050"/>
                  <a:gd name="connsiteY12" fmla="*/ 195588 h 499244"/>
                  <a:gd name="connsiteX13" fmla="*/ 130138 w 175050"/>
                  <a:gd name="connsiteY13" fmla="*/ 28920 h 499244"/>
                  <a:gd name="connsiteX14" fmla="*/ 143837 w 175050"/>
                  <a:gd name="connsiteY14" fmla="*/ 0 h 499244"/>
                  <a:gd name="connsiteX15" fmla="*/ 158297 w 175050"/>
                  <a:gd name="connsiteY15" fmla="*/ 55556 h 499244"/>
                  <a:gd name="connsiteX16" fmla="*/ 174279 w 175050"/>
                  <a:gd name="connsiteY16" fmla="*/ 242773 h 49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050" h="499244">
                    <a:moveTo>
                      <a:pt x="174279" y="242773"/>
                    </a:moveTo>
                    <a:cubicBezTo>
                      <a:pt x="173518" y="250383"/>
                      <a:pt x="173518" y="257994"/>
                      <a:pt x="172757" y="265604"/>
                    </a:cubicBezTo>
                    <a:cubicBezTo>
                      <a:pt x="172757" y="265604"/>
                      <a:pt x="172757" y="264843"/>
                      <a:pt x="172757" y="264843"/>
                    </a:cubicBezTo>
                    <a:cubicBezTo>
                      <a:pt x="168952" y="245056"/>
                      <a:pt x="161341" y="224508"/>
                      <a:pt x="144598" y="213853"/>
                    </a:cubicBezTo>
                    <a:cubicBezTo>
                      <a:pt x="124811" y="200915"/>
                      <a:pt x="97414" y="206243"/>
                      <a:pt x="79149" y="221463"/>
                    </a:cubicBezTo>
                    <a:cubicBezTo>
                      <a:pt x="60883" y="235923"/>
                      <a:pt x="50990" y="258755"/>
                      <a:pt x="44902" y="281586"/>
                    </a:cubicBezTo>
                    <a:cubicBezTo>
                      <a:pt x="30442" y="337142"/>
                      <a:pt x="39574" y="395742"/>
                      <a:pt x="54034" y="451298"/>
                    </a:cubicBezTo>
                    <a:cubicBezTo>
                      <a:pt x="58600" y="467280"/>
                      <a:pt x="63167" y="483262"/>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1" y="37291"/>
                      <a:pt x="158297" y="55556"/>
                    </a:cubicBezTo>
                    <a:cubicBezTo>
                      <a:pt x="171235" y="117201"/>
                      <a:pt x="177323" y="180367"/>
                      <a:pt x="174279" y="242773"/>
                    </a:cubicBezTo>
                    <a:close/>
                  </a:path>
                </a:pathLst>
              </a:custGeom>
              <a:solidFill>
                <a:srgbClr val="CF9E76"/>
              </a:solidFill>
              <a:ln w="7610" cap="flat">
                <a:noFill/>
                <a:prstDash val="solid"/>
                <a:miter/>
              </a:ln>
            </p:spPr>
            <p:txBody>
              <a:bodyPr rtlCol="0" anchor="ctr"/>
              <a:lstStyle/>
              <a:p>
                <a:endParaRPr lang="en-ID"/>
              </a:p>
            </p:txBody>
          </p:sp>
        </p:grpSp>
        <p:grpSp>
          <p:nvGrpSpPr>
            <p:cNvPr id="27" name="Graphic 3">
              <a:extLst>
                <a:ext uri="{FF2B5EF4-FFF2-40B4-BE49-F238E27FC236}">
                  <a16:creationId xmlns:a16="http://schemas.microsoft.com/office/drawing/2014/main" id="{3DA1F122-620B-4BD0-A04F-6D1E81468EF0}"/>
                </a:ext>
              </a:extLst>
            </p:cNvPr>
            <p:cNvGrpSpPr/>
            <p:nvPr/>
          </p:nvGrpSpPr>
          <p:grpSpPr>
            <a:xfrm>
              <a:off x="3918656" y="2730387"/>
              <a:ext cx="4361535" cy="476412"/>
              <a:chOff x="3918656" y="2730387"/>
              <a:chExt cx="4361535" cy="476412"/>
            </a:xfrm>
          </p:grpSpPr>
          <p:sp>
            <p:nvSpPr>
              <p:cNvPr id="28" name="Freeform: Shape 27">
                <a:extLst>
                  <a:ext uri="{FF2B5EF4-FFF2-40B4-BE49-F238E27FC236}">
                    <a16:creationId xmlns:a16="http://schemas.microsoft.com/office/drawing/2014/main" id="{B0437778-178A-4CBF-9C9D-C034612355CF}"/>
                  </a:ext>
                </a:extLst>
              </p:cNvPr>
              <p:cNvSpPr/>
              <p:nvPr/>
            </p:nvSpPr>
            <p:spPr>
              <a:xfrm>
                <a:off x="6249730" y="2790510"/>
                <a:ext cx="2030461" cy="353123"/>
              </a:xfrm>
              <a:custGeom>
                <a:avLst/>
                <a:gdLst>
                  <a:gd name="connsiteX0" fmla="*/ 459670 w 2030461"/>
                  <a:gd name="connsiteY0" fmla="*/ 353124 h 353123"/>
                  <a:gd name="connsiteX1" fmla="*/ 3044 w 2030461"/>
                  <a:gd name="connsiteY1" fmla="*/ 353124 h 353123"/>
                  <a:gd name="connsiteX2" fmla="*/ 4566 w 2030461"/>
                  <a:gd name="connsiteY2" fmla="*/ 351602 h 353123"/>
                  <a:gd name="connsiteX3" fmla="*/ 4566 w 2030461"/>
                  <a:gd name="connsiteY3" fmla="*/ 351602 h 353123"/>
                  <a:gd name="connsiteX4" fmla="*/ 66211 w 2030461"/>
                  <a:gd name="connsiteY4" fmla="*/ 257232 h 353123"/>
                  <a:gd name="connsiteX5" fmla="*/ 66211 w 2030461"/>
                  <a:gd name="connsiteY5" fmla="*/ 257232 h 353123"/>
                  <a:gd name="connsiteX6" fmla="*/ 79909 w 2030461"/>
                  <a:gd name="connsiteY6" fmla="*/ 178084 h 353123"/>
                  <a:gd name="connsiteX7" fmla="*/ 0 w 2030461"/>
                  <a:gd name="connsiteY7" fmla="*/ 0 h 353123"/>
                  <a:gd name="connsiteX8" fmla="*/ 41857 w 2030461"/>
                  <a:gd name="connsiteY8" fmla="*/ 761 h 353123"/>
                  <a:gd name="connsiteX9" fmla="*/ 41857 w 2030461"/>
                  <a:gd name="connsiteY9" fmla="*/ 761 h 353123"/>
                  <a:gd name="connsiteX10" fmla="*/ 227552 w 2030461"/>
                  <a:gd name="connsiteY10" fmla="*/ 5327 h 353123"/>
                  <a:gd name="connsiteX11" fmla="*/ 782352 w 2030461"/>
                  <a:gd name="connsiteY11" fmla="*/ 19787 h 353123"/>
                  <a:gd name="connsiteX12" fmla="*/ 789201 w 2030461"/>
                  <a:gd name="connsiteY12" fmla="*/ 19787 h 353123"/>
                  <a:gd name="connsiteX13" fmla="*/ 933800 w 2030461"/>
                  <a:gd name="connsiteY13" fmla="*/ 23592 h 353123"/>
                  <a:gd name="connsiteX14" fmla="*/ 1901085 w 2030461"/>
                  <a:gd name="connsiteY14" fmla="*/ 48707 h 353123"/>
                  <a:gd name="connsiteX15" fmla="*/ 2030462 w 2030461"/>
                  <a:gd name="connsiteY15" fmla="*/ 178845 h 353123"/>
                  <a:gd name="connsiteX16" fmla="*/ 1901085 w 2030461"/>
                  <a:gd name="connsiteY16" fmla="*/ 308983 h 353123"/>
                  <a:gd name="connsiteX17" fmla="*/ 1773230 w 2030461"/>
                  <a:gd name="connsiteY17" fmla="*/ 198632 h 353123"/>
                  <a:gd name="connsiteX18" fmla="*/ 459670 w 2030461"/>
                  <a:gd name="connsiteY18" fmla="*/ 353124 h 353123"/>
                  <a:gd name="connsiteX19" fmla="*/ 459670 w 2030461"/>
                  <a:gd name="connsiteY19" fmla="*/ 353124 h 353123"/>
                  <a:gd name="connsiteX20" fmla="*/ 1901085 w 2030461"/>
                  <a:gd name="connsiteY20" fmla="*/ 252666 h 353123"/>
                  <a:gd name="connsiteX21" fmla="*/ 1974145 w 2030461"/>
                  <a:gd name="connsiteY21" fmla="*/ 179606 h 353123"/>
                  <a:gd name="connsiteX22" fmla="*/ 1901085 w 2030461"/>
                  <a:gd name="connsiteY22" fmla="*/ 106546 h 353123"/>
                  <a:gd name="connsiteX23" fmla="*/ 1828025 w 2030461"/>
                  <a:gd name="connsiteY23" fmla="*/ 179606 h 353123"/>
                  <a:gd name="connsiteX24" fmla="*/ 1828025 w 2030461"/>
                  <a:gd name="connsiteY24" fmla="*/ 179606 h 353123"/>
                  <a:gd name="connsiteX25" fmla="*/ 1828025 w 2030461"/>
                  <a:gd name="connsiteY25" fmla="*/ 179606 h 353123"/>
                  <a:gd name="connsiteX26" fmla="*/ 1828025 w 2030461"/>
                  <a:gd name="connsiteY26" fmla="*/ 179606 h 353123"/>
                  <a:gd name="connsiteX27" fmla="*/ 1828025 w 2030461"/>
                  <a:gd name="connsiteY27" fmla="*/ 179606 h 353123"/>
                  <a:gd name="connsiteX28" fmla="*/ 1828025 w 2030461"/>
                  <a:gd name="connsiteY28" fmla="*/ 179606 h 353123"/>
                  <a:gd name="connsiteX29" fmla="*/ 1828025 w 2030461"/>
                  <a:gd name="connsiteY29" fmla="*/ 179606 h 353123"/>
                  <a:gd name="connsiteX30" fmla="*/ 1828025 w 2030461"/>
                  <a:gd name="connsiteY30" fmla="*/ 179606 h 353123"/>
                  <a:gd name="connsiteX31" fmla="*/ 1828025 w 2030461"/>
                  <a:gd name="connsiteY31" fmla="*/ 179606 h 353123"/>
                  <a:gd name="connsiteX32" fmla="*/ 1828025 w 2030461"/>
                  <a:gd name="connsiteY32" fmla="*/ 179606 h 353123"/>
                  <a:gd name="connsiteX33" fmla="*/ 1828025 w 2030461"/>
                  <a:gd name="connsiteY33" fmla="*/ 179606 h 353123"/>
                  <a:gd name="connsiteX34" fmla="*/ 1828025 w 2030461"/>
                  <a:gd name="connsiteY34" fmla="*/ 179606 h 353123"/>
                  <a:gd name="connsiteX35" fmla="*/ 1828025 w 2030461"/>
                  <a:gd name="connsiteY35" fmla="*/ 179606 h 353123"/>
                  <a:gd name="connsiteX36" fmla="*/ 1828025 w 2030461"/>
                  <a:gd name="connsiteY36" fmla="*/ 179606 h 353123"/>
                  <a:gd name="connsiteX37" fmla="*/ 1828025 w 2030461"/>
                  <a:gd name="connsiteY37" fmla="*/ 179606 h 353123"/>
                  <a:gd name="connsiteX38" fmla="*/ 1828025 w 2030461"/>
                  <a:gd name="connsiteY38" fmla="*/ 179606 h 353123"/>
                  <a:gd name="connsiteX39" fmla="*/ 1828025 w 2030461"/>
                  <a:gd name="connsiteY39" fmla="*/ 179606 h 353123"/>
                  <a:gd name="connsiteX40" fmla="*/ 1828025 w 2030461"/>
                  <a:gd name="connsiteY40" fmla="*/ 179606 h 353123"/>
                  <a:gd name="connsiteX41" fmla="*/ 1828025 w 2030461"/>
                  <a:gd name="connsiteY41" fmla="*/ 179606 h 353123"/>
                  <a:gd name="connsiteX42" fmla="*/ 1828025 w 2030461"/>
                  <a:gd name="connsiteY42" fmla="*/ 179606 h 353123"/>
                  <a:gd name="connsiteX43" fmla="*/ 1828025 w 2030461"/>
                  <a:gd name="connsiteY43" fmla="*/ 179606 h 353123"/>
                  <a:gd name="connsiteX44" fmla="*/ 1828025 w 2030461"/>
                  <a:gd name="connsiteY44" fmla="*/ 179606 h 353123"/>
                  <a:gd name="connsiteX45" fmla="*/ 1828025 w 2030461"/>
                  <a:gd name="connsiteY45" fmla="*/ 179606 h 353123"/>
                  <a:gd name="connsiteX46" fmla="*/ 1828025 w 2030461"/>
                  <a:gd name="connsiteY46" fmla="*/ 179606 h 353123"/>
                  <a:gd name="connsiteX47" fmla="*/ 1828025 w 2030461"/>
                  <a:gd name="connsiteY47" fmla="*/ 179606 h 353123"/>
                  <a:gd name="connsiteX48" fmla="*/ 1828025 w 2030461"/>
                  <a:gd name="connsiteY48" fmla="*/ 179606 h 353123"/>
                  <a:gd name="connsiteX49" fmla="*/ 1828025 w 2030461"/>
                  <a:gd name="connsiteY49" fmla="*/ 179606 h 353123"/>
                  <a:gd name="connsiteX50" fmla="*/ 1828025 w 2030461"/>
                  <a:gd name="connsiteY50" fmla="*/ 179606 h 353123"/>
                  <a:gd name="connsiteX51" fmla="*/ 1828025 w 2030461"/>
                  <a:gd name="connsiteY51" fmla="*/ 179606 h 353123"/>
                  <a:gd name="connsiteX52" fmla="*/ 1828025 w 2030461"/>
                  <a:gd name="connsiteY52" fmla="*/ 179606 h 353123"/>
                  <a:gd name="connsiteX53" fmla="*/ 1828025 w 2030461"/>
                  <a:gd name="connsiteY53" fmla="*/ 179606 h 353123"/>
                  <a:gd name="connsiteX54" fmla="*/ 1828025 w 2030461"/>
                  <a:gd name="connsiteY54" fmla="*/ 179606 h 353123"/>
                  <a:gd name="connsiteX55" fmla="*/ 1828025 w 2030461"/>
                  <a:gd name="connsiteY55" fmla="*/ 179606 h 353123"/>
                  <a:gd name="connsiteX56" fmla="*/ 1828025 w 2030461"/>
                  <a:gd name="connsiteY56" fmla="*/ 179606 h 353123"/>
                  <a:gd name="connsiteX57" fmla="*/ 1828025 w 2030461"/>
                  <a:gd name="connsiteY57" fmla="*/ 179606 h 353123"/>
                  <a:gd name="connsiteX58" fmla="*/ 1828025 w 2030461"/>
                  <a:gd name="connsiteY58" fmla="*/ 179606 h 353123"/>
                  <a:gd name="connsiteX59" fmla="*/ 1828025 w 2030461"/>
                  <a:gd name="connsiteY59" fmla="*/ 179606 h 353123"/>
                  <a:gd name="connsiteX60" fmla="*/ 1828025 w 2030461"/>
                  <a:gd name="connsiteY60" fmla="*/ 180367 h 353123"/>
                  <a:gd name="connsiteX61" fmla="*/ 1828025 w 2030461"/>
                  <a:gd name="connsiteY61" fmla="*/ 180367 h 353123"/>
                  <a:gd name="connsiteX62" fmla="*/ 1828025 w 2030461"/>
                  <a:gd name="connsiteY62" fmla="*/ 180367 h 353123"/>
                  <a:gd name="connsiteX63" fmla="*/ 1828025 w 2030461"/>
                  <a:gd name="connsiteY63" fmla="*/ 180367 h 353123"/>
                  <a:gd name="connsiteX64" fmla="*/ 1828025 w 2030461"/>
                  <a:gd name="connsiteY64" fmla="*/ 181128 h 353123"/>
                  <a:gd name="connsiteX65" fmla="*/ 1828025 w 2030461"/>
                  <a:gd name="connsiteY65" fmla="*/ 181128 h 353123"/>
                  <a:gd name="connsiteX66" fmla="*/ 1828025 w 2030461"/>
                  <a:gd name="connsiteY66" fmla="*/ 181128 h 353123"/>
                  <a:gd name="connsiteX67" fmla="*/ 1828025 w 2030461"/>
                  <a:gd name="connsiteY67" fmla="*/ 181128 h 353123"/>
                  <a:gd name="connsiteX68" fmla="*/ 1828025 w 2030461"/>
                  <a:gd name="connsiteY68" fmla="*/ 181128 h 353123"/>
                  <a:gd name="connsiteX69" fmla="*/ 1828025 w 2030461"/>
                  <a:gd name="connsiteY69" fmla="*/ 181128 h 353123"/>
                  <a:gd name="connsiteX70" fmla="*/ 1828025 w 2030461"/>
                  <a:gd name="connsiteY70" fmla="*/ 181128 h 353123"/>
                  <a:gd name="connsiteX71" fmla="*/ 1828025 w 2030461"/>
                  <a:gd name="connsiteY71" fmla="*/ 181128 h 353123"/>
                  <a:gd name="connsiteX72" fmla="*/ 1828025 w 2030461"/>
                  <a:gd name="connsiteY72" fmla="*/ 181128 h 353123"/>
                  <a:gd name="connsiteX73" fmla="*/ 1828025 w 2030461"/>
                  <a:gd name="connsiteY73" fmla="*/ 181128 h 353123"/>
                  <a:gd name="connsiteX74" fmla="*/ 1828025 w 2030461"/>
                  <a:gd name="connsiteY74" fmla="*/ 181128 h 353123"/>
                  <a:gd name="connsiteX75" fmla="*/ 1828025 w 2030461"/>
                  <a:gd name="connsiteY75" fmla="*/ 181128 h 353123"/>
                  <a:gd name="connsiteX76" fmla="*/ 1828025 w 2030461"/>
                  <a:gd name="connsiteY76" fmla="*/ 181128 h 353123"/>
                  <a:gd name="connsiteX77" fmla="*/ 1828025 w 2030461"/>
                  <a:gd name="connsiteY77" fmla="*/ 181128 h 353123"/>
                  <a:gd name="connsiteX78" fmla="*/ 1828025 w 2030461"/>
                  <a:gd name="connsiteY78" fmla="*/ 181128 h 353123"/>
                  <a:gd name="connsiteX79" fmla="*/ 1828025 w 2030461"/>
                  <a:gd name="connsiteY79" fmla="*/ 181128 h 353123"/>
                  <a:gd name="connsiteX80" fmla="*/ 1828025 w 2030461"/>
                  <a:gd name="connsiteY80" fmla="*/ 181128 h 353123"/>
                  <a:gd name="connsiteX81" fmla="*/ 1828025 w 2030461"/>
                  <a:gd name="connsiteY81" fmla="*/ 181128 h 353123"/>
                  <a:gd name="connsiteX82" fmla="*/ 1828025 w 2030461"/>
                  <a:gd name="connsiteY82" fmla="*/ 181128 h 353123"/>
                  <a:gd name="connsiteX83" fmla="*/ 1828025 w 2030461"/>
                  <a:gd name="connsiteY83" fmla="*/ 181128 h 353123"/>
                  <a:gd name="connsiteX84" fmla="*/ 1828025 w 2030461"/>
                  <a:gd name="connsiteY84" fmla="*/ 181128 h 353123"/>
                  <a:gd name="connsiteX85" fmla="*/ 1828025 w 2030461"/>
                  <a:gd name="connsiteY85" fmla="*/ 181128 h 353123"/>
                  <a:gd name="connsiteX86" fmla="*/ 1828025 w 2030461"/>
                  <a:gd name="connsiteY86" fmla="*/ 181128 h 353123"/>
                  <a:gd name="connsiteX87" fmla="*/ 1828025 w 2030461"/>
                  <a:gd name="connsiteY87" fmla="*/ 181128 h 353123"/>
                  <a:gd name="connsiteX88" fmla="*/ 1828025 w 2030461"/>
                  <a:gd name="connsiteY88" fmla="*/ 181128 h 353123"/>
                  <a:gd name="connsiteX89" fmla="*/ 1828025 w 2030461"/>
                  <a:gd name="connsiteY89" fmla="*/ 181128 h 353123"/>
                  <a:gd name="connsiteX90" fmla="*/ 1828025 w 2030461"/>
                  <a:gd name="connsiteY90" fmla="*/ 181128 h 353123"/>
                  <a:gd name="connsiteX91" fmla="*/ 1901085 w 2030461"/>
                  <a:gd name="connsiteY91" fmla="*/ 252666 h 35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030461" h="353123">
                    <a:moveTo>
                      <a:pt x="459670" y="353124"/>
                    </a:moveTo>
                    <a:lnTo>
                      <a:pt x="3044" y="353124"/>
                    </a:lnTo>
                    <a:lnTo>
                      <a:pt x="4566" y="351602"/>
                    </a:lnTo>
                    <a:lnTo>
                      <a:pt x="4566" y="351602"/>
                    </a:lnTo>
                    <a:cubicBezTo>
                      <a:pt x="32725" y="324204"/>
                      <a:pt x="52512" y="293763"/>
                      <a:pt x="66211" y="257232"/>
                    </a:cubicBezTo>
                    <a:lnTo>
                      <a:pt x="66211" y="257232"/>
                    </a:lnTo>
                    <a:cubicBezTo>
                      <a:pt x="74582" y="232118"/>
                      <a:pt x="79909" y="206243"/>
                      <a:pt x="79909" y="178084"/>
                    </a:cubicBezTo>
                    <a:cubicBezTo>
                      <a:pt x="79909" y="107307"/>
                      <a:pt x="49468" y="43379"/>
                      <a:pt x="0" y="0"/>
                    </a:cubicBezTo>
                    <a:lnTo>
                      <a:pt x="41857" y="761"/>
                    </a:lnTo>
                    <a:lnTo>
                      <a:pt x="41857" y="761"/>
                    </a:lnTo>
                    <a:cubicBezTo>
                      <a:pt x="103502" y="1522"/>
                      <a:pt x="165146" y="3805"/>
                      <a:pt x="227552" y="5327"/>
                    </a:cubicBezTo>
                    <a:lnTo>
                      <a:pt x="782352" y="19787"/>
                    </a:lnTo>
                    <a:lnTo>
                      <a:pt x="789201" y="19787"/>
                    </a:lnTo>
                    <a:cubicBezTo>
                      <a:pt x="833342" y="19787"/>
                      <a:pt x="882048" y="21309"/>
                      <a:pt x="933800" y="23592"/>
                    </a:cubicBezTo>
                    <a:lnTo>
                      <a:pt x="1901085" y="48707"/>
                    </a:lnTo>
                    <a:cubicBezTo>
                      <a:pt x="1972623" y="48707"/>
                      <a:pt x="2030462" y="106546"/>
                      <a:pt x="2030462" y="178845"/>
                    </a:cubicBezTo>
                    <a:cubicBezTo>
                      <a:pt x="2030462" y="250383"/>
                      <a:pt x="1972623" y="308983"/>
                      <a:pt x="1901085" y="308983"/>
                    </a:cubicBezTo>
                    <a:cubicBezTo>
                      <a:pt x="1836396" y="308983"/>
                      <a:pt x="1783123" y="261038"/>
                      <a:pt x="1773230" y="198632"/>
                    </a:cubicBezTo>
                    <a:cubicBezTo>
                      <a:pt x="1551766" y="260277"/>
                      <a:pt x="870633" y="353124"/>
                      <a:pt x="459670" y="353124"/>
                    </a:cubicBezTo>
                    <a:lnTo>
                      <a:pt x="459670" y="353124"/>
                    </a:lnTo>
                    <a:close/>
                    <a:moveTo>
                      <a:pt x="1901085" y="252666"/>
                    </a:moveTo>
                    <a:cubicBezTo>
                      <a:pt x="1941420" y="252666"/>
                      <a:pt x="1974145" y="219941"/>
                      <a:pt x="1974145" y="179606"/>
                    </a:cubicBezTo>
                    <a:cubicBezTo>
                      <a:pt x="1974145" y="139271"/>
                      <a:pt x="1941420" y="106546"/>
                      <a:pt x="1901085" y="106546"/>
                    </a:cubicBezTo>
                    <a:cubicBezTo>
                      <a:pt x="1860749" y="106546"/>
                      <a:pt x="1828025" y="139271"/>
                      <a:pt x="1828025" y="179606"/>
                    </a:cubicBez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80367"/>
                    </a:lnTo>
                    <a:lnTo>
                      <a:pt x="1828025" y="180367"/>
                    </a:lnTo>
                    <a:lnTo>
                      <a:pt x="1828025" y="180367"/>
                    </a:lnTo>
                    <a:lnTo>
                      <a:pt x="1828025" y="180367"/>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cubicBezTo>
                      <a:pt x="1837918" y="229074"/>
                      <a:pt x="1866838" y="252666"/>
                      <a:pt x="1901085" y="252666"/>
                    </a:cubicBezTo>
                    <a:close/>
                  </a:path>
                </a:pathLst>
              </a:custGeom>
              <a:solidFill>
                <a:srgbClr val="E6E6E6"/>
              </a:solidFill>
              <a:ln w="7610"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F435263-A20F-45A7-9162-D9003E50A2E8}"/>
                  </a:ext>
                </a:extLst>
              </p:cNvPr>
              <p:cNvSpPr/>
              <p:nvPr/>
            </p:nvSpPr>
            <p:spPr>
              <a:xfrm>
                <a:off x="3918656" y="2791271"/>
                <a:ext cx="2016002" cy="352362"/>
              </a:xfrm>
              <a:custGeom>
                <a:avLst/>
                <a:gdLst>
                  <a:gd name="connsiteX0" fmla="*/ 1569270 w 2016002"/>
                  <a:gd name="connsiteY0" fmla="*/ 352363 h 352362"/>
                  <a:gd name="connsiteX1" fmla="*/ 2012958 w 2016002"/>
                  <a:gd name="connsiteY1" fmla="*/ 352363 h 352362"/>
                  <a:gd name="connsiteX2" fmla="*/ 2010675 w 2016002"/>
                  <a:gd name="connsiteY2" fmla="*/ 350080 h 352362"/>
                  <a:gd name="connsiteX3" fmla="*/ 2008392 w 2016002"/>
                  <a:gd name="connsiteY3" fmla="*/ 348558 h 352362"/>
                  <a:gd name="connsiteX4" fmla="*/ 1974145 w 2016002"/>
                  <a:gd name="connsiteY4" fmla="*/ 306700 h 352362"/>
                  <a:gd name="connsiteX5" fmla="*/ 1953597 w 2016002"/>
                  <a:gd name="connsiteY5" fmla="*/ 265604 h 352362"/>
                  <a:gd name="connsiteX6" fmla="*/ 1996976 w 2016002"/>
                  <a:gd name="connsiteY6" fmla="*/ 19026 h 352362"/>
                  <a:gd name="connsiteX7" fmla="*/ 2016002 w 2016002"/>
                  <a:gd name="connsiteY7" fmla="*/ 0 h 352362"/>
                  <a:gd name="connsiteX8" fmla="*/ 1802910 w 2016002"/>
                  <a:gd name="connsiteY8" fmla="*/ 5327 h 352362"/>
                  <a:gd name="connsiteX9" fmla="*/ 1248110 w 2016002"/>
                  <a:gd name="connsiteY9" fmla="*/ 19787 h 352362"/>
                  <a:gd name="connsiteX10" fmla="*/ 1241261 w 2016002"/>
                  <a:gd name="connsiteY10" fmla="*/ 19787 h 352362"/>
                  <a:gd name="connsiteX11" fmla="*/ 1096663 w 2016002"/>
                  <a:gd name="connsiteY11" fmla="*/ 23592 h 352362"/>
                  <a:gd name="connsiteX12" fmla="*/ 129377 w 2016002"/>
                  <a:gd name="connsiteY12" fmla="*/ 48707 h 352362"/>
                  <a:gd name="connsiteX13" fmla="*/ 0 w 2016002"/>
                  <a:gd name="connsiteY13" fmla="*/ 178845 h 352362"/>
                  <a:gd name="connsiteX14" fmla="*/ 129377 w 2016002"/>
                  <a:gd name="connsiteY14" fmla="*/ 308983 h 352362"/>
                  <a:gd name="connsiteX15" fmla="*/ 257232 w 2016002"/>
                  <a:gd name="connsiteY15" fmla="*/ 198632 h 352362"/>
                  <a:gd name="connsiteX16" fmla="*/ 1569270 w 2016002"/>
                  <a:gd name="connsiteY16" fmla="*/ 352363 h 352362"/>
                  <a:gd name="connsiteX17" fmla="*/ 1569270 w 2016002"/>
                  <a:gd name="connsiteY17" fmla="*/ 352363 h 352362"/>
                  <a:gd name="connsiteX18" fmla="*/ 127855 w 2016002"/>
                  <a:gd name="connsiteY18" fmla="*/ 251905 h 352362"/>
                  <a:gd name="connsiteX19" fmla="*/ 54795 w 2016002"/>
                  <a:gd name="connsiteY19" fmla="*/ 178845 h 352362"/>
                  <a:gd name="connsiteX20" fmla="*/ 127855 w 2016002"/>
                  <a:gd name="connsiteY20" fmla="*/ 105785 h 352362"/>
                  <a:gd name="connsiteX21" fmla="*/ 200915 w 2016002"/>
                  <a:gd name="connsiteY21" fmla="*/ 178845 h 352362"/>
                  <a:gd name="connsiteX22" fmla="*/ 200915 w 2016002"/>
                  <a:gd name="connsiteY22" fmla="*/ 178845 h 352362"/>
                  <a:gd name="connsiteX23" fmla="*/ 200915 w 2016002"/>
                  <a:gd name="connsiteY23" fmla="*/ 178845 h 352362"/>
                  <a:gd name="connsiteX24" fmla="*/ 200915 w 2016002"/>
                  <a:gd name="connsiteY24" fmla="*/ 178845 h 352362"/>
                  <a:gd name="connsiteX25" fmla="*/ 200915 w 2016002"/>
                  <a:gd name="connsiteY25" fmla="*/ 178845 h 352362"/>
                  <a:gd name="connsiteX26" fmla="*/ 200915 w 2016002"/>
                  <a:gd name="connsiteY26" fmla="*/ 178845 h 352362"/>
                  <a:gd name="connsiteX27" fmla="*/ 200915 w 2016002"/>
                  <a:gd name="connsiteY27" fmla="*/ 178845 h 352362"/>
                  <a:gd name="connsiteX28" fmla="*/ 200915 w 2016002"/>
                  <a:gd name="connsiteY28" fmla="*/ 178845 h 352362"/>
                  <a:gd name="connsiteX29" fmla="*/ 200915 w 2016002"/>
                  <a:gd name="connsiteY29" fmla="*/ 178845 h 352362"/>
                  <a:gd name="connsiteX30" fmla="*/ 200915 w 2016002"/>
                  <a:gd name="connsiteY30" fmla="*/ 178845 h 352362"/>
                  <a:gd name="connsiteX31" fmla="*/ 200915 w 2016002"/>
                  <a:gd name="connsiteY31" fmla="*/ 178845 h 352362"/>
                  <a:gd name="connsiteX32" fmla="*/ 200915 w 2016002"/>
                  <a:gd name="connsiteY32" fmla="*/ 178845 h 352362"/>
                  <a:gd name="connsiteX33" fmla="*/ 200915 w 2016002"/>
                  <a:gd name="connsiteY33" fmla="*/ 178845 h 352362"/>
                  <a:gd name="connsiteX34" fmla="*/ 200915 w 2016002"/>
                  <a:gd name="connsiteY34" fmla="*/ 178845 h 352362"/>
                  <a:gd name="connsiteX35" fmla="*/ 200915 w 2016002"/>
                  <a:gd name="connsiteY35" fmla="*/ 178845 h 352362"/>
                  <a:gd name="connsiteX36" fmla="*/ 200915 w 2016002"/>
                  <a:gd name="connsiteY36" fmla="*/ 178845 h 352362"/>
                  <a:gd name="connsiteX37" fmla="*/ 200915 w 2016002"/>
                  <a:gd name="connsiteY37" fmla="*/ 178845 h 352362"/>
                  <a:gd name="connsiteX38" fmla="*/ 200915 w 2016002"/>
                  <a:gd name="connsiteY38" fmla="*/ 178845 h 352362"/>
                  <a:gd name="connsiteX39" fmla="*/ 200915 w 2016002"/>
                  <a:gd name="connsiteY39" fmla="*/ 178845 h 352362"/>
                  <a:gd name="connsiteX40" fmla="*/ 200915 w 2016002"/>
                  <a:gd name="connsiteY40" fmla="*/ 178845 h 352362"/>
                  <a:gd name="connsiteX41" fmla="*/ 200915 w 2016002"/>
                  <a:gd name="connsiteY41" fmla="*/ 178845 h 352362"/>
                  <a:gd name="connsiteX42" fmla="*/ 200915 w 2016002"/>
                  <a:gd name="connsiteY42" fmla="*/ 178845 h 352362"/>
                  <a:gd name="connsiteX43" fmla="*/ 200915 w 2016002"/>
                  <a:gd name="connsiteY43" fmla="*/ 178845 h 352362"/>
                  <a:gd name="connsiteX44" fmla="*/ 200915 w 2016002"/>
                  <a:gd name="connsiteY44" fmla="*/ 178845 h 352362"/>
                  <a:gd name="connsiteX45" fmla="*/ 200915 w 2016002"/>
                  <a:gd name="connsiteY45" fmla="*/ 178845 h 352362"/>
                  <a:gd name="connsiteX46" fmla="*/ 200915 w 2016002"/>
                  <a:gd name="connsiteY46" fmla="*/ 178845 h 352362"/>
                  <a:gd name="connsiteX47" fmla="*/ 200915 w 2016002"/>
                  <a:gd name="connsiteY47" fmla="*/ 178845 h 352362"/>
                  <a:gd name="connsiteX48" fmla="*/ 200915 w 2016002"/>
                  <a:gd name="connsiteY48" fmla="*/ 178845 h 352362"/>
                  <a:gd name="connsiteX49" fmla="*/ 200915 w 2016002"/>
                  <a:gd name="connsiteY49" fmla="*/ 178845 h 352362"/>
                  <a:gd name="connsiteX50" fmla="*/ 200915 w 2016002"/>
                  <a:gd name="connsiteY50" fmla="*/ 178845 h 352362"/>
                  <a:gd name="connsiteX51" fmla="*/ 200915 w 2016002"/>
                  <a:gd name="connsiteY51" fmla="*/ 178845 h 352362"/>
                  <a:gd name="connsiteX52" fmla="*/ 200915 w 2016002"/>
                  <a:gd name="connsiteY52" fmla="*/ 178845 h 352362"/>
                  <a:gd name="connsiteX53" fmla="*/ 200915 w 2016002"/>
                  <a:gd name="connsiteY53" fmla="*/ 178845 h 352362"/>
                  <a:gd name="connsiteX54" fmla="*/ 200915 w 2016002"/>
                  <a:gd name="connsiteY54" fmla="*/ 178845 h 352362"/>
                  <a:gd name="connsiteX55" fmla="*/ 200915 w 2016002"/>
                  <a:gd name="connsiteY55" fmla="*/ 178845 h 352362"/>
                  <a:gd name="connsiteX56" fmla="*/ 200915 w 2016002"/>
                  <a:gd name="connsiteY56" fmla="*/ 178845 h 352362"/>
                  <a:gd name="connsiteX57" fmla="*/ 200915 w 2016002"/>
                  <a:gd name="connsiteY57" fmla="*/ 178845 h 352362"/>
                  <a:gd name="connsiteX58" fmla="*/ 200915 w 2016002"/>
                  <a:gd name="connsiteY58" fmla="*/ 179606 h 352362"/>
                  <a:gd name="connsiteX59" fmla="*/ 200915 w 2016002"/>
                  <a:gd name="connsiteY59" fmla="*/ 179606 h 352362"/>
                  <a:gd name="connsiteX60" fmla="*/ 200915 w 2016002"/>
                  <a:gd name="connsiteY60" fmla="*/ 179606 h 352362"/>
                  <a:gd name="connsiteX61" fmla="*/ 200915 w 2016002"/>
                  <a:gd name="connsiteY61" fmla="*/ 179606 h 352362"/>
                  <a:gd name="connsiteX62" fmla="*/ 200915 w 2016002"/>
                  <a:gd name="connsiteY62" fmla="*/ 180367 h 352362"/>
                  <a:gd name="connsiteX63" fmla="*/ 200915 w 2016002"/>
                  <a:gd name="connsiteY63" fmla="*/ 180367 h 352362"/>
                  <a:gd name="connsiteX64" fmla="*/ 200915 w 2016002"/>
                  <a:gd name="connsiteY64" fmla="*/ 180367 h 352362"/>
                  <a:gd name="connsiteX65" fmla="*/ 200915 w 2016002"/>
                  <a:gd name="connsiteY65" fmla="*/ 180367 h 352362"/>
                  <a:gd name="connsiteX66" fmla="*/ 200915 w 2016002"/>
                  <a:gd name="connsiteY66" fmla="*/ 180367 h 352362"/>
                  <a:gd name="connsiteX67" fmla="*/ 200915 w 2016002"/>
                  <a:gd name="connsiteY67" fmla="*/ 180367 h 352362"/>
                  <a:gd name="connsiteX68" fmla="*/ 200915 w 2016002"/>
                  <a:gd name="connsiteY68" fmla="*/ 180367 h 352362"/>
                  <a:gd name="connsiteX69" fmla="*/ 200915 w 2016002"/>
                  <a:gd name="connsiteY69" fmla="*/ 180367 h 352362"/>
                  <a:gd name="connsiteX70" fmla="*/ 200915 w 2016002"/>
                  <a:gd name="connsiteY70" fmla="*/ 180367 h 352362"/>
                  <a:gd name="connsiteX71" fmla="*/ 200915 w 2016002"/>
                  <a:gd name="connsiteY71" fmla="*/ 180367 h 352362"/>
                  <a:gd name="connsiteX72" fmla="*/ 200915 w 2016002"/>
                  <a:gd name="connsiteY72" fmla="*/ 180367 h 352362"/>
                  <a:gd name="connsiteX73" fmla="*/ 200915 w 2016002"/>
                  <a:gd name="connsiteY73" fmla="*/ 180367 h 352362"/>
                  <a:gd name="connsiteX74" fmla="*/ 200915 w 2016002"/>
                  <a:gd name="connsiteY74" fmla="*/ 180367 h 352362"/>
                  <a:gd name="connsiteX75" fmla="*/ 200915 w 2016002"/>
                  <a:gd name="connsiteY75" fmla="*/ 180367 h 352362"/>
                  <a:gd name="connsiteX76" fmla="*/ 200915 w 2016002"/>
                  <a:gd name="connsiteY76" fmla="*/ 180367 h 352362"/>
                  <a:gd name="connsiteX77" fmla="*/ 200915 w 2016002"/>
                  <a:gd name="connsiteY77" fmla="*/ 180367 h 352362"/>
                  <a:gd name="connsiteX78" fmla="*/ 200915 w 2016002"/>
                  <a:gd name="connsiteY78" fmla="*/ 180367 h 352362"/>
                  <a:gd name="connsiteX79" fmla="*/ 200915 w 2016002"/>
                  <a:gd name="connsiteY79" fmla="*/ 180367 h 352362"/>
                  <a:gd name="connsiteX80" fmla="*/ 200915 w 2016002"/>
                  <a:gd name="connsiteY80" fmla="*/ 180367 h 352362"/>
                  <a:gd name="connsiteX81" fmla="*/ 200915 w 2016002"/>
                  <a:gd name="connsiteY81" fmla="*/ 180367 h 352362"/>
                  <a:gd name="connsiteX82" fmla="*/ 200915 w 2016002"/>
                  <a:gd name="connsiteY82" fmla="*/ 180367 h 352362"/>
                  <a:gd name="connsiteX83" fmla="*/ 200915 w 2016002"/>
                  <a:gd name="connsiteY83" fmla="*/ 180367 h 352362"/>
                  <a:gd name="connsiteX84" fmla="*/ 200915 w 2016002"/>
                  <a:gd name="connsiteY84" fmla="*/ 180367 h 352362"/>
                  <a:gd name="connsiteX85" fmla="*/ 200915 w 2016002"/>
                  <a:gd name="connsiteY85" fmla="*/ 180367 h 352362"/>
                  <a:gd name="connsiteX86" fmla="*/ 200915 w 2016002"/>
                  <a:gd name="connsiteY86" fmla="*/ 180367 h 352362"/>
                  <a:gd name="connsiteX87" fmla="*/ 200915 w 2016002"/>
                  <a:gd name="connsiteY87" fmla="*/ 180367 h 352362"/>
                  <a:gd name="connsiteX88" fmla="*/ 200915 w 2016002"/>
                  <a:gd name="connsiteY88" fmla="*/ 180367 h 352362"/>
                  <a:gd name="connsiteX89" fmla="*/ 127855 w 2016002"/>
                  <a:gd name="connsiteY89" fmla="*/ 251905 h 35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016002" h="352362">
                    <a:moveTo>
                      <a:pt x="1569270" y="352363"/>
                    </a:moveTo>
                    <a:lnTo>
                      <a:pt x="2012958" y="352363"/>
                    </a:lnTo>
                    <a:lnTo>
                      <a:pt x="2010675" y="350080"/>
                    </a:lnTo>
                    <a:lnTo>
                      <a:pt x="2008392" y="348558"/>
                    </a:lnTo>
                    <a:cubicBezTo>
                      <a:pt x="1995454" y="336381"/>
                      <a:pt x="1983277" y="321160"/>
                      <a:pt x="1974145" y="306700"/>
                    </a:cubicBezTo>
                    <a:cubicBezTo>
                      <a:pt x="1965773" y="293001"/>
                      <a:pt x="1958924" y="280825"/>
                      <a:pt x="1953597" y="265604"/>
                    </a:cubicBezTo>
                    <a:cubicBezTo>
                      <a:pt x="1920872" y="181889"/>
                      <a:pt x="1936093" y="88281"/>
                      <a:pt x="1996976" y="19026"/>
                    </a:cubicBezTo>
                    <a:cubicBezTo>
                      <a:pt x="2003065" y="12177"/>
                      <a:pt x="2009153" y="6088"/>
                      <a:pt x="2016002" y="0"/>
                    </a:cubicBezTo>
                    <a:cubicBezTo>
                      <a:pt x="1945225" y="1522"/>
                      <a:pt x="1873687" y="3044"/>
                      <a:pt x="1802910" y="5327"/>
                    </a:cubicBezTo>
                    <a:lnTo>
                      <a:pt x="1248110" y="19787"/>
                    </a:lnTo>
                    <a:lnTo>
                      <a:pt x="1241261" y="19787"/>
                    </a:lnTo>
                    <a:cubicBezTo>
                      <a:pt x="1197120" y="19787"/>
                      <a:pt x="1148413" y="21309"/>
                      <a:pt x="1096663" y="23592"/>
                    </a:cubicBezTo>
                    <a:lnTo>
                      <a:pt x="129377" y="48707"/>
                    </a:lnTo>
                    <a:cubicBezTo>
                      <a:pt x="57839" y="48707"/>
                      <a:pt x="0" y="106546"/>
                      <a:pt x="0" y="178845"/>
                    </a:cubicBezTo>
                    <a:cubicBezTo>
                      <a:pt x="0" y="250383"/>
                      <a:pt x="57839" y="308983"/>
                      <a:pt x="129377" y="308983"/>
                    </a:cubicBezTo>
                    <a:cubicBezTo>
                      <a:pt x="194066" y="308983"/>
                      <a:pt x="247339" y="261038"/>
                      <a:pt x="257232" y="198632"/>
                    </a:cubicBezTo>
                    <a:cubicBezTo>
                      <a:pt x="476413" y="259516"/>
                      <a:pt x="1158307" y="352363"/>
                      <a:pt x="1569270" y="352363"/>
                    </a:cubicBezTo>
                    <a:lnTo>
                      <a:pt x="1569270" y="352363"/>
                    </a:lnTo>
                    <a:close/>
                    <a:moveTo>
                      <a:pt x="127855" y="251905"/>
                    </a:moveTo>
                    <a:cubicBezTo>
                      <a:pt x="87520" y="251905"/>
                      <a:pt x="54795" y="219180"/>
                      <a:pt x="54795" y="178845"/>
                    </a:cubicBezTo>
                    <a:cubicBezTo>
                      <a:pt x="54795" y="138510"/>
                      <a:pt x="87520" y="105785"/>
                      <a:pt x="127855" y="105785"/>
                    </a:cubicBezTo>
                    <a:cubicBezTo>
                      <a:pt x="168190" y="105785"/>
                      <a:pt x="200915" y="138510"/>
                      <a:pt x="200915" y="178845"/>
                    </a:cubicBez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9606"/>
                    </a:lnTo>
                    <a:lnTo>
                      <a:pt x="200915" y="179606"/>
                    </a:lnTo>
                    <a:lnTo>
                      <a:pt x="200915" y="179606"/>
                    </a:lnTo>
                    <a:lnTo>
                      <a:pt x="200915" y="179606"/>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cubicBezTo>
                      <a:pt x="191022" y="228313"/>
                      <a:pt x="162102" y="251905"/>
                      <a:pt x="127855" y="251905"/>
                    </a:cubicBezTo>
                    <a:close/>
                  </a:path>
                </a:pathLst>
              </a:custGeom>
              <a:solidFill>
                <a:srgbClr val="E6E6E6"/>
              </a:solidFill>
              <a:ln w="7610"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A237A911-5ACF-4353-BCD4-29D8D159C8AA}"/>
                  </a:ext>
                </a:extLst>
              </p:cNvPr>
              <p:cNvSpPr/>
              <p:nvPr/>
            </p:nvSpPr>
            <p:spPr>
              <a:xfrm>
                <a:off x="5854749" y="2730387"/>
                <a:ext cx="473368" cy="476412"/>
              </a:xfrm>
              <a:custGeom>
                <a:avLst/>
                <a:gdLst>
                  <a:gd name="connsiteX0" fmla="*/ 473369 w 473368"/>
                  <a:gd name="connsiteY0" fmla="*/ 238206 h 476412"/>
                  <a:gd name="connsiteX1" fmla="*/ 236684 w 473368"/>
                  <a:gd name="connsiteY1" fmla="*/ 476413 h 476412"/>
                  <a:gd name="connsiteX2" fmla="*/ 0 w 473368"/>
                  <a:gd name="connsiteY2" fmla="*/ 238206 h 476412"/>
                  <a:gd name="connsiteX3" fmla="*/ 236684 w 473368"/>
                  <a:gd name="connsiteY3" fmla="*/ 0 h 476412"/>
                  <a:gd name="connsiteX4" fmla="*/ 473369 w 473368"/>
                  <a:gd name="connsiteY4" fmla="*/ 238206 h 47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368" h="476412">
                    <a:moveTo>
                      <a:pt x="473369" y="238206"/>
                    </a:moveTo>
                    <a:cubicBezTo>
                      <a:pt x="473369" y="369764"/>
                      <a:pt x="367401" y="476413"/>
                      <a:pt x="236684" y="476413"/>
                    </a:cubicBezTo>
                    <a:cubicBezTo>
                      <a:pt x="105967" y="476413"/>
                      <a:pt x="0" y="369764"/>
                      <a:pt x="0" y="238206"/>
                    </a:cubicBezTo>
                    <a:cubicBezTo>
                      <a:pt x="0" y="106649"/>
                      <a:pt x="105967" y="0"/>
                      <a:pt x="236684" y="0"/>
                    </a:cubicBezTo>
                    <a:cubicBezTo>
                      <a:pt x="367401" y="0"/>
                      <a:pt x="473369" y="106649"/>
                      <a:pt x="473369" y="238206"/>
                    </a:cubicBezTo>
                    <a:close/>
                  </a:path>
                </a:pathLst>
              </a:custGeom>
              <a:solidFill>
                <a:srgbClr val="E6E6E6"/>
              </a:solidFill>
              <a:ln w="761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266EA68-B6B5-4568-8515-FD95064B2A0B}"/>
                  </a:ext>
                </a:extLst>
              </p:cNvPr>
              <p:cNvSpPr/>
              <p:nvPr/>
            </p:nvSpPr>
            <p:spPr>
              <a:xfrm>
                <a:off x="5957490" y="2833889"/>
                <a:ext cx="267887" cy="269409"/>
              </a:xfrm>
              <a:custGeom>
                <a:avLst/>
                <a:gdLst>
                  <a:gd name="connsiteX0" fmla="*/ 267887 w 267887"/>
                  <a:gd name="connsiteY0" fmla="*/ 134705 h 269409"/>
                  <a:gd name="connsiteX1" fmla="*/ 133943 w 267887"/>
                  <a:gd name="connsiteY1" fmla="*/ 269409 h 269409"/>
                  <a:gd name="connsiteX2" fmla="*/ 0 w 267887"/>
                  <a:gd name="connsiteY2" fmla="*/ 134705 h 269409"/>
                  <a:gd name="connsiteX3" fmla="*/ 133943 w 267887"/>
                  <a:gd name="connsiteY3" fmla="*/ 0 h 269409"/>
                  <a:gd name="connsiteX4" fmla="*/ 267887 w 267887"/>
                  <a:gd name="connsiteY4" fmla="*/ 134705 h 269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7" h="269409">
                    <a:moveTo>
                      <a:pt x="267887" y="134705"/>
                    </a:moveTo>
                    <a:cubicBezTo>
                      <a:pt x="267887" y="209100"/>
                      <a:pt x="207918" y="269409"/>
                      <a:pt x="133943" y="269409"/>
                    </a:cubicBezTo>
                    <a:cubicBezTo>
                      <a:pt x="59968" y="269409"/>
                      <a:pt x="0" y="209100"/>
                      <a:pt x="0" y="134705"/>
                    </a:cubicBezTo>
                    <a:cubicBezTo>
                      <a:pt x="0" y="60309"/>
                      <a:pt x="59968" y="0"/>
                      <a:pt x="133943" y="0"/>
                    </a:cubicBezTo>
                    <a:cubicBezTo>
                      <a:pt x="207918" y="0"/>
                      <a:pt x="267887" y="60309"/>
                      <a:pt x="267887" y="134705"/>
                    </a:cubicBezTo>
                    <a:close/>
                  </a:path>
                </a:pathLst>
              </a:custGeom>
              <a:solidFill>
                <a:srgbClr val="B3B3B3"/>
              </a:solidFill>
              <a:ln w="7610"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032FB117-77A5-43EA-8694-A9F244A29394}"/>
                  </a:ext>
                </a:extLst>
              </p:cNvPr>
              <p:cNvSpPr/>
              <p:nvPr/>
            </p:nvSpPr>
            <p:spPr>
              <a:xfrm>
                <a:off x="6023700" y="2900861"/>
                <a:ext cx="135465" cy="135465"/>
              </a:xfrm>
              <a:custGeom>
                <a:avLst/>
                <a:gdLst>
                  <a:gd name="connsiteX0" fmla="*/ 135466 w 135465"/>
                  <a:gd name="connsiteY0" fmla="*/ 67733 h 135465"/>
                  <a:gd name="connsiteX1" fmla="*/ 67733 w 135465"/>
                  <a:gd name="connsiteY1" fmla="*/ 135466 h 135465"/>
                  <a:gd name="connsiteX2" fmla="*/ 0 w 135465"/>
                  <a:gd name="connsiteY2" fmla="*/ 67733 h 135465"/>
                  <a:gd name="connsiteX3" fmla="*/ 67733 w 135465"/>
                  <a:gd name="connsiteY3" fmla="*/ 0 h 135465"/>
                  <a:gd name="connsiteX4" fmla="*/ 135466 w 135465"/>
                  <a:gd name="connsiteY4" fmla="*/ 67733 h 135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65" h="135465">
                    <a:moveTo>
                      <a:pt x="135466" y="67733"/>
                    </a:moveTo>
                    <a:cubicBezTo>
                      <a:pt x="135466" y="105141"/>
                      <a:pt x="105140" y="135466"/>
                      <a:pt x="67733" y="135466"/>
                    </a:cubicBezTo>
                    <a:cubicBezTo>
                      <a:pt x="30325" y="135466"/>
                      <a:pt x="0" y="105141"/>
                      <a:pt x="0" y="67733"/>
                    </a:cubicBezTo>
                    <a:cubicBezTo>
                      <a:pt x="0" y="30325"/>
                      <a:pt x="30325" y="0"/>
                      <a:pt x="67733" y="0"/>
                    </a:cubicBezTo>
                    <a:cubicBezTo>
                      <a:pt x="105141" y="0"/>
                      <a:pt x="135466" y="30325"/>
                      <a:pt x="135466" y="67733"/>
                    </a:cubicBezTo>
                    <a:close/>
                  </a:path>
                </a:pathLst>
              </a:custGeom>
              <a:solidFill>
                <a:srgbClr val="333300"/>
              </a:solidFill>
              <a:ln w="7610" cap="flat">
                <a:noFill/>
                <a:prstDash val="solid"/>
                <a:miter/>
              </a:ln>
            </p:spPr>
            <p:txBody>
              <a:bodyPr rtlCol="0" anchor="ctr"/>
              <a:lstStyle/>
              <a:p>
                <a:endParaRPr lang="en-ID"/>
              </a:p>
            </p:txBody>
          </p:sp>
          <p:grpSp>
            <p:nvGrpSpPr>
              <p:cNvPr id="33" name="Graphic 3">
                <a:extLst>
                  <a:ext uri="{FF2B5EF4-FFF2-40B4-BE49-F238E27FC236}">
                    <a16:creationId xmlns:a16="http://schemas.microsoft.com/office/drawing/2014/main" id="{3DA1F122-620B-4BD0-A04F-6D1E81468EF0}"/>
                  </a:ext>
                </a:extLst>
              </p:cNvPr>
              <p:cNvGrpSpPr/>
              <p:nvPr/>
            </p:nvGrpSpPr>
            <p:grpSpPr>
              <a:xfrm>
                <a:off x="4725362" y="2831606"/>
                <a:ext cx="2892723" cy="286152"/>
                <a:chOff x="4725362" y="2831606"/>
                <a:chExt cx="2892723" cy="286152"/>
              </a:xfrm>
            </p:grpSpPr>
            <p:grpSp>
              <p:nvGrpSpPr>
                <p:cNvPr id="34" name="Graphic 3">
                  <a:extLst>
                    <a:ext uri="{FF2B5EF4-FFF2-40B4-BE49-F238E27FC236}">
                      <a16:creationId xmlns:a16="http://schemas.microsoft.com/office/drawing/2014/main" id="{3DA1F122-620B-4BD0-A04F-6D1E81468EF0}"/>
                    </a:ext>
                  </a:extLst>
                </p:cNvPr>
                <p:cNvGrpSpPr/>
                <p:nvPr/>
              </p:nvGrpSpPr>
              <p:grpSpPr>
                <a:xfrm>
                  <a:off x="6843344" y="2832367"/>
                  <a:ext cx="774741" cy="272453"/>
                  <a:chOff x="6843344" y="2832367"/>
                  <a:chExt cx="774741" cy="272453"/>
                </a:xfrm>
              </p:grpSpPr>
              <p:sp>
                <p:nvSpPr>
                  <p:cNvPr id="35" name="Freeform: Shape 34">
                    <a:extLst>
                      <a:ext uri="{FF2B5EF4-FFF2-40B4-BE49-F238E27FC236}">
                        <a16:creationId xmlns:a16="http://schemas.microsoft.com/office/drawing/2014/main" id="{CEEB65B3-63B7-48CD-9D4A-D00925A4220F}"/>
                      </a:ext>
                    </a:extLst>
                  </p:cNvPr>
                  <p:cNvSpPr/>
                  <p:nvPr/>
                </p:nvSpPr>
                <p:spPr>
                  <a:xfrm>
                    <a:off x="7391294" y="2846066"/>
                    <a:ext cx="226790" cy="205481"/>
                  </a:xfrm>
                  <a:custGeom>
                    <a:avLst/>
                    <a:gdLst>
                      <a:gd name="connsiteX0" fmla="*/ 226791 w 226790"/>
                      <a:gd name="connsiteY0" fmla="*/ 192544 h 205481"/>
                      <a:gd name="connsiteX1" fmla="*/ 121006 w 226790"/>
                      <a:gd name="connsiteY1" fmla="*/ 3044 h 205481"/>
                      <a:gd name="connsiteX2" fmla="*/ 0 w 226790"/>
                      <a:gd name="connsiteY2" fmla="*/ 0 h 205481"/>
                      <a:gd name="connsiteX3" fmla="*/ 133943 w 226790"/>
                      <a:gd name="connsiteY3" fmla="*/ 205482 h 205481"/>
                      <a:gd name="connsiteX4" fmla="*/ 226791 w 226790"/>
                      <a:gd name="connsiteY4" fmla="*/ 192544 h 205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90" h="205481">
                        <a:moveTo>
                          <a:pt x="226791" y="192544"/>
                        </a:moveTo>
                        <a:lnTo>
                          <a:pt x="121006" y="3044"/>
                        </a:lnTo>
                        <a:lnTo>
                          <a:pt x="0" y="0"/>
                        </a:lnTo>
                        <a:lnTo>
                          <a:pt x="133943" y="205482"/>
                        </a:lnTo>
                        <a:cubicBezTo>
                          <a:pt x="164385" y="201676"/>
                          <a:pt x="195588" y="197110"/>
                          <a:pt x="226791" y="192544"/>
                        </a:cubicBezTo>
                        <a:close/>
                      </a:path>
                    </a:pathLst>
                  </a:custGeom>
                  <a:solidFill>
                    <a:srgbClr val="FFFFFF">
                      <a:alpha val="50000"/>
                    </a:srgbClr>
                  </a:solidFill>
                  <a:ln w="7610"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B3321110-FD5A-42B4-8849-55295B2FDAFB}"/>
                      </a:ext>
                    </a:extLst>
                  </p:cNvPr>
                  <p:cNvSpPr/>
                  <p:nvPr/>
                </p:nvSpPr>
                <p:spPr>
                  <a:xfrm>
                    <a:off x="6843344" y="2832367"/>
                    <a:ext cx="323443" cy="272453"/>
                  </a:xfrm>
                  <a:custGeom>
                    <a:avLst/>
                    <a:gdLst>
                      <a:gd name="connsiteX0" fmla="*/ 323443 w 323443"/>
                      <a:gd name="connsiteY0" fmla="*/ 260277 h 272453"/>
                      <a:gd name="connsiteX1" fmla="*/ 180367 w 323443"/>
                      <a:gd name="connsiteY1" fmla="*/ 4566 h 272453"/>
                      <a:gd name="connsiteX2" fmla="*/ 0 w 323443"/>
                      <a:gd name="connsiteY2" fmla="*/ 0 h 272453"/>
                      <a:gd name="connsiteX3" fmla="*/ 178084 w 323443"/>
                      <a:gd name="connsiteY3" fmla="*/ 272453 h 272453"/>
                      <a:gd name="connsiteX4" fmla="*/ 323443 w 323443"/>
                      <a:gd name="connsiteY4" fmla="*/ 260277 h 272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443" h="272453">
                        <a:moveTo>
                          <a:pt x="323443" y="260277"/>
                        </a:moveTo>
                        <a:lnTo>
                          <a:pt x="180367" y="4566"/>
                        </a:lnTo>
                        <a:lnTo>
                          <a:pt x="0" y="0"/>
                        </a:lnTo>
                        <a:lnTo>
                          <a:pt x="178084" y="272453"/>
                        </a:lnTo>
                        <a:cubicBezTo>
                          <a:pt x="226791" y="268648"/>
                          <a:pt x="275498" y="264843"/>
                          <a:pt x="323443" y="260277"/>
                        </a:cubicBezTo>
                        <a:close/>
                      </a:path>
                    </a:pathLst>
                  </a:custGeom>
                  <a:solidFill>
                    <a:srgbClr val="999999">
                      <a:alpha val="50000"/>
                    </a:srgbClr>
                  </a:solidFill>
                  <a:ln w="7610" cap="flat">
                    <a:noFill/>
                    <a:prstDash val="solid"/>
                    <a:miter/>
                  </a:ln>
                </p:spPr>
                <p:txBody>
                  <a:bodyPr rtlCol="0" anchor="ctr"/>
                  <a:lstStyle/>
                  <a:p>
                    <a:endParaRPr lang="en-ID"/>
                  </a:p>
                </p:txBody>
              </p:sp>
            </p:grpSp>
            <p:grpSp>
              <p:nvGrpSpPr>
                <p:cNvPr id="37" name="Graphic 3">
                  <a:extLst>
                    <a:ext uri="{FF2B5EF4-FFF2-40B4-BE49-F238E27FC236}">
                      <a16:creationId xmlns:a16="http://schemas.microsoft.com/office/drawing/2014/main" id="{3DA1F122-620B-4BD0-A04F-6D1E81468EF0}"/>
                    </a:ext>
                  </a:extLst>
                </p:cNvPr>
                <p:cNvGrpSpPr/>
                <p:nvPr/>
              </p:nvGrpSpPr>
              <p:grpSpPr>
                <a:xfrm>
                  <a:off x="4725362" y="2831606"/>
                  <a:ext cx="828014" cy="286152"/>
                  <a:chOff x="4725362" y="2831606"/>
                  <a:chExt cx="828014" cy="286152"/>
                </a:xfrm>
              </p:grpSpPr>
              <p:sp>
                <p:nvSpPr>
                  <p:cNvPr id="38" name="Freeform: Shape 37">
                    <a:extLst>
                      <a:ext uri="{FF2B5EF4-FFF2-40B4-BE49-F238E27FC236}">
                        <a16:creationId xmlns:a16="http://schemas.microsoft.com/office/drawing/2014/main" id="{4E9451D7-60FA-403C-B2F1-ED1BFBB1CF37}"/>
                      </a:ext>
                    </a:extLst>
                  </p:cNvPr>
                  <p:cNvSpPr/>
                  <p:nvPr/>
                </p:nvSpPr>
                <p:spPr>
                  <a:xfrm>
                    <a:off x="5254286" y="2831606"/>
                    <a:ext cx="299089" cy="286152"/>
                  </a:xfrm>
                  <a:custGeom>
                    <a:avLst/>
                    <a:gdLst>
                      <a:gd name="connsiteX0" fmla="*/ 299090 w 299089"/>
                      <a:gd name="connsiteY0" fmla="*/ 286152 h 286152"/>
                      <a:gd name="connsiteX1" fmla="*/ 138510 w 299089"/>
                      <a:gd name="connsiteY1" fmla="*/ 0 h 286152"/>
                      <a:gd name="connsiteX2" fmla="*/ 0 w 299089"/>
                      <a:gd name="connsiteY2" fmla="*/ 3044 h 286152"/>
                      <a:gd name="connsiteX3" fmla="*/ 184172 w 299089"/>
                      <a:gd name="connsiteY3" fmla="*/ 285391 h 286152"/>
                      <a:gd name="connsiteX4" fmla="*/ 233640 w 299089"/>
                      <a:gd name="connsiteY4" fmla="*/ 285391 h 286152"/>
                      <a:gd name="connsiteX5" fmla="*/ 299090 w 299089"/>
                      <a:gd name="connsiteY5" fmla="*/ 285391 h 28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089" h="286152">
                        <a:moveTo>
                          <a:pt x="299090" y="286152"/>
                        </a:moveTo>
                        <a:lnTo>
                          <a:pt x="138510" y="0"/>
                        </a:lnTo>
                        <a:lnTo>
                          <a:pt x="0" y="3044"/>
                        </a:lnTo>
                        <a:lnTo>
                          <a:pt x="184172" y="285391"/>
                        </a:lnTo>
                        <a:cubicBezTo>
                          <a:pt x="200915" y="285391"/>
                          <a:pt x="216897" y="285391"/>
                          <a:pt x="233640" y="285391"/>
                        </a:cubicBezTo>
                        <a:lnTo>
                          <a:pt x="299090" y="285391"/>
                        </a:lnTo>
                        <a:close/>
                      </a:path>
                    </a:pathLst>
                  </a:custGeom>
                  <a:solidFill>
                    <a:srgbClr val="999999">
                      <a:alpha val="50000"/>
                    </a:srgbClr>
                  </a:solidFill>
                  <a:ln w="7610"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DA62401-DFBF-4565-BF8C-647154254AA9}"/>
                      </a:ext>
                    </a:extLst>
                  </p:cNvPr>
                  <p:cNvSpPr/>
                  <p:nvPr/>
                </p:nvSpPr>
                <p:spPr>
                  <a:xfrm>
                    <a:off x="4725362" y="2843022"/>
                    <a:ext cx="334858" cy="251905"/>
                  </a:xfrm>
                  <a:custGeom>
                    <a:avLst/>
                    <a:gdLst>
                      <a:gd name="connsiteX0" fmla="*/ 334859 w 334858"/>
                      <a:gd name="connsiteY0" fmla="*/ 251905 h 251905"/>
                      <a:gd name="connsiteX1" fmla="*/ 194066 w 334858"/>
                      <a:gd name="connsiteY1" fmla="*/ 0 h 251905"/>
                      <a:gd name="connsiteX2" fmla="*/ 0 w 334858"/>
                      <a:gd name="connsiteY2" fmla="*/ 5327 h 251905"/>
                      <a:gd name="connsiteX3" fmla="*/ 149164 w 334858"/>
                      <a:gd name="connsiteY3" fmla="*/ 233640 h 251905"/>
                      <a:gd name="connsiteX4" fmla="*/ 225269 w 334858"/>
                      <a:gd name="connsiteY4" fmla="*/ 242012 h 251905"/>
                      <a:gd name="connsiteX5" fmla="*/ 334859 w 334858"/>
                      <a:gd name="connsiteY5" fmla="*/ 251905 h 25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858" h="251905">
                        <a:moveTo>
                          <a:pt x="334859" y="251905"/>
                        </a:moveTo>
                        <a:lnTo>
                          <a:pt x="194066" y="0"/>
                        </a:lnTo>
                        <a:lnTo>
                          <a:pt x="0" y="5327"/>
                        </a:lnTo>
                        <a:lnTo>
                          <a:pt x="149164" y="233640"/>
                        </a:lnTo>
                        <a:cubicBezTo>
                          <a:pt x="174279" y="236684"/>
                          <a:pt x="200154" y="238967"/>
                          <a:pt x="225269" y="242012"/>
                        </a:cubicBezTo>
                        <a:cubicBezTo>
                          <a:pt x="261038" y="245056"/>
                          <a:pt x="297568" y="248861"/>
                          <a:pt x="334859" y="251905"/>
                        </a:cubicBezTo>
                        <a:close/>
                      </a:path>
                    </a:pathLst>
                  </a:custGeom>
                  <a:solidFill>
                    <a:srgbClr val="FFFFFF">
                      <a:alpha val="50000"/>
                    </a:srgbClr>
                  </a:solidFill>
                  <a:ln w="7610"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5146E714-5EF8-4380-AAB0-6B1E4AB32261}"/>
                </a:ext>
              </a:extLst>
            </p:cNvPr>
            <p:cNvSpPr/>
            <p:nvPr/>
          </p:nvSpPr>
          <p:spPr>
            <a:xfrm>
              <a:off x="5371937" y="2287486"/>
              <a:ext cx="1452824" cy="1208962"/>
            </a:xfrm>
            <a:custGeom>
              <a:avLst/>
              <a:gdLst>
                <a:gd name="connsiteX0" fmla="*/ 1451619 w 1452824"/>
                <a:gd name="connsiteY0" fmla="*/ 755690 h 1208962"/>
                <a:gd name="connsiteX1" fmla="*/ 1390736 w 1452824"/>
                <a:gd name="connsiteY1" fmla="*/ 939101 h 1208962"/>
                <a:gd name="connsiteX2" fmla="*/ 1289517 w 1452824"/>
                <a:gd name="connsiteY2" fmla="*/ 1094354 h 1208962"/>
                <a:gd name="connsiteX3" fmla="*/ 1248420 w 1452824"/>
                <a:gd name="connsiteY3" fmla="*/ 1136973 h 1208962"/>
                <a:gd name="connsiteX4" fmla="*/ 1208846 w 1452824"/>
                <a:gd name="connsiteY4" fmla="*/ 1162087 h 1208962"/>
                <a:gd name="connsiteX5" fmla="*/ 1068814 w 1452824"/>
                <a:gd name="connsiteY5" fmla="*/ 1173503 h 1208962"/>
                <a:gd name="connsiteX6" fmla="*/ 1068053 w 1452824"/>
                <a:gd name="connsiteY6" fmla="*/ 1173503 h 1208962"/>
                <a:gd name="connsiteX7" fmla="*/ 1043700 w 1452824"/>
                <a:gd name="connsiteY7" fmla="*/ 1178069 h 1208962"/>
                <a:gd name="connsiteX8" fmla="*/ 1039134 w 1452824"/>
                <a:gd name="connsiteY8" fmla="*/ 1181113 h 1208962"/>
                <a:gd name="connsiteX9" fmla="*/ 1026196 w 1452824"/>
                <a:gd name="connsiteY9" fmla="*/ 1188723 h 1208962"/>
                <a:gd name="connsiteX10" fmla="*/ 962268 w 1452824"/>
                <a:gd name="connsiteY10" fmla="*/ 1205466 h 1208962"/>
                <a:gd name="connsiteX11" fmla="*/ 800927 w 1452824"/>
                <a:gd name="connsiteY11" fmla="*/ 1159804 h 1208962"/>
                <a:gd name="connsiteX12" fmla="*/ 800927 w 1452824"/>
                <a:gd name="connsiteY12" fmla="*/ 1159804 h 1208962"/>
                <a:gd name="connsiteX13" fmla="*/ 791795 w 1452824"/>
                <a:gd name="connsiteY13" fmla="*/ 1154477 h 1208962"/>
                <a:gd name="connsiteX14" fmla="*/ 769725 w 1452824"/>
                <a:gd name="connsiteY14" fmla="*/ 1157521 h 1208962"/>
                <a:gd name="connsiteX15" fmla="*/ 691337 w 1452824"/>
                <a:gd name="connsiteY15" fmla="*/ 1189484 h 1208962"/>
                <a:gd name="connsiteX16" fmla="*/ 540651 w 1452824"/>
                <a:gd name="connsiteY16" fmla="*/ 1206228 h 1208962"/>
                <a:gd name="connsiteX17" fmla="*/ 413557 w 1452824"/>
                <a:gd name="connsiteY17" fmla="*/ 1130123 h 1208962"/>
                <a:gd name="connsiteX18" fmla="*/ 214163 w 1452824"/>
                <a:gd name="connsiteY18" fmla="*/ 1165131 h 1208962"/>
                <a:gd name="connsiteX19" fmla="*/ 104573 w 1452824"/>
                <a:gd name="connsiteY19" fmla="*/ 1130123 h 1208962"/>
                <a:gd name="connsiteX20" fmla="*/ 69565 w 1452824"/>
                <a:gd name="connsiteY20" fmla="*/ 1073806 h 1208962"/>
                <a:gd name="connsiteX21" fmla="*/ 40646 w 1452824"/>
                <a:gd name="connsiteY21" fmla="*/ 931491 h 1208962"/>
                <a:gd name="connsiteX22" fmla="*/ 48256 w 1452824"/>
                <a:gd name="connsiteY22" fmla="*/ 803636 h 1208962"/>
                <a:gd name="connsiteX23" fmla="*/ 48256 w 1452824"/>
                <a:gd name="connsiteY23" fmla="*/ 798309 h 1208962"/>
                <a:gd name="connsiteX24" fmla="*/ 30752 w 1452824"/>
                <a:gd name="connsiteY24" fmla="*/ 616419 h 1208962"/>
                <a:gd name="connsiteX25" fmla="*/ 16292 w 1452824"/>
                <a:gd name="connsiteY25" fmla="*/ 560863 h 1208962"/>
                <a:gd name="connsiteX26" fmla="*/ 6399 w 1452824"/>
                <a:gd name="connsiteY26" fmla="*/ 410177 h 1208962"/>
                <a:gd name="connsiteX27" fmla="*/ 52061 w 1452824"/>
                <a:gd name="connsiteY27" fmla="*/ 313524 h 1208962"/>
                <a:gd name="connsiteX28" fmla="*/ 108378 w 1452824"/>
                <a:gd name="connsiteY28" fmla="*/ 165121 h 1208962"/>
                <a:gd name="connsiteX29" fmla="*/ 211119 w 1452824"/>
                <a:gd name="connsiteY29" fmla="*/ 61619 h 1208962"/>
                <a:gd name="connsiteX30" fmla="*/ 309294 w 1452824"/>
                <a:gd name="connsiteY30" fmla="*/ 11390 h 1208962"/>
                <a:gd name="connsiteX31" fmla="*/ 436388 w 1452824"/>
                <a:gd name="connsiteY31" fmla="*/ 26611 h 1208962"/>
                <a:gd name="connsiteX32" fmla="*/ 485856 w 1452824"/>
                <a:gd name="connsiteY32" fmla="*/ 64663 h 1208962"/>
                <a:gd name="connsiteX33" fmla="*/ 547500 w 1452824"/>
                <a:gd name="connsiteY33" fmla="*/ 25089 h 1208962"/>
                <a:gd name="connsiteX34" fmla="*/ 686010 w 1452824"/>
                <a:gd name="connsiteY34" fmla="*/ 1497 h 1208962"/>
                <a:gd name="connsiteX35" fmla="*/ 792556 w 1452824"/>
                <a:gd name="connsiteY35" fmla="*/ 37266 h 1208962"/>
                <a:gd name="connsiteX36" fmla="*/ 792556 w 1452824"/>
                <a:gd name="connsiteY36" fmla="*/ 37266 h 1208962"/>
                <a:gd name="connsiteX37" fmla="*/ 867138 w 1452824"/>
                <a:gd name="connsiteY37" fmla="*/ 104999 h 1208962"/>
                <a:gd name="connsiteX38" fmla="*/ 991949 w 1452824"/>
                <a:gd name="connsiteY38" fmla="*/ 81406 h 1208962"/>
                <a:gd name="connsiteX39" fmla="*/ 1079469 w 1452824"/>
                <a:gd name="connsiteY39" fmla="*/ 101193 h 1208962"/>
                <a:gd name="connsiteX40" fmla="*/ 1080991 w 1452824"/>
                <a:gd name="connsiteY40" fmla="*/ 101954 h 1208962"/>
                <a:gd name="connsiteX41" fmla="*/ 1192864 w 1452824"/>
                <a:gd name="connsiteY41" fmla="*/ 213828 h 1208962"/>
                <a:gd name="connsiteX42" fmla="*/ 1232439 w 1452824"/>
                <a:gd name="connsiteY42" fmla="*/ 194041 h 1208962"/>
                <a:gd name="connsiteX43" fmla="*/ 1232439 w 1452824"/>
                <a:gd name="connsiteY43" fmla="*/ 194041 h 1208962"/>
                <a:gd name="connsiteX44" fmla="*/ 1241571 w 1452824"/>
                <a:gd name="connsiteY44" fmla="*/ 192518 h 1208962"/>
                <a:gd name="connsiteX45" fmla="*/ 1242332 w 1452824"/>
                <a:gd name="connsiteY45" fmla="*/ 192518 h 1208962"/>
                <a:gd name="connsiteX46" fmla="*/ 1329852 w 1452824"/>
                <a:gd name="connsiteY46" fmla="*/ 216872 h 1208962"/>
                <a:gd name="connsiteX47" fmla="*/ 1376276 w 1452824"/>
                <a:gd name="connsiteY47" fmla="*/ 271667 h 1208962"/>
                <a:gd name="connsiteX48" fmla="*/ 1407478 w 1452824"/>
                <a:gd name="connsiteY48" fmla="*/ 346249 h 1208962"/>
                <a:gd name="connsiteX49" fmla="*/ 1451619 w 1452824"/>
                <a:gd name="connsiteY49" fmla="*/ 665887 h 1208962"/>
                <a:gd name="connsiteX50" fmla="*/ 1451619 w 1452824"/>
                <a:gd name="connsiteY50" fmla="*/ 755690 h 120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452824" h="1208962">
                  <a:moveTo>
                    <a:pt x="1451619" y="755690"/>
                  </a:moveTo>
                  <a:cubicBezTo>
                    <a:pt x="1445530" y="820379"/>
                    <a:pt x="1420416" y="882023"/>
                    <a:pt x="1390736" y="939101"/>
                  </a:cubicBezTo>
                  <a:cubicBezTo>
                    <a:pt x="1361816" y="993896"/>
                    <a:pt x="1328330" y="1046408"/>
                    <a:pt x="1289517" y="1094354"/>
                  </a:cubicBezTo>
                  <a:cubicBezTo>
                    <a:pt x="1277340" y="1109575"/>
                    <a:pt x="1263641" y="1124796"/>
                    <a:pt x="1248420" y="1136973"/>
                  </a:cubicBezTo>
                  <a:cubicBezTo>
                    <a:pt x="1236244" y="1146866"/>
                    <a:pt x="1223306" y="1155238"/>
                    <a:pt x="1208846" y="1162087"/>
                  </a:cubicBezTo>
                  <a:cubicBezTo>
                    <a:pt x="1165467" y="1182635"/>
                    <a:pt x="1114477" y="1187201"/>
                    <a:pt x="1068814" y="1173503"/>
                  </a:cubicBezTo>
                  <a:cubicBezTo>
                    <a:pt x="1068814" y="1173503"/>
                    <a:pt x="1068814" y="1173503"/>
                    <a:pt x="1068053" y="1173503"/>
                  </a:cubicBezTo>
                  <a:cubicBezTo>
                    <a:pt x="1059682" y="1170458"/>
                    <a:pt x="1050549" y="1171981"/>
                    <a:pt x="1043700" y="1178069"/>
                  </a:cubicBezTo>
                  <a:cubicBezTo>
                    <a:pt x="1042178" y="1178830"/>
                    <a:pt x="1040656" y="1180352"/>
                    <a:pt x="1039134" y="1181113"/>
                  </a:cubicBezTo>
                  <a:cubicBezTo>
                    <a:pt x="1035328" y="1184157"/>
                    <a:pt x="1030762" y="1186440"/>
                    <a:pt x="1026196" y="1188723"/>
                  </a:cubicBezTo>
                  <a:cubicBezTo>
                    <a:pt x="1009453" y="1197095"/>
                    <a:pt x="980534" y="1204705"/>
                    <a:pt x="962268" y="1205466"/>
                  </a:cubicBezTo>
                  <a:cubicBezTo>
                    <a:pt x="905190" y="1210033"/>
                    <a:pt x="842785" y="1198617"/>
                    <a:pt x="800927" y="1159804"/>
                  </a:cubicBezTo>
                  <a:lnTo>
                    <a:pt x="800927" y="1159804"/>
                  </a:lnTo>
                  <a:cubicBezTo>
                    <a:pt x="797883" y="1157521"/>
                    <a:pt x="794839" y="1155238"/>
                    <a:pt x="791795" y="1154477"/>
                  </a:cubicBezTo>
                  <a:cubicBezTo>
                    <a:pt x="784184" y="1152193"/>
                    <a:pt x="775813" y="1152955"/>
                    <a:pt x="769725" y="1157521"/>
                  </a:cubicBezTo>
                  <a:cubicBezTo>
                    <a:pt x="746893" y="1172742"/>
                    <a:pt x="717974" y="1181113"/>
                    <a:pt x="691337" y="1189484"/>
                  </a:cubicBezTo>
                  <a:cubicBezTo>
                    <a:pt x="642630" y="1204705"/>
                    <a:pt x="590880" y="1213838"/>
                    <a:pt x="540651" y="1206228"/>
                  </a:cubicBezTo>
                  <a:cubicBezTo>
                    <a:pt x="490422" y="1198617"/>
                    <a:pt x="440954" y="1172742"/>
                    <a:pt x="413557" y="1130123"/>
                  </a:cubicBezTo>
                  <a:cubicBezTo>
                    <a:pt x="362567" y="1175025"/>
                    <a:pt x="281896" y="1171981"/>
                    <a:pt x="214163" y="1165131"/>
                  </a:cubicBezTo>
                  <a:cubicBezTo>
                    <a:pt x="175350" y="1161326"/>
                    <a:pt x="133493" y="1155999"/>
                    <a:pt x="104573" y="1130123"/>
                  </a:cubicBezTo>
                  <a:cubicBezTo>
                    <a:pt x="87830" y="1114902"/>
                    <a:pt x="77937" y="1094354"/>
                    <a:pt x="69565" y="1073806"/>
                  </a:cubicBezTo>
                  <a:cubicBezTo>
                    <a:pt x="51300" y="1028904"/>
                    <a:pt x="41407" y="980198"/>
                    <a:pt x="40646" y="931491"/>
                  </a:cubicBezTo>
                  <a:cubicBezTo>
                    <a:pt x="39885" y="888873"/>
                    <a:pt x="46734" y="846254"/>
                    <a:pt x="48256" y="803636"/>
                  </a:cubicBezTo>
                  <a:cubicBezTo>
                    <a:pt x="48256" y="802114"/>
                    <a:pt x="48256" y="800592"/>
                    <a:pt x="48256" y="798309"/>
                  </a:cubicBezTo>
                  <a:cubicBezTo>
                    <a:pt x="51300" y="737425"/>
                    <a:pt x="45212" y="675781"/>
                    <a:pt x="30752" y="616419"/>
                  </a:cubicBezTo>
                  <a:cubicBezTo>
                    <a:pt x="26186" y="598154"/>
                    <a:pt x="20859" y="579128"/>
                    <a:pt x="16292" y="560863"/>
                  </a:cubicBezTo>
                  <a:cubicBezTo>
                    <a:pt x="3354" y="510634"/>
                    <a:pt x="-7300" y="459644"/>
                    <a:pt x="6399" y="410177"/>
                  </a:cubicBezTo>
                  <a:cubicBezTo>
                    <a:pt x="16292" y="375930"/>
                    <a:pt x="36841" y="345488"/>
                    <a:pt x="52061" y="313524"/>
                  </a:cubicBezTo>
                  <a:cubicBezTo>
                    <a:pt x="74132" y="265579"/>
                    <a:pt x="81742" y="211545"/>
                    <a:pt x="108378" y="165121"/>
                  </a:cubicBezTo>
                  <a:cubicBezTo>
                    <a:pt x="132732" y="122503"/>
                    <a:pt x="171545" y="89778"/>
                    <a:pt x="211119" y="61619"/>
                  </a:cubicBezTo>
                  <a:cubicBezTo>
                    <a:pt x="241561" y="40310"/>
                    <a:pt x="273525" y="20523"/>
                    <a:pt x="309294" y="11390"/>
                  </a:cubicBezTo>
                  <a:cubicBezTo>
                    <a:pt x="351912" y="736"/>
                    <a:pt x="397575" y="6824"/>
                    <a:pt x="436388" y="26611"/>
                  </a:cubicBezTo>
                  <a:cubicBezTo>
                    <a:pt x="454653" y="36505"/>
                    <a:pt x="472157" y="48681"/>
                    <a:pt x="485856" y="64663"/>
                  </a:cubicBezTo>
                  <a:cubicBezTo>
                    <a:pt x="504121" y="48681"/>
                    <a:pt x="525430" y="35744"/>
                    <a:pt x="547500" y="25089"/>
                  </a:cubicBezTo>
                  <a:cubicBezTo>
                    <a:pt x="590880" y="5302"/>
                    <a:pt x="639586" y="-3831"/>
                    <a:pt x="686010" y="1497"/>
                  </a:cubicBezTo>
                  <a:cubicBezTo>
                    <a:pt x="724062" y="5302"/>
                    <a:pt x="759831" y="17479"/>
                    <a:pt x="792556" y="37266"/>
                  </a:cubicBezTo>
                  <a:cubicBezTo>
                    <a:pt x="792556" y="37266"/>
                    <a:pt x="792556" y="37266"/>
                    <a:pt x="792556" y="37266"/>
                  </a:cubicBezTo>
                  <a:cubicBezTo>
                    <a:pt x="821475" y="54770"/>
                    <a:pt x="847351" y="77601"/>
                    <a:pt x="867138" y="104999"/>
                  </a:cubicBezTo>
                  <a:cubicBezTo>
                    <a:pt x="912040" y="85972"/>
                    <a:pt x="953897" y="79123"/>
                    <a:pt x="991949" y="81406"/>
                  </a:cubicBezTo>
                  <a:cubicBezTo>
                    <a:pt x="1024674" y="82928"/>
                    <a:pt x="1053593" y="90539"/>
                    <a:pt x="1079469" y="101193"/>
                  </a:cubicBezTo>
                  <a:cubicBezTo>
                    <a:pt x="1079469" y="101193"/>
                    <a:pt x="1080230" y="101193"/>
                    <a:pt x="1080991" y="101954"/>
                  </a:cubicBezTo>
                  <a:cubicBezTo>
                    <a:pt x="1152529" y="133157"/>
                    <a:pt x="1195147" y="189474"/>
                    <a:pt x="1192864" y="213828"/>
                  </a:cubicBezTo>
                  <a:cubicBezTo>
                    <a:pt x="1205041" y="203934"/>
                    <a:pt x="1217979" y="197085"/>
                    <a:pt x="1232439" y="194041"/>
                  </a:cubicBezTo>
                  <a:cubicBezTo>
                    <a:pt x="1232439" y="194041"/>
                    <a:pt x="1232439" y="194041"/>
                    <a:pt x="1232439" y="194041"/>
                  </a:cubicBezTo>
                  <a:cubicBezTo>
                    <a:pt x="1235483" y="193279"/>
                    <a:pt x="1238527" y="192518"/>
                    <a:pt x="1241571" y="192518"/>
                  </a:cubicBezTo>
                  <a:cubicBezTo>
                    <a:pt x="1241571" y="192518"/>
                    <a:pt x="1242332" y="192518"/>
                    <a:pt x="1242332" y="192518"/>
                  </a:cubicBezTo>
                  <a:cubicBezTo>
                    <a:pt x="1272013" y="188713"/>
                    <a:pt x="1303977" y="197846"/>
                    <a:pt x="1329852" y="216872"/>
                  </a:cubicBezTo>
                  <a:cubicBezTo>
                    <a:pt x="1348878" y="232093"/>
                    <a:pt x="1364099" y="251119"/>
                    <a:pt x="1376276" y="271667"/>
                  </a:cubicBezTo>
                  <a:cubicBezTo>
                    <a:pt x="1389974" y="294498"/>
                    <a:pt x="1399868" y="320374"/>
                    <a:pt x="1407478" y="346249"/>
                  </a:cubicBezTo>
                  <a:cubicBezTo>
                    <a:pt x="1439442" y="448990"/>
                    <a:pt x="1445530" y="557819"/>
                    <a:pt x="1451619" y="665887"/>
                  </a:cubicBezTo>
                  <a:cubicBezTo>
                    <a:pt x="1452380" y="695568"/>
                    <a:pt x="1453902" y="726009"/>
                    <a:pt x="1451619" y="755690"/>
                  </a:cubicBezTo>
                  <a:close/>
                </a:path>
              </a:pathLst>
            </a:custGeom>
            <a:solidFill>
              <a:srgbClr val="EBC09C"/>
            </a:solidFill>
            <a:ln w="761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0092E6A-C8A6-4F75-BE16-584700639DBE}"/>
                </a:ext>
              </a:extLst>
            </p:cNvPr>
            <p:cNvSpPr/>
            <p:nvPr/>
          </p:nvSpPr>
          <p:spPr>
            <a:xfrm>
              <a:off x="5413279" y="2558392"/>
              <a:ext cx="1411669" cy="935773"/>
            </a:xfrm>
            <a:custGeom>
              <a:avLst/>
              <a:gdLst>
                <a:gd name="connsiteX0" fmla="*/ 1409517 w 1411669"/>
                <a:gd name="connsiteY0" fmla="*/ 394220 h 935773"/>
                <a:gd name="connsiteX1" fmla="*/ 1365376 w 1411669"/>
                <a:gd name="connsiteY1" fmla="*/ 74582 h 935773"/>
                <a:gd name="connsiteX2" fmla="*/ 1334173 w 1411669"/>
                <a:gd name="connsiteY2" fmla="*/ 0 h 935773"/>
                <a:gd name="connsiteX3" fmla="*/ 1369942 w 1411669"/>
                <a:gd name="connsiteY3" fmla="*/ 378999 h 935773"/>
                <a:gd name="connsiteX4" fmla="*/ 1353961 w 1411669"/>
                <a:gd name="connsiteY4" fmla="*/ 486306 h 935773"/>
                <a:gd name="connsiteX5" fmla="*/ 1324280 w 1411669"/>
                <a:gd name="connsiteY5" fmla="*/ 569260 h 935773"/>
                <a:gd name="connsiteX6" fmla="*/ 1284706 w 1411669"/>
                <a:gd name="connsiteY6" fmla="*/ 665912 h 935773"/>
                <a:gd name="connsiteX7" fmla="*/ 1205557 w 1411669"/>
                <a:gd name="connsiteY7" fmla="*/ 784635 h 935773"/>
                <a:gd name="connsiteX8" fmla="*/ 1075419 w 1411669"/>
                <a:gd name="connsiteY8" fmla="*/ 803661 h 935773"/>
                <a:gd name="connsiteX9" fmla="*/ 1075419 w 1411669"/>
                <a:gd name="connsiteY9" fmla="*/ 802139 h 935773"/>
                <a:gd name="connsiteX10" fmla="*/ 1094445 w 1411669"/>
                <a:gd name="connsiteY10" fmla="*/ 703204 h 935773"/>
                <a:gd name="connsiteX11" fmla="*/ 1125648 w 1411669"/>
                <a:gd name="connsiteY11" fmla="*/ 607312 h 935773"/>
                <a:gd name="connsiteX12" fmla="*/ 1116515 w 1411669"/>
                <a:gd name="connsiteY12" fmla="*/ 227552 h 935773"/>
                <a:gd name="connsiteX13" fmla="*/ 1091401 w 1411669"/>
                <a:gd name="connsiteY13" fmla="*/ 573065 h 935773"/>
                <a:gd name="connsiteX14" fmla="*/ 1041172 w 1411669"/>
                <a:gd name="connsiteY14" fmla="*/ 778547 h 935773"/>
                <a:gd name="connsiteX15" fmla="*/ 1008447 w 1411669"/>
                <a:gd name="connsiteY15" fmla="*/ 827253 h 935773"/>
                <a:gd name="connsiteX16" fmla="*/ 973439 w 1411669"/>
                <a:gd name="connsiteY16" fmla="*/ 843235 h 935773"/>
                <a:gd name="connsiteX17" fmla="*/ 862327 w 1411669"/>
                <a:gd name="connsiteY17" fmla="*/ 856173 h 935773"/>
                <a:gd name="connsiteX18" fmla="*/ 809815 w 1411669"/>
                <a:gd name="connsiteY18" fmla="*/ 843235 h 935773"/>
                <a:gd name="connsiteX19" fmla="*/ 781656 w 1411669"/>
                <a:gd name="connsiteY19" fmla="*/ 805183 h 935773"/>
                <a:gd name="connsiteX20" fmla="*/ 832646 w 1411669"/>
                <a:gd name="connsiteY20" fmla="*/ 178845 h 935773"/>
                <a:gd name="connsiteX21" fmla="*/ 744365 w 1411669"/>
                <a:gd name="connsiteY21" fmla="*/ 789201 h 935773"/>
                <a:gd name="connsiteX22" fmla="*/ 729906 w 1411669"/>
                <a:gd name="connsiteY22" fmla="*/ 818882 h 935773"/>
                <a:gd name="connsiteX23" fmla="*/ 697181 w 1411669"/>
                <a:gd name="connsiteY23" fmla="*/ 836386 h 935773"/>
                <a:gd name="connsiteX24" fmla="*/ 623360 w 1411669"/>
                <a:gd name="connsiteY24" fmla="*/ 858456 h 935773"/>
                <a:gd name="connsiteX25" fmla="*/ 453647 w 1411669"/>
                <a:gd name="connsiteY25" fmla="*/ 839430 h 935773"/>
                <a:gd name="connsiteX26" fmla="*/ 424727 w 1411669"/>
                <a:gd name="connsiteY26" fmla="*/ 807466 h 935773"/>
                <a:gd name="connsiteX27" fmla="*/ 437665 w 1411669"/>
                <a:gd name="connsiteY27" fmla="*/ 462714 h 935773"/>
                <a:gd name="connsiteX28" fmla="*/ 441470 w 1411669"/>
                <a:gd name="connsiteY28" fmla="*/ 108068 h 935773"/>
                <a:gd name="connsiteX29" fmla="*/ 404179 w 1411669"/>
                <a:gd name="connsiteY29" fmla="*/ 433033 h 935773"/>
                <a:gd name="connsiteX30" fmla="*/ 392002 w 1411669"/>
                <a:gd name="connsiteY30" fmla="*/ 570782 h 935773"/>
                <a:gd name="connsiteX31" fmla="*/ 377543 w 1411669"/>
                <a:gd name="connsiteY31" fmla="*/ 694832 h 935773"/>
                <a:gd name="connsiteX32" fmla="*/ 363844 w 1411669"/>
                <a:gd name="connsiteY32" fmla="*/ 768653 h 935773"/>
                <a:gd name="connsiteX33" fmla="*/ 342535 w 1411669"/>
                <a:gd name="connsiteY33" fmla="*/ 803661 h 935773"/>
                <a:gd name="connsiteX34" fmla="*/ 312093 w 1411669"/>
                <a:gd name="connsiteY34" fmla="*/ 816599 h 935773"/>
                <a:gd name="connsiteX35" fmla="*/ 224573 w 1411669"/>
                <a:gd name="connsiteY35" fmla="*/ 818121 h 935773"/>
                <a:gd name="connsiteX36" fmla="*/ 70081 w 1411669"/>
                <a:gd name="connsiteY36" fmla="*/ 761804 h 935773"/>
                <a:gd name="connsiteX37" fmla="*/ 21375 w 1411669"/>
                <a:gd name="connsiteY37" fmla="*/ 626338 h 935773"/>
                <a:gd name="connsiteX38" fmla="*/ 7676 w 1411669"/>
                <a:gd name="connsiteY38" fmla="*/ 527403 h 935773"/>
                <a:gd name="connsiteX39" fmla="*/ 7676 w 1411669"/>
                <a:gd name="connsiteY39" fmla="*/ 525120 h 935773"/>
                <a:gd name="connsiteX40" fmla="*/ 7676 w 1411669"/>
                <a:gd name="connsiteY40" fmla="*/ 530447 h 935773"/>
                <a:gd name="connsiteX41" fmla="*/ 65 w 1411669"/>
                <a:gd name="connsiteY41" fmla="*/ 658302 h 935773"/>
                <a:gd name="connsiteX42" fmla="*/ 28985 w 1411669"/>
                <a:gd name="connsiteY42" fmla="*/ 800617 h 935773"/>
                <a:gd name="connsiteX43" fmla="*/ 63993 w 1411669"/>
                <a:gd name="connsiteY43" fmla="*/ 856934 h 935773"/>
                <a:gd name="connsiteX44" fmla="*/ 173583 w 1411669"/>
                <a:gd name="connsiteY44" fmla="*/ 891942 h 935773"/>
                <a:gd name="connsiteX45" fmla="*/ 372976 w 1411669"/>
                <a:gd name="connsiteY45" fmla="*/ 856934 h 935773"/>
                <a:gd name="connsiteX46" fmla="*/ 500071 w 1411669"/>
                <a:gd name="connsiteY46" fmla="*/ 933038 h 935773"/>
                <a:gd name="connsiteX47" fmla="*/ 650757 w 1411669"/>
                <a:gd name="connsiteY47" fmla="*/ 916296 h 935773"/>
                <a:gd name="connsiteX48" fmla="*/ 729144 w 1411669"/>
                <a:gd name="connsiteY48" fmla="*/ 884332 h 935773"/>
                <a:gd name="connsiteX49" fmla="*/ 751215 w 1411669"/>
                <a:gd name="connsiteY49" fmla="*/ 881288 h 935773"/>
                <a:gd name="connsiteX50" fmla="*/ 760347 w 1411669"/>
                <a:gd name="connsiteY50" fmla="*/ 886615 h 935773"/>
                <a:gd name="connsiteX51" fmla="*/ 760347 w 1411669"/>
                <a:gd name="connsiteY51" fmla="*/ 886615 h 935773"/>
                <a:gd name="connsiteX52" fmla="*/ 921688 w 1411669"/>
                <a:gd name="connsiteY52" fmla="*/ 932277 h 935773"/>
                <a:gd name="connsiteX53" fmla="*/ 985616 w 1411669"/>
                <a:gd name="connsiteY53" fmla="*/ 915534 h 935773"/>
                <a:gd name="connsiteX54" fmla="*/ 998554 w 1411669"/>
                <a:gd name="connsiteY54" fmla="*/ 907163 h 935773"/>
                <a:gd name="connsiteX55" fmla="*/ 998554 w 1411669"/>
                <a:gd name="connsiteY55" fmla="*/ 907163 h 935773"/>
                <a:gd name="connsiteX56" fmla="*/ 1003120 w 1411669"/>
                <a:gd name="connsiteY56" fmla="*/ 904119 h 935773"/>
                <a:gd name="connsiteX57" fmla="*/ 1027473 w 1411669"/>
                <a:gd name="connsiteY57" fmla="*/ 899553 h 935773"/>
                <a:gd name="connsiteX58" fmla="*/ 1028234 w 1411669"/>
                <a:gd name="connsiteY58" fmla="*/ 899553 h 935773"/>
                <a:gd name="connsiteX59" fmla="*/ 1168266 w 1411669"/>
                <a:gd name="connsiteY59" fmla="*/ 888137 h 935773"/>
                <a:gd name="connsiteX60" fmla="*/ 1207840 w 1411669"/>
                <a:gd name="connsiteY60" fmla="*/ 863023 h 935773"/>
                <a:gd name="connsiteX61" fmla="*/ 1248937 w 1411669"/>
                <a:gd name="connsiteY61" fmla="*/ 820404 h 935773"/>
                <a:gd name="connsiteX62" fmla="*/ 1350155 w 1411669"/>
                <a:gd name="connsiteY62" fmla="*/ 665151 h 935773"/>
                <a:gd name="connsiteX63" fmla="*/ 1411039 w 1411669"/>
                <a:gd name="connsiteY63" fmla="*/ 481740 h 935773"/>
                <a:gd name="connsiteX64" fmla="*/ 1409517 w 1411669"/>
                <a:gd name="connsiteY64" fmla="*/ 394220 h 93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411669" h="935773">
                  <a:moveTo>
                    <a:pt x="1409517" y="394220"/>
                  </a:moveTo>
                  <a:cubicBezTo>
                    <a:pt x="1403428" y="286913"/>
                    <a:pt x="1397340" y="178084"/>
                    <a:pt x="1365376" y="74582"/>
                  </a:cubicBezTo>
                  <a:cubicBezTo>
                    <a:pt x="1357766" y="48707"/>
                    <a:pt x="1347872" y="22831"/>
                    <a:pt x="1334173" y="0"/>
                  </a:cubicBezTo>
                  <a:cubicBezTo>
                    <a:pt x="1357766" y="125572"/>
                    <a:pt x="1377553" y="251905"/>
                    <a:pt x="1369942" y="378999"/>
                  </a:cubicBezTo>
                  <a:cubicBezTo>
                    <a:pt x="1367659" y="415529"/>
                    <a:pt x="1363854" y="451298"/>
                    <a:pt x="1353961" y="486306"/>
                  </a:cubicBezTo>
                  <a:cubicBezTo>
                    <a:pt x="1346350" y="514465"/>
                    <a:pt x="1334935" y="541862"/>
                    <a:pt x="1324280" y="569260"/>
                  </a:cubicBezTo>
                  <a:cubicBezTo>
                    <a:pt x="1311342" y="601224"/>
                    <a:pt x="1298404" y="633188"/>
                    <a:pt x="1284706" y="665912"/>
                  </a:cubicBezTo>
                  <a:cubicBezTo>
                    <a:pt x="1266441" y="710814"/>
                    <a:pt x="1245892" y="757999"/>
                    <a:pt x="1205557" y="784635"/>
                  </a:cubicBezTo>
                  <a:cubicBezTo>
                    <a:pt x="1168266" y="808988"/>
                    <a:pt x="1121081" y="810511"/>
                    <a:pt x="1075419" y="803661"/>
                  </a:cubicBezTo>
                  <a:cubicBezTo>
                    <a:pt x="1075419" y="802900"/>
                    <a:pt x="1075419" y="802139"/>
                    <a:pt x="1075419" y="802139"/>
                  </a:cubicBezTo>
                  <a:cubicBezTo>
                    <a:pt x="1073897" y="768653"/>
                    <a:pt x="1083029" y="735167"/>
                    <a:pt x="1094445" y="703204"/>
                  </a:cubicBezTo>
                  <a:cubicBezTo>
                    <a:pt x="1105861" y="671240"/>
                    <a:pt x="1118798" y="640037"/>
                    <a:pt x="1125648" y="607312"/>
                  </a:cubicBezTo>
                  <a:cubicBezTo>
                    <a:pt x="1136302" y="553278"/>
                    <a:pt x="1116515" y="311266"/>
                    <a:pt x="1116515" y="227552"/>
                  </a:cubicBezTo>
                  <a:cubicBezTo>
                    <a:pt x="1099011" y="300612"/>
                    <a:pt x="1096728" y="503049"/>
                    <a:pt x="1091401" y="573065"/>
                  </a:cubicBezTo>
                  <a:cubicBezTo>
                    <a:pt x="1086073" y="643842"/>
                    <a:pt x="1068570" y="713858"/>
                    <a:pt x="1041172" y="778547"/>
                  </a:cubicBezTo>
                  <a:cubicBezTo>
                    <a:pt x="1033562" y="796812"/>
                    <a:pt x="1024429" y="815077"/>
                    <a:pt x="1008447" y="827253"/>
                  </a:cubicBezTo>
                  <a:cubicBezTo>
                    <a:pt x="998554" y="834864"/>
                    <a:pt x="985616" y="839430"/>
                    <a:pt x="973439" y="843235"/>
                  </a:cubicBezTo>
                  <a:cubicBezTo>
                    <a:pt x="937670" y="853890"/>
                    <a:pt x="899618" y="858456"/>
                    <a:pt x="862327" y="856173"/>
                  </a:cubicBezTo>
                  <a:cubicBezTo>
                    <a:pt x="844062" y="854651"/>
                    <a:pt x="825797" y="852368"/>
                    <a:pt x="809815" y="843235"/>
                  </a:cubicBezTo>
                  <a:cubicBezTo>
                    <a:pt x="780134" y="825731"/>
                    <a:pt x="795355" y="836386"/>
                    <a:pt x="781656" y="805183"/>
                  </a:cubicBezTo>
                  <a:cubicBezTo>
                    <a:pt x="806010" y="599702"/>
                    <a:pt x="828841" y="385849"/>
                    <a:pt x="832646" y="178845"/>
                  </a:cubicBezTo>
                  <a:cubicBezTo>
                    <a:pt x="824275" y="266365"/>
                    <a:pt x="760347" y="654497"/>
                    <a:pt x="744365" y="789201"/>
                  </a:cubicBezTo>
                  <a:cubicBezTo>
                    <a:pt x="742843" y="800617"/>
                    <a:pt x="737516" y="811272"/>
                    <a:pt x="729906" y="818882"/>
                  </a:cubicBezTo>
                  <a:cubicBezTo>
                    <a:pt x="721534" y="828015"/>
                    <a:pt x="708596" y="832581"/>
                    <a:pt x="697181" y="836386"/>
                  </a:cubicBezTo>
                  <a:cubicBezTo>
                    <a:pt x="672827" y="844757"/>
                    <a:pt x="648474" y="853129"/>
                    <a:pt x="623360" y="858456"/>
                  </a:cubicBezTo>
                  <a:cubicBezTo>
                    <a:pt x="566281" y="869872"/>
                    <a:pt x="506159" y="863023"/>
                    <a:pt x="453647" y="839430"/>
                  </a:cubicBezTo>
                  <a:cubicBezTo>
                    <a:pt x="439948" y="833342"/>
                    <a:pt x="424727" y="822687"/>
                    <a:pt x="424727" y="807466"/>
                  </a:cubicBezTo>
                  <a:cubicBezTo>
                    <a:pt x="426249" y="694071"/>
                    <a:pt x="432338" y="576870"/>
                    <a:pt x="437665" y="462714"/>
                  </a:cubicBezTo>
                  <a:cubicBezTo>
                    <a:pt x="439948" y="407919"/>
                    <a:pt x="450603" y="203198"/>
                    <a:pt x="441470" y="108068"/>
                  </a:cubicBezTo>
                  <a:cubicBezTo>
                    <a:pt x="434621" y="187978"/>
                    <a:pt x="406462" y="382805"/>
                    <a:pt x="404179" y="433033"/>
                  </a:cubicBezTo>
                  <a:cubicBezTo>
                    <a:pt x="402657" y="479457"/>
                    <a:pt x="397330" y="525120"/>
                    <a:pt x="392002" y="570782"/>
                  </a:cubicBezTo>
                  <a:cubicBezTo>
                    <a:pt x="387436" y="611878"/>
                    <a:pt x="382109" y="653736"/>
                    <a:pt x="377543" y="694832"/>
                  </a:cubicBezTo>
                  <a:cubicBezTo>
                    <a:pt x="374498" y="719946"/>
                    <a:pt x="371454" y="745061"/>
                    <a:pt x="363844" y="768653"/>
                  </a:cubicBezTo>
                  <a:cubicBezTo>
                    <a:pt x="359278" y="781591"/>
                    <a:pt x="353189" y="794529"/>
                    <a:pt x="342535" y="803661"/>
                  </a:cubicBezTo>
                  <a:cubicBezTo>
                    <a:pt x="333402" y="810511"/>
                    <a:pt x="322748" y="813555"/>
                    <a:pt x="312093" y="816599"/>
                  </a:cubicBezTo>
                  <a:cubicBezTo>
                    <a:pt x="283173" y="824970"/>
                    <a:pt x="251209" y="832581"/>
                    <a:pt x="224573" y="818121"/>
                  </a:cubicBezTo>
                  <a:cubicBezTo>
                    <a:pt x="176627" y="792246"/>
                    <a:pt x="107372" y="800617"/>
                    <a:pt x="70081" y="761804"/>
                  </a:cubicBezTo>
                  <a:cubicBezTo>
                    <a:pt x="36596" y="726796"/>
                    <a:pt x="28224" y="675045"/>
                    <a:pt x="21375" y="626338"/>
                  </a:cubicBezTo>
                  <a:cubicBezTo>
                    <a:pt x="16808" y="593613"/>
                    <a:pt x="12242" y="560128"/>
                    <a:pt x="7676" y="527403"/>
                  </a:cubicBezTo>
                  <a:cubicBezTo>
                    <a:pt x="7676" y="526642"/>
                    <a:pt x="7676" y="525881"/>
                    <a:pt x="7676" y="525120"/>
                  </a:cubicBezTo>
                  <a:cubicBezTo>
                    <a:pt x="7676" y="526642"/>
                    <a:pt x="7676" y="528164"/>
                    <a:pt x="7676" y="530447"/>
                  </a:cubicBezTo>
                  <a:cubicBezTo>
                    <a:pt x="5393" y="573065"/>
                    <a:pt x="-696" y="615684"/>
                    <a:pt x="65" y="658302"/>
                  </a:cubicBezTo>
                  <a:cubicBezTo>
                    <a:pt x="826" y="707009"/>
                    <a:pt x="10720" y="755715"/>
                    <a:pt x="28985" y="800617"/>
                  </a:cubicBezTo>
                  <a:cubicBezTo>
                    <a:pt x="37357" y="821165"/>
                    <a:pt x="48011" y="841713"/>
                    <a:pt x="63993" y="856934"/>
                  </a:cubicBezTo>
                  <a:cubicBezTo>
                    <a:pt x="92913" y="882810"/>
                    <a:pt x="134770" y="888137"/>
                    <a:pt x="173583" y="891942"/>
                  </a:cubicBezTo>
                  <a:cubicBezTo>
                    <a:pt x="241316" y="898792"/>
                    <a:pt x="321225" y="901836"/>
                    <a:pt x="372976" y="856934"/>
                  </a:cubicBezTo>
                  <a:cubicBezTo>
                    <a:pt x="400374" y="899553"/>
                    <a:pt x="449842" y="925428"/>
                    <a:pt x="500071" y="933038"/>
                  </a:cubicBezTo>
                  <a:cubicBezTo>
                    <a:pt x="550299" y="940649"/>
                    <a:pt x="602050" y="931516"/>
                    <a:pt x="650757" y="916296"/>
                  </a:cubicBezTo>
                  <a:cubicBezTo>
                    <a:pt x="677393" y="907924"/>
                    <a:pt x="706313" y="899553"/>
                    <a:pt x="729144" y="884332"/>
                  </a:cubicBezTo>
                  <a:cubicBezTo>
                    <a:pt x="735994" y="879765"/>
                    <a:pt x="744365" y="879004"/>
                    <a:pt x="751215" y="881288"/>
                  </a:cubicBezTo>
                  <a:cubicBezTo>
                    <a:pt x="755020" y="882810"/>
                    <a:pt x="758064" y="884332"/>
                    <a:pt x="760347" y="886615"/>
                  </a:cubicBezTo>
                  <a:lnTo>
                    <a:pt x="760347" y="886615"/>
                  </a:lnTo>
                  <a:cubicBezTo>
                    <a:pt x="802205" y="926189"/>
                    <a:pt x="864610" y="936844"/>
                    <a:pt x="921688" y="932277"/>
                  </a:cubicBezTo>
                  <a:cubicBezTo>
                    <a:pt x="939953" y="930755"/>
                    <a:pt x="968873" y="923145"/>
                    <a:pt x="985616" y="915534"/>
                  </a:cubicBezTo>
                  <a:cubicBezTo>
                    <a:pt x="990182" y="913251"/>
                    <a:pt x="994748" y="910207"/>
                    <a:pt x="998554" y="907163"/>
                  </a:cubicBezTo>
                  <a:cubicBezTo>
                    <a:pt x="998554" y="907163"/>
                    <a:pt x="998554" y="907163"/>
                    <a:pt x="998554" y="907163"/>
                  </a:cubicBezTo>
                  <a:cubicBezTo>
                    <a:pt x="1000076" y="906402"/>
                    <a:pt x="1001598" y="904880"/>
                    <a:pt x="1003120" y="904119"/>
                  </a:cubicBezTo>
                  <a:cubicBezTo>
                    <a:pt x="1009969" y="898792"/>
                    <a:pt x="1019102" y="897269"/>
                    <a:pt x="1027473" y="899553"/>
                  </a:cubicBezTo>
                  <a:cubicBezTo>
                    <a:pt x="1027473" y="899553"/>
                    <a:pt x="1027473" y="899553"/>
                    <a:pt x="1028234" y="899553"/>
                  </a:cubicBezTo>
                  <a:cubicBezTo>
                    <a:pt x="1073897" y="913251"/>
                    <a:pt x="1124887" y="908685"/>
                    <a:pt x="1168266" y="888137"/>
                  </a:cubicBezTo>
                  <a:cubicBezTo>
                    <a:pt x="1182726" y="881288"/>
                    <a:pt x="1195664" y="872916"/>
                    <a:pt x="1207840" y="863023"/>
                  </a:cubicBezTo>
                  <a:cubicBezTo>
                    <a:pt x="1223061" y="850085"/>
                    <a:pt x="1235999" y="835625"/>
                    <a:pt x="1248937" y="820404"/>
                  </a:cubicBezTo>
                  <a:cubicBezTo>
                    <a:pt x="1287750" y="772458"/>
                    <a:pt x="1321997" y="719946"/>
                    <a:pt x="1350155" y="665151"/>
                  </a:cubicBezTo>
                  <a:cubicBezTo>
                    <a:pt x="1379836" y="608073"/>
                    <a:pt x="1405711" y="546429"/>
                    <a:pt x="1411039" y="481740"/>
                  </a:cubicBezTo>
                  <a:cubicBezTo>
                    <a:pt x="1412561" y="455104"/>
                    <a:pt x="1411039" y="424662"/>
                    <a:pt x="1409517" y="394220"/>
                  </a:cubicBezTo>
                  <a:close/>
                </a:path>
              </a:pathLst>
            </a:custGeom>
            <a:solidFill>
              <a:srgbClr val="CF9E76"/>
            </a:solidFill>
            <a:ln w="761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FC77980-94B0-4046-B40C-4E8D5B22BF00}"/>
                </a:ext>
              </a:extLst>
            </p:cNvPr>
            <p:cNvSpPr/>
            <p:nvPr/>
          </p:nvSpPr>
          <p:spPr>
            <a:xfrm>
              <a:off x="5802237" y="2311814"/>
              <a:ext cx="117200" cy="191021"/>
            </a:xfrm>
            <a:custGeom>
              <a:avLst/>
              <a:gdLst>
                <a:gd name="connsiteX0" fmla="*/ 117201 w 117200"/>
                <a:gd name="connsiteY0" fmla="*/ 0 h 191021"/>
                <a:gd name="connsiteX1" fmla="*/ 87520 w 117200"/>
                <a:gd name="connsiteY1" fmla="*/ 49468 h 191021"/>
                <a:gd name="connsiteX2" fmla="*/ 54795 w 117200"/>
                <a:gd name="connsiteY2" fmla="*/ 191022 h 191021"/>
                <a:gd name="connsiteX3" fmla="*/ 46424 w 117200"/>
                <a:gd name="connsiteY3" fmla="*/ 112634 h 191021"/>
                <a:gd name="connsiteX4" fmla="*/ 0 w 117200"/>
                <a:gd name="connsiteY4" fmla="*/ 761 h 191021"/>
                <a:gd name="connsiteX5" fmla="*/ 5327 w 117200"/>
                <a:gd name="connsiteY5" fmla="*/ 2283 h 191021"/>
                <a:gd name="connsiteX6" fmla="*/ 54795 w 117200"/>
                <a:gd name="connsiteY6" fmla="*/ 40335 h 191021"/>
                <a:gd name="connsiteX7" fmla="*/ 117201 w 117200"/>
                <a:gd name="connsiteY7" fmla="*/ 0 h 19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200" h="191021">
                  <a:moveTo>
                    <a:pt x="117201" y="0"/>
                  </a:moveTo>
                  <a:cubicBezTo>
                    <a:pt x="104263" y="14460"/>
                    <a:pt x="95130" y="31203"/>
                    <a:pt x="87520" y="49468"/>
                  </a:cubicBezTo>
                  <a:cubicBezTo>
                    <a:pt x="63167" y="106546"/>
                    <a:pt x="58600" y="128616"/>
                    <a:pt x="54795" y="191022"/>
                  </a:cubicBezTo>
                  <a:cubicBezTo>
                    <a:pt x="44901" y="147642"/>
                    <a:pt x="53273" y="152209"/>
                    <a:pt x="46424" y="112634"/>
                  </a:cubicBezTo>
                  <a:cubicBezTo>
                    <a:pt x="39574" y="69255"/>
                    <a:pt x="22070" y="37291"/>
                    <a:pt x="0" y="761"/>
                  </a:cubicBezTo>
                  <a:cubicBezTo>
                    <a:pt x="1522" y="761"/>
                    <a:pt x="3805" y="1522"/>
                    <a:pt x="5327" y="2283"/>
                  </a:cubicBezTo>
                  <a:cubicBezTo>
                    <a:pt x="23592" y="12177"/>
                    <a:pt x="41096" y="24353"/>
                    <a:pt x="54795" y="40335"/>
                  </a:cubicBezTo>
                  <a:cubicBezTo>
                    <a:pt x="73821" y="22831"/>
                    <a:pt x="95130" y="9894"/>
                    <a:pt x="117201" y="0"/>
                  </a:cubicBezTo>
                  <a:close/>
                </a:path>
              </a:pathLst>
            </a:custGeom>
            <a:solidFill>
              <a:srgbClr val="CF9E76"/>
            </a:solidFill>
            <a:ln w="7610"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5ECA9EFD-440A-463A-A78B-03BE42B084B7}"/>
                </a:ext>
              </a:extLst>
            </p:cNvPr>
            <p:cNvSpPr/>
            <p:nvPr/>
          </p:nvSpPr>
          <p:spPr>
            <a:xfrm>
              <a:off x="6164493" y="2324752"/>
              <a:ext cx="200915" cy="234401"/>
            </a:xfrm>
            <a:custGeom>
              <a:avLst/>
              <a:gdLst>
                <a:gd name="connsiteX0" fmla="*/ 200915 w 200915"/>
                <a:gd name="connsiteY0" fmla="*/ 44140 h 234401"/>
                <a:gd name="connsiteX1" fmla="*/ 107307 w 200915"/>
                <a:gd name="connsiteY1" fmla="*/ 119484 h 234401"/>
                <a:gd name="connsiteX2" fmla="*/ 82193 w 200915"/>
                <a:gd name="connsiteY2" fmla="*/ 234401 h 234401"/>
                <a:gd name="connsiteX3" fmla="*/ 69255 w 200915"/>
                <a:gd name="connsiteY3" fmla="*/ 155253 h 234401"/>
                <a:gd name="connsiteX4" fmla="*/ 60883 w 200915"/>
                <a:gd name="connsiteY4" fmla="*/ 111112 h 234401"/>
                <a:gd name="connsiteX5" fmla="*/ 0 w 200915"/>
                <a:gd name="connsiteY5" fmla="*/ 0 h 234401"/>
                <a:gd name="connsiteX6" fmla="*/ 74582 w 200915"/>
                <a:gd name="connsiteY6" fmla="*/ 67733 h 234401"/>
                <a:gd name="connsiteX7" fmla="*/ 199393 w 200915"/>
                <a:gd name="connsiteY7" fmla="*/ 44140 h 234401"/>
                <a:gd name="connsiteX8" fmla="*/ 200915 w 200915"/>
                <a:gd name="connsiteY8" fmla="*/ 44140 h 23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915" h="234401">
                  <a:moveTo>
                    <a:pt x="200915" y="44140"/>
                  </a:moveTo>
                  <a:cubicBezTo>
                    <a:pt x="163624" y="58600"/>
                    <a:pt x="129377" y="86759"/>
                    <a:pt x="107307" y="119484"/>
                  </a:cubicBezTo>
                  <a:cubicBezTo>
                    <a:pt x="84476" y="152209"/>
                    <a:pt x="81432" y="194827"/>
                    <a:pt x="82193" y="234401"/>
                  </a:cubicBezTo>
                  <a:cubicBezTo>
                    <a:pt x="82193" y="208526"/>
                    <a:pt x="71538" y="180367"/>
                    <a:pt x="69255" y="155253"/>
                  </a:cubicBezTo>
                  <a:cubicBezTo>
                    <a:pt x="67733" y="140032"/>
                    <a:pt x="66211" y="125572"/>
                    <a:pt x="60883" y="111112"/>
                  </a:cubicBezTo>
                  <a:cubicBezTo>
                    <a:pt x="55556" y="95130"/>
                    <a:pt x="54034" y="50990"/>
                    <a:pt x="0" y="0"/>
                  </a:cubicBezTo>
                  <a:cubicBezTo>
                    <a:pt x="28920" y="17504"/>
                    <a:pt x="54795" y="40335"/>
                    <a:pt x="74582" y="67733"/>
                  </a:cubicBezTo>
                  <a:cubicBezTo>
                    <a:pt x="119484" y="48707"/>
                    <a:pt x="161341" y="41857"/>
                    <a:pt x="199393" y="44140"/>
                  </a:cubicBezTo>
                  <a:cubicBezTo>
                    <a:pt x="200154" y="44140"/>
                    <a:pt x="200154" y="44140"/>
                    <a:pt x="200915" y="44140"/>
                  </a:cubicBezTo>
                  <a:close/>
                </a:path>
              </a:pathLst>
            </a:custGeom>
            <a:solidFill>
              <a:srgbClr val="CF9E76"/>
            </a:solidFill>
            <a:ln w="7610"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6DAA8495-747A-4989-84C9-E65E1E0C2393}"/>
                </a:ext>
              </a:extLst>
            </p:cNvPr>
            <p:cNvSpPr/>
            <p:nvPr/>
          </p:nvSpPr>
          <p:spPr>
            <a:xfrm>
              <a:off x="6452928" y="2388679"/>
              <a:ext cx="151447" cy="203198"/>
            </a:xfrm>
            <a:custGeom>
              <a:avLst/>
              <a:gdLst>
                <a:gd name="connsiteX0" fmla="*/ 111873 w 151447"/>
                <a:gd name="connsiteY0" fmla="*/ 111873 h 203198"/>
                <a:gd name="connsiteX1" fmla="*/ 151447 w 151447"/>
                <a:gd name="connsiteY1" fmla="*/ 92086 h 203198"/>
                <a:gd name="connsiteX2" fmla="*/ 147642 w 151447"/>
                <a:gd name="connsiteY2" fmla="*/ 94369 h 203198"/>
                <a:gd name="connsiteX3" fmla="*/ 138510 w 151447"/>
                <a:gd name="connsiteY3" fmla="*/ 107307 h 203198"/>
                <a:gd name="connsiteX4" fmla="*/ 97414 w 151447"/>
                <a:gd name="connsiteY4" fmla="*/ 203198 h 203198"/>
                <a:gd name="connsiteX5" fmla="*/ 94369 w 151447"/>
                <a:gd name="connsiteY5" fmla="*/ 140032 h 203198"/>
                <a:gd name="connsiteX6" fmla="*/ 78388 w 151447"/>
                <a:gd name="connsiteY6" fmla="*/ 60883 h 203198"/>
                <a:gd name="connsiteX7" fmla="*/ 0 w 151447"/>
                <a:gd name="connsiteY7" fmla="*/ 0 h 203198"/>
                <a:gd name="connsiteX8" fmla="*/ 111873 w 151447"/>
                <a:gd name="connsiteY8" fmla="*/ 111873 h 20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447" h="203198">
                  <a:moveTo>
                    <a:pt x="111873" y="111873"/>
                  </a:moveTo>
                  <a:cubicBezTo>
                    <a:pt x="124050" y="101980"/>
                    <a:pt x="136988" y="95130"/>
                    <a:pt x="151447" y="92086"/>
                  </a:cubicBezTo>
                  <a:cubicBezTo>
                    <a:pt x="149926" y="92847"/>
                    <a:pt x="149164" y="93608"/>
                    <a:pt x="147642" y="94369"/>
                  </a:cubicBezTo>
                  <a:cubicBezTo>
                    <a:pt x="143837" y="98175"/>
                    <a:pt x="140793" y="102741"/>
                    <a:pt x="138510" y="107307"/>
                  </a:cubicBezTo>
                  <a:cubicBezTo>
                    <a:pt x="121767" y="136988"/>
                    <a:pt x="108829" y="170474"/>
                    <a:pt x="97414" y="203198"/>
                  </a:cubicBezTo>
                  <a:cubicBezTo>
                    <a:pt x="96653" y="182650"/>
                    <a:pt x="95130" y="161341"/>
                    <a:pt x="94369" y="140032"/>
                  </a:cubicBezTo>
                  <a:cubicBezTo>
                    <a:pt x="92847" y="112634"/>
                    <a:pt x="91325" y="85237"/>
                    <a:pt x="78388" y="60883"/>
                  </a:cubicBezTo>
                  <a:cubicBezTo>
                    <a:pt x="68494" y="42618"/>
                    <a:pt x="31203" y="15221"/>
                    <a:pt x="0" y="0"/>
                  </a:cubicBezTo>
                  <a:cubicBezTo>
                    <a:pt x="70777" y="31203"/>
                    <a:pt x="113395" y="88281"/>
                    <a:pt x="111873" y="111873"/>
                  </a:cubicBezTo>
                  <a:close/>
                </a:path>
              </a:pathLst>
            </a:custGeom>
            <a:solidFill>
              <a:srgbClr val="CF9E76"/>
            </a:solidFill>
            <a:ln w="761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0B225B2-F95A-4B1F-8970-D4B62399CC40}"/>
                </a:ext>
              </a:extLst>
            </p:cNvPr>
            <p:cNvSpPr/>
            <p:nvPr/>
          </p:nvSpPr>
          <p:spPr>
            <a:xfrm>
              <a:off x="6613509" y="2479243"/>
              <a:ext cx="1522" cy="7610"/>
            </a:xfrm>
            <a:custGeom>
              <a:avLst/>
              <a:gdLst>
                <a:gd name="connsiteX0" fmla="*/ 1522 w 1522"/>
                <a:gd name="connsiteY0" fmla="*/ 0 h 7610"/>
                <a:gd name="connsiteX1" fmla="*/ 0 w 1522"/>
                <a:gd name="connsiteY1" fmla="*/ 0 h 7610"/>
                <a:gd name="connsiteX2" fmla="*/ 1522 w 1522"/>
                <a:gd name="connsiteY2" fmla="*/ 0 h 7610"/>
                <a:gd name="connsiteX3" fmla="*/ 1522 w 1522"/>
                <a:gd name="connsiteY3" fmla="*/ 0 h 7610"/>
              </a:gdLst>
              <a:ahLst/>
              <a:cxnLst>
                <a:cxn ang="0">
                  <a:pos x="connsiteX0" y="connsiteY0"/>
                </a:cxn>
                <a:cxn ang="0">
                  <a:pos x="connsiteX1" y="connsiteY1"/>
                </a:cxn>
                <a:cxn ang="0">
                  <a:pos x="connsiteX2" y="connsiteY2"/>
                </a:cxn>
                <a:cxn ang="0">
                  <a:pos x="connsiteX3" y="connsiteY3"/>
                </a:cxn>
              </a:cxnLst>
              <a:rect l="l" t="t" r="r" b="b"/>
              <a:pathLst>
                <a:path w="1522" h="7610">
                  <a:moveTo>
                    <a:pt x="1522" y="0"/>
                  </a:moveTo>
                  <a:cubicBezTo>
                    <a:pt x="761" y="0"/>
                    <a:pt x="761" y="0"/>
                    <a:pt x="0" y="0"/>
                  </a:cubicBezTo>
                  <a:cubicBezTo>
                    <a:pt x="0" y="0"/>
                    <a:pt x="761" y="0"/>
                    <a:pt x="1522" y="0"/>
                  </a:cubicBezTo>
                  <a:cubicBezTo>
                    <a:pt x="761" y="0"/>
                    <a:pt x="1522" y="0"/>
                    <a:pt x="1522" y="0"/>
                  </a:cubicBezTo>
                  <a:close/>
                </a:path>
              </a:pathLst>
            </a:custGeom>
            <a:solidFill>
              <a:srgbClr val="CF9E76"/>
            </a:solidFill>
            <a:ln w="761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DBBA0FF-CC06-4525-B2C8-7CD554E966AE}"/>
                </a:ext>
              </a:extLst>
            </p:cNvPr>
            <p:cNvSpPr/>
            <p:nvPr/>
          </p:nvSpPr>
          <p:spPr>
            <a:xfrm>
              <a:off x="4022741" y="2955437"/>
              <a:ext cx="912548" cy="2224073"/>
            </a:xfrm>
            <a:custGeom>
              <a:avLst/>
              <a:gdLst>
                <a:gd name="connsiteX0" fmla="*/ 47363 w 912548"/>
                <a:gd name="connsiteY0" fmla="*/ 26095 h 2224073"/>
                <a:gd name="connsiteX1" fmla="*/ 907341 w 912548"/>
                <a:gd name="connsiteY1" fmla="*/ 2173757 h 2224073"/>
                <a:gd name="connsiteX2" fmla="*/ 863962 w 912548"/>
                <a:gd name="connsiteY2" fmla="*/ 2191261 h 2224073"/>
                <a:gd name="connsiteX3" fmla="*/ 836564 w 912548"/>
                <a:gd name="connsiteY3" fmla="*/ 2115918 h 2224073"/>
                <a:gd name="connsiteX4" fmla="*/ 3983 w 912548"/>
                <a:gd name="connsiteY4" fmla="*/ 45121 h 2224073"/>
                <a:gd name="connsiteX5" fmla="*/ 47363 w 912548"/>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548" h="2224073">
                  <a:moveTo>
                    <a:pt x="47363" y="26095"/>
                  </a:moveTo>
                  <a:lnTo>
                    <a:pt x="907341" y="2173757"/>
                  </a:lnTo>
                  <a:cubicBezTo>
                    <a:pt x="927889" y="2230836"/>
                    <a:pt x="882227" y="2243012"/>
                    <a:pt x="863962" y="2191261"/>
                  </a:cubicBezTo>
                  <a:lnTo>
                    <a:pt x="836564" y="2115918"/>
                  </a:lnTo>
                  <a:lnTo>
                    <a:pt x="3983" y="45121"/>
                  </a:lnTo>
                  <a:cubicBezTo>
                    <a:pt x="-13520" y="-3586"/>
                    <a:pt x="31381" y="-17285"/>
                    <a:pt x="47363" y="26095"/>
                  </a:cubicBezTo>
                  <a:close/>
                </a:path>
              </a:pathLst>
            </a:custGeom>
            <a:solidFill>
              <a:srgbClr val="666666"/>
            </a:solidFill>
            <a:ln w="7610"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369270-CA5D-409C-90D7-D29CFDFF59FD}"/>
                </a:ext>
              </a:extLst>
            </p:cNvPr>
            <p:cNvSpPr/>
            <p:nvPr/>
          </p:nvSpPr>
          <p:spPr>
            <a:xfrm>
              <a:off x="8127044" y="2955437"/>
              <a:ext cx="912607" cy="2224073"/>
            </a:xfrm>
            <a:custGeom>
              <a:avLst/>
              <a:gdLst>
                <a:gd name="connsiteX0" fmla="*/ 47363 w 912607"/>
                <a:gd name="connsiteY0" fmla="*/ 26095 h 2224073"/>
                <a:gd name="connsiteX1" fmla="*/ 907341 w 912607"/>
                <a:gd name="connsiteY1" fmla="*/ 2173757 h 2224073"/>
                <a:gd name="connsiteX2" fmla="*/ 863962 w 912607"/>
                <a:gd name="connsiteY2" fmla="*/ 2191261 h 2224073"/>
                <a:gd name="connsiteX3" fmla="*/ 836564 w 912607"/>
                <a:gd name="connsiteY3" fmla="*/ 2115918 h 2224073"/>
                <a:gd name="connsiteX4" fmla="*/ 3984 w 912607"/>
                <a:gd name="connsiteY4" fmla="*/ 45121 h 2224073"/>
                <a:gd name="connsiteX5" fmla="*/ 47363 w 912607"/>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607" h="2224073">
                  <a:moveTo>
                    <a:pt x="47363" y="26095"/>
                  </a:moveTo>
                  <a:lnTo>
                    <a:pt x="907341" y="2173757"/>
                  </a:lnTo>
                  <a:cubicBezTo>
                    <a:pt x="927889" y="2230836"/>
                    <a:pt x="882988" y="2243012"/>
                    <a:pt x="863962" y="2191261"/>
                  </a:cubicBezTo>
                  <a:lnTo>
                    <a:pt x="836564" y="2115918"/>
                  </a:lnTo>
                  <a:lnTo>
                    <a:pt x="3984" y="45121"/>
                  </a:lnTo>
                  <a:cubicBezTo>
                    <a:pt x="-13521" y="-3586"/>
                    <a:pt x="31381" y="-17285"/>
                    <a:pt x="47363" y="26095"/>
                  </a:cubicBezTo>
                  <a:close/>
                </a:path>
              </a:pathLst>
            </a:custGeom>
            <a:solidFill>
              <a:srgbClr val="666666"/>
            </a:solidFill>
            <a:ln w="7610"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29FF6EE1-12A5-452C-AF4C-957CBC98E74A}"/>
              </a:ext>
            </a:extLst>
          </p:cNvPr>
          <p:cNvSpPr txBox="1"/>
          <p:nvPr/>
        </p:nvSpPr>
        <p:spPr>
          <a:xfrm>
            <a:off x="852758" y="1707513"/>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Yen</a:t>
            </a:r>
          </a:p>
        </p:txBody>
      </p:sp>
      <p:sp>
        <p:nvSpPr>
          <p:cNvPr id="71" name="TextBox 70">
            <a:extLst>
              <a:ext uri="{FF2B5EF4-FFF2-40B4-BE49-F238E27FC236}">
                <a16:creationId xmlns:a16="http://schemas.microsoft.com/office/drawing/2014/main" id="{743F2D91-DAEE-4EF3-A224-FBBAB4BB1055}"/>
              </a:ext>
            </a:extLst>
          </p:cNvPr>
          <p:cNvSpPr txBox="1"/>
          <p:nvPr/>
        </p:nvSpPr>
        <p:spPr>
          <a:xfrm>
            <a:off x="852758" y="3810242"/>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Euro</a:t>
            </a:r>
            <a:endParaRPr lang="en-US" sz="2400" b="1">
              <a:latin typeface="+mj-lt"/>
            </a:endParaRPr>
          </a:p>
        </p:txBody>
      </p:sp>
      <p:cxnSp>
        <p:nvCxnSpPr>
          <p:cNvPr id="74" name="Straight Connector 73">
            <a:extLst>
              <a:ext uri="{FF2B5EF4-FFF2-40B4-BE49-F238E27FC236}">
                <a16:creationId xmlns:a16="http://schemas.microsoft.com/office/drawing/2014/main" id="{CD1BFDBE-5B53-40B0-9847-F666D6EF2129}"/>
              </a:ext>
            </a:extLst>
          </p:cNvPr>
          <p:cNvCxnSpPr>
            <a:cxnSpLocks/>
          </p:cNvCxnSpPr>
          <p:nvPr/>
        </p:nvCxnSpPr>
        <p:spPr>
          <a:xfrm flipV="1">
            <a:off x="852758" y="3755680"/>
            <a:ext cx="4680909"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78" name="Rectangle 77">
            <a:extLst>
              <a:ext uri="{FF2B5EF4-FFF2-40B4-BE49-F238E27FC236}">
                <a16:creationId xmlns:a16="http://schemas.microsoft.com/office/drawing/2014/main" id="{04B3B903-A5EF-41F2-8637-A31B90FAB6D4}"/>
              </a:ext>
            </a:extLst>
          </p:cNvPr>
          <p:cNvSpPr/>
          <p:nvPr/>
        </p:nvSpPr>
        <p:spPr>
          <a:xfrm>
            <a:off x="848620" y="2213611"/>
            <a:ext cx="4351955"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79" name="Rectangle 78">
            <a:extLst>
              <a:ext uri="{FF2B5EF4-FFF2-40B4-BE49-F238E27FC236}">
                <a16:creationId xmlns:a16="http://schemas.microsoft.com/office/drawing/2014/main" id="{3FA11008-4E68-41A5-B722-561BE8438B9F}"/>
              </a:ext>
            </a:extLst>
          </p:cNvPr>
          <p:cNvSpPr/>
          <p:nvPr/>
        </p:nvSpPr>
        <p:spPr>
          <a:xfrm>
            <a:off x="848620" y="4335182"/>
            <a:ext cx="4446256"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143" name="TextBox 142">
            <a:extLst>
              <a:ext uri="{FF2B5EF4-FFF2-40B4-BE49-F238E27FC236}">
                <a16:creationId xmlns:a16="http://schemas.microsoft.com/office/drawing/2014/main" id="{E3176732-6C7D-4FF7-88EC-2236C56DFA20}"/>
              </a:ext>
            </a:extLst>
          </p:cNvPr>
          <p:cNvSpPr txBox="1"/>
          <p:nvPr/>
        </p:nvSpPr>
        <p:spPr>
          <a:xfrm>
            <a:off x="4385666" y="2929154"/>
            <a:ext cx="1361270" cy="707886"/>
          </a:xfrm>
          <a:prstGeom prst="rect">
            <a:avLst/>
          </a:prstGeom>
          <a:noFill/>
        </p:spPr>
        <p:txBody>
          <a:bodyPr wrap="none" rtlCol="0" anchor="ctr">
            <a:spAutoFit/>
          </a:bodyPr>
          <a:lstStyle/>
          <a:p>
            <a:r>
              <a:rPr lang="en-ID" sz="4000" b="1">
                <a:solidFill>
                  <a:schemeClr val="accent2"/>
                </a:solidFill>
                <a:latin typeface="+mj-lt"/>
              </a:rPr>
              <a:t>¥</a:t>
            </a:r>
            <a:r>
              <a:rPr lang="en-US" sz="4000" b="1">
                <a:solidFill>
                  <a:schemeClr val="accent2"/>
                </a:solidFill>
                <a:latin typeface="+mj-lt"/>
              </a:rPr>
              <a:t>39k</a:t>
            </a:r>
            <a:endParaRPr lang="en-US" sz="3200" b="1">
              <a:solidFill>
                <a:schemeClr val="accent2"/>
              </a:solidFill>
              <a:latin typeface="+mj-lt"/>
            </a:endParaRPr>
          </a:p>
        </p:txBody>
      </p:sp>
      <p:sp>
        <p:nvSpPr>
          <p:cNvPr id="144" name="TextBox 143">
            <a:extLst>
              <a:ext uri="{FF2B5EF4-FFF2-40B4-BE49-F238E27FC236}">
                <a16:creationId xmlns:a16="http://schemas.microsoft.com/office/drawing/2014/main" id="{420A738D-81CE-479B-B1E3-2A857D239416}"/>
              </a:ext>
            </a:extLst>
          </p:cNvPr>
          <p:cNvSpPr txBox="1"/>
          <p:nvPr/>
        </p:nvSpPr>
        <p:spPr>
          <a:xfrm>
            <a:off x="4385666" y="5066075"/>
            <a:ext cx="1361270" cy="707886"/>
          </a:xfrm>
          <a:prstGeom prst="rect">
            <a:avLst/>
          </a:prstGeom>
          <a:noFill/>
        </p:spPr>
        <p:txBody>
          <a:bodyPr wrap="none" rtlCol="0" anchor="ctr">
            <a:spAutoFit/>
          </a:bodyPr>
          <a:lstStyle/>
          <a:p>
            <a:r>
              <a:rPr lang="en-US" sz="4000" b="1">
                <a:solidFill>
                  <a:schemeClr val="accent1"/>
                </a:solidFill>
                <a:latin typeface="+mj-lt"/>
              </a:rPr>
              <a:t>£53k</a:t>
            </a:r>
            <a:endParaRPr lang="en-US" sz="3200" b="1">
              <a:solidFill>
                <a:schemeClr val="accent1"/>
              </a:solidFill>
              <a:latin typeface="+mj-lt"/>
            </a:endParaRPr>
          </a:p>
        </p:txBody>
      </p:sp>
      <p:grpSp>
        <p:nvGrpSpPr>
          <p:cNvPr id="3" name="Group 2">
            <a:extLst>
              <a:ext uri="{FF2B5EF4-FFF2-40B4-BE49-F238E27FC236}">
                <a16:creationId xmlns:a16="http://schemas.microsoft.com/office/drawing/2014/main" id="{A75468A3-9775-4C5F-8BC8-87F233F37A82}"/>
              </a:ext>
            </a:extLst>
          </p:cNvPr>
          <p:cNvGrpSpPr/>
          <p:nvPr/>
        </p:nvGrpSpPr>
        <p:grpSpPr>
          <a:xfrm>
            <a:off x="948126" y="3016079"/>
            <a:ext cx="3278517" cy="534036"/>
            <a:chOff x="948126" y="3016079"/>
            <a:chExt cx="3278517" cy="534036"/>
          </a:xfrm>
        </p:grpSpPr>
        <p:grpSp>
          <p:nvGrpSpPr>
            <p:cNvPr id="83" name="Group 82">
              <a:extLst>
                <a:ext uri="{FF2B5EF4-FFF2-40B4-BE49-F238E27FC236}">
                  <a16:creationId xmlns:a16="http://schemas.microsoft.com/office/drawing/2014/main" id="{3F7FBA01-F35F-45AF-93E4-D59447CAE4BD}"/>
                </a:ext>
              </a:extLst>
            </p:cNvPr>
            <p:cNvGrpSpPr/>
            <p:nvPr/>
          </p:nvGrpSpPr>
          <p:grpSpPr>
            <a:xfrm>
              <a:off x="948126" y="3016079"/>
              <a:ext cx="534037" cy="534036"/>
              <a:chOff x="892970" y="3083278"/>
              <a:chExt cx="534037" cy="534036"/>
            </a:xfrm>
            <a:solidFill>
              <a:schemeClr val="accent2"/>
            </a:solidFill>
          </p:grpSpPr>
          <p:sp>
            <p:nvSpPr>
              <p:cNvPr id="59" name="Freeform: Shape 58">
                <a:extLst>
                  <a:ext uri="{FF2B5EF4-FFF2-40B4-BE49-F238E27FC236}">
                    <a16:creationId xmlns:a16="http://schemas.microsoft.com/office/drawing/2014/main" id="{86BA0364-6E90-47E4-A2F6-BF463CCB596C}"/>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4970A191-CCBB-4658-924E-8AD41B18B340}"/>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6496DD7D-5239-4C26-9ED1-5E8F71F35EF2}"/>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1" name="Group 180">
              <a:extLst>
                <a:ext uri="{FF2B5EF4-FFF2-40B4-BE49-F238E27FC236}">
                  <a16:creationId xmlns:a16="http://schemas.microsoft.com/office/drawing/2014/main" id="{F5500171-5910-46DA-B3ED-884E27921C85}"/>
                </a:ext>
              </a:extLst>
            </p:cNvPr>
            <p:cNvGrpSpPr/>
            <p:nvPr/>
          </p:nvGrpSpPr>
          <p:grpSpPr>
            <a:xfrm>
              <a:off x="1634246" y="3016079"/>
              <a:ext cx="534037" cy="534036"/>
              <a:chOff x="892970" y="3083278"/>
              <a:chExt cx="534037" cy="534036"/>
            </a:xfrm>
            <a:solidFill>
              <a:schemeClr val="accent2"/>
            </a:solidFill>
          </p:grpSpPr>
          <p:sp>
            <p:nvSpPr>
              <p:cNvPr id="182" name="Freeform: Shape 181">
                <a:extLst>
                  <a:ext uri="{FF2B5EF4-FFF2-40B4-BE49-F238E27FC236}">
                    <a16:creationId xmlns:a16="http://schemas.microsoft.com/office/drawing/2014/main" id="{24E17852-45D7-44D1-8C56-7F4084CD48F2}"/>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F0BA36C-09A4-44BC-9392-601C0C5B4912}"/>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E279E676-5DCB-4CA3-A5B2-32D794EA501D}"/>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9" name="Group 188">
              <a:extLst>
                <a:ext uri="{FF2B5EF4-FFF2-40B4-BE49-F238E27FC236}">
                  <a16:creationId xmlns:a16="http://schemas.microsoft.com/office/drawing/2014/main" id="{5221895E-EEF6-4695-9344-04EC4C5ECFB3}"/>
                </a:ext>
              </a:extLst>
            </p:cNvPr>
            <p:cNvGrpSpPr/>
            <p:nvPr/>
          </p:nvGrpSpPr>
          <p:grpSpPr>
            <a:xfrm>
              <a:off x="2320366" y="3016079"/>
              <a:ext cx="534037" cy="534036"/>
              <a:chOff x="892970" y="3083278"/>
              <a:chExt cx="534037" cy="534036"/>
            </a:xfrm>
            <a:solidFill>
              <a:schemeClr val="accent2"/>
            </a:solidFill>
          </p:grpSpPr>
          <p:sp>
            <p:nvSpPr>
              <p:cNvPr id="190" name="Freeform: Shape 189">
                <a:extLst>
                  <a:ext uri="{FF2B5EF4-FFF2-40B4-BE49-F238E27FC236}">
                    <a16:creationId xmlns:a16="http://schemas.microsoft.com/office/drawing/2014/main" id="{E6C86CDF-EA66-4FAF-9185-39B13D7F0AC9}"/>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28DEECE-E94A-4A91-84F7-EDC44ADCF107}"/>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C248374-1D24-4D4F-A7A3-A714ED7461C3}"/>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146515CD-EE57-433A-8FA1-87C23B8B5A92}"/>
                </a:ext>
              </a:extLst>
            </p:cNvPr>
            <p:cNvGrpSpPr/>
            <p:nvPr/>
          </p:nvGrpSpPr>
          <p:grpSpPr>
            <a:xfrm>
              <a:off x="3006486" y="3016079"/>
              <a:ext cx="534037" cy="534036"/>
              <a:chOff x="892970" y="3083278"/>
              <a:chExt cx="534037" cy="534036"/>
            </a:xfrm>
            <a:solidFill>
              <a:schemeClr val="accent2"/>
            </a:solidFill>
          </p:grpSpPr>
          <p:sp>
            <p:nvSpPr>
              <p:cNvPr id="198" name="Freeform: Shape 197">
                <a:extLst>
                  <a:ext uri="{FF2B5EF4-FFF2-40B4-BE49-F238E27FC236}">
                    <a16:creationId xmlns:a16="http://schemas.microsoft.com/office/drawing/2014/main" id="{B0FEFA75-07D5-4DA9-B4DF-F1E05ACA6E41}"/>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EC29AE4-CCCA-4F5E-A303-FE0BE3EB745D}"/>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002942CF-7B9E-472E-A819-BEC4FF20C9C1}"/>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205" name="Group 204">
              <a:extLst>
                <a:ext uri="{FF2B5EF4-FFF2-40B4-BE49-F238E27FC236}">
                  <a16:creationId xmlns:a16="http://schemas.microsoft.com/office/drawing/2014/main" id="{36A5B7C3-FEE0-432C-9EE3-0156CD6D06D4}"/>
                </a:ext>
              </a:extLst>
            </p:cNvPr>
            <p:cNvGrpSpPr/>
            <p:nvPr/>
          </p:nvGrpSpPr>
          <p:grpSpPr>
            <a:xfrm>
              <a:off x="3692606" y="3016079"/>
              <a:ext cx="534037" cy="534036"/>
              <a:chOff x="892970" y="3083278"/>
              <a:chExt cx="534037" cy="534036"/>
            </a:xfrm>
            <a:solidFill>
              <a:schemeClr val="accent2"/>
            </a:solidFill>
          </p:grpSpPr>
          <p:sp>
            <p:nvSpPr>
              <p:cNvPr id="206" name="Freeform: Shape 205">
                <a:extLst>
                  <a:ext uri="{FF2B5EF4-FFF2-40B4-BE49-F238E27FC236}">
                    <a16:creationId xmlns:a16="http://schemas.microsoft.com/office/drawing/2014/main" id="{6366DCED-ADF0-461B-8153-4D815F9A7963}"/>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FD41B71-2CB8-4501-B913-649A55930F68}"/>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6910A318-273D-4B2C-BEFA-6DC7B78223BF}"/>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grpSp>
        <p:nvGrpSpPr>
          <p:cNvPr id="4" name="Group 3">
            <a:extLst>
              <a:ext uri="{FF2B5EF4-FFF2-40B4-BE49-F238E27FC236}">
                <a16:creationId xmlns:a16="http://schemas.microsoft.com/office/drawing/2014/main" id="{D0363E68-EB7A-4CF6-A68F-DAB8C002A2FC}"/>
              </a:ext>
            </a:extLst>
          </p:cNvPr>
          <p:cNvGrpSpPr/>
          <p:nvPr/>
        </p:nvGrpSpPr>
        <p:grpSpPr>
          <a:xfrm>
            <a:off x="948744" y="5153618"/>
            <a:ext cx="3277280" cy="532800"/>
            <a:chOff x="948744" y="5153618"/>
            <a:chExt cx="3277280" cy="532800"/>
          </a:xfrm>
        </p:grpSpPr>
        <p:grpSp>
          <p:nvGrpSpPr>
            <p:cNvPr id="176" name="Group 175">
              <a:extLst>
                <a:ext uri="{FF2B5EF4-FFF2-40B4-BE49-F238E27FC236}">
                  <a16:creationId xmlns:a16="http://schemas.microsoft.com/office/drawing/2014/main" id="{AC784967-8A4D-4E1F-AB72-8DAF65D37429}"/>
                </a:ext>
              </a:extLst>
            </p:cNvPr>
            <p:cNvGrpSpPr/>
            <p:nvPr/>
          </p:nvGrpSpPr>
          <p:grpSpPr>
            <a:xfrm>
              <a:off x="948744" y="5153618"/>
              <a:ext cx="532800" cy="532800"/>
              <a:chOff x="982424" y="5221049"/>
              <a:chExt cx="496773" cy="496775"/>
            </a:xfrm>
            <a:solidFill>
              <a:schemeClr val="accent1"/>
            </a:solidFill>
          </p:grpSpPr>
          <p:sp>
            <p:nvSpPr>
              <p:cNvPr id="150" name="Freeform: Shape 149">
                <a:extLst>
                  <a:ext uri="{FF2B5EF4-FFF2-40B4-BE49-F238E27FC236}">
                    <a16:creationId xmlns:a16="http://schemas.microsoft.com/office/drawing/2014/main" id="{AAF0AFC5-9DB4-4412-9811-CC11E29BEB8F}"/>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6AB26DC6-D5F7-4F1B-B68D-AD275B43CD8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D4C04BA9-E72D-470A-B231-4DD841D5CF31}"/>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85" name="Group 184">
              <a:extLst>
                <a:ext uri="{FF2B5EF4-FFF2-40B4-BE49-F238E27FC236}">
                  <a16:creationId xmlns:a16="http://schemas.microsoft.com/office/drawing/2014/main" id="{487A09DE-9503-4978-9750-110E86F8D228}"/>
                </a:ext>
              </a:extLst>
            </p:cNvPr>
            <p:cNvGrpSpPr/>
            <p:nvPr/>
          </p:nvGrpSpPr>
          <p:grpSpPr>
            <a:xfrm>
              <a:off x="1634864" y="5153618"/>
              <a:ext cx="532800" cy="532800"/>
              <a:chOff x="982424" y="5221049"/>
              <a:chExt cx="496773" cy="496775"/>
            </a:xfrm>
            <a:solidFill>
              <a:schemeClr val="accent1"/>
            </a:solidFill>
          </p:grpSpPr>
          <p:sp>
            <p:nvSpPr>
              <p:cNvPr id="186" name="Freeform: Shape 185">
                <a:extLst>
                  <a:ext uri="{FF2B5EF4-FFF2-40B4-BE49-F238E27FC236}">
                    <a16:creationId xmlns:a16="http://schemas.microsoft.com/office/drawing/2014/main" id="{6B420704-2A52-4058-B063-C45E9C1D505B}"/>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F95C279E-CBC4-493D-861C-16B10710A0D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635935DA-56FB-4CAC-BCB3-AF2746AA1E82}"/>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93" name="Group 192">
              <a:extLst>
                <a:ext uri="{FF2B5EF4-FFF2-40B4-BE49-F238E27FC236}">
                  <a16:creationId xmlns:a16="http://schemas.microsoft.com/office/drawing/2014/main" id="{0E53BC41-1BC8-41B4-862B-C2BA72B6F8B6}"/>
                </a:ext>
              </a:extLst>
            </p:cNvPr>
            <p:cNvGrpSpPr/>
            <p:nvPr/>
          </p:nvGrpSpPr>
          <p:grpSpPr>
            <a:xfrm>
              <a:off x="2320984" y="5153618"/>
              <a:ext cx="532800" cy="532800"/>
              <a:chOff x="982424" y="5221049"/>
              <a:chExt cx="496773" cy="496775"/>
            </a:xfrm>
            <a:solidFill>
              <a:schemeClr val="accent1"/>
            </a:solidFill>
          </p:grpSpPr>
          <p:sp>
            <p:nvSpPr>
              <p:cNvPr id="194" name="Freeform: Shape 193">
                <a:extLst>
                  <a:ext uri="{FF2B5EF4-FFF2-40B4-BE49-F238E27FC236}">
                    <a16:creationId xmlns:a16="http://schemas.microsoft.com/office/drawing/2014/main" id="{10F14797-C020-4C02-B621-32518429B270}"/>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7B43D4D9-C257-4D42-ABAB-E65DDF4079B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1B1B22D-7C67-4033-9A6C-27F99DF1B9BA}"/>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1" name="Group 200">
              <a:extLst>
                <a:ext uri="{FF2B5EF4-FFF2-40B4-BE49-F238E27FC236}">
                  <a16:creationId xmlns:a16="http://schemas.microsoft.com/office/drawing/2014/main" id="{B0F033BA-039C-4E28-A1A0-24CAE8D5E56B}"/>
                </a:ext>
              </a:extLst>
            </p:cNvPr>
            <p:cNvGrpSpPr/>
            <p:nvPr/>
          </p:nvGrpSpPr>
          <p:grpSpPr>
            <a:xfrm>
              <a:off x="3007104" y="5153618"/>
              <a:ext cx="532800" cy="532800"/>
              <a:chOff x="982424" y="5221049"/>
              <a:chExt cx="496773" cy="496775"/>
            </a:xfrm>
            <a:solidFill>
              <a:schemeClr val="bg2">
                <a:lumMod val="75000"/>
              </a:schemeClr>
            </a:solidFill>
          </p:grpSpPr>
          <p:sp>
            <p:nvSpPr>
              <p:cNvPr id="202" name="Freeform: Shape 201">
                <a:extLst>
                  <a:ext uri="{FF2B5EF4-FFF2-40B4-BE49-F238E27FC236}">
                    <a16:creationId xmlns:a16="http://schemas.microsoft.com/office/drawing/2014/main" id="{BE72CF9C-226D-43D4-AA3B-CA3B5AD43295}"/>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1859C487-02D2-4F68-93F3-A0597EC3B535}"/>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53122FF9-0C9A-4E0B-A053-9B641EF10123}"/>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9" name="Group 208">
              <a:extLst>
                <a:ext uri="{FF2B5EF4-FFF2-40B4-BE49-F238E27FC236}">
                  <a16:creationId xmlns:a16="http://schemas.microsoft.com/office/drawing/2014/main" id="{68DA3057-1ACF-49A9-ADBC-F16D17BEC558}"/>
                </a:ext>
              </a:extLst>
            </p:cNvPr>
            <p:cNvGrpSpPr/>
            <p:nvPr/>
          </p:nvGrpSpPr>
          <p:grpSpPr>
            <a:xfrm>
              <a:off x="3693224" y="5153618"/>
              <a:ext cx="532800" cy="532800"/>
              <a:chOff x="982424" y="5221049"/>
              <a:chExt cx="496773" cy="496775"/>
            </a:xfrm>
            <a:solidFill>
              <a:schemeClr val="bg2">
                <a:lumMod val="75000"/>
              </a:schemeClr>
            </a:solidFill>
          </p:grpSpPr>
          <p:sp>
            <p:nvSpPr>
              <p:cNvPr id="210" name="Freeform: Shape 209">
                <a:extLst>
                  <a:ext uri="{FF2B5EF4-FFF2-40B4-BE49-F238E27FC236}">
                    <a16:creationId xmlns:a16="http://schemas.microsoft.com/office/drawing/2014/main" id="{1F3C1E71-70EC-4F15-9E97-0F25031285BE}"/>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9872E5AC-0188-4FB4-AD1C-65E5649FD35A}"/>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8496919-2D01-4148-839F-78121A94F0AB}"/>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295356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5"/>
                                        </p:tgtEl>
                                        <p:attrNameLst>
                                          <p:attrName>style.visibility</p:attrName>
                                        </p:attrNameLst>
                                      </p:cBhvr>
                                      <p:to>
                                        <p:strVal val="visible"/>
                                      </p:to>
                                    </p:set>
                                    <p:animEffect transition="in" filter="fade">
                                      <p:cBhvr>
                                        <p:cTn id="15" dur="500"/>
                                        <p:tgtEl>
                                          <p:spTgt spid="95"/>
                                        </p:tgtEl>
                                      </p:cBhvr>
                                    </p:animEffect>
                                  </p:childTnLst>
                                </p:cTn>
                              </p:par>
                              <p:par>
                                <p:cTn id="16" presetID="10" presetClass="entr" presetSubtype="0" fill="hold" nodeType="withEffect">
                                  <p:stCondLst>
                                    <p:cond delay="0"/>
                                  </p:stCondLst>
                                  <p:childTnLst>
                                    <p:set>
                                      <p:cBhvr>
                                        <p:cTn id="17" dur="1" fill="hold">
                                          <p:stCondLst>
                                            <p:cond delay="0"/>
                                          </p:stCondLst>
                                        </p:cTn>
                                        <p:tgtEl>
                                          <p:spTgt spid="166"/>
                                        </p:tgtEl>
                                        <p:attrNameLst>
                                          <p:attrName>style.visibility</p:attrName>
                                        </p:attrNameLst>
                                      </p:cBhvr>
                                      <p:to>
                                        <p:strVal val="visible"/>
                                      </p:to>
                                    </p:set>
                                    <p:animEffect transition="in" filter="fade">
                                      <p:cBhvr>
                                        <p:cTn id="18" dur="500"/>
                                        <p:tgtEl>
                                          <p:spTgt spid="16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1"/>
                                        </p:tgtEl>
                                        <p:attrNameLst>
                                          <p:attrName>style.visibility</p:attrName>
                                        </p:attrNameLst>
                                      </p:cBhvr>
                                      <p:to>
                                        <p:strVal val="visible"/>
                                      </p:to>
                                    </p:set>
                                    <p:animEffect transition="in" filter="fade">
                                      <p:cBhvr>
                                        <p:cTn id="25" dur="500"/>
                                        <p:tgtEl>
                                          <p:spTgt spid="71"/>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74"/>
                                        </p:tgtEl>
                                        <p:attrNameLst>
                                          <p:attrName>style.visibility</p:attrName>
                                        </p:attrNameLst>
                                      </p:cBhvr>
                                      <p:to>
                                        <p:strVal val="visible"/>
                                      </p:to>
                                    </p:set>
                                    <p:animEffect transition="in" filter="wipe(left)">
                                      <p:cBhvr>
                                        <p:cTn id="29" dur="500"/>
                                        <p:tgtEl>
                                          <p:spTgt spid="74"/>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78"/>
                                        </p:tgtEl>
                                        <p:attrNameLst>
                                          <p:attrName>style.visibility</p:attrName>
                                        </p:attrNameLst>
                                      </p:cBhvr>
                                      <p:to>
                                        <p:strVal val="visible"/>
                                      </p:to>
                                    </p:set>
                                    <p:animEffect transition="in" filter="wipe(left)">
                                      <p:cBhvr>
                                        <p:cTn id="33" dur="500"/>
                                        <p:tgtEl>
                                          <p:spTgt spid="78"/>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79"/>
                                        </p:tgtEl>
                                        <p:attrNameLst>
                                          <p:attrName>style.visibility</p:attrName>
                                        </p:attrNameLst>
                                      </p:cBhvr>
                                      <p:to>
                                        <p:strVal val="visible"/>
                                      </p:to>
                                    </p:set>
                                    <p:animEffect transition="in" filter="wipe(left)">
                                      <p:cBhvr>
                                        <p:cTn id="36" dur="500"/>
                                        <p:tgtEl>
                                          <p:spTgt spid="79"/>
                                        </p:tgtEl>
                                      </p:cBhvr>
                                    </p:animEffect>
                                  </p:childTnLst>
                                </p:cTn>
                              </p:par>
                            </p:childTnLst>
                          </p:cTn>
                        </p:par>
                        <p:par>
                          <p:cTn id="37" fill="hold">
                            <p:stCondLst>
                              <p:cond delay="3000"/>
                            </p:stCondLst>
                            <p:childTnLst>
                              <p:par>
                                <p:cTn id="38" presetID="22" presetClass="entr" presetSubtype="8" fill="hold"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wipe(left)">
                                      <p:cBhvr>
                                        <p:cTn id="40" dur="500"/>
                                        <p:tgtEl>
                                          <p:spTgt spid="4"/>
                                        </p:tgtEl>
                                      </p:cBhvr>
                                    </p:animEffect>
                                  </p:childTnLst>
                                </p:cTn>
                              </p:par>
                              <p:par>
                                <p:cTn id="41" presetID="22" presetClass="entr" presetSubtype="8"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left)">
                                      <p:cBhvr>
                                        <p:cTn id="43" dur="500"/>
                                        <p:tgtEl>
                                          <p:spTgt spid="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143"/>
                                        </p:tgtEl>
                                        <p:attrNameLst>
                                          <p:attrName>style.visibility</p:attrName>
                                        </p:attrNameLst>
                                      </p:cBhvr>
                                      <p:to>
                                        <p:strVal val="visible"/>
                                      </p:to>
                                    </p:set>
                                    <p:animEffect transition="in" filter="fade">
                                      <p:cBhvr>
                                        <p:cTn id="47" dur="500"/>
                                        <p:tgtEl>
                                          <p:spTgt spid="14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4"/>
                                        </p:tgtEl>
                                        <p:attrNameLst>
                                          <p:attrName>style.visibility</p:attrName>
                                        </p:attrNameLst>
                                      </p:cBhvr>
                                      <p:to>
                                        <p:strVal val="visible"/>
                                      </p:to>
                                    </p:set>
                                    <p:animEffect transition="in" filter="fade">
                                      <p:cBhvr>
                                        <p:cTn id="50"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9" grpId="0"/>
      <p:bldP spid="71" grpId="0"/>
      <p:bldP spid="78" grpId="0"/>
      <p:bldP spid="79" grpId="0"/>
      <p:bldP spid="143" grpId="0"/>
      <p:bldP spid="14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77F321E0-B6D5-4409-B5A3-3C284CF02563}"/>
              </a:ext>
            </a:extLst>
          </p:cNvPr>
          <p:cNvGrpSpPr/>
          <p:nvPr/>
        </p:nvGrpSpPr>
        <p:grpSpPr>
          <a:xfrm>
            <a:off x="7044368" y="4175405"/>
            <a:ext cx="791300" cy="926248"/>
            <a:chOff x="5013615" y="5426007"/>
            <a:chExt cx="1228725" cy="1438275"/>
          </a:xfrm>
        </p:grpSpPr>
        <p:sp>
          <p:nvSpPr>
            <p:cNvPr id="5" name="Freeform: Shape 4">
              <a:extLst>
                <a:ext uri="{FF2B5EF4-FFF2-40B4-BE49-F238E27FC236}">
                  <a16:creationId xmlns:a16="http://schemas.microsoft.com/office/drawing/2014/main" id="{2F734B4D-5533-4D44-8C81-F0DFCCC8AB2F}"/>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531E9792-7391-4268-BC4A-864EFEBA25D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C86F069-3914-4D0C-B671-64AC40FF6BEB}"/>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223F76C4-0FF4-4F0B-8D24-8165D3299E8F}"/>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2830D01-4EC9-43FF-87E0-C462B10C5372}"/>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D5FD3FBB-A525-4EC2-8734-B6A26725CDC4}"/>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3216178-7187-4B3A-9C58-5AAD2B538135}"/>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EB9FA6C4-397E-4BE1-B6C0-50569DBAA720}"/>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E2AD851-99CE-4216-B884-44823BFD31B5}"/>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BA618B6-D7FE-4E0F-9824-F9137412B224}"/>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8B96BF14-2BF7-408C-BCA5-665CD814E89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EB9BFFC-FA9B-47C6-B472-D39D02868CA3}"/>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23" name="Graphic 236">
            <a:extLst>
              <a:ext uri="{FF2B5EF4-FFF2-40B4-BE49-F238E27FC236}">
                <a16:creationId xmlns:a16="http://schemas.microsoft.com/office/drawing/2014/main" id="{F03B8B5D-1109-49BE-976E-7873A5F6A109}"/>
              </a:ext>
            </a:extLst>
          </p:cNvPr>
          <p:cNvGrpSpPr/>
          <p:nvPr/>
        </p:nvGrpSpPr>
        <p:grpSpPr>
          <a:xfrm>
            <a:off x="4281219" y="3446548"/>
            <a:ext cx="911744" cy="1098762"/>
            <a:chOff x="2466975" y="1447800"/>
            <a:chExt cx="1301115" cy="1568002"/>
          </a:xfrm>
        </p:grpSpPr>
        <p:sp>
          <p:nvSpPr>
            <p:cNvPr id="124" name="Freeform: Shape 123">
              <a:extLst>
                <a:ext uri="{FF2B5EF4-FFF2-40B4-BE49-F238E27FC236}">
                  <a16:creationId xmlns:a16="http://schemas.microsoft.com/office/drawing/2014/main" id="{487D38C8-3EA5-4074-B0E7-D24CA9802974}"/>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7E69F93-F899-4212-9A18-5C89A913F212}"/>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3E3515BC-3FC7-46EB-BC48-60CB2F5967B8}"/>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4B330F1F-B76C-4BD7-AD61-8B4C13A1610B}"/>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D766A36C-6D09-4212-BDD6-F29EC246759F}"/>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A1D9BABD-42BE-4D90-B725-1606E786FAF5}"/>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9D9A0D69-9B9A-482E-A71C-9CAA077AD74E}"/>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AE048B0-4C47-47B5-81F9-CC9B5AEE372D}"/>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93536F6A-815E-4D72-AFF5-59C4321EBC0B}"/>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64502D3-0C54-40EC-B1C6-03198F739372}"/>
              </a:ext>
            </a:extLst>
          </p:cNvPr>
          <p:cNvSpPr>
            <a:spLocks noGrp="1"/>
          </p:cNvSpPr>
          <p:nvPr>
            <p:ph type="title"/>
          </p:nvPr>
        </p:nvSpPr>
        <p:spPr/>
        <p:txBody>
          <a:bodyPr/>
          <a:lstStyle/>
          <a:p>
            <a:r>
              <a:rPr lang="en-ID"/>
              <a:t>Comparison Chart</a:t>
            </a:r>
          </a:p>
        </p:txBody>
      </p:sp>
      <p:grpSp>
        <p:nvGrpSpPr>
          <p:cNvPr id="1053" name="Graphic 47">
            <a:extLst>
              <a:ext uri="{FF2B5EF4-FFF2-40B4-BE49-F238E27FC236}">
                <a16:creationId xmlns:a16="http://schemas.microsoft.com/office/drawing/2014/main" id="{B343BF09-2704-4198-9363-77FD6DCE85F7}"/>
              </a:ext>
            </a:extLst>
          </p:cNvPr>
          <p:cNvGrpSpPr/>
          <p:nvPr/>
        </p:nvGrpSpPr>
        <p:grpSpPr>
          <a:xfrm flipH="1">
            <a:off x="4100944" y="2776689"/>
            <a:ext cx="3990112" cy="2386578"/>
            <a:chOff x="2109787" y="1043475"/>
            <a:chExt cx="7974330" cy="4769631"/>
          </a:xfrm>
        </p:grpSpPr>
        <p:sp>
          <p:nvSpPr>
            <p:cNvPr id="1054" name="Freeform: Shape 1053">
              <a:extLst>
                <a:ext uri="{FF2B5EF4-FFF2-40B4-BE49-F238E27FC236}">
                  <a16:creationId xmlns:a16="http://schemas.microsoft.com/office/drawing/2014/main" id="{A0745CB2-7FAB-4C2C-B552-B415C0BC6DD9}"/>
                </a:ext>
              </a:extLst>
            </p:cNvPr>
            <p:cNvSpPr/>
            <p:nvPr/>
          </p:nvSpPr>
          <p:spPr>
            <a:xfrm>
              <a:off x="4025264" y="5241606"/>
              <a:ext cx="686752" cy="284797"/>
            </a:xfrm>
            <a:custGeom>
              <a:avLst/>
              <a:gdLst>
                <a:gd name="connsiteX0" fmla="*/ 545782 w 686752"/>
                <a:gd name="connsiteY0" fmla="*/ 0 h 284797"/>
                <a:gd name="connsiteX1" fmla="*/ 686753 w 686752"/>
                <a:gd name="connsiteY1" fmla="*/ 141923 h 284797"/>
                <a:gd name="connsiteX2" fmla="*/ 545782 w 686752"/>
                <a:gd name="connsiteY2" fmla="*/ 283845 h 284797"/>
                <a:gd name="connsiteX3" fmla="*/ 0 w 686752"/>
                <a:gd name="connsiteY3" fmla="*/ 284798 h 284797"/>
                <a:gd name="connsiteX4" fmla="*/ 317182 w 686752"/>
                <a:gd name="connsiteY4" fmla="*/ 120015 h 284797"/>
                <a:gd name="connsiteX5" fmla="*/ 405765 w 686752"/>
                <a:gd name="connsiteY5" fmla="*/ 120015 h 284797"/>
                <a:gd name="connsiteX6" fmla="*/ 545782 w 686752"/>
                <a:gd name="connsiteY6" fmla="*/ 0 h 284797"/>
                <a:gd name="connsiteX7" fmla="*/ 545782 w 686752"/>
                <a:gd name="connsiteY7" fmla="*/ 0 h 284797"/>
                <a:gd name="connsiteX8" fmla="*/ 545782 w 686752"/>
                <a:gd name="connsiteY8" fmla="*/ 61913 h 284797"/>
                <a:gd name="connsiteX9" fmla="*/ 465772 w 686752"/>
                <a:gd name="connsiteY9" fmla="*/ 141923 h 284797"/>
                <a:gd name="connsiteX10" fmla="*/ 545782 w 686752"/>
                <a:gd name="connsiteY10" fmla="*/ 221933 h 284797"/>
                <a:gd name="connsiteX11" fmla="*/ 625792 w 686752"/>
                <a:gd name="connsiteY11" fmla="*/ 141923 h 284797"/>
                <a:gd name="connsiteX12" fmla="*/ 545782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2" y="0"/>
                  </a:moveTo>
                  <a:cubicBezTo>
                    <a:pt x="623888" y="0"/>
                    <a:pt x="686753" y="63818"/>
                    <a:pt x="686753" y="141923"/>
                  </a:cubicBezTo>
                  <a:cubicBezTo>
                    <a:pt x="686753" y="220028"/>
                    <a:pt x="623888" y="283845"/>
                    <a:pt x="545782" y="283845"/>
                  </a:cubicBezTo>
                  <a:lnTo>
                    <a:pt x="0" y="284798"/>
                  </a:lnTo>
                  <a:lnTo>
                    <a:pt x="317182" y="120015"/>
                  </a:lnTo>
                  <a:lnTo>
                    <a:pt x="405765" y="120015"/>
                  </a:lnTo>
                  <a:cubicBezTo>
                    <a:pt x="416242" y="52388"/>
                    <a:pt x="475297" y="0"/>
                    <a:pt x="545782" y="0"/>
                  </a:cubicBezTo>
                  <a:lnTo>
                    <a:pt x="545782" y="0"/>
                  </a:lnTo>
                  <a:close/>
                  <a:moveTo>
                    <a:pt x="545782" y="61913"/>
                  </a:moveTo>
                  <a:cubicBezTo>
                    <a:pt x="501967" y="61913"/>
                    <a:pt x="465772" y="99060"/>
                    <a:pt x="465772" y="141923"/>
                  </a:cubicBezTo>
                  <a:cubicBezTo>
                    <a:pt x="465772" y="186690"/>
                    <a:pt x="501967" y="221933"/>
                    <a:pt x="545782" y="221933"/>
                  </a:cubicBezTo>
                  <a:cubicBezTo>
                    <a:pt x="589597" y="221933"/>
                    <a:pt x="625792" y="185738"/>
                    <a:pt x="625792" y="141923"/>
                  </a:cubicBezTo>
                  <a:cubicBezTo>
                    <a:pt x="625792" y="98108"/>
                    <a:pt x="589597" y="61913"/>
                    <a:pt x="545782" y="61913"/>
                  </a:cubicBezTo>
                  <a:close/>
                </a:path>
              </a:pathLst>
            </a:custGeom>
            <a:solidFill>
              <a:srgbClr val="CCCCCC"/>
            </a:solidFill>
            <a:ln w="9525" cap="flat">
              <a:noFill/>
              <a:prstDash val="solid"/>
              <a:miter/>
            </a:ln>
          </p:spPr>
          <p:txBody>
            <a:bodyPr rtlCol="0" anchor="ctr"/>
            <a:lstStyle/>
            <a:p>
              <a:endParaRPr lang="en-ID"/>
            </a:p>
          </p:txBody>
        </p:sp>
        <p:sp>
          <p:nvSpPr>
            <p:cNvPr id="1055" name="Freeform: Shape 1054">
              <a:extLst>
                <a:ext uri="{FF2B5EF4-FFF2-40B4-BE49-F238E27FC236}">
                  <a16:creationId xmlns:a16="http://schemas.microsoft.com/office/drawing/2014/main" id="{C70FB03F-896D-4A76-BC63-ED304BE00F78}"/>
                </a:ext>
              </a:extLst>
            </p:cNvPr>
            <p:cNvSpPr/>
            <p:nvPr/>
          </p:nvSpPr>
          <p:spPr>
            <a:xfrm>
              <a:off x="2109787" y="523970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2408"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1913"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56" name="Freeform: Shape 1055">
              <a:extLst>
                <a:ext uri="{FF2B5EF4-FFF2-40B4-BE49-F238E27FC236}">
                  <a16:creationId xmlns:a16="http://schemas.microsoft.com/office/drawing/2014/main" id="{373EC98A-48A6-4EAA-96B1-52621E01138E}"/>
                </a:ext>
              </a:extLst>
            </p:cNvPr>
            <p:cNvSpPr/>
            <p:nvPr/>
          </p:nvSpPr>
          <p:spPr>
            <a:xfrm>
              <a:off x="2390774" y="5360669"/>
              <a:ext cx="2040254" cy="452437"/>
            </a:xfrm>
            <a:custGeom>
              <a:avLst/>
              <a:gdLst>
                <a:gd name="connsiteX0" fmla="*/ 1776413 w 2040254"/>
                <a:gd name="connsiteY0" fmla="*/ 452438 h 452437"/>
                <a:gd name="connsiteX1" fmla="*/ 264795 w 2040254"/>
                <a:gd name="connsiteY1" fmla="*/ 452438 h 452437"/>
                <a:gd name="connsiteX2" fmla="*/ 0 w 2040254"/>
                <a:gd name="connsiteY2" fmla="*/ 0 h 452437"/>
                <a:gd name="connsiteX3" fmla="*/ 2040255 w 2040254"/>
                <a:gd name="connsiteY3" fmla="*/ 1905 h 452437"/>
              </a:gdLst>
              <a:ahLst/>
              <a:cxnLst>
                <a:cxn ang="0">
                  <a:pos x="connsiteX0" y="connsiteY0"/>
                </a:cxn>
                <a:cxn ang="0">
                  <a:pos x="connsiteX1" y="connsiteY1"/>
                </a:cxn>
                <a:cxn ang="0">
                  <a:pos x="connsiteX2" y="connsiteY2"/>
                </a:cxn>
                <a:cxn ang="0">
                  <a:pos x="connsiteX3" y="connsiteY3"/>
                </a:cxn>
              </a:cxnLst>
              <a:rect l="l" t="t" r="r" b="b"/>
              <a:pathLst>
                <a:path w="2040254" h="452437">
                  <a:moveTo>
                    <a:pt x="1776413" y="452438"/>
                  </a:moveTo>
                  <a:lnTo>
                    <a:pt x="264795" y="452438"/>
                  </a:lnTo>
                  <a:lnTo>
                    <a:pt x="0" y="0"/>
                  </a:lnTo>
                  <a:lnTo>
                    <a:pt x="2040255" y="1905"/>
                  </a:lnTo>
                  <a:close/>
                </a:path>
              </a:pathLst>
            </a:custGeom>
            <a:solidFill>
              <a:srgbClr val="CCCCCC"/>
            </a:solidFill>
            <a:ln w="9525" cap="flat">
              <a:noFill/>
              <a:prstDash val="solid"/>
              <a:miter/>
            </a:ln>
          </p:spPr>
          <p:txBody>
            <a:bodyPr rtlCol="0" anchor="ctr"/>
            <a:lstStyle/>
            <a:p>
              <a:endParaRPr lang="en-ID"/>
            </a:p>
          </p:txBody>
        </p:sp>
        <p:sp>
          <p:nvSpPr>
            <p:cNvPr id="1057" name="Freeform: Shape 1056">
              <a:extLst>
                <a:ext uri="{FF2B5EF4-FFF2-40B4-BE49-F238E27FC236}">
                  <a16:creationId xmlns:a16="http://schemas.microsoft.com/office/drawing/2014/main" id="{FBC3A89B-44CB-45E4-8678-765A7E6AE2CA}"/>
                </a:ext>
              </a:extLst>
            </p:cNvPr>
            <p:cNvSpPr/>
            <p:nvPr/>
          </p:nvSpPr>
          <p:spPr>
            <a:xfrm>
              <a:off x="2466022" y="540353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4328"/>
                    <a:pt x="488632" y="419100"/>
                    <a:pt x="285750" y="0"/>
                  </a:cubicBezTo>
                  <a:close/>
                </a:path>
              </a:pathLst>
            </a:custGeom>
            <a:solidFill>
              <a:srgbClr val="999999"/>
            </a:solidFill>
            <a:ln w="9525" cap="flat">
              <a:noFill/>
              <a:prstDash val="solid"/>
              <a:miter/>
            </a:ln>
          </p:spPr>
          <p:txBody>
            <a:bodyPr rtlCol="0" anchor="ctr"/>
            <a:lstStyle/>
            <a:p>
              <a:endParaRPr lang="en-ID"/>
            </a:p>
          </p:txBody>
        </p:sp>
        <p:sp>
          <p:nvSpPr>
            <p:cNvPr id="1058" name="Freeform: Shape 1057">
              <a:extLst>
                <a:ext uri="{FF2B5EF4-FFF2-40B4-BE49-F238E27FC236}">
                  <a16:creationId xmlns:a16="http://schemas.microsoft.com/office/drawing/2014/main" id="{585220BF-891B-4177-8823-2A6514CEC31C}"/>
                </a:ext>
              </a:extLst>
            </p:cNvPr>
            <p:cNvSpPr/>
            <p:nvPr/>
          </p:nvSpPr>
          <p:spPr>
            <a:xfrm>
              <a:off x="3507104" y="5406389"/>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2"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grpSp>
          <p:nvGrpSpPr>
            <p:cNvPr id="1059" name="Graphic 47">
              <a:extLst>
                <a:ext uri="{FF2B5EF4-FFF2-40B4-BE49-F238E27FC236}">
                  <a16:creationId xmlns:a16="http://schemas.microsoft.com/office/drawing/2014/main" id="{B343BF09-2704-4198-9363-77FD6DCE85F7}"/>
                </a:ext>
              </a:extLst>
            </p:cNvPr>
            <p:cNvGrpSpPr/>
            <p:nvPr/>
          </p:nvGrpSpPr>
          <p:grpSpPr>
            <a:xfrm>
              <a:off x="4948237" y="1178241"/>
              <a:ext cx="2053589" cy="2201227"/>
              <a:chOff x="4948237" y="1178241"/>
              <a:chExt cx="2053589" cy="2201227"/>
            </a:xfrm>
          </p:grpSpPr>
          <p:sp>
            <p:nvSpPr>
              <p:cNvPr id="1060" name="Freeform: Shape 1059">
                <a:extLst>
                  <a:ext uri="{FF2B5EF4-FFF2-40B4-BE49-F238E27FC236}">
                    <a16:creationId xmlns:a16="http://schemas.microsoft.com/office/drawing/2014/main" id="{CE41973F-287C-456C-88D0-B015122DCD7F}"/>
                  </a:ext>
                </a:extLst>
              </p:cNvPr>
              <p:cNvSpPr/>
              <p:nvPr/>
            </p:nvSpPr>
            <p:spPr>
              <a:xfrm>
                <a:off x="4948237" y="1178241"/>
                <a:ext cx="2053589" cy="2201227"/>
              </a:xfrm>
              <a:custGeom>
                <a:avLst/>
                <a:gdLst>
                  <a:gd name="connsiteX0" fmla="*/ 1026795 w 2053589"/>
                  <a:gd name="connsiteY0" fmla="*/ 0 h 2201227"/>
                  <a:gd name="connsiteX1" fmla="*/ 2053590 w 2053589"/>
                  <a:gd name="connsiteY1" fmla="*/ 965835 h 2201227"/>
                  <a:gd name="connsiteX2" fmla="*/ 1021080 w 2053589"/>
                  <a:gd name="connsiteY2" fmla="*/ 2201228 h 2201227"/>
                  <a:gd name="connsiteX3" fmla="*/ 0 w 2053589"/>
                  <a:gd name="connsiteY3" fmla="*/ 965835 h 2201227"/>
                  <a:gd name="connsiteX4" fmla="*/ 1026795 w 2053589"/>
                  <a:gd name="connsiteY4" fmla="*/ 0 h 2201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3589" h="2201227">
                    <a:moveTo>
                      <a:pt x="1026795" y="0"/>
                    </a:moveTo>
                    <a:cubicBezTo>
                      <a:pt x="1593532" y="0"/>
                      <a:pt x="2053590" y="432435"/>
                      <a:pt x="2053590" y="965835"/>
                    </a:cubicBezTo>
                    <a:cubicBezTo>
                      <a:pt x="2053590" y="1499235"/>
                      <a:pt x="1942148" y="2201228"/>
                      <a:pt x="1021080" y="2201228"/>
                    </a:cubicBezTo>
                    <a:cubicBezTo>
                      <a:pt x="100013" y="2201228"/>
                      <a:pt x="0" y="1499235"/>
                      <a:pt x="0" y="965835"/>
                    </a:cubicBezTo>
                    <a:cubicBezTo>
                      <a:pt x="953" y="432435"/>
                      <a:pt x="460057" y="0"/>
                      <a:pt x="1026795"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061" name="Freeform: Shape 1060">
                <a:extLst>
                  <a:ext uri="{FF2B5EF4-FFF2-40B4-BE49-F238E27FC236}">
                    <a16:creationId xmlns:a16="http://schemas.microsoft.com/office/drawing/2014/main" id="{C96A9A83-38D2-476E-8B20-C73EDD09C679}"/>
                  </a:ext>
                </a:extLst>
              </p:cNvPr>
              <p:cNvSpPr/>
              <p:nvPr/>
            </p:nvSpPr>
            <p:spPr>
              <a:xfrm>
                <a:off x="5047296" y="1237296"/>
                <a:ext cx="1851659" cy="1832610"/>
              </a:xfrm>
              <a:custGeom>
                <a:avLst/>
                <a:gdLst>
                  <a:gd name="connsiteX0" fmla="*/ 925830 w 1851659"/>
                  <a:gd name="connsiteY0" fmla="*/ 1832610 h 1832610"/>
                  <a:gd name="connsiteX1" fmla="*/ 1851660 w 1851659"/>
                  <a:gd name="connsiteY1" fmla="*/ 916305 h 1832610"/>
                  <a:gd name="connsiteX2" fmla="*/ 925830 w 1851659"/>
                  <a:gd name="connsiteY2" fmla="*/ 0 h 1832610"/>
                  <a:gd name="connsiteX3" fmla="*/ 0 w 1851659"/>
                  <a:gd name="connsiteY3" fmla="*/ 916305 h 1832610"/>
                  <a:gd name="connsiteX4" fmla="*/ 925830 w 1851659"/>
                  <a:gd name="connsiteY4" fmla="*/ 1832610 h 1832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9" h="1832610">
                    <a:moveTo>
                      <a:pt x="925830" y="1832610"/>
                    </a:moveTo>
                    <a:cubicBezTo>
                      <a:pt x="1435418" y="1832610"/>
                      <a:pt x="1851660" y="1421130"/>
                      <a:pt x="1851660" y="916305"/>
                    </a:cubicBezTo>
                    <a:cubicBezTo>
                      <a:pt x="1851660" y="411480"/>
                      <a:pt x="1435418" y="0"/>
                      <a:pt x="925830" y="0"/>
                    </a:cubicBezTo>
                    <a:cubicBezTo>
                      <a:pt x="416243" y="0"/>
                      <a:pt x="0" y="411480"/>
                      <a:pt x="0" y="916305"/>
                    </a:cubicBezTo>
                    <a:cubicBezTo>
                      <a:pt x="953" y="1421130"/>
                      <a:pt x="416243" y="1832610"/>
                      <a:pt x="925830" y="1832610"/>
                    </a:cubicBezTo>
                    <a:close/>
                  </a:path>
                </a:pathLst>
              </a:custGeom>
              <a:solidFill>
                <a:srgbClr val="FFFFFF"/>
              </a:solidFill>
              <a:ln w="9525" cap="flat">
                <a:noFill/>
                <a:prstDash val="solid"/>
                <a:miter/>
              </a:ln>
            </p:spPr>
            <p:txBody>
              <a:bodyPr rtlCol="0" anchor="ctr"/>
              <a:lstStyle/>
              <a:p>
                <a:endParaRPr lang="en-ID"/>
              </a:p>
            </p:txBody>
          </p:sp>
          <p:sp>
            <p:nvSpPr>
              <p:cNvPr id="1062" name="Freeform: Shape 1061">
                <a:extLst>
                  <a:ext uri="{FF2B5EF4-FFF2-40B4-BE49-F238E27FC236}">
                    <a16:creationId xmlns:a16="http://schemas.microsoft.com/office/drawing/2014/main" id="{5AB66F2F-DEED-4DB5-8CF0-680EDB032565}"/>
                  </a:ext>
                </a:extLst>
              </p:cNvPr>
              <p:cNvSpPr/>
              <p:nvPr/>
            </p:nvSpPr>
            <p:spPr>
              <a:xfrm>
                <a:off x="5129212" y="1314449"/>
                <a:ext cx="1687830" cy="1678305"/>
              </a:xfrm>
              <a:custGeom>
                <a:avLst/>
                <a:gdLst>
                  <a:gd name="connsiteX0" fmla="*/ 1687830 w 1687830"/>
                  <a:gd name="connsiteY0" fmla="*/ 839153 h 1678305"/>
                  <a:gd name="connsiteX1" fmla="*/ 843915 w 1687830"/>
                  <a:gd name="connsiteY1" fmla="*/ 1678305 h 1678305"/>
                  <a:gd name="connsiteX2" fmla="*/ 0 w 1687830"/>
                  <a:gd name="connsiteY2" fmla="*/ 839153 h 1678305"/>
                  <a:gd name="connsiteX3" fmla="*/ 843915 w 1687830"/>
                  <a:gd name="connsiteY3" fmla="*/ 0 h 1678305"/>
                  <a:gd name="connsiteX4" fmla="*/ 1687830 w 1687830"/>
                  <a:gd name="connsiteY4" fmla="*/ 839153 h 1678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830" h="1678305">
                    <a:moveTo>
                      <a:pt x="1687830" y="839153"/>
                    </a:moveTo>
                    <a:cubicBezTo>
                      <a:pt x="1687830" y="1302604"/>
                      <a:pt x="1309997" y="1678305"/>
                      <a:pt x="843915" y="1678305"/>
                    </a:cubicBezTo>
                    <a:cubicBezTo>
                      <a:pt x="377834" y="1678305"/>
                      <a:pt x="0" y="1302604"/>
                      <a:pt x="0" y="839153"/>
                    </a:cubicBezTo>
                    <a:cubicBezTo>
                      <a:pt x="0" y="375701"/>
                      <a:pt x="377834" y="0"/>
                      <a:pt x="843915" y="0"/>
                    </a:cubicBezTo>
                    <a:cubicBezTo>
                      <a:pt x="1309997" y="0"/>
                      <a:pt x="1687830" y="375701"/>
                      <a:pt x="1687830" y="839153"/>
                    </a:cubicBezTo>
                    <a:close/>
                  </a:path>
                </a:pathLst>
              </a:custGeom>
              <a:solidFill>
                <a:srgbClr val="1A1A1A"/>
              </a:solidFill>
              <a:ln w="9525" cap="flat">
                <a:noFill/>
                <a:prstDash val="solid"/>
                <a:miter/>
              </a:ln>
            </p:spPr>
            <p:txBody>
              <a:bodyPr rtlCol="0" anchor="ctr"/>
              <a:lstStyle/>
              <a:p>
                <a:endParaRPr lang="en-ID"/>
              </a:p>
            </p:txBody>
          </p:sp>
        </p:grpSp>
        <p:sp>
          <p:nvSpPr>
            <p:cNvPr id="1063" name="Freeform: Shape 1062">
              <a:extLst>
                <a:ext uri="{FF2B5EF4-FFF2-40B4-BE49-F238E27FC236}">
                  <a16:creationId xmlns:a16="http://schemas.microsoft.com/office/drawing/2014/main" id="{B4ADB5AB-33F5-4A3A-BC20-564EA9695005}"/>
                </a:ext>
              </a:extLst>
            </p:cNvPr>
            <p:cNvSpPr/>
            <p:nvPr/>
          </p:nvSpPr>
          <p:spPr>
            <a:xfrm>
              <a:off x="9397364" y="4193856"/>
              <a:ext cx="686752" cy="284797"/>
            </a:xfrm>
            <a:custGeom>
              <a:avLst/>
              <a:gdLst>
                <a:gd name="connsiteX0" fmla="*/ 545783 w 686752"/>
                <a:gd name="connsiteY0" fmla="*/ 0 h 284797"/>
                <a:gd name="connsiteX1" fmla="*/ 686753 w 686752"/>
                <a:gd name="connsiteY1" fmla="*/ 141923 h 284797"/>
                <a:gd name="connsiteX2" fmla="*/ 545783 w 686752"/>
                <a:gd name="connsiteY2" fmla="*/ 283845 h 284797"/>
                <a:gd name="connsiteX3" fmla="*/ 0 w 686752"/>
                <a:gd name="connsiteY3" fmla="*/ 284798 h 284797"/>
                <a:gd name="connsiteX4" fmla="*/ 317183 w 686752"/>
                <a:gd name="connsiteY4" fmla="*/ 120015 h 284797"/>
                <a:gd name="connsiteX5" fmla="*/ 405765 w 686752"/>
                <a:gd name="connsiteY5" fmla="*/ 120015 h 284797"/>
                <a:gd name="connsiteX6" fmla="*/ 545783 w 686752"/>
                <a:gd name="connsiteY6" fmla="*/ 0 h 284797"/>
                <a:gd name="connsiteX7" fmla="*/ 545783 w 686752"/>
                <a:gd name="connsiteY7" fmla="*/ 0 h 284797"/>
                <a:gd name="connsiteX8" fmla="*/ 545783 w 686752"/>
                <a:gd name="connsiteY8" fmla="*/ 61913 h 284797"/>
                <a:gd name="connsiteX9" fmla="*/ 465773 w 686752"/>
                <a:gd name="connsiteY9" fmla="*/ 141923 h 284797"/>
                <a:gd name="connsiteX10" fmla="*/ 545783 w 686752"/>
                <a:gd name="connsiteY10" fmla="*/ 221933 h 284797"/>
                <a:gd name="connsiteX11" fmla="*/ 625793 w 686752"/>
                <a:gd name="connsiteY11" fmla="*/ 141923 h 284797"/>
                <a:gd name="connsiteX12" fmla="*/ 545783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3" y="0"/>
                  </a:moveTo>
                  <a:cubicBezTo>
                    <a:pt x="623888" y="0"/>
                    <a:pt x="686753" y="63818"/>
                    <a:pt x="686753" y="141923"/>
                  </a:cubicBezTo>
                  <a:cubicBezTo>
                    <a:pt x="686753" y="220028"/>
                    <a:pt x="623888" y="283845"/>
                    <a:pt x="545783" y="283845"/>
                  </a:cubicBezTo>
                  <a:lnTo>
                    <a:pt x="0" y="284798"/>
                  </a:lnTo>
                  <a:lnTo>
                    <a:pt x="317183" y="120015"/>
                  </a:lnTo>
                  <a:lnTo>
                    <a:pt x="405765" y="120015"/>
                  </a:lnTo>
                  <a:cubicBezTo>
                    <a:pt x="416243" y="51435"/>
                    <a:pt x="474345" y="0"/>
                    <a:pt x="545783" y="0"/>
                  </a:cubicBezTo>
                  <a:lnTo>
                    <a:pt x="545783" y="0"/>
                  </a:lnTo>
                  <a:close/>
                  <a:moveTo>
                    <a:pt x="545783" y="61913"/>
                  </a:moveTo>
                  <a:cubicBezTo>
                    <a:pt x="501968" y="61913"/>
                    <a:pt x="465773" y="99060"/>
                    <a:pt x="465773" y="141923"/>
                  </a:cubicBezTo>
                  <a:cubicBezTo>
                    <a:pt x="465773" y="186690"/>
                    <a:pt x="501968" y="221933"/>
                    <a:pt x="545783" y="221933"/>
                  </a:cubicBezTo>
                  <a:cubicBezTo>
                    <a:pt x="589598" y="221933"/>
                    <a:pt x="625793" y="185738"/>
                    <a:pt x="625793" y="141923"/>
                  </a:cubicBezTo>
                  <a:cubicBezTo>
                    <a:pt x="624840" y="97155"/>
                    <a:pt x="589598" y="61913"/>
                    <a:pt x="545783" y="61913"/>
                  </a:cubicBezTo>
                  <a:close/>
                </a:path>
              </a:pathLst>
            </a:custGeom>
            <a:solidFill>
              <a:srgbClr val="CCCCCC"/>
            </a:solidFill>
            <a:ln w="9525" cap="flat">
              <a:noFill/>
              <a:prstDash val="solid"/>
              <a:miter/>
            </a:ln>
          </p:spPr>
          <p:txBody>
            <a:bodyPr rtlCol="0" anchor="ctr"/>
            <a:lstStyle/>
            <a:p>
              <a:endParaRPr lang="en-ID"/>
            </a:p>
          </p:txBody>
        </p:sp>
        <p:sp>
          <p:nvSpPr>
            <p:cNvPr id="1064" name="Freeform: Shape 1063">
              <a:extLst>
                <a:ext uri="{FF2B5EF4-FFF2-40B4-BE49-F238E27FC236}">
                  <a16:creationId xmlns:a16="http://schemas.microsoft.com/office/drawing/2014/main" id="{0F808400-E87E-487C-8223-B8683C1656DC}"/>
                </a:ext>
              </a:extLst>
            </p:cNvPr>
            <p:cNvSpPr/>
            <p:nvPr/>
          </p:nvSpPr>
          <p:spPr>
            <a:xfrm>
              <a:off x="7481887" y="419195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1455"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0960"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65" name="Freeform: Shape 1064">
              <a:extLst>
                <a:ext uri="{FF2B5EF4-FFF2-40B4-BE49-F238E27FC236}">
                  <a16:creationId xmlns:a16="http://schemas.microsoft.com/office/drawing/2014/main" id="{BAF5CC39-11F9-43C4-B71F-74333F7234EE}"/>
                </a:ext>
              </a:extLst>
            </p:cNvPr>
            <p:cNvSpPr/>
            <p:nvPr/>
          </p:nvSpPr>
          <p:spPr>
            <a:xfrm>
              <a:off x="7762874" y="4311967"/>
              <a:ext cx="2040255" cy="452437"/>
            </a:xfrm>
            <a:custGeom>
              <a:avLst/>
              <a:gdLst>
                <a:gd name="connsiteX0" fmla="*/ 1775460 w 2040255"/>
                <a:gd name="connsiteY0" fmla="*/ 452438 h 452437"/>
                <a:gd name="connsiteX1" fmla="*/ 264795 w 2040255"/>
                <a:gd name="connsiteY1" fmla="*/ 452438 h 452437"/>
                <a:gd name="connsiteX2" fmla="*/ 0 w 2040255"/>
                <a:gd name="connsiteY2" fmla="*/ 0 h 452437"/>
                <a:gd name="connsiteX3" fmla="*/ 2040255 w 2040255"/>
                <a:gd name="connsiteY3" fmla="*/ 2857 h 452437"/>
              </a:gdLst>
              <a:ahLst/>
              <a:cxnLst>
                <a:cxn ang="0">
                  <a:pos x="connsiteX0" y="connsiteY0"/>
                </a:cxn>
                <a:cxn ang="0">
                  <a:pos x="connsiteX1" y="connsiteY1"/>
                </a:cxn>
                <a:cxn ang="0">
                  <a:pos x="connsiteX2" y="connsiteY2"/>
                </a:cxn>
                <a:cxn ang="0">
                  <a:pos x="connsiteX3" y="connsiteY3"/>
                </a:cxn>
              </a:cxnLst>
              <a:rect l="l" t="t" r="r" b="b"/>
              <a:pathLst>
                <a:path w="2040255" h="452437">
                  <a:moveTo>
                    <a:pt x="1775460" y="452438"/>
                  </a:moveTo>
                  <a:lnTo>
                    <a:pt x="264795" y="452438"/>
                  </a:lnTo>
                  <a:lnTo>
                    <a:pt x="0" y="0"/>
                  </a:lnTo>
                  <a:lnTo>
                    <a:pt x="2040255" y="2857"/>
                  </a:lnTo>
                  <a:close/>
                </a:path>
              </a:pathLst>
            </a:custGeom>
            <a:solidFill>
              <a:srgbClr val="CCCCCC"/>
            </a:solidFill>
            <a:ln w="9525" cap="flat">
              <a:noFill/>
              <a:prstDash val="solid"/>
              <a:miter/>
            </a:ln>
          </p:spPr>
          <p:txBody>
            <a:bodyPr rtlCol="0" anchor="ctr"/>
            <a:lstStyle/>
            <a:p>
              <a:endParaRPr lang="en-ID"/>
            </a:p>
          </p:txBody>
        </p:sp>
        <p:sp>
          <p:nvSpPr>
            <p:cNvPr id="1066" name="Freeform: Shape 1065">
              <a:extLst>
                <a:ext uri="{FF2B5EF4-FFF2-40B4-BE49-F238E27FC236}">
                  <a16:creationId xmlns:a16="http://schemas.microsoft.com/office/drawing/2014/main" id="{B2697159-710F-4AE9-ACF4-C7B6441DB1B3}"/>
                </a:ext>
              </a:extLst>
            </p:cNvPr>
            <p:cNvSpPr/>
            <p:nvPr/>
          </p:nvSpPr>
          <p:spPr>
            <a:xfrm>
              <a:off x="7838122" y="435578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3375"/>
                    <a:pt x="487680" y="418148"/>
                    <a:pt x="285750" y="0"/>
                  </a:cubicBezTo>
                  <a:close/>
                </a:path>
              </a:pathLst>
            </a:custGeom>
            <a:solidFill>
              <a:srgbClr val="999999"/>
            </a:solidFill>
            <a:ln w="9525" cap="flat">
              <a:noFill/>
              <a:prstDash val="solid"/>
              <a:miter/>
            </a:ln>
          </p:spPr>
          <p:txBody>
            <a:bodyPr rtlCol="0" anchor="ctr"/>
            <a:lstStyle/>
            <a:p>
              <a:endParaRPr lang="en-ID"/>
            </a:p>
          </p:txBody>
        </p:sp>
        <p:sp>
          <p:nvSpPr>
            <p:cNvPr id="1067" name="Freeform: Shape 1066">
              <a:extLst>
                <a:ext uri="{FF2B5EF4-FFF2-40B4-BE49-F238E27FC236}">
                  <a16:creationId xmlns:a16="http://schemas.microsoft.com/office/drawing/2014/main" id="{111F4F27-3270-47BB-990A-CAB3A25F38A3}"/>
                </a:ext>
              </a:extLst>
            </p:cNvPr>
            <p:cNvSpPr/>
            <p:nvPr/>
          </p:nvSpPr>
          <p:spPr>
            <a:xfrm>
              <a:off x="8878251" y="4357687"/>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3"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sp>
          <p:nvSpPr>
            <p:cNvPr id="1068" name="Freeform: Shape 1067">
              <a:extLst>
                <a:ext uri="{FF2B5EF4-FFF2-40B4-BE49-F238E27FC236}">
                  <a16:creationId xmlns:a16="http://schemas.microsoft.com/office/drawing/2014/main" id="{587F9BAC-FB68-44F8-9DA4-B20C009FCAF6}"/>
                </a:ext>
              </a:extLst>
            </p:cNvPr>
            <p:cNvSpPr/>
            <p:nvPr/>
          </p:nvSpPr>
          <p:spPr>
            <a:xfrm>
              <a:off x="2236517" y="2435638"/>
              <a:ext cx="1200454" cy="2954539"/>
            </a:xfrm>
            <a:custGeom>
              <a:avLst/>
              <a:gdLst>
                <a:gd name="connsiteX0" fmla="*/ 1138190 w 1200454"/>
                <a:gd name="connsiteY0" fmla="*/ 35146 h 2954539"/>
                <a:gd name="connsiteX1" fmla="*/ 6620 w 1200454"/>
                <a:gd name="connsiteY1" fmla="*/ 2887883 h 2954539"/>
                <a:gd name="connsiteX2" fmla="*/ 64722 w 1200454"/>
                <a:gd name="connsiteY2" fmla="*/ 2910743 h 2954539"/>
                <a:gd name="connsiteX3" fmla="*/ 99965 w 1200454"/>
                <a:gd name="connsiteY3" fmla="*/ 2809778 h 2954539"/>
                <a:gd name="connsiteX4" fmla="*/ 1195340 w 1200454"/>
                <a:gd name="connsiteY4" fmla="*/ 58958 h 2954539"/>
                <a:gd name="connsiteX5" fmla="*/ 1138190 w 1200454"/>
                <a:gd name="connsiteY5" fmla="*/ 35146 h 29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539">
                  <a:moveTo>
                    <a:pt x="1138190" y="35146"/>
                  </a:moveTo>
                  <a:lnTo>
                    <a:pt x="6620" y="2887883"/>
                  </a:lnTo>
                  <a:cubicBezTo>
                    <a:pt x="-20050" y="2964083"/>
                    <a:pt x="40910" y="2979323"/>
                    <a:pt x="64722" y="2910743"/>
                  </a:cubicBezTo>
                  <a:lnTo>
                    <a:pt x="99965" y="2809778"/>
                  </a:lnTo>
                  <a:lnTo>
                    <a:pt x="1195340" y="58958"/>
                  </a:lnTo>
                  <a:cubicBezTo>
                    <a:pt x="1218200" y="-4859"/>
                    <a:pt x="1158192" y="-22957"/>
                    <a:pt x="1138190" y="35146"/>
                  </a:cubicBezTo>
                  <a:close/>
                </a:path>
              </a:pathLst>
            </a:custGeom>
            <a:solidFill>
              <a:srgbClr val="666666"/>
            </a:solidFill>
            <a:ln w="9525" cap="flat">
              <a:noFill/>
              <a:prstDash val="solid"/>
              <a:miter/>
            </a:ln>
          </p:spPr>
          <p:txBody>
            <a:bodyPr rtlCol="0" anchor="ctr"/>
            <a:lstStyle/>
            <a:p>
              <a:endParaRPr lang="en-ID"/>
            </a:p>
          </p:txBody>
        </p:sp>
        <p:sp>
          <p:nvSpPr>
            <p:cNvPr id="1069" name="Freeform: Shape 1068">
              <a:extLst>
                <a:ext uri="{FF2B5EF4-FFF2-40B4-BE49-F238E27FC236}">
                  <a16:creationId xmlns:a16="http://schemas.microsoft.com/office/drawing/2014/main" id="{4A535372-EB66-42BF-AD91-25E60A847528}"/>
                </a:ext>
              </a:extLst>
            </p:cNvPr>
            <p:cNvSpPr/>
            <p:nvPr/>
          </p:nvSpPr>
          <p:spPr>
            <a:xfrm>
              <a:off x="7608617" y="1387599"/>
              <a:ext cx="1200454" cy="2954828"/>
            </a:xfrm>
            <a:custGeom>
              <a:avLst/>
              <a:gdLst>
                <a:gd name="connsiteX0" fmla="*/ 1138190 w 1200454"/>
                <a:gd name="connsiteY0" fmla="*/ 35435 h 2954828"/>
                <a:gd name="connsiteX1" fmla="*/ 6620 w 1200454"/>
                <a:gd name="connsiteY1" fmla="*/ 2888173 h 2954828"/>
                <a:gd name="connsiteX2" fmla="*/ 64722 w 1200454"/>
                <a:gd name="connsiteY2" fmla="*/ 2911033 h 2954828"/>
                <a:gd name="connsiteX3" fmla="*/ 99965 w 1200454"/>
                <a:gd name="connsiteY3" fmla="*/ 2810068 h 2954828"/>
                <a:gd name="connsiteX4" fmla="*/ 1195340 w 1200454"/>
                <a:gd name="connsiteY4" fmla="*/ 59248 h 2954828"/>
                <a:gd name="connsiteX5" fmla="*/ 1138190 w 1200454"/>
                <a:gd name="connsiteY5" fmla="*/ 35435 h 295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828">
                  <a:moveTo>
                    <a:pt x="1138190" y="35435"/>
                  </a:moveTo>
                  <a:lnTo>
                    <a:pt x="6620" y="2888173"/>
                  </a:lnTo>
                  <a:cubicBezTo>
                    <a:pt x="-20050" y="2964373"/>
                    <a:pt x="40910" y="2979613"/>
                    <a:pt x="64722" y="2911033"/>
                  </a:cubicBezTo>
                  <a:lnTo>
                    <a:pt x="99965" y="2810068"/>
                  </a:lnTo>
                  <a:lnTo>
                    <a:pt x="1195340" y="59248"/>
                  </a:lnTo>
                  <a:cubicBezTo>
                    <a:pt x="1218200" y="-5522"/>
                    <a:pt x="1158193" y="-22667"/>
                    <a:pt x="1138190" y="35435"/>
                  </a:cubicBezTo>
                  <a:close/>
                </a:path>
              </a:pathLst>
            </a:custGeom>
            <a:solidFill>
              <a:srgbClr val="666666"/>
            </a:solidFill>
            <a:ln w="9525" cap="flat">
              <a:noFill/>
              <a:prstDash val="solid"/>
              <a:miter/>
            </a:ln>
          </p:spPr>
          <p:txBody>
            <a:bodyPr rtlCol="0" anchor="ctr"/>
            <a:lstStyle/>
            <a:p>
              <a:endParaRPr lang="en-ID"/>
            </a:p>
          </p:txBody>
        </p:sp>
        <p:grpSp>
          <p:nvGrpSpPr>
            <p:cNvPr id="1070" name="Graphic 47">
              <a:extLst>
                <a:ext uri="{FF2B5EF4-FFF2-40B4-BE49-F238E27FC236}">
                  <a16:creationId xmlns:a16="http://schemas.microsoft.com/office/drawing/2014/main" id="{B343BF09-2704-4198-9363-77FD6DCE85F7}"/>
                </a:ext>
              </a:extLst>
            </p:cNvPr>
            <p:cNvGrpSpPr/>
            <p:nvPr/>
          </p:nvGrpSpPr>
          <p:grpSpPr>
            <a:xfrm>
              <a:off x="5093709" y="2095499"/>
              <a:ext cx="1348380" cy="975228"/>
              <a:chOff x="5093709" y="2095499"/>
              <a:chExt cx="1348380" cy="975228"/>
            </a:xfrm>
          </p:grpSpPr>
          <p:sp>
            <p:nvSpPr>
              <p:cNvPr id="1071" name="Freeform: Shape 1070">
                <a:extLst>
                  <a:ext uri="{FF2B5EF4-FFF2-40B4-BE49-F238E27FC236}">
                    <a16:creationId xmlns:a16="http://schemas.microsoft.com/office/drawing/2014/main" id="{9EF3744A-2B36-453E-A5ED-7E884337E31A}"/>
                  </a:ext>
                </a:extLst>
              </p:cNvPr>
              <p:cNvSpPr/>
              <p:nvPr/>
            </p:nvSpPr>
            <p:spPr>
              <a:xfrm>
                <a:off x="5093709" y="2096451"/>
                <a:ext cx="1348380" cy="973906"/>
              </a:xfrm>
              <a:custGeom>
                <a:avLst/>
                <a:gdLst>
                  <a:gd name="connsiteX0" fmla="*/ 1348048 w 1348380"/>
                  <a:gd name="connsiteY0" fmla="*/ 492443 h 973906"/>
                  <a:gd name="connsiteX1" fmla="*/ 1324235 w 1348380"/>
                  <a:gd name="connsiteY1" fmla="*/ 601028 h 973906"/>
                  <a:gd name="connsiteX2" fmla="*/ 1088015 w 1348380"/>
                  <a:gd name="connsiteY2" fmla="*/ 720090 h 973906"/>
                  <a:gd name="connsiteX3" fmla="*/ 842270 w 1348380"/>
                  <a:gd name="connsiteY3" fmla="*/ 902018 h 973906"/>
                  <a:gd name="connsiteX4" fmla="*/ 732733 w 1348380"/>
                  <a:gd name="connsiteY4" fmla="*/ 970598 h 973906"/>
                  <a:gd name="connsiteX5" fmla="*/ 632720 w 1348380"/>
                  <a:gd name="connsiteY5" fmla="*/ 962025 h 973906"/>
                  <a:gd name="connsiteX6" fmla="*/ 615575 w 1348380"/>
                  <a:gd name="connsiteY6" fmla="*/ 956310 h 973906"/>
                  <a:gd name="connsiteX7" fmla="*/ 459365 w 1348380"/>
                  <a:gd name="connsiteY7" fmla="*/ 884873 h 973906"/>
                  <a:gd name="connsiteX8" fmla="*/ 419360 w 1348380"/>
                  <a:gd name="connsiteY8" fmla="*/ 860107 h 973906"/>
                  <a:gd name="connsiteX9" fmla="*/ 290773 w 1348380"/>
                  <a:gd name="connsiteY9" fmla="*/ 760095 h 973906"/>
                  <a:gd name="connsiteX10" fmla="*/ 186950 w 1348380"/>
                  <a:gd name="connsiteY10" fmla="*/ 657225 h 973906"/>
                  <a:gd name="connsiteX11" fmla="*/ 67888 w 1348380"/>
                  <a:gd name="connsiteY11" fmla="*/ 521970 h 973906"/>
                  <a:gd name="connsiteX12" fmla="*/ 16453 w 1348380"/>
                  <a:gd name="connsiteY12" fmla="*/ 450532 h 973906"/>
                  <a:gd name="connsiteX13" fmla="*/ 7880 w 1348380"/>
                  <a:gd name="connsiteY13" fmla="*/ 429578 h 973906"/>
                  <a:gd name="connsiteX14" fmla="*/ 2165 w 1348380"/>
                  <a:gd name="connsiteY14" fmla="*/ 403860 h 973906"/>
                  <a:gd name="connsiteX15" fmla="*/ 9785 w 1348380"/>
                  <a:gd name="connsiteY15" fmla="*/ 292418 h 973906"/>
                  <a:gd name="connsiteX16" fmla="*/ 52648 w 1348380"/>
                  <a:gd name="connsiteY16" fmla="*/ 41910 h 973906"/>
                  <a:gd name="connsiteX17" fmla="*/ 56458 w 1348380"/>
                  <a:gd name="connsiteY17" fmla="*/ 0 h 973906"/>
                  <a:gd name="connsiteX18" fmla="*/ 99320 w 1348380"/>
                  <a:gd name="connsiteY18" fmla="*/ 63818 h 973906"/>
                  <a:gd name="connsiteX19" fmla="*/ 205048 w 1348380"/>
                  <a:gd name="connsiteY19" fmla="*/ 290513 h 973906"/>
                  <a:gd name="connsiteX20" fmla="*/ 213620 w 1348380"/>
                  <a:gd name="connsiteY20" fmla="*/ 319088 h 973906"/>
                  <a:gd name="connsiteX21" fmla="*/ 214573 w 1348380"/>
                  <a:gd name="connsiteY21" fmla="*/ 323850 h 973906"/>
                  <a:gd name="connsiteX22" fmla="*/ 214573 w 1348380"/>
                  <a:gd name="connsiteY22" fmla="*/ 323850 h 973906"/>
                  <a:gd name="connsiteX23" fmla="*/ 233623 w 1348380"/>
                  <a:gd name="connsiteY23" fmla="*/ 393382 h 973906"/>
                  <a:gd name="connsiteX24" fmla="*/ 252673 w 1348380"/>
                  <a:gd name="connsiteY24" fmla="*/ 453390 h 973906"/>
                  <a:gd name="connsiteX25" fmla="*/ 352685 w 1348380"/>
                  <a:gd name="connsiteY25" fmla="*/ 619125 h 973906"/>
                  <a:gd name="connsiteX26" fmla="*/ 422218 w 1348380"/>
                  <a:gd name="connsiteY26" fmla="*/ 673418 h 973906"/>
                  <a:gd name="connsiteX27" fmla="*/ 575570 w 1348380"/>
                  <a:gd name="connsiteY27" fmla="*/ 668655 h 973906"/>
                  <a:gd name="connsiteX28" fmla="*/ 808933 w 1348380"/>
                  <a:gd name="connsiteY28" fmla="*/ 534353 h 973906"/>
                  <a:gd name="connsiteX29" fmla="*/ 1002290 w 1348380"/>
                  <a:gd name="connsiteY29" fmla="*/ 572453 h 973906"/>
                  <a:gd name="connsiteX30" fmla="*/ 1038485 w 1348380"/>
                  <a:gd name="connsiteY30" fmla="*/ 562928 h 973906"/>
                  <a:gd name="connsiteX31" fmla="*/ 1153738 w 1348380"/>
                  <a:gd name="connsiteY31" fmla="*/ 504825 h 973906"/>
                  <a:gd name="connsiteX32" fmla="*/ 1158500 w 1348380"/>
                  <a:gd name="connsiteY32" fmla="*/ 501968 h 973906"/>
                  <a:gd name="connsiteX33" fmla="*/ 1163263 w 1348380"/>
                  <a:gd name="connsiteY33" fmla="*/ 498157 h 973906"/>
                  <a:gd name="connsiteX34" fmla="*/ 1183265 w 1348380"/>
                  <a:gd name="connsiteY34" fmla="*/ 483870 h 973906"/>
                  <a:gd name="connsiteX35" fmla="*/ 1267085 w 1348380"/>
                  <a:gd name="connsiteY35" fmla="*/ 408623 h 973906"/>
                  <a:gd name="connsiteX36" fmla="*/ 1267085 w 1348380"/>
                  <a:gd name="connsiteY36" fmla="*/ 408623 h 973906"/>
                  <a:gd name="connsiteX37" fmla="*/ 1293755 w 1348380"/>
                  <a:gd name="connsiteY37" fmla="*/ 395288 h 973906"/>
                  <a:gd name="connsiteX38" fmla="*/ 1348048 w 1348380"/>
                  <a:gd name="connsiteY38" fmla="*/ 492443 h 97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8380" h="973906">
                    <a:moveTo>
                      <a:pt x="1348048" y="492443"/>
                    </a:moveTo>
                    <a:cubicBezTo>
                      <a:pt x="1350905" y="519113"/>
                      <a:pt x="1334713" y="576263"/>
                      <a:pt x="1324235" y="601028"/>
                    </a:cubicBezTo>
                    <a:cubicBezTo>
                      <a:pt x="1301375" y="657225"/>
                      <a:pt x="1145165" y="698182"/>
                      <a:pt x="1088015" y="720090"/>
                    </a:cubicBezTo>
                    <a:cubicBezTo>
                      <a:pt x="966095" y="767715"/>
                      <a:pt x="942283" y="817245"/>
                      <a:pt x="842270" y="902018"/>
                    </a:cubicBezTo>
                    <a:cubicBezTo>
                      <a:pt x="808933" y="930593"/>
                      <a:pt x="775595" y="961073"/>
                      <a:pt x="732733" y="970598"/>
                    </a:cubicBezTo>
                    <a:cubicBezTo>
                      <a:pt x="699395" y="978218"/>
                      <a:pt x="665105" y="971550"/>
                      <a:pt x="632720" y="962025"/>
                    </a:cubicBezTo>
                    <a:cubicBezTo>
                      <a:pt x="627005" y="960120"/>
                      <a:pt x="621290" y="958215"/>
                      <a:pt x="615575" y="956310"/>
                    </a:cubicBezTo>
                    <a:cubicBezTo>
                      <a:pt x="561283" y="938213"/>
                      <a:pt x="508895" y="913448"/>
                      <a:pt x="459365" y="884873"/>
                    </a:cubicBezTo>
                    <a:cubicBezTo>
                      <a:pt x="446030" y="877253"/>
                      <a:pt x="432695" y="868680"/>
                      <a:pt x="419360" y="860107"/>
                    </a:cubicBezTo>
                    <a:cubicBezTo>
                      <a:pt x="373640" y="830580"/>
                      <a:pt x="331730" y="796290"/>
                      <a:pt x="290773" y="760095"/>
                    </a:cubicBezTo>
                    <a:cubicBezTo>
                      <a:pt x="254578" y="727710"/>
                      <a:pt x="220288" y="692468"/>
                      <a:pt x="186950" y="657225"/>
                    </a:cubicBezTo>
                    <a:cubicBezTo>
                      <a:pt x="145993" y="613410"/>
                      <a:pt x="106940" y="567690"/>
                      <a:pt x="67888" y="521970"/>
                    </a:cubicBezTo>
                    <a:cubicBezTo>
                      <a:pt x="48838" y="500063"/>
                      <a:pt x="29788" y="477203"/>
                      <a:pt x="16453" y="450532"/>
                    </a:cubicBezTo>
                    <a:cubicBezTo>
                      <a:pt x="13595" y="443865"/>
                      <a:pt x="9785" y="437198"/>
                      <a:pt x="7880" y="429578"/>
                    </a:cubicBezTo>
                    <a:cubicBezTo>
                      <a:pt x="5023" y="421005"/>
                      <a:pt x="3118" y="412432"/>
                      <a:pt x="2165" y="403860"/>
                    </a:cubicBezTo>
                    <a:cubicBezTo>
                      <a:pt x="-3550" y="367665"/>
                      <a:pt x="3118" y="328613"/>
                      <a:pt x="9785" y="292418"/>
                    </a:cubicBezTo>
                    <a:cubicBezTo>
                      <a:pt x="24073" y="208598"/>
                      <a:pt x="38360" y="124777"/>
                      <a:pt x="52648" y="41910"/>
                    </a:cubicBezTo>
                    <a:cubicBezTo>
                      <a:pt x="54553" y="31433"/>
                      <a:pt x="55505" y="16193"/>
                      <a:pt x="56458" y="0"/>
                    </a:cubicBezTo>
                    <a:cubicBezTo>
                      <a:pt x="70745" y="20955"/>
                      <a:pt x="85985" y="41910"/>
                      <a:pt x="99320" y="63818"/>
                    </a:cubicBezTo>
                    <a:cubicBezTo>
                      <a:pt x="145040" y="133350"/>
                      <a:pt x="180283" y="210502"/>
                      <a:pt x="205048" y="290513"/>
                    </a:cubicBezTo>
                    <a:cubicBezTo>
                      <a:pt x="207905" y="300038"/>
                      <a:pt x="210763" y="309563"/>
                      <a:pt x="213620" y="319088"/>
                    </a:cubicBezTo>
                    <a:cubicBezTo>
                      <a:pt x="214573" y="320993"/>
                      <a:pt x="214573" y="322898"/>
                      <a:pt x="214573" y="323850"/>
                    </a:cubicBezTo>
                    <a:cubicBezTo>
                      <a:pt x="214573" y="323850"/>
                      <a:pt x="214573" y="323850"/>
                      <a:pt x="214573" y="323850"/>
                    </a:cubicBezTo>
                    <a:cubicBezTo>
                      <a:pt x="221240" y="346710"/>
                      <a:pt x="226955" y="370523"/>
                      <a:pt x="233623" y="393382"/>
                    </a:cubicBezTo>
                    <a:cubicBezTo>
                      <a:pt x="239338" y="413385"/>
                      <a:pt x="245053" y="433388"/>
                      <a:pt x="252673" y="453390"/>
                    </a:cubicBezTo>
                    <a:cubicBezTo>
                      <a:pt x="275533" y="514350"/>
                      <a:pt x="309823" y="570548"/>
                      <a:pt x="352685" y="619125"/>
                    </a:cubicBezTo>
                    <a:cubicBezTo>
                      <a:pt x="372688" y="641032"/>
                      <a:pt x="394595" y="661988"/>
                      <a:pt x="422218" y="673418"/>
                    </a:cubicBezTo>
                    <a:cubicBezTo>
                      <a:pt x="469843" y="693420"/>
                      <a:pt x="525088" y="681038"/>
                      <a:pt x="575570" y="668655"/>
                    </a:cubicBezTo>
                    <a:cubicBezTo>
                      <a:pt x="663200" y="646748"/>
                      <a:pt x="765118" y="614363"/>
                      <a:pt x="808933" y="534353"/>
                    </a:cubicBezTo>
                    <a:cubicBezTo>
                      <a:pt x="863225" y="575310"/>
                      <a:pt x="935615" y="585788"/>
                      <a:pt x="1002290" y="572453"/>
                    </a:cubicBezTo>
                    <a:cubicBezTo>
                      <a:pt x="1014673" y="569595"/>
                      <a:pt x="1027055" y="566738"/>
                      <a:pt x="1038485" y="562928"/>
                    </a:cubicBezTo>
                    <a:cubicBezTo>
                      <a:pt x="1079443" y="549593"/>
                      <a:pt x="1117543" y="529590"/>
                      <a:pt x="1153738" y="504825"/>
                    </a:cubicBezTo>
                    <a:cubicBezTo>
                      <a:pt x="1155643" y="503873"/>
                      <a:pt x="1156595" y="502920"/>
                      <a:pt x="1158500" y="501968"/>
                    </a:cubicBezTo>
                    <a:cubicBezTo>
                      <a:pt x="1160405" y="501015"/>
                      <a:pt x="1162310" y="500063"/>
                      <a:pt x="1163263" y="498157"/>
                    </a:cubicBezTo>
                    <a:cubicBezTo>
                      <a:pt x="1169930" y="493395"/>
                      <a:pt x="1176598" y="488632"/>
                      <a:pt x="1183265" y="483870"/>
                    </a:cubicBezTo>
                    <a:cubicBezTo>
                      <a:pt x="1212793" y="461963"/>
                      <a:pt x="1245178" y="438150"/>
                      <a:pt x="1267085" y="408623"/>
                    </a:cubicBezTo>
                    <a:lnTo>
                      <a:pt x="1267085" y="408623"/>
                    </a:lnTo>
                    <a:cubicBezTo>
                      <a:pt x="1273753" y="400050"/>
                      <a:pt x="1283278" y="395288"/>
                      <a:pt x="1293755" y="395288"/>
                    </a:cubicBezTo>
                    <a:cubicBezTo>
                      <a:pt x="1322330" y="421957"/>
                      <a:pt x="1343285" y="449580"/>
                      <a:pt x="1348048" y="492443"/>
                    </a:cubicBezTo>
                    <a:close/>
                  </a:path>
                </a:pathLst>
              </a:custGeom>
              <a:solidFill>
                <a:srgbClr val="EBC09C"/>
              </a:solidFill>
              <a:ln w="9525" cap="flat">
                <a:noFill/>
                <a:prstDash val="solid"/>
                <a:miter/>
              </a:ln>
            </p:spPr>
            <p:txBody>
              <a:bodyPr rtlCol="0" anchor="ctr"/>
              <a:lstStyle/>
              <a:p>
                <a:endParaRPr lang="en-ID"/>
              </a:p>
            </p:txBody>
          </p:sp>
          <p:sp>
            <p:nvSpPr>
              <p:cNvPr id="1072" name="Freeform: Shape 1071">
                <a:extLst>
                  <a:ext uri="{FF2B5EF4-FFF2-40B4-BE49-F238E27FC236}">
                    <a16:creationId xmlns:a16="http://schemas.microsoft.com/office/drawing/2014/main" id="{6F76716F-5A41-4EDF-947B-28BF11B7467B}"/>
                  </a:ext>
                </a:extLst>
              </p:cNvPr>
              <p:cNvSpPr/>
              <p:nvPr/>
            </p:nvSpPr>
            <p:spPr>
              <a:xfrm>
                <a:off x="5553074" y="2490787"/>
                <a:ext cx="889015" cy="579940"/>
              </a:xfrm>
              <a:custGeom>
                <a:avLst/>
                <a:gdLst>
                  <a:gd name="connsiteX0" fmla="*/ 888682 w 889015"/>
                  <a:gd name="connsiteY0" fmla="*/ 98108 h 579940"/>
                  <a:gd name="connsiteX1" fmla="*/ 864870 w 889015"/>
                  <a:gd name="connsiteY1" fmla="*/ 206692 h 579940"/>
                  <a:gd name="connsiteX2" fmla="*/ 628650 w 889015"/>
                  <a:gd name="connsiteY2" fmla="*/ 325755 h 579940"/>
                  <a:gd name="connsiteX3" fmla="*/ 382905 w 889015"/>
                  <a:gd name="connsiteY3" fmla="*/ 507683 h 579940"/>
                  <a:gd name="connsiteX4" fmla="*/ 273368 w 889015"/>
                  <a:gd name="connsiteY4" fmla="*/ 576263 h 579940"/>
                  <a:gd name="connsiteX5" fmla="*/ 156210 w 889015"/>
                  <a:gd name="connsiteY5" fmla="*/ 561975 h 579940"/>
                  <a:gd name="connsiteX6" fmla="*/ 0 w 889015"/>
                  <a:gd name="connsiteY6" fmla="*/ 490538 h 579940"/>
                  <a:gd name="connsiteX7" fmla="*/ 118110 w 889015"/>
                  <a:gd name="connsiteY7" fmla="*/ 502920 h 579940"/>
                  <a:gd name="connsiteX8" fmla="*/ 296228 w 889015"/>
                  <a:gd name="connsiteY8" fmla="*/ 474345 h 579940"/>
                  <a:gd name="connsiteX9" fmla="*/ 373380 w 889015"/>
                  <a:gd name="connsiteY9" fmla="*/ 420053 h 579940"/>
                  <a:gd name="connsiteX10" fmla="*/ 475297 w 889015"/>
                  <a:gd name="connsiteY10" fmla="*/ 335280 h 579940"/>
                  <a:gd name="connsiteX11" fmla="*/ 490538 w 889015"/>
                  <a:gd name="connsiteY11" fmla="*/ 320040 h 579940"/>
                  <a:gd name="connsiteX12" fmla="*/ 586740 w 889015"/>
                  <a:gd name="connsiteY12" fmla="*/ 146685 h 579940"/>
                  <a:gd name="connsiteX13" fmla="*/ 561975 w 889015"/>
                  <a:gd name="connsiteY13" fmla="*/ 259080 h 579940"/>
                  <a:gd name="connsiteX14" fmla="*/ 576263 w 889015"/>
                  <a:gd name="connsiteY14" fmla="*/ 268605 h 579940"/>
                  <a:gd name="connsiteX15" fmla="*/ 784860 w 889015"/>
                  <a:gd name="connsiteY15" fmla="*/ 188595 h 579940"/>
                  <a:gd name="connsiteX16" fmla="*/ 696278 w 889015"/>
                  <a:gd name="connsiteY16" fmla="*/ 110490 h 579940"/>
                  <a:gd name="connsiteX17" fmla="*/ 682943 w 889015"/>
                  <a:gd name="connsiteY17" fmla="*/ 104775 h 579940"/>
                  <a:gd name="connsiteX18" fmla="*/ 706755 w 889015"/>
                  <a:gd name="connsiteY18" fmla="*/ 103822 h 579940"/>
                  <a:gd name="connsiteX19" fmla="*/ 757238 w 889015"/>
                  <a:gd name="connsiteY19" fmla="*/ 110490 h 579940"/>
                  <a:gd name="connsiteX20" fmla="*/ 807720 w 889015"/>
                  <a:gd name="connsiteY20" fmla="*/ 160972 h 579940"/>
                  <a:gd name="connsiteX21" fmla="*/ 810578 w 889015"/>
                  <a:gd name="connsiteY21" fmla="*/ 13335 h 579940"/>
                  <a:gd name="connsiteX22" fmla="*/ 837247 w 889015"/>
                  <a:gd name="connsiteY22" fmla="*/ 0 h 579940"/>
                  <a:gd name="connsiteX23" fmla="*/ 888682 w 889015"/>
                  <a:gd name="connsiteY23" fmla="*/ 98108 h 57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9015" h="579940">
                    <a:moveTo>
                      <a:pt x="888682" y="98108"/>
                    </a:moveTo>
                    <a:cubicBezTo>
                      <a:pt x="891540" y="124778"/>
                      <a:pt x="875347" y="181928"/>
                      <a:pt x="864870" y="206692"/>
                    </a:cubicBezTo>
                    <a:cubicBezTo>
                      <a:pt x="842010" y="262890"/>
                      <a:pt x="685800" y="303847"/>
                      <a:pt x="628650" y="325755"/>
                    </a:cubicBezTo>
                    <a:cubicBezTo>
                      <a:pt x="506730" y="373380"/>
                      <a:pt x="482918" y="422910"/>
                      <a:pt x="382905" y="507683"/>
                    </a:cubicBezTo>
                    <a:cubicBezTo>
                      <a:pt x="349568" y="536258"/>
                      <a:pt x="316230" y="566738"/>
                      <a:pt x="273368" y="576263"/>
                    </a:cubicBezTo>
                    <a:cubicBezTo>
                      <a:pt x="234315" y="585788"/>
                      <a:pt x="193357" y="575310"/>
                      <a:pt x="156210" y="561975"/>
                    </a:cubicBezTo>
                    <a:cubicBezTo>
                      <a:pt x="101918" y="543878"/>
                      <a:pt x="49530" y="519113"/>
                      <a:pt x="0" y="490538"/>
                    </a:cubicBezTo>
                    <a:cubicBezTo>
                      <a:pt x="39053" y="497205"/>
                      <a:pt x="79057" y="501015"/>
                      <a:pt x="118110" y="502920"/>
                    </a:cubicBezTo>
                    <a:cubicBezTo>
                      <a:pt x="179070" y="504825"/>
                      <a:pt x="241935" y="501967"/>
                      <a:pt x="296228" y="474345"/>
                    </a:cubicBezTo>
                    <a:cubicBezTo>
                      <a:pt x="323850" y="460058"/>
                      <a:pt x="348615" y="440055"/>
                      <a:pt x="373380" y="420053"/>
                    </a:cubicBezTo>
                    <a:cubicBezTo>
                      <a:pt x="407670" y="391478"/>
                      <a:pt x="441960" y="363855"/>
                      <a:pt x="475297" y="335280"/>
                    </a:cubicBezTo>
                    <a:cubicBezTo>
                      <a:pt x="481013" y="330517"/>
                      <a:pt x="489585" y="326708"/>
                      <a:pt x="490538" y="320040"/>
                    </a:cubicBezTo>
                    <a:cubicBezTo>
                      <a:pt x="507682" y="200025"/>
                      <a:pt x="586740" y="146685"/>
                      <a:pt x="586740" y="146685"/>
                    </a:cubicBezTo>
                    <a:cubicBezTo>
                      <a:pt x="586740" y="146685"/>
                      <a:pt x="571500" y="216217"/>
                      <a:pt x="561975" y="259080"/>
                    </a:cubicBezTo>
                    <a:cubicBezTo>
                      <a:pt x="560070" y="267653"/>
                      <a:pt x="569595" y="274320"/>
                      <a:pt x="576263" y="268605"/>
                    </a:cubicBezTo>
                    <a:cubicBezTo>
                      <a:pt x="633413" y="225742"/>
                      <a:pt x="728663" y="194310"/>
                      <a:pt x="784860" y="188595"/>
                    </a:cubicBezTo>
                    <a:cubicBezTo>
                      <a:pt x="762953" y="168592"/>
                      <a:pt x="726757" y="127635"/>
                      <a:pt x="696278" y="110490"/>
                    </a:cubicBezTo>
                    <a:cubicBezTo>
                      <a:pt x="691515" y="107633"/>
                      <a:pt x="686753" y="105728"/>
                      <a:pt x="682943" y="104775"/>
                    </a:cubicBezTo>
                    <a:cubicBezTo>
                      <a:pt x="690563" y="104775"/>
                      <a:pt x="698182" y="103822"/>
                      <a:pt x="706755" y="103822"/>
                    </a:cubicBezTo>
                    <a:cubicBezTo>
                      <a:pt x="723900" y="103822"/>
                      <a:pt x="741045" y="105728"/>
                      <a:pt x="757238" y="110490"/>
                    </a:cubicBezTo>
                    <a:cubicBezTo>
                      <a:pt x="781050" y="118110"/>
                      <a:pt x="802005" y="137160"/>
                      <a:pt x="807720" y="160972"/>
                    </a:cubicBezTo>
                    <a:cubicBezTo>
                      <a:pt x="835343" y="117158"/>
                      <a:pt x="835343" y="58103"/>
                      <a:pt x="810578" y="13335"/>
                    </a:cubicBezTo>
                    <a:cubicBezTo>
                      <a:pt x="817245" y="4763"/>
                      <a:pt x="826770" y="0"/>
                      <a:pt x="837247" y="0"/>
                    </a:cubicBezTo>
                    <a:cubicBezTo>
                      <a:pt x="862965" y="27622"/>
                      <a:pt x="883920" y="55245"/>
                      <a:pt x="888682" y="98108"/>
                    </a:cubicBezTo>
                    <a:close/>
                  </a:path>
                </a:pathLst>
              </a:custGeom>
              <a:solidFill>
                <a:srgbClr val="CF9E76"/>
              </a:solidFill>
              <a:ln w="9525" cap="flat">
                <a:noFill/>
                <a:prstDash val="solid"/>
                <a:miter/>
              </a:ln>
            </p:spPr>
            <p:txBody>
              <a:bodyPr rtlCol="0" anchor="ctr"/>
              <a:lstStyle/>
              <a:p>
                <a:endParaRPr lang="en-ID"/>
              </a:p>
            </p:txBody>
          </p:sp>
          <p:sp>
            <p:nvSpPr>
              <p:cNvPr id="1073" name="Freeform: Shape 1072">
                <a:extLst>
                  <a:ext uri="{FF2B5EF4-FFF2-40B4-BE49-F238E27FC236}">
                    <a16:creationId xmlns:a16="http://schemas.microsoft.com/office/drawing/2014/main" id="{D8185856-04F9-489C-A151-E234816DD73C}"/>
                  </a:ext>
                </a:extLst>
              </p:cNvPr>
              <p:cNvSpPr/>
              <p:nvPr/>
            </p:nvSpPr>
            <p:spPr>
              <a:xfrm>
                <a:off x="6092699" y="2599371"/>
                <a:ext cx="250949" cy="186882"/>
              </a:xfrm>
              <a:custGeom>
                <a:avLst/>
                <a:gdLst>
                  <a:gd name="connsiteX0" fmla="*/ 250950 w 250949"/>
                  <a:gd name="connsiteY0" fmla="*/ 90488 h 186882"/>
                  <a:gd name="connsiteX1" fmla="*/ 30922 w 250949"/>
                  <a:gd name="connsiteY1" fmla="*/ 180975 h 186882"/>
                  <a:gd name="connsiteX2" fmla="*/ 3300 w 250949"/>
                  <a:gd name="connsiteY2" fmla="*/ 182880 h 186882"/>
                  <a:gd name="connsiteX3" fmla="*/ 3300 w 250949"/>
                  <a:gd name="connsiteY3" fmla="*/ 160020 h 186882"/>
                  <a:gd name="connsiteX4" fmla="*/ 40447 w 250949"/>
                  <a:gd name="connsiteY4" fmla="*/ 60960 h 186882"/>
                  <a:gd name="connsiteX5" fmla="*/ 155700 w 250949"/>
                  <a:gd name="connsiteY5" fmla="*/ 2858 h 186882"/>
                  <a:gd name="connsiteX6" fmla="*/ 160462 w 250949"/>
                  <a:gd name="connsiteY6" fmla="*/ 0 h 186882"/>
                  <a:gd name="connsiteX7" fmla="*/ 192847 w 250949"/>
                  <a:gd name="connsiteY7" fmla="*/ 18098 h 186882"/>
                  <a:gd name="connsiteX8" fmla="*/ 250950 w 250949"/>
                  <a:gd name="connsiteY8" fmla="*/ 90488 h 18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949" h="186882">
                    <a:moveTo>
                      <a:pt x="250950" y="90488"/>
                    </a:moveTo>
                    <a:cubicBezTo>
                      <a:pt x="174750" y="112395"/>
                      <a:pt x="101407" y="142875"/>
                      <a:pt x="30922" y="180975"/>
                    </a:cubicBezTo>
                    <a:cubicBezTo>
                      <a:pt x="22350" y="185738"/>
                      <a:pt x="9967" y="190500"/>
                      <a:pt x="3300" y="182880"/>
                    </a:cubicBezTo>
                    <a:cubicBezTo>
                      <a:pt x="-2416" y="177165"/>
                      <a:pt x="442" y="167640"/>
                      <a:pt x="3300" y="160020"/>
                    </a:cubicBezTo>
                    <a:cubicBezTo>
                      <a:pt x="15682" y="126683"/>
                      <a:pt x="28065" y="94298"/>
                      <a:pt x="40447" y="60960"/>
                    </a:cubicBezTo>
                    <a:cubicBezTo>
                      <a:pt x="81405" y="47625"/>
                      <a:pt x="119505" y="27623"/>
                      <a:pt x="155700" y="2858"/>
                    </a:cubicBezTo>
                    <a:cubicBezTo>
                      <a:pt x="157605" y="1905"/>
                      <a:pt x="158557" y="953"/>
                      <a:pt x="160462" y="0"/>
                    </a:cubicBezTo>
                    <a:cubicBezTo>
                      <a:pt x="171892" y="5715"/>
                      <a:pt x="183322" y="11430"/>
                      <a:pt x="192847" y="18098"/>
                    </a:cubicBezTo>
                    <a:cubicBezTo>
                      <a:pt x="220469" y="33338"/>
                      <a:pt x="243330" y="59055"/>
                      <a:pt x="250950" y="90488"/>
                    </a:cubicBezTo>
                    <a:close/>
                  </a:path>
                </a:pathLst>
              </a:custGeom>
              <a:solidFill>
                <a:srgbClr val="FFFFFF"/>
              </a:solidFill>
              <a:ln w="9525" cap="flat">
                <a:noFill/>
                <a:prstDash val="solid"/>
                <a:miter/>
              </a:ln>
            </p:spPr>
            <p:txBody>
              <a:bodyPr rtlCol="0" anchor="ctr"/>
              <a:lstStyle/>
              <a:p>
                <a:endParaRPr lang="en-ID"/>
              </a:p>
            </p:txBody>
          </p:sp>
          <p:sp>
            <p:nvSpPr>
              <p:cNvPr id="1074" name="Freeform: Shape 1073">
                <a:extLst>
                  <a:ext uri="{FF2B5EF4-FFF2-40B4-BE49-F238E27FC236}">
                    <a16:creationId xmlns:a16="http://schemas.microsoft.com/office/drawing/2014/main" id="{0F5344D0-6771-43B9-B14D-65F5BD99784A}"/>
                  </a:ext>
                </a:extLst>
              </p:cNvPr>
              <p:cNvSpPr/>
              <p:nvPr/>
            </p:nvSpPr>
            <p:spPr>
              <a:xfrm>
                <a:off x="5093709" y="2095499"/>
                <a:ext cx="213620" cy="657225"/>
              </a:xfrm>
              <a:custGeom>
                <a:avLst/>
                <a:gdLst>
                  <a:gd name="connsiteX0" fmla="*/ 205048 w 213620"/>
                  <a:gd name="connsiteY0" fmla="*/ 290513 h 657225"/>
                  <a:gd name="connsiteX1" fmla="*/ 213620 w 213620"/>
                  <a:gd name="connsiteY1" fmla="*/ 319088 h 657225"/>
                  <a:gd name="connsiteX2" fmla="*/ 212668 w 213620"/>
                  <a:gd name="connsiteY2" fmla="*/ 318135 h 657225"/>
                  <a:gd name="connsiteX3" fmla="*/ 153613 w 213620"/>
                  <a:gd name="connsiteY3" fmla="*/ 266700 h 657225"/>
                  <a:gd name="connsiteX4" fmla="*/ 74555 w 213620"/>
                  <a:gd name="connsiteY4" fmla="*/ 304800 h 657225"/>
                  <a:gd name="connsiteX5" fmla="*/ 59315 w 213620"/>
                  <a:gd name="connsiteY5" fmla="*/ 395288 h 657225"/>
                  <a:gd name="connsiteX6" fmla="*/ 146945 w 213620"/>
                  <a:gd name="connsiteY6" fmla="*/ 603885 h 657225"/>
                  <a:gd name="connsiteX7" fmla="*/ 186950 w 213620"/>
                  <a:gd name="connsiteY7" fmla="*/ 657225 h 657225"/>
                  <a:gd name="connsiteX8" fmla="*/ 67888 w 213620"/>
                  <a:gd name="connsiteY8" fmla="*/ 521970 h 657225"/>
                  <a:gd name="connsiteX9" fmla="*/ 16453 w 213620"/>
                  <a:gd name="connsiteY9" fmla="*/ 450533 h 657225"/>
                  <a:gd name="connsiteX10" fmla="*/ 7880 w 213620"/>
                  <a:gd name="connsiteY10" fmla="*/ 429578 h 657225"/>
                  <a:gd name="connsiteX11" fmla="*/ 2165 w 213620"/>
                  <a:gd name="connsiteY11" fmla="*/ 403860 h 657225"/>
                  <a:gd name="connsiteX12" fmla="*/ 9785 w 213620"/>
                  <a:gd name="connsiteY12" fmla="*/ 292417 h 657225"/>
                  <a:gd name="connsiteX13" fmla="*/ 52648 w 213620"/>
                  <a:gd name="connsiteY13" fmla="*/ 41910 h 657225"/>
                  <a:gd name="connsiteX14" fmla="*/ 56458 w 213620"/>
                  <a:gd name="connsiteY14" fmla="*/ 0 h 657225"/>
                  <a:gd name="connsiteX15" fmla="*/ 99320 w 213620"/>
                  <a:gd name="connsiteY15" fmla="*/ 63817 h 657225"/>
                  <a:gd name="connsiteX16" fmla="*/ 205048 w 213620"/>
                  <a:gd name="connsiteY16" fmla="*/ 290513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20" h="657225">
                    <a:moveTo>
                      <a:pt x="205048" y="290513"/>
                    </a:moveTo>
                    <a:cubicBezTo>
                      <a:pt x="207905" y="300038"/>
                      <a:pt x="210763" y="309563"/>
                      <a:pt x="213620" y="319088"/>
                    </a:cubicBezTo>
                    <a:cubicBezTo>
                      <a:pt x="213620" y="319088"/>
                      <a:pt x="213620" y="318135"/>
                      <a:pt x="212668" y="318135"/>
                    </a:cubicBezTo>
                    <a:cubicBezTo>
                      <a:pt x="199333" y="295275"/>
                      <a:pt x="180283" y="273367"/>
                      <a:pt x="153613" y="266700"/>
                    </a:cubicBezTo>
                    <a:cubicBezTo>
                      <a:pt x="123133" y="260033"/>
                      <a:pt x="90748" y="278130"/>
                      <a:pt x="74555" y="304800"/>
                    </a:cubicBezTo>
                    <a:cubicBezTo>
                      <a:pt x="58363" y="331470"/>
                      <a:pt x="55505" y="364808"/>
                      <a:pt x="59315" y="395288"/>
                    </a:cubicBezTo>
                    <a:cubicBezTo>
                      <a:pt x="66935" y="471488"/>
                      <a:pt x="104083" y="541020"/>
                      <a:pt x="146945" y="603885"/>
                    </a:cubicBezTo>
                    <a:cubicBezTo>
                      <a:pt x="159328" y="621983"/>
                      <a:pt x="173615" y="640080"/>
                      <a:pt x="186950" y="657225"/>
                    </a:cubicBezTo>
                    <a:cubicBezTo>
                      <a:pt x="145993" y="613410"/>
                      <a:pt x="106940" y="567690"/>
                      <a:pt x="67888" y="521970"/>
                    </a:cubicBezTo>
                    <a:cubicBezTo>
                      <a:pt x="48838" y="500063"/>
                      <a:pt x="29788" y="477203"/>
                      <a:pt x="16453" y="450533"/>
                    </a:cubicBezTo>
                    <a:cubicBezTo>
                      <a:pt x="13595" y="443865"/>
                      <a:pt x="9785" y="437197"/>
                      <a:pt x="7880" y="429578"/>
                    </a:cubicBezTo>
                    <a:cubicBezTo>
                      <a:pt x="5023" y="421005"/>
                      <a:pt x="3118" y="412433"/>
                      <a:pt x="2165" y="403860"/>
                    </a:cubicBezTo>
                    <a:cubicBezTo>
                      <a:pt x="-3550" y="367665"/>
                      <a:pt x="3118" y="328613"/>
                      <a:pt x="9785" y="292417"/>
                    </a:cubicBezTo>
                    <a:cubicBezTo>
                      <a:pt x="24073" y="208597"/>
                      <a:pt x="38360" y="124777"/>
                      <a:pt x="52648" y="41910"/>
                    </a:cubicBezTo>
                    <a:cubicBezTo>
                      <a:pt x="54553" y="31433"/>
                      <a:pt x="55505" y="16192"/>
                      <a:pt x="56458" y="0"/>
                    </a:cubicBezTo>
                    <a:cubicBezTo>
                      <a:pt x="70745" y="20955"/>
                      <a:pt x="85985" y="41910"/>
                      <a:pt x="99320" y="63817"/>
                    </a:cubicBezTo>
                    <a:cubicBezTo>
                      <a:pt x="145040" y="134302"/>
                      <a:pt x="181235" y="210503"/>
                      <a:pt x="205048" y="290513"/>
                    </a:cubicBezTo>
                    <a:close/>
                  </a:path>
                </a:pathLst>
              </a:custGeom>
              <a:solidFill>
                <a:srgbClr val="CF9E76"/>
              </a:solidFill>
              <a:ln w="9525" cap="flat">
                <a:noFill/>
                <a:prstDash val="solid"/>
                <a:miter/>
              </a:ln>
            </p:spPr>
            <p:txBody>
              <a:bodyPr rtlCol="0" anchor="ctr"/>
              <a:lstStyle/>
              <a:p>
                <a:endParaRPr lang="en-ID"/>
              </a:p>
            </p:txBody>
          </p:sp>
        </p:grpSp>
        <p:grpSp>
          <p:nvGrpSpPr>
            <p:cNvPr id="1075" name="Graphic 47">
              <a:extLst>
                <a:ext uri="{FF2B5EF4-FFF2-40B4-BE49-F238E27FC236}">
                  <a16:creationId xmlns:a16="http://schemas.microsoft.com/office/drawing/2014/main" id="{B343BF09-2704-4198-9363-77FD6DCE85F7}"/>
                </a:ext>
              </a:extLst>
            </p:cNvPr>
            <p:cNvGrpSpPr/>
            <p:nvPr/>
          </p:nvGrpSpPr>
          <p:grpSpPr>
            <a:xfrm>
              <a:off x="3240727" y="1233165"/>
              <a:ext cx="5706429" cy="1394116"/>
              <a:chOff x="3240727" y="1233165"/>
              <a:chExt cx="5706429" cy="1394116"/>
            </a:xfrm>
          </p:grpSpPr>
          <p:sp>
            <p:nvSpPr>
              <p:cNvPr id="1076" name="Freeform: Shape 1075">
                <a:extLst>
                  <a:ext uri="{FF2B5EF4-FFF2-40B4-BE49-F238E27FC236}">
                    <a16:creationId xmlns:a16="http://schemas.microsoft.com/office/drawing/2014/main" id="{8F691BDA-E390-4ABA-AD95-A864D1A5737C}"/>
                  </a:ext>
                </a:extLst>
              </p:cNvPr>
              <p:cNvSpPr/>
              <p:nvPr/>
            </p:nvSpPr>
            <p:spPr>
              <a:xfrm>
                <a:off x="6245542" y="1233165"/>
                <a:ext cx="2701614" cy="884241"/>
              </a:xfrm>
              <a:custGeom>
                <a:avLst/>
                <a:gdLst>
                  <a:gd name="connsiteX0" fmla="*/ 691515 w 2701614"/>
                  <a:gd name="connsiteY0" fmla="*/ 768037 h 884241"/>
                  <a:gd name="connsiteX1" fmla="*/ 95250 w 2701614"/>
                  <a:gd name="connsiteY1" fmla="*/ 884242 h 884241"/>
                  <a:gd name="connsiteX2" fmla="*/ 96202 w 2701614"/>
                  <a:gd name="connsiteY2" fmla="*/ 882337 h 884241"/>
                  <a:gd name="connsiteX3" fmla="*/ 96202 w 2701614"/>
                  <a:gd name="connsiteY3" fmla="*/ 882337 h 884241"/>
                  <a:gd name="connsiteX4" fmla="*/ 152400 w 2701614"/>
                  <a:gd name="connsiteY4" fmla="*/ 743272 h 884241"/>
                  <a:gd name="connsiteX5" fmla="*/ 152400 w 2701614"/>
                  <a:gd name="connsiteY5" fmla="*/ 743272 h 884241"/>
                  <a:gd name="connsiteX6" fmla="*/ 149542 w 2701614"/>
                  <a:gd name="connsiteY6" fmla="*/ 636592 h 884241"/>
                  <a:gd name="connsiteX7" fmla="*/ 0 w 2701614"/>
                  <a:gd name="connsiteY7" fmla="*/ 424184 h 884241"/>
                  <a:gd name="connsiteX8" fmla="*/ 54292 w 2701614"/>
                  <a:gd name="connsiteY8" fmla="*/ 414659 h 884241"/>
                  <a:gd name="connsiteX9" fmla="*/ 54292 w 2701614"/>
                  <a:gd name="connsiteY9" fmla="*/ 414659 h 884241"/>
                  <a:gd name="connsiteX10" fmla="*/ 298132 w 2701614"/>
                  <a:gd name="connsiteY10" fmla="*/ 373702 h 884241"/>
                  <a:gd name="connsiteX11" fmla="*/ 1026795 w 2701614"/>
                  <a:gd name="connsiteY11" fmla="*/ 250829 h 884241"/>
                  <a:gd name="connsiteX12" fmla="*/ 1036320 w 2701614"/>
                  <a:gd name="connsiteY12" fmla="*/ 248924 h 884241"/>
                  <a:gd name="connsiteX13" fmla="*/ 1225868 w 2701614"/>
                  <a:gd name="connsiteY13" fmla="*/ 217492 h 884241"/>
                  <a:gd name="connsiteX14" fmla="*/ 2496502 w 2701614"/>
                  <a:gd name="connsiteY14" fmla="*/ 3179 h 884241"/>
                  <a:gd name="connsiteX15" fmla="*/ 2698433 w 2701614"/>
                  <a:gd name="connsiteY15" fmla="*/ 140339 h 884241"/>
                  <a:gd name="connsiteX16" fmla="*/ 2563177 w 2701614"/>
                  <a:gd name="connsiteY16" fmla="*/ 343222 h 884241"/>
                  <a:gd name="connsiteX17" fmla="*/ 2367915 w 2701614"/>
                  <a:gd name="connsiteY17" fmla="*/ 231779 h 884241"/>
                  <a:gd name="connsiteX18" fmla="*/ 691515 w 2701614"/>
                  <a:gd name="connsiteY18" fmla="*/ 768037 h 884241"/>
                  <a:gd name="connsiteX19" fmla="*/ 691515 w 2701614"/>
                  <a:gd name="connsiteY19" fmla="*/ 768037 h 884241"/>
                  <a:gd name="connsiteX20" fmla="*/ 2547938 w 2701614"/>
                  <a:gd name="connsiteY20" fmla="*/ 268927 h 884241"/>
                  <a:gd name="connsiteX21" fmla="*/ 2624138 w 2701614"/>
                  <a:gd name="connsiteY21" fmla="*/ 154627 h 884241"/>
                  <a:gd name="connsiteX22" fmla="*/ 2509838 w 2701614"/>
                  <a:gd name="connsiteY22" fmla="*/ 77474 h 884241"/>
                  <a:gd name="connsiteX23" fmla="*/ 2433638 w 2701614"/>
                  <a:gd name="connsiteY23" fmla="*/ 191774 h 884241"/>
                  <a:gd name="connsiteX24" fmla="*/ 2433638 w 2701614"/>
                  <a:gd name="connsiteY24" fmla="*/ 191774 h 884241"/>
                  <a:gd name="connsiteX25" fmla="*/ 2433638 w 2701614"/>
                  <a:gd name="connsiteY25" fmla="*/ 191774 h 884241"/>
                  <a:gd name="connsiteX26" fmla="*/ 2433638 w 2701614"/>
                  <a:gd name="connsiteY26" fmla="*/ 191774 h 884241"/>
                  <a:gd name="connsiteX27" fmla="*/ 2433638 w 2701614"/>
                  <a:gd name="connsiteY27" fmla="*/ 191774 h 884241"/>
                  <a:gd name="connsiteX28" fmla="*/ 2433638 w 2701614"/>
                  <a:gd name="connsiteY28" fmla="*/ 191774 h 884241"/>
                  <a:gd name="connsiteX29" fmla="*/ 2433638 w 2701614"/>
                  <a:gd name="connsiteY29" fmla="*/ 191774 h 884241"/>
                  <a:gd name="connsiteX30" fmla="*/ 2433638 w 2701614"/>
                  <a:gd name="connsiteY30" fmla="*/ 191774 h 884241"/>
                  <a:gd name="connsiteX31" fmla="*/ 2433638 w 2701614"/>
                  <a:gd name="connsiteY31" fmla="*/ 191774 h 884241"/>
                  <a:gd name="connsiteX32" fmla="*/ 2433638 w 2701614"/>
                  <a:gd name="connsiteY32" fmla="*/ 191774 h 884241"/>
                  <a:gd name="connsiteX33" fmla="*/ 2433638 w 2701614"/>
                  <a:gd name="connsiteY33" fmla="*/ 191774 h 884241"/>
                  <a:gd name="connsiteX34" fmla="*/ 2433638 w 2701614"/>
                  <a:gd name="connsiteY34" fmla="*/ 191774 h 884241"/>
                  <a:gd name="connsiteX35" fmla="*/ 2433638 w 2701614"/>
                  <a:gd name="connsiteY35" fmla="*/ 191774 h 884241"/>
                  <a:gd name="connsiteX36" fmla="*/ 2433638 w 2701614"/>
                  <a:gd name="connsiteY36" fmla="*/ 191774 h 884241"/>
                  <a:gd name="connsiteX37" fmla="*/ 2433638 w 2701614"/>
                  <a:gd name="connsiteY37" fmla="*/ 191774 h 884241"/>
                  <a:gd name="connsiteX38" fmla="*/ 2433638 w 2701614"/>
                  <a:gd name="connsiteY38" fmla="*/ 191774 h 884241"/>
                  <a:gd name="connsiteX39" fmla="*/ 2433638 w 2701614"/>
                  <a:gd name="connsiteY39" fmla="*/ 191774 h 884241"/>
                  <a:gd name="connsiteX40" fmla="*/ 2433638 w 2701614"/>
                  <a:gd name="connsiteY40" fmla="*/ 191774 h 884241"/>
                  <a:gd name="connsiteX41" fmla="*/ 2433638 w 2701614"/>
                  <a:gd name="connsiteY41" fmla="*/ 191774 h 884241"/>
                  <a:gd name="connsiteX42" fmla="*/ 2433638 w 2701614"/>
                  <a:gd name="connsiteY42" fmla="*/ 191774 h 884241"/>
                  <a:gd name="connsiteX43" fmla="*/ 2433638 w 2701614"/>
                  <a:gd name="connsiteY43" fmla="*/ 191774 h 884241"/>
                  <a:gd name="connsiteX44" fmla="*/ 2433638 w 2701614"/>
                  <a:gd name="connsiteY44" fmla="*/ 191774 h 884241"/>
                  <a:gd name="connsiteX45" fmla="*/ 2433638 w 2701614"/>
                  <a:gd name="connsiteY45" fmla="*/ 191774 h 884241"/>
                  <a:gd name="connsiteX46" fmla="*/ 2433638 w 2701614"/>
                  <a:gd name="connsiteY46" fmla="*/ 191774 h 884241"/>
                  <a:gd name="connsiteX47" fmla="*/ 2433638 w 2701614"/>
                  <a:gd name="connsiteY47" fmla="*/ 191774 h 884241"/>
                  <a:gd name="connsiteX48" fmla="*/ 2433638 w 2701614"/>
                  <a:gd name="connsiteY48" fmla="*/ 191774 h 884241"/>
                  <a:gd name="connsiteX49" fmla="*/ 2433638 w 2701614"/>
                  <a:gd name="connsiteY49" fmla="*/ 191774 h 884241"/>
                  <a:gd name="connsiteX50" fmla="*/ 2433638 w 2701614"/>
                  <a:gd name="connsiteY50" fmla="*/ 191774 h 884241"/>
                  <a:gd name="connsiteX51" fmla="*/ 2433638 w 2701614"/>
                  <a:gd name="connsiteY51" fmla="*/ 191774 h 884241"/>
                  <a:gd name="connsiteX52" fmla="*/ 2433638 w 2701614"/>
                  <a:gd name="connsiteY52" fmla="*/ 191774 h 884241"/>
                  <a:gd name="connsiteX53" fmla="*/ 2433638 w 2701614"/>
                  <a:gd name="connsiteY53" fmla="*/ 191774 h 884241"/>
                  <a:gd name="connsiteX54" fmla="*/ 2433638 w 2701614"/>
                  <a:gd name="connsiteY54" fmla="*/ 191774 h 884241"/>
                  <a:gd name="connsiteX55" fmla="*/ 2433638 w 2701614"/>
                  <a:gd name="connsiteY55" fmla="*/ 191774 h 884241"/>
                  <a:gd name="connsiteX56" fmla="*/ 2433638 w 2701614"/>
                  <a:gd name="connsiteY56" fmla="*/ 191774 h 884241"/>
                  <a:gd name="connsiteX57" fmla="*/ 2433638 w 2701614"/>
                  <a:gd name="connsiteY57" fmla="*/ 191774 h 884241"/>
                  <a:gd name="connsiteX58" fmla="*/ 2433638 w 2701614"/>
                  <a:gd name="connsiteY58" fmla="*/ 191774 h 884241"/>
                  <a:gd name="connsiteX59" fmla="*/ 2433638 w 2701614"/>
                  <a:gd name="connsiteY59" fmla="*/ 191774 h 884241"/>
                  <a:gd name="connsiteX60" fmla="*/ 2433638 w 2701614"/>
                  <a:gd name="connsiteY60" fmla="*/ 192727 h 884241"/>
                  <a:gd name="connsiteX61" fmla="*/ 2433638 w 2701614"/>
                  <a:gd name="connsiteY61" fmla="*/ 192727 h 884241"/>
                  <a:gd name="connsiteX62" fmla="*/ 2433638 w 2701614"/>
                  <a:gd name="connsiteY62" fmla="*/ 192727 h 884241"/>
                  <a:gd name="connsiteX63" fmla="*/ 2433638 w 2701614"/>
                  <a:gd name="connsiteY63" fmla="*/ 192727 h 884241"/>
                  <a:gd name="connsiteX64" fmla="*/ 2434590 w 2701614"/>
                  <a:gd name="connsiteY64" fmla="*/ 193679 h 884241"/>
                  <a:gd name="connsiteX65" fmla="*/ 2434590 w 2701614"/>
                  <a:gd name="connsiteY65" fmla="*/ 193679 h 884241"/>
                  <a:gd name="connsiteX66" fmla="*/ 2434590 w 2701614"/>
                  <a:gd name="connsiteY66" fmla="*/ 193679 h 884241"/>
                  <a:gd name="connsiteX67" fmla="*/ 2434590 w 2701614"/>
                  <a:gd name="connsiteY67" fmla="*/ 193679 h 884241"/>
                  <a:gd name="connsiteX68" fmla="*/ 2434590 w 2701614"/>
                  <a:gd name="connsiteY68" fmla="*/ 193679 h 884241"/>
                  <a:gd name="connsiteX69" fmla="*/ 2434590 w 2701614"/>
                  <a:gd name="connsiteY69" fmla="*/ 193679 h 884241"/>
                  <a:gd name="connsiteX70" fmla="*/ 2434590 w 2701614"/>
                  <a:gd name="connsiteY70" fmla="*/ 193679 h 884241"/>
                  <a:gd name="connsiteX71" fmla="*/ 2434590 w 2701614"/>
                  <a:gd name="connsiteY71" fmla="*/ 193679 h 884241"/>
                  <a:gd name="connsiteX72" fmla="*/ 2434590 w 2701614"/>
                  <a:gd name="connsiteY72" fmla="*/ 193679 h 884241"/>
                  <a:gd name="connsiteX73" fmla="*/ 2434590 w 2701614"/>
                  <a:gd name="connsiteY73" fmla="*/ 193679 h 884241"/>
                  <a:gd name="connsiteX74" fmla="*/ 2434590 w 2701614"/>
                  <a:gd name="connsiteY74" fmla="*/ 193679 h 884241"/>
                  <a:gd name="connsiteX75" fmla="*/ 2434590 w 2701614"/>
                  <a:gd name="connsiteY75" fmla="*/ 193679 h 884241"/>
                  <a:gd name="connsiteX76" fmla="*/ 2434590 w 2701614"/>
                  <a:gd name="connsiteY76" fmla="*/ 193679 h 884241"/>
                  <a:gd name="connsiteX77" fmla="*/ 2434590 w 2701614"/>
                  <a:gd name="connsiteY77" fmla="*/ 193679 h 884241"/>
                  <a:gd name="connsiteX78" fmla="*/ 2434590 w 2701614"/>
                  <a:gd name="connsiteY78" fmla="*/ 193679 h 884241"/>
                  <a:gd name="connsiteX79" fmla="*/ 2434590 w 2701614"/>
                  <a:gd name="connsiteY79" fmla="*/ 193679 h 884241"/>
                  <a:gd name="connsiteX80" fmla="*/ 2434590 w 2701614"/>
                  <a:gd name="connsiteY80" fmla="*/ 193679 h 884241"/>
                  <a:gd name="connsiteX81" fmla="*/ 2434590 w 2701614"/>
                  <a:gd name="connsiteY81" fmla="*/ 193679 h 884241"/>
                  <a:gd name="connsiteX82" fmla="*/ 2434590 w 2701614"/>
                  <a:gd name="connsiteY82" fmla="*/ 193679 h 884241"/>
                  <a:gd name="connsiteX83" fmla="*/ 2434590 w 2701614"/>
                  <a:gd name="connsiteY83" fmla="*/ 193679 h 884241"/>
                  <a:gd name="connsiteX84" fmla="*/ 2434590 w 2701614"/>
                  <a:gd name="connsiteY84" fmla="*/ 193679 h 884241"/>
                  <a:gd name="connsiteX85" fmla="*/ 2434590 w 2701614"/>
                  <a:gd name="connsiteY85" fmla="*/ 193679 h 884241"/>
                  <a:gd name="connsiteX86" fmla="*/ 2434590 w 2701614"/>
                  <a:gd name="connsiteY86" fmla="*/ 193679 h 884241"/>
                  <a:gd name="connsiteX87" fmla="*/ 2434590 w 2701614"/>
                  <a:gd name="connsiteY87" fmla="*/ 193679 h 884241"/>
                  <a:gd name="connsiteX88" fmla="*/ 2434590 w 2701614"/>
                  <a:gd name="connsiteY88" fmla="*/ 193679 h 884241"/>
                  <a:gd name="connsiteX89" fmla="*/ 2434590 w 2701614"/>
                  <a:gd name="connsiteY89" fmla="*/ 193679 h 884241"/>
                  <a:gd name="connsiteX90" fmla="*/ 2434590 w 2701614"/>
                  <a:gd name="connsiteY90" fmla="*/ 193679 h 884241"/>
                  <a:gd name="connsiteX91" fmla="*/ 2547938 w 2701614"/>
                  <a:gd name="connsiteY91" fmla="*/ 268927 h 88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701614" h="884241">
                    <a:moveTo>
                      <a:pt x="691515" y="768037"/>
                    </a:moveTo>
                    <a:lnTo>
                      <a:pt x="95250" y="884242"/>
                    </a:lnTo>
                    <a:lnTo>
                      <a:pt x="96202" y="882337"/>
                    </a:lnTo>
                    <a:lnTo>
                      <a:pt x="96202" y="882337"/>
                    </a:lnTo>
                    <a:cubicBezTo>
                      <a:pt x="125730" y="839474"/>
                      <a:pt x="144780" y="794707"/>
                      <a:pt x="152400" y="743272"/>
                    </a:cubicBezTo>
                    <a:lnTo>
                      <a:pt x="152400" y="743272"/>
                    </a:lnTo>
                    <a:cubicBezTo>
                      <a:pt x="157163" y="708982"/>
                      <a:pt x="157163" y="672787"/>
                      <a:pt x="149542" y="636592"/>
                    </a:cubicBezTo>
                    <a:cubicBezTo>
                      <a:pt x="131445" y="544199"/>
                      <a:pt x="75247" y="468952"/>
                      <a:pt x="0" y="424184"/>
                    </a:cubicBezTo>
                    <a:lnTo>
                      <a:pt x="54292" y="414659"/>
                    </a:lnTo>
                    <a:lnTo>
                      <a:pt x="54292" y="414659"/>
                    </a:lnTo>
                    <a:cubicBezTo>
                      <a:pt x="135255" y="400372"/>
                      <a:pt x="216217" y="387037"/>
                      <a:pt x="298132" y="373702"/>
                    </a:cubicBezTo>
                    <a:lnTo>
                      <a:pt x="1026795" y="250829"/>
                    </a:lnTo>
                    <a:lnTo>
                      <a:pt x="1036320" y="248924"/>
                    </a:lnTo>
                    <a:cubicBezTo>
                      <a:pt x="1094422" y="237494"/>
                      <a:pt x="1158240" y="227017"/>
                      <a:pt x="1225868" y="217492"/>
                    </a:cubicBezTo>
                    <a:lnTo>
                      <a:pt x="2496502" y="3179"/>
                    </a:lnTo>
                    <a:cubicBezTo>
                      <a:pt x="2589847" y="-14918"/>
                      <a:pt x="2680335" y="46042"/>
                      <a:pt x="2698433" y="140339"/>
                    </a:cubicBezTo>
                    <a:cubicBezTo>
                      <a:pt x="2716530" y="233684"/>
                      <a:pt x="2655570" y="325124"/>
                      <a:pt x="2563177" y="343222"/>
                    </a:cubicBezTo>
                    <a:cubicBezTo>
                      <a:pt x="2478405" y="359414"/>
                      <a:pt x="2396490" y="310837"/>
                      <a:pt x="2367915" y="231779"/>
                    </a:cubicBezTo>
                    <a:cubicBezTo>
                      <a:pt x="2094547" y="367987"/>
                      <a:pt x="1227772" y="663262"/>
                      <a:pt x="691515" y="768037"/>
                    </a:cubicBezTo>
                    <a:lnTo>
                      <a:pt x="691515" y="768037"/>
                    </a:lnTo>
                    <a:close/>
                    <a:moveTo>
                      <a:pt x="2547938" y="268927"/>
                    </a:moveTo>
                    <a:cubicBezTo>
                      <a:pt x="2600325" y="258449"/>
                      <a:pt x="2634615" y="207014"/>
                      <a:pt x="2624138" y="154627"/>
                    </a:cubicBezTo>
                    <a:cubicBezTo>
                      <a:pt x="2613660" y="101287"/>
                      <a:pt x="2562225" y="66997"/>
                      <a:pt x="2509838" y="77474"/>
                    </a:cubicBezTo>
                    <a:cubicBezTo>
                      <a:pt x="2457450" y="87952"/>
                      <a:pt x="2423160" y="139387"/>
                      <a:pt x="2433638" y="191774"/>
                    </a:cubicBez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2727"/>
                    </a:lnTo>
                    <a:lnTo>
                      <a:pt x="2433638" y="192727"/>
                    </a:lnTo>
                    <a:lnTo>
                      <a:pt x="2433638" y="192727"/>
                    </a:lnTo>
                    <a:lnTo>
                      <a:pt x="2433638" y="192727"/>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cubicBezTo>
                      <a:pt x="2459355" y="253687"/>
                      <a:pt x="2503170" y="277499"/>
                      <a:pt x="2547938" y="268927"/>
                    </a:cubicBezTo>
                    <a:close/>
                  </a:path>
                </a:pathLst>
              </a:custGeom>
              <a:solidFill>
                <a:srgbClr val="E6E6E6"/>
              </a:solidFill>
              <a:ln w="9525" cap="flat">
                <a:noFill/>
                <a:prstDash val="solid"/>
                <a:miter/>
              </a:ln>
            </p:spPr>
            <p:txBody>
              <a:bodyPr rtlCol="0" anchor="ctr"/>
              <a:lstStyle/>
              <a:p>
                <a:endParaRPr lang="en-ID"/>
              </a:p>
            </p:txBody>
          </p:sp>
          <p:sp>
            <p:nvSpPr>
              <p:cNvPr id="1077" name="Freeform: Shape 1076">
                <a:extLst>
                  <a:ext uri="{FF2B5EF4-FFF2-40B4-BE49-F238E27FC236}">
                    <a16:creationId xmlns:a16="http://schemas.microsoft.com/office/drawing/2014/main" id="{2174F242-375E-426E-96CD-044361BCB93F}"/>
                  </a:ext>
                </a:extLst>
              </p:cNvPr>
              <p:cNvSpPr/>
              <p:nvPr/>
            </p:nvSpPr>
            <p:spPr>
              <a:xfrm>
                <a:off x="3240727" y="1739264"/>
                <a:ext cx="2679059" cy="888016"/>
              </a:xfrm>
              <a:custGeom>
                <a:avLst/>
                <a:gdLst>
                  <a:gd name="connsiteX0" fmla="*/ 2099939 w 2679059"/>
                  <a:gd name="connsiteY0" fmla="*/ 574357 h 888016"/>
                  <a:gd name="connsiteX1" fmla="*/ 2679059 w 2679059"/>
                  <a:gd name="connsiteY1" fmla="*/ 461010 h 888016"/>
                  <a:gd name="connsiteX2" fmla="*/ 2675249 w 2679059"/>
                  <a:gd name="connsiteY2" fmla="*/ 459105 h 888016"/>
                  <a:gd name="connsiteX3" fmla="*/ 2672392 w 2679059"/>
                  <a:gd name="connsiteY3" fmla="*/ 457200 h 888016"/>
                  <a:gd name="connsiteX4" fmla="*/ 2616194 w 2679059"/>
                  <a:gd name="connsiteY4" fmla="*/ 410528 h 888016"/>
                  <a:gd name="connsiteX5" fmla="*/ 2578094 w 2679059"/>
                  <a:gd name="connsiteY5" fmla="*/ 362903 h 888016"/>
                  <a:gd name="connsiteX6" fmla="*/ 2571427 w 2679059"/>
                  <a:gd name="connsiteY6" fmla="*/ 29527 h 888016"/>
                  <a:gd name="connsiteX7" fmla="*/ 2591429 w 2679059"/>
                  <a:gd name="connsiteY7" fmla="*/ 0 h 888016"/>
                  <a:gd name="connsiteX8" fmla="*/ 2314252 w 2679059"/>
                  <a:gd name="connsiteY8" fmla="*/ 61913 h 888016"/>
                  <a:gd name="connsiteX9" fmla="*/ 1593209 w 2679059"/>
                  <a:gd name="connsiteY9" fmla="*/ 221933 h 888016"/>
                  <a:gd name="connsiteX10" fmla="*/ 1583684 w 2679059"/>
                  <a:gd name="connsiteY10" fmla="*/ 223838 h 888016"/>
                  <a:gd name="connsiteX11" fmla="*/ 1396042 w 2679059"/>
                  <a:gd name="connsiteY11" fmla="*/ 265748 h 888016"/>
                  <a:gd name="connsiteX12" fmla="*/ 138742 w 2679059"/>
                  <a:gd name="connsiteY12" fmla="*/ 544830 h 888016"/>
                  <a:gd name="connsiteX13" fmla="*/ 3487 w 2679059"/>
                  <a:gd name="connsiteY13" fmla="*/ 747713 h 888016"/>
                  <a:gd name="connsiteX14" fmla="*/ 205417 w 2679059"/>
                  <a:gd name="connsiteY14" fmla="*/ 884873 h 888016"/>
                  <a:gd name="connsiteX15" fmla="*/ 344482 w 2679059"/>
                  <a:gd name="connsiteY15" fmla="*/ 708660 h 888016"/>
                  <a:gd name="connsiteX16" fmla="*/ 2099939 w 2679059"/>
                  <a:gd name="connsiteY16" fmla="*/ 574357 h 888016"/>
                  <a:gd name="connsiteX17" fmla="*/ 2099939 w 2679059"/>
                  <a:gd name="connsiteY17" fmla="*/ 574357 h 888016"/>
                  <a:gd name="connsiteX18" fmla="*/ 192082 w 2679059"/>
                  <a:gd name="connsiteY18" fmla="*/ 810578 h 888016"/>
                  <a:gd name="connsiteX19" fmla="*/ 77782 w 2679059"/>
                  <a:gd name="connsiteY19" fmla="*/ 733425 h 888016"/>
                  <a:gd name="connsiteX20" fmla="*/ 153982 w 2679059"/>
                  <a:gd name="connsiteY20" fmla="*/ 619125 h 888016"/>
                  <a:gd name="connsiteX21" fmla="*/ 268282 w 2679059"/>
                  <a:gd name="connsiteY21" fmla="*/ 696278 h 888016"/>
                  <a:gd name="connsiteX22" fmla="*/ 268282 w 2679059"/>
                  <a:gd name="connsiteY22" fmla="*/ 696278 h 888016"/>
                  <a:gd name="connsiteX23" fmla="*/ 268282 w 2679059"/>
                  <a:gd name="connsiteY23" fmla="*/ 696278 h 888016"/>
                  <a:gd name="connsiteX24" fmla="*/ 268282 w 2679059"/>
                  <a:gd name="connsiteY24" fmla="*/ 696278 h 888016"/>
                  <a:gd name="connsiteX25" fmla="*/ 268282 w 2679059"/>
                  <a:gd name="connsiteY25" fmla="*/ 696278 h 888016"/>
                  <a:gd name="connsiteX26" fmla="*/ 268282 w 2679059"/>
                  <a:gd name="connsiteY26" fmla="*/ 696278 h 888016"/>
                  <a:gd name="connsiteX27" fmla="*/ 268282 w 2679059"/>
                  <a:gd name="connsiteY27" fmla="*/ 696278 h 888016"/>
                  <a:gd name="connsiteX28" fmla="*/ 268282 w 2679059"/>
                  <a:gd name="connsiteY28" fmla="*/ 696278 h 888016"/>
                  <a:gd name="connsiteX29" fmla="*/ 268282 w 2679059"/>
                  <a:gd name="connsiteY29" fmla="*/ 696278 h 888016"/>
                  <a:gd name="connsiteX30" fmla="*/ 268282 w 2679059"/>
                  <a:gd name="connsiteY30" fmla="*/ 696278 h 888016"/>
                  <a:gd name="connsiteX31" fmla="*/ 268282 w 2679059"/>
                  <a:gd name="connsiteY31" fmla="*/ 696278 h 888016"/>
                  <a:gd name="connsiteX32" fmla="*/ 268282 w 2679059"/>
                  <a:gd name="connsiteY32" fmla="*/ 696278 h 888016"/>
                  <a:gd name="connsiteX33" fmla="*/ 268282 w 2679059"/>
                  <a:gd name="connsiteY33" fmla="*/ 696278 h 888016"/>
                  <a:gd name="connsiteX34" fmla="*/ 268282 w 2679059"/>
                  <a:gd name="connsiteY34" fmla="*/ 696278 h 888016"/>
                  <a:gd name="connsiteX35" fmla="*/ 268282 w 2679059"/>
                  <a:gd name="connsiteY35" fmla="*/ 696278 h 888016"/>
                  <a:gd name="connsiteX36" fmla="*/ 268282 w 2679059"/>
                  <a:gd name="connsiteY36" fmla="*/ 696278 h 888016"/>
                  <a:gd name="connsiteX37" fmla="*/ 268282 w 2679059"/>
                  <a:gd name="connsiteY37" fmla="*/ 696278 h 888016"/>
                  <a:gd name="connsiteX38" fmla="*/ 268282 w 2679059"/>
                  <a:gd name="connsiteY38" fmla="*/ 696278 h 888016"/>
                  <a:gd name="connsiteX39" fmla="*/ 268282 w 2679059"/>
                  <a:gd name="connsiteY39" fmla="*/ 696278 h 888016"/>
                  <a:gd name="connsiteX40" fmla="*/ 268282 w 2679059"/>
                  <a:gd name="connsiteY40" fmla="*/ 696278 h 888016"/>
                  <a:gd name="connsiteX41" fmla="*/ 268282 w 2679059"/>
                  <a:gd name="connsiteY41" fmla="*/ 696278 h 888016"/>
                  <a:gd name="connsiteX42" fmla="*/ 268282 w 2679059"/>
                  <a:gd name="connsiteY42" fmla="*/ 696278 h 888016"/>
                  <a:gd name="connsiteX43" fmla="*/ 268282 w 2679059"/>
                  <a:gd name="connsiteY43" fmla="*/ 696278 h 888016"/>
                  <a:gd name="connsiteX44" fmla="*/ 268282 w 2679059"/>
                  <a:gd name="connsiteY44" fmla="*/ 696278 h 888016"/>
                  <a:gd name="connsiteX45" fmla="*/ 268282 w 2679059"/>
                  <a:gd name="connsiteY45" fmla="*/ 696278 h 888016"/>
                  <a:gd name="connsiteX46" fmla="*/ 268282 w 2679059"/>
                  <a:gd name="connsiteY46" fmla="*/ 696278 h 888016"/>
                  <a:gd name="connsiteX47" fmla="*/ 268282 w 2679059"/>
                  <a:gd name="connsiteY47" fmla="*/ 696278 h 888016"/>
                  <a:gd name="connsiteX48" fmla="*/ 268282 w 2679059"/>
                  <a:gd name="connsiteY48" fmla="*/ 696278 h 888016"/>
                  <a:gd name="connsiteX49" fmla="*/ 268282 w 2679059"/>
                  <a:gd name="connsiteY49" fmla="*/ 696278 h 888016"/>
                  <a:gd name="connsiteX50" fmla="*/ 268282 w 2679059"/>
                  <a:gd name="connsiteY50" fmla="*/ 696278 h 888016"/>
                  <a:gd name="connsiteX51" fmla="*/ 268282 w 2679059"/>
                  <a:gd name="connsiteY51" fmla="*/ 696278 h 888016"/>
                  <a:gd name="connsiteX52" fmla="*/ 268282 w 2679059"/>
                  <a:gd name="connsiteY52" fmla="*/ 696278 h 888016"/>
                  <a:gd name="connsiteX53" fmla="*/ 268282 w 2679059"/>
                  <a:gd name="connsiteY53" fmla="*/ 696278 h 888016"/>
                  <a:gd name="connsiteX54" fmla="*/ 268282 w 2679059"/>
                  <a:gd name="connsiteY54" fmla="*/ 696278 h 888016"/>
                  <a:gd name="connsiteX55" fmla="*/ 268282 w 2679059"/>
                  <a:gd name="connsiteY55" fmla="*/ 696278 h 888016"/>
                  <a:gd name="connsiteX56" fmla="*/ 268282 w 2679059"/>
                  <a:gd name="connsiteY56" fmla="*/ 696278 h 888016"/>
                  <a:gd name="connsiteX57" fmla="*/ 268282 w 2679059"/>
                  <a:gd name="connsiteY57" fmla="*/ 696278 h 888016"/>
                  <a:gd name="connsiteX58" fmla="*/ 268282 w 2679059"/>
                  <a:gd name="connsiteY58" fmla="*/ 697230 h 888016"/>
                  <a:gd name="connsiteX59" fmla="*/ 268282 w 2679059"/>
                  <a:gd name="connsiteY59" fmla="*/ 697230 h 888016"/>
                  <a:gd name="connsiteX60" fmla="*/ 268282 w 2679059"/>
                  <a:gd name="connsiteY60" fmla="*/ 697230 h 888016"/>
                  <a:gd name="connsiteX61" fmla="*/ 268282 w 2679059"/>
                  <a:gd name="connsiteY61" fmla="*/ 697230 h 888016"/>
                  <a:gd name="connsiteX62" fmla="*/ 268282 w 2679059"/>
                  <a:gd name="connsiteY62" fmla="*/ 699135 h 888016"/>
                  <a:gd name="connsiteX63" fmla="*/ 268282 w 2679059"/>
                  <a:gd name="connsiteY63" fmla="*/ 699135 h 888016"/>
                  <a:gd name="connsiteX64" fmla="*/ 268282 w 2679059"/>
                  <a:gd name="connsiteY64" fmla="*/ 699135 h 888016"/>
                  <a:gd name="connsiteX65" fmla="*/ 268282 w 2679059"/>
                  <a:gd name="connsiteY65" fmla="*/ 699135 h 888016"/>
                  <a:gd name="connsiteX66" fmla="*/ 268282 w 2679059"/>
                  <a:gd name="connsiteY66" fmla="*/ 699135 h 888016"/>
                  <a:gd name="connsiteX67" fmla="*/ 268282 w 2679059"/>
                  <a:gd name="connsiteY67" fmla="*/ 699135 h 888016"/>
                  <a:gd name="connsiteX68" fmla="*/ 268282 w 2679059"/>
                  <a:gd name="connsiteY68" fmla="*/ 699135 h 888016"/>
                  <a:gd name="connsiteX69" fmla="*/ 268282 w 2679059"/>
                  <a:gd name="connsiteY69" fmla="*/ 699135 h 888016"/>
                  <a:gd name="connsiteX70" fmla="*/ 268282 w 2679059"/>
                  <a:gd name="connsiteY70" fmla="*/ 699135 h 888016"/>
                  <a:gd name="connsiteX71" fmla="*/ 268282 w 2679059"/>
                  <a:gd name="connsiteY71" fmla="*/ 699135 h 888016"/>
                  <a:gd name="connsiteX72" fmla="*/ 268282 w 2679059"/>
                  <a:gd name="connsiteY72" fmla="*/ 699135 h 888016"/>
                  <a:gd name="connsiteX73" fmla="*/ 268282 w 2679059"/>
                  <a:gd name="connsiteY73" fmla="*/ 699135 h 888016"/>
                  <a:gd name="connsiteX74" fmla="*/ 268282 w 2679059"/>
                  <a:gd name="connsiteY74" fmla="*/ 699135 h 888016"/>
                  <a:gd name="connsiteX75" fmla="*/ 268282 w 2679059"/>
                  <a:gd name="connsiteY75" fmla="*/ 699135 h 888016"/>
                  <a:gd name="connsiteX76" fmla="*/ 268282 w 2679059"/>
                  <a:gd name="connsiteY76" fmla="*/ 699135 h 888016"/>
                  <a:gd name="connsiteX77" fmla="*/ 268282 w 2679059"/>
                  <a:gd name="connsiteY77" fmla="*/ 699135 h 888016"/>
                  <a:gd name="connsiteX78" fmla="*/ 268282 w 2679059"/>
                  <a:gd name="connsiteY78" fmla="*/ 699135 h 888016"/>
                  <a:gd name="connsiteX79" fmla="*/ 268282 w 2679059"/>
                  <a:gd name="connsiteY79" fmla="*/ 699135 h 888016"/>
                  <a:gd name="connsiteX80" fmla="*/ 268282 w 2679059"/>
                  <a:gd name="connsiteY80" fmla="*/ 699135 h 888016"/>
                  <a:gd name="connsiteX81" fmla="*/ 268282 w 2679059"/>
                  <a:gd name="connsiteY81" fmla="*/ 699135 h 888016"/>
                  <a:gd name="connsiteX82" fmla="*/ 268282 w 2679059"/>
                  <a:gd name="connsiteY82" fmla="*/ 699135 h 888016"/>
                  <a:gd name="connsiteX83" fmla="*/ 268282 w 2679059"/>
                  <a:gd name="connsiteY83" fmla="*/ 699135 h 888016"/>
                  <a:gd name="connsiteX84" fmla="*/ 268282 w 2679059"/>
                  <a:gd name="connsiteY84" fmla="*/ 699135 h 888016"/>
                  <a:gd name="connsiteX85" fmla="*/ 268282 w 2679059"/>
                  <a:gd name="connsiteY85" fmla="*/ 699135 h 888016"/>
                  <a:gd name="connsiteX86" fmla="*/ 268282 w 2679059"/>
                  <a:gd name="connsiteY86" fmla="*/ 699135 h 888016"/>
                  <a:gd name="connsiteX87" fmla="*/ 268282 w 2679059"/>
                  <a:gd name="connsiteY87" fmla="*/ 699135 h 888016"/>
                  <a:gd name="connsiteX88" fmla="*/ 268282 w 2679059"/>
                  <a:gd name="connsiteY88" fmla="*/ 699135 h 888016"/>
                  <a:gd name="connsiteX89" fmla="*/ 192082 w 2679059"/>
                  <a:gd name="connsiteY89" fmla="*/ 810578 h 88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679059" h="888016">
                    <a:moveTo>
                      <a:pt x="2099939" y="574357"/>
                    </a:moveTo>
                    <a:lnTo>
                      <a:pt x="2679059" y="461010"/>
                    </a:lnTo>
                    <a:lnTo>
                      <a:pt x="2675249" y="459105"/>
                    </a:lnTo>
                    <a:lnTo>
                      <a:pt x="2672392" y="457200"/>
                    </a:lnTo>
                    <a:cubicBezTo>
                      <a:pt x="2652389" y="444818"/>
                      <a:pt x="2633339" y="427673"/>
                      <a:pt x="2616194" y="410528"/>
                    </a:cubicBezTo>
                    <a:cubicBezTo>
                      <a:pt x="2601907" y="395288"/>
                      <a:pt x="2590477" y="380048"/>
                      <a:pt x="2578094" y="362903"/>
                    </a:cubicBezTo>
                    <a:cubicBezTo>
                      <a:pt x="2514277" y="261938"/>
                      <a:pt x="2510467" y="135255"/>
                      <a:pt x="2571427" y="29527"/>
                    </a:cubicBezTo>
                    <a:cubicBezTo>
                      <a:pt x="2577142" y="19050"/>
                      <a:pt x="2583809" y="9525"/>
                      <a:pt x="2591429" y="0"/>
                    </a:cubicBezTo>
                    <a:cubicBezTo>
                      <a:pt x="2499037" y="20955"/>
                      <a:pt x="2406644" y="40958"/>
                      <a:pt x="2314252" y="61913"/>
                    </a:cubicBezTo>
                    <a:lnTo>
                      <a:pt x="1593209" y="221933"/>
                    </a:lnTo>
                    <a:lnTo>
                      <a:pt x="1583684" y="223838"/>
                    </a:lnTo>
                    <a:cubicBezTo>
                      <a:pt x="1525582" y="235268"/>
                      <a:pt x="1462717" y="249555"/>
                      <a:pt x="1396042" y="265748"/>
                    </a:cubicBezTo>
                    <a:lnTo>
                      <a:pt x="138742" y="544830"/>
                    </a:lnTo>
                    <a:cubicBezTo>
                      <a:pt x="45397" y="562928"/>
                      <a:pt x="-15563" y="653415"/>
                      <a:pt x="3487" y="747713"/>
                    </a:cubicBezTo>
                    <a:cubicBezTo>
                      <a:pt x="21584" y="841057"/>
                      <a:pt x="112072" y="902970"/>
                      <a:pt x="205417" y="884873"/>
                    </a:cubicBezTo>
                    <a:cubicBezTo>
                      <a:pt x="290189" y="868680"/>
                      <a:pt x="347339" y="792480"/>
                      <a:pt x="344482" y="708660"/>
                    </a:cubicBezTo>
                    <a:cubicBezTo>
                      <a:pt x="649282" y="731520"/>
                      <a:pt x="1563682" y="679132"/>
                      <a:pt x="2099939" y="574357"/>
                    </a:cubicBezTo>
                    <a:lnTo>
                      <a:pt x="2099939" y="574357"/>
                    </a:lnTo>
                    <a:close/>
                    <a:moveTo>
                      <a:pt x="192082" y="810578"/>
                    </a:moveTo>
                    <a:cubicBezTo>
                      <a:pt x="139694" y="821055"/>
                      <a:pt x="88259" y="785813"/>
                      <a:pt x="77782" y="733425"/>
                    </a:cubicBezTo>
                    <a:cubicBezTo>
                      <a:pt x="67304" y="680085"/>
                      <a:pt x="101594" y="629603"/>
                      <a:pt x="153982" y="619125"/>
                    </a:cubicBezTo>
                    <a:cubicBezTo>
                      <a:pt x="206369" y="608648"/>
                      <a:pt x="257804" y="642938"/>
                      <a:pt x="268282" y="696278"/>
                    </a:cubicBez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7230"/>
                    </a:lnTo>
                    <a:lnTo>
                      <a:pt x="268282" y="697230"/>
                    </a:lnTo>
                    <a:lnTo>
                      <a:pt x="268282" y="697230"/>
                    </a:lnTo>
                    <a:lnTo>
                      <a:pt x="268282" y="697230"/>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cubicBezTo>
                      <a:pt x="268282" y="763905"/>
                      <a:pt x="236849" y="802005"/>
                      <a:pt x="192082" y="810578"/>
                    </a:cubicBezTo>
                    <a:close/>
                  </a:path>
                </a:pathLst>
              </a:custGeom>
              <a:solidFill>
                <a:srgbClr val="E6E6E6"/>
              </a:solidFill>
              <a:ln w="9525" cap="flat">
                <a:noFill/>
                <a:prstDash val="solid"/>
                <a:miter/>
              </a:ln>
            </p:spPr>
            <p:txBody>
              <a:bodyPr rtlCol="0" anchor="ctr"/>
              <a:lstStyle/>
              <a:p>
                <a:endParaRPr lang="en-ID"/>
              </a:p>
            </p:txBody>
          </p:sp>
          <p:sp>
            <p:nvSpPr>
              <p:cNvPr id="1078" name="Freeform: Shape 1077">
                <a:extLst>
                  <a:ext uri="{FF2B5EF4-FFF2-40B4-BE49-F238E27FC236}">
                    <a16:creationId xmlns:a16="http://schemas.microsoft.com/office/drawing/2014/main" id="{7DC8E5AD-3443-495E-9A8F-737BA6DB3AA3}"/>
                  </a:ext>
                </a:extLst>
              </p:cNvPr>
              <p:cNvSpPr/>
              <p:nvPr/>
            </p:nvSpPr>
            <p:spPr>
              <a:xfrm rot="-663831">
                <a:off x="5770199" y="1613404"/>
                <a:ext cx="630546" cy="634355"/>
              </a:xfrm>
              <a:custGeom>
                <a:avLst/>
                <a:gdLst>
                  <a:gd name="connsiteX0" fmla="*/ 630546 w 630546"/>
                  <a:gd name="connsiteY0" fmla="*/ 317178 h 634355"/>
                  <a:gd name="connsiteX1" fmla="*/ 315273 w 630546"/>
                  <a:gd name="connsiteY1" fmla="*/ 634356 h 634355"/>
                  <a:gd name="connsiteX2" fmla="*/ 0 w 630546"/>
                  <a:gd name="connsiteY2" fmla="*/ 317178 h 634355"/>
                  <a:gd name="connsiteX3" fmla="*/ 315273 w 630546"/>
                  <a:gd name="connsiteY3" fmla="*/ 0 h 634355"/>
                  <a:gd name="connsiteX4" fmla="*/ 630546 w 630546"/>
                  <a:gd name="connsiteY4" fmla="*/ 317178 h 63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546" h="634355">
                    <a:moveTo>
                      <a:pt x="630546" y="317178"/>
                    </a:moveTo>
                    <a:cubicBezTo>
                      <a:pt x="630546" y="492351"/>
                      <a:pt x="489394" y="634356"/>
                      <a:pt x="315273" y="634356"/>
                    </a:cubicBezTo>
                    <a:cubicBezTo>
                      <a:pt x="141152" y="634356"/>
                      <a:pt x="0" y="492351"/>
                      <a:pt x="0" y="317178"/>
                    </a:cubicBezTo>
                    <a:cubicBezTo>
                      <a:pt x="0" y="142005"/>
                      <a:pt x="141152" y="0"/>
                      <a:pt x="315273" y="0"/>
                    </a:cubicBezTo>
                    <a:cubicBezTo>
                      <a:pt x="489394" y="0"/>
                      <a:pt x="630546" y="142005"/>
                      <a:pt x="630546" y="317178"/>
                    </a:cubicBezTo>
                    <a:close/>
                  </a:path>
                </a:pathLst>
              </a:custGeom>
              <a:solidFill>
                <a:srgbClr val="E6E6E6"/>
              </a:solidFill>
              <a:ln w="9525" cap="flat">
                <a:noFill/>
                <a:prstDash val="solid"/>
                <a:miter/>
              </a:ln>
            </p:spPr>
            <p:txBody>
              <a:bodyPr rtlCol="0" anchor="ctr"/>
              <a:lstStyle/>
              <a:p>
                <a:endParaRPr lang="en-ID"/>
              </a:p>
            </p:txBody>
          </p:sp>
          <p:sp>
            <p:nvSpPr>
              <p:cNvPr id="1079" name="Freeform: Shape 1078">
                <a:extLst>
                  <a:ext uri="{FF2B5EF4-FFF2-40B4-BE49-F238E27FC236}">
                    <a16:creationId xmlns:a16="http://schemas.microsoft.com/office/drawing/2014/main" id="{6DE0FF28-E2A9-4135-B0A2-D4786E087FCB}"/>
                  </a:ext>
                </a:extLst>
              </p:cNvPr>
              <p:cNvSpPr/>
              <p:nvPr/>
            </p:nvSpPr>
            <p:spPr>
              <a:xfrm rot="-663831">
                <a:off x="5907357" y="1751496"/>
                <a:ext cx="356229" cy="358134"/>
              </a:xfrm>
              <a:custGeom>
                <a:avLst/>
                <a:gdLst>
                  <a:gd name="connsiteX0" fmla="*/ 356230 w 356229"/>
                  <a:gd name="connsiteY0" fmla="*/ 179067 h 358134"/>
                  <a:gd name="connsiteX1" fmla="*/ 178115 w 356229"/>
                  <a:gd name="connsiteY1" fmla="*/ 358135 h 358134"/>
                  <a:gd name="connsiteX2" fmla="*/ 0 w 356229"/>
                  <a:gd name="connsiteY2" fmla="*/ 179067 h 358134"/>
                  <a:gd name="connsiteX3" fmla="*/ 178115 w 356229"/>
                  <a:gd name="connsiteY3" fmla="*/ 0 h 358134"/>
                  <a:gd name="connsiteX4" fmla="*/ 356230 w 356229"/>
                  <a:gd name="connsiteY4" fmla="*/ 179067 h 358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229" h="358134">
                    <a:moveTo>
                      <a:pt x="356230" y="179067"/>
                    </a:moveTo>
                    <a:cubicBezTo>
                      <a:pt x="356230" y="277964"/>
                      <a:pt x="276485" y="358135"/>
                      <a:pt x="178115" y="358135"/>
                    </a:cubicBezTo>
                    <a:cubicBezTo>
                      <a:pt x="79745" y="358135"/>
                      <a:pt x="0" y="277964"/>
                      <a:pt x="0" y="179067"/>
                    </a:cubicBezTo>
                    <a:cubicBezTo>
                      <a:pt x="0" y="80171"/>
                      <a:pt x="79745" y="0"/>
                      <a:pt x="178115" y="0"/>
                    </a:cubicBezTo>
                    <a:cubicBezTo>
                      <a:pt x="276485" y="0"/>
                      <a:pt x="356230" y="80171"/>
                      <a:pt x="356230" y="179067"/>
                    </a:cubicBezTo>
                    <a:close/>
                  </a:path>
                </a:pathLst>
              </a:custGeom>
              <a:solidFill>
                <a:srgbClr val="B3B3B3"/>
              </a:solidFill>
              <a:ln w="9525" cap="flat">
                <a:noFill/>
                <a:prstDash val="solid"/>
                <a:miter/>
              </a:ln>
            </p:spPr>
            <p:txBody>
              <a:bodyPr rtlCol="0" anchor="ctr"/>
              <a:lstStyle/>
              <a:p>
                <a:endParaRPr lang="en-ID"/>
              </a:p>
            </p:txBody>
          </p:sp>
          <p:sp>
            <p:nvSpPr>
              <p:cNvPr id="1080" name="Freeform: Shape 1079">
                <a:extLst>
                  <a:ext uri="{FF2B5EF4-FFF2-40B4-BE49-F238E27FC236}">
                    <a16:creationId xmlns:a16="http://schemas.microsoft.com/office/drawing/2014/main" id="{A78ADF00-34D2-4597-AB5F-80D0679F4456}"/>
                  </a:ext>
                </a:extLst>
              </p:cNvPr>
              <p:cNvSpPr/>
              <p:nvPr/>
            </p:nvSpPr>
            <p:spPr>
              <a:xfrm rot="-663831">
                <a:off x="5994981" y="1840276"/>
                <a:ext cx="180972" cy="180972"/>
              </a:xfrm>
              <a:custGeom>
                <a:avLst/>
                <a:gdLst>
                  <a:gd name="connsiteX0" fmla="*/ 180972 w 180972"/>
                  <a:gd name="connsiteY0" fmla="*/ 90486 h 180972"/>
                  <a:gd name="connsiteX1" fmla="*/ 90486 w 180972"/>
                  <a:gd name="connsiteY1" fmla="*/ 180972 h 180972"/>
                  <a:gd name="connsiteX2" fmla="*/ 0 w 180972"/>
                  <a:gd name="connsiteY2" fmla="*/ 90486 h 180972"/>
                  <a:gd name="connsiteX3" fmla="*/ 90486 w 180972"/>
                  <a:gd name="connsiteY3" fmla="*/ 0 h 180972"/>
                  <a:gd name="connsiteX4" fmla="*/ 180972 w 180972"/>
                  <a:gd name="connsiteY4" fmla="*/ 90486 h 180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2" h="180972">
                    <a:moveTo>
                      <a:pt x="180972" y="90486"/>
                    </a:moveTo>
                    <a:cubicBezTo>
                      <a:pt x="180972" y="140460"/>
                      <a:pt x="140460" y="180972"/>
                      <a:pt x="90486" y="180972"/>
                    </a:cubicBezTo>
                    <a:cubicBezTo>
                      <a:pt x="40512" y="180972"/>
                      <a:pt x="0" y="140460"/>
                      <a:pt x="0" y="90486"/>
                    </a:cubicBezTo>
                    <a:cubicBezTo>
                      <a:pt x="0" y="40512"/>
                      <a:pt x="40512" y="0"/>
                      <a:pt x="90486" y="0"/>
                    </a:cubicBezTo>
                    <a:cubicBezTo>
                      <a:pt x="140460" y="0"/>
                      <a:pt x="180972" y="40512"/>
                      <a:pt x="180972" y="90486"/>
                    </a:cubicBezTo>
                    <a:close/>
                  </a:path>
                </a:pathLst>
              </a:custGeom>
              <a:solidFill>
                <a:srgbClr val="333300"/>
              </a:solidFill>
              <a:ln w="9525" cap="flat">
                <a:noFill/>
                <a:prstDash val="solid"/>
                <a:miter/>
              </a:ln>
            </p:spPr>
            <p:txBody>
              <a:bodyPr rtlCol="0" anchor="ctr"/>
              <a:lstStyle/>
              <a:p>
                <a:endParaRPr lang="en-ID"/>
              </a:p>
            </p:txBody>
          </p:sp>
          <p:grpSp>
            <p:nvGrpSpPr>
              <p:cNvPr id="1081" name="Graphic 47">
                <a:extLst>
                  <a:ext uri="{FF2B5EF4-FFF2-40B4-BE49-F238E27FC236}">
                    <a16:creationId xmlns:a16="http://schemas.microsoft.com/office/drawing/2014/main" id="{B343BF09-2704-4198-9363-77FD6DCE85F7}"/>
                  </a:ext>
                </a:extLst>
              </p:cNvPr>
              <p:cNvGrpSpPr/>
              <p:nvPr/>
            </p:nvGrpSpPr>
            <p:grpSpPr>
              <a:xfrm>
                <a:off x="4269104" y="1412556"/>
                <a:ext cx="3828097" cy="969645"/>
                <a:chOff x="4269104" y="1412556"/>
                <a:chExt cx="3828097" cy="969645"/>
              </a:xfrm>
            </p:grpSpPr>
            <p:grpSp>
              <p:nvGrpSpPr>
                <p:cNvPr id="1082" name="Graphic 47">
                  <a:extLst>
                    <a:ext uri="{FF2B5EF4-FFF2-40B4-BE49-F238E27FC236}">
                      <a16:creationId xmlns:a16="http://schemas.microsoft.com/office/drawing/2014/main" id="{B343BF09-2704-4198-9363-77FD6DCE85F7}"/>
                    </a:ext>
                  </a:extLst>
                </p:cNvPr>
                <p:cNvGrpSpPr/>
                <p:nvPr/>
              </p:nvGrpSpPr>
              <p:grpSpPr>
                <a:xfrm>
                  <a:off x="7032306" y="1412556"/>
                  <a:ext cx="1064894" cy="458152"/>
                  <a:chOff x="7032306" y="1412556"/>
                  <a:chExt cx="1064894" cy="458152"/>
                </a:xfrm>
              </p:grpSpPr>
              <p:sp>
                <p:nvSpPr>
                  <p:cNvPr id="1083" name="Freeform: Shape 1082">
                    <a:extLst>
                      <a:ext uri="{FF2B5EF4-FFF2-40B4-BE49-F238E27FC236}">
                        <a16:creationId xmlns:a16="http://schemas.microsoft.com/office/drawing/2014/main" id="{B1C716C8-4B3E-4AE3-A5EA-23EB8C238E89}"/>
                      </a:ext>
                    </a:extLst>
                  </p:cNvPr>
                  <p:cNvSpPr/>
                  <p:nvPr/>
                </p:nvSpPr>
                <p:spPr>
                  <a:xfrm>
                    <a:off x="7751444" y="1412556"/>
                    <a:ext cx="345757" cy="260984"/>
                  </a:xfrm>
                  <a:custGeom>
                    <a:avLst/>
                    <a:gdLst>
                      <a:gd name="connsiteX0" fmla="*/ 345757 w 345757"/>
                      <a:gd name="connsiteY0" fmla="*/ 220028 h 260984"/>
                      <a:gd name="connsiteX1" fmla="*/ 159068 w 345757"/>
                      <a:gd name="connsiteY1" fmla="*/ 0 h 260984"/>
                      <a:gd name="connsiteX2" fmla="*/ 0 w 345757"/>
                      <a:gd name="connsiteY2" fmla="*/ 26670 h 260984"/>
                      <a:gd name="connsiteX3" fmla="*/ 227648 w 345757"/>
                      <a:gd name="connsiteY3" fmla="*/ 260985 h 260984"/>
                      <a:gd name="connsiteX4" fmla="*/ 345757 w 345757"/>
                      <a:gd name="connsiteY4" fmla="*/ 220028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57" h="260984">
                        <a:moveTo>
                          <a:pt x="345757" y="220028"/>
                        </a:moveTo>
                        <a:lnTo>
                          <a:pt x="159068" y="0"/>
                        </a:lnTo>
                        <a:lnTo>
                          <a:pt x="0" y="26670"/>
                        </a:lnTo>
                        <a:lnTo>
                          <a:pt x="227648" y="260985"/>
                        </a:lnTo>
                        <a:cubicBezTo>
                          <a:pt x="266700" y="246697"/>
                          <a:pt x="305753" y="233363"/>
                          <a:pt x="345757" y="220028"/>
                        </a:cubicBezTo>
                        <a:close/>
                      </a:path>
                    </a:pathLst>
                  </a:custGeom>
                  <a:solidFill>
                    <a:srgbClr val="FFFFFF"/>
                  </a:solidFill>
                  <a:ln w="9525" cap="flat">
                    <a:noFill/>
                    <a:prstDash val="solid"/>
                    <a:miter/>
                  </a:ln>
                </p:spPr>
                <p:txBody>
                  <a:bodyPr rtlCol="0" anchor="ctr"/>
                  <a:lstStyle/>
                  <a:p>
                    <a:endParaRPr lang="en-ID"/>
                  </a:p>
                </p:txBody>
              </p:sp>
              <p:sp>
                <p:nvSpPr>
                  <p:cNvPr id="1084" name="Freeform: Shape 1083">
                    <a:extLst>
                      <a:ext uri="{FF2B5EF4-FFF2-40B4-BE49-F238E27FC236}">
                        <a16:creationId xmlns:a16="http://schemas.microsoft.com/office/drawing/2014/main" id="{019005CA-7447-4BC9-B7AC-5371C2BE3784}"/>
                      </a:ext>
                    </a:extLst>
                  </p:cNvPr>
                  <p:cNvSpPr/>
                  <p:nvPr/>
                </p:nvSpPr>
                <p:spPr>
                  <a:xfrm>
                    <a:off x="7032306" y="1520189"/>
                    <a:ext cx="489585" cy="350520"/>
                  </a:xfrm>
                  <a:custGeom>
                    <a:avLst/>
                    <a:gdLst>
                      <a:gd name="connsiteX0" fmla="*/ 489585 w 489585"/>
                      <a:gd name="connsiteY0" fmla="*/ 297180 h 350520"/>
                      <a:gd name="connsiteX1" fmla="*/ 237173 w 489585"/>
                      <a:gd name="connsiteY1" fmla="*/ 0 h 350520"/>
                      <a:gd name="connsiteX2" fmla="*/ 0 w 489585"/>
                      <a:gd name="connsiteY2" fmla="*/ 40005 h 350520"/>
                      <a:gd name="connsiteX3" fmla="*/ 301943 w 489585"/>
                      <a:gd name="connsiteY3" fmla="*/ 350520 h 350520"/>
                      <a:gd name="connsiteX4" fmla="*/ 489585 w 489585"/>
                      <a:gd name="connsiteY4" fmla="*/ 297180 h 350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585" h="350520">
                        <a:moveTo>
                          <a:pt x="489585" y="297180"/>
                        </a:moveTo>
                        <a:lnTo>
                          <a:pt x="237173" y="0"/>
                        </a:lnTo>
                        <a:lnTo>
                          <a:pt x="0" y="40005"/>
                        </a:lnTo>
                        <a:lnTo>
                          <a:pt x="301943" y="350520"/>
                        </a:lnTo>
                        <a:cubicBezTo>
                          <a:pt x="364807" y="333375"/>
                          <a:pt x="427673" y="316230"/>
                          <a:pt x="489585" y="297180"/>
                        </a:cubicBezTo>
                        <a:close/>
                      </a:path>
                    </a:pathLst>
                  </a:custGeom>
                  <a:solidFill>
                    <a:srgbClr val="999999"/>
                  </a:solidFill>
                  <a:ln w="9525" cap="flat">
                    <a:noFill/>
                    <a:prstDash val="solid"/>
                    <a:miter/>
                  </a:ln>
                </p:spPr>
                <p:txBody>
                  <a:bodyPr rtlCol="0" anchor="ctr"/>
                  <a:lstStyle/>
                  <a:p>
                    <a:endParaRPr lang="en-ID"/>
                  </a:p>
                </p:txBody>
              </p:sp>
            </p:grpSp>
            <p:grpSp>
              <p:nvGrpSpPr>
                <p:cNvPr id="1085" name="Graphic 47">
                  <a:extLst>
                    <a:ext uri="{FF2B5EF4-FFF2-40B4-BE49-F238E27FC236}">
                      <a16:creationId xmlns:a16="http://schemas.microsoft.com/office/drawing/2014/main" id="{B343BF09-2704-4198-9363-77FD6DCE85F7}"/>
                    </a:ext>
                  </a:extLst>
                </p:cNvPr>
                <p:cNvGrpSpPr/>
                <p:nvPr/>
              </p:nvGrpSpPr>
              <p:grpSpPr>
                <a:xfrm>
                  <a:off x="4269104" y="1928812"/>
                  <a:ext cx="1150620" cy="453390"/>
                  <a:chOff x="4269104" y="1928812"/>
                  <a:chExt cx="1150620" cy="453390"/>
                </a:xfrm>
              </p:grpSpPr>
              <p:sp>
                <p:nvSpPr>
                  <p:cNvPr id="1086" name="Freeform: Shape 1085">
                    <a:extLst>
                      <a:ext uri="{FF2B5EF4-FFF2-40B4-BE49-F238E27FC236}">
                        <a16:creationId xmlns:a16="http://schemas.microsoft.com/office/drawing/2014/main" id="{94A19A35-4A0B-429F-B373-22E6FF41634A}"/>
                      </a:ext>
                    </a:extLst>
                  </p:cNvPr>
                  <p:cNvSpPr/>
                  <p:nvPr/>
                </p:nvSpPr>
                <p:spPr>
                  <a:xfrm>
                    <a:off x="4955856" y="1928812"/>
                    <a:ext cx="463867" cy="361950"/>
                  </a:xfrm>
                  <a:custGeom>
                    <a:avLst/>
                    <a:gdLst>
                      <a:gd name="connsiteX0" fmla="*/ 463868 w 463867"/>
                      <a:gd name="connsiteY0" fmla="*/ 333375 h 361950"/>
                      <a:gd name="connsiteX1" fmla="*/ 180975 w 463867"/>
                      <a:gd name="connsiteY1" fmla="*/ 0 h 361950"/>
                      <a:gd name="connsiteX2" fmla="*/ 0 w 463867"/>
                      <a:gd name="connsiteY2" fmla="*/ 40005 h 361950"/>
                      <a:gd name="connsiteX3" fmla="*/ 313373 w 463867"/>
                      <a:gd name="connsiteY3" fmla="*/ 361950 h 361950"/>
                      <a:gd name="connsiteX4" fmla="*/ 378143 w 463867"/>
                      <a:gd name="connsiteY4" fmla="*/ 349567 h 361950"/>
                      <a:gd name="connsiteX5" fmla="*/ 463868 w 463867"/>
                      <a:gd name="connsiteY5" fmla="*/ 333375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867" h="361950">
                        <a:moveTo>
                          <a:pt x="463868" y="333375"/>
                        </a:moveTo>
                        <a:lnTo>
                          <a:pt x="180975" y="0"/>
                        </a:lnTo>
                        <a:lnTo>
                          <a:pt x="0" y="40005"/>
                        </a:lnTo>
                        <a:lnTo>
                          <a:pt x="313373" y="361950"/>
                        </a:lnTo>
                        <a:cubicBezTo>
                          <a:pt x="335280" y="358140"/>
                          <a:pt x="356235" y="354330"/>
                          <a:pt x="378143" y="349567"/>
                        </a:cubicBezTo>
                        <a:lnTo>
                          <a:pt x="463868" y="333375"/>
                        </a:lnTo>
                        <a:close/>
                      </a:path>
                    </a:pathLst>
                  </a:custGeom>
                  <a:solidFill>
                    <a:srgbClr val="999999"/>
                  </a:solidFill>
                  <a:ln w="9525" cap="flat">
                    <a:noFill/>
                    <a:prstDash val="solid"/>
                    <a:miter/>
                  </a:ln>
                </p:spPr>
                <p:txBody>
                  <a:bodyPr rtlCol="0" anchor="ctr"/>
                  <a:lstStyle/>
                  <a:p>
                    <a:endParaRPr lang="en-ID"/>
                  </a:p>
                </p:txBody>
              </p:sp>
              <p:sp>
                <p:nvSpPr>
                  <p:cNvPr id="1087" name="Freeform: Shape 1086">
                    <a:extLst>
                      <a:ext uri="{FF2B5EF4-FFF2-40B4-BE49-F238E27FC236}">
                        <a16:creationId xmlns:a16="http://schemas.microsoft.com/office/drawing/2014/main" id="{BC9DAA65-8B22-4761-A4EB-468E33687C42}"/>
                      </a:ext>
                    </a:extLst>
                  </p:cNvPr>
                  <p:cNvSpPr/>
                  <p:nvPr/>
                </p:nvSpPr>
                <p:spPr>
                  <a:xfrm>
                    <a:off x="4269104" y="2065972"/>
                    <a:ext cx="501014" cy="316230"/>
                  </a:xfrm>
                  <a:custGeom>
                    <a:avLst/>
                    <a:gdLst>
                      <a:gd name="connsiteX0" fmla="*/ 501015 w 501014"/>
                      <a:gd name="connsiteY0" fmla="*/ 293370 h 316230"/>
                      <a:gd name="connsiteX1" fmla="*/ 252413 w 501014"/>
                      <a:gd name="connsiteY1" fmla="*/ 0 h 316230"/>
                      <a:gd name="connsiteX2" fmla="*/ 0 w 501014"/>
                      <a:gd name="connsiteY2" fmla="*/ 56198 h 316230"/>
                      <a:gd name="connsiteX3" fmla="*/ 253365 w 501014"/>
                      <a:gd name="connsiteY3" fmla="*/ 316230 h 316230"/>
                      <a:gd name="connsiteX4" fmla="*/ 355283 w 501014"/>
                      <a:gd name="connsiteY4" fmla="*/ 307657 h 316230"/>
                      <a:gd name="connsiteX5" fmla="*/ 501015 w 501014"/>
                      <a:gd name="connsiteY5" fmla="*/ 29337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14" h="316230">
                        <a:moveTo>
                          <a:pt x="501015" y="293370"/>
                        </a:moveTo>
                        <a:lnTo>
                          <a:pt x="252413" y="0"/>
                        </a:lnTo>
                        <a:lnTo>
                          <a:pt x="0" y="56198"/>
                        </a:lnTo>
                        <a:lnTo>
                          <a:pt x="253365" y="316230"/>
                        </a:lnTo>
                        <a:cubicBezTo>
                          <a:pt x="287655" y="313373"/>
                          <a:pt x="320992" y="310515"/>
                          <a:pt x="355283" y="307657"/>
                        </a:cubicBezTo>
                        <a:cubicBezTo>
                          <a:pt x="402908" y="302895"/>
                          <a:pt x="451485" y="298132"/>
                          <a:pt x="501015" y="293370"/>
                        </a:cubicBezTo>
                        <a:close/>
                      </a:path>
                    </a:pathLst>
                  </a:custGeom>
                  <a:solidFill>
                    <a:srgbClr val="FFFFFF"/>
                  </a:solidFill>
                  <a:ln w="9525" cap="flat">
                    <a:noFill/>
                    <a:prstDash val="solid"/>
                    <a:miter/>
                  </a:ln>
                </p:spPr>
                <p:txBody>
                  <a:bodyPr rtlCol="0" anchor="ctr"/>
                  <a:lstStyle/>
                  <a:p>
                    <a:endParaRPr lang="en-ID"/>
                  </a:p>
                </p:txBody>
              </p:sp>
            </p:grpSp>
          </p:grpSp>
        </p:grpSp>
        <p:sp>
          <p:nvSpPr>
            <p:cNvPr id="1088" name="Freeform: Shape 1087">
              <a:extLst>
                <a:ext uri="{FF2B5EF4-FFF2-40B4-BE49-F238E27FC236}">
                  <a16:creationId xmlns:a16="http://schemas.microsoft.com/office/drawing/2014/main" id="{3313C4D9-A9E6-4F25-9AD3-6464EB1CCD7F}"/>
                </a:ext>
              </a:extLst>
            </p:cNvPr>
            <p:cNvSpPr/>
            <p:nvPr/>
          </p:nvSpPr>
          <p:spPr>
            <a:xfrm>
              <a:off x="5068527" y="1043475"/>
              <a:ext cx="1981999" cy="1736944"/>
            </a:xfrm>
            <a:custGeom>
              <a:avLst/>
              <a:gdLst>
                <a:gd name="connsiteX0" fmla="*/ 1966637 w 1981999"/>
                <a:gd name="connsiteY0" fmla="*/ 651974 h 1736944"/>
                <a:gd name="connsiteX1" fmla="*/ 1972352 w 1981999"/>
                <a:gd name="connsiteY1" fmla="*/ 909149 h 1736944"/>
                <a:gd name="connsiteX2" fmla="*/ 1915202 w 1981999"/>
                <a:gd name="connsiteY2" fmla="*/ 1149179 h 1736944"/>
                <a:gd name="connsiteX3" fmla="*/ 1882817 w 1981999"/>
                <a:gd name="connsiteY3" fmla="*/ 1221569 h 1736944"/>
                <a:gd name="connsiteX4" fmla="*/ 1844717 w 1981999"/>
                <a:gd name="connsiteY4" fmla="*/ 1271099 h 1736944"/>
                <a:gd name="connsiteX5" fmla="*/ 1674220 w 1981999"/>
                <a:gd name="connsiteY5" fmla="*/ 1348251 h 1736944"/>
                <a:gd name="connsiteX6" fmla="*/ 1673267 w 1981999"/>
                <a:gd name="connsiteY6" fmla="*/ 1348251 h 1736944"/>
                <a:gd name="connsiteX7" fmla="*/ 1644692 w 1981999"/>
                <a:gd name="connsiteY7" fmla="*/ 1364444 h 1736944"/>
                <a:gd name="connsiteX8" fmla="*/ 1640882 w 1981999"/>
                <a:gd name="connsiteY8" fmla="*/ 1370159 h 1736944"/>
                <a:gd name="connsiteX9" fmla="*/ 1627547 w 1981999"/>
                <a:gd name="connsiteY9" fmla="*/ 1385399 h 1736944"/>
                <a:gd name="connsiteX10" fmla="*/ 1555157 w 1981999"/>
                <a:gd name="connsiteY10" fmla="*/ 1435881 h 1736944"/>
                <a:gd name="connsiteX11" fmla="*/ 1332272 w 1981999"/>
                <a:gd name="connsiteY11" fmla="*/ 1451121 h 1736944"/>
                <a:gd name="connsiteX12" fmla="*/ 1332272 w 1981999"/>
                <a:gd name="connsiteY12" fmla="*/ 1451121 h 1736944"/>
                <a:gd name="connsiteX13" fmla="*/ 1317985 w 1981999"/>
                <a:gd name="connsiteY13" fmla="*/ 1448264 h 1736944"/>
                <a:gd name="connsiteX14" fmla="*/ 1291315 w 1981999"/>
                <a:gd name="connsiteY14" fmla="*/ 1461599 h 1736944"/>
                <a:gd name="connsiteX15" fmla="*/ 1207495 w 1981999"/>
                <a:gd name="connsiteY15" fmla="*/ 1536846 h 1736944"/>
                <a:gd name="connsiteX16" fmla="*/ 1026520 w 1981999"/>
                <a:gd name="connsiteY16" fmla="*/ 1625429 h 1736944"/>
                <a:gd name="connsiteX17" fmla="*/ 833162 w 1981999"/>
                <a:gd name="connsiteY17" fmla="*/ 1587329 h 1736944"/>
                <a:gd name="connsiteX18" fmla="*/ 599800 w 1981999"/>
                <a:gd name="connsiteY18" fmla="*/ 1721631 h 1736944"/>
                <a:gd name="connsiteX19" fmla="*/ 446447 w 1981999"/>
                <a:gd name="connsiteY19" fmla="*/ 1726394 h 1736944"/>
                <a:gd name="connsiteX20" fmla="*/ 376915 w 1981999"/>
                <a:gd name="connsiteY20" fmla="*/ 1672101 h 1736944"/>
                <a:gd name="connsiteX21" fmla="*/ 276902 w 1981999"/>
                <a:gd name="connsiteY21" fmla="*/ 1506366 h 1736944"/>
                <a:gd name="connsiteX22" fmla="*/ 229277 w 1981999"/>
                <a:gd name="connsiteY22" fmla="*/ 1342536 h 1736944"/>
                <a:gd name="connsiteX23" fmla="*/ 227372 w 1981999"/>
                <a:gd name="connsiteY23" fmla="*/ 1335869 h 1736944"/>
                <a:gd name="connsiteX24" fmla="*/ 123550 w 1981999"/>
                <a:gd name="connsiteY24" fmla="*/ 1115841 h 1736944"/>
                <a:gd name="connsiteX25" fmla="*/ 80687 w 1981999"/>
                <a:gd name="connsiteY25" fmla="*/ 1052024 h 1736944"/>
                <a:gd name="connsiteX26" fmla="*/ 677 w 1981999"/>
                <a:gd name="connsiteY26" fmla="*/ 868191 h 1736944"/>
                <a:gd name="connsiteX27" fmla="*/ 14012 w 1981999"/>
                <a:gd name="connsiteY27" fmla="*/ 726269 h 1736944"/>
                <a:gd name="connsiteX28" fmla="*/ 17822 w 1981999"/>
                <a:gd name="connsiteY28" fmla="*/ 515766 h 1736944"/>
                <a:gd name="connsiteX29" fmla="*/ 99737 w 1981999"/>
                <a:gd name="connsiteY29" fmla="*/ 339554 h 1736944"/>
                <a:gd name="connsiteX30" fmla="*/ 199750 w 1981999"/>
                <a:gd name="connsiteY30" fmla="*/ 231921 h 1736944"/>
                <a:gd name="connsiteX31" fmla="*/ 365485 w 1981999"/>
                <a:gd name="connsiteY31" fmla="*/ 194774 h 1736944"/>
                <a:gd name="connsiteX32" fmla="*/ 444542 w 1981999"/>
                <a:gd name="connsiteY32" fmla="*/ 219539 h 1736944"/>
                <a:gd name="connsiteX33" fmla="*/ 504550 w 1981999"/>
                <a:gd name="connsiteY33" fmla="*/ 142386 h 1736944"/>
                <a:gd name="connsiteX34" fmla="*/ 667427 w 1981999"/>
                <a:gd name="connsiteY34" fmla="*/ 50946 h 1736944"/>
                <a:gd name="connsiteX35" fmla="*/ 816017 w 1981999"/>
                <a:gd name="connsiteY35" fmla="*/ 49041 h 1736944"/>
                <a:gd name="connsiteX36" fmla="*/ 816017 w 1981999"/>
                <a:gd name="connsiteY36" fmla="*/ 49041 h 1736944"/>
                <a:gd name="connsiteX37" fmla="*/ 939842 w 1981999"/>
                <a:gd name="connsiteY37" fmla="*/ 100476 h 1736944"/>
                <a:gd name="connsiteX38" fmla="*/ 1085575 w 1981999"/>
                <a:gd name="connsiteY38" fmla="*/ 14751 h 1736944"/>
                <a:gd name="connsiteX39" fmla="*/ 1204637 w 1981999"/>
                <a:gd name="connsiteY39" fmla="*/ 464 h 1736944"/>
                <a:gd name="connsiteX40" fmla="*/ 1206542 w 1981999"/>
                <a:gd name="connsiteY40" fmla="*/ 464 h 1736944"/>
                <a:gd name="connsiteX41" fmla="*/ 1397042 w 1981999"/>
                <a:gd name="connsiteY41" fmla="*/ 89999 h 1736944"/>
                <a:gd name="connsiteX42" fmla="*/ 1437047 w 1981999"/>
                <a:gd name="connsiteY42" fmla="*/ 47136 h 1736944"/>
                <a:gd name="connsiteX43" fmla="*/ 1437047 w 1981999"/>
                <a:gd name="connsiteY43" fmla="*/ 47136 h 1736944"/>
                <a:gd name="connsiteX44" fmla="*/ 1448477 w 1981999"/>
                <a:gd name="connsiteY44" fmla="*/ 40469 h 1736944"/>
                <a:gd name="connsiteX45" fmla="*/ 1449430 w 1981999"/>
                <a:gd name="connsiteY45" fmla="*/ 39516 h 1736944"/>
                <a:gd name="connsiteX46" fmla="*/ 1569445 w 1981999"/>
                <a:gd name="connsiteY46" fmla="*/ 30944 h 1736944"/>
                <a:gd name="connsiteX47" fmla="*/ 1652312 w 1981999"/>
                <a:gd name="connsiteY47" fmla="*/ 79521 h 1736944"/>
                <a:gd name="connsiteX48" fmla="*/ 1724702 w 1981999"/>
                <a:gd name="connsiteY48" fmla="*/ 158579 h 1736944"/>
                <a:gd name="connsiteX49" fmla="*/ 1923775 w 1981999"/>
                <a:gd name="connsiteY49" fmla="*/ 538626 h 1736944"/>
                <a:gd name="connsiteX50" fmla="*/ 1966637 w 1981999"/>
                <a:gd name="connsiteY50" fmla="*/ 651974 h 173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81999" h="1736944">
                  <a:moveTo>
                    <a:pt x="1966637" y="651974"/>
                  </a:moveTo>
                  <a:cubicBezTo>
                    <a:pt x="1988545" y="735794"/>
                    <a:pt x="1983783" y="824376"/>
                    <a:pt x="1972352" y="909149"/>
                  </a:cubicBezTo>
                  <a:cubicBezTo>
                    <a:pt x="1960922" y="991064"/>
                    <a:pt x="1941872" y="1071074"/>
                    <a:pt x="1915202" y="1149179"/>
                  </a:cubicBezTo>
                  <a:cubicBezTo>
                    <a:pt x="1906630" y="1173944"/>
                    <a:pt x="1896152" y="1198709"/>
                    <a:pt x="1882817" y="1221569"/>
                  </a:cubicBezTo>
                  <a:cubicBezTo>
                    <a:pt x="1872340" y="1239666"/>
                    <a:pt x="1859005" y="1255859"/>
                    <a:pt x="1844717" y="1271099"/>
                  </a:cubicBezTo>
                  <a:cubicBezTo>
                    <a:pt x="1799950" y="1315866"/>
                    <a:pt x="1738037" y="1344441"/>
                    <a:pt x="1674220" y="1348251"/>
                  </a:cubicBezTo>
                  <a:cubicBezTo>
                    <a:pt x="1674220" y="1348251"/>
                    <a:pt x="1674220" y="1348251"/>
                    <a:pt x="1673267" y="1348251"/>
                  </a:cubicBezTo>
                  <a:cubicBezTo>
                    <a:pt x="1661837" y="1348251"/>
                    <a:pt x="1651360" y="1354919"/>
                    <a:pt x="1644692" y="1364444"/>
                  </a:cubicBezTo>
                  <a:cubicBezTo>
                    <a:pt x="1643740" y="1366349"/>
                    <a:pt x="1641835" y="1368254"/>
                    <a:pt x="1640882" y="1370159"/>
                  </a:cubicBezTo>
                  <a:cubicBezTo>
                    <a:pt x="1637072" y="1375874"/>
                    <a:pt x="1632310" y="1380636"/>
                    <a:pt x="1627547" y="1385399"/>
                  </a:cubicBezTo>
                  <a:cubicBezTo>
                    <a:pt x="1610402" y="1403496"/>
                    <a:pt x="1577065" y="1425404"/>
                    <a:pt x="1555157" y="1435881"/>
                  </a:cubicBezTo>
                  <a:cubicBezTo>
                    <a:pt x="1485625" y="1467314"/>
                    <a:pt x="1402757" y="1481601"/>
                    <a:pt x="1332272" y="1451121"/>
                  </a:cubicBezTo>
                  <a:lnTo>
                    <a:pt x="1332272" y="1451121"/>
                  </a:lnTo>
                  <a:cubicBezTo>
                    <a:pt x="1327510" y="1449216"/>
                    <a:pt x="1322747" y="1448264"/>
                    <a:pt x="1317985" y="1448264"/>
                  </a:cubicBezTo>
                  <a:cubicBezTo>
                    <a:pt x="1307507" y="1448264"/>
                    <a:pt x="1297982" y="1453026"/>
                    <a:pt x="1291315" y="1461599"/>
                  </a:cubicBezTo>
                  <a:cubicBezTo>
                    <a:pt x="1269407" y="1491126"/>
                    <a:pt x="1237022" y="1514939"/>
                    <a:pt x="1207495" y="1536846"/>
                  </a:cubicBezTo>
                  <a:cubicBezTo>
                    <a:pt x="1153202" y="1577804"/>
                    <a:pt x="1092242" y="1612094"/>
                    <a:pt x="1026520" y="1625429"/>
                  </a:cubicBezTo>
                  <a:cubicBezTo>
                    <a:pt x="959845" y="1638764"/>
                    <a:pt x="886502" y="1628286"/>
                    <a:pt x="833162" y="1587329"/>
                  </a:cubicBezTo>
                  <a:cubicBezTo>
                    <a:pt x="789347" y="1666386"/>
                    <a:pt x="687430" y="1698771"/>
                    <a:pt x="599800" y="1721631"/>
                  </a:cubicBezTo>
                  <a:cubicBezTo>
                    <a:pt x="549317" y="1734014"/>
                    <a:pt x="495025" y="1746396"/>
                    <a:pt x="446447" y="1726394"/>
                  </a:cubicBezTo>
                  <a:cubicBezTo>
                    <a:pt x="418825" y="1714964"/>
                    <a:pt x="396917" y="1694009"/>
                    <a:pt x="376915" y="1672101"/>
                  </a:cubicBezTo>
                  <a:cubicBezTo>
                    <a:pt x="334052" y="1623524"/>
                    <a:pt x="299762" y="1567326"/>
                    <a:pt x="276902" y="1506366"/>
                  </a:cubicBezTo>
                  <a:cubicBezTo>
                    <a:pt x="256900" y="1453026"/>
                    <a:pt x="245470" y="1396829"/>
                    <a:pt x="229277" y="1342536"/>
                  </a:cubicBezTo>
                  <a:cubicBezTo>
                    <a:pt x="228325" y="1340631"/>
                    <a:pt x="228325" y="1338726"/>
                    <a:pt x="227372" y="1335869"/>
                  </a:cubicBezTo>
                  <a:cubicBezTo>
                    <a:pt x="203560" y="1257764"/>
                    <a:pt x="168317" y="1183469"/>
                    <a:pt x="123550" y="1115841"/>
                  </a:cubicBezTo>
                  <a:cubicBezTo>
                    <a:pt x="109262" y="1094886"/>
                    <a:pt x="94975" y="1073931"/>
                    <a:pt x="80687" y="1052024"/>
                  </a:cubicBezTo>
                  <a:cubicBezTo>
                    <a:pt x="41635" y="994874"/>
                    <a:pt x="5440" y="935819"/>
                    <a:pt x="677" y="868191"/>
                  </a:cubicBezTo>
                  <a:cubicBezTo>
                    <a:pt x="-3133" y="820566"/>
                    <a:pt x="10202" y="773894"/>
                    <a:pt x="14012" y="726269"/>
                  </a:cubicBezTo>
                  <a:cubicBezTo>
                    <a:pt x="19727" y="655784"/>
                    <a:pt x="5440" y="585299"/>
                    <a:pt x="17822" y="515766"/>
                  </a:cubicBezTo>
                  <a:cubicBezTo>
                    <a:pt x="29252" y="450996"/>
                    <a:pt x="62590" y="392894"/>
                    <a:pt x="99737" y="339554"/>
                  </a:cubicBezTo>
                  <a:cubicBezTo>
                    <a:pt x="128312" y="299549"/>
                    <a:pt x="158792" y="259544"/>
                    <a:pt x="199750" y="231921"/>
                  </a:cubicBezTo>
                  <a:cubicBezTo>
                    <a:pt x="248327" y="199536"/>
                    <a:pt x="308335" y="187154"/>
                    <a:pt x="365485" y="194774"/>
                  </a:cubicBezTo>
                  <a:cubicBezTo>
                    <a:pt x="393107" y="198584"/>
                    <a:pt x="419777" y="206204"/>
                    <a:pt x="444542" y="219539"/>
                  </a:cubicBezTo>
                  <a:cubicBezTo>
                    <a:pt x="460735" y="190964"/>
                    <a:pt x="480737" y="165246"/>
                    <a:pt x="504550" y="142386"/>
                  </a:cubicBezTo>
                  <a:cubicBezTo>
                    <a:pt x="549317" y="97619"/>
                    <a:pt x="606467" y="65234"/>
                    <a:pt x="667427" y="50946"/>
                  </a:cubicBezTo>
                  <a:cubicBezTo>
                    <a:pt x="716005" y="39516"/>
                    <a:pt x="767440" y="39516"/>
                    <a:pt x="816017" y="49041"/>
                  </a:cubicBezTo>
                  <a:cubicBezTo>
                    <a:pt x="816017" y="49041"/>
                    <a:pt x="816017" y="49041"/>
                    <a:pt x="816017" y="49041"/>
                  </a:cubicBezTo>
                  <a:cubicBezTo>
                    <a:pt x="859832" y="57614"/>
                    <a:pt x="902695" y="74759"/>
                    <a:pt x="939842" y="100476"/>
                  </a:cubicBezTo>
                  <a:cubicBezTo>
                    <a:pt x="987467" y="56661"/>
                    <a:pt x="1036997" y="29039"/>
                    <a:pt x="1085575" y="14751"/>
                  </a:cubicBezTo>
                  <a:cubicBezTo>
                    <a:pt x="1126532" y="2369"/>
                    <a:pt x="1167490" y="-1441"/>
                    <a:pt x="1204637" y="464"/>
                  </a:cubicBezTo>
                  <a:cubicBezTo>
                    <a:pt x="1204637" y="464"/>
                    <a:pt x="1205590" y="464"/>
                    <a:pt x="1206542" y="464"/>
                  </a:cubicBezTo>
                  <a:cubicBezTo>
                    <a:pt x="1310365" y="7131"/>
                    <a:pt x="1388470" y="59519"/>
                    <a:pt x="1397042" y="89999"/>
                  </a:cubicBezTo>
                  <a:cubicBezTo>
                    <a:pt x="1407520" y="71901"/>
                    <a:pt x="1420855" y="57614"/>
                    <a:pt x="1437047" y="47136"/>
                  </a:cubicBezTo>
                  <a:cubicBezTo>
                    <a:pt x="1437047" y="47136"/>
                    <a:pt x="1437047" y="47136"/>
                    <a:pt x="1437047" y="47136"/>
                  </a:cubicBezTo>
                  <a:cubicBezTo>
                    <a:pt x="1440857" y="45231"/>
                    <a:pt x="1444667" y="42374"/>
                    <a:pt x="1448477" y="40469"/>
                  </a:cubicBezTo>
                  <a:cubicBezTo>
                    <a:pt x="1448477" y="40469"/>
                    <a:pt x="1449430" y="40469"/>
                    <a:pt x="1449430" y="39516"/>
                  </a:cubicBezTo>
                  <a:cubicBezTo>
                    <a:pt x="1485625" y="20466"/>
                    <a:pt x="1529440" y="17609"/>
                    <a:pt x="1569445" y="30944"/>
                  </a:cubicBezTo>
                  <a:cubicBezTo>
                    <a:pt x="1599925" y="41421"/>
                    <a:pt x="1627547" y="58566"/>
                    <a:pt x="1652312" y="79521"/>
                  </a:cubicBezTo>
                  <a:cubicBezTo>
                    <a:pt x="1679935" y="102381"/>
                    <a:pt x="1703747" y="130004"/>
                    <a:pt x="1724702" y="158579"/>
                  </a:cubicBezTo>
                  <a:cubicBezTo>
                    <a:pt x="1810427" y="272879"/>
                    <a:pt x="1867577" y="406229"/>
                    <a:pt x="1923775" y="538626"/>
                  </a:cubicBezTo>
                  <a:cubicBezTo>
                    <a:pt x="1940920" y="575774"/>
                    <a:pt x="1957112" y="612921"/>
                    <a:pt x="1966637" y="651974"/>
                  </a:cubicBezTo>
                  <a:close/>
                </a:path>
              </a:pathLst>
            </a:custGeom>
            <a:solidFill>
              <a:srgbClr val="EBC09C"/>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97CF661D-C36A-405F-AED2-09529F36CD94}"/>
                </a:ext>
              </a:extLst>
            </p:cNvPr>
            <p:cNvSpPr/>
            <p:nvPr/>
          </p:nvSpPr>
          <p:spPr>
            <a:xfrm>
              <a:off x="5296852" y="1122996"/>
              <a:ext cx="1754626" cy="1658375"/>
            </a:xfrm>
            <a:custGeom>
              <a:avLst/>
              <a:gdLst>
                <a:gd name="connsiteX0" fmla="*/ 1697355 w 1754626"/>
                <a:gd name="connsiteY0" fmla="*/ 459105 h 1658375"/>
                <a:gd name="connsiteX1" fmla="*/ 1498282 w 1754626"/>
                <a:gd name="connsiteY1" fmla="*/ 79058 h 1658375"/>
                <a:gd name="connsiteX2" fmla="*/ 1425892 w 1754626"/>
                <a:gd name="connsiteY2" fmla="*/ 0 h 1658375"/>
                <a:gd name="connsiteX3" fmla="*/ 1641157 w 1754626"/>
                <a:gd name="connsiteY3" fmla="*/ 458153 h 1658375"/>
                <a:gd name="connsiteX4" fmla="*/ 1669732 w 1754626"/>
                <a:gd name="connsiteY4" fmla="*/ 600075 h 1658375"/>
                <a:gd name="connsiteX5" fmla="*/ 1669732 w 1754626"/>
                <a:gd name="connsiteY5" fmla="*/ 717233 h 1658375"/>
                <a:gd name="connsiteX6" fmla="*/ 1664017 w 1754626"/>
                <a:gd name="connsiteY6" fmla="*/ 855345 h 1658375"/>
                <a:gd name="connsiteX7" fmla="*/ 1618298 w 1754626"/>
                <a:gd name="connsiteY7" fmla="*/ 1040130 h 1658375"/>
                <a:gd name="connsiteX8" fmla="*/ 1463992 w 1754626"/>
                <a:gd name="connsiteY8" fmla="*/ 1122998 h 1658375"/>
                <a:gd name="connsiteX9" fmla="*/ 1463040 w 1754626"/>
                <a:gd name="connsiteY9" fmla="*/ 1121093 h 1658375"/>
                <a:gd name="connsiteX10" fmla="*/ 1443038 w 1754626"/>
                <a:gd name="connsiteY10" fmla="*/ 988695 h 1658375"/>
                <a:gd name="connsiteX11" fmla="*/ 1438275 w 1754626"/>
                <a:gd name="connsiteY11" fmla="*/ 854393 h 1658375"/>
                <a:gd name="connsiteX12" fmla="*/ 1255395 w 1754626"/>
                <a:gd name="connsiteY12" fmla="*/ 382905 h 1658375"/>
                <a:gd name="connsiteX13" fmla="*/ 1379220 w 1754626"/>
                <a:gd name="connsiteY13" fmla="*/ 826770 h 1658375"/>
                <a:gd name="connsiteX14" fmla="*/ 1408748 w 1754626"/>
                <a:gd name="connsiteY14" fmla="*/ 1106805 h 1658375"/>
                <a:gd name="connsiteX15" fmla="*/ 1389698 w 1754626"/>
                <a:gd name="connsiteY15" fmla="*/ 1183005 h 1658375"/>
                <a:gd name="connsiteX16" fmla="*/ 1353503 w 1754626"/>
                <a:gd name="connsiteY16" fmla="*/ 1219200 h 1658375"/>
                <a:gd name="connsiteX17" fmla="*/ 1220153 w 1754626"/>
                <a:gd name="connsiteY17" fmla="*/ 1284923 h 1658375"/>
                <a:gd name="connsiteX18" fmla="*/ 1148715 w 1754626"/>
                <a:gd name="connsiteY18" fmla="*/ 1291590 h 1658375"/>
                <a:gd name="connsiteX19" fmla="*/ 1096328 w 1754626"/>
                <a:gd name="connsiteY19" fmla="*/ 1256348 h 1658375"/>
                <a:gd name="connsiteX20" fmla="*/ 878205 w 1754626"/>
                <a:gd name="connsiteY20" fmla="*/ 448628 h 1658375"/>
                <a:gd name="connsiteX21" fmla="*/ 1042988 w 1754626"/>
                <a:gd name="connsiteY21" fmla="*/ 1253490 h 1658375"/>
                <a:gd name="connsiteX22" fmla="*/ 1038225 w 1754626"/>
                <a:gd name="connsiteY22" fmla="*/ 1297305 h 1658375"/>
                <a:gd name="connsiteX23" fmla="*/ 1004888 w 1754626"/>
                <a:gd name="connsiteY23" fmla="*/ 1334453 h 1658375"/>
                <a:gd name="connsiteX24" fmla="*/ 922020 w 1754626"/>
                <a:gd name="connsiteY24" fmla="*/ 1395413 h 1658375"/>
                <a:gd name="connsiteX25" fmla="*/ 701040 w 1754626"/>
                <a:gd name="connsiteY25" fmla="*/ 1448753 h 1658375"/>
                <a:gd name="connsiteX26" fmla="*/ 650557 w 1754626"/>
                <a:gd name="connsiteY26" fmla="*/ 1422083 h 1658375"/>
                <a:gd name="connsiteX27" fmla="*/ 511492 w 1754626"/>
                <a:gd name="connsiteY27" fmla="*/ 984885 h 1658375"/>
                <a:gd name="connsiteX28" fmla="*/ 356235 w 1754626"/>
                <a:gd name="connsiteY28" fmla="*/ 539115 h 1658375"/>
                <a:gd name="connsiteX29" fmla="*/ 456247 w 1754626"/>
                <a:gd name="connsiteY29" fmla="*/ 962978 h 1658375"/>
                <a:gd name="connsiteX30" fmla="*/ 502920 w 1754626"/>
                <a:gd name="connsiteY30" fmla="*/ 1141095 h 1658375"/>
                <a:gd name="connsiteX31" fmla="*/ 541020 w 1754626"/>
                <a:gd name="connsiteY31" fmla="*/ 1303020 h 1658375"/>
                <a:gd name="connsiteX32" fmla="*/ 557213 w 1754626"/>
                <a:gd name="connsiteY32" fmla="*/ 1402080 h 1658375"/>
                <a:gd name="connsiteX33" fmla="*/ 545782 w 1754626"/>
                <a:gd name="connsiteY33" fmla="*/ 1455420 h 1658375"/>
                <a:gd name="connsiteX34" fmla="*/ 513397 w 1754626"/>
                <a:gd name="connsiteY34" fmla="*/ 1485900 h 1658375"/>
                <a:gd name="connsiteX35" fmla="*/ 404813 w 1754626"/>
                <a:gd name="connsiteY35" fmla="*/ 1526858 h 1658375"/>
                <a:gd name="connsiteX36" fmla="*/ 185738 w 1754626"/>
                <a:gd name="connsiteY36" fmla="*/ 1525905 h 1658375"/>
                <a:gd name="connsiteX37" fmla="*/ 63817 w 1754626"/>
                <a:gd name="connsiteY37" fmla="*/ 1378268 h 1658375"/>
                <a:gd name="connsiteX38" fmla="*/ 1905 w 1754626"/>
                <a:gd name="connsiteY38" fmla="*/ 1260158 h 1658375"/>
                <a:gd name="connsiteX39" fmla="*/ 0 w 1754626"/>
                <a:gd name="connsiteY39" fmla="*/ 1257300 h 1658375"/>
                <a:gd name="connsiteX40" fmla="*/ 1905 w 1754626"/>
                <a:gd name="connsiteY40" fmla="*/ 1263968 h 1658375"/>
                <a:gd name="connsiteX41" fmla="*/ 49530 w 1754626"/>
                <a:gd name="connsiteY41" fmla="*/ 1427798 h 1658375"/>
                <a:gd name="connsiteX42" fmla="*/ 149542 w 1754626"/>
                <a:gd name="connsiteY42" fmla="*/ 1593533 h 1658375"/>
                <a:gd name="connsiteX43" fmla="*/ 219075 w 1754626"/>
                <a:gd name="connsiteY43" fmla="*/ 1647825 h 1658375"/>
                <a:gd name="connsiteX44" fmla="*/ 372428 w 1754626"/>
                <a:gd name="connsiteY44" fmla="*/ 1643063 h 1658375"/>
                <a:gd name="connsiteX45" fmla="*/ 605790 w 1754626"/>
                <a:gd name="connsiteY45" fmla="*/ 1508760 h 1658375"/>
                <a:gd name="connsiteX46" fmla="*/ 799147 w 1754626"/>
                <a:gd name="connsiteY46" fmla="*/ 1546860 h 1658375"/>
                <a:gd name="connsiteX47" fmla="*/ 980122 w 1754626"/>
                <a:gd name="connsiteY47" fmla="*/ 1458278 h 1658375"/>
                <a:gd name="connsiteX48" fmla="*/ 1063942 w 1754626"/>
                <a:gd name="connsiteY48" fmla="*/ 1383030 h 1658375"/>
                <a:gd name="connsiteX49" fmla="*/ 1090613 w 1754626"/>
                <a:gd name="connsiteY49" fmla="*/ 1369695 h 1658375"/>
                <a:gd name="connsiteX50" fmla="*/ 1104900 w 1754626"/>
                <a:gd name="connsiteY50" fmla="*/ 1372553 h 1658375"/>
                <a:gd name="connsiteX51" fmla="*/ 1104900 w 1754626"/>
                <a:gd name="connsiteY51" fmla="*/ 1372553 h 1658375"/>
                <a:gd name="connsiteX52" fmla="*/ 1327785 w 1754626"/>
                <a:gd name="connsiteY52" fmla="*/ 1357313 h 1658375"/>
                <a:gd name="connsiteX53" fmla="*/ 1400175 w 1754626"/>
                <a:gd name="connsiteY53" fmla="*/ 1306830 h 1658375"/>
                <a:gd name="connsiteX54" fmla="*/ 1413510 w 1754626"/>
                <a:gd name="connsiteY54" fmla="*/ 1290638 h 1658375"/>
                <a:gd name="connsiteX55" fmla="*/ 1413510 w 1754626"/>
                <a:gd name="connsiteY55" fmla="*/ 1290638 h 1658375"/>
                <a:gd name="connsiteX56" fmla="*/ 1417320 w 1754626"/>
                <a:gd name="connsiteY56" fmla="*/ 1284923 h 1658375"/>
                <a:gd name="connsiteX57" fmla="*/ 1445895 w 1754626"/>
                <a:gd name="connsiteY57" fmla="*/ 1268730 h 1658375"/>
                <a:gd name="connsiteX58" fmla="*/ 1446848 w 1754626"/>
                <a:gd name="connsiteY58" fmla="*/ 1268730 h 1658375"/>
                <a:gd name="connsiteX59" fmla="*/ 1617345 w 1754626"/>
                <a:gd name="connsiteY59" fmla="*/ 1191578 h 1658375"/>
                <a:gd name="connsiteX60" fmla="*/ 1655445 w 1754626"/>
                <a:gd name="connsiteY60" fmla="*/ 1142048 h 1658375"/>
                <a:gd name="connsiteX61" fmla="*/ 1687830 w 1754626"/>
                <a:gd name="connsiteY61" fmla="*/ 1069658 h 1658375"/>
                <a:gd name="connsiteX62" fmla="*/ 1744980 w 1754626"/>
                <a:gd name="connsiteY62" fmla="*/ 829628 h 1658375"/>
                <a:gd name="connsiteX63" fmla="*/ 1739265 w 1754626"/>
                <a:gd name="connsiteY63" fmla="*/ 572453 h 1658375"/>
                <a:gd name="connsiteX64" fmla="*/ 1697355 w 1754626"/>
                <a:gd name="connsiteY64" fmla="*/ 459105 h 165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54626" h="1658375">
                  <a:moveTo>
                    <a:pt x="1697355" y="459105"/>
                  </a:moveTo>
                  <a:cubicBezTo>
                    <a:pt x="1641157" y="326708"/>
                    <a:pt x="1584960" y="193358"/>
                    <a:pt x="1498282" y="79058"/>
                  </a:cubicBezTo>
                  <a:cubicBezTo>
                    <a:pt x="1476375" y="50483"/>
                    <a:pt x="1452563" y="22860"/>
                    <a:pt x="1425892" y="0"/>
                  </a:cubicBezTo>
                  <a:cubicBezTo>
                    <a:pt x="1511617" y="146685"/>
                    <a:pt x="1593532" y="296228"/>
                    <a:pt x="1641157" y="458153"/>
                  </a:cubicBezTo>
                  <a:cubicBezTo>
                    <a:pt x="1655445" y="504825"/>
                    <a:pt x="1665923" y="551498"/>
                    <a:pt x="1669732" y="600075"/>
                  </a:cubicBezTo>
                  <a:cubicBezTo>
                    <a:pt x="1672590" y="639128"/>
                    <a:pt x="1670685" y="678180"/>
                    <a:pt x="1669732" y="717233"/>
                  </a:cubicBezTo>
                  <a:cubicBezTo>
                    <a:pt x="1667828" y="762953"/>
                    <a:pt x="1665923" y="809625"/>
                    <a:pt x="1664017" y="855345"/>
                  </a:cubicBezTo>
                  <a:cubicBezTo>
                    <a:pt x="1661160" y="920115"/>
                    <a:pt x="1657350" y="988695"/>
                    <a:pt x="1618298" y="1040130"/>
                  </a:cubicBezTo>
                  <a:cubicBezTo>
                    <a:pt x="1582103" y="1087755"/>
                    <a:pt x="1524953" y="1110615"/>
                    <a:pt x="1463992" y="1122998"/>
                  </a:cubicBezTo>
                  <a:cubicBezTo>
                    <a:pt x="1463992" y="1122045"/>
                    <a:pt x="1463040" y="1121093"/>
                    <a:pt x="1463040" y="1121093"/>
                  </a:cubicBezTo>
                  <a:cubicBezTo>
                    <a:pt x="1445895" y="1079183"/>
                    <a:pt x="1443038" y="1033463"/>
                    <a:pt x="1443038" y="988695"/>
                  </a:cubicBezTo>
                  <a:cubicBezTo>
                    <a:pt x="1443038" y="943928"/>
                    <a:pt x="1444942" y="899160"/>
                    <a:pt x="1438275" y="854393"/>
                  </a:cubicBezTo>
                  <a:cubicBezTo>
                    <a:pt x="1427798" y="782003"/>
                    <a:pt x="1293495" y="487680"/>
                    <a:pt x="1255395" y="382905"/>
                  </a:cubicBezTo>
                  <a:cubicBezTo>
                    <a:pt x="1265873" y="481965"/>
                    <a:pt x="1355407" y="737235"/>
                    <a:pt x="1379220" y="826770"/>
                  </a:cubicBezTo>
                  <a:cubicBezTo>
                    <a:pt x="1403985" y="918210"/>
                    <a:pt x="1414463" y="1012508"/>
                    <a:pt x="1408748" y="1106805"/>
                  </a:cubicBezTo>
                  <a:cubicBezTo>
                    <a:pt x="1406842" y="1133475"/>
                    <a:pt x="1403985" y="1160145"/>
                    <a:pt x="1389698" y="1183005"/>
                  </a:cubicBezTo>
                  <a:cubicBezTo>
                    <a:pt x="1380173" y="1197293"/>
                    <a:pt x="1366838" y="1208723"/>
                    <a:pt x="1353503" y="1219200"/>
                  </a:cubicBezTo>
                  <a:cubicBezTo>
                    <a:pt x="1313498" y="1248728"/>
                    <a:pt x="1267778" y="1271588"/>
                    <a:pt x="1220153" y="1284923"/>
                  </a:cubicBezTo>
                  <a:cubicBezTo>
                    <a:pt x="1197292" y="1291590"/>
                    <a:pt x="1172528" y="1296353"/>
                    <a:pt x="1148715" y="1291590"/>
                  </a:cubicBezTo>
                  <a:cubicBezTo>
                    <a:pt x="1103948" y="1283018"/>
                    <a:pt x="1126807" y="1289685"/>
                    <a:pt x="1096328" y="1256348"/>
                  </a:cubicBezTo>
                  <a:cubicBezTo>
                    <a:pt x="1034415" y="987743"/>
                    <a:pt x="965835" y="709613"/>
                    <a:pt x="878205" y="448628"/>
                  </a:cubicBezTo>
                  <a:cubicBezTo>
                    <a:pt x="906780" y="561975"/>
                    <a:pt x="1002030" y="1077278"/>
                    <a:pt x="1042988" y="1253490"/>
                  </a:cubicBezTo>
                  <a:cubicBezTo>
                    <a:pt x="1046797" y="1267778"/>
                    <a:pt x="1043940" y="1283970"/>
                    <a:pt x="1038225" y="1297305"/>
                  </a:cubicBezTo>
                  <a:cubicBezTo>
                    <a:pt x="1031557" y="1312545"/>
                    <a:pt x="1018222" y="1323975"/>
                    <a:pt x="1004888" y="1334453"/>
                  </a:cubicBezTo>
                  <a:cubicBezTo>
                    <a:pt x="978217" y="1356360"/>
                    <a:pt x="951547" y="1377315"/>
                    <a:pt x="922020" y="1395413"/>
                  </a:cubicBezTo>
                  <a:cubicBezTo>
                    <a:pt x="856297" y="1435418"/>
                    <a:pt x="777240" y="1453515"/>
                    <a:pt x="701040" y="1448753"/>
                  </a:cubicBezTo>
                  <a:cubicBezTo>
                    <a:pt x="681038" y="1446848"/>
                    <a:pt x="657225" y="1441133"/>
                    <a:pt x="650557" y="1422083"/>
                  </a:cubicBezTo>
                  <a:cubicBezTo>
                    <a:pt x="601980" y="1279208"/>
                    <a:pt x="556260" y="1129665"/>
                    <a:pt x="511492" y="984885"/>
                  </a:cubicBezTo>
                  <a:cubicBezTo>
                    <a:pt x="489585" y="915353"/>
                    <a:pt x="410528" y="653415"/>
                    <a:pt x="356235" y="539115"/>
                  </a:cubicBezTo>
                  <a:cubicBezTo>
                    <a:pt x="383857" y="641985"/>
                    <a:pt x="436245" y="898208"/>
                    <a:pt x="456247" y="962978"/>
                  </a:cubicBezTo>
                  <a:cubicBezTo>
                    <a:pt x="474345" y="1022033"/>
                    <a:pt x="488632" y="1081088"/>
                    <a:pt x="502920" y="1141095"/>
                  </a:cubicBezTo>
                  <a:cubicBezTo>
                    <a:pt x="515303" y="1195388"/>
                    <a:pt x="527685" y="1248728"/>
                    <a:pt x="541020" y="1303020"/>
                  </a:cubicBezTo>
                  <a:cubicBezTo>
                    <a:pt x="548640" y="1335405"/>
                    <a:pt x="556260" y="1368743"/>
                    <a:pt x="557213" y="1402080"/>
                  </a:cubicBezTo>
                  <a:cubicBezTo>
                    <a:pt x="558165" y="1420178"/>
                    <a:pt x="555307" y="1440180"/>
                    <a:pt x="545782" y="1455420"/>
                  </a:cubicBezTo>
                  <a:cubicBezTo>
                    <a:pt x="538163" y="1467803"/>
                    <a:pt x="524828" y="1477328"/>
                    <a:pt x="513397" y="1485900"/>
                  </a:cubicBezTo>
                  <a:cubicBezTo>
                    <a:pt x="481013" y="1508760"/>
                    <a:pt x="443865" y="1533525"/>
                    <a:pt x="404813" y="1526858"/>
                  </a:cubicBezTo>
                  <a:cubicBezTo>
                    <a:pt x="333375" y="1516380"/>
                    <a:pt x="250507" y="1558290"/>
                    <a:pt x="185738" y="1525905"/>
                  </a:cubicBezTo>
                  <a:cubicBezTo>
                    <a:pt x="127635" y="1497330"/>
                    <a:pt x="93345" y="1435418"/>
                    <a:pt x="63817" y="1378268"/>
                  </a:cubicBezTo>
                  <a:cubicBezTo>
                    <a:pt x="42863" y="1339215"/>
                    <a:pt x="22860" y="1300163"/>
                    <a:pt x="1905" y="1260158"/>
                  </a:cubicBezTo>
                  <a:cubicBezTo>
                    <a:pt x="1905" y="1259205"/>
                    <a:pt x="953" y="1258253"/>
                    <a:pt x="0" y="1257300"/>
                  </a:cubicBezTo>
                  <a:cubicBezTo>
                    <a:pt x="953" y="1259205"/>
                    <a:pt x="953" y="1261110"/>
                    <a:pt x="1905" y="1263968"/>
                  </a:cubicBezTo>
                  <a:cubicBezTo>
                    <a:pt x="18097" y="1318260"/>
                    <a:pt x="29528" y="1374458"/>
                    <a:pt x="49530" y="1427798"/>
                  </a:cubicBezTo>
                  <a:cubicBezTo>
                    <a:pt x="72390" y="1488758"/>
                    <a:pt x="106680" y="1544955"/>
                    <a:pt x="149542" y="1593533"/>
                  </a:cubicBezTo>
                  <a:cubicBezTo>
                    <a:pt x="169545" y="1615440"/>
                    <a:pt x="191453" y="1636395"/>
                    <a:pt x="219075" y="1647825"/>
                  </a:cubicBezTo>
                  <a:cubicBezTo>
                    <a:pt x="266700" y="1667828"/>
                    <a:pt x="321945" y="1655445"/>
                    <a:pt x="372428" y="1643063"/>
                  </a:cubicBezTo>
                  <a:cubicBezTo>
                    <a:pt x="460057" y="1621155"/>
                    <a:pt x="561975" y="1588770"/>
                    <a:pt x="605790" y="1508760"/>
                  </a:cubicBezTo>
                  <a:cubicBezTo>
                    <a:pt x="660082" y="1549718"/>
                    <a:pt x="732472" y="1560195"/>
                    <a:pt x="799147" y="1546860"/>
                  </a:cubicBezTo>
                  <a:cubicBezTo>
                    <a:pt x="865822" y="1533525"/>
                    <a:pt x="925830" y="1499235"/>
                    <a:pt x="980122" y="1458278"/>
                  </a:cubicBezTo>
                  <a:cubicBezTo>
                    <a:pt x="1009650" y="1436370"/>
                    <a:pt x="1042035" y="1412558"/>
                    <a:pt x="1063942" y="1383030"/>
                  </a:cubicBezTo>
                  <a:cubicBezTo>
                    <a:pt x="1070610" y="1374458"/>
                    <a:pt x="1080135" y="1369695"/>
                    <a:pt x="1090613" y="1369695"/>
                  </a:cubicBezTo>
                  <a:cubicBezTo>
                    <a:pt x="1095375" y="1369695"/>
                    <a:pt x="1100138" y="1370648"/>
                    <a:pt x="1104900" y="1372553"/>
                  </a:cubicBezTo>
                  <a:lnTo>
                    <a:pt x="1104900" y="1372553"/>
                  </a:lnTo>
                  <a:cubicBezTo>
                    <a:pt x="1175385" y="1403033"/>
                    <a:pt x="1258253" y="1388745"/>
                    <a:pt x="1327785" y="1357313"/>
                  </a:cubicBezTo>
                  <a:cubicBezTo>
                    <a:pt x="1350645" y="1346835"/>
                    <a:pt x="1383030" y="1324928"/>
                    <a:pt x="1400175" y="1306830"/>
                  </a:cubicBezTo>
                  <a:cubicBezTo>
                    <a:pt x="1404938" y="1302068"/>
                    <a:pt x="1409700" y="1296353"/>
                    <a:pt x="1413510" y="1290638"/>
                  </a:cubicBezTo>
                  <a:cubicBezTo>
                    <a:pt x="1413510" y="1290638"/>
                    <a:pt x="1413510" y="1290638"/>
                    <a:pt x="1413510" y="1290638"/>
                  </a:cubicBezTo>
                  <a:cubicBezTo>
                    <a:pt x="1414463" y="1288733"/>
                    <a:pt x="1416367" y="1286828"/>
                    <a:pt x="1417320" y="1284923"/>
                  </a:cubicBezTo>
                  <a:cubicBezTo>
                    <a:pt x="1423035" y="1275398"/>
                    <a:pt x="1433513" y="1268730"/>
                    <a:pt x="1445895" y="1268730"/>
                  </a:cubicBezTo>
                  <a:cubicBezTo>
                    <a:pt x="1445895" y="1268730"/>
                    <a:pt x="1445895" y="1268730"/>
                    <a:pt x="1446848" y="1268730"/>
                  </a:cubicBezTo>
                  <a:cubicBezTo>
                    <a:pt x="1510665" y="1265873"/>
                    <a:pt x="1572578" y="1237298"/>
                    <a:pt x="1617345" y="1191578"/>
                  </a:cubicBezTo>
                  <a:cubicBezTo>
                    <a:pt x="1631632" y="1177290"/>
                    <a:pt x="1644967" y="1160145"/>
                    <a:pt x="1655445" y="1142048"/>
                  </a:cubicBezTo>
                  <a:cubicBezTo>
                    <a:pt x="1668780" y="1119188"/>
                    <a:pt x="1678305" y="1094423"/>
                    <a:pt x="1687830" y="1069658"/>
                  </a:cubicBezTo>
                  <a:cubicBezTo>
                    <a:pt x="1714500" y="991553"/>
                    <a:pt x="1733550" y="911543"/>
                    <a:pt x="1744980" y="829628"/>
                  </a:cubicBezTo>
                  <a:cubicBezTo>
                    <a:pt x="1756410" y="744855"/>
                    <a:pt x="1761173" y="656273"/>
                    <a:pt x="1739265" y="572453"/>
                  </a:cubicBezTo>
                  <a:cubicBezTo>
                    <a:pt x="1728787" y="533400"/>
                    <a:pt x="1712595" y="496253"/>
                    <a:pt x="1697355" y="459105"/>
                  </a:cubicBezTo>
                  <a:close/>
                </a:path>
              </a:pathLst>
            </a:custGeom>
            <a:solidFill>
              <a:srgbClr val="CF9E76"/>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8AD30A9D-0570-4400-93E6-FBB58B6E4037}"/>
                </a:ext>
              </a:extLst>
            </p:cNvPr>
            <p:cNvSpPr/>
            <p:nvPr/>
          </p:nvSpPr>
          <p:spPr>
            <a:xfrm>
              <a:off x="5427344" y="1186814"/>
              <a:ext cx="154305" cy="266699"/>
            </a:xfrm>
            <a:custGeom>
              <a:avLst/>
              <a:gdLst>
                <a:gd name="connsiteX0" fmla="*/ 146685 w 154305"/>
                <a:gd name="connsiteY0" fmla="*/ 0 h 266699"/>
                <a:gd name="connsiteX1" fmla="*/ 131445 w 154305"/>
                <a:gd name="connsiteY1" fmla="*/ 75248 h 266699"/>
                <a:gd name="connsiteX2" fmla="*/ 154305 w 154305"/>
                <a:gd name="connsiteY2" fmla="*/ 266700 h 266699"/>
                <a:gd name="connsiteX3" fmla="*/ 108585 w 154305"/>
                <a:gd name="connsiteY3" fmla="*/ 172403 h 266699"/>
                <a:gd name="connsiteX4" fmla="*/ 0 w 154305"/>
                <a:gd name="connsiteY4" fmla="*/ 52388 h 266699"/>
                <a:gd name="connsiteX5" fmla="*/ 7620 w 154305"/>
                <a:gd name="connsiteY5" fmla="*/ 51435 h 266699"/>
                <a:gd name="connsiteX6" fmla="*/ 86678 w 154305"/>
                <a:gd name="connsiteY6" fmla="*/ 76200 h 266699"/>
                <a:gd name="connsiteX7" fmla="*/ 146685 w 154305"/>
                <a:gd name="connsiteY7" fmla="*/ 0 h 26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305" h="266699">
                  <a:moveTo>
                    <a:pt x="146685" y="0"/>
                  </a:moveTo>
                  <a:cubicBezTo>
                    <a:pt x="136208" y="23813"/>
                    <a:pt x="132398" y="49530"/>
                    <a:pt x="131445" y="75248"/>
                  </a:cubicBezTo>
                  <a:cubicBezTo>
                    <a:pt x="126683" y="158115"/>
                    <a:pt x="130493" y="187642"/>
                    <a:pt x="154305" y="266700"/>
                  </a:cubicBezTo>
                  <a:cubicBezTo>
                    <a:pt x="122873" y="217170"/>
                    <a:pt x="134303" y="219075"/>
                    <a:pt x="108585" y="172403"/>
                  </a:cubicBezTo>
                  <a:cubicBezTo>
                    <a:pt x="80010" y="121920"/>
                    <a:pt x="43815" y="88582"/>
                    <a:pt x="0" y="52388"/>
                  </a:cubicBezTo>
                  <a:cubicBezTo>
                    <a:pt x="2858" y="52388"/>
                    <a:pt x="4763" y="51435"/>
                    <a:pt x="7620" y="51435"/>
                  </a:cubicBezTo>
                  <a:cubicBezTo>
                    <a:pt x="35243" y="55245"/>
                    <a:pt x="61913" y="62865"/>
                    <a:pt x="86678" y="76200"/>
                  </a:cubicBezTo>
                  <a:cubicBezTo>
                    <a:pt x="102870" y="48578"/>
                    <a:pt x="122873" y="22860"/>
                    <a:pt x="146685" y="0"/>
                  </a:cubicBezTo>
                  <a:close/>
                </a:path>
              </a:pathLst>
            </a:custGeom>
            <a:solidFill>
              <a:srgbClr val="CF9E7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27E04638-A6F1-41A9-B05A-842417647DA0}"/>
                </a:ext>
              </a:extLst>
            </p:cNvPr>
            <p:cNvSpPr/>
            <p:nvPr/>
          </p:nvSpPr>
          <p:spPr>
            <a:xfrm>
              <a:off x="5887402" y="1057274"/>
              <a:ext cx="271462" cy="291464"/>
            </a:xfrm>
            <a:custGeom>
              <a:avLst/>
              <a:gdLst>
                <a:gd name="connsiteX0" fmla="*/ 271463 w 271462"/>
                <a:gd name="connsiteY0" fmla="*/ 0 h 291464"/>
                <a:gd name="connsiteX1" fmla="*/ 187642 w 271462"/>
                <a:gd name="connsiteY1" fmla="*/ 136208 h 291464"/>
                <a:gd name="connsiteX2" fmla="*/ 207645 w 271462"/>
                <a:gd name="connsiteY2" fmla="*/ 291465 h 291464"/>
                <a:gd name="connsiteX3" fmla="*/ 156210 w 271462"/>
                <a:gd name="connsiteY3" fmla="*/ 198120 h 291464"/>
                <a:gd name="connsiteX4" fmla="*/ 126682 w 271462"/>
                <a:gd name="connsiteY4" fmla="*/ 146685 h 291464"/>
                <a:gd name="connsiteX5" fmla="*/ 0 w 271462"/>
                <a:gd name="connsiteY5" fmla="*/ 35243 h 291464"/>
                <a:gd name="connsiteX6" fmla="*/ 123825 w 271462"/>
                <a:gd name="connsiteY6" fmla="*/ 86678 h 291464"/>
                <a:gd name="connsiteX7" fmla="*/ 269557 w 271462"/>
                <a:gd name="connsiteY7" fmla="*/ 953 h 291464"/>
                <a:gd name="connsiteX8" fmla="*/ 271463 w 271462"/>
                <a:gd name="connsiteY8" fmla="*/ 0 h 29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462" h="291464">
                  <a:moveTo>
                    <a:pt x="271463" y="0"/>
                  </a:moveTo>
                  <a:cubicBezTo>
                    <a:pt x="231457" y="34290"/>
                    <a:pt x="200978" y="84773"/>
                    <a:pt x="187642" y="136208"/>
                  </a:cubicBezTo>
                  <a:cubicBezTo>
                    <a:pt x="174307" y="187643"/>
                    <a:pt x="189547" y="241935"/>
                    <a:pt x="207645" y="291465"/>
                  </a:cubicBezTo>
                  <a:cubicBezTo>
                    <a:pt x="196215" y="259080"/>
                    <a:pt x="170497" y="228600"/>
                    <a:pt x="156210" y="198120"/>
                  </a:cubicBezTo>
                  <a:cubicBezTo>
                    <a:pt x="147638" y="180023"/>
                    <a:pt x="139065" y="161925"/>
                    <a:pt x="126682" y="146685"/>
                  </a:cubicBezTo>
                  <a:cubicBezTo>
                    <a:pt x="112395" y="129540"/>
                    <a:pt x="90488" y="74295"/>
                    <a:pt x="0" y="35243"/>
                  </a:cubicBezTo>
                  <a:cubicBezTo>
                    <a:pt x="43815" y="43815"/>
                    <a:pt x="86678" y="60960"/>
                    <a:pt x="123825" y="86678"/>
                  </a:cubicBezTo>
                  <a:cubicBezTo>
                    <a:pt x="171450" y="42863"/>
                    <a:pt x="220980" y="15240"/>
                    <a:pt x="269557" y="953"/>
                  </a:cubicBezTo>
                  <a:cubicBezTo>
                    <a:pt x="269557" y="953"/>
                    <a:pt x="270510" y="0"/>
                    <a:pt x="271463" y="0"/>
                  </a:cubicBezTo>
                  <a:close/>
                </a:path>
              </a:pathLst>
            </a:custGeom>
            <a:solidFill>
              <a:srgbClr val="CF9E7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7B4E1695-35D6-4008-A0F2-33327D1BE00D}"/>
                </a:ext>
              </a:extLst>
            </p:cNvPr>
            <p:cNvSpPr/>
            <p:nvPr/>
          </p:nvSpPr>
          <p:spPr>
            <a:xfrm>
              <a:off x="6275069" y="1043939"/>
              <a:ext cx="231457" cy="209550"/>
            </a:xfrm>
            <a:custGeom>
              <a:avLst/>
              <a:gdLst>
                <a:gd name="connsiteX0" fmla="*/ 191453 w 231457"/>
                <a:gd name="connsiteY0" fmla="*/ 89535 h 209550"/>
                <a:gd name="connsiteX1" fmla="*/ 231458 w 231457"/>
                <a:gd name="connsiteY1" fmla="*/ 46673 h 209550"/>
                <a:gd name="connsiteX2" fmla="*/ 227648 w 231457"/>
                <a:gd name="connsiteY2" fmla="*/ 51435 h 209550"/>
                <a:gd name="connsiteX3" fmla="*/ 221933 w 231457"/>
                <a:gd name="connsiteY3" fmla="*/ 71438 h 209550"/>
                <a:gd name="connsiteX4" fmla="*/ 213360 w 231457"/>
                <a:gd name="connsiteY4" fmla="*/ 209550 h 209550"/>
                <a:gd name="connsiteX5" fmla="*/ 180975 w 231457"/>
                <a:gd name="connsiteY5" fmla="*/ 132398 h 209550"/>
                <a:gd name="connsiteX6" fmla="*/ 125730 w 231457"/>
                <a:gd name="connsiteY6" fmla="*/ 40958 h 209550"/>
                <a:gd name="connsiteX7" fmla="*/ 0 w 231457"/>
                <a:gd name="connsiteY7" fmla="*/ 0 h 209550"/>
                <a:gd name="connsiteX8" fmla="*/ 191453 w 231457"/>
                <a:gd name="connsiteY8" fmla="*/ 8953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457" h="209550">
                  <a:moveTo>
                    <a:pt x="191453" y="89535"/>
                  </a:moveTo>
                  <a:cubicBezTo>
                    <a:pt x="201930" y="71438"/>
                    <a:pt x="215265" y="57150"/>
                    <a:pt x="231458" y="46673"/>
                  </a:cubicBezTo>
                  <a:cubicBezTo>
                    <a:pt x="230505" y="48578"/>
                    <a:pt x="228600" y="49530"/>
                    <a:pt x="227648" y="51435"/>
                  </a:cubicBezTo>
                  <a:cubicBezTo>
                    <a:pt x="223838" y="57150"/>
                    <a:pt x="222885" y="64770"/>
                    <a:pt x="221933" y="71438"/>
                  </a:cubicBezTo>
                  <a:cubicBezTo>
                    <a:pt x="214313" y="116205"/>
                    <a:pt x="213360" y="163830"/>
                    <a:pt x="213360" y="209550"/>
                  </a:cubicBezTo>
                  <a:cubicBezTo>
                    <a:pt x="202883" y="183833"/>
                    <a:pt x="191453" y="158115"/>
                    <a:pt x="180975" y="132398"/>
                  </a:cubicBezTo>
                  <a:cubicBezTo>
                    <a:pt x="166688" y="99060"/>
                    <a:pt x="152400" y="64770"/>
                    <a:pt x="125730" y="40958"/>
                  </a:cubicBezTo>
                  <a:cubicBezTo>
                    <a:pt x="104775" y="21908"/>
                    <a:pt x="46673" y="4763"/>
                    <a:pt x="0" y="0"/>
                  </a:cubicBezTo>
                  <a:cubicBezTo>
                    <a:pt x="104775" y="6668"/>
                    <a:pt x="182880" y="58103"/>
                    <a:pt x="191453" y="89535"/>
                  </a:cubicBezTo>
                  <a:close/>
                </a:path>
              </a:pathLst>
            </a:custGeom>
            <a:solidFill>
              <a:srgbClr val="CF9E76"/>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86AB4F58-A059-4222-9A4B-E3E286FE06FF}"/>
                </a:ext>
              </a:extLst>
            </p:cNvPr>
            <p:cNvSpPr/>
            <p:nvPr/>
          </p:nvSpPr>
          <p:spPr>
            <a:xfrm>
              <a:off x="6518909" y="1083230"/>
              <a:ext cx="1905" cy="714"/>
            </a:xfrm>
            <a:custGeom>
              <a:avLst/>
              <a:gdLst>
                <a:gd name="connsiteX0" fmla="*/ 1905 w 1905"/>
                <a:gd name="connsiteY0" fmla="*/ 714 h 714"/>
                <a:gd name="connsiteX1" fmla="*/ 0 w 1905"/>
                <a:gd name="connsiteY1" fmla="*/ 714 h 714"/>
                <a:gd name="connsiteX2" fmla="*/ 1905 w 1905"/>
                <a:gd name="connsiteY2" fmla="*/ 714 h 714"/>
                <a:gd name="connsiteX3" fmla="*/ 1905 w 1905"/>
                <a:gd name="connsiteY3" fmla="*/ 714 h 714"/>
              </a:gdLst>
              <a:ahLst/>
              <a:cxnLst>
                <a:cxn ang="0">
                  <a:pos x="connsiteX0" y="connsiteY0"/>
                </a:cxn>
                <a:cxn ang="0">
                  <a:pos x="connsiteX1" y="connsiteY1"/>
                </a:cxn>
                <a:cxn ang="0">
                  <a:pos x="connsiteX2" y="connsiteY2"/>
                </a:cxn>
                <a:cxn ang="0">
                  <a:pos x="connsiteX3" y="connsiteY3"/>
                </a:cxn>
              </a:cxnLst>
              <a:rect l="l" t="t" r="r" b="b"/>
              <a:pathLst>
                <a:path w="1905" h="714">
                  <a:moveTo>
                    <a:pt x="1905" y="714"/>
                  </a:moveTo>
                  <a:cubicBezTo>
                    <a:pt x="953" y="714"/>
                    <a:pt x="953" y="714"/>
                    <a:pt x="0" y="714"/>
                  </a:cubicBezTo>
                  <a:cubicBezTo>
                    <a:pt x="0" y="714"/>
                    <a:pt x="0" y="-238"/>
                    <a:pt x="1905" y="714"/>
                  </a:cubicBezTo>
                  <a:cubicBezTo>
                    <a:pt x="953" y="-238"/>
                    <a:pt x="953" y="-238"/>
                    <a:pt x="1905" y="714"/>
                  </a:cubicBezTo>
                  <a:close/>
                </a:path>
              </a:pathLst>
            </a:custGeom>
            <a:solidFill>
              <a:srgbClr val="CF9E76"/>
            </a:solidFill>
            <a:ln w="9525" cap="flat">
              <a:noFill/>
              <a:prstDash val="solid"/>
              <a:miter/>
            </a:ln>
          </p:spPr>
          <p:txBody>
            <a:bodyPr rtlCol="0" anchor="ctr"/>
            <a:lstStyle/>
            <a:p>
              <a:endParaRPr lang="en-ID"/>
            </a:p>
          </p:txBody>
        </p:sp>
        <p:sp>
          <p:nvSpPr>
            <p:cNvPr id="1094" name="Freeform: Shape 1093">
              <a:extLst>
                <a:ext uri="{FF2B5EF4-FFF2-40B4-BE49-F238E27FC236}">
                  <a16:creationId xmlns:a16="http://schemas.microsoft.com/office/drawing/2014/main" id="{C3735CB6-9E6E-4AFF-9FE4-EB52FD7480C8}"/>
                </a:ext>
              </a:extLst>
            </p:cNvPr>
            <p:cNvSpPr/>
            <p:nvPr/>
          </p:nvSpPr>
          <p:spPr>
            <a:xfrm>
              <a:off x="3381593" y="2435447"/>
              <a:ext cx="1214585" cy="2959492"/>
            </a:xfrm>
            <a:custGeom>
              <a:avLst/>
              <a:gdLst>
                <a:gd name="connsiteX0" fmla="*/ 62646 w 1214585"/>
                <a:gd name="connsiteY0" fmla="*/ 34384 h 2959492"/>
                <a:gd name="connsiteX1" fmla="*/ 1207551 w 1214585"/>
                <a:gd name="connsiteY1" fmla="*/ 2892837 h 2959492"/>
                <a:gd name="connsiteX2" fmla="*/ 1149449 w 1214585"/>
                <a:gd name="connsiteY2" fmla="*/ 2915697 h 2959492"/>
                <a:gd name="connsiteX3" fmla="*/ 1112301 w 1214585"/>
                <a:gd name="connsiteY3" fmla="*/ 2815684 h 2959492"/>
                <a:gd name="connsiteX4" fmla="*/ 5496 w 1214585"/>
                <a:gd name="connsiteY4" fmla="*/ 59149 h 2959492"/>
                <a:gd name="connsiteX5" fmla="*/ 62646 w 1214585"/>
                <a:gd name="connsiteY5" fmla="*/ 34384 h 295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59492">
                  <a:moveTo>
                    <a:pt x="62646" y="34384"/>
                  </a:moveTo>
                  <a:lnTo>
                    <a:pt x="1207551" y="2892837"/>
                  </a:lnTo>
                  <a:cubicBezTo>
                    <a:pt x="1235174" y="2969037"/>
                    <a:pt x="1174214" y="2984277"/>
                    <a:pt x="1149449" y="2915697"/>
                  </a:cubicBezTo>
                  <a:lnTo>
                    <a:pt x="1112301" y="2815684"/>
                  </a:lnTo>
                  <a:lnTo>
                    <a:pt x="5496" y="59149"/>
                  </a:lnTo>
                  <a:cubicBezTo>
                    <a:pt x="-18316" y="-4668"/>
                    <a:pt x="41691" y="-22766"/>
                    <a:pt x="62646" y="34384"/>
                  </a:cubicBezTo>
                  <a:close/>
                </a:path>
              </a:pathLst>
            </a:custGeom>
            <a:solidFill>
              <a:srgbClr val="666666"/>
            </a:solidFill>
            <a:ln w="9525" cap="flat">
              <a:noFill/>
              <a:prstDash val="solid"/>
              <a:miter/>
            </a:ln>
          </p:spPr>
          <p:txBody>
            <a:bodyPr rtlCol="0" anchor="ctr"/>
            <a:lstStyle/>
            <a:p>
              <a:endParaRPr lang="en-ID"/>
            </a:p>
          </p:txBody>
        </p:sp>
        <p:sp>
          <p:nvSpPr>
            <p:cNvPr id="1095" name="Freeform: Shape 1094">
              <a:extLst>
                <a:ext uri="{FF2B5EF4-FFF2-40B4-BE49-F238E27FC236}">
                  <a16:creationId xmlns:a16="http://schemas.microsoft.com/office/drawing/2014/main" id="{08F79FDE-88FA-4CDE-B565-FB641E357BCD}"/>
                </a:ext>
              </a:extLst>
            </p:cNvPr>
            <p:cNvSpPr/>
            <p:nvPr/>
          </p:nvSpPr>
          <p:spPr>
            <a:xfrm>
              <a:off x="8753693" y="1387004"/>
              <a:ext cx="1214585" cy="2960185"/>
            </a:xfrm>
            <a:custGeom>
              <a:avLst/>
              <a:gdLst>
                <a:gd name="connsiteX0" fmla="*/ 62646 w 1214585"/>
                <a:gd name="connsiteY0" fmla="*/ 35077 h 2960185"/>
                <a:gd name="connsiteX1" fmla="*/ 1207551 w 1214585"/>
                <a:gd name="connsiteY1" fmla="*/ 2893530 h 2960185"/>
                <a:gd name="connsiteX2" fmla="*/ 1149449 w 1214585"/>
                <a:gd name="connsiteY2" fmla="*/ 2916390 h 2960185"/>
                <a:gd name="connsiteX3" fmla="*/ 1112301 w 1214585"/>
                <a:gd name="connsiteY3" fmla="*/ 2816377 h 2960185"/>
                <a:gd name="connsiteX4" fmla="*/ 5496 w 1214585"/>
                <a:gd name="connsiteY4" fmla="*/ 59842 h 2960185"/>
                <a:gd name="connsiteX5" fmla="*/ 62646 w 1214585"/>
                <a:gd name="connsiteY5" fmla="*/ 35077 h 296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60185">
                  <a:moveTo>
                    <a:pt x="62646" y="35077"/>
                  </a:moveTo>
                  <a:lnTo>
                    <a:pt x="1207551" y="2893530"/>
                  </a:lnTo>
                  <a:cubicBezTo>
                    <a:pt x="1235174" y="2969730"/>
                    <a:pt x="1174214" y="2984970"/>
                    <a:pt x="1149449" y="2916390"/>
                  </a:cubicBezTo>
                  <a:lnTo>
                    <a:pt x="1112301" y="2816377"/>
                  </a:lnTo>
                  <a:lnTo>
                    <a:pt x="5496" y="59842"/>
                  </a:lnTo>
                  <a:cubicBezTo>
                    <a:pt x="-18316" y="-4928"/>
                    <a:pt x="41692" y="-23025"/>
                    <a:pt x="62646" y="35077"/>
                  </a:cubicBezTo>
                  <a:close/>
                </a:path>
              </a:pathLst>
            </a:custGeom>
            <a:solidFill>
              <a:srgbClr val="666666"/>
            </a:solidFill>
            <a:ln w="9525" cap="flat">
              <a:noFill/>
              <a:prstDash val="solid"/>
              <a:miter/>
            </a:ln>
          </p:spPr>
          <p:txBody>
            <a:bodyPr rtlCol="0" anchor="ctr"/>
            <a:lstStyle/>
            <a:p>
              <a:endParaRPr lang="en-ID"/>
            </a:p>
          </p:txBody>
        </p:sp>
      </p:grpSp>
      <p:sp>
        <p:nvSpPr>
          <p:cNvPr id="138" name="Rectangle 137">
            <a:extLst>
              <a:ext uri="{FF2B5EF4-FFF2-40B4-BE49-F238E27FC236}">
                <a16:creationId xmlns:a16="http://schemas.microsoft.com/office/drawing/2014/main" id="{B5FDC237-B72F-4D1C-BF7D-0F0AEDC4B850}"/>
              </a:ext>
            </a:extLst>
          </p:cNvPr>
          <p:cNvSpPr/>
          <p:nvPr/>
        </p:nvSpPr>
        <p:spPr>
          <a:xfrm>
            <a:off x="1232607"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39" name="TextBox 138">
            <a:extLst>
              <a:ext uri="{FF2B5EF4-FFF2-40B4-BE49-F238E27FC236}">
                <a16:creationId xmlns:a16="http://schemas.microsoft.com/office/drawing/2014/main" id="{4B3534C5-B68B-433D-9CEF-64B172E626A1}"/>
              </a:ext>
            </a:extLst>
          </p:cNvPr>
          <p:cNvSpPr txBox="1"/>
          <p:nvPr/>
        </p:nvSpPr>
        <p:spPr>
          <a:xfrm>
            <a:off x="1232606"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096" name="Oval 1095">
            <a:extLst>
              <a:ext uri="{FF2B5EF4-FFF2-40B4-BE49-F238E27FC236}">
                <a16:creationId xmlns:a16="http://schemas.microsoft.com/office/drawing/2014/main" id="{AEBFBECB-E6EB-40A2-903B-40A5FDBE2F3E}"/>
              </a:ext>
            </a:extLst>
          </p:cNvPr>
          <p:cNvSpPr/>
          <p:nvPr/>
        </p:nvSpPr>
        <p:spPr>
          <a:xfrm>
            <a:off x="955481" y="199643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Rectangle 140">
            <a:extLst>
              <a:ext uri="{FF2B5EF4-FFF2-40B4-BE49-F238E27FC236}">
                <a16:creationId xmlns:a16="http://schemas.microsoft.com/office/drawing/2014/main" id="{4DD74307-AF27-441C-8F96-E15F7408129A}"/>
              </a:ext>
            </a:extLst>
          </p:cNvPr>
          <p:cNvSpPr/>
          <p:nvPr/>
        </p:nvSpPr>
        <p:spPr>
          <a:xfrm>
            <a:off x="1232607" y="356031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2" name="TextBox 141">
            <a:extLst>
              <a:ext uri="{FF2B5EF4-FFF2-40B4-BE49-F238E27FC236}">
                <a16:creationId xmlns:a16="http://schemas.microsoft.com/office/drawing/2014/main" id="{04B038A2-B95D-4C04-9B64-A6AA96857FAC}"/>
              </a:ext>
            </a:extLst>
          </p:cNvPr>
          <p:cNvSpPr txBox="1"/>
          <p:nvPr/>
        </p:nvSpPr>
        <p:spPr>
          <a:xfrm>
            <a:off x="1232606"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3" name="Oval 142">
            <a:extLst>
              <a:ext uri="{FF2B5EF4-FFF2-40B4-BE49-F238E27FC236}">
                <a16:creationId xmlns:a16="http://schemas.microsoft.com/office/drawing/2014/main" id="{16F6C4EC-414D-4E08-9A5A-5F18DDDD3F00}"/>
              </a:ext>
            </a:extLst>
          </p:cNvPr>
          <p:cNvSpPr/>
          <p:nvPr/>
        </p:nvSpPr>
        <p:spPr>
          <a:xfrm>
            <a:off x="955481" y="338120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4" name="Rectangle 143">
            <a:extLst>
              <a:ext uri="{FF2B5EF4-FFF2-40B4-BE49-F238E27FC236}">
                <a16:creationId xmlns:a16="http://schemas.microsoft.com/office/drawing/2014/main" id="{53857302-9EF4-4123-B521-732B9CCEDD81}"/>
              </a:ext>
            </a:extLst>
          </p:cNvPr>
          <p:cNvSpPr/>
          <p:nvPr/>
        </p:nvSpPr>
        <p:spPr>
          <a:xfrm>
            <a:off x="1232607" y="4934224"/>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5" name="TextBox 144">
            <a:extLst>
              <a:ext uri="{FF2B5EF4-FFF2-40B4-BE49-F238E27FC236}">
                <a16:creationId xmlns:a16="http://schemas.microsoft.com/office/drawing/2014/main" id="{3ABC07A1-512D-48B3-A181-DD3DEC523487}"/>
              </a:ext>
            </a:extLst>
          </p:cNvPr>
          <p:cNvSpPr txBox="1"/>
          <p:nvPr/>
        </p:nvSpPr>
        <p:spPr>
          <a:xfrm>
            <a:off x="1232606"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6" name="Oval 145">
            <a:extLst>
              <a:ext uri="{FF2B5EF4-FFF2-40B4-BE49-F238E27FC236}">
                <a16:creationId xmlns:a16="http://schemas.microsoft.com/office/drawing/2014/main" id="{E3A7B04C-A1DE-4C4A-B70B-ED3B7E2FE106}"/>
              </a:ext>
            </a:extLst>
          </p:cNvPr>
          <p:cNvSpPr/>
          <p:nvPr/>
        </p:nvSpPr>
        <p:spPr>
          <a:xfrm>
            <a:off x="955481" y="475512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Rectangle 151">
            <a:extLst>
              <a:ext uri="{FF2B5EF4-FFF2-40B4-BE49-F238E27FC236}">
                <a16:creationId xmlns:a16="http://schemas.microsoft.com/office/drawing/2014/main" id="{142CC5BC-0DAA-45E7-ADE6-A69A30DE5477}"/>
              </a:ext>
            </a:extLst>
          </p:cNvPr>
          <p:cNvSpPr/>
          <p:nvPr/>
        </p:nvSpPr>
        <p:spPr>
          <a:xfrm>
            <a:off x="9096103"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3" name="TextBox 152">
            <a:extLst>
              <a:ext uri="{FF2B5EF4-FFF2-40B4-BE49-F238E27FC236}">
                <a16:creationId xmlns:a16="http://schemas.microsoft.com/office/drawing/2014/main" id="{354AE78F-1571-436C-AB08-7C8F12F9EB81}"/>
              </a:ext>
            </a:extLst>
          </p:cNvPr>
          <p:cNvSpPr txBox="1"/>
          <p:nvPr/>
        </p:nvSpPr>
        <p:spPr>
          <a:xfrm>
            <a:off x="9096102"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4" name="Oval 153">
            <a:extLst>
              <a:ext uri="{FF2B5EF4-FFF2-40B4-BE49-F238E27FC236}">
                <a16:creationId xmlns:a16="http://schemas.microsoft.com/office/drawing/2014/main" id="{943F4ECD-7750-4B37-9009-5958A12C7B48}"/>
              </a:ext>
            </a:extLst>
          </p:cNvPr>
          <p:cNvSpPr/>
          <p:nvPr/>
        </p:nvSpPr>
        <p:spPr>
          <a:xfrm>
            <a:off x="8818977" y="199643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5" name="Rectangle 154">
            <a:extLst>
              <a:ext uri="{FF2B5EF4-FFF2-40B4-BE49-F238E27FC236}">
                <a16:creationId xmlns:a16="http://schemas.microsoft.com/office/drawing/2014/main" id="{DF5BC949-A5BA-4E17-8340-55482C6DCFF2}"/>
              </a:ext>
            </a:extLst>
          </p:cNvPr>
          <p:cNvSpPr/>
          <p:nvPr/>
        </p:nvSpPr>
        <p:spPr>
          <a:xfrm>
            <a:off x="9096103" y="3559757"/>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6" name="TextBox 155">
            <a:extLst>
              <a:ext uri="{FF2B5EF4-FFF2-40B4-BE49-F238E27FC236}">
                <a16:creationId xmlns:a16="http://schemas.microsoft.com/office/drawing/2014/main" id="{06AA49D5-B409-448E-B61D-31183450A24B}"/>
              </a:ext>
            </a:extLst>
          </p:cNvPr>
          <p:cNvSpPr txBox="1"/>
          <p:nvPr/>
        </p:nvSpPr>
        <p:spPr>
          <a:xfrm>
            <a:off x="9096102"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7" name="Oval 156">
            <a:extLst>
              <a:ext uri="{FF2B5EF4-FFF2-40B4-BE49-F238E27FC236}">
                <a16:creationId xmlns:a16="http://schemas.microsoft.com/office/drawing/2014/main" id="{B0DAB9A2-B994-4904-AA93-E85583C796A8}"/>
              </a:ext>
            </a:extLst>
          </p:cNvPr>
          <p:cNvSpPr/>
          <p:nvPr/>
        </p:nvSpPr>
        <p:spPr>
          <a:xfrm>
            <a:off x="8818977" y="338120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Rectangle 157">
            <a:extLst>
              <a:ext uri="{FF2B5EF4-FFF2-40B4-BE49-F238E27FC236}">
                <a16:creationId xmlns:a16="http://schemas.microsoft.com/office/drawing/2014/main" id="{EECEBEB8-1B46-402B-B27E-7E87331245E7}"/>
              </a:ext>
            </a:extLst>
          </p:cNvPr>
          <p:cNvSpPr/>
          <p:nvPr/>
        </p:nvSpPr>
        <p:spPr>
          <a:xfrm>
            <a:off x="9096103" y="4933671"/>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9" name="TextBox 158">
            <a:extLst>
              <a:ext uri="{FF2B5EF4-FFF2-40B4-BE49-F238E27FC236}">
                <a16:creationId xmlns:a16="http://schemas.microsoft.com/office/drawing/2014/main" id="{0F5FE469-238F-4323-814D-BCA17897872E}"/>
              </a:ext>
            </a:extLst>
          </p:cNvPr>
          <p:cNvSpPr txBox="1"/>
          <p:nvPr/>
        </p:nvSpPr>
        <p:spPr>
          <a:xfrm>
            <a:off x="9096102"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60" name="Oval 159">
            <a:extLst>
              <a:ext uri="{FF2B5EF4-FFF2-40B4-BE49-F238E27FC236}">
                <a16:creationId xmlns:a16="http://schemas.microsoft.com/office/drawing/2014/main" id="{777004C3-C16C-4537-B41C-1E7B659598B1}"/>
              </a:ext>
            </a:extLst>
          </p:cNvPr>
          <p:cNvSpPr/>
          <p:nvPr/>
        </p:nvSpPr>
        <p:spPr>
          <a:xfrm>
            <a:off x="8818977" y="475512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3465025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53"/>
                                        </p:tgtEl>
                                        <p:attrNameLst>
                                          <p:attrName>style.visibility</p:attrName>
                                        </p:attrNameLst>
                                      </p:cBhvr>
                                      <p:to>
                                        <p:strVal val="visible"/>
                                      </p:to>
                                    </p:set>
                                    <p:animEffect transition="in" filter="fade">
                                      <p:cBhvr>
                                        <p:cTn id="11" dur="500"/>
                                        <p:tgtEl>
                                          <p:spTgt spid="105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123"/>
                                        </p:tgtEl>
                                        <p:attrNameLst>
                                          <p:attrName>style.visibility</p:attrName>
                                        </p:attrNameLst>
                                      </p:cBhvr>
                                      <p:to>
                                        <p:strVal val="visible"/>
                                      </p:to>
                                    </p:set>
                                    <p:animEffect transition="in" filter="fade">
                                      <p:cBhvr>
                                        <p:cTn id="20" dur="1000"/>
                                        <p:tgtEl>
                                          <p:spTgt spid="123"/>
                                        </p:tgtEl>
                                      </p:cBhvr>
                                    </p:animEffect>
                                    <p:anim calcmode="lin" valueType="num">
                                      <p:cBhvr>
                                        <p:cTn id="21" dur="1000" fill="hold"/>
                                        <p:tgtEl>
                                          <p:spTgt spid="123"/>
                                        </p:tgtEl>
                                        <p:attrNameLst>
                                          <p:attrName>ppt_x</p:attrName>
                                        </p:attrNameLst>
                                      </p:cBhvr>
                                      <p:tavLst>
                                        <p:tav tm="0">
                                          <p:val>
                                            <p:strVal val="#ppt_x"/>
                                          </p:val>
                                        </p:tav>
                                        <p:tav tm="100000">
                                          <p:val>
                                            <p:strVal val="#ppt_x"/>
                                          </p:val>
                                        </p:tav>
                                      </p:tavLst>
                                    </p:anim>
                                    <p:anim calcmode="lin" valueType="num">
                                      <p:cBhvr>
                                        <p:cTn id="22" dur="1000" fill="hold"/>
                                        <p:tgtEl>
                                          <p:spTgt spid="123"/>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096"/>
                                        </p:tgtEl>
                                        <p:attrNameLst>
                                          <p:attrName>style.visibility</p:attrName>
                                        </p:attrNameLst>
                                      </p:cBhvr>
                                      <p:to>
                                        <p:strVal val="visible"/>
                                      </p:to>
                                    </p:set>
                                    <p:animEffect transition="in" filter="fade">
                                      <p:cBhvr>
                                        <p:cTn id="26" dur="500"/>
                                        <p:tgtEl>
                                          <p:spTgt spid="109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43"/>
                                        </p:tgtEl>
                                        <p:attrNameLst>
                                          <p:attrName>style.visibility</p:attrName>
                                        </p:attrNameLst>
                                      </p:cBhvr>
                                      <p:to>
                                        <p:strVal val="visible"/>
                                      </p:to>
                                    </p:set>
                                    <p:animEffect transition="in" filter="fade">
                                      <p:cBhvr>
                                        <p:cTn id="29" dur="500"/>
                                        <p:tgtEl>
                                          <p:spTgt spid="14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46"/>
                                        </p:tgtEl>
                                        <p:attrNameLst>
                                          <p:attrName>style.visibility</p:attrName>
                                        </p:attrNameLst>
                                      </p:cBhvr>
                                      <p:to>
                                        <p:strVal val="visible"/>
                                      </p:to>
                                    </p:set>
                                    <p:animEffect transition="in" filter="fade">
                                      <p:cBhvr>
                                        <p:cTn id="32" dur="500"/>
                                        <p:tgtEl>
                                          <p:spTgt spid="14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54"/>
                                        </p:tgtEl>
                                        <p:attrNameLst>
                                          <p:attrName>style.visibility</p:attrName>
                                        </p:attrNameLst>
                                      </p:cBhvr>
                                      <p:to>
                                        <p:strVal val="visible"/>
                                      </p:to>
                                    </p:set>
                                    <p:animEffect transition="in" filter="fade">
                                      <p:cBhvr>
                                        <p:cTn id="35" dur="500"/>
                                        <p:tgtEl>
                                          <p:spTgt spid="15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7"/>
                                        </p:tgtEl>
                                        <p:attrNameLst>
                                          <p:attrName>style.visibility</p:attrName>
                                        </p:attrNameLst>
                                      </p:cBhvr>
                                      <p:to>
                                        <p:strVal val="visible"/>
                                      </p:to>
                                    </p:set>
                                    <p:animEffect transition="in" filter="fade">
                                      <p:cBhvr>
                                        <p:cTn id="38" dur="500"/>
                                        <p:tgtEl>
                                          <p:spTgt spid="15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39"/>
                                        </p:tgtEl>
                                        <p:attrNameLst>
                                          <p:attrName>style.visibility</p:attrName>
                                        </p:attrNameLst>
                                      </p:cBhvr>
                                      <p:to>
                                        <p:strVal val="visible"/>
                                      </p:to>
                                    </p:set>
                                    <p:animEffect transition="in" filter="fade">
                                      <p:cBhvr>
                                        <p:cTn id="44" dur="500"/>
                                        <p:tgtEl>
                                          <p:spTgt spid="13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42"/>
                                        </p:tgtEl>
                                        <p:attrNameLst>
                                          <p:attrName>style.visibility</p:attrName>
                                        </p:attrNameLst>
                                      </p:cBhvr>
                                      <p:to>
                                        <p:strVal val="visible"/>
                                      </p:to>
                                    </p:set>
                                    <p:animEffect transition="in" filter="fade">
                                      <p:cBhvr>
                                        <p:cTn id="47" dur="500"/>
                                        <p:tgtEl>
                                          <p:spTgt spid="1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5"/>
                                        </p:tgtEl>
                                        <p:attrNameLst>
                                          <p:attrName>style.visibility</p:attrName>
                                        </p:attrNameLst>
                                      </p:cBhvr>
                                      <p:to>
                                        <p:strVal val="visible"/>
                                      </p:to>
                                    </p:set>
                                    <p:animEffect transition="in" filter="fade">
                                      <p:cBhvr>
                                        <p:cTn id="50" dur="500"/>
                                        <p:tgtEl>
                                          <p:spTgt spid="14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3"/>
                                        </p:tgtEl>
                                        <p:attrNameLst>
                                          <p:attrName>style.visibility</p:attrName>
                                        </p:attrNameLst>
                                      </p:cBhvr>
                                      <p:to>
                                        <p:strVal val="visible"/>
                                      </p:to>
                                    </p:set>
                                    <p:animEffect transition="in" filter="fade">
                                      <p:cBhvr>
                                        <p:cTn id="53" dur="500"/>
                                        <p:tgtEl>
                                          <p:spTgt spid="15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6"/>
                                        </p:tgtEl>
                                        <p:attrNameLst>
                                          <p:attrName>style.visibility</p:attrName>
                                        </p:attrNameLst>
                                      </p:cBhvr>
                                      <p:to>
                                        <p:strVal val="visible"/>
                                      </p:to>
                                    </p:set>
                                    <p:animEffect transition="in" filter="fade">
                                      <p:cBhvr>
                                        <p:cTn id="56" dur="500"/>
                                        <p:tgtEl>
                                          <p:spTgt spid="15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9"/>
                                        </p:tgtEl>
                                        <p:attrNameLst>
                                          <p:attrName>style.visibility</p:attrName>
                                        </p:attrNameLst>
                                      </p:cBhvr>
                                      <p:to>
                                        <p:strVal val="visible"/>
                                      </p:to>
                                    </p:set>
                                    <p:animEffect transition="in" filter="fade">
                                      <p:cBhvr>
                                        <p:cTn id="59" dur="500"/>
                                        <p:tgtEl>
                                          <p:spTgt spid="159"/>
                                        </p:tgtEl>
                                      </p:cBhvr>
                                    </p:animEffect>
                                  </p:childTnLst>
                                </p:cTn>
                              </p:par>
                            </p:childTnLst>
                          </p:cTn>
                        </p:par>
                        <p:par>
                          <p:cTn id="60" fill="hold">
                            <p:stCondLst>
                              <p:cond delay="2500"/>
                            </p:stCondLst>
                            <p:childTnLst>
                              <p:par>
                                <p:cTn id="61" presetID="22" presetClass="entr" presetSubtype="8" fill="hold" grpId="0" nodeType="afterEffect">
                                  <p:stCondLst>
                                    <p:cond delay="0"/>
                                  </p:stCondLst>
                                  <p:childTnLst>
                                    <p:set>
                                      <p:cBhvr>
                                        <p:cTn id="62" dur="1" fill="hold">
                                          <p:stCondLst>
                                            <p:cond delay="0"/>
                                          </p:stCondLst>
                                        </p:cTn>
                                        <p:tgtEl>
                                          <p:spTgt spid="138"/>
                                        </p:tgtEl>
                                        <p:attrNameLst>
                                          <p:attrName>style.visibility</p:attrName>
                                        </p:attrNameLst>
                                      </p:cBhvr>
                                      <p:to>
                                        <p:strVal val="visible"/>
                                      </p:to>
                                    </p:set>
                                    <p:animEffect transition="in" filter="wipe(left)">
                                      <p:cBhvr>
                                        <p:cTn id="63" dur="500"/>
                                        <p:tgtEl>
                                          <p:spTgt spid="138"/>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41"/>
                                        </p:tgtEl>
                                        <p:attrNameLst>
                                          <p:attrName>style.visibility</p:attrName>
                                        </p:attrNameLst>
                                      </p:cBhvr>
                                      <p:to>
                                        <p:strVal val="visible"/>
                                      </p:to>
                                    </p:set>
                                    <p:animEffect transition="in" filter="wipe(left)">
                                      <p:cBhvr>
                                        <p:cTn id="66" dur="500"/>
                                        <p:tgtEl>
                                          <p:spTgt spid="141"/>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44"/>
                                        </p:tgtEl>
                                        <p:attrNameLst>
                                          <p:attrName>style.visibility</p:attrName>
                                        </p:attrNameLst>
                                      </p:cBhvr>
                                      <p:to>
                                        <p:strVal val="visible"/>
                                      </p:to>
                                    </p:set>
                                    <p:animEffect transition="in" filter="wipe(left)">
                                      <p:cBhvr>
                                        <p:cTn id="69" dur="500"/>
                                        <p:tgtEl>
                                          <p:spTgt spid="144"/>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52"/>
                                        </p:tgtEl>
                                        <p:attrNameLst>
                                          <p:attrName>style.visibility</p:attrName>
                                        </p:attrNameLst>
                                      </p:cBhvr>
                                      <p:to>
                                        <p:strVal val="visible"/>
                                      </p:to>
                                    </p:set>
                                    <p:animEffect transition="in" filter="wipe(left)">
                                      <p:cBhvr>
                                        <p:cTn id="72" dur="500"/>
                                        <p:tgtEl>
                                          <p:spTgt spid="152"/>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55"/>
                                        </p:tgtEl>
                                        <p:attrNameLst>
                                          <p:attrName>style.visibility</p:attrName>
                                        </p:attrNameLst>
                                      </p:cBhvr>
                                      <p:to>
                                        <p:strVal val="visible"/>
                                      </p:to>
                                    </p:set>
                                    <p:animEffect transition="in" filter="wipe(left)">
                                      <p:cBhvr>
                                        <p:cTn id="75" dur="500"/>
                                        <p:tgtEl>
                                          <p:spTgt spid="155"/>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58"/>
                                        </p:tgtEl>
                                        <p:attrNameLst>
                                          <p:attrName>style.visibility</p:attrName>
                                        </p:attrNameLst>
                                      </p:cBhvr>
                                      <p:to>
                                        <p:strVal val="visible"/>
                                      </p:to>
                                    </p:set>
                                    <p:animEffect transition="in" filter="wipe(left)">
                                      <p:cBhvr>
                                        <p:cTn id="78"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8" grpId="0"/>
      <p:bldP spid="139" grpId="0"/>
      <p:bldP spid="1096" grpId="0" animBg="1"/>
      <p:bldP spid="141" grpId="0"/>
      <p:bldP spid="142" grpId="0"/>
      <p:bldP spid="143" grpId="0" animBg="1"/>
      <p:bldP spid="144" grpId="0"/>
      <p:bldP spid="145" grpId="0"/>
      <p:bldP spid="146" grpId="0" animBg="1"/>
      <p:bldP spid="152" grpId="0"/>
      <p:bldP spid="153" grpId="0"/>
      <p:bldP spid="154" grpId="0" animBg="1"/>
      <p:bldP spid="155" grpId="0"/>
      <p:bldP spid="156" grpId="0"/>
      <p:bldP spid="157" grpId="0" animBg="1"/>
      <p:bldP spid="158" grpId="0"/>
      <p:bldP spid="159" grpId="0"/>
      <p:bldP spid="16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Rectangle 219">
            <a:extLst>
              <a:ext uri="{FF2B5EF4-FFF2-40B4-BE49-F238E27FC236}">
                <a16:creationId xmlns:a16="http://schemas.microsoft.com/office/drawing/2014/main" id="{60C52CA0-7715-49F8-9311-319A29364202}"/>
              </a:ext>
            </a:extLst>
          </p:cNvPr>
          <p:cNvSpPr/>
          <p:nvPr/>
        </p:nvSpPr>
        <p:spPr>
          <a:xfrm>
            <a:off x="637478" y="5077454"/>
            <a:ext cx="4792779" cy="949802"/>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1" name="Rectangle 220">
            <a:extLst>
              <a:ext uri="{FF2B5EF4-FFF2-40B4-BE49-F238E27FC236}">
                <a16:creationId xmlns:a16="http://schemas.microsoft.com/office/drawing/2014/main" id="{73D79B48-1D13-4B16-9550-1606E6A614DF}"/>
              </a:ext>
            </a:extLst>
          </p:cNvPr>
          <p:cNvSpPr/>
          <p:nvPr/>
        </p:nvSpPr>
        <p:spPr>
          <a:xfrm>
            <a:off x="775253" y="5111854"/>
            <a:ext cx="3566144" cy="8149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FD5781A1-89CA-47BF-BCC4-9CEA103F6B63}"/>
              </a:ext>
            </a:extLst>
          </p:cNvPr>
          <p:cNvSpPr/>
          <p:nvPr/>
        </p:nvSpPr>
        <p:spPr>
          <a:xfrm>
            <a:off x="637478" y="5001402"/>
            <a:ext cx="4792779" cy="1028733"/>
          </a:xfrm>
          <a:custGeom>
            <a:avLst/>
            <a:gdLst>
              <a:gd name="connsiteX0" fmla="*/ 0 w 4792779"/>
              <a:gd name="connsiteY0" fmla="*/ 0 h 1028733"/>
              <a:gd name="connsiteX1" fmla="*/ 0 w 4792779"/>
              <a:gd name="connsiteY1" fmla="*/ 1028733 h 1028733"/>
              <a:gd name="connsiteX2" fmla="*/ 4792780 w 4792779"/>
              <a:gd name="connsiteY2" fmla="*/ 1028733 h 1028733"/>
              <a:gd name="connsiteX3" fmla="*/ 4792780 w 4792779"/>
              <a:gd name="connsiteY3" fmla="*/ 0 h 1028733"/>
              <a:gd name="connsiteX4" fmla="*/ 0 w 4792779"/>
              <a:gd name="connsiteY4" fmla="*/ 0 h 1028733"/>
              <a:gd name="connsiteX5" fmla="*/ 599696 w 4792779"/>
              <a:gd name="connsiteY5" fmla="*/ 285493 h 1028733"/>
              <a:gd name="connsiteX6" fmla="*/ 574708 w 4792779"/>
              <a:gd name="connsiteY6" fmla="*/ 310481 h 1028733"/>
              <a:gd name="connsiteX7" fmla="*/ 576303 w 4792779"/>
              <a:gd name="connsiteY7" fmla="*/ 310481 h 1028733"/>
              <a:gd name="connsiteX8" fmla="*/ 575240 w 4792779"/>
              <a:gd name="connsiteY8" fmla="*/ 381190 h 1028733"/>
              <a:gd name="connsiteX9" fmla="*/ 446050 w 4792779"/>
              <a:gd name="connsiteY9" fmla="*/ 521012 h 1028733"/>
              <a:gd name="connsiteX10" fmla="*/ 446050 w 4792779"/>
              <a:gd name="connsiteY10" fmla="*/ 521544 h 1028733"/>
              <a:gd name="connsiteX11" fmla="*/ 575240 w 4792779"/>
              <a:gd name="connsiteY11" fmla="*/ 660835 h 1028733"/>
              <a:gd name="connsiteX12" fmla="*/ 576303 w 4792779"/>
              <a:gd name="connsiteY12" fmla="*/ 731544 h 1028733"/>
              <a:gd name="connsiteX13" fmla="*/ 574708 w 4792779"/>
              <a:gd name="connsiteY13" fmla="*/ 731544 h 1028733"/>
              <a:gd name="connsiteX14" fmla="*/ 599696 w 4792779"/>
              <a:gd name="connsiteY14" fmla="*/ 756531 h 1028733"/>
              <a:gd name="connsiteX15" fmla="*/ 599696 w 4792779"/>
              <a:gd name="connsiteY15" fmla="*/ 756531 h 1028733"/>
              <a:gd name="connsiteX16" fmla="*/ 574708 w 4792779"/>
              <a:gd name="connsiteY16" fmla="*/ 781518 h 1028733"/>
              <a:gd name="connsiteX17" fmla="*/ 290810 w 4792779"/>
              <a:gd name="connsiteY17" fmla="*/ 781518 h 1028733"/>
              <a:gd name="connsiteX18" fmla="*/ 265823 w 4792779"/>
              <a:gd name="connsiteY18" fmla="*/ 756531 h 1028733"/>
              <a:gd name="connsiteX19" fmla="*/ 265823 w 4792779"/>
              <a:gd name="connsiteY19" fmla="*/ 756531 h 1028733"/>
              <a:gd name="connsiteX20" fmla="*/ 290810 w 4792779"/>
              <a:gd name="connsiteY20" fmla="*/ 731544 h 1028733"/>
              <a:gd name="connsiteX21" fmla="*/ 287088 w 4792779"/>
              <a:gd name="connsiteY21" fmla="*/ 731544 h 1028733"/>
              <a:gd name="connsiteX22" fmla="*/ 288152 w 4792779"/>
              <a:gd name="connsiteY22" fmla="*/ 660835 h 1028733"/>
              <a:gd name="connsiteX23" fmla="*/ 417341 w 4792779"/>
              <a:gd name="connsiteY23" fmla="*/ 521544 h 1028733"/>
              <a:gd name="connsiteX24" fmla="*/ 417341 w 4792779"/>
              <a:gd name="connsiteY24" fmla="*/ 521012 h 1028733"/>
              <a:gd name="connsiteX25" fmla="*/ 288152 w 4792779"/>
              <a:gd name="connsiteY25" fmla="*/ 381721 h 1028733"/>
              <a:gd name="connsiteX26" fmla="*/ 287088 w 4792779"/>
              <a:gd name="connsiteY26" fmla="*/ 311012 h 1028733"/>
              <a:gd name="connsiteX27" fmla="*/ 290810 w 4792779"/>
              <a:gd name="connsiteY27" fmla="*/ 311012 h 1028733"/>
              <a:gd name="connsiteX28" fmla="*/ 265823 w 4792779"/>
              <a:gd name="connsiteY28" fmla="*/ 286025 h 1028733"/>
              <a:gd name="connsiteX29" fmla="*/ 265823 w 4792779"/>
              <a:gd name="connsiteY29" fmla="*/ 286025 h 1028733"/>
              <a:gd name="connsiteX30" fmla="*/ 290810 w 4792779"/>
              <a:gd name="connsiteY30" fmla="*/ 261038 h 1028733"/>
              <a:gd name="connsiteX31" fmla="*/ 574708 w 4792779"/>
              <a:gd name="connsiteY31" fmla="*/ 261038 h 1028733"/>
              <a:gd name="connsiteX32" fmla="*/ 599696 w 4792779"/>
              <a:gd name="connsiteY32" fmla="*/ 285493 h 1028733"/>
              <a:gd name="connsiteX33" fmla="*/ 599696 w 4792779"/>
              <a:gd name="connsiteY33" fmla="*/ 285493 h 1028733"/>
              <a:gd name="connsiteX34" fmla="*/ 1038303 w 4792779"/>
              <a:gd name="connsiteY34" fmla="*/ 285493 h 1028733"/>
              <a:gd name="connsiteX35" fmla="*/ 1013315 w 4792779"/>
              <a:gd name="connsiteY35" fmla="*/ 310481 h 1028733"/>
              <a:gd name="connsiteX36" fmla="*/ 1014910 w 4792779"/>
              <a:gd name="connsiteY36" fmla="*/ 310481 h 1028733"/>
              <a:gd name="connsiteX37" fmla="*/ 1013847 w 4792779"/>
              <a:gd name="connsiteY37" fmla="*/ 381190 h 1028733"/>
              <a:gd name="connsiteX38" fmla="*/ 884657 w 4792779"/>
              <a:gd name="connsiteY38" fmla="*/ 520481 h 1028733"/>
              <a:gd name="connsiteX39" fmla="*/ 884657 w 4792779"/>
              <a:gd name="connsiteY39" fmla="*/ 521012 h 1028733"/>
              <a:gd name="connsiteX40" fmla="*/ 1013847 w 4792779"/>
              <a:gd name="connsiteY40" fmla="*/ 660303 h 1028733"/>
              <a:gd name="connsiteX41" fmla="*/ 1014910 w 4792779"/>
              <a:gd name="connsiteY41" fmla="*/ 731012 h 1028733"/>
              <a:gd name="connsiteX42" fmla="*/ 1013315 w 4792779"/>
              <a:gd name="connsiteY42" fmla="*/ 731012 h 1028733"/>
              <a:gd name="connsiteX43" fmla="*/ 1038303 w 4792779"/>
              <a:gd name="connsiteY43" fmla="*/ 755999 h 1028733"/>
              <a:gd name="connsiteX44" fmla="*/ 1038303 w 4792779"/>
              <a:gd name="connsiteY44" fmla="*/ 755999 h 1028733"/>
              <a:gd name="connsiteX45" fmla="*/ 1013315 w 4792779"/>
              <a:gd name="connsiteY45" fmla="*/ 780987 h 1028733"/>
              <a:gd name="connsiteX46" fmla="*/ 729417 w 4792779"/>
              <a:gd name="connsiteY46" fmla="*/ 780987 h 1028733"/>
              <a:gd name="connsiteX47" fmla="*/ 704430 w 4792779"/>
              <a:gd name="connsiteY47" fmla="*/ 755999 h 1028733"/>
              <a:gd name="connsiteX48" fmla="*/ 704430 w 4792779"/>
              <a:gd name="connsiteY48" fmla="*/ 755999 h 1028733"/>
              <a:gd name="connsiteX49" fmla="*/ 729417 w 4792779"/>
              <a:gd name="connsiteY49" fmla="*/ 731012 h 1028733"/>
              <a:gd name="connsiteX50" fmla="*/ 725695 w 4792779"/>
              <a:gd name="connsiteY50" fmla="*/ 731012 h 1028733"/>
              <a:gd name="connsiteX51" fmla="*/ 726759 w 4792779"/>
              <a:gd name="connsiteY51" fmla="*/ 660303 h 1028733"/>
              <a:gd name="connsiteX52" fmla="*/ 855948 w 4792779"/>
              <a:gd name="connsiteY52" fmla="*/ 521012 h 1028733"/>
              <a:gd name="connsiteX53" fmla="*/ 855948 w 4792779"/>
              <a:gd name="connsiteY53" fmla="*/ 521012 h 1028733"/>
              <a:gd name="connsiteX54" fmla="*/ 726759 w 4792779"/>
              <a:gd name="connsiteY54" fmla="*/ 381721 h 1028733"/>
              <a:gd name="connsiteX55" fmla="*/ 725695 w 4792779"/>
              <a:gd name="connsiteY55" fmla="*/ 311012 h 1028733"/>
              <a:gd name="connsiteX56" fmla="*/ 729417 w 4792779"/>
              <a:gd name="connsiteY56" fmla="*/ 311012 h 1028733"/>
              <a:gd name="connsiteX57" fmla="*/ 704430 w 4792779"/>
              <a:gd name="connsiteY57" fmla="*/ 286025 h 1028733"/>
              <a:gd name="connsiteX58" fmla="*/ 704430 w 4792779"/>
              <a:gd name="connsiteY58" fmla="*/ 286025 h 1028733"/>
              <a:gd name="connsiteX59" fmla="*/ 729417 w 4792779"/>
              <a:gd name="connsiteY59" fmla="*/ 261038 h 1028733"/>
              <a:gd name="connsiteX60" fmla="*/ 1013315 w 4792779"/>
              <a:gd name="connsiteY60" fmla="*/ 261038 h 1028733"/>
              <a:gd name="connsiteX61" fmla="*/ 1038303 w 4792779"/>
              <a:gd name="connsiteY61" fmla="*/ 285493 h 1028733"/>
              <a:gd name="connsiteX62" fmla="*/ 1038303 w 4792779"/>
              <a:gd name="connsiteY62" fmla="*/ 285493 h 1028733"/>
              <a:gd name="connsiteX63" fmla="*/ 1484885 w 4792779"/>
              <a:gd name="connsiteY63" fmla="*/ 285493 h 1028733"/>
              <a:gd name="connsiteX64" fmla="*/ 1459897 w 4792779"/>
              <a:gd name="connsiteY64" fmla="*/ 310481 h 1028733"/>
              <a:gd name="connsiteX65" fmla="*/ 1461492 w 4792779"/>
              <a:gd name="connsiteY65" fmla="*/ 310481 h 1028733"/>
              <a:gd name="connsiteX66" fmla="*/ 1460429 w 4792779"/>
              <a:gd name="connsiteY66" fmla="*/ 381190 h 1028733"/>
              <a:gd name="connsiteX67" fmla="*/ 1331239 w 4792779"/>
              <a:gd name="connsiteY67" fmla="*/ 520481 h 1028733"/>
              <a:gd name="connsiteX68" fmla="*/ 1331239 w 4792779"/>
              <a:gd name="connsiteY68" fmla="*/ 521012 h 1028733"/>
              <a:gd name="connsiteX69" fmla="*/ 1460429 w 4792779"/>
              <a:gd name="connsiteY69" fmla="*/ 660303 h 1028733"/>
              <a:gd name="connsiteX70" fmla="*/ 1461492 w 4792779"/>
              <a:gd name="connsiteY70" fmla="*/ 731012 h 1028733"/>
              <a:gd name="connsiteX71" fmla="*/ 1459897 w 4792779"/>
              <a:gd name="connsiteY71" fmla="*/ 731012 h 1028733"/>
              <a:gd name="connsiteX72" fmla="*/ 1484885 w 4792779"/>
              <a:gd name="connsiteY72" fmla="*/ 755999 h 1028733"/>
              <a:gd name="connsiteX73" fmla="*/ 1484885 w 4792779"/>
              <a:gd name="connsiteY73" fmla="*/ 755999 h 1028733"/>
              <a:gd name="connsiteX74" fmla="*/ 1459897 w 4792779"/>
              <a:gd name="connsiteY74" fmla="*/ 780987 h 1028733"/>
              <a:gd name="connsiteX75" fmla="*/ 1175999 w 4792779"/>
              <a:gd name="connsiteY75" fmla="*/ 780987 h 1028733"/>
              <a:gd name="connsiteX76" fmla="*/ 1151012 w 4792779"/>
              <a:gd name="connsiteY76" fmla="*/ 755999 h 1028733"/>
              <a:gd name="connsiteX77" fmla="*/ 1151012 w 4792779"/>
              <a:gd name="connsiteY77" fmla="*/ 755999 h 1028733"/>
              <a:gd name="connsiteX78" fmla="*/ 1175999 w 4792779"/>
              <a:gd name="connsiteY78" fmla="*/ 731012 h 1028733"/>
              <a:gd name="connsiteX79" fmla="*/ 1172277 w 4792779"/>
              <a:gd name="connsiteY79" fmla="*/ 731012 h 1028733"/>
              <a:gd name="connsiteX80" fmla="*/ 1173341 w 4792779"/>
              <a:gd name="connsiteY80" fmla="*/ 660303 h 1028733"/>
              <a:gd name="connsiteX81" fmla="*/ 1302530 w 4792779"/>
              <a:gd name="connsiteY81" fmla="*/ 521012 h 1028733"/>
              <a:gd name="connsiteX82" fmla="*/ 1302530 w 4792779"/>
              <a:gd name="connsiteY82" fmla="*/ 521012 h 1028733"/>
              <a:gd name="connsiteX83" fmla="*/ 1173341 w 4792779"/>
              <a:gd name="connsiteY83" fmla="*/ 381721 h 1028733"/>
              <a:gd name="connsiteX84" fmla="*/ 1172277 w 4792779"/>
              <a:gd name="connsiteY84" fmla="*/ 311012 h 1028733"/>
              <a:gd name="connsiteX85" fmla="*/ 1175999 w 4792779"/>
              <a:gd name="connsiteY85" fmla="*/ 311012 h 1028733"/>
              <a:gd name="connsiteX86" fmla="*/ 1151012 w 4792779"/>
              <a:gd name="connsiteY86" fmla="*/ 286025 h 1028733"/>
              <a:gd name="connsiteX87" fmla="*/ 1151012 w 4792779"/>
              <a:gd name="connsiteY87" fmla="*/ 286025 h 1028733"/>
              <a:gd name="connsiteX88" fmla="*/ 1175999 w 4792779"/>
              <a:gd name="connsiteY88" fmla="*/ 261038 h 1028733"/>
              <a:gd name="connsiteX89" fmla="*/ 1459897 w 4792779"/>
              <a:gd name="connsiteY89" fmla="*/ 261038 h 1028733"/>
              <a:gd name="connsiteX90" fmla="*/ 1484885 w 4792779"/>
              <a:gd name="connsiteY90" fmla="*/ 285493 h 1028733"/>
              <a:gd name="connsiteX91" fmla="*/ 1484885 w 4792779"/>
              <a:gd name="connsiteY91" fmla="*/ 285493 h 1028733"/>
              <a:gd name="connsiteX92" fmla="*/ 1930935 w 4792779"/>
              <a:gd name="connsiteY92" fmla="*/ 285493 h 1028733"/>
              <a:gd name="connsiteX93" fmla="*/ 1905947 w 4792779"/>
              <a:gd name="connsiteY93" fmla="*/ 310481 h 1028733"/>
              <a:gd name="connsiteX94" fmla="*/ 1907542 w 4792779"/>
              <a:gd name="connsiteY94" fmla="*/ 310481 h 1028733"/>
              <a:gd name="connsiteX95" fmla="*/ 1906479 w 4792779"/>
              <a:gd name="connsiteY95" fmla="*/ 381190 h 1028733"/>
              <a:gd name="connsiteX96" fmla="*/ 1777289 w 4792779"/>
              <a:gd name="connsiteY96" fmla="*/ 520481 h 1028733"/>
              <a:gd name="connsiteX97" fmla="*/ 1777289 w 4792779"/>
              <a:gd name="connsiteY97" fmla="*/ 521012 h 1028733"/>
              <a:gd name="connsiteX98" fmla="*/ 1906479 w 4792779"/>
              <a:gd name="connsiteY98" fmla="*/ 660303 h 1028733"/>
              <a:gd name="connsiteX99" fmla="*/ 1907542 w 4792779"/>
              <a:gd name="connsiteY99" fmla="*/ 731012 h 1028733"/>
              <a:gd name="connsiteX100" fmla="*/ 1905947 w 4792779"/>
              <a:gd name="connsiteY100" fmla="*/ 731012 h 1028733"/>
              <a:gd name="connsiteX101" fmla="*/ 1930935 w 4792779"/>
              <a:gd name="connsiteY101" fmla="*/ 755999 h 1028733"/>
              <a:gd name="connsiteX102" fmla="*/ 1930935 w 4792779"/>
              <a:gd name="connsiteY102" fmla="*/ 755999 h 1028733"/>
              <a:gd name="connsiteX103" fmla="*/ 1905947 w 4792779"/>
              <a:gd name="connsiteY103" fmla="*/ 780987 h 1028733"/>
              <a:gd name="connsiteX104" fmla="*/ 1621517 w 4792779"/>
              <a:gd name="connsiteY104" fmla="*/ 780987 h 1028733"/>
              <a:gd name="connsiteX105" fmla="*/ 1596530 w 4792779"/>
              <a:gd name="connsiteY105" fmla="*/ 755999 h 1028733"/>
              <a:gd name="connsiteX106" fmla="*/ 1596530 w 4792779"/>
              <a:gd name="connsiteY106" fmla="*/ 755999 h 1028733"/>
              <a:gd name="connsiteX107" fmla="*/ 1621517 w 4792779"/>
              <a:gd name="connsiteY107" fmla="*/ 731012 h 1028733"/>
              <a:gd name="connsiteX108" fmla="*/ 1617796 w 4792779"/>
              <a:gd name="connsiteY108" fmla="*/ 731012 h 1028733"/>
              <a:gd name="connsiteX109" fmla="*/ 1618859 w 4792779"/>
              <a:gd name="connsiteY109" fmla="*/ 660303 h 1028733"/>
              <a:gd name="connsiteX110" fmla="*/ 1748049 w 4792779"/>
              <a:gd name="connsiteY110" fmla="*/ 521012 h 1028733"/>
              <a:gd name="connsiteX111" fmla="*/ 1748049 w 4792779"/>
              <a:gd name="connsiteY111" fmla="*/ 521012 h 1028733"/>
              <a:gd name="connsiteX112" fmla="*/ 1618859 w 4792779"/>
              <a:gd name="connsiteY112" fmla="*/ 381721 h 1028733"/>
              <a:gd name="connsiteX113" fmla="*/ 1617796 w 4792779"/>
              <a:gd name="connsiteY113" fmla="*/ 311012 h 1028733"/>
              <a:gd name="connsiteX114" fmla="*/ 1621517 w 4792779"/>
              <a:gd name="connsiteY114" fmla="*/ 311012 h 1028733"/>
              <a:gd name="connsiteX115" fmla="*/ 1596530 w 4792779"/>
              <a:gd name="connsiteY115" fmla="*/ 286025 h 1028733"/>
              <a:gd name="connsiteX116" fmla="*/ 1596530 w 4792779"/>
              <a:gd name="connsiteY116" fmla="*/ 286025 h 1028733"/>
              <a:gd name="connsiteX117" fmla="*/ 1621517 w 4792779"/>
              <a:gd name="connsiteY117" fmla="*/ 261038 h 1028733"/>
              <a:gd name="connsiteX118" fmla="*/ 1905416 w 4792779"/>
              <a:gd name="connsiteY118" fmla="*/ 261038 h 1028733"/>
              <a:gd name="connsiteX119" fmla="*/ 1930935 w 4792779"/>
              <a:gd name="connsiteY119" fmla="*/ 285493 h 1028733"/>
              <a:gd name="connsiteX120" fmla="*/ 1930935 w 4792779"/>
              <a:gd name="connsiteY120" fmla="*/ 285493 h 1028733"/>
              <a:gd name="connsiteX121" fmla="*/ 2334453 w 4792779"/>
              <a:gd name="connsiteY121" fmla="*/ 285493 h 1028733"/>
              <a:gd name="connsiteX122" fmla="*/ 2309466 w 4792779"/>
              <a:gd name="connsiteY122" fmla="*/ 310481 h 1028733"/>
              <a:gd name="connsiteX123" fmla="*/ 2311061 w 4792779"/>
              <a:gd name="connsiteY123" fmla="*/ 310481 h 1028733"/>
              <a:gd name="connsiteX124" fmla="*/ 2309998 w 4792779"/>
              <a:gd name="connsiteY124" fmla="*/ 381190 h 1028733"/>
              <a:gd name="connsiteX125" fmla="*/ 2180808 w 4792779"/>
              <a:gd name="connsiteY125" fmla="*/ 520481 h 1028733"/>
              <a:gd name="connsiteX126" fmla="*/ 2180808 w 4792779"/>
              <a:gd name="connsiteY126" fmla="*/ 521012 h 1028733"/>
              <a:gd name="connsiteX127" fmla="*/ 2309998 w 4792779"/>
              <a:gd name="connsiteY127" fmla="*/ 660303 h 1028733"/>
              <a:gd name="connsiteX128" fmla="*/ 2311061 w 4792779"/>
              <a:gd name="connsiteY128" fmla="*/ 731012 h 1028733"/>
              <a:gd name="connsiteX129" fmla="*/ 2309466 w 4792779"/>
              <a:gd name="connsiteY129" fmla="*/ 731012 h 1028733"/>
              <a:gd name="connsiteX130" fmla="*/ 2334453 w 4792779"/>
              <a:gd name="connsiteY130" fmla="*/ 755999 h 1028733"/>
              <a:gd name="connsiteX131" fmla="*/ 2334453 w 4792779"/>
              <a:gd name="connsiteY131" fmla="*/ 755999 h 1028733"/>
              <a:gd name="connsiteX132" fmla="*/ 2309466 w 4792779"/>
              <a:gd name="connsiteY132" fmla="*/ 780987 h 1028733"/>
              <a:gd name="connsiteX133" fmla="*/ 2025568 w 4792779"/>
              <a:gd name="connsiteY133" fmla="*/ 780987 h 1028733"/>
              <a:gd name="connsiteX134" fmla="*/ 2000580 w 4792779"/>
              <a:gd name="connsiteY134" fmla="*/ 755999 h 1028733"/>
              <a:gd name="connsiteX135" fmla="*/ 2000580 w 4792779"/>
              <a:gd name="connsiteY135" fmla="*/ 755999 h 1028733"/>
              <a:gd name="connsiteX136" fmla="*/ 2025568 w 4792779"/>
              <a:gd name="connsiteY136" fmla="*/ 731012 h 1028733"/>
              <a:gd name="connsiteX137" fmla="*/ 2021846 w 4792779"/>
              <a:gd name="connsiteY137" fmla="*/ 731012 h 1028733"/>
              <a:gd name="connsiteX138" fmla="*/ 2022909 w 4792779"/>
              <a:gd name="connsiteY138" fmla="*/ 660303 h 1028733"/>
              <a:gd name="connsiteX139" fmla="*/ 2152099 w 4792779"/>
              <a:gd name="connsiteY139" fmla="*/ 521012 h 1028733"/>
              <a:gd name="connsiteX140" fmla="*/ 2152099 w 4792779"/>
              <a:gd name="connsiteY140" fmla="*/ 521012 h 1028733"/>
              <a:gd name="connsiteX141" fmla="*/ 2022909 w 4792779"/>
              <a:gd name="connsiteY141" fmla="*/ 381721 h 1028733"/>
              <a:gd name="connsiteX142" fmla="*/ 2021846 w 4792779"/>
              <a:gd name="connsiteY142" fmla="*/ 311012 h 1028733"/>
              <a:gd name="connsiteX143" fmla="*/ 2025568 w 4792779"/>
              <a:gd name="connsiteY143" fmla="*/ 311012 h 1028733"/>
              <a:gd name="connsiteX144" fmla="*/ 2000580 w 4792779"/>
              <a:gd name="connsiteY144" fmla="*/ 286025 h 1028733"/>
              <a:gd name="connsiteX145" fmla="*/ 2000580 w 4792779"/>
              <a:gd name="connsiteY145" fmla="*/ 286025 h 1028733"/>
              <a:gd name="connsiteX146" fmla="*/ 2025568 w 4792779"/>
              <a:gd name="connsiteY146" fmla="*/ 261038 h 1028733"/>
              <a:gd name="connsiteX147" fmla="*/ 2309466 w 4792779"/>
              <a:gd name="connsiteY147" fmla="*/ 261038 h 1028733"/>
              <a:gd name="connsiteX148" fmla="*/ 2334453 w 4792779"/>
              <a:gd name="connsiteY148" fmla="*/ 285493 h 1028733"/>
              <a:gd name="connsiteX149" fmla="*/ 2334453 w 4792779"/>
              <a:gd name="connsiteY149" fmla="*/ 285493 h 1028733"/>
              <a:gd name="connsiteX150" fmla="*/ 2800174 w 4792779"/>
              <a:gd name="connsiteY150" fmla="*/ 285493 h 1028733"/>
              <a:gd name="connsiteX151" fmla="*/ 2775187 w 4792779"/>
              <a:gd name="connsiteY151" fmla="*/ 310481 h 1028733"/>
              <a:gd name="connsiteX152" fmla="*/ 2776782 w 4792779"/>
              <a:gd name="connsiteY152" fmla="*/ 310481 h 1028733"/>
              <a:gd name="connsiteX153" fmla="*/ 2775187 w 4792779"/>
              <a:gd name="connsiteY153" fmla="*/ 381190 h 1028733"/>
              <a:gd name="connsiteX154" fmla="*/ 2645997 w 4792779"/>
              <a:gd name="connsiteY154" fmla="*/ 520481 h 1028733"/>
              <a:gd name="connsiteX155" fmla="*/ 2645997 w 4792779"/>
              <a:gd name="connsiteY155" fmla="*/ 521012 h 1028733"/>
              <a:gd name="connsiteX156" fmla="*/ 2775187 w 4792779"/>
              <a:gd name="connsiteY156" fmla="*/ 660303 h 1028733"/>
              <a:gd name="connsiteX157" fmla="*/ 2776250 w 4792779"/>
              <a:gd name="connsiteY157" fmla="*/ 731012 h 1028733"/>
              <a:gd name="connsiteX158" fmla="*/ 2774656 w 4792779"/>
              <a:gd name="connsiteY158" fmla="*/ 731012 h 1028733"/>
              <a:gd name="connsiteX159" fmla="*/ 2799643 w 4792779"/>
              <a:gd name="connsiteY159" fmla="*/ 755999 h 1028733"/>
              <a:gd name="connsiteX160" fmla="*/ 2799643 w 4792779"/>
              <a:gd name="connsiteY160" fmla="*/ 755999 h 1028733"/>
              <a:gd name="connsiteX161" fmla="*/ 2774656 w 4792779"/>
              <a:gd name="connsiteY161" fmla="*/ 780987 h 1028733"/>
              <a:gd name="connsiteX162" fmla="*/ 2490757 w 4792779"/>
              <a:gd name="connsiteY162" fmla="*/ 780987 h 1028733"/>
              <a:gd name="connsiteX163" fmla="*/ 2465770 w 4792779"/>
              <a:gd name="connsiteY163" fmla="*/ 755999 h 1028733"/>
              <a:gd name="connsiteX164" fmla="*/ 2465770 w 4792779"/>
              <a:gd name="connsiteY164" fmla="*/ 755999 h 1028733"/>
              <a:gd name="connsiteX165" fmla="*/ 2490757 w 4792779"/>
              <a:gd name="connsiteY165" fmla="*/ 731012 h 1028733"/>
              <a:gd name="connsiteX166" fmla="*/ 2487035 w 4792779"/>
              <a:gd name="connsiteY166" fmla="*/ 731012 h 1028733"/>
              <a:gd name="connsiteX167" fmla="*/ 2488099 w 4792779"/>
              <a:gd name="connsiteY167" fmla="*/ 660303 h 1028733"/>
              <a:gd name="connsiteX168" fmla="*/ 2617288 w 4792779"/>
              <a:gd name="connsiteY168" fmla="*/ 521012 h 1028733"/>
              <a:gd name="connsiteX169" fmla="*/ 2617288 w 4792779"/>
              <a:gd name="connsiteY169" fmla="*/ 521012 h 1028733"/>
              <a:gd name="connsiteX170" fmla="*/ 2488099 w 4792779"/>
              <a:gd name="connsiteY170" fmla="*/ 381721 h 1028733"/>
              <a:gd name="connsiteX171" fmla="*/ 2487035 w 4792779"/>
              <a:gd name="connsiteY171" fmla="*/ 311012 h 1028733"/>
              <a:gd name="connsiteX172" fmla="*/ 2490757 w 4792779"/>
              <a:gd name="connsiteY172" fmla="*/ 311012 h 1028733"/>
              <a:gd name="connsiteX173" fmla="*/ 2465770 w 4792779"/>
              <a:gd name="connsiteY173" fmla="*/ 286025 h 1028733"/>
              <a:gd name="connsiteX174" fmla="*/ 2465770 w 4792779"/>
              <a:gd name="connsiteY174" fmla="*/ 286025 h 1028733"/>
              <a:gd name="connsiteX175" fmla="*/ 2490757 w 4792779"/>
              <a:gd name="connsiteY175" fmla="*/ 261038 h 1028733"/>
              <a:gd name="connsiteX176" fmla="*/ 2774656 w 4792779"/>
              <a:gd name="connsiteY176" fmla="*/ 261038 h 1028733"/>
              <a:gd name="connsiteX177" fmla="*/ 2800174 w 4792779"/>
              <a:gd name="connsiteY177" fmla="*/ 285493 h 1028733"/>
              <a:gd name="connsiteX178" fmla="*/ 2800174 w 4792779"/>
              <a:gd name="connsiteY178" fmla="*/ 285493 h 1028733"/>
              <a:gd name="connsiteX179" fmla="*/ 3238782 w 4792779"/>
              <a:gd name="connsiteY179" fmla="*/ 285493 h 1028733"/>
              <a:gd name="connsiteX180" fmla="*/ 3213794 w 4792779"/>
              <a:gd name="connsiteY180" fmla="*/ 310481 h 1028733"/>
              <a:gd name="connsiteX181" fmla="*/ 3215389 w 4792779"/>
              <a:gd name="connsiteY181" fmla="*/ 310481 h 1028733"/>
              <a:gd name="connsiteX182" fmla="*/ 3214326 w 4792779"/>
              <a:gd name="connsiteY182" fmla="*/ 381190 h 1028733"/>
              <a:gd name="connsiteX183" fmla="*/ 3085136 w 4792779"/>
              <a:gd name="connsiteY183" fmla="*/ 520481 h 1028733"/>
              <a:gd name="connsiteX184" fmla="*/ 3085136 w 4792779"/>
              <a:gd name="connsiteY184" fmla="*/ 521012 h 1028733"/>
              <a:gd name="connsiteX185" fmla="*/ 3214326 w 4792779"/>
              <a:gd name="connsiteY185" fmla="*/ 660303 h 1028733"/>
              <a:gd name="connsiteX186" fmla="*/ 3215389 w 4792779"/>
              <a:gd name="connsiteY186" fmla="*/ 731012 h 1028733"/>
              <a:gd name="connsiteX187" fmla="*/ 3213794 w 4792779"/>
              <a:gd name="connsiteY187" fmla="*/ 731012 h 1028733"/>
              <a:gd name="connsiteX188" fmla="*/ 3238782 w 4792779"/>
              <a:gd name="connsiteY188" fmla="*/ 755999 h 1028733"/>
              <a:gd name="connsiteX189" fmla="*/ 3238782 w 4792779"/>
              <a:gd name="connsiteY189" fmla="*/ 755999 h 1028733"/>
              <a:gd name="connsiteX190" fmla="*/ 3213794 w 4792779"/>
              <a:gd name="connsiteY190" fmla="*/ 780987 h 1028733"/>
              <a:gd name="connsiteX191" fmla="*/ 2929364 w 4792779"/>
              <a:gd name="connsiteY191" fmla="*/ 780987 h 1028733"/>
              <a:gd name="connsiteX192" fmla="*/ 2904377 w 4792779"/>
              <a:gd name="connsiteY192" fmla="*/ 755999 h 1028733"/>
              <a:gd name="connsiteX193" fmla="*/ 2904377 w 4792779"/>
              <a:gd name="connsiteY193" fmla="*/ 755999 h 1028733"/>
              <a:gd name="connsiteX194" fmla="*/ 2929364 w 4792779"/>
              <a:gd name="connsiteY194" fmla="*/ 731012 h 1028733"/>
              <a:gd name="connsiteX195" fmla="*/ 2925643 w 4792779"/>
              <a:gd name="connsiteY195" fmla="*/ 731012 h 1028733"/>
              <a:gd name="connsiteX196" fmla="*/ 2926706 w 4792779"/>
              <a:gd name="connsiteY196" fmla="*/ 660303 h 1028733"/>
              <a:gd name="connsiteX197" fmla="*/ 3055896 w 4792779"/>
              <a:gd name="connsiteY197" fmla="*/ 521012 h 1028733"/>
              <a:gd name="connsiteX198" fmla="*/ 3055896 w 4792779"/>
              <a:gd name="connsiteY198" fmla="*/ 521012 h 1028733"/>
              <a:gd name="connsiteX199" fmla="*/ 2926706 w 4792779"/>
              <a:gd name="connsiteY199" fmla="*/ 381721 h 1028733"/>
              <a:gd name="connsiteX200" fmla="*/ 2925643 w 4792779"/>
              <a:gd name="connsiteY200" fmla="*/ 311012 h 1028733"/>
              <a:gd name="connsiteX201" fmla="*/ 2929364 w 4792779"/>
              <a:gd name="connsiteY201" fmla="*/ 311012 h 1028733"/>
              <a:gd name="connsiteX202" fmla="*/ 2904377 w 4792779"/>
              <a:gd name="connsiteY202" fmla="*/ 286025 h 1028733"/>
              <a:gd name="connsiteX203" fmla="*/ 2904377 w 4792779"/>
              <a:gd name="connsiteY203" fmla="*/ 286025 h 1028733"/>
              <a:gd name="connsiteX204" fmla="*/ 2929364 w 4792779"/>
              <a:gd name="connsiteY204" fmla="*/ 261038 h 1028733"/>
              <a:gd name="connsiteX205" fmla="*/ 3213263 w 4792779"/>
              <a:gd name="connsiteY205" fmla="*/ 261038 h 1028733"/>
              <a:gd name="connsiteX206" fmla="*/ 3238782 w 4792779"/>
              <a:gd name="connsiteY206" fmla="*/ 285493 h 1028733"/>
              <a:gd name="connsiteX207" fmla="*/ 3238782 w 4792779"/>
              <a:gd name="connsiteY207" fmla="*/ 285493 h 1028733"/>
              <a:gd name="connsiteX208" fmla="*/ 3685363 w 4792779"/>
              <a:gd name="connsiteY208" fmla="*/ 285493 h 1028733"/>
              <a:gd name="connsiteX209" fmla="*/ 3660376 w 4792779"/>
              <a:gd name="connsiteY209" fmla="*/ 310481 h 1028733"/>
              <a:gd name="connsiteX210" fmla="*/ 3661971 w 4792779"/>
              <a:gd name="connsiteY210" fmla="*/ 310481 h 1028733"/>
              <a:gd name="connsiteX211" fmla="*/ 3660908 w 4792779"/>
              <a:gd name="connsiteY211" fmla="*/ 381190 h 1028733"/>
              <a:gd name="connsiteX212" fmla="*/ 3531718 w 4792779"/>
              <a:gd name="connsiteY212" fmla="*/ 520481 h 1028733"/>
              <a:gd name="connsiteX213" fmla="*/ 3531718 w 4792779"/>
              <a:gd name="connsiteY213" fmla="*/ 521012 h 1028733"/>
              <a:gd name="connsiteX214" fmla="*/ 3660908 w 4792779"/>
              <a:gd name="connsiteY214" fmla="*/ 660303 h 1028733"/>
              <a:gd name="connsiteX215" fmla="*/ 3661971 w 4792779"/>
              <a:gd name="connsiteY215" fmla="*/ 731012 h 1028733"/>
              <a:gd name="connsiteX216" fmla="*/ 3660376 w 4792779"/>
              <a:gd name="connsiteY216" fmla="*/ 731012 h 1028733"/>
              <a:gd name="connsiteX217" fmla="*/ 3685363 w 4792779"/>
              <a:gd name="connsiteY217" fmla="*/ 755999 h 1028733"/>
              <a:gd name="connsiteX218" fmla="*/ 3685363 w 4792779"/>
              <a:gd name="connsiteY218" fmla="*/ 755999 h 1028733"/>
              <a:gd name="connsiteX219" fmla="*/ 3660376 w 4792779"/>
              <a:gd name="connsiteY219" fmla="*/ 780987 h 1028733"/>
              <a:gd name="connsiteX220" fmla="*/ 3375946 w 4792779"/>
              <a:gd name="connsiteY220" fmla="*/ 780987 h 1028733"/>
              <a:gd name="connsiteX221" fmla="*/ 3350959 w 4792779"/>
              <a:gd name="connsiteY221" fmla="*/ 755999 h 1028733"/>
              <a:gd name="connsiteX222" fmla="*/ 3350959 w 4792779"/>
              <a:gd name="connsiteY222" fmla="*/ 755999 h 1028733"/>
              <a:gd name="connsiteX223" fmla="*/ 3375946 w 4792779"/>
              <a:gd name="connsiteY223" fmla="*/ 731012 h 1028733"/>
              <a:gd name="connsiteX224" fmla="*/ 3372224 w 4792779"/>
              <a:gd name="connsiteY224" fmla="*/ 731012 h 1028733"/>
              <a:gd name="connsiteX225" fmla="*/ 3373288 w 4792779"/>
              <a:gd name="connsiteY225" fmla="*/ 660303 h 1028733"/>
              <a:gd name="connsiteX226" fmla="*/ 3502477 w 4792779"/>
              <a:gd name="connsiteY226" fmla="*/ 521012 h 1028733"/>
              <a:gd name="connsiteX227" fmla="*/ 3502477 w 4792779"/>
              <a:gd name="connsiteY227" fmla="*/ 521012 h 1028733"/>
              <a:gd name="connsiteX228" fmla="*/ 3373288 w 4792779"/>
              <a:gd name="connsiteY228" fmla="*/ 381721 h 1028733"/>
              <a:gd name="connsiteX229" fmla="*/ 3372224 w 4792779"/>
              <a:gd name="connsiteY229" fmla="*/ 311012 h 1028733"/>
              <a:gd name="connsiteX230" fmla="*/ 3375946 w 4792779"/>
              <a:gd name="connsiteY230" fmla="*/ 311012 h 1028733"/>
              <a:gd name="connsiteX231" fmla="*/ 3350959 w 4792779"/>
              <a:gd name="connsiteY231" fmla="*/ 286025 h 1028733"/>
              <a:gd name="connsiteX232" fmla="*/ 3350959 w 4792779"/>
              <a:gd name="connsiteY232" fmla="*/ 286025 h 1028733"/>
              <a:gd name="connsiteX233" fmla="*/ 3375946 w 4792779"/>
              <a:gd name="connsiteY233" fmla="*/ 261038 h 1028733"/>
              <a:gd name="connsiteX234" fmla="*/ 3659845 w 4792779"/>
              <a:gd name="connsiteY234" fmla="*/ 261038 h 1028733"/>
              <a:gd name="connsiteX235" fmla="*/ 3685363 w 4792779"/>
              <a:gd name="connsiteY235" fmla="*/ 285493 h 1028733"/>
              <a:gd name="connsiteX236" fmla="*/ 3685363 w 4792779"/>
              <a:gd name="connsiteY236" fmla="*/ 285493 h 1028733"/>
              <a:gd name="connsiteX237" fmla="*/ 4130882 w 4792779"/>
              <a:gd name="connsiteY237" fmla="*/ 285493 h 1028733"/>
              <a:gd name="connsiteX238" fmla="*/ 4105894 w 4792779"/>
              <a:gd name="connsiteY238" fmla="*/ 310481 h 1028733"/>
              <a:gd name="connsiteX239" fmla="*/ 4107489 w 4792779"/>
              <a:gd name="connsiteY239" fmla="*/ 310481 h 1028733"/>
              <a:gd name="connsiteX240" fmla="*/ 4106426 w 4792779"/>
              <a:gd name="connsiteY240" fmla="*/ 381190 h 1028733"/>
              <a:gd name="connsiteX241" fmla="*/ 3977236 w 4792779"/>
              <a:gd name="connsiteY241" fmla="*/ 520481 h 1028733"/>
              <a:gd name="connsiteX242" fmla="*/ 3977236 w 4792779"/>
              <a:gd name="connsiteY242" fmla="*/ 521012 h 1028733"/>
              <a:gd name="connsiteX243" fmla="*/ 4106426 w 4792779"/>
              <a:gd name="connsiteY243" fmla="*/ 660303 h 1028733"/>
              <a:gd name="connsiteX244" fmla="*/ 4107489 w 4792779"/>
              <a:gd name="connsiteY244" fmla="*/ 731012 h 1028733"/>
              <a:gd name="connsiteX245" fmla="*/ 4105894 w 4792779"/>
              <a:gd name="connsiteY245" fmla="*/ 731012 h 1028733"/>
              <a:gd name="connsiteX246" fmla="*/ 4130882 w 4792779"/>
              <a:gd name="connsiteY246" fmla="*/ 755999 h 1028733"/>
              <a:gd name="connsiteX247" fmla="*/ 4130882 w 4792779"/>
              <a:gd name="connsiteY247" fmla="*/ 755999 h 1028733"/>
              <a:gd name="connsiteX248" fmla="*/ 4105894 w 4792779"/>
              <a:gd name="connsiteY248" fmla="*/ 780987 h 1028733"/>
              <a:gd name="connsiteX249" fmla="*/ 3821996 w 4792779"/>
              <a:gd name="connsiteY249" fmla="*/ 780987 h 1028733"/>
              <a:gd name="connsiteX250" fmla="*/ 3797009 w 4792779"/>
              <a:gd name="connsiteY250" fmla="*/ 755999 h 1028733"/>
              <a:gd name="connsiteX251" fmla="*/ 3797009 w 4792779"/>
              <a:gd name="connsiteY251" fmla="*/ 755999 h 1028733"/>
              <a:gd name="connsiteX252" fmla="*/ 3821996 w 4792779"/>
              <a:gd name="connsiteY252" fmla="*/ 731012 h 1028733"/>
              <a:gd name="connsiteX253" fmla="*/ 3818275 w 4792779"/>
              <a:gd name="connsiteY253" fmla="*/ 731012 h 1028733"/>
              <a:gd name="connsiteX254" fmla="*/ 3819338 w 4792779"/>
              <a:gd name="connsiteY254" fmla="*/ 660303 h 1028733"/>
              <a:gd name="connsiteX255" fmla="*/ 3948528 w 4792779"/>
              <a:gd name="connsiteY255" fmla="*/ 521012 h 1028733"/>
              <a:gd name="connsiteX256" fmla="*/ 3948528 w 4792779"/>
              <a:gd name="connsiteY256" fmla="*/ 521012 h 1028733"/>
              <a:gd name="connsiteX257" fmla="*/ 3819338 w 4792779"/>
              <a:gd name="connsiteY257" fmla="*/ 381721 h 1028733"/>
              <a:gd name="connsiteX258" fmla="*/ 3818275 w 4792779"/>
              <a:gd name="connsiteY258" fmla="*/ 311012 h 1028733"/>
              <a:gd name="connsiteX259" fmla="*/ 3821996 w 4792779"/>
              <a:gd name="connsiteY259" fmla="*/ 311012 h 1028733"/>
              <a:gd name="connsiteX260" fmla="*/ 3797009 w 4792779"/>
              <a:gd name="connsiteY260" fmla="*/ 286025 h 1028733"/>
              <a:gd name="connsiteX261" fmla="*/ 3797009 w 4792779"/>
              <a:gd name="connsiteY261" fmla="*/ 286025 h 1028733"/>
              <a:gd name="connsiteX262" fmla="*/ 3821996 w 4792779"/>
              <a:gd name="connsiteY262" fmla="*/ 261038 h 1028733"/>
              <a:gd name="connsiteX263" fmla="*/ 4105894 w 4792779"/>
              <a:gd name="connsiteY263" fmla="*/ 261038 h 1028733"/>
              <a:gd name="connsiteX264" fmla="*/ 4130882 w 4792779"/>
              <a:gd name="connsiteY264" fmla="*/ 285493 h 1028733"/>
              <a:gd name="connsiteX265" fmla="*/ 4130882 w 4792779"/>
              <a:gd name="connsiteY265" fmla="*/ 285493 h 1028733"/>
              <a:gd name="connsiteX266" fmla="*/ 4534932 w 4792779"/>
              <a:gd name="connsiteY266" fmla="*/ 285493 h 1028733"/>
              <a:gd name="connsiteX267" fmla="*/ 4509945 w 4792779"/>
              <a:gd name="connsiteY267" fmla="*/ 310481 h 1028733"/>
              <a:gd name="connsiteX268" fmla="*/ 4511540 w 4792779"/>
              <a:gd name="connsiteY268" fmla="*/ 310481 h 1028733"/>
              <a:gd name="connsiteX269" fmla="*/ 4510477 w 4792779"/>
              <a:gd name="connsiteY269" fmla="*/ 381190 h 1028733"/>
              <a:gd name="connsiteX270" fmla="*/ 4380755 w 4792779"/>
              <a:gd name="connsiteY270" fmla="*/ 521012 h 1028733"/>
              <a:gd name="connsiteX271" fmla="*/ 4380755 w 4792779"/>
              <a:gd name="connsiteY271" fmla="*/ 521544 h 1028733"/>
              <a:gd name="connsiteX272" fmla="*/ 4509945 w 4792779"/>
              <a:gd name="connsiteY272" fmla="*/ 660835 h 1028733"/>
              <a:gd name="connsiteX273" fmla="*/ 4511008 w 4792779"/>
              <a:gd name="connsiteY273" fmla="*/ 731544 h 1028733"/>
              <a:gd name="connsiteX274" fmla="*/ 4509413 w 4792779"/>
              <a:gd name="connsiteY274" fmla="*/ 731544 h 1028733"/>
              <a:gd name="connsiteX275" fmla="*/ 4534401 w 4792779"/>
              <a:gd name="connsiteY275" fmla="*/ 756531 h 1028733"/>
              <a:gd name="connsiteX276" fmla="*/ 4534401 w 4792779"/>
              <a:gd name="connsiteY276" fmla="*/ 756531 h 1028733"/>
              <a:gd name="connsiteX277" fmla="*/ 4509413 w 4792779"/>
              <a:gd name="connsiteY277" fmla="*/ 781518 h 1028733"/>
              <a:gd name="connsiteX278" fmla="*/ 4225515 w 4792779"/>
              <a:gd name="connsiteY278" fmla="*/ 781518 h 1028733"/>
              <a:gd name="connsiteX279" fmla="*/ 4200527 w 4792779"/>
              <a:gd name="connsiteY279" fmla="*/ 756531 h 1028733"/>
              <a:gd name="connsiteX280" fmla="*/ 4200527 w 4792779"/>
              <a:gd name="connsiteY280" fmla="*/ 756531 h 1028733"/>
              <a:gd name="connsiteX281" fmla="*/ 4225515 w 4792779"/>
              <a:gd name="connsiteY281" fmla="*/ 731544 h 1028733"/>
              <a:gd name="connsiteX282" fmla="*/ 4221793 w 4792779"/>
              <a:gd name="connsiteY282" fmla="*/ 731544 h 1028733"/>
              <a:gd name="connsiteX283" fmla="*/ 4222857 w 4792779"/>
              <a:gd name="connsiteY283" fmla="*/ 660835 h 1028733"/>
              <a:gd name="connsiteX284" fmla="*/ 4352046 w 4792779"/>
              <a:gd name="connsiteY284" fmla="*/ 521544 h 1028733"/>
              <a:gd name="connsiteX285" fmla="*/ 4352046 w 4792779"/>
              <a:gd name="connsiteY285" fmla="*/ 521012 h 1028733"/>
              <a:gd name="connsiteX286" fmla="*/ 4222857 w 4792779"/>
              <a:gd name="connsiteY286" fmla="*/ 381721 h 1028733"/>
              <a:gd name="connsiteX287" fmla="*/ 4221793 w 4792779"/>
              <a:gd name="connsiteY287" fmla="*/ 311012 h 1028733"/>
              <a:gd name="connsiteX288" fmla="*/ 4225515 w 4792779"/>
              <a:gd name="connsiteY288" fmla="*/ 311012 h 1028733"/>
              <a:gd name="connsiteX289" fmla="*/ 4200527 w 4792779"/>
              <a:gd name="connsiteY289" fmla="*/ 286025 h 1028733"/>
              <a:gd name="connsiteX290" fmla="*/ 4200527 w 4792779"/>
              <a:gd name="connsiteY290" fmla="*/ 286025 h 1028733"/>
              <a:gd name="connsiteX291" fmla="*/ 4225515 w 4792779"/>
              <a:gd name="connsiteY291" fmla="*/ 261038 h 1028733"/>
              <a:gd name="connsiteX292" fmla="*/ 4509413 w 4792779"/>
              <a:gd name="connsiteY292" fmla="*/ 261038 h 1028733"/>
              <a:gd name="connsiteX293" fmla="*/ 4534932 w 4792779"/>
              <a:gd name="connsiteY293" fmla="*/ 285493 h 1028733"/>
              <a:gd name="connsiteX294" fmla="*/ 4534932 w 4792779"/>
              <a:gd name="connsiteY294" fmla="*/ 285493 h 102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Lst>
            <a:rect l="l" t="t" r="r" b="b"/>
            <a:pathLst>
              <a:path w="4792779" h="1028733">
                <a:moveTo>
                  <a:pt x="0" y="0"/>
                </a:moveTo>
                <a:lnTo>
                  <a:pt x="0" y="1028733"/>
                </a:lnTo>
                <a:lnTo>
                  <a:pt x="4792780" y="1028733"/>
                </a:lnTo>
                <a:lnTo>
                  <a:pt x="4792780" y="0"/>
                </a:lnTo>
                <a:lnTo>
                  <a:pt x="0" y="0"/>
                </a:lnTo>
                <a:close/>
                <a:moveTo>
                  <a:pt x="599696" y="285493"/>
                </a:moveTo>
                <a:cubicBezTo>
                  <a:pt x="599696" y="299316"/>
                  <a:pt x="588531" y="310481"/>
                  <a:pt x="574708" y="310481"/>
                </a:cubicBezTo>
                <a:lnTo>
                  <a:pt x="576303" y="310481"/>
                </a:lnTo>
                <a:lnTo>
                  <a:pt x="575240" y="381190"/>
                </a:lnTo>
                <a:cubicBezTo>
                  <a:pt x="557696" y="480076"/>
                  <a:pt x="446050" y="447645"/>
                  <a:pt x="446050" y="521012"/>
                </a:cubicBezTo>
                <a:lnTo>
                  <a:pt x="446050" y="521544"/>
                </a:lnTo>
                <a:cubicBezTo>
                  <a:pt x="446050" y="594911"/>
                  <a:pt x="557696" y="562481"/>
                  <a:pt x="575240" y="660835"/>
                </a:cubicBezTo>
                <a:lnTo>
                  <a:pt x="576303" y="731544"/>
                </a:lnTo>
                <a:lnTo>
                  <a:pt x="574708" y="731544"/>
                </a:lnTo>
                <a:cubicBezTo>
                  <a:pt x="588531" y="731544"/>
                  <a:pt x="599696" y="742708"/>
                  <a:pt x="599696" y="756531"/>
                </a:cubicBezTo>
                <a:lnTo>
                  <a:pt x="599696" y="756531"/>
                </a:lnTo>
                <a:cubicBezTo>
                  <a:pt x="599696" y="770354"/>
                  <a:pt x="588531" y="781518"/>
                  <a:pt x="574708" y="781518"/>
                </a:cubicBezTo>
                <a:lnTo>
                  <a:pt x="290810" y="781518"/>
                </a:lnTo>
                <a:cubicBezTo>
                  <a:pt x="276987" y="781518"/>
                  <a:pt x="265823" y="770354"/>
                  <a:pt x="265823" y="756531"/>
                </a:cubicBezTo>
                <a:lnTo>
                  <a:pt x="265823" y="756531"/>
                </a:lnTo>
                <a:cubicBezTo>
                  <a:pt x="265823" y="742708"/>
                  <a:pt x="276987" y="731544"/>
                  <a:pt x="290810" y="731544"/>
                </a:cubicBezTo>
                <a:lnTo>
                  <a:pt x="287088" y="731544"/>
                </a:lnTo>
                <a:lnTo>
                  <a:pt x="288152" y="660835"/>
                </a:lnTo>
                <a:cubicBezTo>
                  <a:pt x="305696" y="562481"/>
                  <a:pt x="417341" y="594911"/>
                  <a:pt x="417341" y="521544"/>
                </a:cubicBezTo>
                <a:lnTo>
                  <a:pt x="417341" y="521012"/>
                </a:lnTo>
                <a:cubicBezTo>
                  <a:pt x="417341" y="447645"/>
                  <a:pt x="305696" y="480076"/>
                  <a:pt x="288152" y="381721"/>
                </a:cubicBezTo>
                <a:lnTo>
                  <a:pt x="287088" y="311012"/>
                </a:lnTo>
                <a:lnTo>
                  <a:pt x="290810" y="311012"/>
                </a:lnTo>
                <a:cubicBezTo>
                  <a:pt x="276987" y="311012"/>
                  <a:pt x="265823" y="299848"/>
                  <a:pt x="265823" y="286025"/>
                </a:cubicBezTo>
                <a:lnTo>
                  <a:pt x="265823" y="286025"/>
                </a:lnTo>
                <a:cubicBezTo>
                  <a:pt x="265823" y="272202"/>
                  <a:pt x="276987" y="261038"/>
                  <a:pt x="290810" y="261038"/>
                </a:cubicBezTo>
                <a:lnTo>
                  <a:pt x="574708" y="261038"/>
                </a:lnTo>
                <a:cubicBezTo>
                  <a:pt x="588531" y="259974"/>
                  <a:pt x="599696" y="271671"/>
                  <a:pt x="599696" y="285493"/>
                </a:cubicBezTo>
                <a:lnTo>
                  <a:pt x="599696" y="285493"/>
                </a:lnTo>
                <a:close/>
                <a:moveTo>
                  <a:pt x="1038303" y="285493"/>
                </a:moveTo>
                <a:cubicBezTo>
                  <a:pt x="1038303" y="299316"/>
                  <a:pt x="1027138" y="310481"/>
                  <a:pt x="1013315" y="310481"/>
                </a:cubicBezTo>
                <a:lnTo>
                  <a:pt x="1014910" y="310481"/>
                </a:lnTo>
                <a:lnTo>
                  <a:pt x="1013847" y="381190"/>
                </a:lnTo>
                <a:cubicBezTo>
                  <a:pt x="996303" y="479544"/>
                  <a:pt x="884657" y="447114"/>
                  <a:pt x="884657" y="520481"/>
                </a:cubicBezTo>
                <a:lnTo>
                  <a:pt x="884657" y="521012"/>
                </a:lnTo>
                <a:cubicBezTo>
                  <a:pt x="884657" y="594379"/>
                  <a:pt x="996303" y="561949"/>
                  <a:pt x="1013847" y="660303"/>
                </a:cubicBezTo>
                <a:lnTo>
                  <a:pt x="1014910" y="731012"/>
                </a:lnTo>
                <a:lnTo>
                  <a:pt x="1013315" y="731012"/>
                </a:lnTo>
                <a:cubicBezTo>
                  <a:pt x="1027138" y="731012"/>
                  <a:pt x="1038303" y="742177"/>
                  <a:pt x="1038303" y="755999"/>
                </a:cubicBezTo>
                <a:lnTo>
                  <a:pt x="1038303" y="755999"/>
                </a:lnTo>
                <a:cubicBezTo>
                  <a:pt x="1038303" y="769822"/>
                  <a:pt x="1027138" y="780987"/>
                  <a:pt x="1013315" y="780987"/>
                </a:cubicBezTo>
                <a:lnTo>
                  <a:pt x="729417" y="780987"/>
                </a:lnTo>
                <a:cubicBezTo>
                  <a:pt x="715594" y="780987"/>
                  <a:pt x="704430" y="769822"/>
                  <a:pt x="704430" y="755999"/>
                </a:cubicBezTo>
                <a:lnTo>
                  <a:pt x="704430" y="755999"/>
                </a:lnTo>
                <a:cubicBezTo>
                  <a:pt x="704430" y="742177"/>
                  <a:pt x="715594" y="731012"/>
                  <a:pt x="729417" y="731012"/>
                </a:cubicBezTo>
                <a:lnTo>
                  <a:pt x="725695" y="731012"/>
                </a:lnTo>
                <a:lnTo>
                  <a:pt x="726759" y="660303"/>
                </a:lnTo>
                <a:cubicBezTo>
                  <a:pt x="744303" y="561949"/>
                  <a:pt x="855948" y="594379"/>
                  <a:pt x="855948" y="521012"/>
                </a:cubicBezTo>
                <a:lnTo>
                  <a:pt x="855948" y="521012"/>
                </a:lnTo>
                <a:cubicBezTo>
                  <a:pt x="855948" y="447645"/>
                  <a:pt x="744303" y="480076"/>
                  <a:pt x="726759" y="381721"/>
                </a:cubicBezTo>
                <a:lnTo>
                  <a:pt x="725695" y="311012"/>
                </a:lnTo>
                <a:lnTo>
                  <a:pt x="729417" y="311012"/>
                </a:lnTo>
                <a:cubicBezTo>
                  <a:pt x="715594" y="311012"/>
                  <a:pt x="704430" y="299848"/>
                  <a:pt x="704430" y="286025"/>
                </a:cubicBezTo>
                <a:lnTo>
                  <a:pt x="704430" y="286025"/>
                </a:lnTo>
                <a:cubicBezTo>
                  <a:pt x="704430" y="272202"/>
                  <a:pt x="715594" y="261038"/>
                  <a:pt x="729417" y="261038"/>
                </a:cubicBezTo>
                <a:lnTo>
                  <a:pt x="1013315" y="261038"/>
                </a:lnTo>
                <a:cubicBezTo>
                  <a:pt x="1027138" y="259974"/>
                  <a:pt x="1038303" y="271671"/>
                  <a:pt x="1038303" y="285493"/>
                </a:cubicBezTo>
                <a:lnTo>
                  <a:pt x="1038303" y="285493"/>
                </a:lnTo>
                <a:close/>
                <a:moveTo>
                  <a:pt x="1484885" y="285493"/>
                </a:moveTo>
                <a:cubicBezTo>
                  <a:pt x="1484885" y="299316"/>
                  <a:pt x="1473720" y="310481"/>
                  <a:pt x="1459897" y="310481"/>
                </a:cubicBezTo>
                <a:lnTo>
                  <a:pt x="1461492" y="310481"/>
                </a:lnTo>
                <a:lnTo>
                  <a:pt x="1460429" y="381190"/>
                </a:lnTo>
                <a:cubicBezTo>
                  <a:pt x="1442885" y="479544"/>
                  <a:pt x="1331239" y="447114"/>
                  <a:pt x="1331239" y="520481"/>
                </a:cubicBezTo>
                <a:lnTo>
                  <a:pt x="1331239" y="521012"/>
                </a:lnTo>
                <a:cubicBezTo>
                  <a:pt x="1331239" y="594379"/>
                  <a:pt x="1442885" y="561949"/>
                  <a:pt x="1460429" y="660303"/>
                </a:cubicBezTo>
                <a:lnTo>
                  <a:pt x="1461492" y="731012"/>
                </a:lnTo>
                <a:lnTo>
                  <a:pt x="1459897" y="731012"/>
                </a:lnTo>
                <a:cubicBezTo>
                  <a:pt x="1473720" y="731012"/>
                  <a:pt x="1484885" y="742177"/>
                  <a:pt x="1484885" y="755999"/>
                </a:cubicBezTo>
                <a:lnTo>
                  <a:pt x="1484885" y="755999"/>
                </a:lnTo>
                <a:cubicBezTo>
                  <a:pt x="1484885" y="769822"/>
                  <a:pt x="1473720" y="780987"/>
                  <a:pt x="1459897" y="780987"/>
                </a:cubicBezTo>
                <a:lnTo>
                  <a:pt x="1175999" y="780987"/>
                </a:lnTo>
                <a:cubicBezTo>
                  <a:pt x="1162176" y="780987"/>
                  <a:pt x="1151012" y="769822"/>
                  <a:pt x="1151012" y="755999"/>
                </a:cubicBezTo>
                <a:lnTo>
                  <a:pt x="1151012" y="755999"/>
                </a:lnTo>
                <a:cubicBezTo>
                  <a:pt x="1151012" y="742177"/>
                  <a:pt x="1162176" y="731012"/>
                  <a:pt x="1175999" y="731012"/>
                </a:cubicBezTo>
                <a:lnTo>
                  <a:pt x="1172277" y="731012"/>
                </a:lnTo>
                <a:lnTo>
                  <a:pt x="1173341" y="660303"/>
                </a:lnTo>
                <a:cubicBezTo>
                  <a:pt x="1190885" y="561949"/>
                  <a:pt x="1302530" y="594379"/>
                  <a:pt x="1302530" y="521012"/>
                </a:cubicBezTo>
                <a:lnTo>
                  <a:pt x="1302530" y="521012"/>
                </a:lnTo>
                <a:cubicBezTo>
                  <a:pt x="1302530" y="447645"/>
                  <a:pt x="1190885" y="480076"/>
                  <a:pt x="1173341" y="381721"/>
                </a:cubicBezTo>
                <a:lnTo>
                  <a:pt x="1172277" y="311012"/>
                </a:lnTo>
                <a:lnTo>
                  <a:pt x="1175999" y="311012"/>
                </a:lnTo>
                <a:cubicBezTo>
                  <a:pt x="1162176" y="311012"/>
                  <a:pt x="1151012" y="299848"/>
                  <a:pt x="1151012" y="286025"/>
                </a:cubicBezTo>
                <a:lnTo>
                  <a:pt x="1151012" y="286025"/>
                </a:lnTo>
                <a:cubicBezTo>
                  <a:pt x="1151012" y="272202"/>
                  <a:pt x="1162176" y="261038"/>
                  <a:pt x="1175999" y="261038"/>
                </a:cubicBezTo>
                <a:lnTo>
                  <a:pt x="1459897" y="261038"/>
                </a:lnTo>
                <a:cubicBezTo>
                  <a:pt x="1473720" y="259974"/>
                  <a:pt x="1484885" y="271671"/>
                  <a:pt x="1484885" y="285493"/>
                </a:cubicBezTo>
                <a:lnTo>
                  <a:pt x="1484885" y="285493"/>
                </a:lnTo>
                <a:close/>
                <a:moveTo>
                  <a:pt x="1930935" y="285493"/>
                </a:moveTo>
                <a:cubicBezTo>
                  <a:pt x="1930935" y="299316"/>
                  <a:pt x="1919770" y="310481"/>
                  <a:pt x="1905947" y="310481"/>
                </a:cubicBezTo>
                <a:lnTo>
                  <a:pt x="1907542" y="310481"/>
                </a:lnTo>
                <a:lnTo>
                  <a:pt x="1906479" y="381190"/>
                </a:lnTo>
                <a:cubicBezTo>
                  <a:pt x="1888935" y="479544"/>
                  <a:pt x="1777289" y="447114"/>
                  <a:pt x="1777289" y="520481"/>
                </a:cubicBezTo>
                <a:lnTo>
                  <a:pt x="1777289" y="521012"/>
                </a:lnTo>
                <a:cubicBezTo>
                  <a:pt x="1777289" y="594379"/>
                  <a:pt x="1888935" y="561949"/>
                  <a:pt x="1906479" y="660303"/>
                </a:cubicBezTo>
                <a:lnTo>
                  <a:pt x="1907542" y="731012"/>
                </a:lnTo>
                <a:lnTo>
                  <a:pt x="1905947" y="731012"/>
                </a:lnTo>
                <a:cubicBezTo>
                  <a:pt x="1919770" y="731012"/>
                  <a:pt x="1930935" y="742177"/>
                  <a:pt x="1930935" y="755999"/>
                </a:cubicBezTo>
                <a:lnTo>
                  <a:pt x="1930935" y="755999"/>
                </a:lnTo>
                <a:cubicBezTo>
                  <a:pt x="1930935" y="769822"/>
                  <a:pt x="1919770" y="780987"/>
                  <a:pt x="1905947" y="780987"/>
                </a:cubicBezTo>
                <a:lnTo>
                  <a:pt x="1621517" y="780987"/>
                </a:lnTo>
                <a:cubicBezTo>
                  <a:pt x="1607695" y="780987"/>
                  <a:pt x="1596530" y="769822"/>
                  <a:pt x="1596530" y="755999"/>
                </a:cubicBezTo>
                <a:lnTo>
                  <a:pt x="1596530" y="755999"/>
                </a:lnTo>
                <a:cubicBezTo>
                  <a:pt x="1596530" y="742177"/>
                  <a:pt x="1607695" y="731012"/>
                  <a:pt x="1621517" y="731012"/>
                </a:cubicBezTo>
                <a:lnTo>
                  <a:pt x="1617796" y="731012"/>
                </a:lnTo>
                <a:lnTo>
                  <a:pt x="1618859" y="660303"/>
                </a:lnTo>
                <a:cubicBezTo>
                  <a:pt x="1636403" y="561949"/>
                  <a:pt x="1748049" y="594379"/>
                  <a:pt x="1748049" y="521012"/>
                </a:cubicBezTo>
                <a:lnTo>
                  <a:pt x="1748049" y="521012"/>
                </a:lnTo>
                <a:cubicBezTo>
                  <a:pt x="1748049" y="447645"/>
                  <a:pt x="1636403" y="480076"/>
                  <a:pt x="1618859" y="381721"/>
                </a:cubicBezTo>
                <a:lnTo>
                  <a:pt x="1617796" y="311012"/>
                </a:lnTo>
                <a:lnTo>
                  <a:pt x="1621517" y="311012"/>
                </a:lnTo>
                <a:cubicBezTo>
                  <a:pt x="1607695" y="311012"/>
                  <a:pt x="1596530" y="299848"/>
                  <a:pt x="1596530" y="286025"/>
                </a:cubicBezTo>
                <a:lnTo>
                  <a:pt x="1596530" y="286025"/>
                </a:lnTo>
                <a:cubicBezTo>
                  <a:pt x="1596530" y="272202"/>
                  <a:pt x="1607695" y="261038"/>
                  <a:pt x="1621517" y="261038"/>
                </a:cubicBezTo>
                <a:lnTo>
                  <a:pt x="1905416" y="261038"/>
                </a:lnTo>
                <a:cubicBezTo>
                  <a:pt x="1919239" y="259974"/>
                  <a:pt x="1930935" y="271671"/>
                  <a:pt x="1930935" y="285493"/>
                </a:cubicBezTo>
                <a:lnTo>
                  <a:pt x="1930935" y="285493"/>
                </a:lnTo>
                <a:close/>
                <a:moveTo>
                  <a:pt x="2334453" y="285493"/>
                </a:moveTo>
                <a:cubicBezTo>
                  <a:pt x="2334453" y="299316"/>
                  <a:pt x="2323289" y="310481"/>
                  <a:pt x="2309466" y="310481"/>
                </a:cubicBezTo>
                <a:lnTo>
                  <a:pt x="2311061" y="310481"/>
                </a:lnTo>
                <a:lnTo>
                  <a:pt x="2309998" y="381190"/>
                </a:lnTo>
                <a:cubicBezTo>
                  <a:pt x="2292453" y="479544"/>
                  <a:pt x="2180808" y="447114"/>
                  <a:pt x="2180808" y="520481"/>
                </a:cubicBezTo>
                <a:lnTo>
                  <a:pt x="2180808" y="521012"/>
                </a:lnTo>
                <a:cubicBezTo>
                  <a:pt x="2180808" y="594379"/>
                  <a:pt x="2292453" y="561949"/>
                  <a:pt x="2309998" y="660303"/>
                </a:cubicBezTo>
                <a:lnTo>
                  <a:pt x="2311061" y="731012"/>
                </a:lnTo>
                <a:lnTo>
                  <a:pt x="2309466" y="731012"/>
                </a:lnTo>
                <a:cubicBezTo>
                  <a:pt x="2323289" y="731012"/>
                  <a:pt x="2334453" y="742177"/>
                  <a:pt x="2334453" y="755999"/>
                </a:cubicBezTo>
                <a:lnTo>
                  <a:pt x="2334453" y="755999"/>
                </a:lnTo>
                <a:cubicBezTo>
                  <a:pt x="2334453" y="769822"/>
                  <a:pt x="2323289" y="780987"/>
                  <a:pt x="2309466" y="780987"/>
                </a:cubicBezTo>
                <a:lnTo>
                  <a:pt x="2025568" y="780987"/>
                </a:lnTo>
                <a:cubicBezTo>
                  <a:pt x="2011745" y="780987"/>
                  <a:pt x="2000580" y="769822"/>
                  <a:pt x="2000580" y="755999"/>
                </a:cubicBezTo>
                <a:lnTo>
                  <a:pt x="2000580" y="755999"/>
                </a:lnTo>
                <a:cubicBezTo>
                  <a:pt x="2000580" y="742177"/>
                  <a:pt x="2011745" y="731012"/>
                  <a:pt x="2025568" y="731012"/>
                </a:cubicBezTo>
                <a:lnTo>
                  <a:pt x="2021846" y="731012"/>
                </a:lnTo>
                <a:lnTo>
                  <a:pt x="2022909" y="660303"/>
                </a:lnTo>
                <a:cubicBezTo>
                  <a:pt x="2040454" y="561949"/>
                  <a:pt x="2152099" y="594379"/>
                  <a:pt x="2152099" y="521012"/>
                </a:cubicBezTo>
                <a:lnTo>
                  <a:pt x="2152099" y="521012"/>
                </a:lnTo>
                <a:cubicBezTo>
                  <a:pt x="2152099" y="447645"/>
                  <a:pt x="2040454" y="480076"/>
                  <a:pt x="2022909" y="381721"/>
                </a:cubicBezTo>
                <a:lnTo>
                  <a:pt x="2021846" y="311012"/>
                </a:lnTo>
                <a:lnTo>
                  <a:pt x="2025568" y="311012"/>
                </a:lnTo>
                <a:cubicBezTo>
                  <a:pt x="2011745" y="311012"/>
                  <a:pt x="2000580" y="299848"/>
                  <a:pt x="2000580" y="286025"/>
                </a:cubicBezTo>
                <a:lnTo>
                  <a:pt x="2000580" y="286025"/>
                </a:lnTo>
                <a:cubicBezTo>
                  <a:pt x="2000580" y="272202"/>
                  <a:pt x="2011745" y="261038"/>
                  <a:pt x="2025568" y="261038"/>
                </a:cubicBezTo>
                <a:lnTo>
                  <a:pt x="2309466" y="261038"/>
                </a:lnTo>
                <a:cubicBezTo>
                  <a:pt x="2323289" y="259974"/>
                  <a:pt x="2334453" y="271671"/>
                  <a:pt x="2334453" y="285493"/>
                </a:cubicBezTo>
                <a:lnTo>
                  <a:pt x="2334453" y="285493"/>
                </a:lnTo>
                <a:close/>
                <a:moveTo>
                  <a:pt x="2800174" y="285493"/>
                </a:moveTo>
                <a:cubicBezTo>
                  <a:pt x="2800174" y="299316"/>
                  <a:pt x="2789010" y="310481"/>
                  <a:pt x="2775187" y="310481"/>
                </a:cubicBezTo>
                <a:lnTo>
                  <a:pt x="2776782" y="310481"/>
                </a:lnTo>
                <a:lnTo>
                  <a:pt x="2775187" y="381190"/>
                </a:lnTo>
                <a:cubicBezTo>
                  <a:pt x="2757643" y="479544"/>
                  <a:pt x="2645997" y="447114"/>
                  <a:pt x="2645997" y="520481"/>
                </a:cubicBezTo>
                <a:lnTo>
                  <a:pt x="2645997" y="521012"/>
                </a:lnTo>
                <a:cubicBezTo>
                  <a:pt x="2645997" y="594379"/>
                  <a:pt x="2757643" y="561949"/>
                  <a:pt x="2775187" y="660303"/>
                </a:cubicBezTo>
                <a:lnTo>
                  <a:pt x="2776250" y="731012"/>
                </a:lnTo>
                <a:lnTo>
                  <a:pt x="2774656" y="731012"/>
                </a:lnTo>
                <a:cubicBezTo>
                  <a:pt x="2788478" y="731012"/>
                  <a:pt x="2799643" y="742177"/>
                  <a:pt x="2799643" y="755999"/>
                </a:cubicBezTo>
                <a:lnTo>
                  <a:pt x="2799643" y="755999"/>
                </a:lnTo>
                <a:cubicBezTo>
                  <a:pt x="2799643" y="769822"/>
                  <a:pt x="2788478" y="780987"/>
                  <a:pt x="2774656" y="780987"/>
                </a:cubicBezTo>
                <a:lnTo>
                  <a:pt x="2490757" y="780987"/>
                </a:lnTo>
                <a:cubicBezTo>
                  <a:pt x="2476934" y="780987"/>
                  <a:pt x="2465770" y="769822"/>
                  <a:pt x="2465770" y="755999"/>
                </a:cubicBezTo>
                <a:lnTo>
                  <a:pt x="2465770" y="755999"/>
                </a:lnTo>
                <a:cubicBezTo>
                  <a:pt x="2465770" y="742177"/>
                  <a:pt x="2476934" y="731012"/>
                  <a:pt x="2490757" y="731012"/>
                </a:cubicBezTo>
                <a:lnTo>
                  <a:pt x="2487035" y="731012"/>
                </a:lnTo>
                <a:lnTo>
                  <a:pt x="2488099" y="660303"/>
                </a:lnTo>
                <a:cubicBezTo>
                  <a:pt x="2505643" y="561949"/>
                  <a:pt x="2617288" y="594379"/>
                  <a:pt x="2617288" y="521012"/>
                </a:cubicBezTo>
                <a:lnTo>
                  <a:pt x="2617288" y="521012"/>
                </a:lnTo>
                <a:cubicBezTo>
                  <a:pt x="2617288" y="447645"/>
                  <a:pt x="2505643" y="480076"/>
                  <a:pt x="2488099" y="381721"/>
                </a:cubicBezTo>
                <a:lnTo>
                  <a:pt x="2487035" y="311012"/>
                </a:lnTo>
                <a:lnTo>
                  <a:pt x="2490757" y="311012"/>
                </a:lnTo>
                <a:cubicBezTo>
                  <a:pt x="2476934" y="311012"/>
                  <a:pt x="2465770" y="299848"/>
                  <a:pt x="2465770" y="286025"/>
                </a:cubicBezTo>
                <a:lnTo>
                  <a:pt x="2465770" y="286025"/>
                </a:lnTo>
                <a:cubicBezTo>
                  <a:pt x="2465770" y="272202"/>
                  <a:pt x="2476934" y="261038"/>
                  <a:pt x="2490757" y="261038"/>
                </a:cubicBezTo>
                <a:lnTo>
                  <a:pt x="2774656" y="261038"/>
                </a:lnTo>
                <a:cubicBezTo>
                  <a:pt x="2788478" y="259974"/>
                  <a:pt x="2800174" y="271671"/>
                  <a:pt x="2800174" y="285493"/>
                </a:cubicBezTo>
                <a:lnTo>
                  <a:pt x="2800174" y="285493"/>
                </a:lnTo>
                <a:close/>
                <a:moveTo>
                  <a:pt x="3238782" y="285493"/>
                </a:moveTo>
                <a:cubicBezTo>
                  <a:pt x="3238782" y="299316"/>
                  <a:pt x="3227617" y="310481"/>
                  <a:pt x="3213794" y="310481"/>
                </a:cubicBezTo>
                <a:lnTo>
                  <a:pt x="3215389" y="310481"/>
                </a:lnTo>
                <a:lnTo>
                  <a:pt x="3214326" y="381190"/>
                </a:lnTo>
                <a:cubicBezTo>
                  <a:pt x="3196782" y="479544"/>
                  <a:pt x="3085136" y="447114"/>
                  <a:pt x="3085136" y="520481"/>
                </a:cubicBezTo>
                <a:lnTo>
                  <a:pt x="3085136" y="521012"/>
                </a:lnTo>
                <a:cubicBezTo>
                  <a:pt x="3085136" y="594379"/>
                  <a:pt x="3196782" y="561949"/>
                  <a:pt x="3214326" y="660303"/>
                </a:cubicBezTo>
                <a:lnTo>
                  <a:pt x="3215389" y="731012"/>
                </a:lnTo>
                <a:lnTo>
                  <a:pt x="3213794" y="731012"/>
                </a:lnTo>
                <a:cubicBezTo>
                  <a:pt x="3227617" y="731012"/>
                  <a:pt x="3238782" y="742177"/>
                  <a:pt x="3238782" y="755999"/>
                </a:cubicBezTo>
                <a:lnTo>
                  <a:pt x="3238782" y="755999"/>
                </a:lnTo>
                <a:cubicBezTo>
                  <a:pt x="3238782" y="769822"/>
                  <a:pt x="3227617" y="780987"/>
                  <a:pt x="3213794" y="780987"/>
                </a:cubicBezTo>
                <a:lnTo>
                  <a:pt x="2929364" y="780987"/>
                </a:lnTo>
                <a:cubicBezTo>
                  <a:pt x="2915541" y="780987"/>
                  <a:pt x="2904377" y="769822"/>
                  <a:pt x="2904377" y="755999"/>
                </a:cubicBezTo>
                <a:lnTo>
                  <a:pt x="2904377" y="755999"/>
                </a:lnTo>
                <a:cubicBezTo>
                  <a:pt x="2904377" y="742177"/>
                  <a:pt x="2915541" y="731012"/>
                  <a:pt x="2929364" y="731012"/>
                </a:cubicBezTo>
                <a:lnTo>
                  <a:pt x="2925643" y="731012"/>
                </a:lnTo>
                <a:lnTo>
                  <a:pt x="2926706" y="660303"/>
                </a:lnTo>
                <a:cubicBezTo>
                  <a:pt x="2944250" y="561949"/>
                  <a:pt x="3055896" y="594379"/>
                  <a:pt x="3055896" y="521012"/>
                </a:cubicBezTo>
                <a:lnTo>
                  <a:pt x="3055896" y="521012"/>
                </a:lnTo>
                <a:cubicBezTo>
                  <a:pt x="3055896" y="447645"/>
                  <a:pt x="2944250" y="480076"/>
                  <a:pt x="2926706" y="381721"/>
                </a:cubicBezTo>
                <a:lnTo>
                  <a:pt x="2925643" y="311012"/>
                </a:lnTo>
                <a:lnTo>
                  <a:pt x="2929364" y="311012"/>
                </a:lnTo>
                <a:cubicBezTo>
                  <a:pt x="2915541" y="311012"/>
                  <a:pt x="2904377" y="299848"/>
                  <a:pt x="2904377" y="286025"/>
                </a:cubicBezTo>
                <a:lnTo>
                  <a:pt x="2904377" y="286025"/>
                </a:lnTo>
                <a:cubicBezTo>
                  <a:pt x="2904377" y="272202"/>
                  <a:pt x="2915541" y="261038"/>
                  <a:pt x="2929364" y="261038"/>
                </a:cubicBezTo>
                <a:lnTo>
                  <a:pt x="3213263" y="261038"/>
                </a:lnTo>
                <a:cubicBezTo>
                  <a:pt x="3227085" y="259974"/>
                  <a:pt x="3238782" y="271671"/>
                  <a:pt x="3238782" y="285493"/>
                </a:cubicBezTo>
                <a:lnTo>
                  <a:pt x="3238782" y="285493"/>
                </a:lnTo>
                <a:close/>
                <a:moveTo>
                  <a:pt x="3685363" y="285493"/>
                </a:moveTo>
                <a:cubicBezTo>
                  <a:pt x="3685363" y="299316"/>
                  <a:pt x="3674199" y="310481"/>
                  <a:pt x="3660376" y="310481"/>
                </a:cubicBezTo>
                <a:lnTo>
                  <a:pt x="3661971" y="310481"/>
                </a:lnTo>
                <a:lnTo>
                  <a:pt x="3660908" y="381190"/>
                </a:lnTo>
                <a:cubicBezTo>
                  <a:pt x="3643363" y="479544"/>
                  <a:pt x="3531718" y="447114"/>
                  <a:pt x="3531718" y="520481"/>
                </a:cubicBezTo>
                <a:lnTo>
                  <a:pt x="3531718" y="521012"/>
                </a:lnTo>
                <a:cubicBezTo>
                  <a:pt x="3531718" y="594379"/>
                  <a:pt x="3643363" y="561949"/>
                  <a:pt x="3660908" y="660303"/>
                </a:cubicBezTo>
                <a:lnTo>
                  <a:pt x="3661971" y="731012"/>
                </a:lnTo>
                <a:lnTo>
                  <a:pt x="3660376" y="731012"/>
                </a:lnTo>
                <a:cubicBezTo>
                  <a:pt x="3674199" y="731012"/>
                  <a:pt x="3685363" y="742177"/>
                  <a:pt x="3685363" y="755999"/>
                </a:cubicBezTo>
                <a:lnTo>
                  <a:pt x="3685363" y="755999"/>
                </a:lnTo>
                <a:cubicBezTo>
                  <a:pt x="3685363" y="769822"/>
                  <a:pt x="3674199" y="780987"/>
                  <a:pt x="3660376" y="780987"/>
                </a:cubicBezTo>
                <a:lnTo>
                  <a:pt x="3375946" y="780987"/>
                </a:lnTo>
                <a:cubicBezTo>
                  <a:pt x="3362123" y="780987"/>
                  <a:pt x="3350959" y="769822"/>
                  <a:pt x="3350959" y="755999"/>
                </a:cubicBezTo>
                <a:lnTo>
                  <a:pt x="3350959" y="755999"/>
                </a:lnTo>
                <a:cubicBezTo>
                  <a:pt x="3350959" y="742177"/>
                  <a:pt x="3362123" y="731012"/>
                  <a:pt x="3375946" y="731012"/>
                </a:cubicBezTo>
                <a:lnTo>
                  <a:pt x="3372224" y="731012"/>
                </a:lnTo>
                <a:lnTo>
                  <a:pt x="3373288" y="660303"/>
                </a:lnTo>
                <a:cubicBezTo>
                  <a:pt x="3390832" y="561949"/>
                  <a:pt x="3502477" y="594379"/>
                  <a:pt x="3502477" y="521012"/>
                </a:cubicBezTo>
                <a:lnTo>
                  <a:pt x="3502477" y="521012"/>
                </a:lnTo>
                <a:cubicBezTo>
                  <a:pt x="3502477" y="447645"/>
                  <a:pt x="3390832" y="480076"/>
                  <a:pt x="3373288" y="381721"/>
                </a:cubicBezTo>
                <a:lnTo>
                  <a:pt x="3372224" y="311012"/>
                </a:lnTo>
                <a:lnTo>
                  <a:pt x="3375946" y="311012"/>
                </a:lnTo>
                <a:cubicBezTo>
                  <a:pt x="3362123" y="311012"/>
                  <a:pt x="3350959" y="299848"/>
                  <a:pt x="3350959" y="286025"/>
                </a:cubicBezTo>
                <a:lnTo>
                  <a:pt x="3350959" y="286025"/>
                </a:lnTo>
                <a:cubicBezTo>
                  <a:pt x="3350959" y="272202"/>
                  <a:pt x="3362123" y="261038"/>
                  <a:pt x="3375946" y="261038"/>
                </a:cubicBezTo>
                <a:lnTo>
                  <a:pt x="3659845" y="261038"/>
                </a:lnTo>
                <a:cubicBezTo>
                  <a:pt x="3673667" y="259974"/>
                  <a:pt x="3685363" y="271671"/>
                  <a:pt x="3685363" y="285493"/>
                </a:cubicBezTo>
                <a:lnTo>
                  <a:pt x="3685363" y="285493"/>
                </a:lnTo>
                <a:close/>
                <a:moveTo>
                  <a:pt x="4130882" y="285493"/>
                </a:moveTo>
                <a:cubicBezTo>
                  <a:pt x="4130882" y="299316"/>
                  <a:pt x="4119717" y="310481"/>
                  <a:pt x="4105894" y="310481"/>
                </a:cubicBezTo>
                <a:lnTo>
                  <a:pt x="4107489" y="310481"/>
                </a:lnTo>
                <a:lnTo>
                  <a:pt x="4106426" y="381190"/>
                </a:lnTo>
                <a:cubicBezTo>
                  <a:pt x="4088882" y="479544"/>
                  <a:pt x="3977236" y="447114"/>
                  <a:pt x="3977236" y="520481"/>
                </a:cubicBezTo>
                <a:lnTo>
                  <a:pt x="3977236" y="521012"/>
                </a:lnTo>
                <a:cubicBezTo>
                  <a:pt x="3977236" y="594379"/>
                  <a:pt x="4088882" y="561949"/>
                  <a:pt x="4106426" y="660303"/>
                </a:cubicBezTo>
                <a:lnTo>
                  <a:pt x="4107489" y="731012"/>
                </a:lnTo>
                <a:lnTo>
                  <a:pt x="4105894" y="731012"/>
                </a:lnTo>
                <a:cubicBezTo>
                  <a:pt x="4119717" y="731012"/>
                  <a:pt x="4130882" y="742177"/>
                  <a:pt x="4130882" y="755999"/>
                </a:cubicBezTo>
                <a:lnTo>
                  <a:pt x="4130882" y="755999"/>
                </a:lnTo>
                <a:cubicBezTo>
                  <a:pt x="4130882" y="769822"/>
                  <a:pt x="4119717" y="780987"/>
                  <a:pt x="4105894" y="780987"/>
                </a:cubicBezTo>
                <a:lnTo>
                  <a:pt x="3821996" y="780987"/>
                </a:lnTo>
                <a:cubicBezTo>
                  <a:pt x="3808173" y="780987"/>
                  <a:pt x="3797009" y="769822"/>
                  <a:pt x="3797009" y="755999"/>
                </a:cubicBezTo>
                <a:lnTo>
                  <a:pt x="3797009" y="755999"/>
                </a:lnTo>
                <a:cubicBezTo>
                  <a:pt x="3797009" y="742177"/>
                  <a:pt x="3808173" y="731012"/>
                  <a:pt x="3821996" y="731012"/>
                </a:cubicBezTo>
                <a:lnTo>
                  <a:pt x="3818275" y="731012"/>
                </a:lnTo>
                <a:lnTo>
                  <a:pt x="3819338" y="660303"/>
                </a:lnTo>
                <a:cubicBezTo>
                  <a:pt x="3836882" y="561949"/>
                  <a:pt x="3948528" y="594379"/>
                  <a:pt x="3948528" y="521012"/>
                </a:cubicBezTo>
                <a:lnTo>
                  <a:pt x="3948528" y="521012"/>
                </a:lnTo>
                <a:cubicBezTo>
                  <a:pt x="3948528" y="447645"/>
                  <a:pt x="3836882" y="480076"/>
                  <a:pt x="3819338" y="381721"/>
                </a:cubicBezTo>
                <a:lnTo>
                  <a:pt x="3818275" y="311012"/>
                </a:lnTo>
                <a:lnTo>
                  <a:pt x="3821996" y="311012"/>
                </a:lnTo>
                <a:cubicBezTo>
                  <a:pt x="3808173" y="311012"/>
                  <a:pt x="3797009" y="299848"/>
                  <a:pt x="3797009" y="286025"/>
                </a:cubicBezTo>
                <a:lnTo>
                  <a:pt x="3797009" y="286025"/>
                </a:lnTo>
                <a:cubicBezTo>
                  <a:pt x="3797009" y="272202"/>
                  <a:pt x="3808173" y="261038"/>
                  <a:pt x="3821996" y="261038"/>
                </a:cubicBezTo>
                <a:lnTo>
                  <a:pt x="4105894" y="261038"/>
                </a:lnTo>
                <a:cubicBezTo>
                  <a:pt x="4119717" y="259974"/>
                  <a:pt x="4130882" y="271671"/>
                  <a:pt x="4130882" y="285493"/>
                </a:cubicBezTo>
                <a:lnTo>
                  <a:pt x="4130882" y="285493"/>
                </a:lnTo>
                <a:close/>
                <a:moveTo>
                  <a:pt x="4534932" y="285493"/>
                </a:moveTo>
                <a:cubicBezTo>
                  <a:pt x="4534932" y="299316"/>
                  <a:pt x="4523768" y="310481"/>
                  <a:pt x="4509945" y="310481"/>
                </a:cubicBezTo>
                <a:lnTo>
                  <a:pt x="4511540" y="310481"/>
                </a:lnTo>
                <a:lnTo>
                  <a:pt x="4510477" y="381190"/>
                </a:lnTo>
                <a:cubicBezTo>
                  <a:pt x="4492932" y="480076"/>
                  <a:pt x="4380755" y="447645"/>
                  <a:pt x="4380755" y="521012"/>
                </a:cubicBezTo>
                <a:lnTo>
                  <a:pt x="4380755" y="521544"/>
                </a:lnTo>
                <a:cubicBezTo>
                  <a:pt x="4380755" y="594911"/>
                  <a:pt x="4492401" y="562481"/>
                  <a:pt x="4509945" y="660835"/>
                </a:cubicBezTo>
                <a:lnTo>
                  <a:pt x="4511008" y="731544"/>
                </a:lnTo>
                <a:lnTo>
                  <a:pt x="4509413" y="731544"/>
                </a:lnTo>
                <a:cubicBezTo>
                  <a:pt x="4523236" y="731544"/>
                  <a:pt x="4534401" y="742708"/>
                  <a:pt x="4534401" y="756531"/>
                </a:cubicBezTo>
                <a:lnTo>
                  <a:pt x="4534401" y="756531"/>
                </a:lnTo>
                <a:cubicBezTo>
                  <a:pt x="4534401" y="770354"/>
                  <a:pt x="4523236" y="781518"/>
                  <a:pt x="4509413" y="781518"/>
                </a:cubicBezTo>
                <a:lnTo>
                  <a:pt x="4225515" y="781518"/>
                </a:lnTo>
                <a:cubicBezTo>
                  <a:pt x="4211692" y="781518"/>
                  <a:pt x="4200527" y="770354"/>
                  <a:pt x="4200527" y="756531"/>
                </a:cubicBezTo>
                <a:lnTo>
                  <a:pt x="4200527" y="756531"/>
                </a:lnTo>
                <a:cubicBezTo>
                  <a:pt x="4200527" y="742708"/>
                  <a:pt x="4211692" y="731544"/>
                  <a:pt x="4225515" y="731544"/>
                </a:cubicBezTo>
                <a:lnTo>
                  <a:pt x="4221793" y="731544"/>
                </a:lnTo>
                <a:lnTo>
                  <a:pt x="4222857" y="660835"/>
                </a:lnTo>
                <a:cubicBezTo>
                  <a:pt x="4240401" y="562481"/>
                  <a:pt x="4352046" y="594911"/>
                  <a:pt x="4352046" y="521544"/>
                </a:cubicBezTo>
                <a:lnTo>
                  <a:pt x="4352046" y="521012"/>
                </a:lnTo>
                <a:cubicBezTo>
                  <a:pt x="4352046" y="447645"/>
                  <a:pt x="4240401" y="480076"/>
                  <a:pt x="4222857" y="381721"/>
                </a:cubicBezTo>
                <a:lnTo>
                  <a:pt x="4221793" y="311012"/>
                </a:lnTo>
                <a:lnTo>
                  <a:pt x="4225515" y="311012"/>
                </a:lnTo>
                <a:cubicBezTo>
                  <a:pt x="4211692" y="311012"/>
                  <a:pt x="4200527" y="299848"/>
                  <a:pt x="4200527" y="286025"/>
                </a:cubicBezTo>
                <a:lnTo>
                  <a:pt x="4200527" y="286025"/>
                </a:lnTo>
                <a:cubicBezTo>
                  <a:pt x="4200527" y="272202"/>
                  <a:pt x="4211692" y="261038"/>
                  <a:pt x="4225515" y="261038"/>
                </a:cubicBezTo>
                <a:lnTo>
                  <a:pt x="4509413" y="261038"/>
                </a:lnTo>
                <a:cubicBezTo>
                  <a:pt x="4523236" y="259974"/>
                  <a:pt x="4534932" y="271671"/>
                  <a:pt x="4534932" y="285493"/>
                </a:cubicBezTo>
                <a:lnTo>
                  <a:pt x="4534932" y="285493"/>
                </a:lnTo>
                <a:close/>
              </a:path>
            </a:pathLst>
          </a:custGeom>
          <a:ln w="5312" cap="flat">
            <a:noFill/>
            <a:prstDash val="solid"/>
            <a:miter/>
          </a:ln>
        </p:spPr>
        <p:txBody>
          <a:bodyPr rtlCol="0" anchor="ctr"/>
          <a:lstStyle/>
          <a:p>
            <a:endParaRPr lang="en-ID"/>
          </a:p>
        </p:txBody>
      </p:sp>
      <p:grpSp>
        <p:nvGrpSpPr>
          <p:cNvPr id="239" name="Graphic 236">
            <a:extLst>
              <a:ext uri="{FF2B5EF4-FFF2-40B4-BE49-F238E27FC236}">
                <a16:creationId xmlns:a16="http://schemas.microsoft.com/office/drawing/2014/main" id="{1A4B866F-65C0-41C3-8407-11B43776E063}"/>
              </a:ext>
            </a:extLst>
          </p:cNvPr>
          <p:cNvGrpSpPr/>
          <p:nvPr/>
        </p:nvGrpSpPr>
        <p:grpSpPr>
          <a:xfrm>
            <a:off x="6838525" y="3579673"/>
            <a:ext cx="785730" cy="1226524"/>
            <a:chOff x="8775382" y="3922394"/>
            <a:chExt cx="952500" cy="1486852"/>
          </a:xfrm>
        </p:grpSpPr>
        <p:sp>
          <p:nvSpPr>
            <p:cNvPr id="240" name="Freeform: Shape 239">
              <a:extLst>
                <a:ext uri="{FF2B5EF4-FFF2-40B4-BE49-F238E27FC236}">
                  <a16:creationId xmlns:a16="http://schemas.microsoft.com/office/drawing/2014/main" id="{7A148DB1-4C22-43B9-95BD-1E9CEB1F17E2}"/>
                </a:ext>
              </a:extLst>
            </p:cNvPr>
            <p:cNvSpPr/>
            <p:nvPr/>
          </p:nvSpPr>
          <p:spPr>
            <a:xfrm>
              <a:off x="8835389" y="4066222"/>
              <a:ext cx="824865" cy="1198245"/>
            </a:xfrm>
            <a:custGeom>
              <a:avLst/>
              <a:gdLst>
                <a:gd name="connsiteX0" fmla="*/ 412433 w 824865"/>
                <a:gd name="connsiteY0" fmla="*/ 0 h 1198245"/>
                <a:gd name="connsiteX1" fmla="*/ 361950 w 824865"/>
                <a:gd name="connsiteY1" fmla="*/ 0 h 1198245"/>
                <a:gd name="connsiteX2" fmla="*/ 0 w 824865"/>
                <a:gd name="connsiteY2" fmla="*/ 0 h 1198245"/>
                <a:gd name="connsiteX3" fmla="*/ 2858 w 824865"/>
                <a:gd name="connsiteY3" fmla="*/ 200978 h 1198245"/>
                <a:gd name="connsiteX4" fmla="*/ 370523 w 824865"/>
                <a:gd name="connsiteY4" fmla="*/ 598170 h 1198245"/>
                <a:gd name="connsiteX5" fmla="*/ 370523 w 824865"/>
                <a:gd name="connsiteY5" fmla="*/ 600075 h 1198245"/>
                <a:gd name="connsiteX6" fmla="*/ 2858 w 824865"/>
                <a:gd name="connsiteY6" fmla="*/ 997268 h 1198245"/>
                <a:gd name="connsiteX7" fmla="*/ 0 w 824865"/>
                <a:gd name="connsiteY7" fmla="*/ 1198245 h 1198245"/>
                <a:gd name="connsiteX8" fmla="*/ 361950 w 824865"/>
                <a:gd name="connsiteY8" fmla="*/ 1198245 h 1198245"/>
                <a:gd name="connsiteX9" fmla="*/ 412433 w 824865"/>
                <a:gd name="connsiteY9" fmla="*/ 1198245 h 1198245"/>
                <a:gd name="connsiteX10" fmla="*/ 824865 w 824865"/>
                <a:gd name="connsiteY10" fmla="*/ 1198245 h 1198245"/>
                <a:gd name="connsiteX11" fmla="*/ 822008 w 824865"/>
                <a:gd name="connsiteY11" fmla="*/ 997268 h 1198245"/>
                <a:gd name="connsiteX12" fmla="*/ 454343 w 824865"/>
                <a:gd name="connsiteY12" fmla="*/ 600075 h 1198245"/>
                <a:gd name="connsiteX13" fmla="*/ 454343 w 824865"/>
                <a:gd name="connsiteY13" fmla="*/ 598170 h 1198245"/>
                <a:gd name="connsiteX14" fmla="*/ 822008 w 824865"/>
                <a:gd name="connsiteY14" fmla="*/ 200978 h 1198245"/>
                <a:gd name="connsiteX15" fmla="*/ 824865 w 824865"/>
                <a:gd name="connsiteY15" fmla="*/ 0 h 1198245"/>
                <a:gd name="connsiteX16" fmla="*/ 412433 w 824865"/>
                <a:gd name="connsiteY16" fmla="*/ 0 h 119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4865" h="1198245">
                  <a:moveTo>
                    <a:pt x="412433" y="0"/>
                  </a:moveTo>
                  <a:lnTo>
                    <a:pt x="361950" y="0"/>
                  </a:lnTo>
                  <a:lnTo>
                    <a:pt x="0" y="0"/>
                  </a:lnTo>
                  <a:lnTo>
                    <a:pt x="2858" y="200978"/>
                  </a:lnTo>
                  <a:cubicBezTo>
                    <a:pt x="52388" y="481965"/>
                    <a:pt x="370523" y="389572"/>
                    <a:pt x="370523" y="598170"/>
                  </a:cubicBezTo>
                  <a:lnTo>
                    <a:pt x="370523" y="600075"/>
                  </a:lnTo>
                  <a:cubicBezTo>
                    <a:pt x="370523" y="808672"/>
                    <a:pt x="52388" y="716280"/>
                    <a:pt x="2858" y="997268"/>
                  </a:cubicBezTo>
                  <a:lnTo>
                    <a:pt x="0" y="1198245"/>
                  </a:lnTo>
                  <a:lnTo>
                    <a:pt x="361950" y="1198245"/>
                  </a:lnTo>
                  <a:lnTo>
                    <a:pt x="412433" y="1198245"/>
                  </a:lnTo>
                  <a:lnTo>
                    <a:pt x="824865" y="1198245"/>
                  </a:lnTo>
                  <a:lnTo>
                    <a:pt x="822008" y="997268"/>
                  </a:lnTo>
                  <a:cubicBezTo>
                    <a:pt x="772478" y="716280"/>
                    <a:pt x="454343" y="808672"/>
                    <a:pt x="454343" y="600075"/>
                  </a:cubicBezTo>
                  <a:lnTo>
                    <a:pt x="454343" y="598170"/>
                  </a:lnTo>
                  <a:cubicBezTo>
                    <a:pt x="454343" y="389572"/>
                    <a:pt x="772478" y="481965"/>
                    <a:pt x="822008" y="200978"/>
                  </a:cubicBezTo>
                  <a:lnTo>
                    <a:pt x="824865" y="0"/>
                  </a:lnTo>
                  <a:lnTo>
                    <a:pt x="412433" y="0"/>
                  </a:lnTo>
                  <a:close/>
                </a:path>
              </a:pathLst>
            </a:custGeom>
            <a:solidFill>
              <a:srgbClr val="E6E6E6"/>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7243AB7F-AB21-4EA1-943D-5E69809D6823}"/>
                </a:ext>
              </a:extLst>
            </p:cNvPr>
            <p:cNvSpPr/>
            <p:nvPr/>
          </p:nvSpPr>
          <p:spPr>
            <a:xfrm>
              <a:off x="9247822" y="4079557"/>
              <a:ext cx="399097" cy="1171575"/>
            </a:xfrm>
            <a:custGeom>
              <a:avLst/>
              <a:gdLst>
                <a:gd name="connsiteX0" fmla="*/ 229552 w 399097"/>
                <a:gd name="connsiteY0" fmla="*/ 1171575 h 1171575"/>
                <a:gd name="connsiteX1" fmla="*/ 399097 w 399097"/>
                <a:gd name="connsiteY1" fmla="*/ 1171575 h 1171575"/>
                <a:gd name="connsiteX2" fmla="*/ 396240 w 399097"/>
                <a:gd name="connsiteY2" fmla="*/ 984885 h 1171575"/>
                <a:gd name="connsiteX3" fmla="*/ 28575 w 399097"/>
                <a:gd name="connsiteY3" fmla="*/ 586740 h 1171575"/>
                <a:gd name="connsiteX4" fmla="*/ 28575 w 399097"/>
                <a:gd name="connsiteY4" fmla="*/ 584835 h 1171575"/>
                <a:gd name="connsiteX5" fmla="*/ 396240 w 399097"/>
                <a:gd name="connsiteY5" fmla="*/ 186690 h 1171575"/>
                <a:gd name="connsiteX6" fmla="*/ 399097 w 399097"/>
                <a:gd name="connsiteY6" fmla="*/ 0 h 1171575"/>
                <a:gd name="connsiteX7" fmla="*/ 229552 w 399097"/>
                <a:gd name="connsiteY7" fmla="*/ 0 h 1171575"/>
                <a:gd name="connsiteX8" fmla="*/ 227647 w 399097"/>
                <a:gd name="connsiteY8" fmla="*/ 186690 h 1171575"/>
                <a:gd name="connsiteX9" fmla="*/ 0 w 399097"/>
                <a:gd name="connsiteY9" fmla="*/ 583883 h 1171575"/>
                <a:gd name="connsiteX10" fmla="*/ 0 w 399097"/>
                <a:gd name="connsiteY10" fmla="*/ 585788 h 1171575"/>
                <a:gd name="connsiteX11" fmla="*/ 227647 w 399097"/>
                <a:gd name="connsiteY11" fmla="*/ 982980 h 1171575"/>
                <a:gd name="connsiteX12" fmla="*/ 229552 w 399097"/>
                <a:gd name="connsiteY12" fmla="*/ 1171575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9097" h="1171575">
                  <a:moveTo>
                    <a:pt x="229552" y="1171575"/>
                  </a:moveTo>
                  <a:lnTo>
                    <a:pt x="399097" y="1171575"/>
                  </a:lnTo>
                  <a:lnTo>
                    <a:pt x="396240" y="984885"/>
                  </a:lnTo>
                  <a:cubicBezTo>
                    <a:pt x="347663" y="714375"/>
                    <a:pt x="28575" y="806768"/>
                    <a:pt x="28575" y="586740"/>
                  </a:cubicBezTo>
                  <a:lnTo>
                    <a:pt x="28575" y="584835"/>
                  </a:lnTo>
                  <a:cubicBezTo>
                    <a:pt x="28575" y="364808"/>
                    <a:pt x="347663" y="457200"/>
                    <a:pt x="396240" y="186690"/>
                  </a:cubicBezTo>
                  <a:lnTo>
                    <a:pt x="399097" y="0"/>
                  </a:lnTo>
                  <a:lnTo>
                    <a:pt x="229552" y="0"/>
                  </a:lnTo>
                  <a:lnTo>
                    <a:pt x="227647" y="186690"/>
                  </a:lnTo>
                  <a:cubicBezTo>
                    <a:pt x="197167" y="467678"/>
                    <a:pt x="0" y="375285"/>
                    <a:pt x="0" y="583883"/>
                  </a:cubicBezTo>
                  <a:lnTo>
                    <a:pt x="0" y="585788"/>
                  </a:lnTo>
                  <a:cubicBezTo>
                    <a:pt x="0" y="794385"/>
                    <a:pt x="197167" y="701993"/>
                    <a:pt x="227647" y="982980"/>
                  </a:cubicBezTo>
                  <a:lnTo>
                    <a:pt x="229552" y="1171575"/>
                  </a:lnTo>
                  <a:close/>
                </a:path>
              </a:pathLst>
            </a:custGeom>
            <a:solidFill>
              <a:srgbClr val="B3B3B3"/>
            </a:solid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F5F4F10C-EA99-45D2-8687-38E3BA886E9C}"/>
                </a:ext>
              </a:extLst>
            </p:cNvPr>
            <p:cNvSpPr/>
            <p:nvPr/>
          </p:nvSpPr>
          <p:spPr>
            <a:xfrm>
              <a:off x="8862060" y="5061584"/>
              <a:ext cx="771525" cy="176212"/>
            </a:xfrm>
            <a:custGeom>
              <a:avLst/>
              <a:gdLst>
                <a:gd name="connsiteX0" fmla="*/ 768667 w 771525"/>
                <a:gd name="connsiteY0" fmla="*/ 0 h 176212"/>
                <a:gd name="connsiteX1" fmla="*/ 769620 w 771525"/>
                <a:gd name="connsiteY1" fmla="*/ 3810 h 176212"/>
                <a:gd name="connsiteX2" fmla="*/ 771525 w 771525"/>
                <a:gd name="connsiteY2" fmla="*/ 176213 h 176212"/>
                <a:gd name="connsiteX3" fmla="*/ 0 w 771525"/>
                <a:gd name="connsiteY3" fmla="*/ 176213 h 176212"/>
                <a:gd name="connsiteX4" fmla="*/ 1905 w 771525"/>
                <a:gd name="connsiteY4" fmla="*/ 3810 h 176212"/>
                <a:gd name="connsiteX5" fmla="*/ 2857 w 77152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525" h="176212">
                  <a:moveTo>
                    <a:pt x="768667" y="0"/>
                  </a:moveTo>
                  <a:lnTo>
                    <a:pt x="769620" y="3810"/>
                  </a:lnTo>
                  <a:lnTo>
                    <a:pt x="771525" y="176213"/>
                  </a:lnTo>
                  <a:lnTo>
                    <a:pt x="0" y="176213"/>
                  </a:lnTo>
                  <a:lnTo>
                    <a:pt x="1905" y="3810"/>
                  </a:lnTo>
                  <a:lnTo>
                    <a:pt x="2857" y="0"/>
                  </a:lnTo>
                  <a:close/>
                </a:path>
              </a:pathLst>
            </a:custGeom>
            <a:solidFill>
              <a:srgbClr val="FCC245"/>
            </a:solid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266D2CEA-F610-4FC4-8A33-39B30F3C6FE6}"/>
                </a:ext>
              </a:extLst>
            </p:cNvPr>
            <p:cNvSpPr/>
            <p:nvPr/>
          </p:nvSpPr>
          <p:spPr>
            <a:xfrm>
              <a:off x="9475469" y="5061584"/>
              <a:ext cx="158115" cy="176212"/>
            </a:xfrm>
            <a:custGeom>
              <a:avLst/>
              <a:gdLst>
                <a:gd name="connsiteX0" fmla="*/ 155257 w 158115"/>
                <a:gd name="connsiteY0" fmla="*/ 0 h 176212"/>
                <a:gd name="connsiteX1" fmla="*/ 156210 w 158115"/>
                <a:gd name="connsiteY1" fmla="*/ 3810 h 176212"/>
                <a:gd name="connsiteX2" fmla="*/ 158115 w 158115"/>
                <a:gd name="connsiteY2" fmla="*/ 176213 h 176212"/>
                <a:gd name="connsiteX3" fmla="*/ 1905 w 158115"/>
                <a:gd name="connsiteY3" fmla="*/ 176213 h 176212"/>
                <a:gd name="connsiteX4" fmla="*/ 0 w 158115"/>
                <a:gd name="connsiteY4" fmla="*/ 953 h 176212"/>
                <a:gd name="connsiteX5" fmla="*/ 0 w 15811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15" h="176212">
                  <a:moveTo>
                    <a:pt x="155257" y="0"/>
                  </a:moveTo>
                  <a:lnTo>
                    <a:pt x="156210" y="3810"/>
                  </a:lnTo>
                  <a:lnTo>
                    <a:pt x="158115" y="176213"/>
                  </a:lnTo>
                  <a:lnTo>
                    <a:pt x="1905" y="176213"/>
                  </a:lnTo>
                  <a:lnTo>
                    <a:pt x="0" y="953"/>
                  </a:lnTo>
                  <a:lnTo>
                    <a:pt x="0" y="0"/>
                  </a:lnTo>
                  <a:close/>
                </a:path>
              </a:pathLst>
            </a:custGeom>
            <a:solidFill>
              <a:srgbClr val="E19945"/>
            </a:solid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7B9D4759-DC04-451D-8602-541C0E47B4E6}"/>
                </a:ext>
              </a:extLst>
            </p:cNvPr>
            <p:cNvSpPr/>
            <p:nvPr/>
          </p:nvSpPr>
          <p:spPr>
            <a:xfrm>
              <a:off x="8866822" y="4279582"/>
              <a:ext cx="758189" cy="399097"/>
            </a:xfrm>
            <a:custGeom>
              <a:avLst/>
              <a:gdLst>
                <a:gd name="connsiteX0" fmla="*/ 758190 w 758189"/>
                <a:gd name="connsiteY0" fmla="*/ 12383 h 399097"/>
                <a:gd name="connsiteX1" fmla="*/ 480060 w 758189"/>
                <a:gd name="connsiteY1" fmla="*/ 236220 h 399097"/>
                <a:gd name="connsiteX2" fmla="*/ 383857 w 758189"/>
                <a:gd name="connsiteY2" fmla="*/ 399098 h 399097"/>
                <a:gd name="connsiteX3" fmla="*/ 260032 w 758189"/>
                <a:gd name="connsiteY3" fmla="*/ 223838 h 399097"/>
                <a:gd name="connsiteX4" fmla="*/ 0 w 758189"/>
                <a:gd name="connsiteY4" fmla="*/ 0 h 399097"/>
                <a:gd name="connsiteX5" fmla="*/ 399097 w 758189"/>
                <a:gd name="connsiteY5" fmla="*/ 57150 h 399097"/>
                <a:gd name="connsiteX6" fmla="*/ 758190 w 758189"/>
                <a:gd name="connsiteY6" fmla="*/ 12383 h 39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89" h="399097">
                  <a:moveTo>
                    <a:pt x="758190" y="12383"/>
                  </a:moveTo>
                  <a:cubicBezTo>
                    <a:pt x="715327" y="160973"/>
                    <a:pt x="572452" y="179070"/>
                    <a:pt x="480060" y="236220"/>
                  </a:cubicBezTo>
                  <a:cubicBezTo>
                    <a:pt x="422910" y="268605"/>
                    <a:pt x="383857" y="329565"/>
                    <a:pt x="383857" y="399098"/>
                  </a:cubicBezTo>
                  <a:cubicBezTo>
                    <a:pt x="383857" y="319088"/>
                    <a:pt x="332422" y="250508"/>
                    <a:pt x="260032" y="223838"/>
                  </a:cubicBezTo>
                  <a:cubicBezTo>
                    <a:pt x="165735" y="173355"/>
                    <a:pt x="36195" y="148590"/>
                    <a:pt x="0" y="0"/>
                  </a:cubicBezTo>
                  <a:cubicBezTo>
                    <a:pt x="107632" y="35243"/>
                    <a:pt x="246697" y="57150"/>
                    <a:pt x="399097" y="57150"/>
                  </a:cubicBezTo>
                  <a:cubicBezTo>
                    <a:pt x="533400" y="58103"/>
                    <a:pt x="657225" y="40958"/>
                    <a:pt x="758190" y="12383"/>
                  </a:cubicBezTo>
                  <a:close/>
                </a:path>
              </a:pathLst>
            </a:custGeom>
            <a:solidFill>
              <a:srgbClr val="FCC245"/>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26CEC8A-F978-4E9A-A1FF-F2229D0BF784}"/>
                </a:ext>
              </a:extLst>
            </p:cNvPr>
            <p:cNvSpPr/>
            <p:nvPr/>
          </p:nvSpPr>
          <p:spPr>
            <a:xfrm>
              <a:off x="9248775" y="4291965"/>
              <a:ext cx="376237" cy="386715"/>
            </a:xfrm>
            <a:custGeom>
              <a:avLst/>
              <a:gdLst>
                <a:gd name="connsiteX0" fmla="*/ 376238 w 376237"/>
                <a:gd name="connsiteY0" fmla="*/ 0 h 386715"/>
                <a:gd name="connsiteX1" fmla="*/ 98107 w 376237"/>
                <a:gd name="connsiteY1" fmla="*/ 223838 h 386715"/>
                <a:gd name="connsiteX2" fmla="*/ 1905 w 376237"/>
                <a:gd name="connsiteY2" fmla="*/ 386715 h 386715"/>
                <a:gd name="connsiteX3" fmla="*/ 0 w 376237"/>
                <a:gd name="connsiteY3" fmla="*/ 357188 h 386715"/>
                <a:gd name="connsiteX4" fmla="*/ 217170 w 376237"/>
                <a:gd name="connsiteY4" fmla="*/ 31432 h 386715"/>
                <a:gd name="connsiteX5" fmla="*/ 376238 w 376237"/>
                <a:gd name="connsiteY5" fmla="*/ 0 h 3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37" h="386715">
                  <a:moveTo>
                    <a:pt x="376238" y="0"/>
                  </a:moveTo>
                  <a:cubicBezTo>
                    <a:pt x="333375" y="148590"/>
                    <a:pt x="190500" y="166688"/>
                    <a:pt x="98107" y="223838"/>
                  </a:cubicBezTo>
                  <a:cubicBezTo>
                    <a:pt x="40957" y="256222"/>
                    <a:pt x="1905" y="317182"/>
                    <a:pt x="1905" y="386715"/>
                  </a:cubicBezTo>
                  <a:cubicBezTo>
                    <a:pt x="1905" y="377190"/>
                    <a:pt x="952" y="366713"/>
                    <a:pt x="0" y="357188"/>
                  </a:cubicBezTo>
                  <a:cubicBezTo>
                    <a:pt x="7620" y="180975"/>
                    <a:pt x="168593" y="236220"/>
                    <a:pt x="217170" y="31432"/>
                  </a:cubicBezTo>
                  <a:cubicBezTo>
                    <a:pt x="274320" y="24765"/>
                    <a:pt x="327660" y="14288"/>
                    <a:pt x="376238" y="0"/>
                  </a:cubicBezTo>
                  <a:close/>
                </a:path>
              </a:pathLst>
            </a:custGeom>
            <a:solidFill>
              <a:srgbClr val="E19945"/>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352FF98-EDD9-46CE-B7CE-A2BC02BA643A}"/>
                </a:ext>
              </a:extLst>
            </p:cNvPr>
            <p:cNvSpPr/>
            <p:nvPr/>
          </p:nvSpPr>
          <p:spPr>
            <a:xfrm>
              <a:off x="8855392" y="4075387"/>
              <a:ext cx="150494" cy="382312"/>
            </a:xfrm>
            <a:custGeom>
              <a:avLst/>
              <a:gdLst>
                <a:gd name="connsiteX0" fmla="*/ 45720 w 150494"/>
                <a:gd name="connsiteY0" fmla="*/ 32745 h 382312"/>
                <a:gd name="connsiteX1" fmla="*/ 48577 w 150494"/>
                <a:gd name="connsiteY1" fmla="*/ 217530 h 382312"/>
                <a:gd name="connsiteX2" fmla="*/ 150495 w 150494"/>
                <a:gd name="connsiteY2" fmla="*/ 382313 h 382312"/>
                <a:gd name="connsiteX3" fmla="*/ 131445 w 150494"/>
                <a:gd name="connsiteY3" fmla="*/ 371835 h 382312"/>
                <a:gd name="connsiteX4" fmla="*/ 2857 w 150494"/>
                <a:gd name="connsiteY4" fmla="*/ 189908 h 382312"/>
                <a:gd name="connsiteX5" fmla="*/ 0 w 150494"/>
                <a:gd name="connsiteY5" fmla="*/ 5123 h 382312"/>
                <a:gd name="connsiteX6" fmla="*/ 45720 w 150494"/>
                <a:gd name="connsiteY6" fmla="*/ 32745 h 38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494" h="382312">
                  <a:moveTo>
                    <a:pt x="45720" y="32745"/>
                  </a:moveTo>
                  <a:lnTo>
                    <a:pt x="48577" y="217530"/>
                  </a:lnTo>
                  <a:cubicBezTo>
                    <a:pt x="60960" y="284205"/>
                    <a:pt x="88582" y="339450"/>
                    <a:pt x="150495" y="382313"/>
                  </a:cubicBezTo>
                  <a:cubicBezTo>
                    <a:pt x="143827" y="379455"/>
                    <a:pt x="138113" y="375645"/>
                    <a:pt x="131445" y="371835"/>
                  </a:cubicBezTo>
                  <a:cubicBezTo>
                    <a:pt x="50482" y="326115"/>
                    <a:pt x="16193" y="266108"/>
                    <a:pt x="2857" y="189908"/>
                  </a:cubicBezTo>
                  <a:lnTo>
                    <a:pt x="0" y="5123"/>
                  </a:lnTo>
                  <a:cubicBezTo>
                    <a:pt x="0" y="-3450"/>
                    <a:pt x="45720" y="-5355"/>
                    <a:pt x="45720" y="32745"/>
                  </a:cubicBezTo>
                  <a:close/>
                </a:path>
              </a:pathLst>
            </a:custGeom>
            <a:solidFill>
              <a:srgbClr val="FFFFFF"/>
            </a:solid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8966B9DB-660D-4A8F-93D7-8FEE167C6378}"/>
                </a:ext>
              </a:extLst>
            </p:cNvPr>
            <p:cNvSpPr/>
            <p:nvPr/>
          </p:nvSpPr>
          <p:spPr>
            <a:xfrm>
              <a:off x="8863012" y="4870132"/>
              <a:ext cx="149542" cy="382094"/>
            </a:xfrm>
            <a:custGeom>
              <a:avLst/>
              <a:gdLst>
                <a:gd name="connsiteX0" fmla="*/ 45720 w 149542"/>
                <a:gd name="connsiteY0" fmla="*/ 349568 h 382094"/>
                <a:gd name="connsiteX1" fmla="*/ 47625 w 149542"/>
                <a:gd name="connsiteY1" fmla="*/ 164783 h 382094"/>
                <a:gd name="connsiteX2" fmla="*/ 149543 w 149542"/>
                <a:gd name="connsiteY2" fmla="*/ 0 h 382094"/>
                <a:gd name="connsiteX3" fmla="*/ 130493 w 149542"/>
                <a:gd name="connsiteY3" fmla="*/ 10478 h 382094"/>
                <a:gd name="connsiteX4" fmla="*/ 1905 w 149542"/>
                <a:gd name="connsiteY4" fmla="*/ 192405 h 382094"/>
                <a:gd name="connsiteX5" fmla="*/ 0 w 149542"/>
                <a:gd name="connsiteY5" fmla="*/ 377190 h 382094"/>
                <a:gd name="connsiteX6" fmla="*/ 45720 w 149542"/>
                <a:gd name="connsiteY6" fmla="*/ 349568 h 3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42" h="382094">
                  <a:moveTo>
                    <a:pt x="45720" y="349568"/>
                  </a:moveTo>
                  <a:lnTo>
                    <a:pt x="47625" y="164783"/>
                  </a:lnTo>
                  <a:cubicBezTo>
                    <a:pt x="60007" y="98108"/>
                    <a:pt x="87630" y="42863"/>
                    <a:pt x="149543" y="0"/>
                  </a:cubicBezTo>
                  <a:cubicBezTo>
                    <a:pt x="142875" y="2858"/>
                    <a:pt x="137160" y="6668"/>
                    <a:pt x="130493" y="10478"/>
                  </a:cubicBezTo>
                  <a:cubicBezTo>
                    <a:pt x="49530" y="56198"/>
                    <a:pt x="15240" y="116205"/>
                    <a:pt x="1905" y="192405"/>
                  </a:cubicBezTo>
                  <a:lnTo>
                    <a:pt x="0" y="377190"/>
                  </a:lnTo>
                  <a:cubicBezTo>
                    <a:pt x="952" y="385763"/>
                    <a:pt x="45720" y="386715"/>
                    <a:pt x="45720" y="349568"/>
                  </a:cubicBezTo>
                  <a:close/>
                </a:path>
              </a:pathLst>
            </a:custGeom>
            <a:solidFill>
              <a:srgbClr val="FFFFFF"/>
            </a:solid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84C4D7DE-0B93-4D39-BD06-71900D9F102D}"/>
                </a:ext>
              </a:extLst>
            </p:cNvPr>
            <p:cNvSpPr/>
            <p:nvPr/>
          </p:nvSpPr>
          <p:spPr>
            <a:xfrm>
              <a:off x="8775382" y="3922394"/>
              <a:ext cx="952500" cy="144780"/>
            </a:xfrm>
            <a:custGeom>
              <a:avLst/>
              <a:gdLst>
                <a:gd name="connsiteX0" fmla="*/ 880110 w 952500"/>
                <a:gd name="connsiteY0" fmla="*/ 0 h 144780"/>
                <a:gd name="connsiteX1" fmla="*/ 71438 w 952500"/>
                <a:gd name="connsiteY1" fmla="*/ 0 h 144780"/>
                <a:gd name="connsiteX2" fmla="*/ 0 w 952500"/>
                <a:gd name="connsiteY2" fmla="*/ 72390 h 144780"/>
                <a:gd name="connsiteX3" fmla="*/ 0 w 952500"/>
                <a:gd name="connsiteY3" fmla="*/ 72390 h 144780"/>
                <a:gd name="connsiteX4" fmla="*/ 71438 w 952500"/>
                <a:gd name="connsiteY4" fmla="*/ 144780 h 144780"/>
                <a:gd name="connsiteX5" fmla="*/ 880110 w 952500"/>
                <a:gd name="connsiteY5" fmla="*/ 144780 h 144780"/>
                <a:gd name="connsiteX6" fmla="*/ 952500 w 952500"/>
                <a:gd name="connsiteY6" fmla="*/ 72390 h 144780"/>
                <a:gd name="connsiteX7" fmla="*/ 952500 w 952500"/>
                <a:gd name="connsiteY7" fmla="*/ 72390 h 144780"/>
                <a:gd name="connsiteX8" fmla="*/ 880110 w 952500"/>
                <a:gd name="connsiteY8" fmla="*/ 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80">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78EB25FD-F1A5-4DB5-A28B-17B17923FD39}"/>
                </a:ext>
              </a:extLst>
            </p:cNvPr>
            <p:cNvSpPr/>
            <p:nvPr/>
          </p:nvSpPr>
          <p:spPr>
            <a:xfrm>
              <a:off x="8775382" y="5264467"/>
              <a:ext cx="952500" cy="144779"/>
            </a:xfrm>
            <a:custGeom>
              <a:avLst/>
              <a:gdLst>
                <a:gd name="connsiteX0" fmla="*/ 880110 w 952500"/>
                <a:gd name="connsiteY0" fmla="*/ 0 h 144779"/>
                <a:gd name="connsiteX1" fmla="*/ 71438 w 952500"/>
                <a:gd name="connsiteY1" fmla="*/ 0 h 144779"/>
                <a:gd name="connsiteX2" fmla="*/ 0 w 952500"/>
                <a:gd name="connsiteY2" fmla="*/ 72390 h 144779"/>
                <a:gd name="connsiteX3" fmla="*/ 0 w 952500"/>
                <a:gd name="connsiteY3" fmla="*/ 72390 h 144779"/>
                <a:gd name="connsiteX4" fmla="*/ 71438 w 952500"/>
                <a:gd name="connsiteY4" fmla="*/ 144780 h 144779"/>
                <a:gd name="connsiteX5" fmla="*/ 880110 w 952500"/>
                <a:gd name="connsiteY5" fmla="*/ 144780 h 144779"/>
                <a:gd name="connsiteX6" fmla="*/ 952500 w 952500"/>
                <a:gd name="connsiteY6" fmla="*/ 72390 h 144779"/>
                <a:gd name="connsiteX7" fmla="*/ 952500 w 952500"/>
                <a:gd name="connsiteY7" fmla="*/ 72390 h 144779"/>
                <a:gd name="connsiteX8" fmla="*/ 880110 w 952500"/>
                <a:gd name="connsiteY8" fmla="*/ 0 h 14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79">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803FB51-2619-4B4E-AA45-3CEC90C6E6A0}"/>
                </a:ext>
              </a:extLst>
            </p:cNvPr>
            <p:cNvSpPr/>
            <p:nvPr/>
          </p:nvSpPr>
          <p:spPr>
            <a:xfrm>
              <a:off x="8803005" y="3949065"/>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7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7"/>
                    <a:pt x="18097" y="90488"/>
                    <a:pt x="30480" y="90488"/>
                  </a:cubicBezTo>
                  <a:lnTo>
                    <a:pt x="864870" y="90488"/>
                  </a:lnTo>
                  <a:cubicBezTo>
                    <a:pt x="885825" y="90488"/>
                    <a:pt x="902018" y="70485"/>
                    <a:pt x="902018" y="44767"/>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2738687-A581-441F-A6EA-C20E0D2AC55C}"/>
                </a:ext>
              </a:extLst>
            </p:cNvPr>
            <p:cNvSpPr/>
            <p:nvPr/>
          </p:nvSpPr>
          <p:spPr>
            <a:xfrm>
              <a:off x="8803005" y="5291137"/>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8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8"/>
                    <a:pt x="18097" y="90488"/>
                    <a:pt x="30480" y="90488"/>
                  </a:cubicBezTo>
                  <a:lnTo>
                    <a:pt x="864870" y="90488"/>
                  </a:lnTo>
                  <a:cubicBezTo>
                    <a:pt x="885825" y="90488"/>
                    <a:pt x="902018" y="70485"/>
                    <a:pt x="902018" y="44768"/>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C360ABD7-2762-477B-B473-DB81BE2FB5E7}"/>
                </a:ext>
              </a:extLst>
            </p:cNvPr>
            <p:cNvSpPr/>
            <p:nvPr/>
          </p:nvSpPr>
          <p:spPr>
            <a:xfrm>
              <a:off x="8825864" y="3954780"/>
              <a:ext cx="425767" cy="40004"/>
            </a:xfrm>
            <a:custGeom>
              <a:avLst/>
              <a:gdLst>
                <a:gd name="connsiteX0" fmla="*/ 20003 w 425767"/>
                <a:gd name="connsiteY0" fmla="*/ 0 h 40004"/>
                <a:gd name="connsiteX1" fmla="*/ 405765 w 425767"/>
                <a:gd name="connsiteY1" fmla="*/ 0 h 40004"/>
                <a:gd name="connsiteX2" fmla="*/ 425768 w 425767"/>
                <a:gd name="connsiteY2" fmla="*/ 20002 h 40004"/>
                <a:gd name="connsiteX3" fmla="*/ 425768 w 425767"/>
                <a:gd name="connsiteY3" fmla="*/ 20002 h 40004"/>
                <a:gd name="connsiteX4" fmla="*/ 405765 w 425767"/>
                <a:gd name="connsiteY4" fmla="*/ 40005 h 40004"/>
                <a:gd name="connsiteX5" fmla="*/ 20003 w 425767"/>
                <a:gd name="connsiteY5" fmla="*/ 40005 h 40004"/>
                <a:gd name="connsiteX6" fmla="*/ 0 w 425767"/>
                <a:gd name="connsiteY6" fmla="*/ 20002 h 40004"/>
                <a:gd name="connsiteX7" fmla="*/ 0 w 425767"/>
                <a:gd name="connsiteY7" fmla="*/ 20002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2"/>
                  </a:cubicBezTo>
                  <a:lnTo>
                    <a:pt x="425768" y="20002"/>
                  </a:lnTo>
                  <a:cubicBezTo>
                    <a:pt x="425768" y="30480"/>
                    <a:pt x="417195" y="40005"/>
                    <a:pt x="405765" y="40005"/>
                  </a:cubicBezTo>
                  <a:lnTo>
                    <a:pt x="20003" y="40005"/>
                  </a:lnTo>
                  <a:cubicBezTo>
                    <a:pt x="9525" y="40005"/>
                    <a:pt x="0" y="31432"/>
                    <a:pt x="0" y="20002"/>
                  </a:cubicBezTo>
                  <a:lnTo>
                    <a:pt x="0" y="20002"/>
                  </a:lnTo>
                  <a:cubicBezTo>
                    <a:pt x="953" y="8572"/>
                    <a:pt x="9525" y="0"/>
                    <a:pt x="20003" y="0"/>
                  </a:cubicBezTo>
                  <a:close/>
                </a:path>
              </a:pathLst>
            </a:custGeom>
            <a:solidFill>
              <a:srgbClr val="E4B46A"/>
            </a:solid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C20CFA48-0D91-4819-B238-9DBD0BE29A67}"/>
                </a:ext>
              </a:extLst>
            </p:cNvPr>
            <p:cNvSpPr/>
            <p:nvPr/>
          </p:nvSpPr>
          <p:spPr>
            <a:xfrm>
              <a:off x="8825864" y="5296852"/>
              <a:ext cx="425767" cy="40004"/>
            </a:xfrm>
            <a:custGeom>
              <a:avLst/>
              <a:gdLst>
                <a:gd name="connsiteX0" fmla="*/ 20003 w 425767"/>
                <a:gd name="connsiteY0" fmla="*/ 0 h 40004"/>
                <a:gd name="connsiteX1" fmla="*/ 405765 w 425767"/>
                <a:gd name="connsiteY1" fmla="*/ 0 h 40004"/>
                <a:gd name="connsiteX2" fmla="*/ 425768 w 425767"/>
                <a:gd name="connsiteY2" fmla="*/ 20003 h 40004"/>
                <a:gd name="connsiteX3" fmla="*/ 425768 w 425767"/>
                <a:gd name="connsiteY3" fmla="*/ 20003 h 40004"/>
                <a:gd name="connsiteX4" fmla="*/ 405765 w 425767"/>
                <a:gd name="connsiteY4" fmla="*/ 40005 h 40004"/>
                <a:gd name="connsiteX5" fmla="*/ 20003 w 425767"/>
                <a:gd name="connsiteY5" fmla="*/ 40005 h 40004"/>
                <a:gd name="connsiteX6" fmla="*/ 0 w 425767"/>
                <a:gd name="connsiteY6" fmla="*/ 20003 h 40004"/>
                <a:gd name="connsiteX7" fmla="*/ 0 w 425767"/>
                <a:gd name="connsiteY7" fmla="*/ 20003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3"/>
                  </a:cubicBezTo>
                  <a:lnTo>
                    <a:pt x="425768" y="20003"/>
                  </a:lnTo>
                  <a:cubicBezTo>
                    <a:pt x="425768" y="30480"/>
                    <a:pt x="417195" y="40005"/>
                    <a:pt x="405765" y="40005"/>
                  </a:cubicBezTo>
                  <a:lnTo>
                    <a:pt x="20003" y="40005"/>
                  </a:lnTo>
                  <a:cubicBezTo>
                    <a:pt x="9525" y="40005"/>
                    <a:pt x="0" y="31432"/>
                    <a:pt x="0" y="20003"/>
                  </a:cubicBezTo>
                  <a:lnTo>
                    <a:pt x="0" y="20003"/>
                  </a:lnTo>
                  <a:cubicBezTo>
                    <a:pt x="953" y="9525"/>
                    <a:pt x="9525" y="0"/>
                    <a:pt x="20003" y="0"/>
                  </a:cubicBezTo>
                  <a:close/>
                </a:path>
              </a:pathLst>
            </a:custGeom>
            <a:solidFill>
              <a:srgbClr val="E4B46A"/>
            </a:solidFill>
            <a:ln w="9525" cap="flat">
              <a:noFill/>
              <a:prstDash val="solid"/>
              <a:miter/>
            </a:ln>
          </p:spPr>
          <p:txBody>
            <a:bodyPr rtlCol="0" anchor="ctr"/>
            <a:lstStyle/>
            <a:p>
              <a:endParaRPr lang="en-ID"/>
            </a:p>
          </p:txBody>
        </p:sp>
      </p:grpSp>
      <p:grpSp>
        <p:nvGrpSpPr>
          <p:cNvPr id="254" name="Graphic 236">
            <a:extLst>
              <a:ext uri="{FF2B5EF4-FFF2-40B4-BE49-F238E27FC236}">
                <a16:creationId xmlns:a16="http://schemas.microsoft.com/office/drawing/2014/main" id="{1A4B866F-65C0-41C3-8407-11B43776E063}"/>
              </a:ext>
            </a:extLst>
          </p:cNvPr>
          <p:cNvGrpSpPr/>
          <p:nvPr/>
        </p:nvGrpSpPr>
        <p:grpSpPr>
          <a:xfrm>
            <a:off x="10010010" y="2907298"/>
            <a:ext cx="1216042" cy="1465478"/>
            <a:chOff x="2466975" y="1447800"/>
            <a:chExt cx="1301115" cy="1568002"/>
          </a:xfrm>
        </p:grpSpPr>
        <p:sp>
          <p:nvSpPr>
            <p:cNvPr id="255" name="Freeform: Shape 254">
              <a:extLst>
                <a:ext uri="{FF2B5EF4-FFF2-40B4-BE49-F238E27FC236}">
                  <a16:creationId xmlns:a16="http://schemas.microsoft.com/office/drawing/2014/main" id="{EA9B227F-C829-4DA1-A0C7-9BF0DF32DF0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F2EBFA60-49BE-4167-9C09-6C306C73C6E4}"/>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03A8434-6324-4E32-A320-58199A955CB5}"/>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6DE5F7FD-EEDA-479A-8844-AEC8BB7BB51E}"/>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89D4C17B-0911-4BE2-8C24-BF1CD2A6FD14}"/>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62FD7D56-5E73-41DF-8D0D-FE1F36E1701F}"/>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CE9EB5DD-36F4-4439-AA9E-5692396E82AB}"/>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891A6DD3-A984-44D1-B8DF-7253DA6E29F3}"/>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EBB05CAB-C2F6-4FBB-858F-08D6FBE64E88}"/>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723015" y="4068089"/>
            <a:ext cx="4818743"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214" name="TextBox 213">
            <a:extLst>
              <a:ext uri="{FF2B5EF4-FFF2-40B4-BE49-F238E27FC236}">
                <a16:creationId xmlns:a16="http://schemas.microsoft.com/office/drawing/2014/main" id="{CD80AA43-7B79-40D5-9D55-E2B008FFB97B}"/>
              </a:ext>
            </a:extLst>
          </p:cNvPr>
          <p:cNvSpPr txBox="1"/>
          <p:nvPr/>
        </p:nvSpPr>
        <p:spPr>
          <a:xfrm>
            <a:off x="767100" y="4546448"/>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80%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1937490" y="4530257"/>
            <a:ext cx="3198411"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793040" y="426775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767100" y="246429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50%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1999419" y="2509660"/>
            <a:ext cx="3168287"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767100" y="216528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53" name="Rectangle 152">
            <a:extLst>
              <a:ext uri="{FF2B5EF4-FFF2-40B4-BE49-F238E27FC236}">
                <a16:creationId xmlns:a16="http://schemas.microsoft.com/office/drawing/2014/main" id="{13160742-4930-4536-B682-B29963E46CC0}"/>
              </a:ext>
            </a:extLst>
          </p:cNvPr>
          <p:cNvSpPr/>
          <p:nvPr/>
        </p:nvSpPr>
        <p:spPr>
          <a:xfrm>
            <a:off x="648969" y="3088718"/>
            <a:ext cx="4792779" cy="779707"/>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4EF5AD04-CEF4-411E-B6E1-D7CC7720FC27}"/>
              </a:ext>
            </a:extLst>
          </p:cNvPr>
          <p:cNvSpPr/>
          <p:nvPr/>
        </p:nvSpPr>
        <p:spPr>
          <a:xfrm>
            <a:off x="786745" y="3172444"/>
            <a:ext cx="2225106" cy="604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222" name="Freeform: Shape 221">
            <a:extLst>
              <a:ext uri="{FF2B5EF4-FFF2-40B4-BE49-F238E27FC236}">
                <a16:creationId xmlns:a16="http://schemas.microsoft.com/office/drawing/2014/main" id="{AA03F74C-FC71-4AB2-A4FE-919AC3FFAB38}"/>
              </a:ext>
            </a:extLst>
          </p:cNvPr>
          <p:cNvSpPr/>
          <p:nvPr/>
        </p:nvSpPr>
        <p:spPr>
          <a:xfrm>
            <a:off x="648970" y="3088718"/>
            <a:ext cx="4792779" cy="782582"/>
          </a:xfrm>
          <a:custGeom>
            <a:avLst/>
            <a:gdLst>
              <a:gd name="connsiteX0" fmla="*/ 2571034 w 4792779"/>
              <a:gd name="connsiteY0" fmla="*/ 462000 h 782582"/>
              <a:gd name="connsiteX1" fmla="*/ 2571034 w 4792779"/>
              <a:gd name="connsiteY1" fmla="*/ 497088 h 782582"/>
              <a:gd name="connsiteX2" fmla="*/ 2580604 w 4792779"/>
              <a:gd name="connsiteY2" fmla="*/ 493899 h 782582"/>
              <a:gd name="connsiteX3" fmla="*/ 2583262 w 4792779"/>
              <a:gd name="connsiteY3" fmla="*/ 492303 h 782582"/>
              <a:gd name="connsiteX4" fmla="*/ 2590173 w 4792779"/>
              <a:gd name="connsiteY4" fmla="*/ 477949 h 782582"/>
              <a:gd name="connsiteX5" fmla="*/ 2583794 w 4792779"/>
              <a:gd name="connsiteY5" fmla="*/ 466785 h 782582"/>
              <a:gd name="connsiteX6" fmla="*/ 2580604 w 4792779"/>
              <a:gd name="connsiteY6" fmla="*/ 465190 h 782582"/>
              <a:gd name="connsiteX7" fmla="*/ 2571034 w 4792779"/>
              <a:gd name="connsiteY7" fmla="*/ 462000 h 782582"/>
              <a:gd name="connsiteX8" fmla="*/ 450303 w 4792779"/>
              <a:gd name="connsiteY8" fmla="*/ 462000 h 782582"/>
              <a:gd name="connsiteX9" fmla="*/ 450303 w 4792779"/>
              <a:gd name="connsiteY9" fmla="*/ 497088 h 782582"/>
              <a:gd name="connsiteX10" fmla="*/ 459873 w 4792779"/>
              <a:gd name="connsiteY10" fmla="*/ 493899 h 782582"/>
              <a:gd name="connsiteX11" fmla="*/ 462531 w 4792779"/>
              <a:gd name="connsiteY11" fmla="*/ 492303 h 782582"/>
              <a:gd name="connsiteX12" fmla="*/ 469442 w 4792779"/>
              <a:gd name="connsiteY12" fmla="*/ 477949 h 782582"/>
              <a:gd name="connsiteX13" fmla="*/ 463063 w 4792779"/>
              <a:gd name="connsiteY13" fmla="*/ 466785 h 782582"/>
              <a:gd name="connsiteX14" fmla="*/ 459873 w 4792779"/>
              <a:gd name="connsiteY14" fmla="*/ 465190 h 782582"/>
              <a:gd name="connsiteX15" fmla="*/ 450303 w 4792779"/>
              <a:gd name="connsiteY15" fmla="*/ 462000 h 782582"/>
              <a:gd name="connsiteX16" fmla="*/ 4266450 w 4792779"/>
              <a:gd name="connsiteY16" fmla="*/ 460405 h 782582"/>
              <a:gd name="connsiteX17" fmla="*/ 4266450 w 4792779"/>
              <a:gd name="connsiteY17" fmla="*/ 495493 h 782582"/>
              <a:gd name="connsiteX18" fmla="*/ 4276020 w 4792779"/>
              <a:gd name="connsiteY18" fmla="*/ 492304 h 782582"/>
              <a:gd name="connsiteX19" fmla="*/ 4278678 w 4792779"/>
              <a:gd name="connsiteY19" fmla="*/ 490709 h 782582"/>
              <a:gd name="connsiteX20" fmla="*/ 4285589 w 4792779"/>
              <a:gd name="connsiteY20" fmla="*/ 476354 h 782582"/>
              <a:gd name="connsiteX21" fmla="*/ 4279210 w 4792779"/>
              <a:gd name="connsiteY21" fmla="*/ 465190 h 782582"/>
              <a:gd name="connsiteX22" fmla="*/ 4276020 w 4792779"/>
              <a:gd name="connsiteY22" fmla="*/ 463595 h 782582"/>
              <a:gd name="connsiteX23" fmla="*/ 4266450 w 4792779"/>
              <a:gd name="connsiteY23" fmla="*/ 460405 h 782582"/>
              <a:gd name="connsiteX24" fmla="*/ 3843260 w 4792779"/>
              <a:gd name="connsiteY24" fmla="*/ 460405 h 782582"/>
              <a:gd name="connsiteX25" fmla="*/ 3843260 w 4792779"/>
              <a:gd name="connsiteY25" fmla="*/ 495493 h 782582"/>
              <a:gd name="connsiteX26" fmla="*/ 3852830 w 4792779"/>
              <a:gd name="connsiteY26" fmla="*/ 492304 h 782582"/>
              <a:gd name="connsiteX27" fmla="*/ 3855488 w 4792779"/>
              <a:gd name="connsiteY27" fmla="*/ 490709 h 782582"/>
              <a:gd name="connsiteX28" fmla="*/ 3862399 w 4792779"/>
              <a:gd name="connsiteY28" fmla="*/ 476354 h 782582"/>
              <a:gd name="connsiteX29" fmla="*/ 3856020 w 4792779"/>
              <a:gd name="connsiteY29" fmla="*/ 465190 h 782582"/>
              <a:gd name="connsiteX30" fmla="*/ 3852830 w 4792779"/>
              <a:gd name="connsiteY30" fmla="*/ 463595 h 782582"/>
              <a:gd name="connsiteX31" fmla="*/ 3843260 w 4792779"/>
              <a:gd name="connsiteY31" fmla="*/ 460405 h 782582"/>
              <a:gd name="connsiteX32" fmla="*/ 2995286 w 4792779"/>
              <a:gd name="connsiteY32" fmla="*/ 460405 h 782582"/>
              <a:gd name="connsiteX33" fmla="*/ 2995286 w 4792779"/>
              <a:gd name="connsiteY33" fmla="*/ 495493 h 782582"/>
              <a:gd name="connsiteX34" fmla="*/ 3004856 w 4792779"/>
              <a:gd name="connsiteY34" fmla="*/ 492304 h 782582"/>
              <a:gd name="connsiteX35" fmla="*/ 3007514 w 4792779"/>
              <a:gd name="connsiteY35" fmla="*/ 490709 h 782582"/>
              <a:gd name="connsiteX36" fmla="*/ 3014425 w 4792779"/>
              <a:gd name="connsiteY36" fmla="*/ 476354 h 782582"/>
              <a:gd name="connsiteX37" fmla="*/ 3008046 w 4792779"/>
              <a:gd name="connsiteY37" fmla="*/ 465190 h 782582"/>
              <a:gd name="connsiteX38" fmla="*/ 3004856 w 4792779"/>
              <a:gd name="connsiteY38" fmla="*/ 463595 h 782582"/>
              <a:gd name="connsiteX39" fmla="*/ 2995286 w 4792779"/>
              <a:gd name="connsiteY39" fmla="*/ 460405 h 782582"/>
              <a:gd name="connsiteX40" fmla="*/ 2145718 w 4792779"/>
              <a:gd name="connsiteY40" fmla="*/ 460405 h 782582"/>
              <a:gd name="connsiteX41" fmla="*/ 2145718 w 4792779"/>
              <a:gd name="connsiteY41" fmla="*/ 495493 h 782582"/>
              <a:gd name="connsiteX42" fmla="*/ 2155288 w 4792779"/>
              <a:gd name="connsiteY42" fmla="*/ 492304 h 782582"/>
              <a:gd name="connsiteX43" fmla="*/ 2157946 w 4792779"/>
              <a:gd name="connsiteY43" fmla="*/ 490709 h 782582"/>
              <a:gd name="connsiteX44" fmla="*/ 2164857 w 4792779"/>
              <a:gd name="connsiteY44" fmla="*/ 476354 h 782582"/>
              <a:gd name="connsiteX45" fmla="*/ 2158478 w 4792779"/>
              <a:gd name="connsiteY45" fmla="*/ 465190 h 782582"/>
              <a:gd name="connsiteX46" fmla="*/ 2155288 w 4792779"/>
              <a:gd name="connsiteY46" fmla="*/ 463595 h 782582"/>
              <a:gd name="connsiteX47" fmla="*/ 2145718 w 4792779"/>
              <a:gd name="connsiteY47" fmla="*/ 460405 h 782582"/>
              <a:gd name="connsiteX48" fmla="*/ 1722528 w 4792779"/>
              <a:gd name="connsiteY48" fmla="*/ 460405 h 782582"/>
              <a:gd name="connsiteX49" fmla="*/ 1722528 w 4792779"/>
              <a:gd name="connsiteY49" fmla="*/ 495493 h 782582"/>
              <a:gd name="connsiteX50" fmla="*/ 1732098 w 4792779"/>
              <a:gd name="connsiteY50" fmla="*/ 492304 h 782582"/>
              <a:gd name="connsiteX51" fmla="*/ 1734756 w 4792779"/>
              <a:gd name="connsiteY51" fmla="*/ 490709 h 782582"/>
              <a:gd name="connsiteX52" fmla="*/ 1741667 w 4792779"/>
              <a:gd name="connsiteY52" fmla="*/ 476354 h 782582"/>
              <a:gd name="connsiteX53" fmla="*/ 1735287 w 4792779"/>
              <a:gd name="connsiteY53" fmla="*/ 465190 h 782582"/>
              <a:gd name="connsiteX54" fmla="*/ 1732098 w 4792779"/>
              <a:gd name="connsiteY54" fmla="*/ 463595 h 782582"/>
              <a:gd name="connsiteX55" fmla="*/ 1722528 w 4792779"/>
              <a:gd name="connsiteY55" fmla="*/ 460405 h 782582"/>
              <a:gd name="connsiteX56" fmla="*/ 874555 w 4792779"/>
              <a:gd name="connsiteY56" fmla="*/ 460405 h 782582"/>
              <a:gd name="connsiteX57" fmla="*/ 874555 w 4792779"/>
              <a:gd name="connsiteY57" fmla="*/ 495493 h 782582"/>
              <a:gd name="connsiteX58" fmla="*/ 884125 w 4792779"/>
              <a:gd name="connsiteY58" fmla="*/ 492304 h 782582"/>
              <a:gd name="connsiteX59" fmla="*/ 886783 w 4792779"/>
              <a:gd name="connsiteY59" fmla="*/ 490709 h 782582"/>
              <a:gd name="connsiteX60" fmla="*/ 893694 w 4792779"/>
              <a:gd name="connsiteY60" fmla="*/ 476354 h 782582"/>
              <a:gd name="connsiteX61" fmla="*/ 887315 w 4792779"/>
              <a:gd name="connsiteY61" fmla="*/ 465190 h 782582"/>
              <a:gd name="connsiteX62" fmla="*/ 884125 w 4792779"/>
              <a:gd name="connsiteY62" fmla="*/ 463595 h 782582"/>
              <a:gd name="connsiteX63" fmla="*/ 874555 w 4792779"/>
              <a:gd name="connsiteY63" fmla="*/ 460405 h 782582"/>
              <a:gd name="connsiteX64" fmla="*/ 3419007 w 4792779"/>
              <a:gd name="connsiteY64" fmla="*/ 455620 h 782582"/>
              <a:gd name="connsiteX65" fmla="*/ 3419007 w 4792779"/>
              <a:gd name="connsiteY65" fmla="*/ 490709 h 782582"/>
              <a:gd name="connsiteX66" fmla="*/ 3428577 w 4792779"/>
              <a:gd name="connsiteY66" fmla="*/ 487519 h 782582"/>
              <a:gd name="connsiteX67" fmla="*/ 3431235 w 4792779"/>
              <a:gd name="connsiteY67" fmla="*/ 485924 h 782582"/>
              <a:gd name="connsiteX68" fmla="*/ 3438147 w 4792779"/>
              <a:gd name="connsiteY68" fmla="*/ 471569 h 782582"/>
              <a:gd name="connsiteX69" fmla="*/ 3431767 w 4792779"/>
              <a:gd name="connsiteY69" fmla="*/ 460405 h 782582"/>
              <a:gd name="connsiteX70" fmla="*/ 3428577 w 4792779"/>
              <a:gd name="connsiteY70" fmla="*/ 458810 h 782582"/>
              <a:gd name="connsiteX71" fmla="*/ 3419007 w 4792779"/>
              <a:gd name="connsiteY71" fmla="*/ 455620 h 782582"/>
              <a:gd name="connsiteX72" fmla="*/ 1298276 w 4792779"/>
              <a:gd name="connsiteY72" fmla="*/ 455620 h 782582"/>
              <a:gd name="connsiteX73" fmla="*/ 1298276 w 4792779"/>
              <a:gd name="connsiteY73" fmla="*/ 490709 h 782582"/>
              <a:gd name="connsiteX74" fmla="*/ 1307846 w 4792779"/>
              <a:gd name="connsiteY74" fmla="*/ 487519 h 782582"/>
              <a:gd name="connsiteX75" fmla="*/ 1310504 w 4792779"/>
              <a:gd name="connsiteY75" fmla="*/ 485924 h 782582"/>
              <a:gd name="connsiteX76" fmla="*/ 1317415 w 4792779"/>
              <a:gd name="connsiteY76" fmla="*/ 471569 h 782582"/>
              <a:gd name="connsiteX77" fmla="*/ 1311036 w 4792779"/>
              <a:gd name="connsiteY77" fmla="*/ 460405 h 782582"/>
              <a:gd name="connsiteX78" fmla="*/ 1307846 w 4792779"/>
              <a:gd name="connsiteY78" fmla="*/ 458810 h 782582"/>
              <a:gd name="connsiteX79" fmla="*/ 1298276 w 4792779"/>
              <a:gd name="connsiteY79" fmla="*/ 455620 h 782582"/>
              <a:gd name="connsiteX80" fmla="*/ 2549237 w 4792779"/>
              <a:gd name="connsiteY80" fmla="*/ 402455 h 782582"/>
              <a:gd name="connsiteX81" fmla="*/ 2540730 w 4792779"/>
              <a:gd name="connsiteY81" fmla="*/ 405114 h 782582"/>
              <a:gd name="connsiteX82" fmla="*/ 2538604 w 4792779"/>
              <a:gd name="connsiteY82" fmla="*/ 406709 h 782582"/>
              <a:gd name="connsiteX83" fmla="*/ 2532224 w 4792779"/>
              <a:gd name="connsiteY83" fmla="*/ 417873 h 782582"/>
              <a:gd name="connsiteX84" fmla="*/ 2534882 w 4792779"/>
              <a:gd name="connsiteY84" fmla="*/ 425316 h 782582"/>
              <a:gd name="connsiteX85" fmla="*/ 2540730 w 4792779"/>
              <a:gd name="connsiteY85" fmla="*/ 430101 h 782582"/>
              <a:gd name="connsiteX86" fmla="*/ 2542857 w 4792779"/>
              <a:gd name="connsiteY86" fmla="*/ 431164 h 782582"/>
              <a:gd name="connsiteX87" fmla="*/ 2548705 w 4792779"/>
              <a:gd name="connsiteY87" fmla="*/ 433291 h 782582"/>
              <a:gd name="connsiteX88" fmla="*/ 2549237 w 4792779"/>
              <a:gd name="connsiteY88" fmla="*/ 433291 h 782582"/>
              <a:gd name="connsiteX89" fmla="*/ 428506 w 4792779"/>
              <a:gd name="connsiteY89" fmla="*/ 402455 h 782582"/>
              <a:gd name="connsiteX90" fmla="*/ 419999 w 4792779"/>
              <a:gd name="connsiteY90" fmla="*/ 405114 h 782582"/>
              <a:gd name="connsiteX91" fmla="*/ 417873 w 4792779"/>
              <a:gd name="connsiteY91" fmla="*/ 406709 h 782582"/>
              <a:gd name="connsiteX92" fmla="*/ 411493 w 4792779"/>
              <a:gd name="connsiteY92" fmla="*/ 417873 h 782582"/>
              <a:gd name="connsiteX93" fmla="*/ 414151 w 4792779"/>
              <a:gd name="connsiteY93" fmla="*/ 425316 h 782582"/>
              <a:gd name="connsiteX94" fmla="*/ 419999 w 4792779"/>
              <a:gd name="connsiteY94" fmla="*/ 430101 h 782582"/>
              <a:gd name="connsiteX95" fmla="*/ 422126 w 4792779"/>
              <a:gd name="connsiteY95" fmla="*/ 431164 h 782582"/>
              <a:gd name="connsiteX96" fmla="*/ 427974 w 4792779"/>
              <a:gd name="connsiteY96" fmla="*/ 433291 h 782582"/>
              <a:gd name="connsiteX97" fmla="*/ 428506 w 4792779"/>
              <a:gd name="connsiteY97" fmla="*/ 433291 h 782582"/>
              <a:gd name="connsiteX98" fmla="*/ 4244653 w 4792779"/>
              <a:gd name="connsiteY98" fmla="*/ 400861 h 782582"/>
              <a:gd name="connsiteX99" fmla="*/ 4236146 w 4792779"/>
              <a:gd name="connsiteY99" fmla="*/ 403519 h 782582"/>
              <a:gd name="connsiteX100" fmla="*/ 4234020 w 4792779"/>
              <a:gd name="connsiteY100" fmla="*/ 405114 h 782582"/>
              <a:gd name="connsiteX101" fmla="*/ 4227640 w 4792779"/>
              <a:gd name="connsiteY101" fmla="*/ 416278 h 782582"/>
              <a:gd name="connsiteX102" fmla="*/ 4230298 w 4792779"/>
              <a:gd name="connsiteY102" fmla="*/ 423721 h 782582"/>
              <a:gd name="connsiteX103" fmla="*/ 4236146 w 4792779"/>
              <a:gd name="connsiteY103" fmla="*/ 428506 h 782582"/>
              <a:gd name="connsiteX104" fmla="*/ 4238273 w 4792779"/>
              <a:gd name="connsiteY104" fmla="*/ 429569 h 782582"/>
              <a:gd name="connsiteX105" fmla="*/ 4244121 w 4792779"/>
              <a:gd name="connsiteY105" fmla="*/ 431696 h 782582"/>
              <a:gd name="connsiteX106" fmla="*/ 4244653 w 4792779"/>
              <a:gd name="connsiteY106" fmla="*/ 431696 h 782582"/>
              <a:gd name="connsiteX107" fmla="*/ 3821463 w 4792779"/>
              <a:gd name="connsiteY107" fmla="*/ 400861 h 782582"/>
              <a:gd name="connsiteX108" fmla="*/ 3812957 w 4792779"/>
              <a:gd name="connsiteY108" fmla="*/ 403519 h 782582"/>
              <a:gd name="connsiteX109" fmla="*/ 3810830 w 4792779"/>
              <a:gd name="connsiteY109" fmla="*/ 405114 h 782582"/>
              <a:gd name="connsiteX110" fmla="*/ 3804450 w 4792779"/>
              <a:gd name="connsiteY110" fmla="*/ 416278 h 782582"/>
              <a:gd name="connsiteX111" fmla="*/ 3807108 w 4792779"/>
              <a:gd name="connsiteY111" fmla="*/ 423721 h 782582"/>
              <a:gd name="connsiteX112" fmla="*/ 3812957 w 4792779"/>
              <a:gd name="connsiteY112" fmla="*/ 428506 h 782582"/>
              <a:gd name="connsiteX113" fmla="*/ 3815083 w 4792779"/>
              <a:gd name="connsiteY113" fmla="*/ 429569 h 782582"/>
              <a:gd name="connsiteX114" fmla="*/ 3820931 w 4792779"/>
              <a:gd name="connsiteY114" fmla="*/ 431696 h 782582"/>
              <a:gd name="connsiteX115" fmla="*/ 3821463 w 4792779"/>
              <a:gd name="connsiteY115" fmla="*/ 431696 h 782582"/>
              <a:gd name="connsiteX116" fmla="*/ 2974021 w 4792779"/>
              <a:gd name="connsiteY116" fmla="*/ 400861 h 782582"/>
              <a:gd name="connsiteX117" fmla="*/ 2965514 w 4792779"/>
              <a:gd name="connsiteY117" fmla="*/ 403519 h 782582"/>
              <a:gd name="connsiteX118" fmla="*/ 2963388 w 4792779"/>
              <a:gd name="connsiteY118" fmla="*/ 405114 h 782582"/>
              <a:gd name="connsiteX119" fmla="*/ 2957008 w 4792779"/>
              <a:gd name="connsiteY119" fmla="*/ 416278 h 782582"/>
              <a:gd name="connsiteX120" fmla="*/ 2959666 w 4792779"/>
              <a:gd name="connsiteY120" fmla="*/ 423721 h 782582"/>
              <a:gd name="connsiteX121" fmla="*/ 2965514 w 4792779"/>
              <a:gd name="connsiteY121" fmla="*/ 428506 h 782582"/>
              <a:gd name="connsiteX122" fmla="*/ 2967641 w 4792779"/>
              <a:gd name="connsiteY122" fmla="*/ 429569 h 782582"/>
              <a:gd name="connsiteX123" fmla="*/ 2973489 w 4792779"/>
              <a:gd name="connsiteY123" fmla="*/ 431696 h 782582"/>
              <a:gd name="connsiteX124" fmla="*/ 2974021 w 4792779"/>
              <a:gd name="connsiteY124" fmla="*/ 431696 h 782582"/>
              <a:gd name="connsiteX125" fmla="*/ 2123921 w 4792779"/>
              <a:gd name="connsiteY125" fmla="*/ 400861 h 782582"/>
              <a:gd name="connsiteX126" fmla="*/ 2115414 w 4792779"/>
              <a:gd name="connsiteY126" fmla="*/ 403519 h 782582"/>
              <a:gd name="connsiteX127" fmla="*/ 2113288 w 4792779"/>
              <a:gd name="connsiteY127" fmla="*/ 405114 h 782582"/>
              <a:gd name="connsiteX128" fmla="*/ 2106908 w 4792779"/>
              <a:gd name="connsiteY128" fmla="*/ 416278 h 782582"/>
              <a:gd name="connsiteX129" fmla="*/ 2109566 w 4792779"/>
              <a:gd name="connsiteY129" fmla="*/ 423721 h 782582"/>
              <a:gd name="connsiteX130" fmla="*/ 2115414 w 4792779"/>
              <a:gd name="connsiteY130" fmla="*/ 428506 h 782582"/>
              <a:gd name="connsiteX131" fmla="*/ 2117541 w 4792779"/>
              <a:gd name="connsiteY131" fmla="*/ 429569 h 782582"/>
              <a:gd name="connsiteX132" fmla="*/ 2123389 w 4792779"/>
              <a:gd name="connsiteY132" fmla="*/ 431696 h 782582"/>
              <a:gd name="connsiteX133" fmla="*/ 2123921 w 4792779"/>
              <a:gd name="connsiteY133" fmla="*/ 431696 h 782582"/>
              <a:gd name="connsiteX134" fmla="*/ 1700731 w 4792779"/>
              <a:gd name="connsiteY134" fmla="*/ 400861 h 782582"/>
              <a:gd name="connsiteX135" fmla="*/ 1692224 w 4792779"/>
              <a:gd name="connsiteY135" fmla="*/ 403519 h 782582"/>
              <a:gd name="connsiteX136" fmla="*/ 1690098 w 4792779"/>
              <a:gd name="connsiteY136" fmla="*/ 405114 h 782582"/>
              <a:gd name="connsiteX137" fmla="*/ 1683718 w 4792779"/>
              <a:gd name="connsiteY137" fmla="*/ 416278 h 782582"/>
              <a:gd name="connsiteX138" fmla="*/ 1686376 w 4792779"/>
              <a:gd name="connsiteY138" fmla="*/ 423721 h 782582"/>
              <a:gd name="connsiteX139" fmla="*/ 1692224 w 4792779"/>
              <a:gd name="connsiteY139" fmla="*/ 428506 h 782582"/>
              <a:gd name="connsiteX140" fmla="*/ 1694351 w 4792779"/>
              <a:gd name="connsiteY140" fmla="*/ 429569 h 782582"/>
              <a:gd name="connsiteX141" fmla="*/ 1700199 w 4792779"/>
              <a:gd name="connsiteY141" fmla="*/ 431696 h 782582"/>
              <a:gd name="connsiteX142" fmla="*/ 1700731 w 4792779"/>
              <a:gd name="connsiteY142" fmla="*/ 431696 h 782582"/>
              <a:gd name="connsiteX143" fmla="*/ 852758 w 4792779"/>
              <a:gd name="connsiteY143" fmla="*/ 400861 h 782582"/>
              <a:gd name="connsiteX144" fmla="*/ 844251 w 4792779"/>
              <a:gd name="connsiteY144" fmla="*/ 403519 h 782582"/>
              <a:gd name="connsiteX145" fmla="*/ 842125 w 4792779"/>
              <a:gd name="connsiteY145" fmla="*/ 405114 h 782582"/>
              <a:gd name="connsiteX146" fmla="*/ 835745 w 4792779"/>
              <a:gd name="connsiteY146" fmla="*/ 416278 h 782582"/>
              <a:gd name="connsiteX147" fmla="*/ 838403 w 4792779"/>
              <a:gd name="connsiteY147" fmla="*/ 423721 h 782582"/>
              <a:gd name="connsiteX148" fmla="*/ 844251 w 4792779"/>
              <a:gd name="connsiteY148" fmla="*/ 428506 h 782582"/>
              <a:gd name="connsiteX149" fmla="*/ 846378 w 4792779"/>
              <a:gd name="connsiteY149" fmla="*/ 429569 h 782582"/>
              <a:gd name="connsiteX150" fmla="*/ 852226 w 4792779"/>
              <a:gd name="connsiteY150" fmla="*/ 431696 h 782582"/>
              <a:gd name="connsiteX151" fmla="*/ 852758 w 4792779"/>
              <a:gd name="connsiteY151" fmla="*/ 431696 h 782582"/>
              <a:gd name="connsiteX152" fmla="*/ 3397741 w 4792779"/>
              <a:gd name="connsiteY152" fmla="*/ 396607 h 782582"/>
              <a:gd name="connsiteX153" fmla="*/ 3389235 w 4792779"/>
              <a:gd name="connsiteY153" fmla="*/ 399266 h 782582"/>
              <a:gd name="connsiteX154" fmla="*/ 3387109 w 4792779"/>
              <a:gd name="connsiteY154" fmla="*/ 400861 h 782582"/>
              <a:gd name="connsiteX155" fmla="*/ 3380729 w 4792779"/>
              <a:gd name="connsiteY155" fmla="*/ 412025 h 782582"/>
              <a:gd name="connsiteX156" fmla="*/ 3383387 w 4792779"/>
              <a:gd name="connsiteY156" fmla="*/ 419468 h 782582"/>
              <a:gd name="connsiteX157" fmla="*/ 3389235 w 4792779"/>
              <a:gd name="connsiteY157" fmla="*/ 424253 h 782582"/>
              <a:gd name="connsiteX158" fmla="*/ 3391362 w 4792779"/>
              <a:gd name="connsiteY158" fmla="*/ 425316 h 782582"/>
              <a:gd name="connsiteX159" fmla="*/ 3397210 w 4792779"/>
              <a:gd name="connsiteY159" fmla="*/ 427443 h 782582"/>
              <a:gd name="connsiteX160" fmla="*/ 3397741 w 4792779"/>
              <a:gd name="connsiteY160" fmla="*/ 427443 h 782582"/>
              <a:gd name="connsiteX161" fmla="*/ 1277010 w 4792779"/>
              <a:gd name="connsiteY161" fmla="*/ 396607 h 782582"/>
              <a:gd name="connsiteX162" fmla="*/ 1268504 w 4792779"/>
              <a:gd name="connsiteY162" fmla="*/ 399266 h 782582"/>
              <a:gd name="connsiteX163" fmla="*/ 1266377 w 4792779"/>
              <a:gd name="connsiteY163" fmla="*/ 400861 h 782582"/>
              <a:gd name="connsiteX164" fmla="*/ 1259998 w 4792779"/>
              <a:gd name="connsiteY164" fmla="*/ 412025 h 782582"/>
              <a:gd name="connsiteX165" fmla="*/ 1262656 w 4792779"/>
              <a:gd name="connsiteY165" fmla="*/ 419468 h 782582"/>
              <a:gd name="connsiteX166" fmla="*/ 1268504 w 4792779"/>
              <a:gd name="connsiteY166" fmla="*/ 424253 h 782582"/>
              <a:gd name="connsiteX167" fmla="*/ 1270631 w 4792779"/>
              <a:gd name="connsiteY167" fmla="*/ 425316 h 782582"/>
              <a:gd name="connsiteX168" fmla="*/ 1276479 w 4792779"/>
              <a:gd name="connsiteY168" fmla="*/ 427443 h 782582"/>
              <a:gd name="connsiteX169" fmla="*/ 1277010 w 4792779"/>
              <a:gd name="connsiteY169" fmla="*/ 427443 h 782582"/>
              <a:gd name="connsiteX170" fmla="*/ 2548705 w 4792779"/>
              <a:gd name="connsiteY170" fmla="*/ 365772 h 782582"/>
              <a:gd name="connsiteX171" fmla="*/ 2571034 w 4792779"/>
              <a:gd name="connsiteY171" fmla="*/ 365772 h 782582"/>
              <a:gd name="connsiteX172" fmla="*/ 2571034 w 4792779"/>
              <a:gd name="connsiteY172" fmla="*/ 385443 h 782582"/>
              <a:gd name="connsiteX173" fmla="*/ 2580604 w 4792779"/>
              <a:gd name="connsiteY173" fmla="*/ 387569 h 782582"/>
              <a:gd name="connsiteX174" fmla="*/ 2583262 w 4792779"/>
              <a:gd name="connsiteY174" fmla="*/ 388633 h 782582"/>
              <a:gd name="connsiteX175" fmla="*/ 2599743 w 4792779"/>
              <a:gd name="connsiteY175" fmla="*/ 400329 h 782582"/>
              <a:gd name="connsiteX176" fmla="*/ 2607186 w 4792779"/>
              <a:gd name="connsiteY176" fmla="*/ 420000 h 782582"/>
              <a:gd name="connsiteX177" fmla="*/ 2586452 w 4792779"/>
              <a:gd name="connsiteY177" fmla="*/ 422658 h 782582"/>
              <a:gd name="connsiteX178" fmla="*/ 2580604 w 4792779"/>
              <a:gd name="connsiteY178" fmla="*/ 409898 h 782582"/>
              <a:gd name="connsiteX179" fmla="*/ 2577946 w 4792779"/>
              <a:gd name="connsiteY179" fmla="*/ 407772 h 782582"/>
              <a:gd name="connsiteX180" fmla="*/ 2571034 w 4792779"/>
              <a:gd name="connsiteY180" fmla="*/ 404050 h 782582"/>
              <a:gd name="connsiteX181" fmla="*/ 2571034 w 4792779"/>
              <a:gd name="connsiteY181" fmla="*/ 439671 h 782582"/>
              <a:gd name="connsiteX182" fmla="*/ 2580604 w 4792779"/>
              <a:gd name="connsiteY182" fmla="*/ 442329 h 782582"/>
              <a:gd name="connsiteX183" fmla="*/ 2592832 w 4792779"/>
              <a:gd name="connsiteY183" fmla="*/ 446582 h 782582"/>
              <a:gd name="connsiteX184" fmla="*/ 2607718 w 4792779"/>
              <a:gd name="connsiteY184" fmla="*/ 457747 h 782582"/>
              <a:gd name="connsiteX185" fmla="*/ 2613034 w 4792779"/>
              <a:gd name="connsiteY185" fmla="*/ 475822 h 782582"/>
              <a:gd name="connsiteX186" fmla="*/ 2606654 w 4792779"/>
              <a:gd name="connsiteY186" fmla="*/ 495493 h 782582"/>
              <a:gd name="connsiteX187" fmla="*/ 2588578 w 4792779"/>
              <a:gd name="connsiteY187" fmla="*/ 509848 h 782582"/>
              <a:gd name="connsiteX188" fmla="*/ 2581135 w 4792779"/>
              <a:gd name="connsiteY188" fmla="*/ 512506 h 782582"/>
              <a:gd name="connsiteX189" fmla="*/ 2571566 w 4792779"/>
              <a:gd name="connsiteY189" fmla="*/ 514633 h 782582"/>
              <a:gd name="connsiteX190" fmla="*/ 2571566 w 4792779"/>
              <a:gd name="connsiteY190" fmla="*/ 533772 h 782582"/>
              <a:gd name="connsiteX191" fmla="*/ 2549237 w 4792779"/>
              <a:gd name="connsiteY191" fmla="*/ 533772 h 782582"/>
              <a:gd name="connsiteX192" fmla="*/ 2549237 w 4792779"/>
              <a:gd name="connsiteY192" fmla="*/ 514101 h 782582"/>
              <a:gd name="connsiteX193" fmla="*/ 2540730 w 4792779"/>
              <a:gd name="connsiteY193" fmla="*/ 512506 h 782582"/>
              <a:gd name="connsiteX194" fmla="*/ 2524781 w 4792779"/>
              <a:gd name="connsiteY194" fmla="*/ 505063 h 782582"/>
              <a:gd name="connsiteX195" fmla="*/ 2508300 w 4792779"/>
              <a:gd name="connsiteY195" fmla="*/ 475291 h 782582"/>
              <a:gd name="connsiteX196" fmla="*/ 2529034 w 4792779"/>
              <a:gd name="connsiteY196" fmla="*/ 472101 h 782582"/>
              <a:gd name="connsiteX197" fmla="*/ 2539136 w 4792779"/>
              <a:gd name="connsiteY197" fmla="*/ 491240 h 782582"/>
              <a:gd name="connsiteX198" fmla="*/ 2540730 w 4792779"/>
              <a:gd name="connsiteY198" fmla="*/ 492303 h 782582"/>
              <a:gd name="connsiteX199" fmla="*/ 2549237 w 4792779"/>
              <a:gd name="connsiteY199" fmla="*/ 496025 h 782582"/>
              <a:gd name="connsiteX200" fmla="*/ 2549237 w 4792779"/>
              <a:gd name="connsiteY200" fmla="*/ 455620 h 782582"/>
              <a:gd name="connsiteX201" fmla="*/ 2540730 w 4792779"/>
              <a:gd name="connsiteY201" fmla="*/ 452962 h 782582"/>
              <a:gd name="connsiteX202" fmla="*/ 2530097 w 4792779"/>
              <a:gd name="connsiteY202" fmla="*/ 448709 h 782582"/>
              <a:gd name="connsiteX203" fmla="*/ 2516275 w 4792779"/>
              <a:gd name="connsiteY203" fmla="*/ 437012 h 782582"/>
              <a:gd name="connsiteX204" fmla="*/ 2511490 w 4792779"/>
              <a:gd name="connsiteY204" fmla="*/ 420531 h 782582"/>
              <a:gd name="connsiteX205" fmla="*/ 2515211 w 4792779"/>
              <a:gd name="connsiteY205" fmla="*/ 405114 h 782582"/>
              <a:gd name="connsiteX206" fmla="*/ 2525844 w 4792779"/>
              <a:gd name="connsiteY206" fmla="*/ 393417 h 782582"/>
              <a:gd name="connsiteX207" fmla="*/ 2539136 w 4792779"/>
              <a:gd name="connsiteY207" fmla="*/ 387038 h 782582"/>
              <a:gd name="connsiteX208" fmla="*/ 2540199 w 4792779"/>
              <a:gd name="connsiteY208" fmla="*/ 386506 h 782582"/>
              <a:gd name="connsiteX209" fmla="*/ 2548705 w 4792779"/>
              <a:gd name="connsiteY209" fmla="*/ 384911 h 782582"/>
              <a:gd name="connsiteX210" fmla="*/ 427974 w 4792779"/>
              <a:gd name="connsiteY210" fmla="*/ 365772 h 782582"/>
              <a:gd name="connsiteX211" fmla="*/ 450303 w 4792779"/>
              <a:gd name="connsiteY211" fmla="*/ 365772 h 782582"/>
              <a:gd name="connsiteX212" fmla="*/ 450303 w 4792779"/>
              <a:gd name="connsiteY212" fmla="*/ 385443 h 782582"/>
              <a:gd name="connsiteX213" fmla="*/ 459873 w 4792779"/>
              <a:gd name="connsiteY213" fmla="*/ 387569 h 782582"/>
              <a:gd name="connsiteX214" fmla="*/ 462531 w 4792779"/>
              <a:gd name="connsiteY214" fmla="*/ 388633 h 782582"/>
              <a:gd name="connsiteX215" fmla="*/ 479012 w 4792779"/>
              <a:gd name="connsiteY215" fmla="*/ 400329 h 782582"/>
              <a:gd name="connsiteX216" fmla="*/ 486455 w 4792779"/>
              <a:gd name="connsiteY216" fmla="*/ 420000 h 782582"/>
              <a:gd name="connsiteX217" fmla="*/ 465721 w 4792779"/>
              <a:gd name="connsiteY217" fmla="*/ 422658 h 782582"/>
              <a:gd name="connsiteX218" fmla="*/ 459873 w 4792779"/>
              <a:gd name="connsiteY218" fmla="*/ 409898 h 782582"/>
              <a:gd name="connsiteX219" fmla="*/ 457214 w 4792779"/>
              <a:gd name="connsiteY219" fmla="*/ 407772 h 782582"/>
              <a:gd name="connsiteX220" fmla="*/ 450303 w 4792779"/>
              <a:gd name="connsiteY220" fmla="*/ 404050 h 782582"/>
              <a:gd name="connsiteX221" fmla="*/ 450303 w 4792779"/>
              <a:gd name="connsiteY221" fmla="*/ 439671 h 782582"/>
              <a:gd name="connsiteX222" fmla="*/ 459873 w 4792779"/>
              <a:gd name="connsiteY222" fmla="*/ 442329 h 782582"/>
              <a:gd name="connsiteX223" fmla="*/ 472101 w 4792779"/>
              <a:gd name="connsiteY223" fmla="*/ 446582 h 782582"/>
              <a:gd name="connsiteX224" fmla="*/ 486987 w 4792779"/>
              <a:gd name="connsiteY224" fmla="*/ 457747 h 782582"/>
              <a:gd name="connsiteX225" fmla="*/ 492303 w 4792779"/>
              <a:gd name="connsiteY225" fmla="*/ 475822 h 782582"/>
              <a:gd name="connsiteX226" fmla="*/ 485923 w 4792779"/>
              <a:gd name="connsiteY226" fmla="*/ 495493 h 782582"/>
              <a:gd name="connsiteX227" fmla="*/ 467847 w 4792779"/>
              <a:gd name="connsiteY227" fmla="*/ 509848 h 782582"/>
              <a:gd name="connsiteX228" fmla="*/ 460404 w 4792779"/>
              <a:gd name="connsiteY228" fmla="*/ 512506 h 782582"/>
              <a:gd name="connsiteX229" fmla="*/ 450835 w 4792779"/>
              <a:gd name="connsiteY229" fmla="*/ 514633 h 782582"/>
              <a:gd name="connsiteX230" fmla="*/ 450835 w 4792779"/>
              <a:gd name="connsiteY230" fmla="*/ 533772 h 782582"/>
              <a:gd name="connsiteX231" fmla="*/ 428506 w 4792779"/>
              <a:gd name="connsiteY231" fmla="*/ 533772 h 782582"/>
              <a:gd name="connsiteX232" fmla="*/ 428506 w 4792779"/>
              <a:gd name="connsiteY232" fmla="*/ 514101 h 782582"/>
              <a:gd name="connsiteX233" fmla="*/ 419999 w 4792779"/>
              <a:gd name="connsiteY233" fmla="*/ 512506 h 782582"/>
              <a:gd name="connsiteX234" fmla="*/ 404050 w 4792779"/>
              <a:gd name="connsiteY234" fmla="*/ 505063 h 782582"/>
              <a:gd name="connsiteX235" fmla="*/ 387569 w 4792779"/>
              <a:gd name="connsiteY235" fmla="*/ 475291 h 782582"/>
              <a:gd name="connsiteX236" fmla="*/ 408303 w 4792779"/>
              <a:gd name="connsiteY236" fmla="*/ 472101 h 782582"/>
              <a:gd name="connsiteX237" fmla="*/ 418404 w 4792779"/>
              <a:gd name="connsiteY237" fmla="*/ 491240 h 782582"/>
              <a:gd name="connsiteX238" fmla="*/ 419999 w 4792779"/>
              <a:gd name="connsiteY238" fmla="*/ 492303 h 782582"/>
              <a:gd name="connsiteX239" fmla="*/ 428506 w 4792779"/>
              <a:gd name="connsiteY239" fmla="*/ 496025 h 782582"/>
              <a:gd name="connsiteX240" fmla="*/ 428506 w 4792779"/>
              <a:gd name="connsiteY240" fmla="*/ 455620 h 782582"/>
              <a:gd name="connsiteX241" fmla="*/ 419999 w 4792779"/>
              <a:gd name="connsiteY241" fmla="*/ 452962 h 782582"/>
              <a:gd name="connsiteX242" fmla="*/ 409366 w 4792779"/>
              <a:gd name="connsiteY242" fmla="*/ 448709 h 782582"/>
              <a:gd name="connsiteX243" fmla="*/ 395544 w 4792779"/>
              <a:gd name="connsiteY243" fmla="*/ 437012 h 782582"/>
              <a:gd name="connsiteX244" fmla="*/ 390759 w 4792779"/>
              <a:gd name="connsiteY244" fmla="*/ 420531 h 782582"/>
              <a:gd name="connsiteX245" fmla="*/ 394480 w 4792779"/>
              <a:gd name="connsiteY245" fmla="*/ 405114 h 782582"/>
              <a:gd name="connsiteX246" fmla="*/ 405113 w 4792779"/>
              <a:gd name="connsiteY246" fmla="*/ 393417 h 782582"/>
              <a:gd name="connsiteX247" fmla="*/ 418404 w 4792779"/>
              <a:gd name="connsiteY247" fmla="*/ 387038 h 782582"/>
              <a:gd name="connsiteX248" fmla="*/ 419468 w 4792779"/>
              <a:gd name="connsiteY248" fmla="*/ 386506 h 782582"/>
              <a:gd name="connsiteX249" fmla="*/ 427974 w 4792779"/>
              <a:gd name="connsiteY249" fmla="*/ 384911 h 782582"/>
              <a:gd name="connsiteX250" fmla="*/ 4244121 w 4792779"/>
              <a:gd name="connsiteY250" fmla="*/ 364177 h 782582"/>
              <a:gd name="connsiteX251" fmla="*/ 4266450 w 4792779"/>
              <a:gd name="connsiteY251" fmla="*/ 364177 h 782582"/>
              <a:gd name="connsiteX252" fmla="*/ 4266450 w 4792779"/>
              <a:gd name="connsiteY252" fmla="*/ 383848 h 782582"/>
              <a:gd name="connsiteX253" fmla="*/ 4276020 w 4792779"/>
              <a:gd name="connsiteY253" fmla="*/ 385974 h 782582"/>
              <a:gd name="connsiteX254" fmla="*/ 4278678 w 4792779"/>
              <a:gd name="connsiteY254" fmla="*/ 387038 h 782582"/>
              <a:gd name="connsiteX255" fmla="*/ 4295159 w 4792779"/>
              <a:gd name="connsiteY255" fmla="*/ 398734 h 782582"/>
              <a:gd name="connsiteX256" fmla="*/ 4302602 w 4792779"/>
              <a:gd name="connsiteY256" fmla="*/ 418405 h 782582"/>
              <a:gd name="connsiteX257" fmla="*/ 4281868 w 4792779"/>
              <a:gd name="connsiteY257" fmla="*/ 421063 h 782582"/>
              <a:gd name="connsiteX258" fmla="*/ 4276020 w 4792779"/>
              <a:gd name="connsiteY258" fmla="*/ 408304 h 782582"/>
              <a:gd name="connsiteX259" fmla="*/ 4273361 w 4792779"/>
              <a:gd name="connsiteY259" fmla="*/ 406177 h 782582"/>
              <a:gd name="connsiteX260" fmla="*/ 4266450 w 4792779"/>
              <a:gd name="connsiteY260" fmla="*/ 402456 h 782582"/>
              <a:gd name="connsiteX261" fmla="*/ 4266450 w 4792779"/>
              <a:gd name="connsiteY261" fmla="*/ 438076 h 782582"/>
              <a:gd name="connsiteX262" fmla="*/ 4276020 w 4792779"/>
              <a:gd name="connsiteY262" fmla="*/ 440734 h 782582"/>
              <a:gd name="connsiteX263" fmla="*/ 4288247 w 4792779"/>
              <a:gd name="connsiteY263" fmla="*/ 444987 h 782582"/>
              <a:gd name="connsiteX264" fmla="*/ 4303134 w 4792779"/>
              <a:gd name="connsiteY264" fmla="*/ 456152 h 782582"/>
              <a:gd name="connsiteX265" fmla="*/ 4308450 w 4792779"/>
              <a:gd name="connsiteY265" fmla="*/ 474228 h 782582"/>
              <a:gd name="connsiteX266" fmla="*/ 4302070 w 4792779"/>
              <a:gd name="connsiteY266" fmla="*/ 493899 h 782582"/>
              <a:gd name="connsiteX267" fmla="*/ 4283994 w 4792779"/>
              <a:gd name="connsiteY267" fmla="*/ 508253 h 782582"/>
              <a:gd name="connsiteX268" fmla="*/ 4276551 w 4792779"/>
              <a:gd name="connsiteY268" fmla="*/ 510911 h 782582"/>
              <a:gd name="connsiteX269" fmla="*/ 4266982 w 4792779"/>
              <a:gd name="connsiteY269" fmla="*/ 513038 h 782582"/>
              <a:gd name="connsiteX270" fmla="*/ 4266982 w 4792779"/>
              <a:gd name="connsiteY270" fmla="*/ 532177 h 782582"/>
              <a:gd name="connsiteX271" fmla="*/ 4244653 w 4792779"/>
              <a:gd name="connsiteY271" fmla="*/ 532177 h 782582"/>
              <a:gd name="connsiteX272" fmla="*/ 4244653 w 4792779"/>
              <a:gd name="connsiteY272" fmla="*/ 512506 h 782582"/>
              <a:gd name="connsiteX273" fmla="*/ 4236146 w 4792779"/>
              <a:gd name="connsiteY273" fmla="*/ 510911 h 782582"/>
              <a:gd name="connsiteX274" fmla="*/ 4220197 w 4792779"/>
              <a:gd name="connsiteY274" fmla="*/ 503468 h 782582"/>
              <a:gd name="connsiteX275" fmla="*/ 4203716 w 4792779"/>
              <a:gd name="connsiteY275" fmla="*/ 473696 h 782582"/>
              <a:gd name="connsiteX276" fmla="*/ 4224450 w 4792779"/>
              <a:gd name="connsiteY276" fmla="*/ 470506 h 782582"/>
              <a:gd name="connsiteX277" fmla="*/ 4234551 w 4792779"/>
              <a:gd name="connsiteY277" fmla="*/ 489645 h 782582"/>
              <a:gd name="connsiteX278" fmla="*/ 4236146 w 4792779"/>
              <a:gd name="connsiteY278" fmla="*/ 490709 h 782582"/>
              <a:gd name="connsiteX279" fmla="*/ 4244653 w 4792779"/>
              <a:gd name="connsiteY279" fmla="*/ 494430 h 782582"/>
              <a:gd name="connsiteX280" fmla="*/ 4244653 w 4792779"/>
              <a:gd name="connsiteY280" fmla="*/ 454025 h 782582"/>
              <a:gd name="connsiteX281" fmla="*/ 4236146 w 4792779"/>
              <a:gd name="connsiteY281" fmla="*/ 451367 h 782582"/>
              <a:gd name="connsiteX282" fmla="*/ 4225513 w 4792779"/>
              <a:gd name="connsiteY282" fmla="*/ 447114 h 782582"/>
              <a:gd name="connsiteX283" fmla="*/ 4211691 w 4792779"/>
              <a:gd name="connsiteY283" fmla="*/ 435418 h 782582"/>
              <a:gd name="connsiteX284" fmla="*/ 4206906 w 4792779"/>
              <a:gd name="connsiteY284" fmla="*/ 418937 h 782582"/>
              <a:gd name="connsiteX285" fmla="*/ 4210627 w 4792779"/>
              <a:gd name="connsiteY285" fmla="*/ 403519 h 782582"/>
              <a:gd name="connsiteX286" fmla="*/ 4221260 w 4792779"/>
              <a:gd name="connsiteY286" fmla="*/ 391823 h 782582"/>
              <a:gd name="connsiteX287" fmla="*/ 4234551 w 4792779"/>
              <a:gd name="connsiteY287" fmla="*/ 385443 h 782582"/>
              <a:gd name="connsiteX288" fmla="*/ 4235615 w 4792779"/>
              <a:gd name="connsiteY288" fmla="*/ 384911 h 782582"/>
              <a:gd name="connsiteX289" fmla="*/ 4244121 w 4792779"/>
              <a:gd name="connsiteY289" fmla="*/ 383316 h 782582"/>
              <a:gd name="connsiteX290" fmla="*/ 3820931 w 4792779"/>
              <a:gd name="connsiteY290" fmla="*/ 364177 h 782582"/>
              <a:gd name="connsiteX291" fmla="*/ 3843260 w 4792779"/>
              <a:gd name="connsiteY291" fmla="*/ 364177 h 782582"/>
              <a:gd name="connsiteX292" fmla="*/ 3843260 w 4792779"/>
              <a:gd name="connsiteY292" fmla="*/ 383848 h 782582"/>
              <a:gd name="connsiteX293" fmla="*/ 3852830 w 4792779"/>
              <a:gd name="connsiteY293" fmla="*/ 385974 h 782582"/>
              <a:gd name="connsiteX294" fmla="*/ 3855488 w 4792779"/>
              <a:gd name="connsiteY294" fmla="*/ 387038 h 782582"/>
              <a:gd name="connsiteX295" fmla="*/ 3871969 w 4792779"/>
              <a:gd name="connsiteY295" fmla="*/ 398734 h 782582"/>
              <a:gd name="connsiteX296" fmla="*/ 3879412 w 4792779"/>
              <a:gd name="connsiteY296" fmla="*/ 418405 h 782582"/>
              <a:gd name="connsiteX297" fmla="*/ 3858678 w 4792779"/>
              <a:gd name="connsiteY297" fmla="*/ 421063 h 782582"/>
              <a:gd name="connsiteX298" fmla="*/ 3852830 w 4792779"/>
              <a:gd name="connsiteY298" fmla="*/ 408304 h 782582"/>
              <a:gd name="connsiteX299" fmla="*/ 3850172 w 4792779"/>
              <a:gd name="connsiteY299" fmla="*/ 406177 h 782582"/>
              <a:gd name="connsiteX300" fmla="*/ 3843260 w 4792779"/>
              <a:gd name="connsiteY300" fmla="*/ 402456 h 782582"/>
              <a:gd name="connsiteX301" fmla="*/ 3843260 w 4792779"/>
              <a:gd name="connsiteY301" fmla="*/ 438076 h 782582"/>
              <a:gd name="connsiteX302" fmla="*/ 3852830 w 4792779"/>
              <a:gd name="connsiteY302" fmla="*/ 440734 h 782582"/>
              <a:gd name="connsiteX303" fmla="*/ 3865058 w 4792779"/>
              <a:gd name="connsiteY303" fmla="*/ 444987 h 782582"/>
              <a:gd name="connsiteX304" fmla="*/ 3879944 w 4792779"/>
              <a:gd name="connsiteY304" fmla="*/ 456152 h 782582"/>
              <a:gd name="connsiteX305" fmla="*/ 3885260 w 4792779"/>
              <a:gd name="connsiteY305" fmla="*/ 474228 h 782582"/>
              <a:gd name="connsiteX306" fmla="*/ 3878880 w 4792779"/>
              <a:gd name="connsiteY306" fmla="*/ 493899 h 782582"/>
              <a:gd name="connsiteX307" fmla="*/ 3860805 w 4792779"/>
              <a:gd name="connsiteY307" fmla="*/ 508253 h 782582"/>
              <a:gd name="connsiteX308" fmla="*/ 3853361 w 4792779"/>
              <a:gd name="connsiteY308" fmla="*/ 510911 h 782582"/>
              <a:gd name="connsiteX309" fmla="*/ 3843792 w 4792779"/>
              <a:gd name="connsiteY309" fmla="*/ 513038 h 782582"/>
              <a:gd name="connsiteX310" fmla="*/ 3843792 w 4792779"/>
              <a:gd name="connsiteY310" fmla="*/ 532177 h 782582"/>
              <a:gd name="connsiteX311" fmla="*/ 3821463 w 4792779"/>
              <a:gd name="connsiteY311" fmla="*/ 532177 h 782582"/>
              <a:gd name="connsiteX312" fmla="*/ 3821463 w 4792779"/>
              <a:gd name="connsiteY312" fmla="*/ 512506 h 782582"/>
              <a:gd name="connsiteX313" fmla="*/ 3812957 w 4792779"/>
              <a:gd name="connsiteY313" fmla="*/ 510911 h 782582"/>
              <a:gd name="connsiteX314" fmla="*/ 3797007 w 4792779"/>
              <a:gd name="connsiteY314" fmla="*/ 503468 h 782582"/>
              <a:gd name="connsiteX315" fmla="*/ 3780526 w 4792779"/>
              <a:gd name="connsiteY315" fmla="*/ 473696 h 782582"/>
              <a:gd name="connsiteX316" fmla="*/ 3801260 w 4792779"/>
              <a:gd name="connsiteY316" fmla="*/ 470506 h 782582"/>
              <a:gd name="connsiteX317" fmla="*/ 3811362 w 4792779"/>
              <a:gd name="connsiteY317" fmla="*/ 489645 h 782582"/>
              <a:gd name="connsiteX318" fmla="*/ 3812957 w 4792779"/>
              <a:gd name="connsiteY318" fmla="*/ 490709 h 782582"/>
              <a:gd name="connsiteX319" fmla="*/ 3821463 w 4792779"/>
              <a:gd name="connsiteY319" fmla="*/ 494430 h 782582"/>
              <a:gd name="connsiteX320" fmla="*/ 3821463 w 4792779"/>
              <a:gd name="connsiteY320" fmla="*/ 454025 h 782582"/>
              <a:gd name="connsiteX321" fmla="*/ 3812957 w 4792779"/>
              <a:gd name="connsiteY321" fmla="*/ 451367 h 782582"/>
              <a:gd name="connsiteX322" fmla="*/ 3802324 w 4792779"/>
              <a:gd name="connsiteY322" fmla="*/ 447114 h 782582"/>
              <a:gd name="connsiteX323" fmla="*/ 3788501 w 4792779"/>
              <a:gd name="connsiteY323" fmla="*/ 435418 h 782582"/>
              <a:gd name="connsiteX324" fmla="*/ 3783716 w 4792779"/>
              <a:gd name="connsiteY324" fmla="*/ 418937 h 782582"/>
              <a:gd name="connsiteX325" fmla="*/ 3787438 w 4792779"/>
              <a:gd name="connsiteY325" fmla="*/ 403519 h 782582"/>
              <a:gd name="connsiteX326" fmla="*/ 3798071 w 4792779"/>
              <a:gd name="connsiteY326" fmla="*/ 391823 h 782582"/>
              <a:gd name="connsiteX327" fmla="*/ 3811362 w 4792779"/>
              <a:gd name="connsiteY327" fmla="*/ 385443 h 782582"/>
              <a:gd name="connsiteX328" fmla="*/ 3812425 w 4792779"/>
              <a:gd name="connsiteY328" fmla="*/ 384911 h 782582"/>
              <a:gd name="connsiteX329" fmla="*/ 3820931 w 4792779"/>
              <a:gd name="connsiteY329" fmla="*/ 383316 h 782582"/>
              <a:gd name="connsiteX330" fmla="*/ 2972957 w 4792779"/>
              <a:gd name="connsiteY330" fmla="*/ 364177 h 782582"/>
              <a:gd name="connsiteX331" fmla="*/ 2995286 w 4792779"/>
              <a:gd name="connsiteY331" fmla="*/ 364177 h 782582"/>
              <a:gd name="connsiteX332" fmla="*/ 2995286 w 4792779"/>
              <a:gd name="connsiteY332" fmla="*/ 383848 h 782582"/>
              <a:gd name="connsiteX333" fmla="*/ 3004856 w 4792779"/>
              <a:gd name="connsiteY333" fmla="*/ 385974 h 782582"/>
              <a:gd name="connsiteX334" fmla="*/ 3007514 w 4792779"/>
              <a:gd name="connsiteY334" fmla="*/ 387038 h 782582"/>
              <a:gd name="connsiteX335" fmla="*/ 3023995 w 4792779"/>
              <a:gd name="connsiteY335" fmla="*/ 398734 h 782582"/>
              <a:gd name="connsiteX336" fmla="*/ 3031438 w 4792779"/>
              <a:gd name="connsiteY336" fmla="*/ 418405 h 782582"/>
              <a:gd name="connsiteX337" fmla="*/ 3010704 w 4792779"/>
              <a:gd name="connsiteY337" fmla="*/ 421063 h 782582"/>
              <a:gd name="connsiteX338" fmla="*/ 3004856 w 4792779"/>
              <a:gd name="connsiteY338" fmla="*/ 408304 h 782582"/>
              <a:gd name="connsiteX339" fmla="*/ 3002198 w 4792779"/>
              <a:gd name="connsiteY339" fmla="*/ 406177 h 782582"/>
              <a:gd name="connsiteX340" fmla="*/ 2995286 w 4792779"/>
              <a:gd name="connsiteY340" fmla="*/ 402456 h 782582"/>
              <a:gd name="connsiteX341" fmla="*/ 2995286 w 4792779"/>
              <a:gd name="connsiteY341" fmla="*/ 438076 h 782582"/>
              <a:gd name="connsiteX342" fmla="*/ 3004856 w 4792779"/>
              <a:gd name="connsiteY342" fmla="*/ 440734 h 782582"/>
              <a:gd name="connsiteX343" fmla="*/ 3017084 w 4792779"/>
              <a:gd name="connsiteY343" fmla="*/ 444987 h 782582"/>
              <a:gd name="connsiteX344" fmla="*/ 3031970 w 4792779"/>
              <a:gd name="connsiteY344" fmla="*/ 456152 h 782582"/>
              <a:gd name="connsiteX345" fmla="*/ 3037286 w 4792779"/>
              <a:gd name="connsiteY345" fmla="*/ 474228 h 782582"/>
              <a:gd name="connsiteX346" fmla="*/ 3030906 w 4792779"/>
              <a:gd name="connsiteY346" fmla="*/ 493899 h 782582"/>
              <a:gd name="connsiteX347" fmla="*/ 3012831 w 4792779"/>
              <a:gd name="connsiteY347" fmla="*/ 508253 h 782582"/>
              <a:gd name="connsiteX348" fmla="*/ 3005387 w 4792779"/>
              <a:gd name="connsiteY348" fmla="*/ 510911 h 782582"/>
              <a:gd name="connsiteX349" fmla="*/ 2995818 w 4792779"/>
              <a:gd name="connsiteY349" fmla="*/ 513038 h 782582"/>
              <a:gd name="connsiteX350" fmla="*/ 2995818 w 4792779"/>
              <a:gd name="connsiteY350" fmla="*/ 532177 h 782582"/>
              <a:gd name="connsiteX351" fmla="*/ 2973489 w 4792779"/>
              <a:gd name="connsiteY351" fmla="*/ 532177 h 782582"/>
              <a:gd name="connsiteX352" fmla="*/ 2973489 w 4792779"/>
              <a:gd name="connsiteY352" fmla="*/ 512506 h 782582"/>
              <a:gd name="connsiteX353" fmla="*/ 2964983 w 4792779"/>
              <a:gd name="connsiteY353" fmla="*/ 510911 h 782582"/>
              <a:gd name="connsiteX354" fmla="*/ 2949033 w 4792779"/>
              <a:gd name="connsiteY354" fmla="*/ 503468 h 782582"/>
              <a:gd name="connsiteX355" fmla="*/ 2932552 w 4792779"/>
              <a:gd name="connsiteY355" fmla="*/ 473696 h 782582"/>
              <a:gd name="connsiteX356" fmla="*/ 2953286 w 4792779"/>
              <a:gd name="connsiteY356" fmla="*/ 470506 h 782582"/>
              <a:gd name="connsiteX357" fmla="*/ 2963388 w 4792779"/>
              <a:gd name="connsiteY357" fmla="*/ 489645 h 782582"/>
              <a:gd name="connsiteX358" fmla="*/ 2964983 w 4792779"/>
              <a:gd name="connsiteY358" fmla="*/ 490709 h 782582"/>
              <a:gd name="connsiteX359" fmla="*/ 2973489 w 4792779"/>
              <a:gd name="connsiteY359" fmla="*/ 494430 h 782582"/>
              <a:gd name="connsiteX360" fmla="*/ 2973489 w 4792779"/>
              <a:gd name="connsiteY360" fmla="*/ 454025 h 782582"/>
              <a:gd name="connsiteX361" fmla="*/ 2964983 w 4792779"/>
              <a:gd name="connsiteY361" fmla="*/ 451367 h 782582"/>
              <a:gd name="connsiteX362" fmla="*/ 2954350 w 4792779"/>
              <a:gd name="connsiteY362" fmla="*/ 447114 h 782582"/>
              <a:gd name="connsiteX363" fmla="*/ 2940527 w 4792779"/>
              <a:gd name="connsiteY363" fmla="*/ 435418 h 782582"/>
              <a:gd name="connsiteX364" fmla="*/ 2935742 w 4792779"/>
              <a:gd name="connsiteY364" fmla="*/ 418937 h 782582"/>
              <a:gd name="connsiteX365" fmla="*/ 2939464 w 4792779"/>
              <a:gd name="connsiteY365" fmla="*/ 403519 h 782582"/>
              <a:gd name="connsiteX366" fmla="*/ 2950097 w 4792779"/>
              <a:gd name="connsiteY366" fmla="*/ 391823 h 782582"/>
              <a:gd name="connsiteX367" fmla="*/ 2963388 w 4792779"/>
              <a:gd name="connsiteY367" fmla="*/ 385443 h 782582"/>
              <a:gd name="connsiteX368" fmla="*/ 2964451 w 4792779"/>
              <a:gd name="connsiteY368" fmla="*/ 384911 h 782582"/>
              <a:gd name="connsiteX369" fmla="*/ 2972957 w 4792779"/>
              <a:gd name="connsiteY369" fmla="*/ 383316 h 782582"/>
              <a:gd name="connsiteX370" fmla="*/ 2123389 w 4792779"/>
              <a:gd name="connsiteY370" fmla="*/ 364177 h 782582"/>
              <a:gd name="connsiteX371" fmla="*/ 2145718 w 4792779"/>
              <a:gd name="connsiteY371" fmla="*/ 364177 h 782582"/>
              <a:gd name="connsiteX372" fmla="*/ 2145718 w 4792779"/>
              <a:gd name="connsiteY372" fmla="*/ 383848 h 782582"/>
              <a:gd name="connsiteX373" fmla="*/ 2155288 w 4792779"/>
              <a:gd name="connsiteY373" fmla="*/ 385974 h 782582"/>
              <a:gd name="connsiteX374" fmla="*/ 2157946 w 4792779"/>
              <a:gd name="connsiteY374" fmla="*/ 387038 h 782582"/>
              <a:gd name="connsiteX375" fmla="*/ 2174427 w 4792779"/>
              <a:gd name="connsiteY375" fmla="*/ 398734 h 782582"/>
              <a:gd name="connsiteX376" fmla="*/ 2181870 w 4792779"/>
              <a:gd name="connsiteY376" fmla="*/ 418405 h 782582"/>
              <a:gd name="connsiteX377" fmla="*/ 2161136 w 4792779"/>
              <a:gd name="connsiteY377" fmla="*/ 421063 h 782582"/>
              <a:gd name="connsiteX378" fmla="*/ 2155288 w 4792779"/>
              <a:gd name="connsiteY378" fmla="*/ 408304 h 782582"/>
              <a:gd name="connsiteX379" fmla="*/ 2152630 w 4792779"/>
              <a:gd name="connsiteY379" fmla="*/ 406177 h 782582"/>
              <a:gd name="connsiteX380" fmla="*/ 2145718 w 4792779"/>
              <a:gd name="connsiteY380" fmla="*/ 402456 h 782582"/>
              <a:gd name="connsiteX381" fmla="*/ 2145718 w 4792779"/>
              <a:gd name="connsiteY381" fmla="*/ 438076 h 782582"/>
              <a:gd name="connsiteX382" fmla="*/ 2155288 w 4792779"/>
              <a:gd name="connsiteY382" fmla="*/ 440734 h 782582"/>
              <a:gd name="connsiteX383" fmla="*/ 2167516 w 4792779"/>
              <a:gd name="connsiteY383" fmla="*/ 444987 h 782582"/>
              <a:gd name="connsiteX384" fmla="*/ 2182402 w 4792779"/>
              <a:gd name="connsiteY384" fmla="*/ 456152 h 782582"/>
              <a:gd name="connsiteX385" fmla="*/ 2187718 w 4792779"/>
              <a:gd name="connsiteY385" fmla="*/ 474228 h 782582"/>
              <a:gd name="connsiteX386" fmla="*/ 2181338 w 4792779"/>
              <a:gd name="connsiteY386" fmla="*/ 493899 h 782582"/>
              <a:gd name="connsiteX387" fmla="*/ 2163262 w 4792779"/>
              <a:gd name="connsiteY387" fmla="*/ 508253 h 782582"/>
              <a:gd name="connsiteX388" fmla="*/ 2155819 w 4792779"/>
              <a:gd name="connsiteY388" fmla="*/ 510911 h 782582"/>
              <a:gd name="connsiteX389" fmla="*/ 2146250 w 4792779"/>
              <a:gd name="connsiteY389" fmla="*/ 513038 h 782582"/>
              <a:gd name="connsiteX390" fmla="*/ 2146250 w 4792779"/>
              <a:gd name="connsiteY390" fmla="*/ 532177 h 782582"/>
              <a:gd name="connsiteX391" fmla="*/ 2123921 w 4792779"/>
              <a:gd name="connsiteY391" fmla="*/ 532177 h 782582"/>
              <a:gd name="connsiteX392" fmla="*/ 2123921 w 4792779"/>
              <a:gd name="connsiteY392" fmla="*/ 512506 h 782582"/>
              <a:gd name="connsiteX393" fmla="*/ 2115414 w 4792779"/>
              <a:gd name="connsiteY393" fmla="*/ 510911 h 782582"/>
              <a:gd name="connsiteX394" fmla="*/ 2099465 w 4792779"/>
              <a:gd name="connsiteY394" fmla="*/ 503468 h 782582"/>
              <a:gd name="connsiteX395" fmla="*/ 2082984 w 4792779"/>
              <a:gd name="connsiteY395" fmla="*/ 473696 h 782582"/>
              <a:gd name="connsiteX396" fmla="*/ 2103718 w 4792779"/>
              <a:gd name="connsiteY396" fmla="*/ 470506 h 782582"/>
              <a:gd name="connsiteX397" fmla="*/ 2113820 w 4792779"/>
              <a:gd name="connsiteY397" fmla="*/ 489645 h 782582"/>
              <a:gd name="connsiteX398" fmla="*/ 2115414 w 4792779"/>
              <a:gd name="connsiteY398" fmla="*/ 490709 h 782582"/>
              <a:gd name="connsiteX399" fmla="*/ 2123921 w 4792779"/>
              <a:gd name="connsiteY399" fmla="*/ 494430 h 782582"/>
              <a:gd name="connsiteX400" fmla="*/ 2123921 w 4792779"/>
              <a:gd name="connsiteY400" fmla="*/ 454025 h 782582"/>
              <a:gd name="connsiteX401" fmla="*/ 2115414 w 4792779"/>
              <a:gd name="connsiteY401" fmla="*/ 451367 h 782582"/>
              <a:gd name="connsiteX402" fmla="*/ 2104781 w 4792779"/>
              <a:gd name="connsiteY402" fmla="*/ 447114 h 782582"/>
              <a:gd name="connsiteX403" fmla="*/ 2090959 w 4792779"/>
              <a:gd name="connsiteY403" fmla="*/ 435418 h 782582"/>
              <a:gd name="connsiteX404" fmla="*/ 2086174 w 4792779"/>
              <a:gd name="connsiteY404" fmla="*/ 418937 h 782582"/>
              <a:gd name="connsiteX405" fmla="*/ 2089895 w 4792779"/>
              <a:gd name="connsiteY405" fmla="*/ 403519 h 782582"/>
              <a:gd name="connsiteX406" fmla="*/ 2100528 w 4792779"/>
              <a:gd name="connsiteY406" fmla="*/ 391823 h 782582"/>
              <a:gd name="connsiteX407" fmla="*/ 2113820 w 4792779"/>
              <a:gd name="connsiteY407" fmla="*/ 385443 h 782582"/>
              <a:gd name="connsiteX408" fmla="*/ 2114883 w 4792779"/>
              <a:gd name="connsiteY408" fmla="*/ 384911 h 782582"/>
              <a:gd name="connsiteX409" fmla="*/ 2123389 w 4792779"/>
              <a:gd name="connsiteY409" fmla="*/ 383316 h 782582"/>
              <a:gd name="connsiteX410" fmla="*/ 1700199 w 4792779"/>
              <a:gd name="connsiteY410" fmla="*/ 364177 h 782582"/>
              <a:gd name="connsiteX411" fmla="*/ 1722528 w 4792779"/>
              <a:gd name="connsiteY411" fmla="*/ 364177 h 782582"/>
              <a:gd name="connsiteX412" fmla="*/ 1722528 w 4792779"/>
              <a:gd name="connsiteY412" fmla="*/ 383848 h 782582"/>
              <a:gd name="connsiteX413" fmla="*/ 1732098 w 4792779"/>
              <a:gd name="connsiteY413" fmla="*/ 385974 h 782582"/>
              <a:gd name="connsiteX414" fmla="*/ 1734756 w 4792779"/>
              <a:gd name="connsiteY414" fmla="*/ 387038 h 782582"/>
              <a:gd name="connsiteX415" fmla="*/ 1751237 w 4792779"/>
              <a:gd name="connsiteY415" fmla="*/ 398734 h 782582"/>
              <a:gd name="connsiteX416" fmla="*/ 1758680 w 4792779"/>
              <a:gd name="connsiteY416" fmla="*/ 418405 h 782582"/>
              <a:gd name="connsiteX417" fmla="*/ 1737946 w 4792779"/>
              <a:gd name="connsiteY417" fmla="*/ 421063 h 782582"/>
              <a:gd name="connsiteX418" fmla="*/ 1732098 w 4792779"/>
              <a:gd name="connsiteY418" fmla="*/ 408304 h 782582"/>
              <a:gd name="connsiteX419" fmla="*/ 1729439 w 4792779"/>
              <a:gd name="connsiteY419" fmla="*/ 406177 h 782582"/>
              <a:gd name="connsiteX420" fmla="*/ 1722528 w 4792779"/>
              <a:gd name="connsiteY420" fmla="*/ 402456 h 782582"/>
              <a:gd name="connsiteX421" fmla="*/ 1722528 w 4792779"/>
              <a:gd name="connsiteY421" fmla="*/ 438076 h 782582"/>
              <a:gd name="connsiteX422" fmla="*/ 1732098 w 4792779"/>
              <a:gd name="connsiteY422" fmla="*/ 440734 h 782582"/>
              <a:gd name="connsiteX423" fmla="*/ 1744326 w 4792779"/>
              <a:gd name="connsiteY423" fmla="*/ 444987 h 782582"/>
              <a:gd name="connsiteX424" fmla="*/ 1759212 w 4792779"/>
              <a:gd name="connsiteY424" fmla="*/ 456152 h 782582"/>
              <a:gd name="connsiteX425" fmla="*/ 1764528 w 4792779"/>
              <a:gd name="connsiteY425" fmla="*/ 474228 h 782582"/>
              <a:gd name="connsiteX426" fmla="*/ 1758148 w 4792779"/>
              <a:gd name="connsiteY426" fmla="*/ 493899 h 782582"/>
              <a:gd name="connsiteX427" fmla="*/ 1740072 w 4792779"/>
              <a:gd name="connsiteY427" fmla="*/ 508253 h 782582"/>
              <a:gd name="connsiteX428" fmla="*/ 1732629 w 4792779"/>
              <a:gd name="connsiteY428" fmla="*/ 510911 h 782582"/>
              <a:gd name="connsiteX429" fmla="*/ 1723060 w 4792779"/>
              <a:gd name="connsiteY429" fmla="*/ 513038 h 782582"/>
              <a:gd name="connsiteX430" fmla="*/ 1723060 w 4792779"/>
              <a:gd name="connsiteY430" fmla="*/ 532177 h 782582"/>
              <a:gd name="connsiteX431" fmla="*/ 1700731 w 4792779"/>
              <a:gd name="connsiteY431" fmla="*/ 532177 h 782582"/>
              <a:gd name="connsiteX432" fmla="*/ 1700731 w 4792779"/>
              <a:gd name="connsiteY432" fmla="*/ 512506 h 782582"/>
              <a:gd name="connsiteX433" fmla="*/ 1692224 w 4792779"/>
              <a:gd name="connsiteY433" fmla="*/ 510911 h 782582"/>
              <a:gd name="connsiteX434" fmla="*/ 1676275 w 4792779"/>
              <a:gd name="connsiteY434" fmla="*/ 503468 h 782582"/>
              <a:gd name="connsiteX435" fmla="*/ 1659794 w 4792779"/>
              <a:gd name="connsiteY435" fmla="*/ 473696 h 782582"/>
              <a:gd name="connsiteX436" fmla="*/ 1680528 w 4792779"/>
              <a:gd name="connsiteY436" fmla="*/ 470506 h 782582"/>
              <a:gd name="connsiteX437" fmla="*/ 1690629 w 4792779"/>
              <a:gd name="connsiteY437" fmla="*/ 489645 h 782582"/>
              <a:gd name="connsiteX438" fmla="*/ 1692224 w 4792779"/>
              <a:gd name="connsiteY438" fmla="*/ 490709 h 782582"/>
              <a:gd name="connsiteX439" fmla="*/ 1700731 w 4792779"/>
              <a:gd name="connsiteY439" fmla="*/ 494430 h 782582"/>
              <a:gd name="connsiteX440" fmla="*/ 1700731 w 4792779"/>
              <a:gd name="connsiteY440" fmla="*/ 454025 h 782582"/>
              <a:gd name="connsiteX441" fmla="*/ 1692224 w 4792779"/>
              <a:gd name="connsiteY441" fmla="*/ 451367 h 782582"/>
              <a:gd name="connsiteX442" fmla="*/ 1681591 w 4792779"/>
              <a:gd name="connsiteY442" fmla="*/ 447114 h 782582"/>
              <a:gd name="connsiteX443" fmla="*/ 1667769 w 4792779"/>
              <a:gd name="connsiteY443" fmla="*/ 435418 h 782582"/>
              <a:gd name="connsiteX444" fmla="*/ 1662984 w 4792779"/>
              <a:gd name="connsiteY444" fmla="*/ 418937 h 782582"/>
              <a:gd name="connsiteX445" fmla="*/ 1666705 w 4792779"/>
              <a:gd name="connsiteY445" fmla="*/ 403519 h 782582"/>
              <a:gd name="connsiteX446" fmla="*/ 1677338 w 4792779"/>
              <a:gd name="connsiteY446" fmla="*/ 391823 h 782582"/>
              <a:gd name="connsiteX447" fmla="*/ 1690629 w 4792779"/>
              <a:gd name="connsiteY447" fmla="*/ 385443 h 782582"/>
              <a:gd name="connsiteX448" fmla="*/ 1691693 w 4792779"/>
              <a:gd name="connsiteY448" fmla="*/ 384911 h 782582"/>
              <a:gd name="connsiteX449" fmla="*/ 1700199 w 4792779"/>
              <a:gd name="connsiteY449" fmla="*/ 383316 h 782582"/>
              <a:gd name="connsiteX450" fmla="*/ 852226 w 4792779"/>
              <a:gd name="connsiteY450" fmla="*/ 364177 h 782582"/>
              <a:gd name="connsiteX451" fmla="*/ 874555 w 4792779"/>
              <a:gd name="connsiteY451" fmla="*/ 364177 h 782582"/>
              <a:gd name="connsiteX452" fmla="*/ 874555 w 4792779"/>
              <a:gd name="connsiteY452" fmla="*/ 383848 h 782582"/>
              <a:gd name="connsiteX453" fmla="*/ 884125 w 4792779"/>
              <a:gd name="connsiteY453" fmla="*/ 385974 h 782582"/>
              <a:gd name="connsiteX454" fmla="*/ 886783 w 4792779"/>
              <a:gd name="connsiteY454" fmla="*/ 387038 h 782582"/>
              <a:gd name="connsiteX455" fmla="*/ 903264 w 4792779"/>
              <a:gd name="connsiteY455" fmla="*/ 398734 h 782582"/>
              <a:gd name="connsiteX456" fmla="*/ 910707 w 4792779"/>
              <a:gd name="connsiteY456" fmla="*/ 418405 h 782582"/>
              <a:gd name="connsiteX457" fmla="*/ 889973 w 4792779"/>
              <a:gd name="connsiteY457" fmla="*/ 421063 h 782582"/>
              <a:gd name="connsiteX458" fmla="*/ 884125 w 4792779"/>
              <a:gd name="connsiteY458" fmla="*/ 408304 h 782582"/>
              <a:gd name="connsiteX459" fmla="*/ 881467 w 4792779"/>
              <a:gd name="connsiteY459" fmla="*/ 406177 h 782582"/>
              <a:gd name="connsiteX460" fmla="*/ 874555 w 4792779"/>
              <a:gd name="connsiteY460" fmla="*/ 402456 h 782582"/>
              <a:gd name="connsiteX461" fmla="*/ 874555 w 4792779"/>
              <a:gd name="connsiteY461" fmla="*/ 438076 h 782582"/>
              <a:gd name="connsiteX462" fmla="*/ 884125 w 4792779"/>
              <a:gd name="connsiteY462" fmla="*/ 440734 h 782582"/>
              <a:gd name="connsiteX463" fmla="*/ 896353 w 4792779"/>
              <a:gd name="connsiteY463" fmla="*/ 444987 h 782582"/>
              <a:gd name="connsiteX464" fmla="*/ 911239 w 4792779"/>
              <a:gd name="connsiteY464" fmla="*/ 456152 h 782582"/>
              <a:gd name="connsiteX465" fmla="*/ 916555 w 4792779"/>
              <a:gd name="connsiteY465" fmla="*/ 474228 h 782582"/>
              <a:gd name="connsiteX466" fmla="*/ 910175 w 4792779"/>
              <a:gd name="connsiteY466" fmla="*/ 493899 h 782582"/>
              <a:gd name="connsiteX467" fmla="*/ 892099 w 4792779"/>
              <a:gd name="connsiteY467" fmla="*/ 508253 h 782582"/>
              <a:gd name="connsiteX468" fmla="*/ 884656 w 4792779"/>
              <a:gd name="connsiteY468" fmla="*/ 510911 h 782582"/>
              <a:gd name="connsiteX469" fmla="*/ 875087 w 4792779"/>
              <a:gd name="connsiteY469" fmla="*/ 513038 h 782582"/>
              <a:gd name="connsiteX470" fmla="*/ 875087 w 4792779"/>
              <a:gd name="connsiteY470" fmla="*/ 532177 h 782582"/>
              <a:gd name="connsiteX471" fmla="*/ 852758 w 4792779"/>
              <a:gd name="connsiteY471" fmla="*/ 532177 h 782582"/>
              <a:gd name="connsiteX472" fmla="*/ 852758 w 4792779"/>
              <a:gd name="connsiteY472" fmla="*/ 512506 h 782582"/>
              <a:gd name="connsiteX473" fmla="*/ 844251 w 4792779"/>
              <a:gd name="connsiteY473" fmla="*/ 510911 h 782582"/>
              <a:gd name="connsiteX474" fmla="*/ 828302 w 4792779"/>
              <a:gd name="connsiteY474" fmla="*/ 503468 h 782582"/>
              <a:gd name="connsiteX475" fmla="*/ 811821 w 4792779"/>
              <a:gd name="connsiteY475" fmla="*/ 473696 h 782582"/>
              <a:gd name="connsiteX476" fmla="*/ 832555 w 4792779"/>
              <a:gd name="connsiteY476" fmla="*/ 470506 h 782582"/>
              <a:gd name="connsiteX477" fmla="*/ 842656 w 4792779"/>
              <a:gd name="connsiteY477" fmla="*/ 489645 h 782582"/>
              <a:gd name="connsiteX478" fmla="*/ 844251 w 4792779"/>
              <a:gd name="connsiteY478" fmla="*/ 490709 h 782582"/>
              <a:gd name="connsiteX479" fmla="*/ 852758 w 4792779"/>
              <a:gd name="connsiteY479" fmla="*/ 494430 h 782582"/>
              <a:gd name="connsiteX480" fmla="*/ 852758 w 4792779"/>
              <a:gd name="connsiteY480" fmla="*/ 454025 h 782582"/>
              <a:gd name="connsiteX481" fmla="*/ 844251 w 4792779"/>
              <a:gd name="connsiteY481" fmla="*/ 451367 h 782582"/>
              <a:gd name="connsiteX482" fmla="*/ 833618 w 4792779"/>
              <a:gd name="connsiteY482" fmla="*/ 447114 h 782582"/>
              <a:gd name="connsiteX483" fmla="*/ 819796 w 4792779"/>
              <a:gd name="connsiteY483" fmla="*/ 435418 h 782582"/>
              <a:gd name="connsiteX484" fmla="*/ 815011 w 4792779"/>
              <a:gd name="connsiteY484" fmla="*/ 418937 h 782582"/>
              <a:gd name="connsiteX485" fmla="*/ 818732 w 4792779"/>
              <a:gd name="connsiteY485" fmla="*/ 403519 h 782582"/>
              <a:gd name="connsiteX486" fmla="*/ 829365 w 4792779"/>
              <a:gd name="connsiteY486" fmla="*/ 391823 h 782582"/>
              <a:gd name="connsiteX487" fmla="*/ 842656 w 4792779"/>
              <a:gd name="connsiteY487" fmla="*/ 385443 h 782582"/>
              <a:gd name="connsiteX488" fmla="*/ 843720 w 4792779"/>
              <a:gd name="connsiteY488" fmla="*/ 384911 h 782582"/>
              <a:gd name="connsiteX489" fmla="*/ 852226 w 4792779"/>
              <a:gd name="connsiteY489" fmla="*/ 383316 h 782582"/>
              <a:gd name="connsiteX490" fmla="*/ 3397210 w 4792779"/>
              <a:gd name="connsiteY490" fmla="*/ 359924 h 782582"/>
              <a:gd name="connsiteX491" fmla="*/ 3419539 w 4792779"/>
              <a:gd name="connsiteY491" fmla="*/ 359924 h 782582"/>
              <a:gd name="connsiteX492" fmla="*/ 3419539 w 4792779"/>
              <a:gd name="connsiteY492" fmla="*/ 379595 h 782582"/>
              <a:gd name="connsiteX493" fmla="*/ 3429109 w 4792779"/>
              <a:gd name="connsiteY493" fmla="*/ 381721 h 782582"/>
              <a:gd name="connsiteX494" fmla="*/ 3431767 w 4792779"/>
              <a:gd name="connsiteY494" fmla="*/ 382785 h 782582"/>
              <a:gd name="connsiteX495" fmla="*/ 3448248 w 4792779"/>
              <a:gd name="connsiteY495" fmla="*/ 394481 h 782582"/>
              <a:gd name="connsiteX496" fmla="*/ 3455691 w 4792779"/>
              <a:gd name="connsiteY496" fmla="*/ 414152 h 782582"/>
              <a:gd name="connsiteX497" fmla="*/ 3434957 w 4792779"/>
              <a:gd name="connsiteY497" fmla="*/ 416810 h 782582"/>
              <a:gd name="connsiteX498" fmla="*/ 3429109 w 4792779"/>
              <a:gd name="connsiteY498" fmla="*/ 404050 h 782582"/>
              <a:gd name="connsiteX499" fmla="*/ 3426450 w 4792779"/>
              <a:gd name="connsiteY499" fmla="*/ 401924 h 782582"/>
              <a:gd name="connsiteX500" fmla="*/ 3419539 w 4792779"/>
              <a:gd name="connsiteY500" fmla="*/ 398203 h 782582"/>
              <a:gd name="connsiteX501" fmla="*/ 3419539 w 4792779"/>
              <a:gd name="connsiteY501" fmla="*/ 433823 h 782582"/>
              <a:gd name="connsiteX502" fmla="*/ 3429109 w 4792779"/>
              <a:gd name="connsiteY502" fmla="*/ 436481 h 782582"/>
              <a:gd name="connsiteX503" fmla="*/ 3441336 w 4792779"/>
              <a:gd name="connsiteY503" fmla="*/ 440734 h 782582"/>
              <a:gd name="connsiteX504" fmla="*/ 3456222 w 4792779"/>
              <a:gd name="connsiteY504" fmla="*/ 451899 h 782582"/>
              <a:gd name="connsiteX505" fmla="*/ 3461539 w 4792779"/>
              <a:gd name="connsiteY505" fmla="*/ 469975 h 782582"/>
              <a:gd name="connsiteX506" fmla="*/ 3455159 w 4792779"/>
              <a:gd name="connsiteY506" fmla="*/ 489645 h 782582"/>
              <a:gd name="connsiteX507" fmla="*/ 3437083 w 4792779"/>
              <a:gd name="connsiteY507" fmla="*/ 504000 h 782582"/>
              <a:gd name="connsiteX508" fmla="*/ 3429640 w 4792779"/>
              <a:gd name="connsiteY508" fmla="*/ 506658 h 782582"/>
              <a:gd name="connsiteX509" fmla="*/ 3420071 w 4792779"/>
              <a:gd name="connsiteY509" fmla="*/ 508785 h 782582"/>
              <a:gd name="connsiteX510" fmla="*/ 3420071 w 4792779"/>
              <a:gd name="connsiteY510" fmla="*/ 527924 h 782582"/>
              <a:gd name="connsiteX511" fmla="*/ 3397741 w 4792779"/>
              <a:gd name="connsiteY511" fmla="*/ 527924 h 782582"/>
              <a:gd name="connsiteX512" fmla="*/ 3397741 w 4792779"/>
              <a:gd name="connsiteY512" fmla="*/ 508253 h 782582"/>
              <a:gd name="connsiteX513" fmla="*/ 3389235 w 4792779"/>
              <a:gd name="connsiteY513" fmla="*/ 506658 h 782582"/>
              <a:gd name="connsiteX514" fmla="*/ 3373286 w 4792779"/>
              <a:gd name="connsiteY514" fmla="*/ 499215 h 782582"/>
              <a:gd name="connsiteX515" fmla="*/ 3356805 w 4792779"/>
              <a:gd name="connsiteY515" fmla="*/ 469443 h 782582"/>
              <a:gd name="connsiteX516" fmla="*/ 3377539 w 4792779"/>
              <a:gd name="connsiteY516" fmla="*/ 466253 h 782582"/>
              <a:gd name="connsiteX517" fmla="*/ 3387640 w 4792779"/>
              <a:gd name="connsiteY517" fmla="*/ 485392 h 782582"/>
              <a:gd name="connsiteX518" fmla="*/ 3389235 w 4792779"/>
              <a:gd name="connsiteY518" fmla="*/ 486455 h 782582"/>
              <a:gd name="connsiteX519" fmla="*/ 3397741 w 4792779"/>
              <a:gd name="connsiteY519" fmla="*/ 490177 h 782582"/>
              <a:gd name="connsiteX520" fmla="*/ 3397741 w 4792779"/>
              <a:gd name="connsiteY520" fmla="*/ 449772 h 782582"/>
              <a:gd name="connsiteX521" fmla="*/ 3389235 w 4792779"/>
              <a:gd name="connsiteY521" fmla="*/ 447114 h 782582"/>
              <a:gd name="connsiteX522" fmla="*/ 3378602 w 4792779"/>
              <a:gd name="connsiteY522" fmla="*/ 442861 h 782582"/>
              <a:gd name="connsiteX523" fmla="*/ 3364780 w 4792779"/>
              <a:gd name="connsiteY523" fmla="*/ 431164 h 782582"/>
              <a:gd name="connsiteX524" fmla="*/ 3359995 w 4792779"/>
              <a:gd name="connsiteY524" fmla="*/ 414683 h 782582"/>
              <a:gd name="connsiteX525" fmla="*/ 3363716 w 4792779"/>
              <a:gd name="connsiteY525" fmla="*/ 399266 h 782582"/>
              <a:gd name="connsiteX526" fmla="*/ 3374349 w 4792779"/>
              <a:gd name="connsiteY526" fmla="*/ 387570 h 782582"/>
              <a:gd name="connsiteX527" fmla="*/ 3387640 w 4792779"/>
              <a:gd name="connsiteY527" fmla="*/ 381190 h 782582"/>
              <a:gd name="connsiteX528" fmla="*/ 3388704 w 4792779"/>
              <a:gd name="connsiteY528" fmla="*/ 380658 h 782582"/>
              <a:gd name="connsiteX529" fmla="*/ 3397210 w 4792779"/>
              <a:gd name="connsiteY529" fmla="*/ 379063 h 782582"/>
              <a:gd name="connsiteX530" fmla="*/ 1275947 w 4792779"/>
              <a:gd name="connsiteY530" fmla="*/ 359924 h 782582"/>
              <a:gd name="connsiteX531" fmla="*/ 1298276 w 4792779"/>
              <a:gd name="connsiteY531" fmla="*/ 359924 h 782582"/>
              <a:gd name="connsiteX532" fmla="*/ 1298276 w 4792779"/>
              <a:gd name="connsiteY532" fmla="*/ 379595 h 782582"/>
              <a:gd name="connsiteX533" fmla="*/ 1307846 w 4792779"/>
              <a:gd name="connsiteY533" fmla="*/ 381721 h 782582"/>
              <a:gd name="connsiteX534" fmla="*/ 1310504 w 4792779"/>
              <a:gd name="connsiteY534" fmla="*/ 382785 h 782582"/>
              <a:gd name="connsiteX535" fmla="*/ 1326985 w 4792779"/>
              <a:gd name="connsiteY535" fmla="*/ 394481 h 782582"/>
              <a:gd name="connsiteX536" fmla="*/ 1334427 w 4792779"/>
              <a:gd name="connsiteY536" fmla="*/ 414152 h 782582"/>
              <a:gd name="connsiteX537" fmla="*/ 1313694 w 4792779"/>
              <a:gd name="connsiteY537" fmla="*/ 416810 h 782582"/>
              <a:gd name="connsiteX538" fmla="*/ 1307846 w 4792779"/>
              <a:gd name="connsiteY538" fmla="*/ 404050 h 782582"/>
              <a:gd name="connsiteX539" fmla="*/ 1305188 w 4792779"/>
              <a:gd name="connsiteY539" fmla="*/ 401924 h 782582"/>
              <a:gd name="connsiteX540" fmla="*/ 1298276 w 4792779"/>
              <a:gd name="connsiteY540" fmla="*/ 398203 h 782582"/>
              <a:gd name="connsiteX541" fmla="*/ 1298276 w 4792779"/>
              <a:gd name="connsiteY541" fmla="*/ 433823 h 782582"/>
              <a:gd name="connsiteX542" fmla="*/ 1307846 w 4792779"/>
              <a:gd name="connsiteY542" fmla="*/ 436481 h 782582"/>
              <a:gd name="connsiteX543" fmla="*/ 1320074 w 4792779"/>
              <a:gd name="connsiteY543" fmla="*/ 440734 h 782582"/>
              <a:gd name="connsiteX544" fmla="*/ 1334959 w 4792779"/>
              <a:gd name="connsiteY544" fmla="*/ 451899 h 782582"/>
              <a:gd name="connsiteX545" fmla="*/ 1340275 w 4792779"/>
              <a:gd name="connsiteY545" fmla="*/ 469975 h 782582"/>
              <a:gd name="connsiteX546" fmla="*/ 1333895 w 4792779"/>
              <a:gd name="connsiteY546" fmla="*/ 489645 h 782582"/>
              <a:gd name="connsiteX547" fmla="*/ 1315820 w 4792779"/>
              <a:gd name="connsiteY547" fmla="*/ 504000 h 782582"/>
              <a:gd name="connsiteX548" fmla="*/ 1308377 w 4792779"/>
              <a:gd name="connsiteY548" fmla="*/ 506658 h 782582"/>
              <a:gd name="connsiteX549" fmla="*/ 1298808 w 4792779"/>
              <a:gd name="connsiteY549" fmla="*/ 508785 h 782582"/>
              <a:gd name="connsiteX550" fmla="*/ 1298808 w 4792779"/>
              <a:gd name="connsiteY550" fmla="*/ 527924 h 782582"/>
              <a:gd name="connsiteX551" fmla="*/ 1276479 w 4792779"/>
              <a:gd name="connsiteY551" fmla="*/ 527924 h 782582"/>
              <a:gd name="connsiteX552" fmla="*/ 1276479 w 4792779"/>
              <a:gd name="connsiteY552" fmla="*/ 508253 h 782582"/>
              <a:gd name="connsiteX553" fmla="*/ 1267972 w 4792779"/>
              <a:gd name="connsiteY553" fmla="*/ 506658 h 782582"/>
              <a:gd name="connsiteX554" fmla="*/ 1252023 w 4792779"/>
              <a:gd name="connsiteY554" fmla="*/ 499215 h 782582"/>
              <a:gd name="connsiteX555" fmla="*/ 1235542 w 4792779"/>
              <a:gd name="connsiteY555" fmla="*/ 469443 h 782582"/>
              <a:gd name="connsiteX556" fmla="*/ 1256276 w 4792779"/>
              <a:gd name="connsiteY556" fmla="*/ 466253 h 782582"/>
              <a:gd name="connsiteX557" fmla="*/ 1266377 w 4792779"/>
              <a:gd name="connsiteY557" fmla="*/ 485392 h 782582"/>
              <a:gd name="connsiteX558" fmla="*/ 1267972 w 4792779"/>
              <a:gd name="connsiteY558" fmla="*/ 486455 h 782582"/>
              <a:gd name="connsiteX559" fmla="*/ 1276479 w 4792779"/>
              <a:gd name="connsiteY559" fmla="*/ 490177 h 782582"/>
              <a:gd name="connsiteX560" fmla="*/ 1276479 w 4792779"/>
              <a:gd name="connsiteY560" fmla="*/ 449772 h 782582"/>
              <a:gd name="connsiteX561" fmla="*/ 1267972 w 4792779"/>
              <a:gd name="connsiteY561" fmla="*/ 447114 h 782582"/>
              <a:gd name="connsiteX562" fmla="*/ 1257339 w 4792779"/>
              <a:gd name="connsiteY562" fmla="*/ 442861 h 782582"/>
              <a:gd name="connsiteX563" fmla="*/ 1243517 w 4792779"/>
              <a:gd name="connsiteY563" fmla="*/ 431164 h 782582"/>
              <a:gd name="connsiteX564" fmla="*/ 1238732 w 4792779"/>
              <a:gd name="connsiteY564" fmla="*/ 414683 h 782582"/>
              <a:gd name="connsiteX565" fmla="*/ 1242453 w 4792779"/>
              <a:gd name="connsiteY565" fmla="*/ 399266 h 782582"/>
              <a:gd name="connsiteX566" fmla="*/ 1253086 w 4792779"/>
              <a:gd name="connsiteY566" fmla="*/ 387570 h 782582"/>
              <a:gd name="connsiteX567" fmla="*/ 1266377 w 4792779"/>
              <a:gd name="connsiteY567" fmla="*/ 381190 h 782582"/>
              <a:gd name="connsiteX568" fmla="*/ 1267441 w 4792779"/>
              <a:gd name="connsiteY568" fmla="*/ 380658 h 782582"/>
              <a:gd name="connsiteX569" fmla="*/ 1275947 w 4792779"/>
              <a:gd name="connsiteY569" fmla="*/ 379063 h 782582"/>
              <a:gd name="connsiteX570" fmla="*/ 2658756 w 4792779"/>
              <a:gd name="connsiteY570" fmla="*/ 173316 h 782582"/>
              <a:gd name="connsiteX571" fmla="*/ 2599743 w 4792779"/>
              <a:gd name="connsiteY571" fmla="*/ 185544 h 782582"/>
              <a:gd name="connsiteX572" fmla="*/ 2546047 w 4792779"/>
              <a:gd name="connsiteY572" fmla="*/ 178101 h 782582"/>
              <a:gd name="connsiteX573" fmla="*/ 2479591 w 4792779"/>
              <a:gd name="connsiteY573" fmla="*/ 183949 h 782582"/>
              <a:gd name="connsiteX574" fmla="*/ 2483313 w 4792779"/>
              <a:gd name="connsiteY574" fmla="*/ 194582 h 782582"/>
              <a:gd name="connsiteX575" fmla="*/ 2530629 w 4792779"/>
              <a:gd name="connsiteY575" fmla="*/ 263164 h 782582"/>
              <a:gd name="connsiteX576" fmla="*/ 2513085 w 4792779"/>
              <a:gd name="connsiteY576" fmla="*/ 262101 h 782582"/>
              <a:gd name="connsiteX577" fmla="*/ 2508300 w 4792779"/>
              <a:gd name="connsiteY577" fmla="*/ 266354 h 782582"/>
              <a:gd name="connsiteX578" fmla="*/ 2512022 w 4792779"/>
              <a:gd name="connsiteY578" fmla="*/ 270608 h 782582"/>
              <a:gd name="connsiteX579" fmla="*/ 2518933 w 4792779"/>
              <a:gd name="connsiteY579" fmla="*/ 271139 h 782582"/>
              <a:gd name="connsiteX580" fmla="*/ 2508300 w 4792779"/>
              <a:gd name="connsiteY580" fmla="*/ 273266 h 782582"/>
              <a:gd name="connsiteX581" fmla="*/ 2506174 w 4792779"/>
              <a:gd name="connsiteY581" fmla="*/ 278051 h 782582"/>
              <a:gd name="connsiteX582" fmla="*/ 2512553 w 4792779"/>
              <a:gd name="connsiteY582" fmla="*/ 281240 h 782582"/>
              <a:gd name="connsiteX583" fmla="*/ 2520528 w 4792779"/>
              <a:gd name="connsiteY583" fmla="*/ 279645 h 782582"/>
              <a:gd name="connsiteX584" fmla="*/ 2508832 w 4792779"/>
              <a:gd name="connsiteY584" fmla="*/ 291342 h 782582"/>
              <a:gd name="connsiteX585" fmla="*/ 2508300 w 4792779"/>
              <a:gd name="connsiteY585" fmla="*/ 292937 h 782582"/>
              <a:gd name="connsiteX586" fmla="*/ 2387617 w 4792779"/>
              <a:gd name="connsiteY586" fmla="*/ 501341 h 782582"/>
              <a:gd name="connsiteX587" fmla="*/ 2451946 w 4792779"/>
              <a:gd name="connsiteY587" fmla="*/ 584810 h 782582"/>
              <a:gd name="connsiteX588" fmla="*/ 2559870 w 4792779"/>
              <a:gd name="connsiteY588" fmla="*/ 586936 h 782582"/>
              <a:gd name="connsiteX589" fmla="*/ 2667794 w 4792779"/>
              <a:gd name="connsiteY589" fmla="*/ 584810 h 782582"/>
              <a:gd name="connsiteX590" fmla="*/ 2733186 w 4792779"/>
              <a:gd name="connsiteY590" fmla="*/ 486455 h 782582"/>
              <a:gd name="connsiteX591" fmla="*/ 2619414 w 4792779"/>
              <a:gd name="connsiteY591" fmla="*/ 288683 h 782582"/>
              <a:gd name="connsiteX592" fmla="*/ 2627920 w 4792779"/>
              <a:gd name="connsiteY592" fmla="*/ 280709 h 782582"/>
              <a:gd name="connsiteX593" fmla="*/ 2606655 w 4792779"/>
              <a:gd name="connsiteY593" fmla="*/ 271139 h 782582"/>
              <a:gd name="connsiteX594" fmla="*/ 2602933 w 4792779"/>
              <a:gd name="connsiteY594" fmla="*/ 266886 h 782582"/>
              <a:gd name="connsiteX595" fmla="*/ 2594427 w 4792779"/>
              <a:gd name="connsiteY595" fmla="*/ 266354 h 782582"/>
              <a:gd name="connsiteX596" fmla="*/ 2594427 w 4792779"/>
              <a:gd name="connsiteY596" fmla="*/ 265291 h 782582"/>
              <a:gd name="connsiteX597" fmla="*/ 2600807 w 4792779"/>
              <a:gd name="connsiteY597" fmla="*/ 264228 h 782582"/>
              <a:gd name="connsiteX598" fmla="*/ 2602933 w 4792779"/>
              <a:gd name="connsiteY598" fmla="*/ 259443 h 782582"/>
              <a:gd name="connsiteX599" fmla="*/ 2596553 w 4792779"/>
              <a:gd name="connsiteY599" fmla="*/ 256253 h 782582"/>
              <a:gd name="connsiteX600" fmla="*/ 2592832 w 4792779"/>
              <a:gd name="connsiteY600" fmla="*/ 256785 h 782582"/>
              <a:gd name="connsiteX601" fmla="*/ 2627920 w 4792779"/>
              <a:gd name="connsiteY601" fmla="*/ 206810 h 782582"/>
              <a:gd name="connsiteX602" fmla="*/ 2658756 w 4792779"/>
              <a:gd name="connsiteY602" fmla="*/ 173316 h 782582"/>
              <a:gd name="connsiteX603" fmla="*/ 537493 w 4792779"/>
              <a:gd name="connsiteY603" fmla="*/ 173316 h 782582"/>
              <a:gd name="connsiteX604" fmla="*/ 478481 w 4792779"/>
              <a:gd name="connsiteY604" fmla="*/ 185544 h 782582"/>
              <a:gd name="connsiteX605" fmla="*/ 424784 w 4792779"/>
              <a:gd name="connsiteY605" fmla="*/ 178101 h 782582"/>
              <a:gd name="connsiteX606" fmla="*/ 358329 w 4792779"/>
              <a:gd name="connsiteY606" fmla="*/ 183949 h 782582"/>
              <a:gd name="connsiteX607" fmla="*/ 362050 w 4792779"/>
              <a:gd name="connsiteY607" fmla="*/ 194582 h 782582"/>
              <a:gd name="connsiteX608" fmla="*/ 409367 w 4792779"/>
              <a:gd name="connsiteY608" fmla="*/ 263164 h 782582"/>
              <a:gd name="connsiteX609" fmla="*/ 391822 w 4792779"/>
              <a:gd name="connsiteY609" fmla="*/ 262101 h 782582"/>
              <a:gd name="connsiteX610" fmla="*/ 387038 w 4792779"/>
              <a:gd name="connsiteY610" fmla="*/ 266354 h 782582"/>
              <a:gd name="connsiteX611" fmla="*/ 390759 w 4792779"/>
              <a:gd name="connsiteY611" fmla="*/ 270608 h 782582"/>
              <a:gd name="connsiteX612" fmla="*/ 397671 w 4792779"/>
              <a:gd name="connsiteY612" fmla="*/ 271139 h 782582"/>
              <a:gd name="connsiteX613" fmla="*/ 387038 w 4792779"/>
              <a:gd name="connsiteY613" fmla="*/ 273266 h 782582"/>
              <a:gd name="connsiteX614" fmla="*/ 384911 w 4792779"/>
              <a:gd name="connsiteY614" fmla="*/ 278051 h 782582"/>
              <a:gd name="connsiteX615" fmla="*/ 391291 w 4792779"/>
              <a:gd name="connsiteY615" fmla="*/ 281240 h 782582"/>
              <a:gd name="connsiteX616" fmla="*/ 399265 w 4792779"/>
              <a:gd name="connsiteY616" fmla="*/ 279645 h 782582"/>
              <a:gd name="connsiteX617" fmla="*/ 387569 w 4792779"/>
              <a:gd name="connsiteY617" fmla="*/ 291342 h 782582"/>
              <a:gd name="connsiteX618" fmla="*/ 387038 w 4792779"/>
              <a:gd name="connsiteY618" fmla="*/ 292937 h 782582"/>
              <a:gd name="connsiteX619" fmla="*/ 266354 w 4792779"/>
              <a:gd name="connsiteY619" fmla="*/ 501341 h 782582"/>
              <a:gd name="connsiteX620" fmla="*/ 330683 w 4792779"/>
              <a:gd name="connsiteY620" fmla="*/ 584810 h 782582"/>
              <a:gd name="connsiteX621" fmla="*/ 438607 w 4792779"/>
              <a:gd name="connsiteY621" fmla="*/ 586936 h 782582"/>
              <a:gd name="connsiteX622" fmla="*/ 546531 w 4792779"/>
              <a:gd name="connsiteY622" fmla="*/ 584810 h 782582"/>
              <a:gd name="connsiteX623" fmla="*/ 611923 w 4792779"/>
              <a:gd name="connsiteY623" fmla="*/ 486455 h 782582"/>
              <a:gd name="connsiteX624" fmla="*/ 498151 w 4792779"/>
              <a:gd name="connsiteY624" fmla="*/ 288683 h 782582"/>
              <a:gd name="connsiteX625" fmla="*/ 506658 w 4792779"/>
              <a:gd name="connsiteY625" fmla="*/ 280709 h 782582"/>
              <a:gd name="connsiteX626" fmla="*/ 485392 w 4792779"/>
              <a:gd name="connsiteY626" fmla="*/ 271139 h 782582"/>
              <a:gd name="connsiteX627" fmla="*/ 481670 w 4792779"/>
              <a:gd name="connsiteY627" fmla="*/ 266886 h 782582"/>
              <a:gd name="connsiteX628" fmla="*/ 473164 w 4792779"/>
              <a:gd name="connsiteY628" fmla="*/ 266354 h 782582"/>
              <a:gd name="connsiteX629" fmla="*/ 473164 w 4792779"/>
              <a:gd name="connsiteY629" fmla="*/ 265291 h 782582"/>
              <a:gd name="connsiteX630" fmla="*/ 479544 w 4792779"/>
              <a:gd name="connsiteY630" fmla="*/ 264228 h 782582"/>
              <a:gd name="connsiteX631" fmla="*/ 481670 w 4792779"/>
              <a:gd name="connsiteY631" fmla="*/ 259443 h 782582"/>
              <a:gd name="connsiteX632" fmla="*/ 475291 w 4792779"/>
              <a:gd name="connsiteY632" fmla="*/ 256253 h 782582"/>
              <a:gd name="connsiteX633" fmla="*/ 471569 w 4792779"/>
              <a:gd name="connsiteY633" fmla="*/ 256785 h 782582"/>
              <a:gd name="connsiteX634" fmla="*/ 506658 w 4792779"/>
              <a:gd name="connsiteY634" fmla="*/ 206810 h 782582"/>
              <a:gd name="connsiteX635" fmla="*/ 537493 w 4792779"/>
              <a:gd name="connsiteY635" fmla="*/ 173316 h 782582"/>
              <a:gd name="connsiteX636" fmla="*/ 4353640 w 4792779"/>
              <a:gd name="connsiteY636" fmla="*/ 171721 h 782582"/>
              <a:gd name="connsiteX637" fmla="*/ 4294628 w 4792779"/>
              <a:gd name="connsiteY637" fmla="*/ 183949 h 782582"/>
              <a:gd name="connsiteX638" fmla="*/ 4240932 w 4792779"/>
              <a:gd name="connsiteY638" fmla="*/ 176506 h 782582"/>
              <a:gd name="connsiteX639" fmla="*/ 4174476 w 4792779"/>
              <a:gd name="connsiteY639" fmla="*/ 182354 h 782582"/>
              <a:gd name="connsiteX640" fmla="*/ 4178197 w 4792779"/>
              <a:gd name="connsiteY640" fmla="*/ 192987 h 782582"/>
              <a:gd name="connsiteX641" fmla="*/ 4225514 w 4792779"/>
              <a:gd name="connsiteY641" fmla="*/ 261569 h 782582"/>
              <a:gd name="connsiteX642" fmla="*/ 4207970 w 4792779"/>
              <a:gd name="connsiteY642" fmla="*/ 260506 h 782582"/>
              <a:gd name="connsiteX643" fmla="*/ 4203185 w 4792779"/>
              <a:gd name="connsiteY643" fmla="*/ 264759 h 782582"/>
              <a:gd name="connsiteX644" fmla="*/ 4206906 w 4792779"/>
              <a:gd name="connsiteY644" fmla="*/ 269012 h 782582"/>
              <a:gd name="connsiteX645" fmla="*/ 4213817 w 4792779"/>
              <a:gd name="connsiteY645" fmla="*/ 269544 h 782582"/>
              <a:gd name="connsiteX646" fmla="*/ 4203185 w 4792779"/>
              <a:gd name="connsiteY646" fmla="*/ 271671 h 782582"/>
              <a:gd name="connsiteX647" fmla="*/ 4201058 w 4792779"/>
              <a:gd name="connsiteY647" fmla="*/ 276455 h 782582"/>
              <a:gd name="connsiteX648" fmla="*/ 4207438 w 4792779"/>
              <a:gd name="connsiteY648" fmla="*/ 279645 h 782582"/>
              <a:gd name="connsiteX649" fmla="*/ 4215413 w 4792779"/>
              <a:gd name="connsiteY649" fmla="*/ 278051 h 782582"/>
              <a:gd name="connsiteX650" fmla="*/ 4203716 w 4792779"/>
              <a:gd name="connsiteY650" fmla="*/ 289747 h 782582"/>
              <a:gd name="connsiteX651" fmla="*/ 4203185 w 4792779"/>
              <a:gd name="connsiteY651" fmla="*/ 291342 h 782582"/>
              <a:gd name="connsiteX652" fmla="*/ 4082501 w 4792779"/>
              <a:gd name="connsiteY652" fmla="*/ 499746 h 782582"/>
              <a:gd name="connsiteX653" fmla="*/ 4146830 w 4792779"/>
              <a:gd name="connsiteY653" fmla="*/ 583215 h 782582"/>
              <a:gd name="connsiteX654" fmla="*/ 4254754 w 4792779"/>
              <a:gd name="connsiteY654" fmla="*/ 585341 h 782582"/>
              <a:gd name="connsiteX655" fmla="*/ 4362678 w 4792779"/>
              <a:gd name="connsiteY655" fmla="*/ 583215 h 782582"/>
              <a:gd name="connsiteX656" fmla="*/ 4428071 w 4792779"/>
              <a:gd name="connsiteY656" fmla="*/ 484860 h 782582"/>
              <a:gd name="connsiteX657" fmla="*/ 4314299 w 4792779"/>
              <a:gd name="connsiteY657" fmla="*/ 287088 h 782582"/>
              <a:gd name="connsiteX658" fmla="*/ 4322805 w 4792779"/>
              <a:gd name="connsiteY658" fmla="*/ 279114 h 782582"/>
              <a:gd name="connsiteX659" fmla="*/ 4301539 w 4792779"/>
              <a:gd name="connsiteY659" fmla="*/ 269544 h 782582"/>
              <a:gd name="connsiteX660" fmla="*/ 4297818 w 4792779"/>
              <a:gd name="connsiteY660" fmla="*/ 265291 h 782582"/>
              <a:gd name="connsiteX661" fmla="*/ 4289311 w 4792779"/>
              <a:gd name="connsiteY661" fmla="*/ 264759 h 782582"/>
              <a:gd name="connsiteX662" fmla="*/ 4289311 w 4792779"/>
              <a:gd name="connsiteY662" fmla="*/ 263696 h 782582"/>
              <a:gd name="connsiteX663" fmla="*/ 4295691 w 4792779"/>
              <a:gd name="connsiteY663" fmla="*/ 262633 h 782582"/>
              <a:gd name="connsiteX664" fmla="*/ 4297818 w 4792779"/>
              <a:gd name="connsiteY664" fmla="*/ 257848 h 782582"/>
              <a:gd name="connsiteX665" fmla="*/ 4291438 w 4792779"/>
              <a:gd name="connsiteY665" fmla="*/ 254658 h 782582"/>
              <a:gd name="connsiteX666" fmla="*/ 4287716 w 4792779"/>
              <a:gd name="connsiteY666" fmla="*/ 255190 h 782582"/>
              <a:gd name="connsiteX667" fmla="*/ 4322805 w 4792779"/>
              <a:gd name="connsiteY667" fmla="*/ 205215 h 782582"/>
              <a:gd name="connsiteX668" fmla="*/ 4353640 w 4792779"/>
              <a:gd name="connsiteY668" fmla="*/ 171721 h 782582"/>
              <a:gd name="connsiteX669" fmla="*/ 3930451 w 4792779"/>
              <a:gd name="connsiteY669" fmla="*/ 171721 h 782582"/>
              <a:gd name="connsiteX670" fmla="*/ 3871438 w 4792779"/>
              <a:gd name="connsiteY670" fmla="*/ 183949 h 782582"/>
              <a:gd name="connsiteX671" fmla="*/ 3817742 w 4792779"/>
              <a:gd name="connsiteY671" fmla="*/ 176506 h 782582"/>
              <a:gd name="connsiteX672" fmla="*/ 3751286 w 4792779"/>
              <a:gd name="connsiteY672" fmla="*/ 182354 h 782582"/>
              <a:gd name="connsiteX673" fmla="*/ 3755008 w 4792779"/>
              <a:gd name="connsiteY673" fmla="*/ 192987 h 782582"/>
              <a:gd name="connsiteX674" fmla="*/ 3802324 w 4792779"/>
              <a:gd name="connsiteY674" fmla="*/ 261569 h 782582"/>
              <a:gd name="connsiteX675" fmla="*/ 3784780 w 4792779"/>
              <a:gd name="connsiteY675" fmla="*/ 260506 h 782582"/>
              <a:gd name="connsiteX676" fmla="*/ 3779995 w 4792779"/>
              <a:gd name="connsiteY676" fmla="*/ 264759 h 782582"/>
              <a:gd name="connsiteX677" fmla="*/ 3783717 w 4792779"/>
              <a:gd name="connsiteY677" fmla="*/ 269012 h 782582"/>
              <a:gd name="connsiteX678" fmla="*/ 3790628 w 4792779"/>
              <a:gd name="connsiteY678" fmla="*/ 269544 h 782582"/>
              <a:gd name="connsiteX679" fmla="*/ 3779995 w 4792779"/>
              <a:gd name="connsiteY679" fmla="*/ 271671 h 782582"/>
              <a:gd name="connsiteX680" fmla="*/ 3777868 w 4792779"/>
              <a:gd name="connsiteY680" fmla="*/ 276455 h 782582"/>
              <a:gd name="connsiteX681" fmla="*/ 3784248 w 4792779"/>
              <a:gd name="connsiteY681" fmla="*/ 279645 h 782582"/>
              <a:gd name="connsiteX682" fmla="*/ 3792223 w 4792779"/>
              <a:gd name="connsiteY682" fmla="*/ 278051 h 782582"/>
              <a:gd name="connsiteX683" fmla="*/ 3780527 w 4792779"/>
              <a:gd name="connsiteY683" fmla="*/ 289747 h 782582"/>
              <a:gd name="connsiteX684" fmla="*/ 3779995 w 4792779"/>
              <a:gd name="connsiteY684" fmla="*/ 291342 h 782582"/>
              <a:gd name="connsiteX685" fmla="*/ 3659312 w 4792779"/>
              <a:gd name="connsiteY685" fmla="*/ 499746 h 782582"/>
              <a:gd name="connsiteX686" fmla="*/ 3723641 w 4792779"/>
              <a:gd name="connsiteY686" fmla="*/ 583215 h 782582"/>
              <a:gd name="connsiteX687" fmla="*/ 3831565 w 4792779"/>
              <a:gd name="connsiteY687" fmla="*/ 585341 h 782582"/>
              <a:gd name="connsiteX688" fmla="*/ 3939489 w 4792779"/>
              <a:gd name="connsiteY688" fmla="*/ 583215 h 782582"/>
              <a:gd name="connsiteX689" fmla="*/ 4004881 w 4792779"/>
              <a:gd name="connsiteY689" fmla="*/ 484860 h 782582"/>
              <a:gd name="connsiteX690" fmla="*/ 3891109 w 4792779"/>
              <a:gd name="connsiteY690" fmla="*/ 287088 h 782582"/>
              <a:gd name="connsiteX691" fmla="*/ 3899615 w 4792779"/>
              <a:gd name="connsiteY691" fmla="*/ 279114 h 782582"/>
              <a:gd name="connsiteX692" fmla="*/ 3878349 w 4792779"/>
              <a:gd name="connsiteY692" fmla="*/ 269544 h 782582"/>
              <a:gd name="connsiteX693" fmla="*/ 3874628 w 4792779"/>
              <a:gd name="connsiteY693" fmla="*/ 265291 h 782582"/>
              <a:gd name="connsiteX694" fmla="*/ 3866122 w 4792779"/>
              <a:gd name="connsiteY694" fmla="*/ 264759 h 782582"/>
              <a:gd name="connsiteX695" fmla="*/ 3866122 w 4792779"/>
              <a:gd name="connsiteY695" fmla="*/ 263696 h 782582"/>
              <a:gd name="connsiteX696" fmla="*/ 3872502 w 4792779"/>
              <a:gd name="connsiteY696" fmla="*/ 262633 h 782582"/>
              <a:gd name="connsiteX697" fmla="*/ 3874628 w 4792779"/>
              <a:gd name="connsiteY697" fmla="*/ 257848 h 782582"/>
              <a:gd name="connsiteX698" fmla="*/ 3868248 w 4792779"/>
              <a:gd name="connsiteY698" fmla="*/ 254658 h 782582"/>
              <a:gd name="connsiteX699" fmla="*/ 3864527 w 4792779"/>
              <a:gd name="connsiteY699" fmla="*/ 255190 h 782582"/>
              <a:gd name="connsiteX700" fmla="*/ 3899615 w 4792779"/>
              <a:gd name="connsiteY700" fmla="*/ 205215 h 782582"/>
              <a:gd name="connsiteX701" fmla="*/ 3930451 w 4792779"/>
              <a:gd name="connsiteY701" fmla="*/ 171721 h 782582"/>
              <a:gd name="connsiteX702" fmla="*/ 3083009 w 4792779"/>
              <a:gd name="connsiteY702" fmla="*/ 171721 h 782582"/>
              <a:gd name="connsiteX703" fmla="*/ 3023996 w 4792779"/>
              <a:gd name="connsiteY703" fmla="*/ 183949 h 782582"/>
              <a:gd name="connsiteX704" fmla="*/ 2970300 w 4792779"/>
              <a:gd name="connsiteY704" fmla="*/ 176506 h 782582"/>
              <a:gd name="connsiteX705" fmla="*/ 2903844 w 4792779"/>
              <a:gd name="connsiteY705" fmla="*/ 182354 h 782582"/>
              <a:gd name="connsiteX706" fmla="*/ 2907566 w 4792779"/>
              <a:gd name="connsiteY706" fmla="*/ 192987 h 782582"/>
              <a:gd name="connsiteX707" fmla="*/ 2954882 w 4792779"/>
              <a:gd name="connsiteY707" fmla="*/ 261569 h 782582"/>
              <a:gd name="connsiteX708" fmla="*/ 2937338 w 4792779"/>
              <a:gd name="connsiteY708" fmla="*/ 260506 h 782582"/>
              <a:gd name="connsiteX709" fmla="*/ 2932553 w 4792779"/>
              <a:gd name="connsiteY709" fmla="*/ 264759 h 782582"/>
              <a:gd name="connsiteX710" fmla="*/ 2936274 w 4792779"/>
              <a:gd name="connsiteY710" fmla="*/ 269012 h 782582"/>
              <a:gd name="connsiteX711" fmla="*/ 2943186 w 4792779"/>
              <a:gd name="connsiteY711" fmla="*/ 269544 h 782582"/>
              <a:gd name="connsiteX712" fmla="*/ 2932553 w 4792779"/>
              <a:gd name="connsiteY712" fmla="*/ 271671 h 782582"/>
              <a:gd name="connsiteX713" fmla="*/ 2930426 w 4792779"/>
              <a:gd name="connsiteY713" fmla="*/ 276455 h 782582"/>
              <a:gd name="connsiteX714" fmla="*/ 2936806 w 4792779"/>
              <a:gd name="connsiteY714" fmla="*/ 279645 h 782582"/>
              <a:gd name="connsiteX715" fmla="*/ 2944781 w 4792779"/>
              <a:gd name="connsiteY715" fmla="*/ 278051 h 782582"/>
              <a:gd name="connsiteX716" fmla="*/ 2933085 w 4792779"/>
              <a:gd name="connsiteY716" fmla="*/ 289747 h 782582"/>
              <a:gd name="connsiteX717" fmla="*/ 2932553 w 4792779"/>
              <a:gd name="connsiteY717" fmla="*/ 291342 h 782582"/>
              <a:gd name="connsiteX718" fmla="*/ 2811870 w 4792779"/>
              <a:gd name="connsiteY718" fmla="*/ 499746 h 782582"/>
              <a:gd name="connsiteX719" fmla="*/ 2876199 w 4792779"/>
              <a:gd name="connsiteY719" fmla="*/ 583215 h 782582"/>
              <a:gd name="connsiteX720" fmla="*/ 2984123 w 4792779"/>
              <a:gd name="connsiteY720" fmla="*/ 585341 h 782582"/>
              <a:gd name="connsiteX721" fmla="*/ 3092046 w 4792779"/>
              <a:gd name="connsiteY721" fmla="*/ 583215 h 782582"/>
              <a:gd name="connsiteX722" fmla="*/ 3157439 w 4792779"/>
              <a:gd name="connsiteY722" fmla="*/ 484860 h 782582"/>
              <a:gd name="connsiteX723" fmla="*/ 3043667 w 4792779"/>
              <a:gd name="connsiteY723" fmla="*/ 287088 h 782582"/>
              <a:gd name="connsiteX724" fmla="*/ 3052173 w 4792779"/>
              <a:gd name="connsiteY724" fmla="*/ 279114 h 782582"/>
              <a:gd name="connsiteX725" fmla="*/ 3030907 w 4792779"/>
              <a:gd name="connsiteY725" fmla="*/ 269544 h 782582"/>
              <a:gd name="connsiteX726" fmla="*/ 3027186 w 4792779"/>
              <a:gd name="connsiteY726" fmla="*/ 265291 h 782582"/>
              <a:gd name="connsiteX727" fmla="*/ 3018679 w 4792779"/>
              <a:gd name="connsiteY727" fmla="*/ 264759 h 782582"/>
              <a:gd name="connsiteX728" fmla="*/ 3018679 w 4792779"/>
              <a:gd name="connsiteY728" fmla="*/ 263696 h 782582"/>
              <a:gd name="connsiteX729" fmla="*/ 3025059 w 4792779"/>
              <a:gd name="connsiteY729" fmla="*/ 262633 h 782582"/>
              <a:gd name="connsiteX730" fmla="*/ 3027186 w 4792779"/>
              <a:gd name="connsiteY730" fmla="*/ 257848 h 782582"/>
              <a:gd name="connsiteX731" fmla="*/ 3020806 w 4792779"/>
              <a:gd name="connsiteY731" fmla="*/ 254658 h 782582"/>
              <a:gd name="connsiteX732" fmla="*/ 3017085 w 4792779"/>
              <a:gd name="connsiteY732" fmla="*/ 255190 h 782582"/>
              <a:gd name="connsiteX733" fmla="*/ 3052173 w 4792779"/>
              <a:gd name="connsiteY733" fmla="*/ 205215 h 782582"/>
              <a:gd name="connsiteX734" fmla="*/ 3083009 w 4792779"/>
              <a:gd name="connsiteY734" fmla="*/ 171721 h 782582"/>
              <a:gd name="connsiteX735" fmla="*/ 2232908 w 4792779"/>
              <a:gd name="connsiteY735" fmla="*/ 171721 h 782582"/>
              <a:gd name="connsiteX736" fmla="*/ 2173896 w 4792779"/>
              <a:gd name="connsiteY736" fmla="*/ 183949 h 782582"/>
              <a:gd name="connsiteX737" fmla="*/ 2120199 w 4792779"/>
              <a:gd name="connsiteY737" fmla="*/ 176506 h 782582"/>
              <a:gd name="connsiteX738" fmla="*/ 2053744 w 4792779"/>
              <a:gd name="connsiteY738" fmla="*/ 182354 h 782582"/>
              <a:gd name="connsiteX739" fmla="*/ 2057465 w 4792779"/>
              <a:gd name="connsiteY739" fmla="*/ 192987 h 782582"/>
              <a:gd name="connsiteX740" fmla="*/ 2104782 w 4792779"/>
              <a:gd name="connsiteY740" fmla="*/ 261569 h 782582"/>
              <a:gd name="connsiteX741" fmla="*/ 2087237 w 4792779"/>
              <a:gd name="connsiteY741" fmla="*/ 260506 h 782582"/>
              <a:gd name="connsiteX742" fmla="*/ 2082453 w 4792779"/>
              <a:gd name="connsiteY742" fmla="*/ 264759 h 782582"/>
              <a:gd name="connsiteX743" fmla="*/ 2086174 w 4792779"/>
              <a:gd name="connsiteY743" fmla="*/ 269012 h 782582"/>
              <a:gd name="connsiteX744" fmla="*/ 2093086 w 4792779"/>
              <a:gd name="connsiteY744" fmla="*/ 269544 h 782582"/>
              <a:gd name="connsiteX745" fmla="*/ 2082453 w 4792779"/>
              <a:gd name="connsiteY745" fmla="*/ 271671 h 782582"/>
              <a:gd name="connsiteX746" fmla="*/ 2080326 w 4792779"/>
              <a:gd name="connsiteY746" fmla="*/ 276455 h 782582"/>
              <a:gd name="connsiteX747" fmla="*/ 2086706 w 4792779"/>
              <a:gd name="connsiteY747" fmla="*/ 279645 h 782582"/>
              <a:gd name="connsiteX748" fmla="*/ 2094680 w 4792779"/>
              <a:gd name="connsiteY748" fmla="*/ 278051 h 782582"/>
              <a:gd name="connsiteX749" fmla="*/ 2082984 w 4792779"/>
              <a:gd name="connsiteY749" fmla="*/ 289747 h 782582"/>
              <a:gd name="connsiteX750" fmla="*/ 2082453 w 4792779"/>
              <a:gd name="connsiteY750" fmla="*/ 291342 h 782582"/>
              <a:gd name="connsiteX751" fmla="*/ 1961769 w 4792779"/>
              <a:gd name="connsiteY751" fmla="*/ 499746 h 782582"/>
              <a:gd name="connsiteX752" fmla="*/ 2026098 w 4792779"/>
              <a:gd name="connsiteY752" fmla="*/ 583215 h 782582"/>
              <a:gd name="connsiteX753" fmla="*/ 2134022 w 4792779"/>
              <a:gd name="connsiteY753" fmla="*/ 585341 h 782582"/>
              <a:gd name="connsiteX754" fmla="*/ 2241946 w 4792779"/>
              <a:gd name="connsiteY754" fmla="*/ 583215 h 782582"/>
              <a:gd name="connsiteX755" fmla="*/ 2307338 w 4792779"/>
              <a:gd name="connsiteY755" fmla="*/ 484860 h 782582"/>
              <a:gd name="connsiteX756" fmla="*/ 2193566 w 4792779"/>
              <a:gd name="connsiteY756" fmla="*/ 287088 h 782582"/>
              <a:gd name="connsiteX757" fmla="*/ 2202073 w 4792779"/>
              <a:gd name="connsiteY757" fmla="*/ 279114 h 782582"/>
              <a:gd name="connsiteX758" fmla="*/ 2180807 w 4792779"/>
              <a:gd name="connsiteY758" fmla="*/ 269544 h 782582"/>
              <a:gd name="connsiteX759" fmla="*/ 2177085 w 4792779"/>
              <a:gd name="connsiteY759" fmla="*/ 265291 h 782582"/>
              <a:gd name="connsiteX760" fmla="*/ 2168579 w 4792779"/>
              <a:gd name="connsiteY760" fmla="*/ 264759 h 782582"/>
              <a:gd name="connsiteX761" fmla="*/ 2168579 w 4792779"/>
              <a:gd name="connsiteY761" fmla="*/ 263696 h 782582"/>
              <a:gd name="connsiteX762" fmla="*/ 2174959 w 4792779"/>
              <a:gd name="connsiteY762" fmla="*/ 262633 h 782582"/>
              <a:gd name="connsiteX763" fmla="*/ 2177085 w 4792779"/>
              <a:gd name="connsiteY763" fmla="*/ 257848 h 782582"/>
              <a:gd name="connsiteX764" fmla="*/ 2170706 w 4792779"/>
              <a:gd name="connsiteY764" fmla="*/ 254658 h 782582"/>
              <a:gd name="connsiteX765" fmla="*/ 2166984 w 4792779"/>
              <a:gd name="connsiteY765" fmla="*/ 255190 h 782582"/>
              <a:gd name="connsiteX766" fmla="*/ 2202073 w 4792779"/>
              <a:gd name="connsiteY766" fmla="*/ 205215 h 782582"/>
              <a:gd name="connsiteX767" fmla="*/ 2232908 w 4792779"/>
              <a:gd name="connsiteY767" fmla="*/ 171721 h 782582"/>
              <a:gd name="connsiteX768" fmla="*/ 1809719 w 4792779"/>
              <a:gd name="connsiteY768" fmla="*/ 171721 h 782582"/>
              <a:gd name="connsiteX769" fmla="*/ 1750706 w 4792779"/>
              <a:gd name="connsiteY769" fmla="*/ 183949 h 782582"/>
              <a:gd name="connsiteX770" fmla="*/ 1697010 w 4792779"/>
              <a:gd name="connsiteY770" fmla="*/ 176506 h 782582"/>
              <a:gd name="connsiteX771" fmla="*/ 1630554 w 4792779"/>
              <a:gd name="connsiteY771" fmla="*/ 182354 h 782582"/>
              <a:gd name="connsiteX772" fmla="*/ 1634276 w 4792779"/>
              <a:gd name="connsiteY772" fmla="*/ 192987 h 782582"/>
              <a:gd name="connsiteX773" fmla="*/ 1681592 w 4792779"/>
              <a:gd name="connsiteY773" fmla="*/ 261569 h 782582"/>
              <a:gd name="connsiteX774" fmla="*/ 1664048 w 4792779"/>
              <a:gd name="connsiteY774" fmla="*/ 260506 h 782582"/>
              <a:gd name="connsiteX775" fmla="*/ 1659263 w 4792779"/>
              <a:gd name="connsiteY775" fmla="*/ 264759 h 782582"/>
              <a:gd name="connsiteX776" fmla="*/ 1662985 w 4792779"/>
              <a:gd name="connsiteY776" fmla="*/ 269012 h 782582"/>
              <a:gd name="connsiteX777" fmla="*/ 1669896 w 4792779"/>
              <a:gd name="connsiteY777" fmla="*/ 269544 h 782582"/>
              <a:gd name="connsiteX778" fmla="*/ 1659263 w 4792779"/>
              <a:gd name="connsiteY778" fmla="*/ 271671 h 782582"/>
              <a:gd name="connsiteX779" fmla="*/ 1657137 w 4792779"/>
              <a:gd name="connsiteY779" fmla="*/ 276455 h 782582"/>
              <a:gd name="connsiteX780" fmla="*/ 1663516 w 4792779"/>
              <a:gd name="connsiteY780" fmla="*/ 279645 h 782582"/>
              <a:gd name="connsiteX781" fmla="*/ 1671491 w 4792779"/>
              <a:gd name="connsiteY781" fmla="*/ 278051 h 782582"/>
              <a:gd name="connsiteX782" fmla="*/ 1659795 w 4792779"/>
              <a:gd name="connsiteY782" fmla="*/ 289747 h 782582"/>
              <a:gd name="connsiteX783" fmla="*/ 1659263 w 4792779"/>
              <a:gd name="connsiteY783" fmla="*/ 291342 h 782582"/>
              <a:gd name="connsiteX784" fmla="*/ 1538580 w 4792779"/>
              <a:gd name="connsiteY784" fmla="*/ 499746 h 782582"/>
              <a:gd name="connsiteX785" fmla="*/ 1602909 w 4792779"/>
              <a:gd name="connsiteY785" fmla="*/ 583215 h 782582"/>
              <a:gd name="connsiteX786" fmla="*/ 1710833 w 4792779"/>
              <a:gd name="connsiteY786" fmla="*/ 585341 h 782582"/>
              <a:gd name="connsiteX787" fmla="*/ 1818757 w 4792779"/>
              <a:gd name="connsiteY787" fmla="*/ 583215 h 782582"/>
              <a:gd name="connsiteX788" fmla="*/ 1884149 w 4792779"/>
              <a:gd name="connsiteY788" fmla="*/ 484860 h 782582"/>
              <a:gd name="connsiteX789" fmla="*/ 1770377 w 4792779"/>
              <a:gd name="connsiteY789" fmla="*/ 287088 h 782582"/>
              <a:gd name="connsiteX790" fmla="*/ 1778883 w 4792779"/>
              <a:gd name="connsiteY790" fmla="*/ 279114 h 782582"/>
              <a:gd name="connsiteX791" fmla="*/ 1757618 w 4792779"/>
              <a:gd name="connsiteY791" fmla="*/ 269544 h 782582"/>
              <a:gd name="connsiteX792" fmla="*/ 1753896 w 4792779"/>
              <a:gd name="connsiteY792" fmla="*/ 265291 h 782582"/>
              <a:gd name="connsiteX793" fmla="*/ 1745390 w 4792779"/>
              <a:gd name="connsiteY793" fmla="*/ 264759 h 782582"/>
              <a:gd name="connsiteX794" fmla="*/ 1745390 w 4792779"/>
              <a:gd name="connsiteY794" fmla="*/ 263696 h 782582"/>
              <a:gd name="connsiteX795" fmla="*/ 1751769 w 4792779"/>
              <a:gd name="connsiteY795" fmla="*/ 262633 h 782582"/>
              <a:gd name="connsiteX796" fmla="*/ 1753896 w 4792779"/>
              <a:gd name="connsiteY796" fmla="*/ 257848 h 782582"/>
              <a:gd name="connsiteX797" fmla="*/ 1747516 w 4792779"/>
              <a:gd name="connsiteY797" fmla="*/ 254658 h 782582"/>
              <a:gd name="connsiteX798" fmla="*/ 1743795 w 4792779"/>
              <a:gd name="connsiteY798" fmla="*/ 255190 h 782582"/>
              <a:gd name="connsiteX799" fmla="*/ 1778883 w 4792779"/>
              <a:gd name="connsiteY799" fmla="*/ 205215 h 782582"/>
              <a:gd name="connsiteX800" fmla="*/ 1809719 w 4792779"/>
              <a:gd name="connsiteY800" fmla="*/ 171721 h 782582"/>
              <a:gd name="connsiteX801" fmla="*/ 962278 w 4792779"/>
              <a:gd name="connsiteY801" fmla="*/ 171721 h 782582"/>
              <a:gd name="connsiteX802" fmla="*/ 903265 w 4792779"/>
              <a:gd name="connsiteY802" fmla="*/ 183949 h 782582"/>
              <a:gd name="connsiteX803" fmla="*/ 849569 w 4792779"/>
              <a:gd name="connsiteY803" fmla="*/ 176506 h 782582"/>
              <a:gd name="connsiteX804" fmla="*/ 783113 w 4792779"/>
              <a:gd name="connsiteY804" fmla="*/ 182354 h 782582"/>
              <a:gd name="connsiteX805" fmla="*/ 786835 w 4792779"/>
              <a:gd name="connsiteY805" fmla="*/ 192987 h 782582"/>
              <a:gd name="connsiteX806" fmla="*/ 834151 w 4792779"/>
              <a:gd name="connsiteY806" fmla="*/ 261569 h 782582"/>
              <a:gd name="connsiteX807" fmla="*/ 816607 w 4792779"/>
              <a:gd name="connsiteY807" fmla="*/ 260506 h 782582"/>
              <a:gd name="connsiteX808" fmla="*/ 811822 w 4792779"/>
              <a:gd name="connsiteY808" fmla="*/ 264759 h 782582"/>
              <a:gd name="connsiteX809" fmla="*/ 815543 w 4792779"/>
              <a:gd name="connsiteY809" fmla="*/ 269012 h 782582"/>
              <a:gd name="connsiteX810" fmla="*/ 822455 w 4792779"/>
              <a:gd name="connsiteY810" fmla="*/ 269544 h 782582"/>
              <a:gd name="connsiteX811" fmla="*/ 811822 w 4792779"/>
              <a:gd name="connsiteY811" fmla="*/ 271671 h 782582"/>
              <a:gd name="connsiteX812" fmla="*/ 809695 w 4792779"/>
              <a:gd name="connsiteY812" fmla="*/ 276455 h 782582"/>
              <a:gd name="connsiteX813" fmla="*/ 816075 w 4792779"/>
              <a:gd name="connsiteY813" fmla="*/ 279645 h 782582"/>
              <a:gd name="connsiteX814" fmla="*/ 824050 w 4792779"/>
              <a:gd name="connsiteY814" fmla="*/ 278051 h 782582"/>
              <a:gd name="connsiteX815" fmla="*/ 812354 w 4792779"/>
              <a:gd name="connsiteY815" fmla="*/ 289747 h 782582"/>
              <a:gd name="connsiteX816" fmla="*/ 811822 w 4792779"/>
              <a:gd name="connsiteY816" fmla="*/ 291342 h 782582"/>
              <a:gd name="connsiteX817" fmla="*/ 691139 w 4792779"/>
              <a:gd name="connsiteY817" fmla="*/ 499746 h 782582"/>
              <a:gd name="connsiteX818" fmla="*/ 755468 w 4792779"/>
              <a:gd name="connsiteY818" fmla="*/ 583215 h 782582"/>
              <a:gd name="connsiteX819" fmla="*/ 863391 w 4792779"/>
              <a:gd name="connsiteY819" fmla="*/ 585341 h 782582"/>
              <a:gd name="connsiteX820" fmla="*/ 971315 w 4792779"/>
              <a:gd name="connsiteY820" fmla="*/ 583215 h 782582"/>
              <a:gd name="connsiteX821" fmla="*/ 1036708 w 4792779"/>
              <a:gd name="connsiteY821" fmla="*/ 484860 h 782582"/>
              <a:gd name="connsiteX822" fmla="*/ 922936 w 4792779"/>
              <a:gd name="connsiteY822" fmla="*/ 287088 h 782582"/>
              <a:gd name="connsiteX823" fmla="*/ 931442 w 4792779"/>
              <a:gd name="connsiteY823" fmla="*/ 279114 h 782582"/>
              <a:gd name="connsiteX824" fmla="*/ 910176 w 4792779"/>
              <a:gd name="connsiteY824" fmla="*/ 269544 h 782582"/>
              <a:gd name="connsiteX825" fmla="*/ 906455 w 4792779"/>
              <a:gd name="connsiteY825" fmla="*/ 265291 h 782582"/>
              <a:gd name="connsiteX826" fmla="*/ 897948 w 4792779"/>
              <a:gd name="connsiteY826" fmla="*/ 264759 h 782582"/>
              <a:gd name="connsiteX827" fmla="*/ 897948 w 4792779"/>
              <a:gd name="connsiteY827" fmla="*/ 263696 h 782582"/>
              <a:gd name="connsiteX828" fmla="*/ 904328 w 4792779"/>
              <a:gd name="connsiteY828" fmla="*/ 262633 h 782582"/>
              <a:gd name="connsiteX829" fmla="*/ 906455 w 4792779"/>
              <a:gd name="connsiteY829" fmla="*/ 257848 h 782582"/>
              <a:gd name="connsiteX830" fmla="*/ 900075 w 4792779"/>
              <a:gd name="connsiteY830" fmla="*/ 254658 h 782582"/>
              <a:gd name="connsiteX831" fmla="*/ 896354 w 4792779"/>
              <a:gd name="connsiteY831" fmla="*/ 255190 h 782582"/>
              <a:gd name="connsiteX832" fmla="*/ 931442 w 4792779"/>
              <a:gd name="connsiteY832" fmla="*/ 205215 h 782582"/>
              <a:gd name="connsiteX833" fmla="*/ 962278 w 4792779"/>
              <a:gd name="connsiteY833" fmla="*/ 171721 h 782582"/>
              <a:gd name="connsiteX834" fmla="*/ 3506729 w 4792779"/>
              <a:gd name="connsiteY834" fmla="*/ 167468 h 782582"/>
              <a:gd name="connsiteX835" fmla="*/ 3447717 w 4792779"/>
              <a:gd name="connsiteY835" fmla="*/ 179696 h 782582"/>
              <a:gd name="connsiteX836" fmla="*/ 3394021 w 4792779"/>
              <a:gd name="connsiteY836" fmla="*/ 172253 h 782582"/>
              <a:gd name="connsiteX837" fmla="*/ 3327565 w 4792779"/>
              <a:gd name="connsiteY837" fmla="*/ 178101 h 782582"/>
              <a:gd name="connsiteX838" fmla="*/ 3331287 w 4792779"/>
              <a:gd name="connsiteY838" fmla="*/ 188734 h 782582"/>
              <a:gd name="connsiteX839" fmla="*/ 3378603 w 4792779"/>
              <a:gd name="connsiteY839" fmla="*/ 257316 h 782582"/>
              <a:gd name="connsiteX840" fmla="*/ 3361059 w 4792779"/>
              <a:gd name="connsiteY840" fmla="*/ 256253 h 782582"/>
              <a:gd name="connsiteX841" fmla="*/ 3356274 w 4792779"/>
              <a:gd name="connsiteY841" fmla="*/ 260506 h 782582"/>
              <a:gd name="connsiteX842" fmla="*/ 3359996 w 4792779"/>
              <a:gd name="connsiteY842" fmla="*/ 264759 h 782582"/>
              <a:gd name="connsiteX843" fmla="*/ 3366907 w 4792779"/>
              <a:gd name="connsiteY843" fmla="*/ 265291 h 782582"/>
              <a:gd name="connsiteX844" fmla="*/ 3356274 w 4792779"/>
              <a:gd name="connsiteY844" fmla="*/ 267418 h 782582"/>
              <a:gd name="connsiteX845" fmla="*/ 3354148 w 4792779"/>
              <a:gd name="connsiteY845" fmla="*/ 272202 h 782582"/>
              <a:gd name="connsiteX846" fmla="*/ 3360527 w 4792779"/>
              <a:gd name="connsiteY846" fmla="*/ 275392 h 782582"/>
              <a:gd name="connsiteX847" fmla="*/ 3368502 w 4792779"/>
              <a:gd name="connsiteY847" fmla="*/ 273797 h 782582"/>
              <a:gd name="connsiteX848" fmla="*/ 3356806 w 4792779"/>
              <a:gd name="connsiteY848" fmla="*/ 285494 h 782582"/>
              <a:gd name="connsiteX849" fmla="*/ 3356274 w 4792779"/>
              <a:gd name="connsiteY849" fmla="*/ 287088 h 782582"/>
              <a:gd name="connsiteX850" fmla="*/ 3235591 w 4792779"/>
              <a:gd name="connsiteY850" fmla="*/ 495493 h 782582"/>
              <a:gd name="connsiteX851" fmla="*/ 3299920 w 4792779"/>
              <a:gd name="connsiteY851" fmla="*/ 578962 h 782582"/>
              <a:gd name="connsiteX852" fmla="*/ 3407844 w 4792779"/>
              <a:gd name="connsiteY852" fmla="*/ 581088 h 782582"/>
              <a:gd name="connsiteX853" fmla="*/ 3515768 w 4792779"/>
              <a:gd name="connsiteY853" fmla="*/ 578962 h 782582"/>
              <a:gd name="connsiteX854" fmla="*/ 3581160 w 4792779"/>
              <a:gd name="connsiteY854" fmla="*/ 480607 h 782582"/>
              <a:gd name="connsiteX855" fmla="*/ 3467388 w 4792779"/>
              <a:gd name="connsiteY855" fmla="*/ 282835 h 782582"/>
              <a:gd name="connsiteX856" fmla="*/ 3475894 w 4792779"/>
              <a:gd name="connsiteY856" fmla="*/ 274861 h 782582"/>
              <a:gd name="connsiteX857" fmla="*/ 3454628 w 4792779"/>
              <a:gd name="connsiteY857" fmla="*/ 265291 h 782582"/>
              <a:gd name="connsiteX858" fmla="*/ 3450907 w 4792779"/>
              <a:gd name="connsiteY858" fmla="*/ 261038 h 782582"/>
              <a:gd name="connsiteX859" fmla="*/ 3442401 w 4792779"/>
              <a:gd name="connsiteY859" fmla="*/ 260506 h 782582"/>
              <a:gd name="connsiteX860" fmla="*/ 3442401 w 4792779"/>
              <a:gd name="connsiteY860" fmla="*/ 259443 h 782582"/>
              <a:gd name="connsiteX861" fmla="*/ 3448780 w 4792779"/>
              <a:gd name="connsiteY861" fmla="*/ 258380 h 782582"/>
              <a:gd name="connsiteX862" fmla="*/ 3450907 w 4792779"/>
              <a:gd name="connsiteY862" fmla="*/ 253595 h 782582"/>
              <a:gd name="connsiteX863" fmla="*/ 3444527 w 4792779"/>
              <a:gd name="connsiteY863" fmla="*/ 250405 h 782582"/>
              <a:gd name="connsiteX864" fmla="*/ 3440806 w 4792779"/>
              <a:gd name="connsiteY864" fmla="*/ 250937 h 782582"/>
              <a:gd name="connsiteX865" fmla="*/ 3475894 w 4792779"/>
              <a:gd name="connsiteY865" fmla="*/ 200962 h 782582"/>
              <a:gd name="connsiteX866" fmla="*/ 3506729 w 4792779"/>
              <a:gd name="connsiteY866" fmla="*/ 167468 h 782582"/>
              <a:gd name="connsiteX867" fmla="*/ 1385998 w 4792779"/>
              <a:gd name="connsiteY867" fmla="*/ 167468 h 782582"/>
              <a:gd name="connsiteX868" fmla="*/ 1326986 w 4792779"/>
              <a:gd name="connsiteY868" fmla="*/ 179696 h 782582"/>
              <a:gd name="connsiteX869" fmla="*/ 1273290 w 4792779"/>
              <a:gd name="connsiteY869" fmla="*/ 172253 h 782582"/>
              <a:gd name="connsiteX870" fmla="*/ 1206834 w 4792779"/>
              <a:gd name="connsiteY870" fmla="*/ 178101 h 782582"/>
              <a:gd name="connsiteX871" fmla="*/ 1210556 w 4792779"/>
              <a:gd name="connsiteY871" fmla="*/ 188734 h 782582"/>
              <a:gd name="connsiteX872" fmla="*/ 1257872 w 4792779"/>
              <a:gd name="connsiteY872" fmla="*/ 257316 h 782582"/>
              <a:gd name="connsiteX873" fmla="*/ 1240328 w 4792779"/>
              <a:gd name="connsiteY873" fmla="*/ 256253 h 782582"/>
              <a:gd name="connsiteX874" fmla="*/ 1235543 w 4792779"/>
              <a:gd name="connsiteY874" fmla="*/ 260506 h 782582"/>
              <a:gd name="connsiteX875" fmla="*/ 1239265 w 4792779"/>
              <a:gd name="connsiteY875" fmla="*/ 264759 h 782582"/>
              <a:gd name="connsiteX876" fmla="*/ 1246176 w 4792779"/>
              <a:gd name="connsiteY876" fmla="*/ 265291 h 782582"/>
              <a:gd name="connsiteX877" fmla="*/ 1235543 w 4792779"/>
              <a:gd name="connsiteY877" fmla="*/ 267418 h 782582"/>
              <a:gd name="connsiteX878" fmla="*/ 1233416 w 4792779"/>
              <a:gd name="connsiteY878" fmla="*/ 272202 h 782582"/>
              <a:gd name="connsiteX879" fmla="*/ 1239796 w 4792779"/>
              <a:gd name="connsiteY879" fmla="*/ 275392 h 782582"/>
              <a:gd name="connsiteX880" fmla="*/ 1247771 w 4792779"/>
              <a:gd name="connsiteY880" fmla="*/ 273797 h 782582"/>
              <a:gd name="connsiteX881" fmla="*/ 1236075 w 4792779"/>
              <a:gd name="connsiteY881" fmla="*/ 285494 h 782582"/>
              <a:gd name="connsiteX882" fmla="*/ 1235543 w 4792779"/>
              <a:gd name="connsiteY882" fmla="*/ 287088 h 782582"/>
              <a:gd name="connsiteX883" fmla="*/ 1114860 w 4792779"/>
              <a:gd name="connsiteY883" fmla="*/ 495493 h 782582"/>
              <a:gd name="connsiteX884" fmla="*/ 1179189 w 4792779"/>
              <a:gd name="connsiteY884" fmla="*/ 578962 h 782582"/>
              <a:gd name="connsiteX885" fmla="*/ 1287113 w 4792779"/>
              <a:gd name="connsiteY885" fmla="*/ 581088 h 782582"/>
              <a:gd name="connsiteX886" fmla="*/ 1395036 w 4792779"/>
              <a:gd name="connsiteY886" fmla="*/ 578962 h 782582"/>
              <a:gd name="connsiteX887" fmla="*/ 1460428 w 4792779"/>
              <a:gd name="connsiteY887" fmla="*/ 480607 h 782582"/>
              <a:gd name="connsiteX888" fmla="*/ 1346656 w 4792779"/>
              <a:gd name="connsiteY888" fmla="*/ 282835 h 782582"/>
              <a:gd name="connsiteX889" fmla="*/ 1355162 w 4792779"/>
              <a:gd name="connsiteY889" fmla="*/ 274861 h 782582"/>
              <a:gd name="connsiteX890" fmla="*/ 1333896 w 4792779"/>
              <a:gd name="connsiteY890" fmla="*/ 265291 h 782582"/>
              <a:gd name="connsiteX891" fmla="*/ 1330175 w 4792779"/>
              <a:gd name="connsiteY891" fmla="*/ 261038 h 782582"/>
              <a:gd name="connsiteX892" fmla="*/ 1321670 w 4792779"/>
              <a:gd name="connsiteY892" fmla="*/ 260506 h 782582"/>
              <a:gd name="connsiteX893" fmla="*/ 1321670 w 4792779"/>
              <a:gd name="connsiteY893" fmla="*/ 259443 h 782582"/>
              <a:gd name="connsiteX894" fmla="*/ 1328049 w 4792779"/>
              <a:gd name="connsiteY894" fmla="*/ 258380 h 782582"/>
              <a:gd name="connsiteX895" fmla="*/ 1330175 w 4792779"/>
              <a:gd name="connsiteY895" fmla="*/ 253595 h 782582"/>
              <a:gd name="connsiteX896" fmla="*/ 1323796 w 4792779"/>
              <a:gd name="connsiteY896" fmla="*/ 250405 h 782582"/>
              <a:gd name="connsiteX897" fmla="*/ 1320075 w 4792779"/>
              <a:gd name="connsiteY897" fmla="*/ 250937 h 782582"/>
              <a:gd name="connsiteX898" fmla="*/ 1355162 w 4792779"/>
              <a:gd name="connsiteY898" fmla="*/ 200962 h 782582"/>
              <a:gd name="connsiteX899" fmla="*/ 1385998 w 4792779"/>
              <a:gd name="connsiteY899" fmla="*/ 167468 h 782582"/>
              <a:gd name="connsiteX900" fmla="*/ 0 w 4792779"/>
              <a:gd name="connsiteY900" fmla="*/ 0 h 782582"/>
              <a:gd name="connsiteX901" fmla="*/ 4792779 w 4792779"/>
              <a:gd name="connsiteY901" fmla="*/ 0 h 782582"/>
              <a:gd name="connsiteX902" fmla="*/ 4792779 w 4792779"/>
              <a:gd name="connsiteY902" fmla="*/ 782582 h 782582"/>
              <a:gd name="connsiteX903" fmla="*/ 0 w 4792779"/>
              <a:gd name="connsiteY903" fmla="*/ 782582 h 78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Lst>
            <a:rect l="l" t="t" r="r" b="b"/>
            <a:pathLst>
              <a:path w="4792779" h="782582">
                <a:moveTo>
                  <a:pt x="2571034" y="462000"/>
                </a:moveTo>
                <a:lnTo>
                  <a:pt x="2571034" y="497088"/>
                </a:lnTo>
                <a:cubicBezTo>
                  <a:pt x="2574756" y="496557"/>
                  <a:pt x="2577946" y="495493"/>
                  <a:pt x="2580604" y="493899"/>
                </a:cubicBezTo>
                <a:cubicBezTo>
                  <a:pt x="2581667" y="493367"/>
                  <a:pt x="2582730" y="492835"/>
                  <a:pt x="2583262" y="492303"/>
                </a:cubicBezTo>
                <a:cubicBezTo>
                  <a:pt x="2588047" y="488050"/>
                  <a:pt x="2590173" y="483797"/>
                  <a:pt x="2590173" y="477949"/>
                </a:cubicBezTo>
                <a:cubicBezTo>
                  <a:pt x="2590173" y="473164"/>
                  <a:pt x="2588047" y="469443"/>
                  <a:pt x="2583794" y="466785"/>
                </a:cubicBezTo>
                <a:cubicBezTo>
                  <a:pt x="2583262" y="466253"/>
                  <a:pt x="2582199" y="465721"/>
                  <a:pt x="2580604" y="465190"/>
                </a:cubicBezTo>
                <a:cubicBezTo>
                  <a:pt x="2578477" y="464126"/>
                  <a:pt x="2575287" y="463063"/>
                  <a:pt x="2571034" y="462000"/>
                </a:cubicBezTo>
                <a:close/>
                <a:moveTo>
                  <a:pt x="450303" y="462000"/>
                </a:moveTo>
                <a:lnTo>
                  <a:pt x="450303" y="497088"/>
                </a:lnTo>
                <a:cubicBezTo>
                  <a:pt x="454025" y="496557"/>
                  <a:pt x="457214" y="495493"/>
                  <a:pt x="459873" y="493899"/>
                </a:cubicBezTo>
                <a:cubicBezTo>
                  <a:pt x="460936" y="493367"/>
                  <a:pt x="461999" y="492835"/>
                  <a:pt x="462531" y="492303"/>
                </a:cubicBezTo>
                <a:cubicBezTo>
                  <a:pt x="467316" y="488050"/>
                  <a:pt x="469442" y="483797"/>
                  <a:pt x="469442" y="477949"/>
                </a:cubicBezTo>
                <a:cubicBezTo>
                  <a:pt x="469442" y="473164"/>
                  <a:pt x="467316" y="469443"/>
                  <a:pt x="463063" y="466785"/>
                </a:cubicBezTo>
                <a:cubicBezTo>
                  <a:pt x="462531" y="466253"/>
                  <a:pt x="461468" y="465721"/>
                  <a:pt x="459873" y="465190"/>
                </a:cubicBezTo>
                <a:cubicBezTo>
                  <a:pt x="457746" y="464126"/>
                  <a:pt x="454556" y="463063"/>
                  <a:pt x="450303" y="462000"/>
                </a:cubicBezTo>
                <a:close/>
                <a:moveTo>
                  <a:pt x="4266450" y="460405"/>
                </a:moveTo>
                <a:lnTo>
                  <a:pt x="4266450" y="495493"/>
                </a:lnTo>
                <a:cubicBezTo>
                  <a:pt x="4270172" y="494962"/>
                  <a:pt x="4273361" y="493899"/>
                  <a:pt x="4276020" y="492304"/>
                </a:cubicBezTo>
                <a:cubicBezTo>
                  <a:pt x="4277083" y="491772"/>
                  <a:pt x="4278146" y="491240"/>
                  <a:pt x="4278678" y="490709"/>
                </a:cubicBezTo>
                <a:cubicBezTo>
                  <a:pt x="4283463" y="486455"/>
                  <a:pt x="4285589" y="481671"/>
                  <a:pt x="4285589" y="476354"/>
                </a:cubicBezTo>
                <a:cubicBezTo>
                  <a:pt x="4285589" y="471569"/>
                  <a:pt x="4283463" y="467848"/>
                  <a:pt x="4279210" y="465190"/>
                </a:cubicBezTo>
                <a:cubicBezTo>
                  <a:pt x="4278678" y="464658"/>
                  <a:pt x="4277614" y="464126"/>
                  <a:pt x="4276020" y="463595"/>
                </a:cubicBezTo>
                <a:cubicBezTo>
                  <a:pt x="4273893" y="462531"/>
                  <a:pt x="4270703" y="461468"/>
                  <a:pt x="4266450" y="460405"/>
                </a:cubicBezTo>
                <a:close/>
                <a:moveTo>
                  <a:pt x="3843260" y="460405"/>
                </a:moveTo>
                <a:lnTo>
                  <a:pt x="3843260" y="495493"/>
                </a:lnTo>
                <a:cubicBezTo>
                  <a:pt x="3846982" y="494962"/>
                  <a:pt x="3850172" y="493899"/>
                  <a:pt x="3852830" y="492304"/>
                </a:cubicBezTo>
                <a:cubicBezTo>
                  <a:pt x="3853893" y="491772"/>
                  <a:pt x="3854956" y="491240"/>
                  <a:pt x="3855488" y="490709"/>
                </a:cubicBezTo>
                <a:cubicBezTo>
                  <a:pt x="3860273" y="486455"/>
                  <a:pt x="3862399" y="481671"/>
                  <a:pt x="3862399" y="476354"/>
                </a:cubicBezTo>
                <a:cubicBezTo>
                  <a:pt x="3862399" y="471569"/>
                  <a:pt x="3860273" y="467848"/>
                  <a:pt x="3856020" y="465190"/>
                </a:cubicBezTo>
                <a:cubicBezTo>
                  <a:pt x="3855488" y="464658"/>
                  <a:pt x="3854425" y="464126"/>
                  <a:pt x="3852830" y="463595"/>
                </a:cubicBezTo>
                <a:cubicBezTo>
                  <a:pt x="3850703" y="462531"/>
                  <a:pt x="3847513" y="461468"/>
                  <a:pt x="3843260" y="460405"/>
                </a:cubicBezTo>
                <a:close/>
                <a:moveTo>
                  <a:pt x="2995286" y="460405"/>
                </a:moveTo>
                <a:lnTo>
                  <a:pt x="2995286" y="495493"/>
                </a:lnTo>
                <a:cubicBezTo>
                  <a:pt x="2999008" y="494962"/>
                  <a:pt x="3002198" y="493899"/>
                  <a:pt x="3004856" y="492304"/>
                </a:cubicBezTo>
                <a:cubicBezTo>
                  <a:pt x="3005919" y="491772"/>
                  <a:pt x="3006982" y="491240"/>
                  <a:pt x="3007514" y="490709"/>
                </a:cubicBezTo>
                <a:cubicBezTo>
                  <a:pt x="3012299" y="486455"/>
                  <a:pt x="3014425" y="481671"/>
                  <a:pt x="3014425" y="476354"/>
                </a:cubicBezTo>
                <a:cubicBezTo>
                  <a:pt x="3014425" y="471569"/>
                  <a:pt x="3012299" y="467848"/>
                  <a:pt x="3008046" y="465190"/>
                </a:cubicBezTo>
                <a:cubicBezTo>
                  <a:pt x="3007514" y="464658"/>
                  <a:pt x="3006451" y="464126"/>
                  <a:pt x="3004856" y="463595"/>
                </a:cubicBezTo>
                <a:cubicBezTo>
                  <a:pt x="3002729" y="462531"/>
                  <a:pt x="2999539" y="461468"/>
                  <a:pt x="2995286" y="460405"/>
                </a:cubicBezTo>
                <a:close/>
                <a:moveTo>
                  <a:pt x="2145718" y="460405"/>
                </a:moveTo>
                <a:lnTo>
                  <a:pt x="2145718" y="495493"/>
                </a:lnTo>
                <a:cubicBezTo>
                  <a:pt x="2149440" y="494962"/>
                  <a:pt x="2152630" y="493899"/>
                  <a:pt x="2155288" y="492304"/>
                </a:cubicBezTo>
                <a:cubicBezTo>
                  <a:pt x="2156351" y="491772"/>
                  <a:pt x="2157414" y="491240"/>
                  <a:pt x="2157946" y="490709"/>
                </a:cubicBezTo>
                <a:cubicBezTo>
                  <a:pt x="2162731" y="486455"/>
                  <a:pt x="2164857" y="481671"/>
                  <a:pt x="2164857" y="476354"/>
                </a:cubicBezTo>
                <a:cubicBezTo>
                  <a:pt x="2164857" y="471569"/>
                  <a:pt x="2162731" y="467848"/>
                  <a:pt x="2158478" y="465190"/>
                </a:cubicBezTo>
                <a:cubicBezTo>
                  <a:pt x="2157946" y="464658"/>
                  <a:pt x="2156883" y="464126"/>
                  <a:pt x="2155288" y="463595"/>
                </a:cubicBezTo>
                <a:cubicBezTo>
                  <a:pt x="2153161" y="462531"/>
                  <a:pt x="2149971" y="461468"/>
                  <a:pt x="2145718" y="460405"/>
                </a:cubicBezTo>
                <a:close/>
                <a:moveTo>
                  <a:pt x="1722528" y="460405"/>
                </a:moveTo>
                <a:lnTo>
                  <a:pt x="1722528" y="495493"/>
                </a:lnTo>
                <a:cubicBezTo>
                  <a:pt x="1726250" y="494962"/>
                  <a:pt x="1729439" y="493899"/>
                  <a:pt x="1732098" y="492304"/>
                </a:cubicBezTo>
                <a:cubicBezTo>
                  <a:pt x="1733161" y="491772"/>
                  <a:pt x="1734224" y="491240"/>
                  <a:pt x="1734756" y="490709"/>
                </a:cubicBezTo>
                <a:cubicBezTo>
                  <a:pt x="1739009" y="486455"/>
                  <a:pt x="1741667" y="481671"/>
                  <a:pt x="1741667" y="476354"/>
                </a:cubicBezTo>
                <a:cubicBezTo>
                  <a:pt x="1741667" y="471569"/>
                  <a:pt x="1739541" y="467848"/>
                  <a:pt x="1735287" y="465190"/>
                </a:cubicBezTo>
                <a:cubicBezTo>
                  <a:pt x="1734756" y="464658"/>
                  <a:pt x="1733693" y="464126"/>
                  <a:pt x="1732098" y="463595"/>
                </a:cubicBezTo>
                <a:cubicBezTo>
                  <a:pt x="1729971" y="462531"/>
                  <a:pt x="1726781" y="461468"/>
                  <a:pt x="1722528" y="460405"/>
                </a:cubicBezTo>
                <a:close/>
                <a:moveTo>
                  <a:pt x="874555" y="460405"/>
                </a:moveTo>
                <a:lnTo>
                  <a:pt x="874555" y="495493"/>
                </a:lnTo>
                <a:cubicBezTo>
                  <a:pt x="878277" y="494962"/>
                  <a:pt x="881467" y="493899"/>
                  <a:pt x="884125" y="492304"/>
                </a:cubicBezTo>
                <a:cubicBezTo>
                  <a:pt x="885188" y="491772"/>
                  <a:pt x="886251" y="491240"/>
                  <a:pt x="886783" y="490709"/>
                </a:cubicBezTo>
                <a:cubicBezTo>
                  <a:pt x="891568" y="486455"/>
                  <a:pt x="893694" y="481671"/>
                  <a:pt x="893694" y="476354"/>
                </a:cubicBezTo>
                <a:cubicBezTo>
                  <a:pt x="893694" y="471569"/>
                  <a:pt x="891568" y="467848"/>
                  <a:pt x="887315" y="465190"/>
                </a:cubicBezTo>
                <a:cubicBezTo>
                  <a:pt x="886783" y="464658"/>
                  <a:pt x="885720" y="464126"/>
                  <a:pt x="884125" y="463595"/>
                </a:cubicBezTo>
                <a:cubicBezTo>
                  <a:pt x="881998" y="462531"/>
                  <a:pt x="878808" y="461468"/>
                  <a:pt x="874555" y="460405"/>
                </a:cubicBezTo>
                <a:close/>
                <a:moveTo>
                  <a:pt x="3419007" y="455620"/>
                </a:moveTo>
                <a:lnTo>
                  <a:pt x="3419007" y="490709"/>
                </a:lnTo>
                <a:cubicBezTo>
                  <a:pt x="3422729" y="490177"/>
                  <a:pt x="3425919" y="489114"/>
                  <a:pt x="3428577" y="487519"/>
                </a:cubicBezTo>
                <a:cubicBezTo>
                  <a:pt x="3429640" y="486987"/>
                  <a:pt x="3430703" y="486455"/>
                  <a:pt x="3431235" y="485924"/>
                </a:cubicBezTo>
                <a:cubicBezTo>
                  <a:pt x="3436020" y="482202"/>
                  <a:pt x="3438678" y="477418"/>
                  <a:pt x="3438147" y="471569"/>
                </a:cubicBezTo>
                <a:cubicBezTo>
                  <a:pt x="3438147" y="466785"/>
                  <a:pt x="3436020" y="463063"/>
                  <a:pt x="3431767" y="460405"/>
                </a:cubicBezTo>
                <a:cubicBezTo>
                  <a:pt x="3431235" y="459873"/>
                  <a:pt x="3430172" y="459342"/>
                  <a:pt x="3428577" y="458810"/>
                </a:cubicBezTo>
                <a:cubicBezTo>
                  <a:pt x="3426450" y="457747"/>
                  <a:pt x="3423261" y="456683"/>
                  <a:pt x="3419007" y="455620"/>
                </a:cubicBezTo>
                <a:close/>
                <a:moveTo>
                  <a:pt x="1298276" y="455620"/>
                </a:moveTo>
                <a:lnTo>
                  <a:pt x="1298276" y="490709"/>
                </a:lnTo>
                <a:cubicBezTo>
                  <a:pt x="1301998" y="490177"/>
                  <a:pt x="1305188" y="489114"/>
                  <a:pt x="1307846" y="487519"/>
                </a:cubicBezTo>
                <a:cubicBezTo>
                  <a:pt x="1308909" y="486987"/>
                  <a:pt x="1309972" y="486455"/>
                  <a:pt x="1310504" y="485924"/>
                </a:cubicBezTo>
                <a:cubicBezTo>
                  <a:pt x="1315289" y="482202"/>
                  <a:pt x="1317947" y="477418"/>
                  <a:pt x="1317415" y="471569"/>
                </a:cubicBezTo>
                <a:cubicBezTo>
                  <a:pt x="1317415" y="466785"/>
                  <a:pt x="1315289" y="463063"/>
                  <a:pt x="1311036" y="460405"/>
                </a:cubicBezTo>
                <a:cubicBezTo>
                  <a:pt x="1310504" y="459873"/>
                  <a:pt x="1309441" y="459342"/>
                  <a:pt x="1307846" y="458810"/>
                </a:cubicBezTo>
                <a:cubicBezTo>
                  <a:pt x="1305719" y="457747"/>
                  <a:pt x="1302529" y="456683"/>
                  <a:pt x="1298276" y="455620"/>
                </a:cubicBezTo>
                <a:close/>
                <a:moveTo>
                  <a:pt x="2549237" y="402455"/>
                </a:moveTo>
                <a:cubicBezTo>
                  <a:pt x="2545515" y="402987"/>
                  <a:pt x="2542857" y="404050"/>
                  <a:pt x="2540730" y="405114"/>
                </a:cubicBezTo>
                <a:cubicBezTo>
                  <a:pt x="2540199" y="405645"/>
                  <a:pt x="2539136" y="406177"/>
                  <a:pt x="2538604" y="406709"/>
                </a:cubicBezTo>
                <a:cubicBezTo>
                  <a:pt x="2534351" y="409898"/>
                  <a:pt x="2532224" y="413620"/>
                  <a:pt x="2532224" y="417873"/>
                </a:cubicBezTo>
                <a:cubicBezTo>
                  <a:pt x="2532224" y="420531"/>
                  <a:pt x="2533287" y="423190"/>
                  <a:pt x="2534882" y="425316"/>
                </a:cubicBezTo>
                <a:cubicBezTo>
                  <a:pt x="2536477" y="427443"/>
                  <a:pt x="2538072" y="429038"/>
                  <a:pt x="2540730" y="430101"/>
                </a:cubicBezTo>
                <a:cubicBezTo>
                  <a:pt x="2541262" y="430633"/>
                  <a:pt x="2541794" y="430633"/>
                  <a:pt x="2542857" y="431164"/>
                </a:cubicBezTo>
                <a:cubicBezTo>
                  <a:pt x="2543920" y="431696"/>
                  <a:pt x="2545515" y="432228"/>
                  <a:pt x="2548705" y="433291"/>
                </a:cubicBezTo>
                <a:lnTo>
                  <a:pt x="2549237" y="433291"/>
                </a:lnTo>
                <a:close/>
                <a:moveTo>
                  <a:pt x="428506" y="402455"/>
                </a:moveTo>
                <a:cubicBezTo>
                  <a:pt x="424784" y="402987"/>
                  <a:pt x="422126" y="404050"/>
                  <a:pt x="419999" y="405114"/>
                </a:cubicBezTo>
                <a:cubicBezTo>
                  <a:pt x="419468" y="405645"/>
                  <a:pt x="418404" y="406177"/>
                  <a:pt x="417873" y="406709"/>
                </a:cubicBezTo>
                <a:cubicBezTo>
                  <a:pt x="413620" y="409898"/>
                  <a:pt x="411493" y="413620"/>
                  <a:pt x="411493" y="417873"/>
                </a:cubicBezTo>
                <a:cubicBezTo>
                  <a:pt x="411493" y="420531"/>
                  <a:pt x="412556" y="423190"/>
                  <a:pt x="414151" y="425316"/>
                </a:cubicBezTo>
                <a:cubicBezTo>
                  <a:pt x="415746" y="427443"/>
                  <a:pt x="417341" y="429038"/>
                  <a:pt x="419999" y="430101"/>
                </a:cubicBezTo>
                <a:cubicBezTo>
                  <a:pt x="420531" y="430633"/>
                  <a:pt x="421063" y="430633"/>
                  <a:pt x="422126" y="431164"/>
                </a:cubicBezTo>
                <a:cubicBezTo>
                  <a:pt x="423189" y="431696"/>
                  <a:pt x="424784" y="432228"/>
                  <a:pt x="427974" y="433291"/>
                </a:cubicBezTo>
                <a:lnTo>
                  <a:pt x="428506" y="433291"/>
                </a:lnTo>
                <a:close/>
                <a:moveTo>
                  <a:pt x="4244653" y="400861"/>
                </a:moveTo>
                <a:cubicBezTo>
                  <a:pt x="4240931" y="401392"/>
                  <a:pt x="4238273" y="402456"/>
                  <a:pt x="4236146" y="403519"/>
                </a:cubicBezTo>
                <a:cubicBezTo>
                  <a:pt x="4235615" y="404050"/>
                  <a:pt x="4234551" y="404582"/>
                  <a:pt x="4234020" y="405114"/>
                </a:cubicBezTo>
                <a:cubicBezTo>
                  <a:pt x="4229766" y="408304"/>
                  <a:pt x="4227640" y="412025"/>
                  <a:pt x="4227640" y="416278"/>
                </a:cubicBezTo>
                <a:cubicBezTo>
                  <a:pt x="4227640" y="418937"/>
                  <a:pt x="4228703" y="421595"/>
                  <a:pt x="4230298" y="423721"/>
                </a:cubicBezTo>
                <a:cubicBezTo>
                  <a:pt x="4231893" y="425848"/>
                  <a:pt x="4233488" y="427443"/>
                  <a:pt x="4236146" y="428506"/>
                </a:cubicBezTo>
                <a:cubicBezTo>
                  <a:pt x="4236678" y="429038"/>
                  <a:pt x="4237210" y="429038"/>
                  <a:pt x="4238273" y="429569"/>
                </a:cubicBezTo>
                <a:cubicBezTo>
                  <a:pt x="4239336" y="430101"/>
                  <a:pt x="4240931" y="430633"/>
                  <a:pt x="4244121" y="431696"/>
                </a:cubicBezTo>
                <a:lnTo>
                  <a:pt x="4244653" y="431696"/>
                </a:lnTo>
                <a:close/>
                <a:moveTo>
                  <a:pt x="3821463" y="400861"/>
                </a:moveTo>
                <a:cubicBezTo>
                  <a:pt x="3817741" y="401392"/>
                  <a:pt x="3815083" y="402456"/>
                  <a:pt x="3812957" y="403519"/>
                </a:cubicBezTo>
                <a:cubicBezTo>
                  <a:pt x="3812425" y="404050"/>
                  <a:pt x="3811362" y="404582"/>
                  <a:pt x="3810830" y="405114"/>
                </a:cubicBezTo>
                <a:cubicBezTo>
                  <a:pt x="3806577" y="408304"/>
                  <a:pt x="3804450" y="412025"/>
                  <a:pt x="3804450" y="416278"/>
                </a:cubicBezTo>
                <a:cubicBezTo>
                  <a:pt x="3804450" y="418937"/>
                  <a:pt x="3805513" y="421595"/>
                  <a:pt x="3807108" y="423721"/>
                </a:cubicBezTo>
                <a:cubicBezTo>
                  <a:pt x="3808703" y="425848"/>
                  <a:pt x="3810298" y="427443"/>
                  <a:pt x="3812957" y="428506"/>
                </a:cubicBezTo>
                <a:cubicBezTo>
                  <a:pt x="3813488" y="429038"/>
                  <a:pt x="3814020" y="429038"/>
                  <a:pt x="3815083" y="429569"/>
                </a:cubicBezTo>
                <a:cubicBezTo>
                  <a:pt x="3816146" y="430101"/>
                  <a:pt x="3817741" y="430633"/>
                  <a:pt x="3820931" y="431696"/>
                </a:cubicBezTo>
                <a:lnTo>
                  <a:pt x="3821463" y="431696"/>
                </a:lnTo>
                <a:close/>
                <a:moveTo>
                  <a:pt x="2974021" y="400861"/>
                </a:moveTo>
                <a:cubicBezTo>
                  <a:pt x="2970299" y="401392"/>
                  <a:pt x="2967641" y="402456"/>
                  <a:pt x="2965514" y="403519"/>
                </a:cubicBezTo>
                <a:cubicBezTo>
                  <a:pt x="2964983" y="404050"/>
                  <a:pt x="2963919" y="404582"/>
                  <a:pt x="2963388" y="405114"/>
                </a:cubicBezTo>
                <a:cubicBezTo>
                  <a:pt x="2959134" y="408304"/>
                  <a:pt x="2957008" y="412025"/>
                  <a:pt x="2957008" y="416278"/>
                </a:cubicBezTo>
                <a:cubicBezTo>
                  <a:pt x="2957008" y="418937"/>
                  <a:pt x="2958071" y="421595"/>
                  <a:pt x="2959666" y="423721"/>
                </a:cubicBezTo>
                <a:cubicBezTo>
                  <a:pt x="2961261" y="425848"/>
                  <a:pt x="2962856" y="427443"/>
                  <a:pt x="2965514" y="428506"/>
                </a:cubicBezTo>
                <a:cubicBezTo>
                  <a:pt x="2966046" y="429038"/>
                  <a:pt x="2966577" y="429038"/>
                  <a:pt x="2967641" y="429569"/>
                </a:cubicBezTo>
                <a:cubicBezTo>
                  <a:pt x="2968704" y="430101"/>
                  <a:pt x="2970299" y="430633"/>
                  <a:pt x="2973489" y="431696"/>
                </a:cubicBezTo>
                <a:lnTo>
                  <a:pt x="2974021" y="431696"/>
                </a:lnTo>
                <a:close/>
                <a:moveTo>
                  <a:pt x="2123921" y="400861"/>
                </a:moveTo>
                <a:cubicBezTo>
                  <a:pt x="2120199" y="401392"/>
                  <a:pt x="2117541" y="402456"/>
                  <a:pt x="2115414" y="403519"/>
                </a:cubicBezTo>
                <a:cubicBezTo>
                  <a:pt x="2114883" y="404050"/>
                  <a:pt x="2113820" y="404582"/>
                  <a:pt x="2113288" y="405114"/>
                </a:cubicBezTo>
                <a:cubicBezTo>
                  <a:pt x="2109035" y="408304"/>
                  <a:pt x="2106908" y="412025"/>
                  <a:pt x="2106908" y="416278"/>
                </a:cubicBezTo>
                <a:cubicBezTo>
                  <a:pt x="2106908" y="418937"/>
                  <a:pt x="2107971" y="421595"/>
                  <a:pt x="2109566" y="423721"/>
                </a:cubicBezTo>
                <a:cubicBezTo>
                  <a:pt x="2111161" y="425848"/>
                  <a:pt x="2112756" y="427443"/>
                  <a:pt x="2115414" y="428506"/>
                </a:cubicBezTo>
                <a:cubicBezTo>
                  <a:pt x="2115946" y="429038"/>
                  <a:pt x="2116478" y="429038"/>
                  <a:pt x="2117541" y="429569"/>
                </a:cubicBezTo>
                <a:cubicBezTo>
                  <a:pt x="2118604" y="430101"/>
                  <a:pt x="2120199" y="430633"/>
                  <a:pt x="2123389" y="431696"/>
                </a:cubicBezTo>
                <a:lnTo>
                  <a:pt x="2123921" y="431696"/>
                </a:lnTo>
                <a:close/>
                <a:moveTo>
                  <a:pt x="1700731" y="400861"/>
                </a:moveTo>
                <a:cubicBezTo>
                  <a:pt x="1697009" y="401392"/>
                  <a:pt x="1694351" y="402456"/>
                  <a:pt x="1692224" y="403519"/>
                </a:cubicBezTo>
                <a:cubicBezTo>
                  <a:pt x="1691693" y="404050"/>
                  <a:pt x="1690629" y="404582"/>
                  <a:pt x="1690098" y="405114"/>
                </a:cubicBezTo>
                <a:cubicBezTo>
                  <a:pt x="1685845" y="408304"/>
                  <a:pt x="1683718" y="412025"/>
                  <a:pt x="1683718" y="416278"/>
                </a:cubicBezTo>
                <a:cubicBezTo>
                  <a:pt x="1683718" y="418937"/>
                  <a:pt x="1684781" y="421595"/>
                  <a:pt x="1686376" y="423721"/>
                </a:cubicBezTo>
                <a:cubicBezTo>
                  <a:pt x="1687971" y="425848"/>
                  <a:pt x="1689566" y="427443"/>
                  <a:pt x="1692224" y="428506"/>
                </a:cubicBezTo>
                <a:cubicBezTo>
                  <a:pt x="1692756" y="429038"/>
                  <a:pt x="1693288" y="429038"/>
                  <a:pt x="1694351" y="429569"/>
                </a:cubicBezTo>
                <a:cubicBezTo>
                  <a:pt x="1695414" y="430101"/>
                  <a:pt x="1697009" y="430633"/>
                  <a:pt x="1700199" y="431696"/>
                </a:cubicBezTo>
                <a:lnTo>
                  <a:pt x="1700731" y="431696"/>
                </a:lnTo>
                <a:close/>
                <a:moveTo>
                  <a:pt x="852758" y="400861"/>
                </a:moveTo>
                <a:cubicBezTo>
                  <a:pt x="849036" y="401392"/>
                  <a:pt x="846378" y="402456"/>
                  <a:pt x="844251" y="403519"/>
                </a:cubicBezTo>
                <a:cubicBezTo>
                  <a:pt x="843720" y="404050"/>
                  <a:pt x="842656" y="404582"/>
                  <a:pt x="842125" y="405114"/>
                </a:cubicBezTo>
                <a:cubicBezTo>
                  <a:pt x="837872" y="408304"/>
                  <a:pt x="835745" y="412025"/>
                  <a:pt x="835745" y="416278"/>
                </a:cubicBezTo>
                <a:cubicBezTo>
                  <a:pt x="835745" y="418937"/>
                  <a:pt x="836808" y="421595"/>
                  <a:pt x="838403" y="423721"/>
                </a:cubicBezTo>
                <a:cubicBezTo>
                  <a:pt x="839998" y="425848"/>
                  <a:pt x="841593" y="427443"/>
                  <a:pt x="844251" y="428506"/>
                </a:cubicBezTo>
                <a:cubicBezTo>
                  <a:pt x="844783" y="429038"/>
                  <a:pt x="845315" y="429038"/>
                  <a:pt x="846378" y="429569"/>
                </a:cubicBezTo>
                <a:cubicBezTo>
                  <a:pt x="847441" y="430101"/>
                  <a:pt x="849036" y="430633"/>
                  <a:pt x="852226" y="431696"/>
                </a:cubicBezTo>
                <a:lnTo>
                  <a:pt x="852758" y="431696"/>
                </a:lnTo>
                <a:close/>
                <a:moveTo>
                  <a:pt x="3397741" y="396607"/>
                </a:moveTo>
                <a:cubicBezTo>
                  <a:pt x="3394020" y="397139"/>
                  <a:pt x="3391362" y="398203"/>
                  <a:pt x="3389235" y="399266"/>
                </a:cubicBezTo>
                <a:cubicBezTo>
                  <a:pt x="3388704" y="399797"/>
                  <a:pt x="3387640" y="400329"/>
                  <a:pt x="3387109" y="400861"/>
                </a:cubicBezTo>
                <a:cubicBezTo>
                  <a:pt x="3382855" y="404050"/>
                  <a:pt x="3380729" y="407772"/>
                  <a:pt x="3380729" y="412025"/>
                </a:cubicBezTo>
                <a:cubicBezTo>
                  <a:pt x="3380729" y="414683"/>
                  <a:pt x="3381792" y="417342"/>
                  <a:pt x="3383387" y="419468"/>
                </a:cubicBezTo>
                <a:cubicBezTo>
                  <a:pt x="3384982" y="421595"/>
                  <a:pt x="3386577" y="423190"/>
                  <a:pt x="3389235" y="424253"/>
                </a:cubicBezTo>
                <a:cubicBezTo>
                  <a:pt x="3389767" y="424785"/>
                  <a:pt x="3390299" y="424785"/>
                  <a:pt x="3391362" y="425316"/>
                </a:cubicBezTo>
                <a:cubicBezTo>
                  <a:pt x="3392425" y="425848"/>
                  <a:pt x="3394020" y="426380"/>
                  <a:pt x="3397210" y="427443"/>
                </a:cubicBezTo>
                <a:lnTo>
                  <a:pt x="3397741" y="427443"/>
                </a:lnTo>
                <a:close/>
                <a:moveTo>
                  <a:pt x="1277010" y="396607"/>
                </a:moveTo>
                <a:cubicBezTo>
                  <a:pt x="1273289" y="397139"/>
                  <a:pt x="1270631" y="398203"/>
                  <a:pt x="1268504" y="399266"/>
                </a:cubicBezTo>
                <a:cubicBezTo>
                  <a:pt x="1267972" y="399797"/>
                  <a:pt x="1266909" y="400329"/>
                  <a:pt x="1266377" y="400861"/>
                </a:cubicBezTo>
                <a:cubicBezTo>
                  <a:pt x="1262124" y="404050"/>
                  <a:pt x="1259998" y="407772"/>
                  <a:pt x="1259998" y="412025"/>
                </a:cubicBezTo>
                <a:cubicBezTo>
                  <a:pt x="1259998" y="414683"/>
                  <a:pt x="1261061" y="417342"/>
                  <a:pt x="1262656" y="419468"/>
                </a:cubicBezTo>
                <a:cubicBezTo>
                  <a:pt x="1264251" y="421595"/>
                  <a:pt x="1265846" y="423190"/>
                  <a:pt x="1268504" y="424253"/>
                </a:cubicBezTo>
                <a:cubicBezTo>
                  <a:pt x="1269036" y="424785"/>
                  <a:pt x="1269567" y="424785"/>
                  <a:pt x="1270631" y="425316"/>
                </a:cubicBezTo>
                <a:cubicBezTo>
                  <a:pt x="1271694" y="425848"/>
                  <a:pt x="1273289" y="426380"/>
                  <a:pt x="1276479" y="427443"/>
                </a:cubicBezTo>
                <a:lnTo>
                  <a:pt x="1277010" y="427443"/>
                </a:lnTo>
                <a:close/>
                <a:moveTo>
                  <a:pt x="2548705" y="365772"/>
                </a:moveTo>
                <a:lnTo>
                  <a:pt x="2571034" y="365772"/>
                </a:lnTo>
                <a:lnTo>
                  <a:pt x="2571034" y="385443"/>
                </a:lnTo>
                <a:cubicBezTo>
                  <a:pt x="2574224" y="385974"/>
                  <a:pt x="2577414" y="386506"/>
                  <a:pt x="2580604" y="387569"/>
                </a:cubicBezTo>
                <a:cubicBezTo>
                  <a:pt x="2581667" y="388101"/>
                  <a:pt x="2582199" y="388101"/>
                  <a:pt x="2583262" y="388633"/>
                </a:cubicBezTo>
                <a:cubicBezTo>
                  <a:pt x="2590705" y="391823"/>
                  <a:pt x="2596021" y="395544"/>
                  <a:pt x="2599743" y="400329"/>
                </a:cubicBezTo>
                <a:cubicBezTo>
                  <a:pt x="2603465" y="405645"/>
                  <a:pt x="2605591" y="412025"/>
                  <a:pt x="2607186" y="420000"/>
                </a:cubicBezTo>
                <a:lnTo>
                  <a:pt x="2586452" y="422658"/>
                </a:lnTo>
                <a:cubicBezTo>
                  <a:pt x="2585389" y="417873"/>
                  <a:pt x="2583794" y="413088"/>
                  <a:pt x="2580604" y="409898"/>
                </a:cubicBezTo>
                <a:cubicBezTo>
                  <a:pt x="2579541" y="409367"/>
                  <a:pt x="2579009" y="408304"/>
                  <a:pt x="2577946" y="407772"/>
                </a:cubicBezTo>
                <a:cubicBezTo>
                  <a:pt x="2576351" y="406177"/>
                  <a:pt x="2573692" y="405114"/>
                  <a:pt x="2571034" y="404050"/>
                </a:cubicBezTo>
                <a:lnTo>
                  <a:pt x="2571034" y="439671"/>
                </a:lnTo>
                <a:cubicBezTo>
                  <a:pt x="2574756" y="440734"/>
                  <a:pt x="2577946" y="441266"/>
                  <a:pt x="2580604" y="442329"/>
                </a:cubicBezTo>
                <a:cubicBezTo>
                  <a:pt x="2585920" y="443924"/>
                  <a:pt x="2589642" y="445519"/>
                  <a:pt x="2592832" y="446582"/>
                </a:cubicBezTo>
                <a:cubicBezTo>
                  <a:pt x="2598680" y="449240"/>
                  <a:pt x="2603465" y="452962"/>
                  <a:pt x="2607718" y="457747"/>
                </a:cubicBezTo>
                <a:cubicBezTo>
                  <a:pt x="2611439" y="462531"/>
                  <a:pt x="2613034" y="468379"/>
                  <a:pt x="2613034" y="475822"/>
                </a:cubicBezTo>
                <a:cubicBezTo>
                  <a:pt x="2613034" y="482734"/>
                  <a:pt x="2610908" y="489114"/>
                  <a:pt x="2606654" y="495493"/>
                </a:cubicBezTo>
                <a:cubicBezTo>
                  <a:pt x="2602401" y="501342"/>
                  <a:pt x="2596553" y="506658"/>
                  <a:pt x="2588578" y="509848"/>
                </a:cubicBezTo>
                <a:cubicBezTo>
                  <a:pt x="2585920" y="510911"/>
                  <a:pt x="2583794" y="511974"/>
                  <a:pt x="2581135" y="512506"/>
                </a:cubicBezTo>
                <a:cubicBezTo>
                  <a:pt x="2577946" y="513569"/>
                  <a:pt x="2574756" y="514101"/>
                  <a:pt x="2571566" y="514633"/>
                </a:cubicBezTo>
                <a:lnTo>
                  <a:pt x="2571566" y="533772"/>
                </a:lnTo>
                <a:lnTo>
                  <a:pt x="2549237" y="533772"/>
                </a:lnTo>
                <a:lnTo>
                  <a:pt x="2549237" y="514101"/>
                </a:lnTo>
                <a:cubicBezTo>
                  <a:pt x="2546047" y="513569"/>
                  <a:pt x="2543389" y="513038"/>
                  <a:pt x="2540730" y="512506"/>
                </a:cubicBezTo>
                <a:cubicBezTo>
                  <a:pt x="2534351" y="510911"/>
                  <a:pt x="2529034" y="508253"/>
                  <a:pt x="2524781" y="505063"/>
                </a:cubicBezTo>
                <a:cubicBezTo>
                  <a:pt x="2516275" y="498683"/>
                  <a:pt x="2510427" y="488582"/>
                  <a:pt x="2508300" y="475291"/>
                </a:cubicBezTo>
                <a:lnTo>
                  <a:pt x="2529034" y="472101"/>
                </a:lnTo>
                <a:cubicBezTo>
                  <a:pt x="2530629" y="480076"/>
                  <a:pt x="2533819" y="486987"/>
                  <a:pt x="2539136" y="491240"/>
                </a:cubicBezTo>
                <a:cubicBezTo>
                  <a:pt x="2539667" y="491240"/>
                  <a:pt x="2540199" y="491772"/>
                  <a:pt x="2540730" y="492303"/>
                </a:cubicBezTo>
                <a:cubicBezTo>
                  <a:pt x="2543389" y="493899"/>
                  <a:pt x="2546047" y="494962"/>
                  <a:pt x="2549237" y="496025"/>
                </a:cubicBezTo>
                <a:lnTo>
                  <a:pt x="2549237" y="455620"/>
                </a:lnTo>
                <a:cubicBezTo>
                  <a:pt x="2546047" y="454557"/>
                  <a:pt x="2543389" y="454025"/>
                  <a:pt x="2540730" y="452962"/>
                </a:cubicBezTo>
                <a:cubicBezTo>
                  <a:pt x="2536477" y="451367"/>
                  <a:pt x="2532756" y="449772"/>
                  <a:pt x="2530097" y="448709"/>
                </a:cubicBezTo>
                <a:cubicBezTo>
                  <a:pt x="2523718" y="446050"/>
                  <a:pt x="2519465" y="442329"/>
                  <a:pt x="2516275" y="437012"/>
                </a:cubicBezTo>
                <a:cubicBezTo>
                  <a:pt x="2513085" y="432228"/>
                  <a:pt x="2511490" y="426380"/>
                  <a:pt x="2511490" y="420531"/>
                </a:cubicBezTo>
                <a:cubicBezTo>
                  <a:pt x="2511490" y="415215"/>
                  <a:pt x="2512553" y="409898"/>
                  <a:pt x="2515211" y="405114"/>
                </a:cubicBezTo>
                <a:cubicBezTo>
                  <a:pt x="2517870" y="400329"/>
                  <a:pt x="2521591" y="396607"/>
                  <a:pt x="2525844" y="393417"/>
                </a:cubicBezTo>
                <a:cubicBezTo>
                  <a:pt x="2529034" y="390759"/>
                  <a:pt x="2533287" y="388633"/>
                  <a:pt x="2539136" y="387038"/>
                </a:cubicBezTo>
                <a:lnTo>
                  <a:pt x="2540199" y="386506"/>
                </a:lnTo>
                <a:cubicBezTo>
                  <a:pt x="2542857" y="385974"/>
                  <a:pt x="2546047" y="385443"/>
                  <a:pt x="2548705" y="384911"/>
                </a:cubicBezTo>
                <a:close/>
                <a:moveTo>
                  <a:pt x="427974" y="365772"/>
                </a:moveTo>
                <a:lnTo>
                  <a:pt x="450303" y="365772"/>
                </a:lnTo>
                <a:lnTo>
                  <a:pt x="450303" y="385443"/>
                </a:lnTo>
                <a:cubicBezTo>
                  <a:pt x="453493" y="385974"/>
                  <a:pt x="456683" y="386506"/>
                  <a:pt x="459873" y="387569"/>
                </a:cubicBezTo>
                <a:cubicBezTo>
                  <a:pt x="460936" y="388101"/>
                  <a:pt x="461468" y="388101"/>
                  <a:pt x="462531" y="388633"/>
                </a:cubicBezTo>
                <a:cubicBezTo>
                  <a:pt x="469974" y="391823"/>
                  <a:pt x="475290" y="395544"/>
                  <a:pt x="479012" y="400329"/>
                </a:cubicBezTo>
                <a:cubicBezTo>
                  <a:pt x="482733" y="405645"/>
                  <a:pt x="484860" y="412025"/>
                  <a:pt x="486455" y="420000"/>
                </a:cubicBezTo>
                <a:lnTo>
                  <a:pt x="465721" y="422658"/>
                </a:lnTo>
                <a:cubicBezTo>
                  <a:pt x="464658" y="417873"/>
                  <a:pt x="463063" y="413088"/>
                  <a:pt x="459873" y="409898"/>
                </a:cubicBezTo>
                <a:cubicBezTo>
                  <a:pt x="458809" y="409367"/>
                  <a:pt x="458278" y="408304"/>
                  <a:pt x="457214" y="407772"/>
                </a:cubicBezTo>
                <a:cubicBezTo>
                  <a:pt x="455620" y="406177"/>
                  <a:pt x="452961" y="405114"/>
                  <a:pt x="450303" y="404050"/>
                </a:cubicBezTo>
                <a:lnTo>
                  <a:pt x="450303" y="439671"/>
                </a:lnTo>
                <a:cubicBezTo>
                  <a:pt x="454025" y="440734"/>
                  <a:pt x="457214" y="441266"/>
                  <a:pt x="459873" y="442329"/>
                </a:cubicBezTo>
                <a:cubicBezTo>
                  <a:pt x="465189" y="443924"/>
                  <a:pt x="468911" y="445519"/>
                  <a:pt x="472101" y="446582"/>
                </a:cubicBezTo>
                <a:cubicBezTo>
                  <a:pt x="477949" y="449240"/>
                  <a:pt x="482733" y="452962"/>
                  <a:pt x="486987" y="457747"/>
                </a:cubicBezTo>
                <a:cubicBezTo>
                  <a:pt x="490708" y="462531"/>
                  <a:pt x="492303" y="468379"/>
                  <a:pt x="492303" y="475822"/>
                </a:cubicBezTo>
                <a:cubicBezTo>
                  <a:pt x="492303" y="482734"/>
                  <a:pt x="490176" y="489114"/>
                  <a:pt x="485923" y="495493"/>
                </a:cubicBezTo>
                <a:cubicBezTo>
                  <a:pt x="481670" y="501342"/>
                  <a:pt x="475822" y="506658"/>
                  <a:pt x="467847" y="509848"/>
                </a:cubicBezTo>
                <a:cubicBezTo>
                  <a:pt x="465189" y="510911"/>
                  <a:pt x="463063" y="511974"/>
                  <a:pt x="460404" y="512506"/>
                </a:cubicBezTo>
                <a:cubicBezTo>
                  <a:pt x="457214" y="513569"/>
                  <a:pt x="454025" y="514101"/>
                  <a:pt x="450835" y="514633"/>
                </a:cubicBezTo>
                <a:lnTo>
                  <a:pt x="450835" y="533772"/>
                </a:lnTo>
                <a:lnTo>
                  <a:pt x="428506" y="533772"/>
                </a:lnTo>
                <a:lnTo>
                  <a:pt x="428506" y="514101"/>
                </a:lnTo>
                <a:cubicBezTo>
                  <a:pt x="425316" y="513569"/>
                  <a:pt x="422658" y="513038"/>
                  <a:pt x="419999" y="512506"/>
                </a:cubicBezTo>
                <a:cubicBezTo>
                  <a:pt x="413620" y="510911"/>
                  <a:pt x="408303" y="508253"/>
                  <a:pt x="404050" y="505063"/>
                </a:cubicBezTo>
                <a:cubicBezTo>
                  <a:pt x="395544" y="498683"/>
                  <a:pt x="389696" y="488582"/>
                  <a:pt x="387569" y="475291"/>
                </a:cubicBezTo>
                <a:lnTo>
                  <a:pt x="408303" y="472101"/>
                </a:lnTo>
                <a:cubicBezTo>
                  <a:pt x="409898" y="480076"/>
                  <a:pt x="413088" y="486987"/>
                  <a:pt x="418404" y="491240"/>
                </a:cubicBezTo>
                <a:cubicBezTo>
                  <a:pt x="418936" y="491240"/>
                  <a:pt x="419468" y="491772"/>
                  <a:pt x="419999" y="492303"/>
                </a:cubicBezTo>
                <a:cubicBezTo>
                  <a:pt x="422658" y="493899"/>
                  <a:pt x="425316" y="494962"/>
                  <a:pt x="428506" y="496025"/>
                </a:cubicBezTo>
                <a:lnTo>
                  <a:pt x="428506" y="455620"/>
                </a:lnTo>
                <a:cubicBezTo>
                  <a:pt x="425316" y="454557"/>
                  <a:pt x="422658" y="454025"/>
                  <a:pt x="419999" y="452962"/>
                </a:cubicBezTo>
                <a:cubicBezTo>
                  <a:pt x="415746" y="451367"/>
                  <a:pt x="412025" y="449772"/>
                  <a:pt x="409366" y="448709"/>
                </a:cubicBezTo>
                <a:cubicBezTo>
                  <a:pt x="402987" y="446050"/>
                  <a:pt x="398734" y="442329"/>
                  <a:pt x="395544" y="437012"/>
                </a:cubicBezTo>
                <a:cubicBezTo>
                  <a:pt x="392354" y="432228"/>
                  <a:pt x="390759" y="426380"/>
                  <a:pt x="390759" y="420531"/>
                </a:cubicBezTo>
                <a:cubicBezTo>
                  <a:pt x="390759" y="415215"/>
                  <a:pt x="391822" y="409898"/>
                  <a:pt x="394480" y="405114"/>
                </a:cubicBezTo>
                <a:cubicBezTo>
                  <a:pt x="397139" y="400329"/>
                  <a:pt x="400860" y="396607"/>
                  <a:pt x="405113" y="393417"/>
                </a:cubicBezTo>
                <a:cubicBezTo>
                  <a:pt x="408303" y="390759"/>
                  <a:pt x="412556" y="388633"/>
                  <a:pt x="418404" y="387038"/>
                </a:cubicBezTo>
                <a:lnTo>
                  <a:pt x="419468" y="386506"/>
                </a:lnTo>
                <a:cubicBezTo>
                  <a:pt x="422126" y="385974"/>
                  <a:pt x="425316" y="385443"/>
                  <a:pt x="427974" y="384911"/>
                </a:cubicBezTo>
                <a:close/>
                <a:moveTo>
                  <a:pt x="4244121" y="364177"/>
                </a:moveTo>
                <a:lnTo>
                  <a:pt x="4266450" y="364177"/>
                </a:lnTo>
                <a:lnTo>
                  <a:pt x="4266450" y="383848"/>
                </a:lnTo>
                <a:cubicBezTo>
                  <a:pt x="4269640" y="384380"/>
                  <a:pt x="4272830" y="384911"/>
                  <a:pt x="4276020" y="385974"/>
                </a:cubicBezTo>
                <a:cubicBezTo>
                  <a:pt x="4277083" y="386506"/>
                  <a:pt x="4277614" y="386506"/>
                  <a:pt x="4278678" y="387038"/>
                </a:cubicBezTo>
                <a:cubicBezTo>
                  <a:pt x="4286121" y="390228"/>
                  <a:pt x="4291437" y="393949"/>
                  <a:pt x="4295159" y="398734"/>
                </a:cubicBezTo>
                <a:cubicBezTo>
                  <a:pt x="4298880" y="404050"/>
                  <a:pt x="4301007" y="410430"/>
                  <a:pt x="4302602" y="418405"/>
                </a:cubicBezTo>
                <a:lnTo>
                  <a:pt x="4281868" y="421063"/>
                </a:lnTo>
                <a:cubicBezTo>
                  <a:pt x="4280805" y="416278"/>
                  <a:pt x="4279210" y="411494"/>
                  <a:pt x="4276020" y="408304"/>
                </a:cubicBezTo>
                <a:cubicBezTo>
                  <a:pt x="4274956" y="407772"/>
                  <a:pt x="4274425" y="406709"/>
                  <a:pt x="4273361" y="406177"/>
                </a:cubicBezTo>
                <a:cubicBezTo>
                  <a:pt x="4271767" y="404582"/>
                  <a:pt x="4269108" y="403519"/>
                  <a:pt x="4266450" y="402456"/>
                </a:cubicBezTo>
                <a:lnTo>
                  <a:pt x="4266450" y="438076"/>
                </a:lnTo>
                <a:cubicBezTo>
                  <a:pt x="4270172" y="439139"/>
                  <a:pt x="4273361" y="439671"/>
                  <a:pt x="4276020" y="440734"/>
                </a:cubicBezTo>
                <a:cubicBezTo>
                  <a:pt x="4281336" y="442329"/>
                  <a:pt x="4285058" y="443924"/>
                  <a:pt x="4288247" y="444987"/>
                </a:cubicBezTo>
                <a:cubicBezTo>
                  <a:pt x="4294096" y="447645"/>
                  <a:pt x="4298880" y="451367"/>
                  <a:pt x="4303134" y="456152"/>
                </a:cubicBezTo>
                <a:cubicBezTo>
                  <a:pt x="4306855" y="460936"/>
                  <a:pt x="4308450" y="466785"/>
                  <a:pt x="4308450" y="474228"/>
                </a:cubicBezTo>
                <a:cubicBezTo>
                  <a:pt x="4308450" y="481139"/>
                  <a:pt x="4306323" y="487519"/>
                  <a:pt x="4302070" y="493899"/>
                </a:cubicBezTo>
                <a:cubicBezTo>
                  <a:pt x="4297817" y="499747"/>
                  <a:pt x="4291969" y="505063"/>
                  <a:pt x="4283994" y="508253"/>
                </a:cubicBezTo>
                <a:cubicBezTo>
                  <a:pt x="4281336" y="509316"/>
                  <a:pt x="4279210" y="510379"/>
                  <a:pt x="4276551" y="510911"/>
                </a:cubicBezTo>
                <a:cubicBezTo>
                  <a:pt x="4273361" y="511974"/>
                  <a:pt x="4270172" y="512506"/>
                  <a:pt x="4266982" y="513038"/>
                </a:cubicBezTo>
                <a:lnTo>
                  <a:pt x="4266982" y="532177"/>
                </a:lnTo>
                <a:lnTo>
                  <a:pt x="4244653" y="532177"/>
                </a:lnTo>
                <a:lnTo>
                  <a:pt x="4244653" y="512506"/>
                </a:lnTo>
                <a:cubicBezTo>
                  <a:pt x="4241463" y="511974"/>
                  <a:pt x="4238804" y="511443"/>
                  <a:pt x="4236146" y="510911"/>
                </a:cubicBezTo>
                <a:cubicBezTo>
                  <a:pt x="4229766" y="509316"/>
                  <a:pt x="4224450" y="506658"/>
                  <a:pt x="4220197" y="503468"/>
                </a:cubicBezTo>
                <a:cubicBezTo>
                  <a:pt x="4211691" y="497088"/>
                  <a:pt x="4205842" y="486987"/>
                  <a:pt x="4203716" y="473696"/>
                </a:cubicBezTo>
                <a:lnTo>
                  <a:pt x="4224450" y="470506"/>
                </a:lnTo>
                <a:cubicBezTo>
                  <a:pt x="4226045" y="478481"/>
                  <a:pt x="4229235" y="485392"/>
                  <a:pt x="4234551" y="489645"/>
                </a:cubicBezTo>
                <a:cubicBezTo>
                  <a:pt x="4235083" y="489645"/>
                  <a:pt x="4235615" y="490177"/>
                  <a:pt x="4236146" y="490709"/>
                </a:cubicBezTo>
                <a:cubicBezTo>
                  <a:pt x="4238804" y="492304"/>
                  <a:pt x="4241463" y="493367"/>
                  <a:pt x="4244653" y="494430"/>
                </a:cubicBezTo>
                <a:lnTo>
                  <a:pt x="4244653" y="454025"/>
                </a:lnTo>
                <a:cubicBezTo>
                  <a:pt x="4241463" y="452962"/>
                  <a:pt x="4238804" y="452430"/>
                  <a:pt x="4236146" y="451367"/>
                </a:cubicBezTo>
                <a:cubicBezTo>
                  <a:pt x="4231893" y="449772"/>
                  <a:pt x="4228172" y="448177"/>
                  <a:pt x="4225513" y="447114"/>
                </a:cubicBezTo>
                <a:cubicBezTo>
                  <a:pt x="4219134" y="444455"/>
                  <a:pt x="4214880" y="440734"/>
                  <a:pt x="4211691" y="435418"/>
                </a:cubicBezTo>
                <a:cubicBezTo>
                  <a:pt x="4208501" y="430633"/>
                  <a:pt x="4206906" y="424785"/>
                  <a:pt x="4206906" y="418937"/>
                </a:cubicBezTo>
                <a:cubicBezTo>
                  <a:pt x="4206906" y="413620"/>
                  <a:pt x="4207969" y="408304"/>
                  <a:pt x="4210627" y="403519"/>
                </a:cubicBezTo>
                <a:cubicBezTo>
                  <a:pt x="4213286" y="398734"/>
                  <a:pt x="4217007" y="395013"/>
                  <a:pt x="4221260" y="391823"/>
                </a:cubicBezTo>
                <a:cubicBezTo>
                  <a:pt x="4224450" y="389164"/>
                  <a:pt x="4228703" y="387038"/>
                  <a:pt x="4234551" y="385443"/>
                </a:cubicBezTo>
                <a:lnTo>
                  <a:pt x="4235615" y="384911"/>
                </a:lnTo>
                <a:cubicBezTo>
                  <a:pt x="4238273" y="384380"/>
                  <a:pt x="4241463" y="383848"/>
                  <a:pt x="4244121" y="383316"/>
                </a:cubicBezTo>
                <a:close/>
                <a:moveTo>
                  <a:pt x="3820931" y="364177"/>
                </a:moveTo>
                <a:lnTo>
                  <a:pt x="3843260" y="364177"/>
                </a:lnTo>
                <a:lnTo>
                  <a:pt x="3843260" y="383848"/>
                </a:lnTo>
                <a:cubicBezTo>
                  <a:pt x="3846450" y="384380"/>
                  <a:pt x="3849640" y="384911"/>
                  <a:pt x="3852830" y="385974"/>
                </a:cubicBezTo>
                <a:cubicBezTo>
                  <a:pt x="3853893" y="386506"/>
                  <a:pt x="3854425" y="386506"/>
                  <a:pt x="3855488" y="387038"/>
                </a:cubicBezTo>
                <a:cubicBezTo>
                  <a:pt x="3862931" y="390228"/>
                  <a:pt x="3868247" y="393949"/>
                  <a:pt x="3871969" y="398734"/>
                </a:cubicBezTo>
                <a:cubicBezTo>
                  <a:pt x="3875691" y="404050"/>
                  <a:pt x="3877817" y="410430"/>
                  <a:pt x="3879412" y="418405"/>
                </a:cubicBezTo>
                <a:lnTo>
                  <a:pt x="3858678" y="421063"/>
                </a:lnTo>
                <a:cubicBezTo>
                  <a:pt x="3857615" y="416278"/>
                  <a:pt x="3856020" y="411494"/>
                  <a:pt x="3852830" y="408304"/>
                </a:cubicBezTo>
                <a:cubicBezTo>
                  <a:pt x="3851767" y="407772"/>
                  <a:pt x="3851235" y="406709"/>
                  <a:pt x="3850172" y="406177"/>
                </a:cubicBezTo>
                <a:cubicBezTo>
                  <a:pt x="3848577" y="404582"/>
                  <a:pt x="3845919" y="403519"/>
                  <a:pt x="3843260" y="402456"/>
                </a:cubicBezTo>
                <a:lnTo>
                  <a:pt x="3843260" y="438076"/>
                </a:lnTo>
                <a:cubicBezTo>
                  <a:pt x="3846982" y="439139"/>
                  <a:pt x="3850172" y="439671"/>
                  <a:pt x="3852830" y="440734"/>
                </a:cubicBezTo>
                <a:cubicBezTo>
                  <a:pt x="3858146" y="442329"/>
                  <a:pt x="3861868" y="443924"/>
                  <a:pt x="3865058" y="444987"/>
                </a:cubicBezTo>
                <a:cubicBezTo>
                  <a:pt x="3870906" y="447645"/>
                  <a:pt x="3875691" y="451367"/>
                  <a:pt x="3879944" y="456152"/>
                </a:cubicBezTo>
                <a:cubicBezTo>
                  <a:pt x="3883665" y="460936"/>
                  <a:pt x="3885260" y="466785"/>
                  <a:pt x="3885260" y="474228"/>
                </a:cubicBezTo>
                <a:cubicBezTo>
                  <a:pt x="3885260" y="481139"/>
                  <a:pt x="3883134" y="488050"/>
                  <a:pt x="3878880" y="493899"/>
                </a:cubicBezTo>
                <a:cubicBezTo>
                  <a:pt x="3874627" y="499747"/>
                  <a:pt x="3868779" y="505063"/>
                  <a:pt x="3860805" y="508253"/>
                </a:cubicBezTo>
                <a:cubicBezTo>
                  <a:pt x="3858146" y="509316"/>
                  <a:pt x="3856020" y="510379"/>
                  <a:pt x="3853361" y="510911"/>
                </a:cubicBezTo>
                <a:cubicBezTo>
                  <a:pt x="3850172" y="511974"/>
                  <a:pt x="3846982" y="512506"/>
                  <a:pt x="3843792" y="513038"/>
                </a:cubicBezTo>
                <a:lnTo>
                  <a:pt x="3843792" y="532177"/>
                </a:lnTo>
                <a:lnTo>
                  <a:pt x="3821463" y="532177"/>
                </a:lnTo>
                <a:lnTo>
                  <a:pt x="3821463" y="512506"/>
                </a:lnTo>
                <a:cubicBezTo>
                  <a:pt x="3818273" y="511974"/>
                  <a:pt x="3815615" y="511443"/>
                  <a:pt x="3812957" y="510911"/>
                </a:cubicBezTo>
                <a:cubicBezTo>
                  <a:pt x="3806577" y="509316"/>
                  <a:pt x="3801260" y="506658"/>
                  <a:pt x="3797007" y="503468"/>
                </a:cubicBezTo>
                <a:cubicBezTo>
                  <a:pt x="3788501" y="497088"/>
                  <a:pt x="3782653" y="486987"/>
                  <a:pt x="3780526" y="473696"/>
                </a:cubicBezTo>
                <a:lnTo>
                  <a:pt x="3801260" y="470506"/>
                </a:lnTo>
                <a:cubicBezTo>
                  <a:pt x="3802855" y="478481"/>
                  <a:pt x="3806045" y="485392"/>
                  <a:pt x="3811362" y="489645"/>
                </a:cubicBezTo>
                <a:cubicBezTo>
                  <a:pt x="3811893" y="489645"/>
                  <a:pt x="3812425" y="490177"/>
                  <a:pt x="3812957" y="490709"/>
                </a:cubicBezTo>
                <a:cubicBezTo>
                  <a:pt x="3815615" y="492304"/>
                  <a:pt x="3818273" y="493367"/>
                  <a:pt x="3821463" y="494430"/>
                </a:cubicBezTo>
                <a:lnTo>
                  <a:pt x="3821463" y="454025"/>
                </a:lnTo>
                <a:cubicBezTo>
                  <a:pt x="3818273" y="452962"/>
                  <a:pt x="3815615" y="452430"/>
                  <a:pt x="3812957" y="451367"/>
                </a:cubicBezTo>
                <a:cubicBezTo>
                  <a:pt x="3808703" y="449772"/>
                  <a:pt x="3804982" y="448177"/>
                  <a:pt x="3802324" y="447114"/>
                </a:cubicBezTo>
                <a:cubicBezTo>
                  <a:pt x="3795944" y="444455"/>
                  <a:pt x="3791691" y="440734"/>
                  <a:pt x="3788501" y="435418"/>
                </a:cubicBezTo>
                <a:cubicBezTo>
                  <a:pt x="3785311" y="430633"/>
                  <a:pt x="3783716" y="424785"/>
                  <a:pt x="3783716" y="418937"/>
                </a:cubicBezTo>
                <a:cubicBezTo>
                  <a:pt x="3783716" y="413620"/>
                  <a:pt x="3784779" y="408304"/>
                  <a:pt x="3787438" y="403519"/>
                </a:cubicBezTo>
                <a:cubicBezTo>
                  <a:pt x="3790096" y="398734"/>
                  <a:pt x="3793817" y="395013"/>
                  <a:pt x="3798071" y="391823"/>
                </a:cubicBezTo>
                <a:cubicBezTo>
                  <a:pt x="3801260" y="389164"/>
                  <a:pt x="3805513" y="387038"/>
                  <a:pt x="3811362" y="385443"/>
                </a:cubicBezTo>
                <a:lnTo>
                  <a:pt x="3812425" y="384911"/>
                </a:lnTo>
                <a:cubicBezTo>
                  <a:pt x="3815083" y="384380"/>
                  <a:pt x="3818273" y="383848"/>
                  <a:pt x="3820931" y="383316"/>
                </a:cubicBezTo>
                <a:close/>
                <a:moveTo>
                  <a:pt x="2972957" y="364177"/>
                </a:moveTo>
                <a:lnTo>
                  <a:pt x="2995286" y="364177"/>
                </a:lnTo>
                <a:lnTo>
                  <a:pt x="2995286" y="383848"/>
                </a:lnTo>
                <a:cubicBezTo>
                  <a:pt x="2998476" y="384380"/>
                  <a:pt x="3001666" y="384911"/>
                  <a:pt x="3004856" y="385974"/>
                </a:cubicBezTo>
                <a:cubicBezTo>
                  <a:pt x="3005919" y="386506"/>
                  <a:pt x="3006451" y="386506"/>
                  <a:pt x="3007514" y="387038"/>
                </a:cubicBezTo>
                <a:cubicBezTo>
                  <a:pt x="3014957" y="390228"/>
                  <a:pt x="3020273" y="393949"/>
                  <a:pt x="3023995" y="398734"/>
                </a:cubicBezTo>
                <a:cubicBezTo>
                  <a:pt x="3027717" y="404050"/>
                  <a:pt x="3029843" y="410430"/>
                  <a:pt x="3031438" y="418405"/>
                </a:cubicBezTo>
                <a:lnTo>
                  <a:pt x="3010704" y="421063"/>
                </a:lnTo>
                <a:cubicBezTo>
                  <a:pt x="3009641" y="416278"/>
                  <a:pt x="3008046" y="411494"/>
                  <a:pt x="3004856" y="408304"/>
                </a:cubicBezTo>
                <a:cubicBezTo>
                  <a:pt x="3003793" y="407772"/>
                  <a:pt x="3003261" y="406709"/>
                  <a:pt x="3002198" y="406177"/>
                </a:cubicBezTo>
                <a:cubicBezTo>
                  <a:pt x="3000603" y="404582"/>
                  <a:pt x="2997945" y="403519"/>
                  <a:pt x="2995286" y="402456"/>
                </a:cubicBezTo>
                <a:lnTo>
                  <a:pt x="2995286" y="438076"/>
                </a:lnTo>
                <a:cubicBezTo>
                  <a:pt x="2999008" y="439139"/>
                  <a:pt x="3002198" y="439671"/>
                  <a:pt x="3004856" y="440734"/>
                </a:cubicBezTo>
                <a:cubicBezTo>
                  <a:pt x="3010172" y="442329"/>
                  <a:pt x="3013894" y="443924"/>
                  <a:pt x="3017084" y="444987"/>
                </a:cubicBezTo>
                <a:cubicBezTo>
                  <a:pt x="3023463" y="447645"/>
                  <a:pt x="3027717" y="451367"/>
                  <a:pt x="3031970" y="456152"/>
                </a:cubicBezTo>
                <a:cubicBezTo>
                  <a:pt x="3035691" y="460936"/>
                  <a:pt x="3037286" y="466785"/>
                  <a:pt x="3037286" y="474228"/>
                </a:cubicBezTo>
                <a:cubicBezTo>
                  <a:pt x="3037286" y="481139"/>
                  <a:pt x="3035160" y="488050"/>
                  <a:pt x="3030906" y="493899"/>
                </a:cubicBezTo>
                <a:cubicBezTo>
                  <a:pt x="3026653" y="499747"/>
                  <a:pt x="3020805" y="505063"/>
                  <a:pt x="3012831" y="508253"/>
                </a:cubicBezTo>
                <a:cubicBezTo>
                  <a:pt x="3010172" y="509316"/>
                  <a:pt x="3008046" y="510379"/>
                  <a:pt x="3005387" y="510911"/>
                </a:cubicBezTo>
                <a:cubicBezTo>
                  <a:pt x="3002198" y="511974"/>
                  <a:pt x="2999008" y="512506"/>
                  <a:pt x="2995818" y="513038"/>
                </a:cubicBezTo>
                <a:lnTo>
                  <a:pt x="2995818" y="532177"/>
                </a:lnTo>
                <a:lnTo>
                  <a:pt x="2973489" y="532177"/>
                </a:lnTo>
                <a:lnTo>
                  <a:pt x="2973489" y="512506"/>
                </a:lnTo>
                <a:cubicBezTo>
                  <a:pt x="2970299" y="511974"/>
                  <a:pt x="2967641" y="511443"/>
                  <a:pt x="2964983" y="510911"/>
                </a:cubicBezTo>
                <a:cubicBezTo>
                  <a:pt x="2958603" y="509316"/>
                  <a:pt x="2953286" y="506658"/>
                  <a:pt x="2949033" y="503468"/>
                </a:cubicBezTo>
                <a:cubicBezTo>
                  <a:pt x="2940527" y="497088"/>
                  <a:pt x="2934679" y="486987"/>
                  <a:pt x="2932552" y="473696"/>
                </a:cubicBezTo>
                <a:lnTo>
                  <a:pt x="2953286" y="470506"/>
                </a:lnTo>
                <a:cubicBezTo>
                  <a:pt x="2954881" y="478481"/>
                  <a:pt x="2958071" y="485392"/>
                  <a:pt x="2963388" y="489645"/>
                </a:cubicBezTo>
                <a:cubicBezTo>
                  <a:pt x="2963919" y="489645"/>
                  <a:pt x="2964451" y="490177"/>
                  <a:pt x="2964983" y="490709"/>
                </a:cubicBezTo>
                <a:cubicBezTo>
                  <a:pt x="2967641" y="492304"/>
                  <a:pt x="2970299" y="493367"/>
                  <a:pt x="2973489" y="494430"/>
                </a:cubicBezTo>
                <a:lnTo>
                  <a:pt x="2973489" y="454025"/>
                </a:lnTo>
                <a:cubicBezTo>
                  <a:pt x="2970299" y="452962"/>
                  <a:pt x="2967641" y="452430"/>
                  <a:pt x="2964983" y="451367"/>
                </a:cubicBezTo>
                <a:cubicBezTo>
                  <a:pt x="2960729" y="449772"/>
                  <a:pt x="2957008" y="448177"/>
                  <a:pt x="2954350" y="447114"/>
                </a:cubicBezTo>
                <a:cubicBezTo>
                  <a:pt x="2947970" y="444455"/>
                  <a:pt x="2943717" y="440734"/>
                  <a:pt x="2940527" y="435418"/>
                </a:cubicBezTo>
                <a:cubicBezTo>
                  <a:pt x="2937337" y="430633"/>
                  <a:pt x="2935742" y="424785"/>
                  <a:pt x="2935742" y="418937"/>
                </a:cubicBezTo>
                <a:cubicBezTo>
                  <a:pt x="2935742" y="413620"/>
                  <a:pt x="2936805" y="408304"/>
                  <a:pt x="2939464" y="403519"/>
                </a:cubicBezTo>
                <a:cubicBezTo>
                  <a:pt x="2942122" y="398734"/>
                  <a:pt x="2945843" y="395013"/>
                  <a:pt x="2950097" y="391823"/>
                </a:cubicBezTo>
                <a:cubicBezTo>
                  <a:pt x="2953286" y="389164"/>
                  <a:pt x="2957539" y="387038"/>
                  <a:pt x="2963388" y="385443"/>
                </a:cubicBezTo>
                <a:lnTo>
                  <a:pt x="2964451" y="384911"/>
                </a:lnTo>
                <a:cubicBezTo>
                  <a:pt x="2967109" y="384380"/>
                  <a:pt x="2970299" y="383848"/>
                  <a:pt x="2972957" y="383316"/>
                </a:cubicBezTo>
                <a:close/>
                <a:moveTo>
                  <a:pt x="2123389" y="364177"/>
                </a:moveTo>
                <a:lnTo>
                  <a:pt x="2145718" y="364177"/>
                </a:lnTo>
                <a:lnTo>
                  <a:pt x="2145718" y="383848"/>
                </a:lnTo>
                <a:cubicBezTo>
                  <a:pt x="2148908" y="384380"/>
                  <a:pt x="2152098" y="384911"/>
                  <a:pt x="2155288" y="385974"/>
                </a:cubicBezTo>
                <a:cubicBezTo>
                  <a:pt x="2156351" y="386506"/>
                  <a:pt x="2156883" y="386506"/>
                  <a:pt x="2157946" y="387038"/>
                </a:cubicBezTo>
                <a:cubicBezTo>
                  <a:pt x="2165389" y="390228"/>
                  <a:pt x="2170705" y="393949"/>
                  <a:pt x="2174427" y="398734"/>
                </a:cubicBezTo>
                <a:cubicBezTo>
                  <a:pt x="2178149" y="404050"/>
                  <a:pt x="2180275" y="410430"/>
                  <a:pt x="2181870" y="418405"/>
                </a:cubicBezTo>
                <a:lnTo>
                  <a:pt x="2161136" y="421063"/>
                </a:lnTo>
                <a:cubicBezTo>
                  <a:pt x="2160073" y="416278"/>
                  <a:pt x="2158478" y="411494"/>
                  <a:pt x="2155288" y="408304"/>
                </a:cubicBezTo>
                <a:cubicBezTo>
                  <a:pt x="2154225" y="407772"/>
                  <a:pt x="2153693" y="406709"/>
                  <a:pt x="2152630" y="406177"/>
                </a:cubicBezTo>
                <a:cubicBezTo>
                  <a:pt x="2151035" y="404582"/>
                  <a:pt x="2148376" y="403519"/>
                  <a:pt x="2145718" y="402456"/>
                </a:cubicBezTo>
                <a:lnTo>
                  <a:pt x="2145718" y="438076"/>
                </a:lnTo>
                <a:cubicBezTo>
                  <a:pt x="2149440" y="439139"/>
                  <a:pt x="2152630" y="439671"/>
                  <a:pt x="2155288" y="440734"/>
                </a:cubicBezTo>
                <a:cubicBezTo>
                  <a:pt x="2160604" y="442329"/>
                  <a:pt x="2164326" y="443924"/>
                  <a:pt x="2167516" y="444987"/>
                </a:cubicBezTo>
                <a:cubicBezTo>
                  <a:pt x="2173364" y="447645"/>
                  <a:pt x="2178149" y="451367"/>
                  <a:pt x="2182402" y="456152"/>
                </a:cubicBezTo>
                <a:cubicBezTo>
                  <a:pt x="2186123" y="460936"/>
                  <a:pt x="2187718" y="466785"/>
                  <a:pt x="2187718" y="474228"/>
                </a:cubicBezTo>
                <a:cubicBezTo>
                  <a:pt x="2187718" y="481139"/>
                  <a:pt x="2185592" y="488050"/>
                  <a:pt x="2181338" y="493899"/>
                </a:cubicBezTo>
                <a:cubicBezTo>
                  <a:pt x="2177085" y="499747"/>
                  <a:pt x="2171237" y="505063"/>
                  <a:pt x="2163262" y="508253"/>
                </a:cubicBezTo>
                <a:cubicBezTo>
                  <a:pt x="2160604" y="509316"/>
                  <a:pt x="2158478" y="510379"/>
                  <a:pt x="2155819" y="510911"/>
                </a:cubicBezTo>
                <a:cubicBezTo>
                  <a:pt x="2152630" y="511974"/>
                  <a:pt x="2149440" y="512506"/>
                  <a:pt x="2146250" y="513038"/>
                </a:cubicBezTo>
                <a:lnTo>
                  <a:pt x="2146250" y="532177"/>
                </a:lnTo>
                <a:lnTo>
                  <a:pt x="2123921" y="532177"/>
                </a:lnTo>
                <a:lnTo>
                  <a:pt x="2123921" y="512506"/>
                </a:lnTo>
                <a:cubicBezTo>
                  <a:pt x="2120731" y="511974"/>
                  <a:pt x="2118073" y="511443"/>
                  <a:pt x="2115414" y="510911"/>
                </a:cubicBezTo>
                <a:cubicBezTo>
                  <a:pt x="2109035" y="509316"/>
                  <a:pt x="2103718" y="506658"/>
                  <a:pt x="2099465" y="503468"/>
                </a:cubicBezTo>
                <a:cubicBezTo>
                  <a:pt x="2090959" y="497088"/>
                  <a:pt x="2085111" y="486987"/>
                  <a:pt x="2082984" y="473696"/>
                </a:cubicBezTo>
                <a:lnTo>
                  <a:pt x="2103718" y="470506"/>
                </a:lnTo>
                <a:cubicBezTo>
                  <a:pt x="2105313" y="478481"/>
                  <a:pt x="2108503" y="485392"/>
                  <a:pt x="2113820" y="489645"/>
                </a:cubicBezTo>
                <a:cubicBezTo>
                  <a:pt x="2114351" y="489645"/>
                  <a:pt x="2114883" y="490177"/>
                  <a:pt x="2115414" y="490709"/>
                </a:cubicBezTo>
                <a:cubicBezTo>
                  <a:pt x="2118073" y="492304"/>
                  <a:pt x="2120731" y="493367"/>
                  <a:pt x="2123921" y="494430"/>
                </a:cubicBezTo>
                <a:lnTo>
                  <a:pt x="2123921" y="454025"/>
                </a:lnTo>
                <a:cubicBezTo>
                  <a:pt x="2120731" y="452962"/>
                  <a:pt x="2118073" y="452430"/>
                  <a:pt x="2115414" y="451367"/>
                </a:cubicBezTo>
                <a:cubicBezTo>
                  <a:pt x="2111161" y="449772"/>
                  <a:pt x="2107440" y="448177"/>
                  <a:pt x="2104781" y="447114"/>
                </a:cubicBezTo>
                <a:cubicBezTo>
                  <a:pt x="2098402" y="444455"/>
                  <a:pt x="2094149" y="440734"/>
                  <a:pt x="2090959" y="435418"/>
                </a:cubicBezTo>
                <a:cubicBezTo>
                  <a:pt x="2087769" y="430633"/>
                  <a:pt x="2086174" y="424785"/>
                  <a:pt x="2086174" y="418937"/>
                </a:cubicBezTo>
                <a:cubicBezTo>
                  <a:pt x="2086174" y="413620"/>
                  <a:pt x="2087237" y="408304"/>
                  <a:pt x="2089895" y="403519"/>
                </a:cubicBezTo>
                <a:cubicBezTo>
                  <a:pt x="2092554" y="398734"/>
                  <a:pt x="2096275" y="395013"/>
                  <a:pt x="2100528" y="391823"/>
                </a:cubicBezTo>
                <a:cubicBezTo>
                  <a:pt x="2103718" y="389164"/>
                  <a:pt x="2107971" y="387038"/>
                  <a:pt x="2113820" y="385443"/>
                </a:cubicBezTo>
                <a:lnTo>
                  <a:pt x="2114883" y="384911"/>
                </a:lnTo>
                <a:cubicBezTo>
                  <a:pt x="2117541" y="384380"/>
                  <a:pt x="2120731" y="383848"/>
                  <a:pt x="2123389" y="383316"/>
                </a:cubicBezTo>
                <a:close/>
                <a:moveTo>
                  <a:pt x="1700199" y="364177"/>
                </a:moveTo>
                <a:lnTo>
                  <a:pt x="1722528" y="364177"/>
                </a:lnTo>
                <a:lnTo>
                  <a:pt x="1722528" y="383848"/>
                </a:lnTo>
                <a:cubicBezTo>
                  <a:pt x="1725718" y="384380"/>
                  <a:pt x="1728908" y="384911"/>
                  <a:pt x="1732098" y="385974"/>
                </a:cubicBezTo>
                <a:cubicBezTo>
                  <a:pt x="1733161" y="386506"/>
                  <a:pt x="1733693" y="386506"/>
                  <a:pt x="1734756" y="387038"/>
                </a:cubicBezTo>
                <a:cubicBezTo>
                  <a:pt x="1742199" y="390228"/>
                  <a:pt x="1747515" y="393949"/>
                  <a:pt x="1751237" y="398734"/>
                </a:cubicBezTo>
                <a:cubicBezTo>
                  <a:pt x="1754958" y="404050"/>
                  <a:pt x="1757085" y="410430"/>
                  <a:pt x="1758680" y="418405"/>
                </a:cubicBezTo>
                <a:lnTo>
                  <a:pt x="1737946" y="421063"/>
                </a:lnTo>
                <a:cubicBezTo>
                  <a:pt x="1736883" y="416278"/>
                  <a:pt x="1735287" y="411494"/>
                  <a:pt x="1732098" y="408304"/>
                </a:cubicBezTo>
                <a:cubicBezTo>
                  <a:pt x="1731034" y="407772"/>
                  <a:pt x="1730503" y="406709"/>
                  <a:pt x="1729439" y="406177"/>
                </a:cubicBezTo>
                <a:cubicBezTo>
                  <a:pt x="1727845" y="404582"/>
                  <a:pt x="1725186" y="403519"/>
                  <a:pt x="1722528" y="402456"/>
                </a:cubicBezTo>
                <a:lnTo>
                  <a:pt x="1722528" y="438076"/>
                </a:lnTo>
                <a:cubicBezTo>
                  <a:pt x="1726250" y="439139"/>
                  <a:pt x="1729439" y="439671"/>
                  <a:pt x="1732098" y="440734"/>
                </a:cubicBezTo>
                <a:cubicBezTo>
                  <a:pt x="1737414" y="442329"/>
                  <a:pt x="1741136" y="443924"/>
                  <a:pt x="1744326" y="444987"/>
                </a:cubicBezTo>
                <a:cubicBezTo>
                  <a:pt x="1750174" y="447645"/>
                  <a:pt x="1754958" y="451367"/>
                  <a:pt x="1759212" y="456152"/>
                </a:cubicBezTo>
                <a:cubicBezTo>
                  <a:pt x="1762933" y="460936"/>
                  <a:pt x="1764528" y="466785"/>
                  <a:pt x="1764528" y="474228"/>
                </a:cubicBezTo>
                <a:cubicBezTo>
                  <a:pt x="1764528" y="481139"/>
                  <a:pt x="1762401" y="488050"/>
                  <a:pt x="1758148" y="493899"/>
                </a:cubicBezTo>
                <a:cubicBezTo>
                  <a:pt x="1753895" y="499747"/>
                  <a:pt x="1748047" y="505063"/>
                  <a:pt x="1740072" y="508253"/>
                </a:cubicBezTo>
                <a:cubicBezTo>
                  <a:pt x="1737414" y="509316"/>
                  <a:pt x="1735287" y="510379"/>
                  <a:pt x="1732629" y="510911"/>
                </a:cubicBezTo>
                <a:cubicBezTo>
                  <a:pt x="1729439" y="511974"/>
                  <a:pt x="1726250" y="512506"/>
                  <a:pt x="1723060" y="513038"/>
                </a:cubicBezTo>
                <a:lnTo>
                  <a:pt x="1723060" y="532177"/>
                </a:lnTo>
                <a:lnTo>
                  <a:pt x="1700731" y="532177"/>
                </a:lnTo>
                <a:lnTo>
                  <a:pt x="1700731" y="512506"/>
                </a:lnTo>
                <a:cubicBezTo>
                  <a:pt x="1697541" y="511974"/>
                  <a:pt x="1694882" y="511443"/>
                  <a:pt x="1692224" y="510911"/>
                </a:cubicBezTo>
                <a:cubicBezTo>
                  <a:pt x="1685845" y="509316"/>
                  <a:pt x="1680528" y="506658"/>
                  <a:pt x="1676275" y="503468"/>
                </a:cubicBezTo>
                <a:cubicBezTo>
                  <a:pt x="1667769" y="497088"/>
                  <a:pt x="1661921" y="486987"/>
                  <a:pt x="1659794" y="473696"/>
                </a:cubicBezTo>
                <a:lnTo>
                  <a:pt x="1680528" y="470506"/>
                </a:lnTo>
                <a:cubicBezTo>
                  <a:pt x="1682123" y="478481"/>
                  <a:pt x="1685313" y="485392"/>
                  <a:pt x="1690629" y="489645"/>
                </a:cubicBezTo>
                <a:cubicBezTo>
                  <a:pt x="1691161" y="489645"/>
                  <a:pt x="1691693" y="490177"/>
                  <a:pt x="1692224" y="490709"/>
                </a:cubicBezTo>
                <a:cubicBezTo>
                  <a:pt x="1694882" y="492304"/>
                  <a:pt x="1697541" y="493367"/>
                  <a:pt x="1700731" y="494430"/>
                </a:cubicBezTo>
                <a:lnTo>
                  <a:pt x="1700731" y="454025"/>
                </a:lnTo>
                <a:cubicBezTo>
                  <a:pt x="1697541" y="452962"/>
                  <a:pt x="1694882" y="452430"/>
                  <a:pt x="1692224" y="451367"/>
                </a:cubicBezTo>
                <a:cubicBezTo>
                  <a:pt x="1687971" y="449772"/>
                  <a:pt x="1684250" y="448177"/>
                  <a:pt x="1681591" y="447114"/>
                </a:cubicBezTo>
                <a:cubicBezTo>
                  <a:pt x="1675212" y="444455"/>
                  <a:pt x="1670958" y="440734"/>
                  <a:pt x="1667769" y="435418"/>
                </a:cubicBezTo>
                <a:cubicBezTo>
                  <a:pt x="1664579" y="430633"/>
                  <a:pt x="1662984" y="424785"/>
                  <a:pt x="1662984" y="418937"/>
                </a:cubicBezTo>
                <a:cubicBezTo>
                  <a:pt x="1662984" y="413620"/>
                  <a:pt x="1664047" y="408304"/>
                  <a:pt x="1666705" y="403519"/>
                </a:cubicBezTo>
                <a:cubicBezTo>
                  <a:pt x="1669364" y="398734"/>
                  <a:pt x="1673085" y="395013"/>
                  <a:pt x="1677338" y="391823"/>
                </a:cubicBezTo>
                <a:cubicBezTo>
                  <a:pt x="1680528" y="389164"/>
                  <a:pt x="1684781" y="387038"/>
                  <a:pt x="1690629" y="385443"/>
                </a:cubicBezTo>
                <a:lnTo>
                  <a:pt x="1691693" y="384911"/>
                </a:lnTo>
                <a:cubicBezTo>
                  <a:pt x="1694351" y="384380"/>
                  <a:pt x="1697541" y="383848"/>
                  <a:pt x="1700199" y="383316"/>
                </a:cubicBezTo>
                <a:close/>
                <a:moveTo>
                  <a:pt x="852226" y="364177"/>
                </a:moveTo>
                <a:lnTo>
                  <a:pt x="874555" y="364177"/>
                </a:lnTo>
                <a:lnTo>
                  <a:pt x="874555" y="383848"/>
                </a:lnTo>
                <a:cubicBezTo>
                  <a:pt x="877745" y="384380"/>
                  <a:pt x="880935" y="384911"/>
                  <a:pt x="884125" y="385974"/>
                </a:cubicBezTo>
                <a:cubicBezTo>
                  <a:pt x="885188" y="386506"/>
                  <a:pt x="885720" y="386506"/>
                  <a:pt x="886783" y="387038"/>
                </a:cubicBezTo>
                <a:cubicBezTo>
                  <a:pt x="894226" y="390228"/>
                  <a:pt x="899542" y="393949"/>
                  <a:pt x="903264" y="398734"/>
                </a:cubicBezTo>
                <a:cubicBezTo>
                  <a:pt x="906986" y="404050"/>
                  <a:pt x="909112" y="410430"/>
                  <a:pt x="910707" y="418405"/>
                </a:cubicBezTo>
                <a:lnTo>
                  <a:pt x="889973" y="421063"/>
                </a:lnTo>
                <a:cubicBezTo>
                  <a:pt x="888910" y="416278"/>
                  <a:pt x="887315" y="411494"/>
                  <a:pt x="884125" y="408304"/>
                </a:cubicBezTo>
                <a:cubicBezTo>
                  <a:pt x="883061" y="407772"/>
                  <a:pt x="882530" y="406709"/>
                  <a:pt x="881467" y="406177"/>
                </a:cubicBezTo>
                <a:cubicBezTo>
                  <a:pt x="879872" y="404582"/>
                  <a:pt x="877213" y="403519"/>
                  <a:pt x="874555" y="402456"/>
                </a:cubicBezTo>
                <a:lnTo>
                  <a:pt x="874555" y="438076"/>
                </a:lnTo>
                <a:cubicBezTo>
                  <a:pt x="878277" y="439139"/>
                  <a:pt x="881467" y="439671"/>
                  <a:pt x="884125" y="440734"/>
                </a:cubicBezTo>
                <a:cubicBezTo>
                  <a:pt x="889441" y="442329"/>
                  <a:pt x="893163" y="443924"/>
                  <a:pt x="896353" y="444987"/>
                </a:cubicBezTo>
                <a:cubicBezTo>
                  <a:pt x="902201" y="447645"/>
                  <a:pt x="906986" y="451367"/>
                  <a:pt x="911239" y="456152"/>
                </a:cubicBezTo>
                <a:cubicBezTo>
                  <a:pt x="914960" y="460936"/>
                  <a:pt x="916555" y="466785"/>
                  <a:pt x="916555" y="474228"/>
                </a:cubicBezTo>
                <a:cubicBezTo>
                  <a:pt x="916555" y="481139"/>
                  <a:pt x="914429" y="488050"/>
                  <a:pt x="910175" y="493899"/>
                </a:cubicBezTo>
                <a:cubicBezTo>
                  <a:pt x="905922" y="499747"/>
                  <a:pt x="900074" y="505063"/>
                  <a:pt x="892099" y="508253"/>
                </a:cubicBezTo>
                <a:cubicBezTo>
                  <a:pt x="889441" y="509316"/>
                  <a:pt x="887315" y="510379"/>
                  <a:pt x="884656" y="510911"/>
                </a:cubicBezTo>
                <a:cubicBezTo>
                  <a:pt x="881467" y="511974"/>
                  <a:pt x="878277" y="512506"/>
                  <a:pt x="875087" y="513038"/>
                </a:cubicBezTo>
                <a:lnTo>
                  <a:pt x="875087" y="532177"/>
                </a:lnTo>
                <a:lnTo>
                  <a:pt x="852758" y="532177"/>
                </a:lnTo>
                <a:lnTo>
                  <a:pt x="852758" y="512506"/>
                </a:lnTo>
                <a:cubicBezTo>
                  <a:pt x="849568" y="511974"/>
                  <a:pt x="846910" y="511443"/>
                  <a:pt x="844251" y="510911"/>
                </a:cubicBezTo>
                <a:cubicBezTo>
                  <a:pt x="837872" y="509316"/>
                  <a:pt x="832555" y="506658"/>
                  <a:pt x="828302" y="503468"/>
                </a:cubicBezTo>
                <a:cubicBezTo>
                  <a:pt x="819796" y="497088"/>
                  <a:pt x="813948" y="486987"/>
                  <a:pt x="811821" y="473696"/>
                </a:cubicBezTo>
                <a:lnTo>
                  <a:pt x="832555" y="470506"/>
                </a:lnTo>
                <a:cubicBezTo>
                  <a:pt x="834150" y="478481"/>
                  <a:pt x="837340" y="485392"/>
                  <a:pt x="842656" y="489645"/>
                </a:cubicBezTo>
                <a:cubicBezTo>
                  <a:pt x="843188" y="489645"/>
                  <a:pt x="843720" y="490177"/>
                  <a:pt x="844251" y="490709"/>
                </a:cubicBezTo>
                <a:cubicBezTo>
                  <a:pt x="846910" y="492304"/>
                  <a:pt x="849568" y="493367"/>
                  <a:pt x="852758" y="494430"/>
                </a:cubicBezTo>
                <a:lnTo>
                  <a:pt x="852758" y="454025"/>
                </a:lnTo>
                <a:cubicBezTo>
                  <a:pt x="849568" y="452962"/>
                  <a:pt x="846910" y="452430"/>
                  <a:pt x="844251" y="451367"/>
                </a:cubicBezTo>
                <a:cubicBezTo>
                  <a:pt x="839998" y="449772"/>
                  <a:pt x="836277" y="448177"/>
                  <a:pt x="833618" y="447114"/>
                </a:cubicBezTo>
                <a:cubicBezTo>
                  <a:pt x="827239" y="444455"/>
                  <a:pt x="822986" y="440734"/>
                  <a:pt x="819796" y="435418"/>
                </a:cubicBezTo>
                <a:cubicBezTo>
                  <a:pt x="816606" y="430633"/>
                  <a:pt x="815011" y="424785"/>
                  <a:pt x="815011" y="418937"/>
                </a:cubicBezTo>
                <a:cubicBezTo>
                  <a:pt x="815011" y="413620"/>
                  <a:pt x="816074" y="408304"/>
                  <a:pt x="818732" y="403519"/>
                </a:cubicBezTo>
                <a:cubicBezTo>
                  <a:pt x="821391" y="398734"/>
                  <a:pt x="825112" y="395013"/>
                  <a:pt x="829365" y="391823"/>
                </a:cubicBezTo>
                <a:cubicBezTo>
                  <a:pt x="832555" y="389164"/>
                  <a:pt x="836808" y="387038"/>
                  <a:pt x="842656" y="385443"/>
                </a:cubicBezTo>
                <a:lnTo>
                  <a:pt x="843720" y="384911"/>
                </a:lnTo>
                <a:cubicBezTo>
                  <a:pt x="846378" y="384380"/>
                  <a:pt x="849568" y="383848"/>
                  <a:pt x="852226" y="383316"/>
                </a:cubicBezTo>
                <a:close/>
                <a:moveTo>
                  <a:pt x="3397210" y="359924"/>
                </a:moveTo>
                <a:lnTo>
                  <a:pt x="3419539" y="359924"/>
                </a:lnTo>
                <a:lnTo>
                  <a:pt x="3419539" y="379595"/>
                </a:lnTo>
                <a:cubicBezTo>
                  <a:pt x="3422729" y="380126"/>
                  <a:pt x="3425919" y="380658"/>
                  <a:pt x="3429109" y="381721"/>
                </a:cubicBezTo>
                <a:cubicBezTo>
                  <a:pt x="3430172" y="382253"/>
                  <a:pt x="3430703" y="382253"/>
                  <a:pt x="3431767" y="382785"/>
                </a:cubicBezTo>
                <a:cubicBezTo>
                  <a:pt x="3439210" y="385975"/>
                  <a:pt x="3444526" y="389696"/>
                  <a:pt x="3448248" y="394481"/>
                </a:cubicBezTo>
                <a:cubicBezTo>
                  <a:pt x="3451969" y="399797"/>
                  <a:pt x="3454096" y="406177"/>
                  <a:pt x="3455691" y="414152"/>
                </a:cubicBezTo>
                <a:lnTo>
                  <a:pt x="3434957" y="416810"/>
                </a:lnTo>
                <a:cubicBezTo>
                  <a:pt x="3433894" y="412025"/>
                  <a:pt x="3432298" y="407240"/>
                  <a:pt x="3429109" y="404050"/>
                </a:cubicBezTo>
                <a:cubicBezTo>
                  <a:pt x="3428045" y="403519"/>
                  <a:pt x="3427514" y="402456"/>
                  <a:pt x="3426450" y="401924"/>
                </a:cubicBezTo>
                <a:cubicBezTo>
                  <a:pt x="3424856" y="400329"/>
                  <a:pt x="3422197" y="399266"/>
                  <a:pt x="3419539" y="398203"/>
                </a:cubicBezTo>
                <a:lnTo>
                  <a:pt x="3419539" y="433823"/>
                </a:lnTo>
                <a:cubicBezTo>
                  <a:pt x="3423261" y="434886"/>
                  <a:pt x="3426450" y="435418"/>
                  <a:pt x="3429109" y="436481"/>
                </a:cubicBezTo>
                <a:cubicBezTo>
                  <a:pt x="3434425" y="438076"/>
                  <a:pt x="3438147" y="439671"/>
                  <a:pt x="3441336" y="440734"/>
                </a:cubicBezTo>
                <a:cubicBezTo>
                  <a:pt x="3447185" y="443392"/>
                  <a:pt x="3451969" y="447114"/>
                  <a:pt x="3456222" y="451899"/>
                </a:cubicBezTo>
                <a:cubicBezTo>
                  <a:pt x="3459944" y="456683"/>
                  <a:pt x="3461539" y="462531"/>
                  <a:pt x="3461539" y="469975"/>
                </a:cubicBezTo>
                <a:cubicBezTo>
                  <a:pt x="3461539" y="476886"/>
                  <a:pt x="3459412" y="483266"/>
                  <a:pt x="3455159" y="489645"/>
                </a:cubicBezTo>
                <a:cubicBezTo>
                  <a:pt x="3450906" y="495494"/>
                  <a:pt x="3445058" y="500810"/>
                  <a:pt x="3437083" y="504000"/>
                </a:cubicBezTo>
                <a:cubicBezTo>
                  <a:pt x="3434425" y="505063"/>
                  <a:pt x="3432298" y="506126"/>
                  <a:pt x="3429640" y="506658"/>
                </a:cubicBezTo>
                <a:cubicBezTo>
                  <a:pt x="3426450" y="507721"/>
                  <a:pt x="3423261" y="508253"/>
                  <a:pt x="3420071" y="508785"/>
                </a:cubicBezTo>
                <a:lnTo>
                  <a:pt x="3420071" y="527924"/>
                </a:lnTo>
                <a:lnTo>
                  <a:pt x="3397741" y="527924"/>
                </a:lnTo>
                <a:lnTo>
                  <a:pt x="3397741" y="508253"/>
                </a:lnTo>
                <a:cubicBezTo>
                  <a:pt x="3394552" y="507721"/>
                  <a:pt x="3391893" y="507190"/>
                  <a:pt x="3389235" y="506658"/>
                </a:cubicBezTo>
                <a:cubicBezTo>
                  <a:pt x="3382855" y="505063"/>
                  <a:pt x="3377539" y="502405"/>
                  <a:pt x="3373286" y="499215"/>
                </a:cubicBezTo>
                <a:cubicBezTo>
                  <a:pt x="3364780" y="492835"/>
                  <a:pt x="3358931" y="482734"/>
                  <a:pt x="3356805" y="469443"/>
                </a:cubicBezTo>
                <a:lnTo>
                  <a:pt x="3377539" y="466253"/>
                </a:lnTo>
                <a:cubicBezTo>
                  <a:pt x="3379134" y="474228"/>
                  <a:pt x="3382324" y="481139"/>
                  <a:pt x="3387640" y="485392"/>
                </a:cubicBezTo>
                <a:cubicBezTo>
                  <a:pt x="3388172" y="485392"/>
                  <a:pt x="3388704" y="485924"/>
                  <a:pt x="3389235" y="486455"/>
                </a:cubicBezTo>
                <a:cubicBezTo>
                  <a:pt x="3391893" y="488051"/>
                  <a:pt x="3394552" y="489114"/>
                  <a:pt x="3397741" y="490177"/>
                </a:cubicBezTo>
                <a:lnTo>
                  <a:pt x="3397741" y="449772"/>
                </a:lnTo>
                <a:cubicBezTo>
                  <a:pt x="3394552" y="448709"/>
                  <a:pt x="3391893" y="448177"/>
                  <a:pt x="3389235" y="447114"/>
                </a:cubicBezTo>
                <a:cubicBezTo>
                  <a:pt x="3384982" y="445519"/>
                  <a:pt x="3381261" y="443924"/>
                  <a:pt x="3378602" y="442861"/>
                </a:cubicBezTo>
                <a:cubicBezTo>
                  <a:pt x="3372223" y="440202"/>
                  <a:pt x="3367969" y="436481"/>
                  <a:pt x="3364780" y="431164"/>
                </a:cubicBezTo>
                <a:cubicBezTo>
                  <a:pt x="3361590" y="426380"/>
                  <a:pt x="3359995" y="420532"/>
                  <a:pt x="3359995" y="414683"/>
                </a:cubicBezTo>
                <a:cubicBezTo>
                  <a:pt x="3359995" y="409367"/>
                  <a:pt x="3361058" y="404050"/>
                  <a:pt x="3363716" y="399266"/>
                </a:cubicBezTo>
                <a:cubicBezTo>
                  <a:pt x="3366375" y="394481"/>
                  <a:pt x="3370096" y="390759"/>
                  <a:pt x="3374349" y="387570"/>
                </a:cubicBezTo>
                <a:cubicBezTo>
                  <a:pt x="3377539" y="384911"/>
                  <a:pt x="3381792" y="382785"/>
                  <a:pt x="3387640" y="381190"/>
                </a:cubicBezTo>
                <a:lnTo>
                  <a:pt x="3388704" y="380658"/>
                </a:lnTo>
                <a:cubicBezTo>
                  <a:pt x="3391362" y="380126"/>
                  <a:pt x="3394552" y="379595"/>
                  <a:pt x="3397210" y="379063"/>
                </a:cubicBezTo>
                <a:close/>
                <a:moveTo>
                  <a:pt x="1275947" y="359924"/>
                </a:moveTo>
                <a:lnTo>
                  <a:pt x="1298276" y="359924"/>
                </a:lnTo>
                <a:lnTo>
                  <a:pt x="1298276" y="379595"/>
                </a:lnTo>
                <a:cubicBezTo>
                  <a:pt x="1301466" y="380126"/>
                  <a:pt x="1304656" y="380658"/>
                  <a:pt x="1307846" y="381721"/>
                </a:cubicBezTo>
                <a:cubicBezTo>
                  <a:pt x="1308909" y="382253"/>
                  <a:pt x="1309441" y="382253"/>
                  <a:pt x="1310504" y="382785"/>
                </a:cubicBezTo>
                <a:cubicBezTo>
                  <a:pt x="1317947" y="385975"/>
                  <a:pt x="1323263" y="389696"/>
                  <a:pt x="1326985" y="394481"/>
                </a:cubicBezTo>
                <a:cubicBezTo>
                  <a:pt x="1330706" y="399797"/>
                  <a:pt x="1332832" y="406177"/>
                  <a:pt x="1334427" y="414152"/>
                </a:cubicBezTo>
                <a:lnTo>
                  <a:pt x="1313694" y="416810"/>
                </a:lnTo>
                <a:cubicBezTo>
                  <a:pt x="1312631" y="412025"/>
                  <a:pt x="1311036" y="407240"/>
                  <a:pt x="1307846" y="404050"/>
                </a:cubicBezTo>
                <a:cubicBezTo>
                  <a:pt x="1306782" y="403519"/>
                  <a:pt x="1306251" y="402456"/>
                  <a:pt x="1305188" y="401924"/>
                </a:cubicBezTo>
                <a:cubicBezTo>
                  <a:pt x="1303593" y="400329"/>
                  <a:pt x="1300934" y="399266"/>
                  <a:pt x="1298276" y="398203"/>
                </a:cubicBezTo>
                <a:lnTo>
                  <a:pt x="1298276" y="433823"/>
                </a:lnTo>
                <a:cubicBezTo>
                  <a:pt x="1301998" y="434886"/>
                  <a:pt x="1305188" y="435418"/>
                  <a:pt x="1307846" y="436481"/>
                </a:cubicBezTo>
                <a:cubicBezTo>
                  <a:pt x="1313162" y="438076"/>
                  <a:pt x="1316884" y="439671"/>
                  <a:pt x="1320074" y="440734"/>
                </a:cubicBezTo>
                <a:cubicBezTo>
                  <a:pt x="1326453" y="443392"/>
                  <a:pt x="1330706" y="447114"/>
                  <a:pt x="1334959" y="451899"/>
                </a:cubicBezTo>
                <a:cubicBezTo>
                  <a:pt x="1338680" y="456683"/>
                  <a:pt x="1340275" y="462531"/>
                  <a:pt x="1340275" y="469975"/>
                </a:cubicBezTo>
                <a:cubicBezTo>
                  <a:pt x="1340275" y="476886"/>
                  <a:pt x="1338149" y="483266"/>
                  <a:pt x="1333895" y="489645"/>
                </a:cubicBezTo>
                <a:cubicBezTo>
                  <a:pt x="1329643" y="495494"/>
                  <a:pt x="1323795" y="500810"/>
                  <a:pt x="1315820" y="504000"/>
                </a:cubicBezTo>
                <a:cubicBezTo>
                  <a:pt x="1313162" y="505063"/>
                  <a:pt x="1311036" y="506126"/>
                  <a:pt x="1308377" y="506658"/>
                </a:cubicBezTo>
                <a:cubicBezTo>
                  <a:pt x="1305188" y="507721"/>
                  <a:pt x="1301998" y="508253"/>
                  <a:pt x="1298808" y="508785"/>
                </a:cubicBezTo>
                <a:lnTo>
                  <a:pt x="1298808" y="527924"/>
                </a:lnTo>
                <a:lnTo>
                  <a:pt x="1276479" y="527924"/>
                </a:lnTo>
                <a:lnTo>
                  <a:pt x="1276479" y="508253"/>
                </a:lnTo>
                <a:cubicBezTo>
                  <a:pt x="1273289" y="507721"/>
                  <a:pt x="1270631" y="507190"/>
                  <a:pt x="1267972" y="506658"/>
                </a:cubicBezTo>
                <a:cubicBezTo>
                  <a:pt x="1261593" y="505063"/>
                  <a:pt x="1256276" y="502405"/>
                  <a:pt x="1252023" y="499215"/>
                </a:cubicBezTo>
                <a:cubicBezTo>
                  <a:pt x="1243517" y="492835"/>
                  <a:pt x="1237669" y="482734"/>
                  <a:pt x="1235542" y="469443"/>
                </a:cubicBezTo>
                <a:lnTo>
                  <a:pt x="1256276" y="466253"/>
                </a:lnTo>
                <a:cubicBezTo>
                  <a:pt x="1257871" y="474228"/>
                  <a:pt x="1261061" y="481139"/>
                  <a:pt x="1266377" y="485392"/>
                </a:cubicBezTo>
                <a:cubicBezTo>
                  <a:pt x="1266909" y="485392"/>
                  <a:pt x="1267441" y="485924"/>
                  <a:pt x="1267972" y="486455"/>
                </a:cubicBezTo>
                <a:cubicBezTo>
                  <a:pt x="1270631" y="488051"/>
                  <a:pt x="1273289" y="489114"/>
                  <a:pt x="1276479" y="490177"/>
                </a:cubicBezTo>
                <a:lnTo>
                  <a:pt x="1276479" y="449772"/>
                </a:lnTo>
                <a:cubicBezTo>
                  <a:pt x="1273289" y="448709"/>
                  <a:pt x="1270631" y="448177"/>
                  <a:pt x="1267972" y="447114"/>
                </a:cubicBezTo>
                <a:cubicBezTo>
                  <a:pt x="1263719" y="445519"/>
                  <a:pt x="1259998" y="443924"/>
                  <a:pt x="1257339" y="442861"/>
                </a:cubicBezTo>
                <a:cubicBezTo>
                  <a:pt x="1250960" y="440202"/>
                  <a:pt x="1246707" y="436481"/>
                  <a:pt x="1243517" y="431164"/>
                </a:cubicBezTo>
                <a:cubicBezTo>
                  <a:pt x="1240327" y="426380"/>
                  <a:pt x="1238732" y="420532"/>
                  <a:pt x="1238732" y="414683"/>
                </a:cubicBezTo>
                <a:cubicBezTo>
                  <a:pt x="1238732" y="409367"/>
                  <a:pt x="1239795" y="404050"/>
                  <a:pt x="1242453" y="399266"/>
                </a:cubicBezTo>
                <a:cubicBezTo>
                  <a:pt x="1245112" y="394481"/>
                  <a:pt x="1248833" y="390759"/>
                  <a:pt x="1253086" y="387570"/>
                </a:cubicBezTo>
                <a:cubicBezTo>
                  <a:pt x="1256276" y="384911"/>
                  <a:pt x="1260529" y="382785"/>
                  <a:pt x="1266377" y="381190"/>
                </a:cubicBezTo>
                <a:lnTo>
                  <a:pt x="1267441" y="380658"/>
                </a:lnTo>
                <a:cubicBezTo>
                  <a:pt x="1270099" y="380126"/>
                  <a:pt x="1273289" y="379595"/>
                  <a:pt x="1275947" y="379063"/>
                </a:cubicBezTo>
                <a:close/>
                <a:moveTo>
                  <a:pt x="2658756" y="173316"/>
                </a:moveTo>
                <a:cubicBezTo>
                  <a:pt x="2617819" y="192456"/>
                  <a:pt x="2635895" y="169595"/>
                  <a:pt x="2599743" y="185544"/>
                </a:cubicBezTo>
                <a:cubicBezTo>
                  <a:pt x="2560933" y="202557"/>
                  <a:pt x="2564655" y="177038"/>
                  <a:pt x="2546047" y="178101"/>
                </a:cubicBezTo>
                <a:cubicBezTo>
                  <a:pt x="2524781" y="187671"/>
                  <a:pt x="2504047" y="189797"/>
                  <a:pt x="2479591" y="183949"/>
                </a:cubicBezTo>
                <a:cubicBezTo>
                  <a:pt x="2470554" y="181823"/>
                  <a:pt x="2479591" y="189797"/>
                  <a:pt x="2483313" y="194582"/>
                </a:cubicBezTo>
                <a:cubicBezTo>
                  <a:pt x="2494478" y="208405"/>
                  <a:pt x="2526376" y="240835"/>
                  <a:pt x="2530629" y="263164"/>
                </a:cubicBezTo>
                <a:lnTo>
                  <a:pt x="2513085" y="262101"/>
                </a:lnTo>
                <a:cubicBezTo>
                  <a:pt x="2510427" y="262101"/>
                  <a:pt x="2508300" y="264228"/>
                  <a:pt x="2508300" y="266354"/>
                </a:cubicBezTo>
                <a:cubicBezTo>
                  <a:pt x="2507769" y="268481"/>
                  <a:pt x="2509895" y="270608"/>
                  <a:pt x="2512022" y="270608"/>
                </a:cubicBezTo>
                <a:lnTo>
                  <a:pt x="2518933" y="271139"/>
                </a:lnTo>
                <a:lnTo>
                  <a:pt x="2508300" y="273266"/>
                </a:lnTo>
                <a:cubicBezTo>
                  <a:pt x="2506174" y="273797"/>
                  <a:pt x="2505110" y="275924"/>
                  <a:pt x="2506174" y="278051"/>
                </a:cubicBezTo>
                <a:cubicBezTo>
                  <a:pt x="2507237" y="280177"/>
                  <a:pt x="2510427" y="281772"/>
                  <a:pt x="2512553" y="281240"/>
                </a:cubicBezTo>
                <a:lnTo>
                  <a:pt x="2520528" y="279645"/>
                </a:lnTo>
                <a:cubicBezTo>
                  <a:pt x="2515212" y="282835"/>
                  <a:pt x="2510958" y="287088"/>
                  <a:pt x="2508832" y="291342"/>
                </a:cubicBezTo>
                <a:cubicBezTo>
                  <a:pt x="2508832" y="291873"/>
                  <a:pt x="2508300" y="292405"/>
                  <a:pt x="2508300" y="292937"/>
                </a:cubicBezTo>
                <a:cubicBezTo>
                  <a:pt x="2428022" y="352481"/>
                  <a:pt x="2387617" y="403519"/>
                  <a:pt x="2387617" y="501341"/>
                </a:cubicBezTo>
                <a:cubicBezTo>
                  <a:pt x="2387617" y="543341"/>
                  <a:pt x="2412073" y="573645"/>
                  <a:pt x="2451946" y="584810"/>
                </a:cubicBezTo>
                <a:cubicBezTo>
                  <a:pt x="2481186" y="592784"/>
                  <a:pt x="2518933" y="586936"/>
                  <a:pt x="2559870" y="586936"/>
                </a:cubicBezTo>
                <a:cubicBezTo>
                  <a:pt x="2603465" y="586936"/>
                  <a:pt x="2637490" y="595974"/>
                  <a:pt x="2667794" y="584810"/>
                </a:cubicBezTo>
                <a:cubicBezTo>
                  <a:pt x="2703946" y="571519"/>
                  <a:pt x="2732654" y="534303"/>
                  <a:pt x="2733186" y="486455"/>
                </a:cubicBezTo>
                <a:cubicBezTo>
                  <a:pt x="2733186" y="418405"/>
                  <a:pt x="2685870" y="325899"/>
                  <a:pt x="2619414" y="288683"/>
                </a:cubicBezTo>
                <a:cubicBezTo>
                  <a:pt x="2626325" y="286557"/>
                  <a:pt x="2628984" y="284430"/>
                  <a:pt x="2627920" y="280709"/>
                </a:cubicBezTo>
                <a:cubicBezTo>
                  <a:pt x="2626857" y="275924"/>
                  <a:pt x="2619414" y="271671"/>
                  <a:pt x="2606655" y="271139"/>
                </a:cubicBezTo>
                <a:cubicBezTo>
                  <a:pt x="2606655" y="269012"/>
                  <a:pt x="2605060" y="266886"/>
                  <a:pt x="2602933" y="266886"/>
                </a:cubicBezTo>
                <a:lnTo>
                  <a:pt x="2594427" y="266354"/>
                </a:lnTo>
                <a:cubicBezTo>
                  <a:pt x="2594427" y="265823"/>
                  <a:pt x="2594427" y="265823"/>
                  <a:pt x="2594427" y="265291"/>
                </a:cubicBezTo>
                <a:lnTo>
                  <a:pt x="2600807" y="264228"/>
                </a:lnTo>
                <a:cubicBezTo>
                  <a:pt x="2602933" y="263696"/>
                  <a:pt x="2603996" y="261569"/>
                  <a:pt x="2602933" y="259443"/>
                </a:cubicBezTo>
                <a:cubicBezTo>
                  <a:pt x="2601870" y="257316"/>
                  <a:pt x="2598680" y="255721"/>
                  <a:pt x="2596553" y="256253"/>
                </a:cubicBezTo>
                <a:lnTo>
                  <a:pt x="2592832" y="256785"/>
                </a:lnTo>
                <a:cubicBezTo>
                  <a:pt x="2590705" y="237114"/>
                  <a:pt x="2607718" y="218506"/>
                  <a:pt x="2627920" y="206810"/>
                </a:cubicBezTo>
                <a:cubicBezTo>
                  <a:pt x="2648655" y="195114"/>
                  <a:pt x="2650250" y="189797"/>
                  <a:pt x="2658756" y="173316"/>
                </a:cubicBezTo>
                <a:close/>
                <a:moveTo>
                  <a:pt x="537493" y="173316"/>
                </a:moveTo>
                <a:cubicBezTo>
                  <a:pt x="496556" y="192456"/>
                  <a:pt x="514632" y="169595"/>
                  <a:pt x="478481" y="185544"/>
                </a:cubicBezTo>
                <a:cubicBezTo>
                  <a:pt x="439670" y="202557"/>
                  <a:pt x="443392" y="177038"/>
                  <a:pt x="424784" y="178101"/>
                </a:cubicBezTo>
                <a:cubicBezTo>
                  <a:pt x="403519" y="187671"/>
                  <a:pt x="382784" y="189797"/>
                  <a:pt x="358329" y="183949"/>
                </a:cubicBezTo>
                <a:cubicBezTo>
                  <a:pt x="349291" y="181823"/>
                  <a:pt x="358329" y="189797"/>
                  <a:pt x="362050" y="194582"/>
                </a:cubicBezTo>
                <a:cubicBezTo>
                  <a:pt x="373215" y="208405"/>
                  <a:pt x="405113" y="240835"/>
                  <a:pt x="409367" y="263164"/>
                </a:cubicBezTo>
                <a:lnTo>
                  <a:pt x="391822" y="262101"/>
                </a:lnTo>
                <a:cubicBezTo>
                  <a:pt x="389164" y="262101"/>
                  <a:pt x="387038" y="264228"/>
                  <a:pt x="387038" y="266354"/>
                </a:cubicBezTo>
                <a:cubicBezTo>
                  <a:pt x="386506" y="268481"/>
                  <a:pt x="388633" y="270608"/>
                  <a:pt x="390759" y="270608"/>
                </a:cubicBezTo>
                <a:lnTo>
                  <a:pt x="397671" y="271139"/>
                </a:lnTo>
                <a:lnTo>
                  <a:pt x="387038" y="273266"/>
                </a:lnTo>
                <a:cubicBezTo>
                  <a:pt x="384911" y="273797"/>
                  <a:pt x="383848" y="275924"/>
                  <a:pt x="384911" y="278051"/>
                </a:cubicBezTo>
                <a:cubicBezTo>
                  <a:pt x="385974" y="280177"/>
                  <a:pt x="389164" y="281772"/>
                  <a:pt x="391291" y="281240"/>
                </a:cubicBezTo>
                <a:lnTo>
                  <a:pt x="399265" y="279645"/>
                </a:lnTo>
                <a:cubicBezTo>
                  <a:pt x="393949" y="282835"/>
                  <a:pt x="389696" y="287088"/>
                  <a:pt x="387569" y="291342"/>
                </a:cubicBezTo>
                <a:cubicBezTo>
                  <a:pt x="387569" y="291873"/>
                  <a:pt x="387038" y="292405"/>
                  <a:pt x="387038" y="292937"/>
                </a:cubicBezTo>
                <a:cubicBezTo>
                  <a:pt x="306759" y="352481"/>
                  <a:pt x="266354" y="403519"/>
                  <a:pt x="266354" y="501341"/>
                </a:cubicBezTo>
                <a:cubicBezTo>
                  <a:pt x="266354" y="543341"/>
                  <a:pt x="290810" y="573645"/>
                  <a:pt x="330683" y="584810"/>
                </a:cubicBezTo>
                <a:cubicBezTo>
                  <a:pt x="359924" y="592784"/>
                  <a:pt x="397671" y="586936"/>
                  <a:pt x="438607" y="586936"/>
                </a:cubicBezTo>
                <a:cubicBezTo>
                  <a:pt x="482202" y="586936"/>
                  <a:pt x="516227" y="595974"/>
                  <a:pt x="546531" y="584810"/>
                </a:cubicBezTo>
                <a:cubicBezTo>
                  <a:pt x="583215" y="571519"/>
                  <a:pt x="611923" y="534303"/>
                  <a:pt x="611923" y="486455"/>
                </a:cubicBezTo>
                <a:cubicBezTo>
                  <a:pt x="611923" y="418405"/>
                  <a:pt x="564607" y="325899"/>
                  <a:pt x="498151" y="288683"/>
                </a:cubicBezTo>
                <a:cubicBezTo>
                  <a:pt x="505063" y="286557"/>
                  <a:pt x="507721" y="284430"/>
                  <a:pt x="506658" y="280709"/>
                </a:cubicBezTo>
                <a:cubicBezTo>
                  <a:pt x="505594" y="275924"/>
                  <a:pt x="498151" y="271671"/>
                  <a:pt x="485392" y="271139"/>
                </a:cubicBezTo>
                <a:cubicBezTo>
                  <a:pt x="485392" y="269012"/>
                  <a:pt x="483797" y="266886"/>
                  <a:pt x="481670" y="266886"/>
                </a:cubicBezTo>
                <a:lnTo>
                  <a:pt x="473164" y="266354"/>
                </a:lnTo>
                <a:cubicBezTo>
                  <a:pt x="473164" y="265823"/>
                  <a:pt x="473164" y="265823"/>
                  <a:pt x="473164" y="265291"/>
                </a:cubicBezTo>
                <a:lnTo>
                  <a:pt x="479544" y="264228"/>
                </a:lnTo>
                <a:cubicBezTo>
                  <a:pt x="481670" y="263696"/>
                  <a:pt x="482734" y="261569"/>
                  <a:pt x="481670" y="259443"/>
                </a:cubicBezTo>
                <a:cubicBezTo>
                  <a:pt x="480607" y="257316"/>
                  <a:pt x="477417" y="255721"/>
                  <a:pt x="475291" y="256253"/>
                </a:cubicBezTo>
                <a:lnTo>
                  <a:pt x="471569" y="256785"/>
                </a:lnTo>
                <a:cubicBezTo>
                  <a:pt x="469443" y="237114"/>
                  <a:pt x="486455" y="218506"/>
                  <a:pt x="506658" y="206810"/>
                </a:cubicBezTo>
                <a:cubicBezTo>
                  <a:pt x="527392" y="195114"/>
                  <a:pt x="528987" y="189797"/>
                  <a:pt x="537493" y="173316"/>
                </a:cubicBezTo>
                <a:close/>
                <a:moveTo>
                  <a:pt x="4353640" y="171721"/>
                </a:moveTo>
                <a:cubicBezTo>
                  <a:pt x="4312704" y="190861"/>
                  <a:pt x="4330779" y="168000"/>
                  <a:pt x="4294628" y="183949"/>
                </a:cubicBezTo>
                <a:cubicBezTo>
                  <a:pt x="4255818" y="200962"/>
                  <a:pt x="4259539" y="175443"/>
                  <a:pt x="4240932" y="176506"/>
                </a:cubicBezTo>
                <a:cubicBezTo>
                  <a:pt x="4219666" y="186076"/>
                  <a:pt x="4198931" y="188203"/>
                  <a:pt x="4174476" y="182354"/>
                </a:cubicBezTo>
                <a:cubicBezTo>
                  <a:pt x="4165438" y="180228"/>
                  <a:pt x="4174476" y="188203"/>
                  <a:pt x="4178197" y="192987"/>
                </a:cubicBezTo>
                <a:cubicBezTo>
                  <a:pt x="4189362" y="206810"/>
                  <a:pt x="4221261" y="239240"/>
                  <a:pt x="4225514" y="261569"/>
                </a:cubicBezTo>
                <a:lnTo>
                  <a:pt x="4207970" y="260506"/>
                </a:lnTo>
                <a:cubicBezTo>
                  <a:pt x="4205311" y="260506"/>
                  <a:pt x="4203185" y="262633"/>
                  <a:pt x="4203185" y="264759"/>
                </a:cubicBezTo>
                <a:cubicBezTo>
                  <a:pt x="4202653" y="266886"/>
                  <a:pt x="4204780" y="269012"/>
                  <a:pt x="4206906" y="269012"/>
                </a:cubicBezTo>
                <a:lnTo>
                  <a:pt x="4213817" y="269544"/>
                </a:lnTo>
                <a:lnTo>
                  <a:pt x="4203185" y="271671"/>
                </a:lnTo>
                <a:cubicBezTo>
                  <a:pt x="4201058" y="272202"/>
                  <a:pt x="4199995" y="274329"/>
                  <a:pt x="4201058" y="276455"/>
                </a:cubicBezTo>
                <a:cubicBezTo>
                  <a:pt x="4202122" y="278582"/>
                  <a:pt x="4205311" y="280177"/>
                  <a:pt x="4207438" y="279645"/>
                </a:cubicBezTo>
                <a:lnTo>
                  <a:pt x="4215413" y="278051"/>
                </a:lnTo>
                <a:cubicBezTo>
                  <a:pt x="4210096" y="281240"/>
                  <a:pt x="4205843" y="285494"/>
                  <a:pt x="4203716" y="289747"/>
                </a:cubicBezTo>
                <a:cubicBezTo>
                  <a:pt x="4203716" y="290278"/>
                  <a:pt x="4203185" y="290810"/>
                  <a:pt x="4203185" y="291342"/>
                </a:cubicBezTo>
                <a:cubicBezTo>
                  <a:pt x="4122906" y="350886"/>
                  <a:pt x="4082501" y="401924"/>
                  <a:pt x="4082501" y="499746"/>
                </a:cubicBezTo>
                <a:cubicBezTo>
                  <a:pt x="4082501" y="541747"/>
                  <a:pt x="4106957" y="572050"/>
                  <a:pt x="4146830" y="583215"/>
                </a:cubicBezTo>
                <a:cubicBezTo>
                  <a:pt x="4176071" y="591189"/>
                  <a:pt x="4213817" y="585341"/>
                  <a:pt x="4254754" y="585341"/>
                </a:cubicBezTo>
                <a:cubicBezTo>
                  <a:pt x="4298349" y="585341"/>
                  <a:pt x="4332375" y="594379"/>
                  <a:pt x="4362678" y="583215"/>
                </a:cubicBezTo>
                <a:cubicBezTo>
                  <a:pt x="4399362" y="569924"/>
                  <a:pt x="4428071" y="532177"/>
                  <a:pt x="4428071" y="484860"/>
                </a:cubicBezTo>
                <a:cubicBezTo>
                  <a:pt x="4428071" y="416810"/>
                  <a:pt x="4380754" y="324304"/>
                  <a:pt x="4314299" y="287088"/>
                </a:cubicBezTo>
                <a:cubicBezTo>
                  <a:pt x="4321210" y="284962"/>
                  <a:pt x="4323868" y="282835"/>
                  <a:pt x="4322805" y="279114"/>
                </a:cubicBezTo>
                <a:cubicBezTo>
                  <a:pt x="4321742" y="274329"/>
                  <a:pt x="4314299" y="270076"/>
                  <a:pt x="4301539" y="269544"/>
                </a:cubicBezTo>
                <a:cubicBezTo>
                  <a:pt x="4301539" y="267418"/>
                  <a:pt x="4299944" y="265291"/>
                  <a:pt x="4297818" y="265291"/>
                </a:cubicBezTo>
                <a:lnTo>
                  <a:pt x="4289311" y="264759"/>
                </a:lnTo>
                <a:cubicBezTo>
                  <a:pt x="4289311" y="264228"/>
                  <a:pt x="4289311" y="264228"/>
                  <a:pt x="4289311" y="263696"/>
                </a:cubicBezTo>
                <a:lnTo>
                  <a:pt x="4295691" y="262633"/>
                </a:lnTo>
                <a:cubicBezTo>
                  <a:pt x="4297818" y="262101"/>
                  <a:pt x="4298881" y="259975"/>
                  <a:pt x="4297818" y="257848"/>
                </a:cubicBezTo>
                <a:cubicBezTo>
                  <a:pt x="4296754" y="255721"/>
                  <a:pt x="4293564" y="254126"/>
                  <a:pt x="4291438" y="254658"/>
                </a:cubicBezTo>
                <a:lnTo>
                  <a:pt x="4287716" y="255190"/>
                </a:lnTo>
                <a:cubicBezTo>
                  <a:pt x="4285590" y="235519"/>
                  <a:pt x="4302602" y="216911"/>
                  <a:pt x="4322805" y="205215"/>
                </a:cubicBezTo>
                <a:cubicBezTo>
                  <a:pt x="4343539" y="193519"/>
                  <a:pt x="4345134" y="188203"/>
                  <a:pt x="4353640" y="171721"/>
                </a:cubicBezTo>
                <a:close/>
                <a:moveTo>
                  <a:pt x="3930451" y="171721"/>
                </a:moveTo>
                <a:cubicBezTo>
                  <a:pt x="3889514" y="190861"/>
                  <a:pt x="3907590" y="168000"/>
                  <a:pt x="3871438" y="183949"/>
                </a:cubicBezTo>
                <a:cubicBezTo>
                  <a:pt x="3832628" y="200962"/>
                  <a:pt x="3836349" y="175443"/>
                  <a:pt x="3817742" y="176506"/>
                </a:cubicBezTo>
                <a:cubicBezTo>
                  <a:pt x="3796476" y="186076"/>
                  <a:pt x="3775742" y="188203"/>
                  <a:pt x="3751286" y="182354"/>
                </a:cubicBezTo>
                <a:cubicBezTo>
                  <a:pt x="3742248" y="180228"/>
                  <a:pt x="3751286" y="188203"/>
                  <a:pt x="3755008" y="192987"/>
                </a:cubicBezTo>
                <a:cubicBezTo>
                  <a:pt x="3766173" y="206810"/>
                  <a:pt x="3798071" y="239240"/>
                  <a:pt x="3802324" y="261569"/>
                </a:cubicBezTo>
                <a:lnTo>
                  <a:pt x="3784780" y="260506"/>
                </a:lnTo>
                <a:cubicBezTo>
                  <a:pt x="3782122" y="260506"/>
                  <a:pt x="3779995" y="262633"/>
                  <a:pt x="3779995" y="264759"/>
                </a:cubicBezTo>
                <a:cubicBezTo>
                  <a:pt x="3779464" y="266886"/>
                  <a:pt x="3781590" y="269012"/>
                  <a:pt x="3783717" y="269012"/>
                </a:cubicBezTo>
                <a:lnTo>
                  <a:pt x="3790628" y="269544"/>
                </a:lnTo>
                <a:lnTo>
                  <a:pt x="3779995" y="271671"/>
                </a:lnTo>
                <a:cubicBezTo>
                  <a:pt x="3777868" y="272202"/>
                  <a:pt x="3776805" y="274329"/>
                  <a:pt x="3777868" y="276455"/>
                </a:cubicBezTo>
                <a:cubicBezTo>
                  <a:pt x="3778932" y="278582"/>
                  <a:pt x="3782122" y="280177"/>
                  <a:pt x="3784248" y="279645"/>
                </a:cubicBezTo>
                <a:lnTo>
                  <a:pt x="3792223" y="278051"/>
                </a:lnTo>
                <a:cubicBezTo>
                  <a:pt x="3786906" y="281240"/>
                  <a:pt x="3782653" y="285494"/>
                  <a:pt x="3780527" y="289747"/>
                </a:cubicBezTo>
                <a:cubicBezTo>
                  <a:pt x="3780527" y="290278"/>
                  <a:pt x="3779995" y="290810"/>
                  <a:pt x="3779995" y="291342"/>
                </a:cubicBezTo>
                <a:cubicBezTo>
                  <a:pt x="3699717" y="350886"/>
                  <a:pt x="3659312" y="401924"/>
                  <a:pt x="3659312" y="499746"/>
                </a:cubicBezTo>
                <a:cubicBezTo>
                  <a:pt x="3659312" y="541747"/>
                  <a:pt x="3683768" y="572050"/>
                  <a:pt x="3723641" y="583215"/>
                </a:cubicBezTo>
                <a:cubicBezTo>
                  <a:pt x="3752881" y="591189"/>
                  <a:pt x="3790628" y="585341"/>
                  <a:pt x="3831565" y="585341"/>
                </a:cubicBezTo>
                <a:cubicBezTo>
                  <a:pt x="3875160" y="585341"/>
                  <a:pt x="3909185" y="594379"/>
                  <a:pt x="3939489" y="583215"/>
                </a:cubicBezTo>
                <a:cubicBezTo>
                  <a:pt x="3976172" y="569924"/>
                  <a:pt x="4004881" y="532177"/>
                  <a:pt x="4004881" y="484860"/>
                </a:cubicBezTo>
                <a:cubicBezTo>
                  <a:pt x="4004881" y="416810"/>
                  <a:pt x="3957565" y="324304"/>
                  <a:pt x="3891109" y="287088"/>
                </a:cubicBezTo>
                <a:cubicBezTo>
                  <a:pt x="3898020" y="284962"/>
                  <a:pt x="3900679" y="282835"/>
                  <a:pt x="3899615" y="279114"/>
                </a:cubicBezTo>
                <a:cubicBezTo>
                  <a:pt x="3898552" y="274329"/>
                  <a:pt x="3891109" y="270076"/>
                  <a:pt x="3878349" y="269544"/>
                </a:cubicBezTo>
                <a:cubicBezTo>
                  <a:pt x="3878349" y="267418"/>
                  <a:pt x="3876755" y="265291"/>
                  <a:pt x="3874628" y="265291"/>
                </a:cubicBezTo>
                <a:lnTo>
                  <a:pt x="3866122" y="264759"/>
                </a:lnTo>
                <a:cubicBezTo>
                  <a:pt x="3866122" y="264228"/>
                  <a:pt x="3866122" y="264228"/>
                  <a:pt x="3866122" y="263696"/>
                </a:cubicBezTo>
                <a:lnTo>
                  <a:pt x="3872502" y="262633"/>
                </a:lnTo>
                <a:cubicBezTo>
                  <a:pt x="3874628" y="262101"/>
                  <a:pt x="3875691" y="259975"/>
                  <a:pt x="3874628" y="257848"/>
                </a:cubicBezTo>
                <a:cubicBezTo>
                  <a:pt x="3873565" y="255721"/>
                  <a:pt x="3870375" y="254126"/>
                  <a:pt x="3868248" y="254658"/>
                </a:cubicBezTo>
                <a:lnTo>
                  <a:pt x="3864527" y="255190"/>
                </a:lnTo>
                <a:cubicBezTo>
                  <a:pt x="3862400" y="235519"/>
                  <a:pt x="3879413" y="216911"/>
                  <a:pt x="3899615" y="205215"/>
                </a:cubicBezTo>
                <a:cubicBezTo>
                  <a:pt x="3920350" y="193519"/>
                  <a:pt x="3921944" y="188203"/>
                  <a:pt x="3930451" y="171721"/>
                </a:cubicBezTo>
                <a:close/>
                <a:moveTo>
                  <a:pt x="3083009" y="171721"/>
                </a:moveTo>
                <a:cubicBezTo>
                  <a:pt x="3042072" y="190861"/>
                  <a:pt x="3060148" y="168000"/>
                  <a:pt x="3023996" y="183949"/>
                </a:cubicBezTo>
                <a:cubicBezTo>
                  <a:pt x="2985186" y="200962"/>
                  <a:pt x="2988907" y="175443"/>
                  <a:pt x="2970300" y="176506"/>
                </a:cubicBezTo>
                <a:cubicBezTo>
                  <a:pt x="2949034" y="186076"/>
                  <a:pt x="2928300" y="188203"/>
                  <a:pt x="2903844" y="182354"/>
                </a:cubicBezTo>
                <a:cubicBezTo>
                  <a:pt x="2894806" y="180228"/>
                  <a:pt x="2903844" y="188203"/>
                  <a:pt x="2907566" y="192987"/>
                </a:cubicBezTo>
                <a:cubicBezTo>
                  <a:pt x="2918730" y="206810"/>
                  <a:pt x="2950629" y="239240"/>
                  <a:pt x="2954882" y="261569"/>
                </a:cubicBezTo>
                <a:lnTo>
                  <a:pt x="2937338" y="260506"/>
                </a:lnTo>
                <a:cubicBezTo>
                  <a:pt x="2934680" y="260506"/>
                  <a:pt x="2932553" y="262633"/>
                  <a:pt x="2932553" y="264759"/>
                </a:cubicBezTo>
                <a:cubicBezTo>
                  <a:pt x="2932021" y="266886"/>
                  <a:pt x="2934148" y="269012"/>
                  <a:pt x="2936274" y="269012"/>
                </a:cubicBezTo>
                <a:lnTo>
                  <a:pt x="2943186" y="269544"/>
                </a:lnTo>
                <a:lnTo>
                  <a:pt x="2932553" y="271671"/>
                </a:lnTo>
                <a:cubicBezTo>
                  <a:pt x="2930426" y="272202"/>
                  <a:pt x="2929363" y="274329"/>
                  <a:pt x="2930426" y="276455"/>
                </a:cubicBezTo>
                <a:cubicBezTo>
                  <a:pt x="2931490" y="278582"/>
                  <a:pt x="2934680" y="280177"/>
                  <a:pt x="2936806" y="279645"/>
                </a:cubicBezTo>
                <a:lnTo>
                  <a:pt x="2944781" y="278051"/>
                </a:lnTo>
                <a:cubicBezTo>
                  <a:pt x="2939465" y="281240"/>
                  <a:pt x="2935211" y="285494"/>
                  <a:pt x="2933085" y="289747"/>
                </a:cubicBezTo>
                <a:cubicBezTo>
                  <a:pt x="2933085" y="290278"/>
                  <a:pt x="2932553" y="290810"/>
                  <a:pt x="2932553" y="291342"/>
                </a:cubicBezTo>
                <a:cubicBezTo>
                  <a:pt x="2852275" y="350886"/>
                  <a:pt x="2811870" y="401924"/>
                  <a:pt x="2811870" y="499746"/>
                </a:cubicBezTo>
                <a:cubicBezTo>
                  <a:pt x="2811870" y="541747"/>
                  <a:pt x="2836325" y="572050"/>
                  <a:pt x="2876199" y="583215"/>
                </a:cubicBezTo>
                <a:cubicBezTo>
                  <a:pt x="2905439" y="591189"/>
                  <a:pt x="2943186" y="585341"/>
                  <a:pt x="2984123" y="585341"/>
                </a:cubicBezTo>
                <a:cubicBezTo>
                  <a:pt x="3027717" y="585341"/>
                  <a:pt x="3061743" y="594379"/>
                  <a:pt x="3092046" y="583215"/>
                </a:cubicBezTo>
                <a:cubicBezTo>
                  <a:pt x="3128199" y="569924"/>
                  <a:pt x="3157439" y="532177"/>
                  <a:pt x="3157439" y="484860"/>
                </a:cubicBezTo>
                <a:cubicBezTo>
                  <a:pt x="3157439" y="416810"/>
                  <a:pt x="3110122" y="324304"/>
                  <a:pt x="3043667" y="287088"/>
                </a:cubicBezTo>
                <a:cubicBezTo>
                  <a:pt x="3050578" y="284962"/>
                  <a:pt x="3053236" y="282835"/>
                  <a:pt x="3052173" y="279114"/>
                </a:cubicBezTo>
                <a:cubicBezTo>
                  <a:pt x="3051110" y="274329"/>
                  <a:pt x="3043667" y="270076"/>
                  <a:pt x="3030907" y="269544"/>
                </a:cubicBezTo>
                <a:cubicBezTo>
                  <a:pt x="3030907" y="267418"/>
                  <a:pt x="3029312" y="265291"/>
                  <a:pt x="3027186" y="265291"/>
                </a:cubicBezTo>
                <a:lnTo>
                  <a:pt x="3018679" y="264759"/>
                </a:lnTo>
                <a:cubicBezTo>
                  <a:pt x="3018679" y="264228"/>
                  <a:pt x="3018679" y="264228"/>
                  <a:pt x="3018679" y="263696"/>
                </a:cubicBezTo>
                <a:lnTo>
                  <a:pt x="3025059" y="262633"/>
                </a:lnTo>
                <a:cubicBezTo>
                  <a:pt x="3027186" y="262101"/>
                  <a:pt x="3028249" y="259975"/>
                  <a:pt x="3027186" y="257848"/>
                </a:cubicBezTo>
                <a:cubicBezTo>
                  <a:pt x="3026123" y="255721"/>
                  <a:pt x="3022933" y="254126"/>
                  <a:pt x="3020806" y="254658"/>
                </a:cubicBezTo>
                <a:lnTo>
                  <a:pt x="3017085" y="255190"/>
                </a:lnTo>
                <a:cubicBezTo>
                  <a:pt x="3014958" y="235519"/>
                  <a:pt x="3031971" y="216911"/>
                  <a:pt x="3052173" y="205215"/>
                </a:cubicBezTo>
                <a:cubicBezTo>
                  <a:pt x="3072907" y="193519"/>
                  <a:pt x="3074502" y="188203"/>
                  <a:pt x="3083009" y="171721"/>
                </a:cubicBezTo>
                <a:close/>
                <a:moveTo>
                  <a:pt x="2232908" y="171721"/>
                </a:moveTo>
                <a:cubicBezTo>
                  <a:pt x="2191971" y="190861"/>
                  <a:pt x="2210048" y="168000"/>
                  <a:pt x="2173896" y="183949"/>
                </a:cubicBezTo>
                <a:cubicBezTo>
                  <a:pt x="2135086" y="200962"/>
                  <a:pt x="2138807" y="175443"/>
                  <a:pt x="2120199" y="176506"/>
                </a:cubicBezTo>
                <a:cubicBezTo>
                  <a:pt x="2098934" y="186076"/>
                  <a:pt x="2078199" y="188203"/>
                  <a:pt x="2053744" y="182354"/>
                </a:cubicBezTo>
                <a:cubicBezTo>
                  <a:pt x="2044706" y="180228"/>
                  <a:pt x="2053744" y="188203"/>
                  <a:pt x="2057465" y="192987"/>
                </a:cubicBezTo>
                <a:cubicBezTo>
                  <a:pt x="2068630" y="206810"/>
                  <a:pt x="2100529" y="239240"/>
                  <a:pt x="2104782" y="261569"/>
                </a:cubicBezTo>
                <a:lnTo>
                  <a:pt x="2087237" y="260506"/>
                </a:lnTo>
                <a:cubicBezTo>
                  <a:pt x="2084579" y="260506"/>
                  <a:pt x="2082453" y="262633"/>
                  <a:pt x="2082453" y="264759"/>
                </a:cubicBezTo>
                <a:cubicBezTo>
                  <a:pt x="2081921" y="266886"/>
                  <a:pt x="2084048" y="269012"/>
                  <a:pt x="2086174" y="269012"/>
                </a:cubicBezTo>
                <a:lnTo>
                  <a:pt x="2093086" y="269544"/>
                </a:lnTo>
                <a:lnTo>
                  <a:pt x="2082453" y="271671"/>
                </a:lnTo>
                <a:cubicBezTo>
                  <a:pt x="2080326" y="272202"/>
                  <a:pt x="2079263" y="274329"/>
                  <a:pt x="2080326" y="276455"/>
                </a:cubicBezTo>
                <a:cubicBezTo>
                  <a:pt x="2081389" y="278582"/>
                  <a:pt x="2084579" y="280177"/>
                  <a:pt x="2086706" y="279645"/>
                </a:cubicBezTo>
                <a:lnTo>
                  <a:pt x="2094680" y="278051"/>
                </a:lnTo>
                <a:cubicBezTo>
                  <a:pt x="2089364" y="281240"/>
                  <a:pt x="2085111" y="285494"/>
                  <a:pt x="2082984" y="289747"/>
                </a:cubicBezTo>
                <a:cubicBezTo>
                  <a:pt x="2082984" y="290278"/>
                  <a:pt x="2082453" y="290810"/>
                  <a:pt x="2082453" y="291342"/>
                </a:cubicBezTo>
                <a:cubicBezTo>
                  <a:pt x="2002174" y="350886"/>
                  <a:pt x="1961769" y="401924"/>
                  <a:pt x="1961769" y="499746"/>
                </a:cubicBezTo>
                <a:cubicBezTo>
                  <a:pt x="1961769" y="541747"/>
                  <a:pt x="1986225" y="572050"/>
                  <a:pt x="2026098" y="583215"/>
                </a:cubicBezTo>
                <a:cubicBezTo>
                  <a:pt x="2055339" y="591189"/>
                  <a:pt x="2093086" y="585341"/>
                  <a:pt x="2134022" y="585341"/>
                </a:cubicBezTo>
                <a:cubicBezTo>
                  <a:pt x="2177617" y="585341"/>
                  <a:pt x="2211642" y="594379"/>
                  <a:pt x="2241946" y="583215"/>
                </a:cubicBezTo>
                <a:cubicBezTo>
                  <a:pt x="2278630" y="569924"/>
                  <a:pt x="2307338" y="532177"/>
                  <a:pt x="2307338" y="484860"/>
                </a:cubicBezTo>
                <a:cubicBezTo>
                  <a:pt x="2307338" y="416810"/>
                  <a:pt x="2260022" y="324304"/>
                  <a:pt x="2193566" y="287088"/>
                </a:cubicBezTo>
                <a:cubicBezTo>
                  <a:pt x="2200478" y="284962"/>
                  <a:pt x="2203136" y="282835"/>
                  <a:pt x="2202073" y="279114"/>
                </a:cubicBezTo>
                <a:cubicBezTo>
                  <a:pt x="2201009" y="274329"/>
                  <a:pt x="2193566" y="270076"/>
                  <a:pt x="2180807" y="269544"/>
                </a:cubicBezTo>
                <a:cubicBezTo>
                  <a:pt x="2180807" y="267418"/>
                  <a:pt x="2179212" y="265291"/>
                  <a:pt x="2177085" y="265291"/>
                </a:cubicBezTo>
                <a:lnTo>
                  <a:pt x="2168579" y="264759"/>
                </a:lnTo>
                <a:cubicBezTo>
                  <a:pt x="2168579" y="264228"/>
                  <a:pt x="2168579" y="264228"/>
                  <a:pt x="2168579" y="263696"/>
                </a:cubicBezTo>
                <a:lnTo>
                  <a:pt x="2174959" y="262633"/>
                </a:lnTo>
                <a:cubicBezTo>
                  <a:pt x="2177085" y="262101"/>
                  <a:pt x="2178149" y="259975"/>
                  <a:pt x="2177085" y="257848"/>
                </a:cubicBezTo>
                <a:cubicBezTo>
                  <a:pt x="2176022" y="255721"/>
                  <a:pt x="2172832" y="254126"/>
                  <a:pt x="2170706" y="254658"/>
                </a:cubicBezTo>
                <a:lnTo>
                  <a:pt x="2166984" y="255190"/>
                </a:lnTo>
                <a:cubicBezTo>
                  <a:pt x="2164858" y="235519"/>
                  <a:pt x="2181870" y="216911"/>
                  <a:pt x="2202073" y="205215"/>
                </a:cubicBezTo>
                <a:cubicBezTo>
                  <a:pt x="2222807" y="193519"/>
                  <a:pt x="2224402" y="188203"/>
                  <a:pt x="2232908" y="171721"/>
                </a:cubicBezTo>
                <a:close/>
                <a:moveTo>
                  <a:pt x="1809719" y="171721"/>
                </a:moveTo>
                <a:cubicBezTo>
                  <a:pt x="1768782" y="190861"/>
                  <a:pt x="1786858" y="168000"/>
                  <a:pt x="1750706" y="183949"/>
                </a:cubicBezTo>
                <a:cubicBezTo>
                  <a:pt x="1711896" y="200962"/>
                  <a:pt x="1715618" y="175443"/>
                  <a:pt x="1697010" y="176506"/>
                </a:cubicBezTo>
                <a:cubicBezTo>
                  <a:pt x="1675744" y="186076"/>
                  <a:pt x="1655010" y="188203"/>
                  <a:pt x="1630554" y="182354"/>
                </a:cubicBezTo>
                <a:cubicBezTo>
                  <a:pt x="1621516" y="180228"/>
                  <a:pt x="1630554" y="188203"/>
                  <a:pt x="1634276" y="192987"/>
                </a:cubicBezTo>
                <a:cubicBezTo>
                  <a:pt x="1645440" y="206810"/>
                  <a:pt x="1677339" y="239240"/>
                  <a:pt x="1681592" y="261569"/>
                </a:cubicBezTo>
                <a:lnTo>
                  <a:pt x="1664048" y="260506"/>
                </a:lnTo>
                <a:cubicBezTo>
                  <a:pt x="1661390" y="260506"/>
                  <a:pt x="1659263" y="262633"/>
                  <a:pt x="1659263" y="264759"/>
                </a:cubicBezTo>
                <a:cubicBezTo>
                  <a:pt x="1658731" y="266886"/>
                  <a:pt x="1660858" y="269012"/>
                  <a:pt x="1662985" y="269012"/>
                </a:cubicBezTo>
                <a:lnTo>
                  <a:pt x="1669896" y="269544"/>
                </a:lnTo>
                <a:lnTo>
                  <a:pt x="1659263" y="271671"/>
                </a:lnTo>
                <a:cubicBezTo>
                  <a:pt x="1657137" y="272202"/>
                  <a:pt x="1656073" y="274329"/>
                  <a:pt x="1657137" y="276455"/>
                </a:cubicBezTo>
                <a:cubicBezTo>
                  <a:pt x="1658200" y="278582"/>
                  <a:pt x="1661390" y="280177"/>
                  <a:pt x="1663516" y="279645"/>
                </a:cubicBezTo>
                <a:lnTo>
                  <a:pt x="1671491" y="278051"/>
                </a:lnTo>
                <a:cubicBezTo>
                  <a:pt x="1666174" y="281240"/>
                  <a:pt x="1661921" y="285494"/>
                  <a:pt x="1659795" y="289747"/>
                </a:cubicBezTo>
                <a:cubicBezTo>
                  <a:pt x="1659795" y="290278"/>
                  <a:pt x="1659263" y="290810"/>
                  <a:pt x="1659263" y="291342"/>
                </a:cubicBezTo>
                <a:cubicBezTo>
                  <a:pt x="1578985" y="350886"/>
                  <a:pt x="1538580" y="401924"/>
                  <a:pt x="1538580" y="499746"/>
                </a:cubicBezTo>
                <a:cubicBezTo>
                  <a:pt x="1538580" y="541747"/>
                  <a:pt x="1563035" y="572050"/>
                  <a:pt x="1602909" y="583215"/>
                </a:cubicBezTo>
                <a:cubicBezTo>
                  <a:pt x="1632149" y="591189"/>
                  <a:pt x="1669896" y="585341"/>
                  <a:pt x="1710833" y="585341"/>
                </a:cubicBezTo>
                <a:cubicBezTo>
                  <a:pt x="1754428" y="585341"/>
                  <a:pt x="1788453" y="594379"/>
                  <a:pt x="1818757" y="583215"/>
                </a:cubicBezTo>
                <a:cubicBezTo>
                  <a:pt x="1855440" y="569924"/>
                  <a:pt x="1884149" y="532177"/>
                  <a:pt x="1884149" y="484860"/>
                </a:cubicBezTo>
                <a:cubicBezTo>
                  <a:pt x="1884149" y="416810"/>
                  <a:pt x="1836833" y="324304"/>
                  <a:pt x="1770377" y="287088"/>
                </a:cubicBezTo>
                <a:cubicBezTo>
                  <a:pt x="1777288" y="284962"/>
                  <a:pt x="1779946" y="282835"/>
                  <a:pt x="1778883" y="279114"/>
                </a:cubicBezTo>
                <a:cubicBezTo>
                  <a:pt x="1777820" y="274329"/>
                  <a:pt x="1770377" y="270076"/>
                  <a:pt x="1757618" y="269544"/>
                </a:cubicBezTo>
                <a:cubicBezTo>
                  <a:pt x="1757618" y="267418"/>
                  <a:pt x="1756022" y="265291"/>
                  <a:pt x="1753896" y="265291"/>
                </a:cubicBezTo>
                <a:lnTo>
                  <a:pt x="1745390" y="264759"/>
                </a:lnTo>
                <a:cubicBezTo>
                  <a:pt x="1745390" y="264228"/>
                  <a:pt x="1745390" y="264228"/>
                  <a:pt x="1745390" y="263696"/>
                </a:cubicBezTo>
                <a:lnTo>
                  <a:pt x="1751769" y="262633"/>
                </a:lnTo>
                <a:cubicBezTo>
                  <a:pt x="1753896" y="262101"/>
                  <a:pt x="1754959" y="259975"/>
                  <a:pt x="1753896" y="257848"/>
                </a:cubicBezTo>
                <a:cubicBezTo>
                  <a:pt x="1752833" y="255721"/>
                  <a:pt x="1749643" y="254126"/>
                  <a:pt x="1747516" y="254658"/>
                </a:cubicBezTo>
                <a:lnTo>
                  <a:pt x="1743795" y="255190"/>
                </a:lnTo>
                <a:cubicBezTo>
                  <a:pt x="1741668" y="235519"/>
                  <a:pt x="1758681" y="216911"/>
                  <a:pt x="1778883" y="205215"/>
                </a:cubicBezTo>
                <a:cubicBezTo>
                  <a:pt x="1799617" y="193519"/>
                  <a:pt x="1801212" y="188203"/>
                  <a:pt x="1809719" y="171721"/>
                </a:cubicBezTo>
                <a:close/>
                <a:moveTo>
                  <a:pt x="962278" y="171721"/>
                </a:moveTo>
                <a:cubicBezTo>
                  <a:pt x="921341" y="190861"/>
                  <a:pt x="939417" y="168000"/>
                  <a:pt x="903265" y="183949"/>
                </a:cubicBezTo>
                <a:cubicBezTo>
                  <a:pt x="864455" y="200962"/>
                  <a:pt x="868176" y="175443"/>
                  <a:pt x="849569" y="176506"/>
                </a:cubicBezTo>
                <a:cubicBezTo>
                  <a:pt x="828303" y="186076"/>
                  <a:pt x="807569" y="188203"/>
                  <a:pt x="783113" y="182354"/>
                </a:cubicBezTo>
                <a:cubicBezTo>
                  <a:pt x="774075" y="180228"/>
                  <a:pt x="783113" y="188203"/>
                  <a:pt x="786835" y="192987"/>
                </a:cubicBezTo>
                <a:cubicBezTo>
                  <a:pt x="797999" y="206810"/>
                  <a:pt x="829898" y="239240"/>
                  <a:pt x="834151" y="261569"/>
                </a:cubicBezTo>
                <a:lnTo>
                  <a:pt x="816607" y="260506"/>
                </a:lnTo>
                <a:cubicBezTo>
                  <a:pt x="813949" y="260506"/>
                  <a:pt x="811822" y="262633"/>
                  <a:pt x="811822" y="264759"/>
                </a:cubicBezTo>
                <a:cubicBezTo>
                  <a:pt x="811290" y="266886"/>
                  <a:pt x="813417" y="269012"/>
                  <a:pt x="815543" y="269012"/>
                </a:cubicBezTo>
                <a:lnTo>
                  <a:pt x="822455" y="269544"/>
                </a:lnTo>
                <a:lnTo>
                  <a:pt x="811822" y="271671"/>
                </a:lnTo>
                <a:cubicBezTo>
                  <a:pt x="809695" y="272202"/>
                  <a:pt x="808632" y="274329"/>
                  <a:pt x="809695" y="276455"/>
                </a:cubicBezTo>
                <a:cubicBezTo>
                  <a:pt x="810759" y="278582"/>
                  <a:pt x="813949" y="280177"/>
                  <a:pt x="816075" y="279645"/>
                </a:cubicBezTo>
                <a:lnTo>
                  <a:pt x="824050" y="278051"/>
                </a:lnTo>
                <a:cubicBezTo>
                  <a:pt x="818733" y="281240"/>
                  <a:pt x="814480" y="285494"/>
                  <a:pt x="812354" y="289747"/>
                </a:cubicBezTo>
                <a:cubicBezTo>
                  <a:pt x="812354" y="290278"/>
                  <a:pt x="811822" y="290810"/>
                  <a:pt x="811822" y="291342"/>
                </a:cubicBezTo>
                <a:cubicBezTo>
                  <a:pt x="731544" y="350886"/>
                  <a:pt x="691139" y="401924"/>
                  <a:pt x="691139" y="499746"/>
                </a:cubicBezTo>
                <a:cubicBezTo>
                  <a:pt x="691139" y="541747"/>
                  <a:pt x="715594" y="572050"/>
                  <a:pt x="755468" y="583215"/>
                </a:cubicBezTo>
                <a:cubicBezTo>
                  <a:pt x="784708" y="591189"/>
                  <a:pt x="822455" y="585341"/>
                  <a:pt x="863391" y="585341"/>
                </a:cubicBezTo>
                <a:cubicBezTo>
                  <a:pt x="906986" y="585341"/>
                  <a:pt x="941012" y="594379"/>
                  <a:pt x="971315" y="583215"/>
                </a:cubicBezTo>
                <a:cubicBezTo>
                  <a:pt x="1007467" y="569924"/>
                  <a:pt x="1036176" y="532177"/>
                  <a:pt x="1036708" y="484860"/>
                </a:cubicBezTo>
                <a:cubicBezTo>
                  <a:pt x="1036708" y="416810"/>
                  <a:pt x="989391" y="324304"/>
                  <a:pt x="922936" y="287088"/>
                </a:cubicBezTo>
                <a:cubicBezTo>
                  <a:pt x="929847" y="284962"/>
                  <a:pt x="932505" y="282835"/>
                  <a:pt x="931442" y="279114"/>
                </a:cubicBezTo>
                <a:cubicBezTo>
                  <a:pt x="930379" y="274329"/>
                  <a:pt x="922936" y="270076"/>
                  <a:pt x="910176" y="269544"/>
                </a:cubicBezTo>
                <a:cubicBezTo>
                  <a:pt x="910176" y="267418"/>
                  <a:pt x="908581" y="265291"/>
                  <a:pt x="906455" y="265291"/>
                </a:cubicBezTo>
                <a:lnTo>
                  <a:pt x="897948" y="264759"/>
                </a:lnTo>
                <a:cubicBezTo>
                  <a:pt x="897948" y="264228"/>
                  <a:pt x="897948" y="264228"/>
                  <a:pt x="897948" y="263696"/>
                </a:cubicBezTo>
                <a:lnTo>
                  <a:pt x="904328" y="262633"/>
                </a:lnTo>
                <a:cubicBezTo>
                  <a:pt x="906455" y="262101"/>
                  <a:pt x="907518" y="259975"/>
                  <a:pt x="906455" y="257848"/>
                </a:cubicBezTo>
                <a:cubicBezTo>
                  <a:pt x="905392" y="255721"/>
                  <a:pt x="902202" y="254126"/>
                  <a:pt x="900075" y="254658"/>
                </a:cubicBezTo>
                <a:lnTo>
                  <a:pt x="896354" y="255190"/>
                </a:lnTo>
                <a:cubicBezTo>
                  <a:pt x="894227" y="235519"/>
                  <a:pt x="911240" y="216911"/>
                  <a:pt x="931442" y="205215"/>
                </a:cubicBezTo>
                <a:cubicBezTo>
                  <a:pt x="952176" y="193519"/>
                  <a:pt x="953771" y="188203"/>
                  <a:pt x="962278" y="171721"/>
                </a:cubicBezTo>
                <a:close/>
                <a:moveTo>
                  <a:pt x="3506729" y="167468"/>
                </a:moveTo>
                <a:cubicBezTo>
                  <a:pt x="3465793" y="186607"/>
                  <a:pt x="3483869" y="163747"/>
                  <a:pt x="3447717" y="179696"/>
                </a:cubicBezTo>
                <a:cubicBezTo>
                  <a:pt x="3408907" y="196709"/>
                  <a:pt x="3412629" y="171190"/>
                  <a:pt x="3394021" y="172253"/>
                </a:cubicBezTo>
                <a:cubicBezTo>
                  <a:pt x="3372755" y="181823"/>
                  <a:pt x="3352021" y="183949"/>
                  <a:pt x="3327565" y="178101"/>
                </a:cubicBezTo>
                <a:cubicBezTo>
                  <a:pt x="3318527" y="175975"/>
                  <a:pt x="3327565" y="183949"/>
                  <a:pt x="3331287" y="188734"/>
                </a:cubicBezTo>
                <a:cubicBezTo>
                  <a:pt x="3342451" y="202557"/>
                  <a:pt x="3374350" y="234987"/>
                  <a:pt x="3378603" y="257316"/>
                </a:cubicBezTo>
                <a:lnTo>
                  <a:pt x="3361059" y="256253"/>
                </a:lnTo>
                <a:cubicBezTo>
                  <a:pt x="3358401" y="256253"/>
                  <a:pt x="3356274" y="258380"/>
                  <a:pt x="3356274" y="260506"/>
                </a:cubicBezTo>
                <a:cubicBezTo>
                  <a:pt x="3355742" y="262633"/>
                  <a:pt x="3357869" y="264759"/>
                  <a:pt x="3359996" y="264759"/>
                </a:cubicBezTo>
                <a:lnTo>
                  <a:pt x="3366907" y="265291"/>
                </a:lnTo>
                <a:lnTo>
                  <a:pt x="3356274" y="267418"/>
                </a:lnTo>
                <a:cubicBezTo>
                  <a:pt x="3354148" y="267949"/>
                  <a:pt x="3353084" y="270076"/>
                  <a:pt x="3354148" y="272202"/>
                </a:cubicBezTo>
                <a:cubicBezTo>
                  <a:pt x="3355211" y="274329"/>
                  <a:pt x="3358401" y="275924"/>
                  <a:pt x="3360527" y="275392"/>
                </a:cubicBezTo>
                <a:lnTo>
                  <a:pt x="3368502" y="273797"/>
                </a:lnTo>
                <a:cubicBezTo>
                  <a:pt x="3363185" y="276987"/>
                  <a:pt x="3358932" y="281240"/>
                  <a:pt x="3356806" y="285494"/>
                </a:cubicBezTo>
                <a:cubicBezTo>
                  <a:pt x="3356806" y="286025"/>
                  <a:pt x="3356274" y="286557"/>
                  <a:pt x="3356274" y="287088"/>
                </a:cubicBezTo>
                <a:cubicBezTo>
                  <a:pt x="3275996" y="346633"/>
                  <a:pt x="3235591" y="397671"/>
                  <a:pt x="3235591" y="495493"/>
                </a:cubicBezTo>
                <a:cubicBezTo>
                  <a:pt x="3235591" y="537493"/>
                  <a:pt x="3260046" y="567797"/>
                  <a:pt x="3299920" y="578962"/>
                </a:cubicBezTo>
                <a:cubicBezTo>
                  <a:pt x="3329160" y="586936"/>
                  <a:pt x="3366907" y="581088"/>
                  <a:pt x="3407844" y="581088"/>
                </a:cubicBezTo>
                <a:cubicBezTo>
                  <a:pt x="3451439" y="581088"/>
                  <a:pt x="3485464" y="590126"/>
                  <a:pt x="3515768" y="578962"/>
                </a:cubicBezTo>
                <a:cubicBezTo>
                  <a:pt x="3552451" y="565671"/>
                  <a:pt x="3581160" y="527924"/>
                  <a:pt x="3581160" y="480607"/>
                </a:cubicBezTo>
                <a:cubicBezTo>
                  <a:pt x="3581160" y="412557"/>
                  <a:pt x="3533844" y="320050"/>
                  <a:pt x="3467388" y="282835"/>
                </a:cubicBezTo>
                <a:cubicBezTo>
                  <a:pt x="3474299" y="280709"/>
                  <a:pt x="3476957" y="278582"/>
                  <a:pt x="3475894" y="274861"/>
                </a:cubicBezTo>
                <a:cubicBezTo>
                  <a:pt x="3474831" y="270076"/>
                  <a:pt x="3467388" y="265823"/>
                  <a:pt x="3454628" y="265291"/>
                </a:cubicBezTo>
                <a:cubicBezTo>
                  <a:pt x="3454628" y="263164"/>
                  <a:pt x="3453033" y="261038"/>
                  <a:pt x="3450907" y="261038"/>
                </a:cubicBezTo>
                <a:lnTo>
                  <a:pt x="3442401" y="260506"/>
                </a:lnTo>
                <a:cubicBezTo>
                  <a:pt x="3442401" y="259975"/>
                  <a:pt x="3442401" y="259975"/>
                  <a:pt x="3442401" y="259443"/>
                </a:cubicBezTo>
                <a:lnTo>
                  <a:pt x="3448780" y="258380"/>
                </a:lnTo>
                <a:cubicBezTo>
                  <a:pt x="3450907" y="257848"/>
                  <a:pt x="3451970" y="255721"/>
                  <a:pt x="3450907" y="253595"/>
                </a:cubicBezTo>
                <a:cubicBezTo>
                  <a:pt x="3449844" y="251468"/>
                  <a:pt x="3446654" y="249873"/>
                  <a:pt x="3444527" y="250405"/>
                </a:cubicBezTo>
                <a:lnTo>
                  <a:pt x="3440806" y="250937"/>
                </a:lnTo>
                <a:cubicBezTo>
                  <a:pt x="3438679" y="231266"/>
                  <a:pt x="3455692" y="212658"/>
                  <a:pt x="3475894" y="200962"/>
                </a:cubicBezTo>
                <a:cubicBezTo>
                  <a:pt x="3496628" y="189266"/>
                  <a:pt x="3498223" y="183949"/>
                  <a:pt x="3506729" y="167468"/>
                </a:cubicBezTo>
                <a:close/>
                <a:moveTo>
                  <a:pt x="1385998" y="167468"/>
                </a:moveTo>
                <a:cubicBezTo>
                  <a:pt x="1345061" y="186607"/>
                  <a:pt x="1363137" y="163747"/>
                  <a:pt x="1326986" y="179696"/>
                </a:cubicBezTo>
                <a:cubicBezTo>
                  <a:pt x="1288176" y="196709"/>
                  <a:pt x="1291897" y="171190"/>
                  <a:pt x="1273290" y="172253"/>
                </a:cubicBezTo>
                <a:cubicBezTo>
                  <a:pt x="1252024" y="181823"/>
                  <a:pt x="1231290" y="183949"/>
                  <a:pt x="1206834" y="178101"/>
                </a:cubicBezTo>
                <a:cubicBezTo>
                  <a:pt x="1197796" y="175975"/>
                  <a:pt x="1206834" y="183949"/>
                  <a:pt x="1210556" y="188734"/>
                </a:cubicBezTo>
                <a:cubicBezTo>
                  <a:pt x="1221720" y="202557"/>
                  <a:pt x="1253619" y="234987"/>
                  <a:pt x="1257872" y="257316"/>
                </a:cubicBezTo>
                <a:lnTo>
                  <a:pt x="1240328" y="256253"/>
                </a:lnTo>
                <a:cubicBezTo>
                  <a:pt x="1237670" y="256253"/>
                  <a:pt x="1235543" y="258380"/>
                  <a:pt x="1235543" y="260506"/>
                </a:cubicBezTo>
                <a:cubicBezTo>
                  <a:pt x="1235011" y="262633"/>
                  <a:pt x="1237138" y="264759"/>
                  <a:pt x="1239265" y="264759"/>
                </a:cubicBezTo>
                <a:lnTo>
                  <a:pt x="1246176" y="265291"/>
                </a:lnTo>
                <a:lnTo>
                  <a:pt x="1235543" y="267418"/>
                </a:lnTo>
                <a:cubicBezTo>
                  <a:pt x="1233416" y="267949"/>
                  <a:pt x="1232353" y="270076"/>
                  <a:pt x="1233416" y="272202"/>
                </a:cubicBezTo>
                <a:cubicBezTo>
                  <a:pt x="1234480" y="274329"/>
                  <a:pt x="1237670" y="275924"/>
                  <a:pt x="1239796" y="275392"/>
                </a:cubicBezTo>
                <a:lnTo>
                  <a:pt x="1247771" y="273797"/>
                </a:lnTo>
                <a:cubicBezTo>
                  <a:pt x="1242454" y="276987"/>
                  <a:pt x="1238201" y="281240"/>
                  <a:pt x="1236075" y="285494"/>
                </a:cubicBezTo>
                <a:cubicBezTo>
                  <a:pt x="1236075" y="286025"/>
                  <a:pt x="1235543" y="286557"/>
                  <a:pt x="1235543" y="287088"/>
                </a:cubicBezTo>
                <a:cubicBezTo>
                  <a:pt x="1155265" y="346633"/>
                  <a:pt x="1114860" y="397671"/>
                  <a:pt x="1114860" y="495493"/>
                </a:cubicBezTo>
                <a:cubicBezTo>
                  <a:pt x="1114860" y="537493"/>
                  <a:pt x="1139315" y="567797"/>
                  <a:pt x="1179189" y="578962"/>
                </a:cubicBezTo>
                <a:cubicBezTo>
                  <a:pt x="1208429" y="586936"/>
                  <a:pt x="1246176" y="581088"/>
                  <a:pt x="1287113" y="581088"/>
                </a:cubicBezTo>
                <a:cubicBezTo>
                  <a:pt x="1330707" y="581088"/>
                  <a:pt x="1364732" y="590126"/>
                  <a:pt x="1395036" y="578962"/>
                </a:cubicBezTo>
                <a:cubicBezTo>
                  <a:pt x="1431187" y="565671"/>
                  <a:pt x="1460428" y="527924"/>
                  <a:pt x="1460428" y="480607"/>
                </a:cubicBezTo>
                <a:cubicBezTo>
                  <a:pt x="1460428" y="412557"/>
                  <a:pt x="1413111" y="320050"/>
                  <a:pt x="1346656" y="282835"/>
                </a:cubicBezTo>
                <a:cubicBezTo>
                  <a:pt x="1353567" y="280709"/>
                  <a:pt x="1356226" y="278582"/>
                  <a:pt x="1355162" y="274861"/>
                </a:cubicBezTo>
                <a:cubicBezTo>
                  <a:pt x="1354099" y="270076"/>
                  <a:pt x="1346656" y="265823"/>
                  <a:pt x="1333896" y="265291"/>
                </a:cubicBezTo>
                <a:cubicBezTo>
                  <a:pt x="1333896" y="263164"/>
                  <a:pt x="1332301" y="261038"/>
                  <a:pt x="1330175" y="261038"/>
                </a:cubicBezTo>
                <a:lnTo>
                  <a:pt x="1321670" y="260506"/>
                </a:lnTo>
                <a:cubicBezTo>
                  <a:pt x="1321670" y="259975"/>
                  <a:pt x="1321670" y="259975"/>
                  <a:pt x="1321670" y="259443"/>
                </a:cubicBezTo>
                <a:lnTo>
                  <a:pt x="1328049" y="258380"/>
                </a:lnTo>
                <a:cubicBezTo>
                  <a:pt x="1330175" y="257848"/>
                  <a:pt x="1331238" y="255721"/>
                  <a:pt x="1330175" y="253595"/>
                </a:cubicBezTo>
                <a:cubicBezTo>
                  <a:pt x="1329113" y="251468"/>
                  <a:pt x="1325923" y="249873"/>
                  <a:pt x="1323796" y="250405"/>
                </a:cubicBezTo>
                <a:lnTo>
                  <a:pt x="1320075" y="250937"/>
                </a:lnTo>
                <a:cubicBezTo>
                  <a:pt x="1317948" y="231266"/>
                  <a:pt x="1334960" y="212658"/>
                  <a:pt x="1355162" y="200962"/>
                </a:cubicBezTo>
                <a:cubicBezTo>
                  <a:pt x="1375896" y="189266"/>
                  <a:pt x="1377491" y="183949"/>
                  <a:pt x="1385998" y="167468"/>
                </a:cubicBezTo>
                <a:close/>
                <a:moveTo>
                  <a:pt x="0" y="0"/>
                </a:moveTo>
                <a:lnTo>
                  <a:pt x="4792779" y="0"/>
                </a:lnTo>
                <a:lnTo>
                  <a:pt x="4792779" y="782582"/>
                </a:lnTo>
                <a:lnTo>
                  <a:pt x="0" y="782582"/>
                </a:lnTo>
                <a:close/>
              </a:path>
            </a:pathLst>
          </a:custGeom>
          <a:ln w="5312" cap="flat">
            <a:noFill/>
            <a:prstDash val="solid"/>
            <a:miter/>
          </a:ln>
        </p:spPr>
        <p:txBody>
          <a:bodyPr rtlCol="0" anchor="ctr"/>
          <a:lstStyle/>
          <a:p>
            <a:endParaRPr lang="en-ID"/>
          </a:p>
        </p:txBody>
      </p:sp>
      <p:grpSp>
        <p:nvGrpSpPr>
          <p:cNvPr id="156" name="Graphic 154">
            <a:extLst>
              <a:ext uri="{FF2B5EF4-FFF2-40B4-BE49-F238E27FC236}">
                <a16:creationId xmlns:a16="http://schemas.microsoft.com/office/drawing/2014/main" id="{E65AD864-3AAC-419F-A7D9-D3B7797331B4}"/>
              </a:ext>
            </a:extLst>
          </p:cNvPr>
          <p:cNvGrpSpPr/>
          <p:nvPr/>
        </p:nvGrpSpPr>
        <p:grpSpPr>
          <a:xfrm>
            <a:off x="6117593" y="1704367"/>
            <a:ext cx="5594980" cy="4215711"/>
            <a:chOff x="2266951" y="542925"/>
            <a:chExt cx="7661908" cy="5773101"/>
          </a:xfrm>
        </p:grpSpPr>
        <p:sp>
          <p:nvSpPr>
            <p:cNvPr id="157" name="Freeform: Shape 156">
              <a:extLst>
                <a:ext uri="{FF2B5EF4-FFF2-40B4-BE49-F238E27FC236}">
                  <a16:creationId xmlns:a16="http://schemas.microsoft.com/office/drawing/2014/main" id="{61839E5A-99C0-4C23-9798-6259EF6E9C7F}"/>
                </a:ext>
              </a:extLst>
            </p:cNvPr>
            <p:cNvSpPr/>
            <p:nvPr/>
          </p:nvSpPr>
          <p:spPr>
            <a:xfrm>
              <a:off x="6918008" y="3909060"/>
              <a:ext cx="3010851" cy="600075"/>
            </a:xfrm>
            <a:custGeom>
              <a:avLst/>
              <a:gdLst>
                <a:gd name="connsiteX0" fmla="*/ 2705100 w 3010852"/>
                <a:gd name="connsiteY0" fmla="*/ 225743 h 600075"/>
                <a:gd name="connsiteX1" fmla="*/ 2375535 w 3010852"/>
                <a:gd name="connsiteY1" fmla="*/ 600075 h 600075"/>
                <a:gd name="connsiteX2" fmla="*/ 636270 w 3010852"/>
                <a:gd name="connsiteY2" fmla="*/ 600075 h 600075"/>
                <a:gd name="connsiteX3" fmla="*/ 306705 w 3010852"/>
                <a:gd name="connsiteY3" fmla="*/ 225743 h 600075"/>
                <a:gd name="connsiteX4" fmla="*/ 272415 w 3010852"/>
                <a:gd name="connsiteY4" fmla="*/ 225743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3 h 600075"/>
                <a:gd name="connsiteX14" fmla="*/ 2705100 w 3010852"/>
                <a:gd name="connsiteY14" fmla="*/ 225743 h 600075"/>
                <a:gd name="connsiteX15" fmla="*/ 2705100 w 3010852"/>
                <a:gd name="connsiteY15" fmla="*/ 225743 h 600075"/>
                <a:gd name="connsiteX16" fmla="*/ 191453 w 3010852"/>
                <a:gd name="connsiteY16" fmla="*/ 220980 h 600075"/>
                <a:gd name="connsiteX17" fmla="*/ 195263 w 3010852"/>
                <a:gd name="connsiteY17" fmla="*/ 219075 h 600075"/>
                <a:gd name="connsiteX18" fmla="*/ 196215 w 3010852"/>
                <a:gd name="connsiteY18" fmla="*/ 218122 h 600075"/>
                <a:gd name="connsiteX19" fmla="*/ 196215 w 3010852"/>
                <a:gd name="connsiteY19" fmla="*/ 218122 h 600075"/>
                <a:gd name="connsiteX20" fmla="*/ 197168 w 3010852"/>
                <a:gd name="connsiteY20" fmla="*/ 217170 h 600075"/>
                <a:gd name="connsiteX21" fmla="*/ 197168 w 3010852"/>
                <a:gd name="connsiteY21" fmla="*/ 217170 h 600075"/>
                <a:gd name="connsiteX22" fmla="*/ 198120 w 3010852"/>
                <a:gd name="connsiteY22" fmla="*/ 216218 h 600075"/>
                <a:gd name="connsiteX23" fmla="*/ 199073 w 3010852"/>
                <a:gd name="connsiteY23" fmla="*/ 215265 h 600075"/>
                <a:gd name="connsiteX24" fmla="*/ 199073 w 3010852"/>
                <a:gd name="connsiteY24" fmla="*/ 215265 h 600075"/>
                <a:gd name="connsiteX25" fmla="*/ 200025 w 3010852"/>
                <a:gd name="connsiteY25" fmla="*/ 214313 h 600075"/>
                <a:gd name="connsiteX26" fmla="*/ 202883 w 3010852"/>
                <a:gd name="connsiteY26" fmla="*/ 211455 h 600075"/>
                <a:gd name="connsiteX27" fmla="*/ 202883 w 3010852"/>
                <a:gd name="connsiteY27" fmla="*/ 211455 h 600075"/>
                <a:gd name="connsiteX28" fmla="*/ 203835 w 3010852"/>
                <a:gd name="connsiteY28" fmla="*/ 210503 h 600075"/>
                <a:gd name="connsiteX29" fmla="*/ 203835 w 3010852"/>
                <a:gd name="connsiteY29" fmla="*/ 210503 h 600075"/>
                <a:gd name="connsiteX30" fmla="*/ 204788 w 3010852"/>
                <a:gd name="connsiteY30" fmla="*/ 209550 h 600075"/>
                <a:gd name="connsiteX31" fmla="*/ 204788 w 3010852"/>
                <a:gd name="connsiteY31" fmla="*/ 209550 h 600075"/>
                <a:gd name="connsiteX32" fmla="*/ 205740 w 3010852"/>
                <a:gd name="connsiteY32" fmla="*/ 208597 h 600075"/>
                <a:gd name="connsiteX33" fmla="*/ 206693 w 3010852"/>
                <a:gd name="connsiteY33" fmla="*/ 207645 h 600075"/>
                <a:gd name="connsiteX34" fmla="*/ 206693 w 3010852"/>
                <a:gd name="connsiteY34" fmla="*/ 207645 h 600075"/>
                <a:gd name="connsiteX35" fmla="*/ 207645 w 3010852"/>
                <a:gd name="connsiteY35" fmla="*/ 206693 h 600075"/>
                <a:gd name="connsiteX36" fmla="*/ 207645 w 3010852"/>
                <a:gd name="connsiteY36" fmla="*/ 206693 h 600075"/>
                <a:gd name="connsiteX37" fmla="*/ 208598 w 3010852"/>
                <a:gd name="connsiteY37" fmla="*/ 205740 h 600075"/>
                <a:gd name="connsiteX38" fmla="*/ 209550 w 3010852"/>
                <a:gd name="connsiteY38" fmla="*/ 204788 h 600075"/>
                <a:gd name="connsiteX39" fmla="*/ 209550 w 3010852"/>
                <a:gd name="connsiteY39" fmla="*/ 204788 h 600075"/>
                <a:gd name="connsiteX40" fmla="*/ 210503 w 3010852"/>
                <a:gd name="connsiteY40" fmla="*/ 203835 h 600075"/>
                <a:gd name="connsiteX41" fmla="*/ 210503 w 3010852"/>
                <a:gd name="connsiteY41" fmla="*/ 203835 h 600075"/>
                <a:gd name="connsiteX42" fmla="*/ 211455 w 3010852"/>
                <a:gd name="connsiteY42" fmla="*/ 202883 h 600075"/>
                <a:gd name="connsiteX43" fmla="*/ 212408 w 3010852"/>
                <a:gd name="connsiteY43" fmla="*/ 201930 h 600075"/>
                <a:gd name="connsiteX44" fmla="*/ 212408 w 3010852"/>
                <a:gd name="connsiteY44" fmla="*/ 201930 h 600075"/>
                <a:gd name="connsiteX45" fmla="*/ 213360 w 3010852"/>
                <a:gd name="connsiteY45" fmla="*/ 200978 h 600075"/>
                <a:gd name="connsiteX46" fmla="*/ 213360 w 3010852"/>
                <a:gd name="connsiteY46" fmla="*/ 200025 h 600075"/>
                <a:gd name="connsiteX47" fmla="*/ 213360 w 3010852"/>
                <a:gd name="connsiteY47" fmla="*/ 199072 h 600075"/>
                <a:gd name="connsiteX48" fmla="*/ 214313 w 3010852"/>
                <a:gd name="connsiteY48" fmla="*/ 198120 h 600075"/>
                <a:gd name="connsiteX49" fmla="*/ 214313 w 3010852"/>
                <a:gd name="connsiteY49" fmla="*/ 198120 h 600075"/>
                <a:gd name="connsiteX50" fmla="*/ 215265 w 3010852"/>
                <a:gd name="connsiteY50" fmla="*/ 197168 h 600075"/>
                <a:gd name="connsiteX51" fmla="*/ 216218 w 3010852"/>
                <a:gd name="connsiteY51" fmla="*/ 196215 h 600075"/>
                <a:gd name="connsiteX52" fmla="*/ 217170 w 3010852"/>
                <a:gd name="connsiteY52" fmla="*/ 195263 h 600075"/>
                <a:gd name="connsiteX53" fmla="*/ 217170 w 3010852"/>
                <a:gd name="connsiteY53" fmla="*/ 195263 h 600075"/>
                <a:gd name="connsiteX54" fmla="*/ 218123 w 3010852"/>
                <a:gd name="connsiteY54" fmla="*/ 194310 h 600075"/>
                <a:gd name="connsiteX55" fmla="*/ 218123 w 3010852"/>
                <a:gd name="connsiteY55" fmla="*/ 194310 h 600075"/>
                <a:gd name="connsiteX56" fmla="*/ 219075 w 3010852"/>
                <a:gd name="connsiteY56" fmla="*/ 193358 h 600075"/>
                <a:gd name="connsiteX57" fmla="*/ 220028 w 3010852"/>
                <a:gd name="connsiteY57" fmla="*/ 192405 h 600075"/>
                <a:gd name="connsiteX58" fmla="*/ 220028 w 3010852"/>
                <a:gd name="connsiteY58" fmla="*/ 192405 h 600075"/>
                <a:gd name="connsiteX59" fmla="*/ 220980 w 3010852"/>
                <a:gd name="connsiteY59" fmla="*/ 191453 h 600075"/>
                <a:gd name="connsiteX60" fmla="*/ 221933 w 3010852"/>
                <a:gd name="connsiteY60" fmla="*/ 190500 h 600075"/>
                <a:gd name="connsiteX61" fmla="*/ 221933 w 3010852"/>
                <a:gd name="connsiteY61" fmla="*/ 190500 h 600075"/>
                <a:gd name="connsiteX62" fmla="*/ 222885 w 3010852"/>
                <a:gd name="connsiteY62" fmla="*/ 189547 h 600075"/>
                <a:gd name="connsiteX63" fmla="*/ 222885 w 3010852"/>
                <a:gd name="connsiteY63" fmla="*/ 189547 h 600075"/>
                <a:gd name="connsiteX64" fmla="*/ 222885 w 3010852"/>
                <a:gd name="connsiteY64" fmla="*/ 188595 h 600075"/>
                <a:gd name="connsiteX65" fmla="*/ 223838 w 3010852"/>
                <a:gd name="connsiteY65" fmla="*/ 187643 h 600075"/>
                <a:gd name="connsiteX66" fmla="*/ 223838 w 3010852"/>
                <a:gd name="connsiteY66" fmla="*/ 187643 h 600075"/>
                <a:gd name="connsiteX67" fmla="*/ 224790 w 3010852"/>
                <a:gd name="connsiteY67" fmla="*/ 186690 h 600075"/>
                <a:gd name="connsiteX68" fmla="*/ 224790 w 3010852"/>
                <a:gd name="connsiteY68" fmla="*/ 186690 h 600075"/>
                <a:gd name="connsiteX69" fmla="*/ 224790 w 3010852"/>
                <a:gd name="connsiteY69" fmla="*/ 185738 h 600075"/>
                <a:gd name="connsiteX70" fmla="*/ 225743 w 3010852"/>
                <a:gd name="connsiteY70" fmla="*/ 184785 h 600075"/>
                <a:gd name="connsiteX71" fmla="*/ 225743 w 3010852"/>
                <a:gd name="connsiteY71" fmla="*/ 184785 h 600075"/>
                <a:gd name="connsiteX72" fmla="*/ 226695 w 3010852"/>
                <a:gd name="connsiteY72" fmla="*/ 183833 h 600075"/>
                <a:gd name="connsiteX73" fmla="*/ 226695 w 3010852"/>
                <a:gd name="connsiteY73" fmla="*/ 182880 h 600075"/>
                <a:gd name="connsiteX74" fmla="*/ 226695 w 3010852"/>
                <a:gd name="connsiteY74" fmla="*/ 181928 h 600075"/>
                <a:gd name="connsiteX75" fmla="*/ 227648 w 3010852"/>
                <a:gd name="connsiteY75" fmla="*/ 180975 h 600075"/>
                <a:gd name="connsiteX76" fmla="*/ 227648 w 3010852"/>
                <a:gd name="connsiteY76" fmla="*/ 180975 h 600075"/>
                <a:gd name="connsiteX77" fmla="*/ 228600 w 3010852"/>
                <a:gd name="connsiteY77" fmla="*/ 180022 h 600075"/>
                <a:gd name="connsiteX78" fmla="*/ 228600 w 3010852"/>
                <a:gd name="connsiteY78" fmla="*/ 179070 h 600075"/>
                <a:gd name="connsiteX79" fmla="*/ 228600 w 3010852"/>
                <a:gd name="connsiteY79" fmla="*/ 178118 h 600075"/>
                <a:gd name="connsiteX80" fmla="*/ 228600 w 3010852"/>
                <a:gd name="connsiteY80" fmla="*/ 177165 h 600075"/>
                <a:gd name="connsiteX81" fmla="*/ 228600 w 3010852"/>
                <a:gd name="connsiteY81" fmla="*/ 177165 h 600075"/>
                <a:gd name="connsiteX82" fmla="*/ 228600 w 3010852"/>
                <a:gd name="connsiteY82" fmla="*/ 176213 h 600075"/>
                <a:gd name="connsiteX83" fmla="*/ 228600 w 3010852"/>
                <a:gd name="connsiteY83" fmla="*/ 175260 h 600075"/>
                <a:gd name="connsiteX84" fmla="*/ 229553 w 3010852"/>
                <a:gd name="connsiteY84" fmla="*/ 173355 h 600075"/>
                <a:gd name="connsiteX85" fmla="*/ 229553 w 3010852"/>
                <a:gd name="connsiteY85" fmla="*/ 173355 h 600075"/>
                <a:gd name="connsiteX86" fmla="*/ 229553 w 3010852"/>
                <a:gd name="connsiteY86" fmla="*/ 172403 h 600075"/>
                <a:gd name="connsiteX87" fmla="*/ 229553 w 3010852"/>
                <a:gd name="connsiteY87" fmla="*/ 171450 h 600075"/>
                <a:gd name="connsiteX88" fmla="*/ 229553 w 3010852"/>
                <a:gd name="connsiteY88" fmla="*/ 170497 h 600075"/>
                <a:gd name="connsiteX89" fmla="*/ 229553 w 3010852"/>
                <a:gd name="connsiteY89" fmla="*/ 169545 h 600075"/>
                <a:gd name="connsiteX90" fmla="*/ 229553 w 3010852"/>
                <a:gd name="connsiteY90" fmla="*/ 169545 h 600075"/>
                <a:gd name="connsiteX91" fmla="*/ 229553 w 3010852"/>
                <a:gd name="connsiteY91" fmla="*/ 168593 h 600075"/>
                <a:gd name="connsiteX92" fmla="*/ 229553 w 3010852"/>
                <a:gd name="connsiteY92" fmla="*/ 167640 h 600075"/>
                <a:gd name="connsiteX93" fmla="*/ 229553 w 3010852"/>
                <a:gd name="connsiteY93" fmla="*/ 167640 h 600075"/>
                <a:gd name="connsiteX94" fmla="*/ 229553 w 3010852"/>
                <a:gd name="connsiteY94" fmla="*/ 166688 h 600075"/>
                <a:gd name="connsiteX95" fmla="*/ 229553 w 3010852"/>
                <a:gd name="connsiteY95" fmla="*/ 166688 h 600075"/>
                <a:gd name="connsiteX96" fmla="*/ 229553 w 3010852"/>
                <a:gd name="connsiteY96" fmla="*/ 166688 h 600075"/>
                <a:gd name="connsiteX97" fmla="*/ 229553 w 3010852"/>
                <a:gd name="connsiteY97" fmla="*/ 164783 h 600075"/>
                <a:gd name="connsiteX98" fmla="*/ 229553 w 3010852"/>
                <a:gd name="connsiteY98" fmla="*/ 164783 h 600075"/>
                <a:gd name="connsiteX99" fmla="*/ 229553 w 3010852"/>
                <a:gd name="connsiteY99" fmla="*/ 164783 h 600075"/>
                <a:gd name="connsiteX100" fmla="*/ 229553 w 3010852"/>
                <a:gd name="connsiteY100" fmla="*/ 163830 h 600075"/>
                <a:gd name="connsiteX101" fmla="*/ 229553 w 3010852"/>
                <a:gd name="connsiteY101" fmla="*/ 163830 h 600075"/>
                <a:gd name="connsiteX102" fmla="*/ 229553 w 3010852"/>
                <a:gd name="connsiteY102" fmla="*/ 162878 h 600075"/>
                <a:gd name="connsiteX103" fmla="*/ 229553 w 3010852"/>
                <a:gd name="connsiteY103" fmla="*/ 161925 h 600075"/>
                <a:gd name="connsiteX104" fmla="*/ 229553 w 3010852"/>
                <a:gd name="connsiteY104" fmla="*/ 161925 h 600075"/>
                <a:gd name="connsiteX105" fmla="*/ 229553 w 3010852"/>
                <a:gd name="connsiteY105" fmla="*/ 160972 h 600075"/>
                <a:gd name="connsiteX106" fmla="*/ 229553 w 3010852"/>
                <a:gd name="connsiteY106" fmla="*/ 160020 h 600075"/>
                <a:gd name="connsiteX107" fmla="*/ 229553 w 3010852"/>
                <a:gd name="connsiteY107" fmla="*/ 159068 h 600075"/>
                <a:gd name="connsiteX108" fmla="*/ 229553 w 3010852"/>
                <a:gd name="connsiteY108" fmla="*/ 158115 h 600075"/>
                <a:gd name="connsiteX109" fmla="*/ 229553 w 3010852"/>
                <a:gd name="connsiteY109" fmla="*/ 158115 h 600075"/>
                <a:gd name="connsiteX110" fmla="*/ 229553 w 3010852"/>
                <a:gd name="connsiteY110" fmla="*/ 157163 h 600075"/>
                <a:gd name="connsiteX111" fmla="*/ 229553 w 3010852"/>
                <a:gd name="connsiteY111" fmla="*/ 156210 h 600075"/>
                <a:gd name="connsiteX112" fmla="*/ 229553 w 3010852"/>
                <a:gd name="connsiteY112" fmla="*/ 155258 h 600075"/>
                <a:gd name="connsiteX113" fmla="*/ 229553 w 3010852"/>
                <a:gd name="connsiteY113" fmla="*/ 153353 h 600075"/>
                <a:gd name="connsiteX114" fmla="*/ 229553 w 3010852"/>
                <a:gd name="connsiteY114" fmla="*/ 151447 h 600075"/>
                <a:gd name="connsiteX115" fmla="*/ 229553 w 3010852"/>
                <a:gd name="connsiteY115" fmla="*/ 150495 h 600075"/>
                <a:gd name="connsiteX116" fmla="*/ 229553 w 3010852"/>
                <a:gd name="connsiteY116" fmla="*/ 149543 h 600075"/>
                <a:gd name="connsiteX117" fmla="*/ 229553 w 3010852"/>
                <a:gd name="connsiteY117" fmla="*/ 148590 h 600075"/>
                <a:gd name="connsiteX118" fmla="*/ 229553 w 3010852"/>
                <a:gd name="connsiteY118" fmla="*/ 148590 h 600075"/>
                <a:gd name="connsiteX119" fmla="*/ 229553 w 3010852"/>
                <a:gd name="connsiteY119" fmla="*/ 147638 h 600075"/>
                <a:gd name="connsiteX120" fmla="*/ 229553 w 3010852"/>
                <a:gd name="connsiteY120" fmla="*/ 146685 h 600075"/>
                <a:gd name="connsiteX121" fmla="*/ 229553 w 3010852"/>
                <a:gd name="connsiteY121" fmla="*/ 145733 h 600075"/>
                <a:gd name="connsiteX122" fmla="*/ 229553 w 3010852"/>
                <a:gd name="connsiteY122" fmla="*/ 144780 h 600075"/>
                <a:gd name="connsiteX123" fmla="*/ 229553 w 3010852"/>
                <a:gd name="connsiteY123" fmla="*/ 144780 h 600075"/>
                <a:gd name="connsiteX124" fmla="*/ 229553 w 3010852"/>
                <a:gd name="connsiteY124" fmla="*/ 143828 h 600075"/>
                <a:gd name="connsiteX125" fmla="*/ 229553 w 3010852"/>
                <a:gd name="connsiteY125" fmla="*/ 142875 h 600075"/>
                <a:gd name="connsiteX126" fmla="*/ 229553 w 3010852"/>
                <a:gd name="connsiteY126" fmla="*/ 142875 h 600075"/>
                <a:gd name="connsiteX127" fmla="*/ 229553 w 3010852"/>
                <a:gd name="connsiteY127" fmla="*/ 141922 h 600075"/>
                <a:gd name="connsiteX128" fmla="*/ 229553 w 3010852"/>
                <a:gd name="connsiteY128" fmla="*/ 141922 h 600075"/>
                <a:gd name="connsiteX129" fmla="*/ 229553 w 3010852"/>
                <a:gd name="connsiteY129" fmla="*/ 141922 h 600075"/>
                <a:gd name="connsiteX130" fmla="*/ 229553 w 3010852"/>
                <a:gd name="connsiteY130" fmla="*/ 140018 h 600075"/>
                <a:gd name="connsiteX131" fmla="*/ 229553 w 3010852"/>
                <a:gd name="connsiteY131" fmla="*/ 140018 h 600075"/>
                <a:gd name="connsiteX132" fmla="*/ 229553 w 3010852"/>
                <a:gd name="connsiteY132" fmla="*/ 140018 h 600075"/>
                <a:gd name="connsiteX133" fmla="*/ 229553 w 3010852"/>
                <a:gd name="connsiteY133" fmla="*/ 139065 h 600075"/>
                <a:gd name="connsiteX134" fmla="*/ 229553 w 3010852"/>
                <a:gd name="connsiteY134" fmla="*/ 139065 h 600075"/>
                <a:gd name="connsiteX135" fmla="*/ 229553 w 3010852"/>
                <a:gd name="connsiteY135" fmla="*/ 138113 h 600075"/>
                <a:gd name="connsiteX136" fmla="*/ 229553 w 3010852"/>
                <a:gd name="connsiteY136" fmla="*/ 137160 h 600075"/>
                <a:gd name="connsiteX137" fmla="*/ 229553 w 3010852"/>
                <a:gd name="connsiteY137" fmla="*/ 137160 h 600075"/>
                <a:gd name="connsiteX138" fmla="*/ 229553 w 3010852"/>
                <a:gd name="connsiteY138" fmla="*/ 136208 h 600075"/>
                <a:gd name="connsiteX139" fmla="*/ 229553 w 3010852"/>
                <a:gd name="connsiteY139" fmla="*/ 135255 h 600075"/>
                <a:gd name="connsiteX140" fmla="*/ 229553 w 3010852"/>
                <a:gd name="connsiteY140" fmla="*/ 134303 h 600075"/>
                <a:gd name="connsiteX141" fmla="*/ 229553 w 3010852"/>
                <a:gd name="connsiteY141" fmla="*/ 133350 h 600075"/>
                <a:gd name="connsiteX142" fmla="*/ 229553 w 3010852"/>
                <a:gd name="connsiteY142" fmla="*/ 133350 h 600075"/>
                <a:gd name="connsiteX143" fmla="*/ 228600 w 3010852"/>
                <a:gd name="connsiteY143" fmla="*/ 131445 h 600075"/>
                <a:gd name="connsiteX144" fmla="*/ 228600 w 3010852"/>
                <a:gd name="connsiteY144" fmla="*/ 130493 h 600075"/>
                <a:gd name="connsiteX145" fmla="*/ 228600 w 3010852"/>
                <a:gd name="connsiteY145" fmla="*/ 129540 h 600075"/>
                <a:gd name="connsiteX146" fmla="*/ 228600 w 3010852"/>
                <a:gd name="connsiteY146" fmla="*/ 129540 h 600075"/>
                <a:gd name="connsiteX147" fmla="*/ 228600 w 3010852"/>
                <a:gd name="connsiteY147" fmla="*/ 128588 h 600075"/>
                <a:gd name="connsiteX148" fmla="*/ 228600 w 3010852"/>
                <a:gd name="connsiteY148" fmla="*/ 127635 h 600075"/>
                <a:gd name="connsiteX149" fmla="*/ 228600 w 3010852"/>
                <a:gd name="connsiteY149" fmla="*/ 126683 h 600075"/>
                <a:gd name="connsiteX150" fmla="*/ 227648 w 3010852"/>
                <a:gd name="connsiteY150" fmla="*/ 125730 h 600075"/>
                <a:gd name="connsiteX151" fmla="*/ 227648 w 3010852"/>
                <a:gd name="connsiteY151" fmla="*/ 125730 h 600075"/>
                <a:gd name="connsiteX152" fmla="*/ 226695 w 3010852"/>
                <a:gd name="connsiteY152" fmla="*/ 124778 h 600075"/>
                <a:gd name="connsiteX153" fmla="*/ 226695 w 3010852"/>
                <a:gd name="connsiteY153" fmla="*/ 123825 h 600075"/>
                <a:gd name="connsiteX154" fmla="*/ 226695 w 3010852"/>
                <a:gd name="connsiteY154" fmla="*/ 122872 h 600075"/>
                <a:gd name="connsiteX155" fmla="*/ 225743 w 3010852"/>
                <a:gd name="connsiteY155" fmla="*/ 121920 h 600075"/>
                <a:gd name="connsiteX156" fmla="*/ 225743 w 3010852"/>
                <a:gd name="connsiteY156" fmla="*/ 121920 h 600075"/>
                <a:gd name="connsiteX157" fmla="*/ 224790 w 3010852"/>
                <a:gd name="connsiteY157" fmla="*/ 120968 h 600075"/>
                <a:gd name="connsiteX158" fmla="*/ 224790 w 3010852"/>
                <a:gd name="connsiteY158" fmla="*/ 120015 h 600075"/>
                <a:gd name="connsiteX159" fmla="*/ 224790 w 3010852"/>
                <a:gd name="connsiteY159" fmla="*/ 120015 h 600075"/>
                <a:gd name="connsiteX160" fmla="*/ 223838 w 3010852"/>
                <a:gd name="connsiteY160" fmla="*/ 119063 h 600075"/>
                <a:gd name="connsiteX161" fmla="*/ 223838 w 3010852"/>
                <a:gd name="connsiteY161" fmla="*/ 119063 h 600075"/>
                <a:gd name="connsiteX162" fmla="*/ 222885 w 3010852"/>
                <a:gd name="connsiteY162" fmla="*/ 117158 h 600075"/>
                <a:gd name="connsiteX163" fmla="*/ 222885 w 3010852"/>
                <a:gd name="connsiteY163" fmla="*/ 117158 h 600075"/>
                <a:gd name="connsiteX164" fmla="*/ 221933 w 3010852"/>
                <a:gd name="connsiteY164" fmla="*/ 116205 h 600075"/>
                <a:gd name="connsiteX165" fmla="*/ 221933 w 3010852"/>
                <a:gd name="connsiteY165" fmla="*/ 116205 h 600075"/>
                <a:gd name="connsiteX166" fmla="*/ 220980 w 3010852"/>
                <a:gd name="connsiteY166" fmla="*/ 115253 h 600075"/>
                <a:gd name="connsiteX167" fmla="*/ 220028 w 3010852"/>
                <a:gd name="connsiteY167" fmla="*/ 114300 h 600075"/>
                <a:gd name="connsiteX168" fmla="*/ 220028 w 3010852"/>
                <a:gd name="connsiteY168" fmla="*/ 114300 h 600075"/>
                <a:gd name="connsiteX169" fmla="*/ 219075 w 3010852"/>
                <a:gd name="connsiteY169" fmla="*/ 113347 h 600075"/>
                <a:gd name="connsiteX170" fmla="*/ 219075 w 3010852"/>
                <a:gd name="connsiteY170" fmla="*/ 113347 h 600075"/>
                <a:gd name="connsiteX171" fmla="*/ 218123 w 3010852"/>
                <a:gd name="connsiteY171" fmla="*/ 112395 h 600075"/>
                <a:gd name="connsiteX172" fmla="*/ 217170 w 3010852"/>
                <a:gd name="connsiteY172" fmla="*/ 111443 h 600075"/>
                <a:gd name="connsiteX173" fmla="*/ 217170 w 3010852"/>
                <a:gd name="connsiteY173" fmla="*/ 111443 h 600075"/>
                <a:gd name="connsiteX174" fmla="*/ 216218 w 3010852"/>
                <a:gd name="connsiteY174" fmla="*/ 110490 h 600075"/>
                <a:gd name="connsiteX175" fmla="*/ 216218 w 3010852"/>
                <a:gd name="connsiteY175" fmla="*/ 110490 h 600075"/>
                <a:gd name="connsiteX176" fmla="*/ 216218 w 3010852"/>
                <a:gd name="connsiteY176" fmla="*/ 109538 h 600075"/>
                <a:gd name="connsiteX177" fmla="*/ 215265 w 3010852"/>
                <a:gd name="connsiteY177" fmla="*/ 108585 h 600075"/>
                <a:gd name="connsiteX178" fmla="*/ 215265 w 3010852"/>
                <a:gd name="connsiteY178" fmla="*/ 108585 h 600075"/>
                <a:gd name="connsiteX179" fmla="*/ 214313 w 3010852"/>
                <a:gd name="connsiteY179" fmla="*/ 106680 h 600075"/>
                <a:gd name="connsiteX180" fmla="*/ 214313 w 3010852"/>
                <a:gd name="connsiteY180" fmla="*/ 105728 h 600075"/>
                <a:gd name="connsiteX181" fmla="*/ 213360 w 3010852"/>
                <a:gd name="connsiteY181" fmla="*/ 104775 h 600075"/>
                <a:gd name="connsiteX182" fmla="*/ 213360 w 3010852"/>
                <a:gd name="connsiteY182" fmla="*/ 104775 h 600075"/>
                <a:gd name="connsiteX183" fmla="*/ 212408 w 3010852"/>
                <a:gd name="connsiteY183" fmla="*/ 103822 h 600075"/>
                <a:gd name="connsiteX184" fmla="*/ 211455 w 3010852"/>
                <a:gd name="connsiteY184" fmla="*/ 102870 h 600075"/>
                <a:gd name="connsiteX185" fmla="*/ 211455 w 3010852"/>
                <a:gd name="connsiteY185" fmla="*/ 102870 h 600075"/>
                <a:gd name="connsiteX186" fmla="*/ 210503 w 3010852"/>
                <a:gd name="connsiteY186" fmla="*/ 101918 h 600075"/>
                <a:gd name="connsiteX187" fmla="*/ 210503 w 3010852"/>
                <a:gd name="connsiteY187" fmla="*/ 101918 h 600075"/>
                <a:gd name="connsiteX188" fmla="*/ 209550 w 3010852"/>
                <a:gd name="connsiteY188" fmla="*/ 100965 h 600075"/>
                <a:gd name="connsiteX189" fmla="*/ 208598 w 3010852"/>
                <a:gd name="connsiteY189" fmla="*/ 100013 h 600075"/>
                <a:gd name="connsiteX190" fmla="*/ 208598 w 3010852"/>
                <a:gd name="connsiteY190" fmla="*/ 100013 h 600075"/>
                <a:gd name="connsiteX191" fmla="*/ 207645 w 3010852"/>
                <a:gd name="connsiteY191" fmla="*/ 99060 h 600075"/>
                <a:gd name="connsiteX192" fmla="*/ 206693 w 3010852"/>
                <a:gd name="connsiteY192" fmla="*/ 98108 h 600075"/>
                <a:gd name="connsiteX193" fmla="*/ 205740 w 3010852"/>
                <a:gd name="connsiteY193" fmla="*/ 97155 h 600075"/>
                <a:gd name="connsiteX194" fmla="*/ 205740 w 3010852"/>
                <a:gd name="connsiteY194" fmla="*/ 97155 h 600075"/>
                <a:gd name="connsiteX195" fmla="*/ 204788 w 3010852"/>
                <a:gd name="connsiteY195" fmla="*/ 96203 h 600075"/>
                <a:gd name="connsiteX196" fmla="*/ 204788 w 3010852"/>
                <a:gd name="connsiteY196" fmla="*/ 96203 h 600075"/>
                <a:gd name="connsiteX197" fmla="*/ 203835 w 3010852"/>
                <a:gd name="connsiteY197" fmla="*/ 95250 h 600075"/>
                <a:gd name="connsiteX198" fmla="*/ 202883 w 3010852"/>
                <a:gd name="connsiteY198" fmla="*/ 94297 h 600075"/>
                <a:gd name="connsiteX199" fmla="*/ 202883 w 3010852"/>
                <a:gd name="connsiteY199" fmla="*/ 94297 h 600075"/>
                <a:gd name="connsiteX200" fmla="*/ 201930 w 3010852"/>
                <a:gd name="connsiteY200" fmla="*/ 93345 h 600075"/>
                <a:gd name="connsiteX201" fmla="*/ 201930 w 3010852"/>
                <a:gd name="connsiteY201" fmla="*/ 93345 h 600075"/>
                <a:gd name="connsiteX202" fmla="*/ 200978 w 3010852"/>
                <a:gd name="connsiteY202" fmla="*/ 92393 h 600075"/>
                <a:gd name="connsiteX203" fmla="*/ 200025 w 3010852"/>
                <a:gd name="connsiteY203" fmla="*/ 91440 h 600075"/>
                <a:gd name="connsiteX204" fmla="*/ 200025 w 3010852"/>
                <a:gd name="connsiteY204" fmla="*/ 91440 h 600075"/>
                <a:gd name="connsiteX205" fmla="*/ 199073 w 3010852"/>
                <a:gd name="connsiteY205" fmla="*/ 90488 h 600075"/>
                <a:gd name="connsiteX206" fmla="*/ 199073 w 3010852"/>
                <a:gd name="connsiteY206" fmla="*/ 90488 h 600075"/>
                <a:gd name="connsiteX207" fmla="*/ 198120 w 3010852"/>
                <a:gd name="connsiteY207" fmla="*/ 89535 h 600075"/>
                <a:gd name="connsiteX208" fmla="*/ 197168 w 3010852"/>
                <a:gd name="connsiteY208" fmla="*/ 88583 h 600075"/>
                <a:gd name="connsiteX209" fmla="*/ 197168 w 3010852"/>
                <a:gd name="connsiteY209" fmla="*/ 88583 h 600075"/>
                <a:gd name="connsiteX210" fmla="*/ 196215 w 3010852"/>
                <a:gd name="connsiteY210" fmla="*/ 87630 h 600075"/>
                <a:gd name="connsiteX211" fmla="*/ 195263 w 3010852"/>
                <a:gd name="connsiteY211" fmla="*/ 87630 h 600075"/>
                <a:gd name="connsiteX212" fmla="*/ 194310 w 3010852"/>
                <a:gd name="connsiteY212" fmla="*/ 87630 h 600075"/>
                <a:gd name="connsiteX213" fmla="*/ 193358 w 3010852"/>
                <a:gd name="connsiteY213" fmla="*/ 86678 h 600075"/>
                <a:gd name="connsiteX214" fmla="*/ 193358 w 3010852"/>
                <a:gd name="connsiteY214" fmla="*/ 86678 h 600075"/>
                <a:gd name="connsiteX215" fmla="*/ 192405 w 3010852"/>
                <a:gd name="connsiteY215" fmla="*/ 85725 h 600075"/>
                <a:gd name="connsiteX216" fmla="*/ 147638 w 3010852"/>
                <a:gd name="connsiteY216" fmla="*/ 73343 h 600075"/>
                <a:gd name="connsiteX217" fmla="*/ 62865 w 3010852"/>
                <a:gd name="connsiteY217" fmla="*/ 159068 h 600075"/>
                <a:gd name="connsiteX218" fmla="*/ 147638 w 3010852"/>
                <a:gd name="connsiteY218" fmla="*/ 244793 h 600075"/>
                <a:gd name="connsiteX219" fmla="*/ 191453 w 3010852"/>
                <a:gd name="connsiteY219" fmla="*/ 220980 h 600075"/>
                <a:gd name="connsiteX220" fmla="*/ 191453 w 3010852"/>
                <a:gd name="connsiteY220" fmla="*/ 220980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3 h 600075"/>
                <a:gd name="connsiteX225" fmla="*/ 2816543 w 3010852"/>
                <a:gd name="connsiteY225" fmla="*/ 78105 h 600075"/>
                <a:gd name="connsiteX226" fmla="*/ 2815590 w 3010852"/>
                <a:gd name="connsiteY226" fmla="*/ 79058 h 600075"/>
                <a:gd name="connsiteX227" fmla="*/ 2815590 w 3010852"/>
                <a:gd name="connsiteY227" fmla="*/ 79058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8 h 600075"/>
                <a:gd name="connsiteX234" fmla="*/ 2811780 w 3010852"/>
                <a:gd name="connsiteY234" fmla="*/ 82868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8 h 600075"/>
                <a:gd name="connsiteX240" fmla="*/ 2807970 w 3010852"/>
                <a:gd name="connsiteY240" fmla="*/ 86678 h 600075"/>
                <a:gd name="connsiteX241" fmla="*/ 2807018 w 3010852"/>
                <a:gd name="connsiteY241" fmla="*/ 87630 h 600075"/>
                <a:gd name="connsiteX242" fmla="*/ 2807018 w 3010852"/>
                <a:gd name="connsiteY242" fmla="*/ 87630 h 600075"/>
                <a:gd name="connsiteX243" fmla="*/ 2806065 w 3010852"/>
                <a:gd name="connsiteY243" fmla="*/ 88583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3 h 600075"/>
                <a:gd name="connsiteX250" fmla="*/ 2802255 w 3010852"/>
                <a:gd name="connsiteY250" fmla="*/ 92393 h 600075"/>
                <a:gd name="connsiteX251" fmla="*/ 2801303 w 3010852"/>
                <a:gd name="connsiteY251" fmla="*/ 93345 h 600075"/>
                <a:gd name="connsiteX252" fmla="*/ 2801303 w 3010852"/>
                <a:gd name="connsiteY252" fmla="*/ 93345 h 600075"/>
                <a:gd name="connsiteX253" fmla="*/ 2801303 w 3010852"/>
                <a:gd name="connsiteY253" fmla="*/ 94297 h 600075"/>
                <a:gd name="connsiteX254" fmla="*/ 2800350 w 3010852"/>
                <a:gd name="connsiteY254" fmla="*/ 95250 h 600075"/>
                <a:gd name="connsiteX255" fmla="*/ 2800350 w 3010852"/>
                <a:gd name="connsiteY255" fmla="*/ 95250 h 600075"/>
                <a:gd name="connsiteX256" fmla="*/ 2799398 w 3010852"/>
                <a:gd name="connsiteY256" fmla="*/ 96203 h 600075"/>
                <a:gd name="connsiteX257" fmla="*/ 2799398 w 3010852"/>
                <a:gd name="connsiteY257" fmla="*/ 97155 h 600075"/>
                <a:gd name="connsiteX258" fmla="*/ 2799398 w 3010852"/>
                <a:gd name="connsiteY258" fmla="*/ 98108 h 600075"/>
                <a:gd name="connsiteX259" fmla="*/ 2798445 w 3010852"/>
                <a:gd name="connsiteY259" fmla="*/ 99060 h 600075"/>
                <a:gd name="connsiteX260" fmla="*/ 2798445 w 3010852"/>
                <a:gd name="connsiteY260" fmla="*/ 99060 h 600075"/>
                <a:gd name="connsiteX261" fmla="*/ 2797493 w 3010852"/>
                <a:gd name="connsiteY261" fmla="*/ 100013 h 600075"/>
                <a:gd name="connsiteX262" fmla="*/ 2797493 w 3010852"/>
                <a:gd name="connsiteY262" fmla="*/ 100965 h 600075"/>
                <a:gd name="connsiteX263" fmla="*/ 2797493 w 3010852"/>
                <a:gd name="connsiteY263" fmla="*/ 100965 h 600075"/>
                <a:gd name="connsiteX264" fmla="*/ 2796540 w 3010852"/>
                <a:gd name="connsiteY264" fmla="*/ 101918 h 600075"/>
                <a:gd name="connsiteX265" fmla="*/ 2796540 w 3010852"/>
                <a:gd name="connsiteY265" fmla="*/ 101918 h 600075"/>
                <a:gd name="connsiteX266" fmla="*/ 2795588 w 3010852"/>
                <a:gd name="connsiteY266" fmla="*/ 102870 h 600075"/>
                <a:gd name="connsiteX267" fmla="*/ 2795588 w 3010852"/>
                <a:gd name="connsiteY267" fmla="*/ 102870 h 600075"/>
                <a:gd name="connsiteX268" fmla="*/ 2794635 w 3010852"/>
                <a:gd name="connsiteY268" fmla="*/ 103822 h 600075"/>
                <a:gd name="connsiteX269" fmla="*/ 2793683 w 3010852"/>
                <a:gd name="connsiteY269" fmla="*/ 104775 h 600075"/>
                <a:gd name="connsiteX270" fmla="*/ 2793683 w 3010852"/>
                <a:gd name="connsiteY270" fmla="*/ 104775 h 600075"/>
                <a:gd name="connsiteX271" fmla="*/ 2792730 w 3010852"/>
                <a:gd name="connsiteY271" fmla="*/ 105728 h 600075"/>
                <a:gd name="connsiteX272" fmla="*/ 2791778 w 3010852"/>
                <a:gd name="connsiteY272" fmla="*/ 106680 h 600075"/>
                <a:gd name="connsiteX273" fmla="*/ 2791778 w 3010852"/>
                <a:gd name="connsiteY273" fmla="*/ 106680 h 600075"/>
                <a:gd name="connsiteX274" fmla="*/ 2790825 w 3010852"/>
                <a:gd name="connsiteY274" fmla="*/ 107633 h 600075"/>
                <a:gd name="connsiteX275" fmla="*/ 2790825 w 3010852"/>
                <a:gd name="connsiteY275" fmla="*/ 107633 h 600075"/>
                <a:gd name="connsiteX276" fmla="*/ 2790825 w 3010852"/>
                <a:gd name="connsiteY276" fmla="*/ 108585 h 600075"/>
                <a:gd name="connsiteX277" fmla="*/ 2789873 w 3010852"/>
                <a:gd name="connsiteY277" fmla="*/ 109538 h 600075"/>
                <a:gd name="connsiteX278" fmla="*/ 2789873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3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3 h 600075"/>
                <a:gd name="connsiteX287" fmla="*/ 2785110 w 3010852"/>
                <a:gd name="connsiteY287" fmla="*/ 116205 h 600075"/>
                <a:gd name="connsiteX288" fmla="*/ 2785110 w 3010852"/>
                <a:gd name="connsiteY288" fmla="*/ 116205 h 600075"/>
                <a:gd name="connsiteX289" fmla="*/ 2784158 w 3010852"/>
                <a:gd name="connsiteY289" fmla="*/ 117158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8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8 h 600075"/>
                <a:gd name="connsiteX299" fmla="*/ 2783205 w 3010852"/>
                <a:gd name="connsiteY299" fmla="*/ 125730 h 600075"/>
                <a:gd name="connsiteX300" fmla="*/ 2783205 w 3010852"/>
                <a:gd name="connsiteY300" fmla="*/ 126683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3 h 600075"/>
                <a:gd name="connsiteX307" fmla="*/ 2783205 w 3010852"/>
                <a:gd name="connsiteY307" fmla="*/ 130493 h 600075"/>
                <a:gd name="connsiteX308" fmla="*/ 2783205 w 3010852"/>
                <a:gd name="connsiteY308" fmla="*/ 130493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3 h 600075"/>
                <a:gd name="connsiteX315" fmla="*/ 2783205 w 3010852"/>
                <a:gd name="connsiteY315" fmla="*/ 135255 h 600075"/>
                <a:gd name="connsiteX316" fmla="*/ 2783205 w 3010852"/>
                <a:gd name="connsiteY316" fmla="*/ 135255 h 600075"/>
                <a:gd name="connsiteX317" fmla="*/ 2783205 w 3010852"/>
                <a:gd name="connsiteY317" fmla="*/ 136208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018 h 600075"/>
                <a:gd name="connsiteX323" fmla="*/ 2783205 w 3010852"/>
                <a:gd name="connsiteY323" fmla="*/ 140970 h 600075"/>
                <a:gd name="connsiteX324" fmla="*/ 2783205 w 3010852"/>
                <a:gd name="connsiteY324" fmla="*/ 141922 h 600075"/>
                <a:gd name="connsiteX325" fmla="*/ 2783205 w 3010852"/>
                <a:gd name="connsiteY325" fmla="*/ 143828 h 600075"/>
                <a:gd name="connsiteX326" fmla="*/ 2783205 w 3010852"/>
                <a:gd name="connsiteY326" fmla="*/ 145733 h 600075"/>
                <a:gd name="connsiteX327" fmla="*/ 2783205 w 3010852"/>
                <a:gd name="connsiteY327" fmla="*/ 146685 h 600075"/>
                <a:gd name="connsiteX328" fmla="*/ 2783205 w 3010852"/>
                <a:gd name="connsiteY328" fmla="*/ 147638 h 600075"/>
                <a:gd name="connsiteX329" fmla="*/ 2783205 w 3010852"/>
                <a:gd name="connsiteY329" fmla="*/ 148590 h 600075"/>
                <a:gd name="connsiteX330" fmla="*/ 2783205 w 3010852"/>
                <a:gd name="connsiteY330" fmla="*/ 148590 h 600075"/>
                <a:gd name="connsiteX331" fmla="*/ 2783205 w 3010852"/>
                <a:gd name="connsiteY331" fmla="*/ 149543 h 600075"/>
                <a:gd name="connsiteX332" fmla="*/ 2783205 w 3010852"/>
                <a:gd name="connsiteY332" fmla="*/ 150495 h 600075"/>
                <a:gd name="connsiteX333" fmla="*/ 2783205 w 3010852"/>
                <a:gd name="connsiteY333" fmla="*/ 151447 h 600075"/>
                <a:gd name="connsiteX334" fmla="*/ 2783205 w 3010852"/>
                <a:gd name="connsiteY334" fmla="*/ 152400 h 600075"/>
                <a:gd name="connsiteX335" fmla="*/ 2783205 w 3010852"/>
                <a:gd name="connsiteY335" fmla="*/ 152400 h 600075"/>
                <a:gd name="connsiteX336" fmla="*/ 2783205 w 3010852"/>
                <a:gd name="connsiteY336" fmla="*/ 153353 h 600075"/>
                <a:gd name="connsiteX337" fmla="*/ 2783205 w 3010852"/>
                <a:gd name="connsiteY337" fmla="*/ 154305 h 600075"/>
                <a:gd name="connsiteX338" fmla="*/ 2783205 w 3010852"/>
                <a:gd name="connsiteY338" fmla="*/ 154305 h 600075"/>
                <a:gd name="connsiteX339" fmla="*/ 2783205 w 3010852"/>
                <a:gd name="connsiteY339" fmla="*/ 155258 h 600075"/>
                <a:gd name="connsiteX340" fmla="*/ 2783205 w 3010852"/>
                <a:gd name="connsiteY340" fmla="*/ 155258 h 600075"/>
                <a:gd name="connsiteX341" fmla="*/ 2783205 w 3010852"/>
                <a:gd name="connsiteY341" fmla="*/ 155258 h 600075"/>
                <a:gd name="connsiteX342" fmla="*/ 2783205 w 3010852"/>
                <a:gd name="connsiteY342" fmla="*/ 157163 h 600075"/>
                <a:gd name="connsiteX343" fmla="*/ 2783205 w 3010852"/>
                <a:gd name="connsiteY343" fmla="*/ 157163 h 600075"/>
                <a:gd name="connsiteX344" fmla="*/ 2783205 w 3010852"/>
                <a:gd name="connsiteY344" fmla="*/ 157163 h 600075"/>
                <a:gd name="connsiteX345" fmla="*/ 2783205 w 3010852"/>
                <a:gd name="connsiteY345" fmla="*/ 158115 h 600075"/>
                <a:gd name="connsiteX346" fmla="*/ 2783205 w 3010852"/>
                <a:gd name="connsiteY346" fmla="*/ 158115 h 600075"/>
                <a:gd name="connsiteX347" fmla="*/ 2783205 w 3010852"/>
                <a:gd name="connsiteY347" fmla="*/ 159068 h 600075"/>
                <a:gd name="connsiteX348" fmla="*/ 2783205 w 3010852"/>
                <a:gd name="connsiteY348" fmla="*/ 160020 h 600075"/>
                <a:gd name="connsiteX349" fmla="*/ 2783205 w 3010852"/>
                <a:gd name="connsiteY349" fmla="*/ 160020 h 600075"/>
                <a:gd name="connsiteX350" fmla="*/ 2783205 w 3010852"/>
                <a:gd name="connsiteY350" fmla="*/ 160972 h 600075"/>
                <a:gd name="connsiteX351" fmla="*/ 2783205 w 3010852"/>
                <a:gd name="connsiteY351" fmla="*/ 161925 h 600075"/>
                <a:gd name="connsiteX352" fmla="*/ 2783205 w 3010852"/>
                <a:gd name="connsiteY352" fmla="*/ 162878 h 600075"/>
                <a:gd name="connsiteX353" fmla="*/ 2783205 w 3010852"/>
                <a:gd name="connsiteY353" fmla="*/ 163830 h 600075"/>
                <a:gd name="connsiteX354" fmla="*/ 2783205 w 3010852"/>
                <a:gd name="connsiteY354" fmla="*/ 163830 h 600075"/>
                <a:gd name="connsiteX355" fmla="*/ 2783205 w 3010852"/>
                <a:gd name="connsiteY355" fmla="*/ 164783 h 600075"/>
                <a:gd name="connsiteX356" fmla="*/ 2783205 w 3010852"/>
                <a:gd name="connsiteY356" fmla="*/ 165735 h 600075"/>
                <a:gd name="connsiteX357" fmla="*/ 2783205 w 3010852"/>
                <a:gd name="connsiteY357" fmla="*/ 166688 h 600075"/>
                <a:gd name="connsiteX358" fmla="*/ 2783205 w 3010852"/>
                <a:gd name="connsiteY358" fmla="*/ 167640 h 600075"/>
                <a:gd name="connsiteX359" fmla="*/ 2783205 w 3010852"/>
                <a:gd name="connsiteY359" fmla="*/ 167640 h 600075"/>
                <a:gd name="connsiteX360" fmla="*/ 2783205 w 3010852"/>
                <a:gd name="connsiteY360" fmla="*/ 168593 h 600075"/>
                <a:gd name="connsiteX361" fmla="*/ 2783205 w 3010852"/>
                <a:gd name="connsiteY361" fmla="*/ 169545 h 600075"/>
                <a:gd name="connsiteX362" fmla="*/ 2783205 w 3010852"/>
                <a:gd name="connsiteY362" fmla="*/ 170497 h 600075"/>
                <a:gd name="connsiteX363" fmla="*/ 2784158 w 3010852"/>
                <a:gd name="connsiteY363" fmla="*/ 171450 h 600075"/>
                <a:gd name="connsiteX364" fmla="*/ 2784158 w 3010852"/>
                <a:gd name="connsiteY364" fmla="*/ 171450 h 600075"/>
                <a:gd name="connsiteX365" fmla="*/ 2785110 w 3010852"/>
                <a:gd name="connsiteY365" fmla="*/ 172403 h 600075"/>
                <a:gd name="connsiteX366" fmla="*/ 2785110 w 3010852"/>
                <a:gd name="connsiteY366" fmla="*/ 173355 h 600075"/>
                <a:gd name="connsiteX367" fmla="*/ 2785110 w 3010852"/>
                <a:gd name="connsiteY367" fmla="*/ 174308 h 600075"/>
                <a:gd name="connsiteX368" fmla="*/ 2786063 w 3010852"/>
                <a:gd name="connsiteY368" fmla="*/ 175260 h 600075"/>
                <a:gd name="connsiteX369" fmla="*/ 2786063 w 3010852"/>
                <a:gd name="connsiteY369" fmla="*/ 175260 h 600075"/>
                <a:gd name="connsiteX370" fmla="*/ 2787015 w 3010852"/>
                <a:gd name="connsiteY370" fmla="*/ 176213 h 600075"/>
                <a:gd name="connsiteX371" fmla="*/ 2787015 w 3010852"/>
                <a:gd name="connsiteY371" fmla="*/ 177165 h 600075"/>
                <a:gd name="connsiteX372" fmla="*/ 2787015 w 3010852"/>
                <a:gd name="connsiteY372" fmla="*/ 177165 h 600075"/>
                <a:gd name="connsiteX373" fmla="*/ 2787968 w 3010852"/>
                <a:gd name="connsiteY373" fmla="*/ 178118 h 600075"/>
                <a:gd name="connsiteX374" fmla="*/ 2787968 w 3010852"/>
                <a:gd name="connsiteY374" fmla="*/ 178118 h 600075"/>
                <a:gd name="connsiteX375" fmla="*/ 2788920 w 3010852"/>
                <a:gd name="connsiteY375" fmla="*/ 179070 h 600075"/>
                <a:gd name="connsiteX376" fmla="*/ 2788920 w 3010852"/>
                <a:gd name="connsiteY376" fmla="*/ 180022 h 600075"/>
                <a:gd name="connsiteX377" fmla="*/ 2788920 w 3010852"/>
                <a:gd name="connsiteY377" fmla="*/ 180022 h 600075"/>
                <a:gd name="connsiteX378" fmla="*/ 2789873 w 3010852"/>
                <a:gd name="connsiteY378" fmla="*/ 180975 h 600075"/>
                <a:gd name="connsiteX379" fmla="*/ 2789873 w 3010852"/>
                <a:gd name="connsiteY379" fmla="*/ 180975 h 600075"/>
                <a:gd name="connsiteX380" fmla="*/ 2790825 w 3010852"/>
                <a:gd name="connsiteY380" fmla="*/ 181928 h 600075"/>
                <a:gd name="connsiteX381" fmla="*/ 2791778 w 3010852"/>
                <a:gd name="connsiteY381" fmla="*/ 182880 h 600075"/>
                <a:gd name="connsiteX382" fmla="*/ 2791778 w 3010852"/>
                <a:gd name="connsiteY382" fmla="*/ 182880 h 600075"/>
                <a:gd name="connsiteX383" fmla="*/ 2792730 w 3010852"/>
                <a:gd name="connsiteY383" fmla="*/ 183833 h 600075"/>
                <a:gd name="connsiteX384" fmla="*/ 2792730 w 3010852"/>
                <a:gd name="connsiteY384" fmla="*/ 183833 h 600075"/>
                <a:gd name="connsiteX385" fmla="*/ 2792730 w 3010852"/>
                <a:gd name="connsiteY385" fmla="*/ 183833 h 600075"/>
                <a:gd name="connsiteX386" fmla="*/ 2793683 w 3010852"/>
                <a:gd name="connsiteY386" fmla="*/ 185738 h 600075"/>
                <a:gd name="connsiteX387" fmla="*/ 2793683 w 3010852"/>
                <a:gd name="connsiteY387" fmla="*/ 185738 h 600075"/>
                <a:gd name="connsiteX388" fmla="*/ 2794635 w 3010852"/>
                <a:gd name="connsiteY388" fmla="*/ 186690 h 600075"/>
                <a:gd name="connsiteX389" fmla="*/ 2794635 w 3010852"/>
                <a:gd name="connsiteY389" fmla="*/ 186690 h 600075"/>
                <a:gd name="connsiteX390" fmla="*/ 2795588 w 3010852"/>
                <a:gd name="connsiteY390" fmla="*/ 187643 h 600075"/>
                <a:gd name="connsiteX391" fmla="*/ 2796540 w 3010852"/>
                <a:gd name="connsiteY391" fmla="*/ 188595 h 600075"/>
                <a:gd name="connsiteX392" fmla="*/ 2796540 w 3010852"/>
                <a:gd name="connsiteY392" fmla="*/ 188595 h 600075"/>
                <a:gd name="connsiteX393" fmla="*/ 2797493 w 3010852"/>
                <a:gd name="connsiteY393" fmla="*/ 189547 h 600075"/>
                <a:gd name="connsiteX394" fmla="*/ 2797493 w 3010852"/>
                <a:gd name="connsiteY394" fmla="*/ 190500 h 600075"/>
                <a:gd name="connsiteX395" fmla="*/ 2797493 w 3010852"/>
                <a:gd name="connsiteY395" fmla="*/ 191453 h 600075"/>
                <a:gd name="connsiteX396" fmla="*/ 2798445 w 3010852"/>
                <a:gd name="connsiteY396" fmla="*/ 192405 h 600075"/>
                <a:gd name="connsiteX397" fmla="*/ 2799398 w 3010852"/>
                <a:gd name="connsiteY397" fmla="*/ 193358 h 600075"/>
                <a:gd name="connsiteX398" fmla="*/ 2799398 w 3010852"/>
                <a:gd name="connsiteY398" fmla="*/ 194310 h 600075"/>
                <a:gd name="connsiteX399" fmla="*/ 2799398 w 3010852"/>
                <a:gd name="connsiteY399" fmla="*/ 194310 h 600075"/>
                <a:gd name="connsiteX400" fmla="*/ 2800350 w 3010852"/>
                <a:gd name="connsiteY400" fmla="*/ 195263 h 600075"/>
                <a:gd name="connsiteX401" fmla="*/ 2800350 w 3010852"/>
                <a:gd name="connsiteY401" fmla="*/ 195263 h 600075"/>
                <a:gd name="connsiteX402" fmla="*/ 2801303 w 3010852"/>
                <a:gd name="connsiteY402" fmla="*/ 196215 h 600075"/>
                <a:gd name="connsiteX403" fmla="*/ 2802255 w 3010852"/>
                <a:gd name="connsiteY403" fmla="*/ 197168 h 600075"/>
                <a:gd name="connsiteX404" fmla="*/ 2803208 w 3010852"/>
                <a:gd name="connsiteY404" fmla="*/ 198120 h 600075"/>
                <a:gd name="connsiteX405" fmla="*/ 2803208 w 3010852"/>
                <a:gd name="connsiteY405" fmla="*/ 198120 h 600075"/>
                <a:gd name="connsiteX406" fmla="*/ 2803208 w 3010852"/>
                <a:gd name="connsiteY406" fmla="*/ 198120 h 600075"/>
                <a:gd name="connsiteX407" fmla="*/ 2804160 w 3010852"/>
                <a:gd name="connsiteY407" fmla="*/ 199072 h 600075"/>
                <a:gd name="connsiteX408" fmla="*/ 2805113 w 3010852"/>
                <a:gd name="connsiteY408" fmla="*/ 200025 h 600075"/>
                <a:gd name="connsiteX409" fmla="*/ 2805113 w 3010852"/>
                <a:gd name="connsiteY409" fmla="*/ 200025 h 600075"/>
                <a:gd name="connsiteX410" fmla="*/ 2806065 w 3010852"/>
                <a:gd name="connsiteY410" fmla="*/ 200978 h 600075"/>
                <a:gd name="connsiteX411" fmla="*/ 2806065 w 3010852"/>
                <a:gd name="connsiteY411" fmla="*/ 200978 h 600075"/>
                <a:gd name="connsiteX412" fmla="*/ 2807018 w 3010852"/>
                <a:gd name="connsiteY412" fmla="*/ 201930 h 600075"/>
                <a:gd name="connsiteX413" fmla="*/ 2807018 w 3010852"/>
                <a:gd name="connsiteY413" fmla="*/ 201930 h 600075"/>
                <a:gd name="connsiteX414" fmla="*/ 2807970 w 3010852"/>
                <a:gd name="connsiteY414" fmla="*/ 202883 h 600075"/>
                <a:gd name="connsiteX415" fmla="*/ 2808923 w 3010852"/>
                <a:gd name="connsiteY415" fmla="*/ 203835 h 600075"/>
                <a:gd name="connsiteX416" fmla="*/ 2808923 w 3010852"/>
                <a:gd name="connsiteY416" fmla="*/ 203835 h 600075"/>
                <a:gd name="connsiteX417" fmla="*/ 2809875 w 3010852"/>
                <a:gd name="connsiteY417" fmla="*/ 204788 h 600075"/>
                <a:gd name="connsiteX418" fmla="*/ 2810828 w 3010852"/>
                <a:gd name="connsiteY418" fmla="*/ 205740 h 600075"/>
                <a:gd name="connsiteX419" fmla="*/ 2810828 w 3010852"/>
                <a:gd name="connsiteY419" fmla="*/ 205740 h 600075"/>
                <a:gd name="connsiteX420" fmla="*/ 2811780 w 3010852"/>
                <a:gd name="connsiteY420" fmla="*/ 206693 h 600075"/>
                <a:gd name="connsiteX421" fmla="*/ 2811780 w 3010852"/>
                <a:gd name="connsiteY421" fmla="*/ 206693 h 600075"/>
                <a:gd name="connsiteX422" fmla="*/ 2812733 w 3010852"/>
                <a:gd name="connsiteY422" fmla="*/ 207645 h 600075"/>
                <a:gd name="connsiteX423" fmla="*/ 2813685 w 3010852"/>
                <a:gd name="connsiteY423" fmla="*/ 208597 h 600075"/>
                <a:gd name="connsiteX424" fmla="*/ 2813685 w 3010852"/>
                <a:gd name="connsiteY424" fmla="*/ 208597 h 600075"/>
                <a:gd name="connsiteX425" fmla="*/ 2814638 w 3010852"/>
                <a:gd name="connsiteY425" fmla="*/ 209550 h 600075"/>
                <a:gd name="connsiteX426" fmla="*/ 2815590 w 3010852"/>
                <a:gd name="connsiteY426" fmla="*/ 209550 h 600075"/>
                <a:gd name="connsiteX427" fmla="*/ 2816543 w 3010852"/>
                <a:gd name="connsiteY427" fmla="*/ 209550 h 600075"/>
                <a:gd name="connsiteX428" fmla="*/ 2817495 w 3010852"/>
                <a:gd name="connsiteY428" fmla="*/ 210503 h 600075"/>
                <a:gd name="connsiteX429" fmla="*/ 2817495 w 3010852"/>
                <a:gd name="connsiteY429" fmla="*/ 210503 h 600075"/>
                <a:gd name="connsiteX430" fmla="*/ 2818448 w 3010852"/>
                <a:gd name="connsiteY430" fmla="*/ 211455 h 600075"/>
                <a:gd name="connsiteX431" fmla="*/ 2863215 w 3010852"/>
                <a:gd name="connsiteY431" fmla="*/ 223838 h 600075"/>
                <a:gd name="connsiteX432" fmla="*/ 2947988 w 3010852"/>
                <a:gd name="connsiteY432" fmla="*/ 138113 h 600075"/>
                <a:gd name="connsiteX433" fmla="*/ 2863215 w 3010852"/>
                <a:gd name="connsiteY433" fmla="*/ 52388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5100" y="225743"/>
                  </a:moveTo>
                  <a:lnTo>
                    <a:pt x="2375535" y="600075"/>
                  </a:lnTo>
                  <a:lnTo>
                    <a:pt x="636270" y="600075"/>
                  </a:lnTo>
                  <a:lnTo>
                    <a:pt x="306705" y="225743"/>
                  </a:lnTo>
                  <a:lnTo>
                    <a:pt x="272415" y="225743"/>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3"/>
                  </a:cubicBezTo>
                  <a:lnTo>
                    <a:pt x="2705100" y="225743"/>
                  </a:lnTo>
                  <a:lnTo>
                    <a:pt x="2705100" y="225743"/>
                  </a:lnTo>
                  <a:close/>
                  <a:moveTo>
                    <a:pt x="191453" y="220980"/>
                  </a:moveTo>
                  <a:cubicBezTo>
                    <a:pt x="192405" y="220028"/>
                    <a:pt x="193358" y="219075"/>
                    <a:pt x="195263" y="219075"/>
                  </a:cubicBezTo>
                  <a:lnTo>
                    <a:pt x="196215" y="218122"/>
                  </a:lnTo>
                  <a:lnTo>
                    <a:pt x="196215" y="218122"/>
                  </a:lnTo>
                  <a:lnTo>
                    <a:pt x="197168" y="217170"/>
                  </a:lnTo>
                  <a:lnTo>
                    <a:pt x="197168" y="217170"/>
                  </a:lnTo>
                  <a:lnTo>
                    <a:pt x="198120" y="216218"/>
                  </a:lnTo>
                  <a:lnTo>
                    <a:pt x="199073" y="215265"/>
                  </a:lnTo>
                  <a:lnTo>
                    <a:pt x="199073" y="215265"/>
                  </a:lnTo>
                  <a:lnTo>
                    <a:pt x="200025" y="214313"/>
                  </a:lnTo>
                  <a:cubicBezTo>
                    <a:pt x="200978" y="213360"/>
                    <a:pt x="201930" y="212408"/>
                    <a:pt x="202883" y="211455"/>
                  </a:cubicBezTo>
                  <a:lnTo>
                    <a:pt x="202883" y="211455"/>
                  </a:lnTo>
                  <a:lnTo>
                    <a:pt x="203835" y="210503"/>
                  </a:lnTo>
                  <a:lnTo>
                    <a:pt x="203835" y="210503"/>
                  </a:lnTo>
                  <a:lnTo>
                    <a:pt x="204788" y="209550"/>
                  </a:lnTo>
                  <a:lnTo>
                    <a:pt x="204788" y="209550"/>
                  </a:lnTo>
                  <a:lnTo>
                    <a:pt x="205740" y="208597"/>
                  </a:lnTo>
                  <a:lnTo>
                    <a:pt x="206693" y="207645"/>
                  </a:lnTo>
                  <a:lnTo>
                    <a:pt x="206693" y="207645"/>
                  </a:lnTo>
                  <a:lnTo>
                    <a:pt x="207645" y="206693"/>
                  </a:lnTo>
                  <a:lnTo>
                    <a:pt x="207645" y="206693"/>
                  </a:lnTo>
                  <a:lnTo>
                    <a:pt x="208598" y="205740"/>
                  </a:lnTo>
                  <a:lnTo>
                    <a:pt x="209550" y="204788"/>
                  </a:lnTo>
                  <a:lnTo>
                    <a:pt x="209550" y="204788"/>
                  </a:lnTo>
                  <a:lnTo>
                    <a:pt x="210503" y="203835"/>
                  </a:lnTo>
                  <a:lnTo>
                    <a:pt x="210503" y="203835"/>
                  </a:lnTo>
                  <a:lnTo>
                    <a:pt x="211455" y="202883"/>
                  </a:lnTo>
                  <a:lnTo>
                    <a:pt x="212408" y="201930"/>
                  </a:lnTo>
                  <a:lnTo>
                    <a:pt x="212408" y="201930"/>
                  </a:lnTo>
                  <a:lnTo>
                    <a:pt x="213360" y="200978"/>
                  </a:lnTo>
                  <a:lnTo>
                    <a:pt x="213360" y="200025"/>
                  </a:lnTo>
                  <a:lnTo>
                    <a:pt x="213360" y="199072"/>
                  </a:lnTo>
                  <a:lnTo>
                    <a:pt x="214313" y="198120"/>
                  </a:lnTo>
                  <a:lnTo>
                    <a:pt x="214313" y="198120"/>
                  </a:lnTo>
                  <a:lnTo>
                    <a:pt x="215265" y="197168"/>
                  </a:lnTo>
                  <a:lnTo>
                    <a:pt x="216218" y="196215"/>
                  </a:lnTo>
                  <a:lnTo>
                    <a:pt x="217170" y="195263"/>
                  </a:lnTo>
                  <a:lnTo>
                    <a:pt x="217170" y="195263"/>
                  </a:lnTo>
                  <a:lnTo>
                    <a:pt x="218123" y="194310"/>
                  </a:lnTo>
                  <a:lnTo>
                    <a:pt x="218123" y="194310"/>
                  </a:lnTo>
                  <a:lnTo>
                    <a:pt x="219075" y="193358"/>
                  </a:lnTo>
                  <a:lnTo>
                    <a:pt x="220028" y="192405"/>
                  </a:lnTo>
                  <a:lnTo>
                    <a:pt x="220028" y="192405"/>
                  </a:lnTo>
                  <a:lnTo>
                    <a:pt x="220980" y="191453"/>
                  </a:lnTo>
                  <a:lnTo>
                    <a:pt x="221933" y="190500"/>
                  </a:lnTo>
                  <a:lnTo>
                    <a:pt x="221933" y="190500"/>
                  </a:lnTo>
                  <a:lnTo>
                    <a:pt x="222885" y="189547"/>
                  </a:lnTo>
                  <a:lnTo>
                    <a:pt x="222885" y="189547"/>
                  </a:lnTo>
                  <a:lnTo>
                    <a:pt x="222885" y="188595"/>
                  </a:lnTo>
                  <a:lnTo>
                    <a:pt x="223838" y="187643"/>
                  </a:lnTo>
                  <a:lnTo>
                    <a:pt x="223838" y="187643"/>
                  </a:lnTo>
                  <a:lnTo>
                    <a:pt x="224790" y="186690"/>
                  </a:lnTo>
                  <a:lnTo>
                    <a:pt x="224790" y="186690"/>
                  </a:lnTo>
                  <a:lnTo>
                    <a:pt x="224790" y="185738"/>
                  </a:lnTo>
                  <a:lnTo>
                    <a:pt x="225743" y="184785"/>
                  </a:lnTo>
                  <a:lnTo>
                    <a:pt x="225743" y="184785"/>
                  </a:lnTo>
                  <a:lnTo>
                    <a:pt x="226695" y="183833"/>
                  </a:lnTo>
                  <a:lnTo>
                    <a:pt x="226695" y="182880"/>
                  </a:lnTo>
                  <a:lnTo>
                    <a:pt x="226695" y="181928"/>
                  </a:lnTo>
                  <a:lnTo>
                    <a:pt x="227648" y="180975"/>
                  </a:lnTo>
                  <a:lnTo>
                    <a:pt x="227648" y="180975"/>
                  </a:lnTo>
                  <a:lnTo>
                    <a:pt x="228600" y="180022"/>
                  </a:lnTo>
                  <a:lnTo>
                    <a:pt x="228600" y="179070"/>
                  </a:lnTo>
                  <a:lnTo>
                    <a:pt x="228600" y="178118"/>
                  </a:lnTo>
                  <a:lnTo>
                    <a:pt x="228600" y="177165"/>
                  </a:lnTo>
                  <a:lnTo>
                    <a:pt x="228600" y="177165"/>
                  </a:lnTo>
                  <a:lnTo>
                    <a:pt x="228600" y="176213"/>
                  </a:lnTo>
                  <a:lnTo>
                    <a:pt x="228600" y="175260"/>
                  </a:lnTo>
                  <a:lnTo>
                    <a:pt x="229553" y="173355"/>
                  </a:lnTo>
                  <a:lnTo>
                    <a:pt x="229553" y="173355"/>
                  </a:lnTo>
                  <a:lnTo>
                    <a:pt x="229553" y="172403"/>
                  </a:lnTo>
                  <a:lnTo>
                    <a:pt x="229553" y="171450"/>
                  </a:lnTo>
                  <a:lnTo>
                    <a:pt x="229553" y="170497"/>
                  </a:lnTo>
                  <a:lnTo>
                    <a:pt x="229553" y="169545"/>
                  </a:lnTo>
                  <a:lnTo>
                    <a:pt x="229553" y="169545"/>
                  </a:lnTo>
                  <a:lnTo>
                    <a:pt x="229553" y="168593"/>
                  </a:lnTo>
                  <a:lnTo>
                    <a:pt x="229553" y="167640"/>
                  </a:lnTo>
                  <a:lnTo>
                    <a:pt x="229553" y="167640"/>
                  </a:lnTo>
                  <a:lnTo>
                    <a:pt x="229553" y="166688"/>
                  </a:lnTo>
                  <a:lnTo>
                    <a:pt x="229553" y="166688"/>
                  </a:lnTo>
                  <a:lnTo>
                    <a:pt x="229553" y="166688"/>
                  </a:lnTo>
                  <a:lnTo>
                    <a:pt x="229553" y="164783"/>
                  </a:lnTo>
                  <a:lnTo>
                    <a:pt x="229553" y="164783"/>
                  </a:lnTo>
                  <a:lnTo>
                    <a:pt x="229553" y="164783"/>
                  </a:lnTo>
                  <a:lnTo>
                    <a:pt x="229553" y="163830"/>
                  </a:lnTo>
                  <a:lnTo>
                    <a:pt x="229553" y="163830"/>
                  </a:lnTo>
                  <a:lnTo>
                    <a:pt x="229553" y="162878"/>
                  </a:lnTo>
                  <a:lnTo>
                    <a:pt x="229553" y="161925"/>
                  </a:lnTo>
                  <a:lnTo>
                    <a:pt x="229553" y="161925"/>
                  </a:lnTo>
                  <a:lnTo>
                    <a:pt x="229553" y="160972"/>
                  </a:lnTo>
                  <a:lnTo>
                    <a:pt x="229553" y="160020"/>
                  </a:lnTo>
                  <a:lnTo>
                    <a:pt x="229553" y="159068"/>
                  </a:lnTo>
                  <a:lnTo>
                    <a:pt x="229553" y="158115"/>
                  </a:lnTo>
                  <a:lnTo>
                    <a:pt x="229553" y="158115"/>
                  </a:lnTo>
                  <a:lnTo>
                    <a:pt x="229553" y="157163"/>
                  </a:lnTo>
                  <a:lnTo>
                    <a:pt x="229553" y="156210"/>
                  </a:lnTo>
                  <a:lnTo>
                    <a:pt x="229553" y="155258"/>
                  </a:lnTo>
                  <a:lnTo>
                    <a:pt x="229553" y="153353"/>
                  </a:lnTo>
                  <a:lnTo>
                    <a:pt x="229553" y="151447"/>
                  </a:lnTo>
                  <a:lnTo>
                    <a:pt x="229553" y="150495"/>
                  </a:lnTo>
                  <a:lnTo>
                    <a:pt x="229553" y="149543"/>
                  </a:lnTo>
                  <a:lnTo>
                    <a:pt x="229553" y="148590"/>
                  </a:lnTo>
                  <a:lnTo>
                    <a:pt x="229553" y="148590"/>
                  </a:lnTo>
                  <a:lnTo>
                    <a:pt x="229553" y="147638"/>
                  </a:lnTo>
                  <a:lnTo>
                    <a:pt x="229553" y="146685"/>
                  </a:lnTo>
                  <a:lnTo>
                    <a:pt x="229553" y="145733"/>
                  </a:lnTo>
                  <a:lnTo>
                    <a:pt x="229553" y="144780"/>
                  </a:lnTo>
                  <a:lnTo>
                    <a:pt x="229553" y="144780"/>
                  </a:lnTo>
                  <a:lnTo>
                    <a:pt x="229553" y="143828"/>
                  </a:lnTo>
                  <a:lnTo>
                    <a:pt x="229553" y="142875"/>
                  </a:lnTo>
                  <a:lnTo>
                    <a:pt x="229553" y="142875"/>
                  </a:lnTo>
                  <a:lnTo>
                    <a:pt x="229553" y="141922"/>
                  </a:lnTo>
                  <a:lnTo>
                    <a:pt x="229553" y="141922"/>
                  </a:lnTo>
                  <a:lnTo>
                    <a:pt x="229553" y="141922"/>
                  </a:lnTo>
                  <a:lnTo>
                    <a:pt x="229553" y="140018"/>
                  </a:lnTo>
                  <a:lnTo>
                    <a:pt x="229553" y="140018"/>
                  </a:lnTo>
                  <a:lnTo>
                    <a:pt x="229553" y="140018"/>
                  </a:lnTo>
                  <a:lnTo>
                    <a:pt x="229553" y="139065"/>
                  </a:lnTo>
                  <a:lnTo>
                    <a:pt x="229553" y="139065"/>
                  </a:lnTo>
                  <a:lnTo>
                    <a:pt x="229553" y="138113"/>
                  </a:lnTo>
                  <a:lnTo>
                    <a:pt x="229553" y="137160"/>
                  </a:lnTo>
                  <a:lnTo>
                    <a:pt x="229553" y="137160"/>
                  </a:lnTo>
                  <a:lnTo>
                    <a:pt x="229553" y="136208"/>
                  </a:lnTo>
                  <a:lnTo>
                    <a:pt x="229553" y="135255"/>
                  </a:lnTo>
                  <a:lnTo>
                    <a:pt x="229553" y="134303"/>
                  </a:lnTo>
                  <a:lnTo>
                    <a:pt x="229553" y="133350"/>
                  </a:lnTo>
                  <a:lnTo>
                    <a:pt x="229553" y="133350"/>
                  </a:lnTo>
                  <a:lnTo>
                    <a:pt x="228600" y="131445"/>
                  </a:lnTo>
                  <a:lnTo>
                    <a:pt x="228600" y="130493"/>
                  </a:lnTo>
                  <a:lnTo>
                    <a:pt x="228600" y="129540"/>
                  </a:lnTo>
                  <a:lnTo>
                    <a:pt x="228600" y="129540"/>
                  </a:lnTo>
                  <a:lnTo>
                    <a:pt x="228600" y="128588"/>
                  </a:lnTo>
                  <a:lnTo>
                    <a:pt x="228600" y="127635"/>
                  </a:lnTo>
                  <a:lnTo>
                    <a:pt x="228600" y="126683"/>
                  </a:lnTo>
                  <a:lnTo>
                    <a:pt x="227648" y="125730"/>
                  </a:lnTo>
                  <a:lnTo>
                    <a:pt x="227648" y="125730"/>
                  </a:lnTo>
                  <a:lnTo>
                    <a:pt x="226695" y="124778"/>
                  </a:lnTo>
                  <a:lnTo>
                    <a:pt x="226695" y="123825"/>
                  </a:lnTo>
                  <a:lnTo>
                    <a:pt x="226695" y="122872"/>
                  </a:lnTo>
                  <a:lnTo>
                    <a:pt x="225743" y="121920"/>
                  </a:lnTo>
                  <a:lnTo>
                    <a:pt x="225743" y="121920"/>
                  </a:lnTo>
                  <a:lnTo>
                    <a:pt x="224790" y="120968"/>
                  </a:lnTo>
                  <a:lnTo>
                    <a:pt x="224790" y="120015"/>
                  </a:lnTo>
                  <a:lnTo>
                    <a:pt x="224790" y="120015"/>
                  </a:lnTo>
                  <a:lnTo>
                    <a:pt x="223838" y="119063"/>
                  </a:lnTo>
                  <a:lnTo>
                    <a:pt x="223838" y="119063"/>
                  </a:lnTo>
                  <a:lnTo>
                    <a:pt x="222885" y="117158"/>
                  </a:lnTo>
                  <a:lnTo>
                    <a:pt x="222885" y="117158"/>
                  </a:lnTo>
                  <a:lnTo>
                    <a:pt x="221933" y="116205"/>
                  </a:lnTo>
                  <a:lnTo>
                    <a:pt x="221933" y="116205"/>
                  </a:lnTo>
                  <a:lnTo>
                    <a:pt x="220980" y="115253"/>
                  </a:lnTo>
                  <a:lnTo>
                    <a:pt x="220028" y="114300"/>
                  </a:lnTo>
                  <a:lnTo>
                    <a:pt x="220028" y="114300"/>
                  </a:lnTo>
                  <a:lnTo>
                    <a:pt x="219075" y="113347"/>
                  </a:lnTo>
                  <a:lnTo>
                    <a:pt x="219075" y="113347"/>
                  </a:lnTo>
                  <a:lnTo>
                    <a:pt x="218123" y="112395"/>
                  </a:lnTo>
                  <a:lnTo>
                    <a:pt x="217170" y="111443"/>
                  </a:lnTo>
                  <a:lnTo>
                    <a:pt x="217170" y="111443"/>
                  </a:lnTo>
                  <a:lnTo>
                    <a:pt x="216218" y="110490"/>
                  </a:lnTo>
                  <a:lnTo>
                    <a:pt x="216218" y="110490"/>
                  </a:lnTo>
                  <a:lnTo>
                    <a:pt x="216218" y="109538"/>
                  </a:lnTo>
                  <a:lnTo>
                    <a:pt x="215265" y="108585"/>
                  </a:lnTo>
                  <a:lnTo>
                    <a:pt x="215265" y="108585"/>
                  </a:lnTo>
                  <a:lnTo>
                    <a:pt x="214313" y="106680"/>
                  </a:lnTo>
                  <a:lnTo>
                    <a:pt x="214313" y="105728"/>
                  </a:lnTo>
                  <a:lnTo>
                    <a:pt x="213360" y="104775"/>
                  </a:lnTo>
                  <a:lnTo>
                    <a:pt x="213360" y="104775"/>
                  </a:lnTo>
                  <a:lnTo>
                    <a:pt x="212408" y="103822"/>
                  </a:lnTo>
                  <a:lnTo>
                    <a:pt x="211455" y="102870"/>
                  </a:lnTo>
                  <a:lnTo>
                    <a:pt x="211455" y="102870"/>
                  </a:lnTo>
                  <a:lnTo>
                    <a:pt x="210503" y="101918"/>
                  </a:lnTo>
                  <a:lnTo>
                    <a:pt x="210503" y="101918"/>
                  </a:lnTo>
                  <a:lnTo>
                    <a:pt x="209550" y="100965"/>
                  </a:lnTo>
                  <a:lnTo>
                    <a:pt x="208598" y="100013"/>
                  </a:lnTo>
                  <a:lnTo>
                    <a:pt x="208598" y="100013"/>
                  </a:lnTo>
                  <a:lnTo>
                    <a:pt x="207645" y="99060"/>
                  </a:lnTo>
                  <a:lnTo>
                    <a:pt x="206693" y="98108"/>
                  </a:lnTo>
                  <a:lnTo>
                    <a:pt x="205740" y="97155"/>
                  </a:lnTo>
                  <a:lnTo>
                    <a:pt x="205740" y="97155"/>
                  </a:lnTo>
                  <a:lnTo>
                    <a:pt x="204788" y="96203"/>
                  </a:lnTo>
                  <a:lnTo>
                    <a:pt x="204788" y="96203"/>
                  </a:lnTo>
                  <a:lnTo>
                    <a:pt x="203835" y="95250"/>
                  </a:lnTo>
                  <a:lnTo>
                    <a:pt x="202883" y="94297"/>
                  </a:lnTo>
                  <a:lnTo>
                    <a:pt x="202883" y="94297"/>
                  </a:lnTo>
                  <a:lnTo>
                    <a:pt x="201930" y="93345"/>
                  </a:lnTo>
                  <a:lnTo>
                    <a:pt x="201930" y="93345"/>
                  </a:lnTo>
                  <a:lnTo>
                    <a:pt x="200978" y="92393"/>
                  </a:lnTo>
                  <a:lnTo>
                    <a:pt x="200025" y="91440"/>
                  </a:lnTo>
                  <a:lnTo>
                    <a:pt x="200025" y="91440"/>
                  </a:lnTo>
                  <a:lnTo>
                    <a:pt x="199073" y="90488"/>
                  </a:lnTo>
                  <a:lnTo>
                    <a:pt x="199073" y="90488"/>
                  </a:lnTo>
                  <a:lnTo>
                    <a:pt x="198120" y="89535"/>
                  </a:lnTo>
                  <a:lnTo>
                    <a:pt x="197168" y="88583"/>
                  </a:lnTo>
                  <a:lnTo>
                    <a:pt x="197168" y="88583"/>
                  </a:lnTo>
                  <a:lnTo>
                    <a:pt x="196215" y="87630"/>
                  </a:lnTo>
                  <a:lnTo>
                    <a:pt x="195263" y="87630"/>
                  </a:lnTo>
                  <a:lnTo>
                    <a:pt x="194310" y="87630"/>
                  </a:lnTo>
                  <a:lnTo>
                    <a:pt x="193358" y="86678"/>
                  </a:lnTo>
                  <a:lnTo>
                    <a:pt x="193358" y="86678"/>
                  </a:lnTo>
                  <a:lnTo>
                    <a:pt x="192405" y="85725"/>
                  </a:lnTo>
                  <a:cubicBezTo>
                    <a:pt x="179070" y="78105"/>
                    <a:pt x="163830" y="73343"/>
                    <a:pt x="147638" y="73343"/>
                  </a:cubicBezTo>
                  <a:cubicBezTo>
                    <a:pt x="100965" y="73343"/>
                    <a:pt x="62865" y="111443"/>
                    <a:pt x="62865" y="159068"/>
                  </a:cubicBezTo>
                  <a:cubicBezTo>
                    <a:pt x="62865" y="206693"/>
                    <a:pt x="100965" y="244793"/>
                    <a:pt x="147638" y="244793"/>
                  </a:cubicBezTo>
                  <a:cubicBezTo>
                    <a:pt x="163830" y="234315"/>
                    <a:pt x="179070" y="229553"/>
                    <a:pt x="191453" y="220980"/>
                  </a:cubicBezTo>
                  <a:lnTo>
                    <a:pt x="191453" y="220980"/>
                  </a:lnTo>
                  <a:close/>
                  <a:moveTo>
                    <a:pt x="2819400" y="75247"/>
                  </a:moveTo>
                  <a:lnTo>
                    <a:pt x="2818448" y="76200"/>
                  </a:lnTo>
                  <a:lnTo>
                    <a:pt x="2818448" y="76200"/>
                  </a:lnTo>
                  <a:lnTo>
                    <a:pt x="2817495" y="77153"/>
                  </a:lnTo>
                  <a:lnTo>
                    <a:pt x="2816543" y="78105"/>
                  </a:lnTo>
                  <a:lnTo>
                    <a:pt x="2815590" y="79058"/>
                  </a:lnTo>
                  <a:lnTo>
                    <a:pt x="2815590" y="79058"/>
                  </a:lnTo>
                  <a:lnTo>
                    <a:pt x="2814638" y="80010"/>
                  </a:lnTo>
                  <a:lnTo>
                    <a:pt x="2813685" y="80963"/>
                  </a:lnTo>
                  <a:lnTo>
                    <a:pt x="2813685" y="80963"/>
                  </a:lnTo>
                  <a:lnTo>
                    <a:pt x="2812733" y="81915"/>
                  </a:lnTo>
                  <a:lnTo>
                    <a:pt x="2812733" y="81915"/>
                  </a:lnTo>
                  <a:lnTo>
                    <a:pt x="2811780" y="82868"/>
                  </a:lnTo>
                  <a:lnTo>
                    <a:pt x="2811780" y="82868"/>
                  </a:lnTo>
                  <a:lnTo>
                    <a:pt x="2810828" y="83820"/>
                  </a:lnTo>
                  <a:lnTo>
                    <a:pt x="2809875" y="84772"/>
                  </a:lnTo>
                  <a:lnTo>
                    <a:pt x="2808923" y="85725"/>
                  </a:lnTo>
                  <a:lnTo>
                    <a:pt x="2808923" y="85725"/>
                  </a:lnTo>
                  <a:lnTo>
                    <a:pt x="2807970" y="86678"/>
                  </a:lnTo>
                  <a:lnTo>
                    <a:pt x="2807970" y="86678"/>
                  </a:lnTo>
                  <a:lnTo>
                    <a:pt x="2807018" y="87630"/>
                  </a:lnTo>
                  <a:lnTo>
                    <a:pt x="2807018" y="87630"/>
                  </a:lnTo>
                  <a:lnTo>
                    <a:pt x="2806065" y="88583"/>
                  </a:lnTo>
                  <a:lnTo>
                    <a:pt x="2805113" y="89535"/>
                  </a:lnTo>
                  <a:lnTo>
                    <a:pt x="2805113" y="89535"/>
                  </a:lnTo>
                  <a:lnTo>
                    <a:pt x="2804160" y="90488"/>
                  </a:lnTo>
                  <a:lnTo>
                    <a:pt x="2804160" y="90488"/>
                  </a:lnTo>
                  <a:lnTo>
                    <a:pt x="2803208" y="91440"/>
                  </a:lnTo>
                  <a:lnTo>
                    <a:pt x="2802255" y="92393"/>
                  </a:lnTo>
                  <a:lnTo>
                    <a:pt x="2802255" y="92393"/>
                  </a:lnTo>
                  <a:lnTo>
                    <a:pt x="2801303" y="93345"/>
                  </a:lnTo>
                  <a:lnTo>
                    <a:pt x="2801303" y="93345"/>
                  </a:lnTo>
                  <a:lnTo>
                    <a:pt x="2801303" y="94297"/>
                  </a:lnTo>
                  <a:lnTo>
                    <a:pt x="2800350" y="95250"/>
                  </a:lnTo>
                  <a:lnTo>
                    <a:pt x="2800350" y="95250"/>
                  </a:lnTo>
                  <a:lnTo>
                    <a:pt x="2799398" y="96203"/>
                  </a:lnTo>
                  <a:lnTo>
                    <a:pt x="2799398" y="97155"/>
                  </a:lnTo>
                  <a:lnTo>
                    <a:pt x="2799398" y="98108"/>
                  </a:lnTo>
                  <a:lnTo>
                    <a:pt x="2798445" y="99060"/>
                  </a:lnTo>
                  <a:lnTo>
                    <a:pt x="2798445" y="99060"/>
                  </a:lnTo>
                  <a:lnTo>
                    <a:pt x="2797493" y="100013"/>
                  </a:lnTo>
                  <a:lnTo>
                    <a:pt x="2797493" y="100965"/>
                  </a:lnTo>
                  <a:lnTo>
                    <a:pt x="2797493" y="100965"/>
                  </a:lnTo>
                  <a:lnTo>
                    <a:pt x="2796540" y="101918"/>
                  </a:lnTo>
                  <a:lnTo>
                    <a:pt x="2796540" y="101918"/>
                  </a:lnTo>
                  <a:lnTo>
                    <a:pt x="2795588" y="102870"/>
                  </a:lnTo>
                  <a:lnTo>
                    <a:pt x="2795588" y="102870"/>
                  </a:lnTo>
                  <a:lnTo>
                    <a:pt x="2794635" y="103822"/>
                  </a:lnTo>
                  <a:lnTo>
                    <a:pt x="2793683" y="104775"/>
                  </a:lnTo>
                  <a:lnTo>
                    <a:pt x="2793683" y="104775"/>
                  </a:lnTo>
                  <a:lnTo>
                    <a:pt x="2792730" y="105728"/>
                  </a:lnTo>
                  <a:lnTo>
                    <a:pt x="2791778" y="106680"/>
                  </a:lnTo>
                  <a:lnTo>
                    <a:pt x="2791778" y="106680"/>
                  </a:lnTo>
                  <a:lnTo>
                    <a:pt x="2790825" y="107633"/>
                  </a:lnTo>
                  <a:lnTo>
                    <a:pt x="2790825" y="107633"/>
                  </a:lnTo>
                  <a:lnTo>
                    <a:pt x="2790825" y="108585"/>
                  </a:lnTo>
                  <a:lnTo>
                    <a:pt x="2789873" y="109538"/>
                  </a:lnTo>
                  <a:lnTo>
                    <a:pt x="2789873" y="109538"/>
                  </a:lnTo>
                  <a:lnTo>
                    <a:pt x="2787968" y="110490"/>
                  </a:lnTo>
                  <a:lnTo>
                    <a:pt x="2787968" y="110490"/>
                  </a:lnTo>
                  <a:lnTo>
                    <a:pt x="2787968" y="111443"/>
                  </a:lnTo>
                  <a:lnTo>
                    <a:pt x="2787015" y="112395"/>
                  </a:lnTo>
                  <a:lnTo>
                    <a:pt x="2787015" y="112395"/>
                  </a:lnTo>
                  <a:lnTo>
                    <a:pt x="2786063" y="113347"/>
                  </a:lnTo>
                  <a:lnTo>
                    <a:pt x="2786063" y="114300"/>
                  </a:lnTo>
                  <a:lnTo>
                    <a:pt x="2786063" y="115253"/>
                  </a:lnTo>
                  <a:lnTo>
                    <a:pt x="2785110" y="116205"/>
                  </a:lnTo>
                  <a:lnTo>
                    <a:pt x="2785110" y="116205"/>
                  </a:lnTo>
                  <a:lnTo>
                    <a:pt x="2784158" y="117158"/>
                  </a:lnTo>
                  <a:lnTo>
                    <a:pt x="2784158" y="118110"/>
                  </a:lnTo>
                  <a:lnTo>
                    <a:pt x="2784158" y="119063"/>
                  </a:lnTo>
                  <a:lnTo>
                    <a:pt x="2784158" y="120015"/>
                  </a:lnTo>
                  <a:lnTo>
                    <a:pt x="2784158" y="120015"/>
                  </a:lnTo>
                  <a:lnTo>
                    <a:pt x="2784158" y="120968"/>
                  </a:lnTo>
                  <a:lnTo>
                    <a:pt x="2784158" y="121920"/>
                  </a:lnTo>
                  <a:lnTo>
                    <a:pt x="2783205" y="123825"/>
                  </a:lnTo>
                  <a:lnTo>
                    <a:pt x="2783205" y="123825"/>
                  </a:lnTo>
                  <a:lnTo>
                    <a:pt x="2783205" y="124778"/>
                  </a:lnTo>
                  <a:lnTo>
                    <a:pt x="2783205" y="125730"/>
                  </a:lnTo>
                  <a:lnTo>
                    <a:pt x="2783205" y="126683"/>
                  </a:lnTo>
                  <a:lnTo>
                    <a:pt x="2783205" y="127635"/>
                  </a:lnTo>
                  <a:lnTo>
                    <a:pt x="2783205" y="127635"/>
                  </a:lnTo>
                  <a:lnTo>
                    <a:pt x="2783205" y="128588"/>
                  </a:lnTo>
                  <a:lnTo>
                    <a:pt x="2783205" y="129540"/>
                  </a:lnTo>
                  <a:lnTo>
                    <a:pt x="2783205" y="129540"/>
                  </a:lnTo>
                  <a:lnTo>
                    <a:pt x="2783205" y="130493"/>
                  </a:lnTo>
                  <a:lnTo>
                    <a:pt x="2783205" y="130493"/>
                  </a:lnTo>
                  <a:lnTo>
                    <a:pt x="2783205" y="130493"/>
                  </a:lnTo>
                  <a:lnTo>
                    <a:pt x="2783205" y="132397"/>
                  </a:lnTo>
                  <a:lnTo>
                    <a:pt x="2783205" y="132397"/>
                  </a:lnTo>
                  <a:lnTo>
                    <a:pt x="2783205" y="132397"/>
                  </a:lnTo>
                  <a:lnTo>
                    <a:pt x="2783205" y="133350"/>
                  </a:lnTo>
                  <a:lnTo>
                    <a:pt x="2783205" y="133350"/>
                  </a:lnTo>
                  <a:lnTo>
                    <a:pt x="2783205" y="134303"/>
                  </a:lnTo>
                  <a:lnTo>
                    <a:pt x="2783205" y="135255"/>
                  </a:lnTo>
                  <a:lnTo>
                    <a:pt x="2783205" y="135255"/>
                  </a:lnTo>
                  <a:lnTo>
                    <a:pt x="2783205" y="136208"/>
                  </a:lnTo>
                  <a:lnTo>
                    <a:pt x="2783205" y="137160"/>
                  </a:lnTo>
                  <a:lnTo>
                    <a:pt x="2783205" y="138113"/>
                  </a:lnTo>
                  <a:lnTo>
                    <a:pt x="2783205" y="139065"/>
                  </a:lnTo>
                  <a:lnTo>
                    <a:pt x="2783205" y="139065"/>
                  </a:lnTo>
                  <a:lnTo>
                    <a:pt x="2783205" y="140018"/>
                  </a:lnTo>
                  <a:lnTo>
                    <a:pt x="2783205" y="140970"/>
                  </a:lnTo>
                  <a:lnTo>
                    <a:pt x="2783205" y="141922"/>
                  </a:lnTo>
                  <a:lnTo>
                    <a:pt x="2783205" y="143828"/>
                  </a:lnTo>
                  <a:lnTo>
                    <a:pt x="2783205" y="145733"/>
                  </a:lnTo>
                  <a:lnTo>
                    <a:pt x="2783205" y="146685"/>
                  </a:lnTo>
                  <a:lnTo>
                    <a:pt x="2783205" y="147638"/>
                  </a:lnTo>
                  <a:lnTo>
                    <a:pt x="2783205" y="148590"/>
                  </a:lnTo>
                  <a:lnTo>
                    <a:pt x="2783205" y="148590"/>
                  </a:lnTo>
                  <a:lnTo>
                    <a:pt x="2783205" y="149543"/>
                  </a:lnTo>
                  <a:lnTo>
                    <a:pt x="2783205" y="150495"/>
                  </a:lnTo>
                  <a:lnTo>
                    <a:pt x="2783205" y="151447"/>
                  </a:lnTo>
                  <a:lnTo>
                    <a:pt x="2783205" y="152400"/>
                  </a:lnTo>
                  <a:lnTo>
                    <a:pt x="2783205" y="152400"/>
                  </a:lnTo>
                  <a:lnTo>
                    <a:pt x="2783205" y="153353"/>
                  </a:lnTo>
                  <a:lnTo>
                    <a:pt x="2783205" y="154305"/>
                  </a:lnTo>
                  <a:lnTo>
                    <a:pt x="2783205" y="154305"/>
                  </a:lnTo>
                  <a:lnTo>
                    <a:pt x="2783205" y="155258"/>
                  </a:lnTo>
                  <a:lnTo>
                    <a:pt x="2783205" y="155258"/>
                  </a:lnTo>
                  <a:lnTo>
                    <a:pt x="2783205" y="155258"/>
                  </a:lnTo>
                  <a:lnTo>
                    <a:pt x="2783205" y="157163"/>
                  </a:lnTo>
                  <a:lnTo>
                    <a:pt x="2783205" y="157163"/>
                  </a:lnTo>
                  <a:lnTo>
                    <a:pt x="2783205" y="157163"/>
                  </a:lnTo>
                  <a:lnTo>
                    <a:pt x="2783205" y="158115"/>
                  </a:lnTo>
                  <a:lnTo>
                    <a:pt x="2783205" y="158115"/>
                  </a:lnTo>
                  <a:lnTo>
                    <a:pt x="2783205" y="159068"/>
                  </a:lnTo>
                  <a:lnTo>
                    <a:pt x="2783205" y="160020"/>
                  </a:lnTo>
                  <a:lnTo>
                    <a:pt x="2783205" y="160020"/>
                  </a:lnTo>
                  <a:lnTo>
                    <a:pt x="2783205" y="160972"/>
                  </a:lnTo>
                  <a:lnTo>
                    <a:pt x="2783205" y="161925"/>
                  </a:lnTo>
                  <a:lnTo>
                    <a:pt x="2783205" y="162878"/>
                  </a:lnTo>
                  <a:lnTo>
                    <a:pt x="2783205" y="163830"/>
                  </a:lnTo>
                  <a:lnTo>
                    <a:pt x="2783205" y="163830"/>
                  </a:lnTo>
                  <a:lnTo>
                    <a:pt x="2783205" y="164783"/>
                  </a:lnTo>
                  <a:lnTo>
                    <a:pt x="2783205" y="165735"/>
                  </a:lnTo>
                  <a:lnTo>
                    <a:pt x="2783205" y="166688"/>
                  </a:lnTo>
                  <a:lnTo>
                    <a:pt x="2783205" y="167640"/>
                  </a:lnTo>
                  <a:lnTo>
                    <a:pt x="2783205" y="167640"/>
                  </a:lnTo>
                  <a:lnTo>
                    <a:pt x="2783205" y="168593"/>
                  </a:lnTo>
                  <a:lnTo>
                    <a:pt x="2783205" y="169545"/>
                  </a:lnTo>
                  <a:lnTo>
                    <a:pt x="2783205" y="170497"/>
                  </a:lnTo>
                  <a:lnTo>
                    <a:pt x="2784158" y="171450"/>
                  </a:lnTo>
                  <a:lnTo>
                    <a:pt x="2784158" y="171450"/>
                  </a:lnTo>
                  <a:lnTo>
                    <a:pt x="2785110" y="172403"/>
                  </a:lnTo>
                  <a:lnTo>
                    <a:pt x="2785110" y="173355"/>
                  </a:lnTo>
                  <a:lnTo>
                    <a:pt x="2785110" y="174308"/>
                  </a:lnTo>
                  <a:lnTo>
                    <a:pt x="2786063" y="175260"/>
                  </a:lnTo>
                  <a:lnTo>
                    <a:pt x="2786063" y="175260"/>
                  </a:lnTo>
                  <a:lnTo>
                    <a:pt x="2787015" y="176213"/>
                  </a:lnTo>
                  <a:lnTo>
                    <a:pt x="2787015" y="177165"/>
                  </a:lnTo>
                  <a:lnTo>
                    <a:pt x="2787015" y="177165"/>
                  </a:lnTo>
                  <a:lnTo>
                    <a:pt x="2787968" y="178118"/>
                  </a:lnTo>
                  <a:lnTo>
                    <a:pt x="2787968" y="178118"/>
                  </a:lnTo>
                  <a:lnTo>
                    <a:pt x="2788920" y="179070"/>
                  </a:lnTo>
                  <a:lnTo>
                    <a:pt x="2788920" y="180022"/>
                  </a:lnTo>
                  <a:lnTo>
                    <a:pt x="2788920" y="180022"/>
                  </a:lnTo>
                  <a:lnTo>
                    <a:pt x="2789873" y="180975"/>
                  </a:lnTo>
                  <a:lnTo>
                    <a:pt x="2789873" y="180975"/>
                  </a:lnTo>
                  <a:lnTo>
                    <a:pt x="2790825" y="181928"/>
                  </a:lnTo>
                  <a:lnTo>
                    <a:pt x="2791778" y="182880"/>
                  </a:lnTo>
                  <a:lnTo>
                    <a:pt x="2791778" y="182880"/>
                  </a:lnTo>
                  <a:lnTo>
                    <a:pt x="2792730" y="183833"/>
                  </a:lnTo>
                  <a:lnTo>
                    <a:pt x="2792730" y="183833"/>
                  </a:lnTo>
                  <a:lnTo>
                    <a:pt x="2792730" y="183833"/>
                  </a:lnTo>
                  <a:lnTo>
                    <a:pt x="2793683" y="185738"/>
                  </a:lnTo>
                  <a:lnTo>
                    <a:pt x="2793683" y="185738"/>
                  </a:lnTo>
                  <a:lnTo>
                    <a:pt x="2794635" y="186690"/>
                  </a:lnTo>
                  <a:lnTo>
                    <a:pt x="2794635" y="186690"/>
                  </a:lnTo>
                  <a:lnTo>
                    <a:pt x="2795588" y="187643"/>
                  </a:lnTo>
                  <a:lnTo>
                    <a:pt x="2796540" y="188595"/>
                  </a:lnTo>
                  <a:lnTo>
                    <a:pt x="2796540" y="188595"/>
                  </a:lnTo>
                  <a:lnTo>
                    <a:pt x="2797493" y="189547"/>
                  </a:lnTo>
                  <a:lnTo>
                    <a:pt x="2797493" y="190500"/>
                  </a:lnTo>
                  <a:lnTo>
                    <a:pt x="2797493" y="191453"/>
                  </a:lnTo>
                  <a:lnTo>
                    <a:pt x="2798445" y="192405"/>
                  </a:lnTo>
                  <a:lnTo>
                    <a:pt x="2799398" y="193358"/>
                  </a:lnTo>
                  <a:lnTo>
                    <a:pt x="2799398" y="194310"/>
                  </a:lnTo>
                  <a:lnTo>
                    <a:pt x="2799398" y="194310"/>
                  </a:lnTo>
                  <a:lnTo>
                    <a:pt x="2800350" y="195263"/>
                  </a:lnTo>
                  <a:lnTo>
                    <a:pt x="2800350" y="195263"/>
                  </a:lnTo>
                  <a:lnTo>
                    <a:pt x="2801303" y="196215"/>
                  </a:lnTo>
                  <a:lnTo>
                    <a:pt x="2802255" y="197168"/>
                  </a:lnTo>
                  <a:lnTo>
                    <a:pt x="2803208" y="198120"/>
                  </a:lnTo>
                  <a:lnTo>
                    <a:pt x="2803208" y="198120"/>
                  </a:lnTo>
                  <a:lnTo>
                    <a:pt x="2803208" y="198120"/>
                  </a:lnTo>
                  <a:lnTo>
                    <a:pt x="2804160" y="199072"/>
                  </a:lnTo>
                  <a:lnTo>
                    <a:pt x="2805113" y="200025"/>
                  </a:lnTo>
                  <a:lnTo>
                    <a:pt x="2805113" y="200025"/>
                  </a:lnTo>
                  <a:lnTo>
                    <a:pt x="2806065" y="200978"/>
                  </a:lnTo>
                  <a:lnTo>
                    <a:pt x="2806065" y="200978"/>
                  </a:lnTo>
                  <a:lnTo>
                    <a:pt x="2807018" y="201930"/>
                  </a:lnTo>
                  <a:lnTo>
                    <a:pt x="2807018" y="201930"/>
                  </a:lnTo>
                  <a:lnTo>
                    <a:pt x="2807970" y="202883"/>
                  </a:lnTo>
                  <a:lnTo>
                    <a:pt x="2808923" y="203835"/>
                  </a:lnTo>
                  <a:lnTo>
                    <a:pt x="2808923" y="203835"/>
                  </a:lnTo>
                  <a:lnTo>
                    <a:pt x="2809875" y="204788"/>
                  </a:lnTo>
                  <a:lnTo>
                    <a:pt x="2810828" y="205740"/>
                  </a:lnTo>
                  <a:lnTo>
                    <a:pt x="2810828" y="205740"/>
                  </a:lnTo>
                  <a:lnTo>
                    <a:pt x="2811780" y="206693"/>
                  </a:lnTo>
                  <a:lnTo>
                    <a:pt x="2811780" y="206693"/>
                  </a:lnTo>
                  <a:lnTo>
                    <a:pt x="2812733" y="207645"/>
                  </a:lnTo>
                  <a:lnTo>
                    <a:pt x="2813685" y="208597"/>
                  </a:lnTo>
                  <a:lnTo>
                    <a:pt x="2813685" y="208597"/>
                  </a:lnTo>
                  <a:lnTo>
                    <a:pt x="2814638" y="209550"/>
                  </a:lnTo>
                  <a:lnTo>
                    <a:pt x="2815590" y="209550"/>
                  </a:lnTo>
                  <a:lnTo>
                    <a:pt x="2816543" y="209550"/>
                  </a:lnTo>
                  <a:lnTo>
                    <a:pt x="2817495" y="210503"/>
                  </a:lnTo>
                  <a:lnTo>
                    <a:pt x="2817495" y="210503"/>
                  </a:lnTo>
                  <a:lnTo>
                    <a:pt x="2818448" y="211455"/>
                  </a:lnTo>
                  <a:cubicBezTo>
                    <a:pt x="2831783" y="219075"/>
                    <a:pt x="2847023" y="223838"/>
                    <a:pt x="2863215" y="223838"/>
                  </a:cubicBezTo>
                  <a:cubicBezTo>
                    <a:pt x="2909888" y="223838"/>
                    <a:pt x="2947988" y="185738"/>
                    <a:pt x="2947988" y="138113"/>
                  </a:cubicBezTo>
                  <a:cubicBezTo>
                    <a:pt x="2947988" y="90488"/>
                    <a:pt x="2909888" y="52388"/>
                    <a:pt x="2863215" y="52388"/>
                  </a:cubicBezTo>
                  <a:cubicBezTo>
                    <a:pt x="2847975" y="62865"/>
                    <a:pt x="2832735" y="67628"/>
                    <a:pt x="2819400" y="75247"/>
                  </a:cubicBezTo>
                  <a:close/>
                </a:path>
              </a:pathLst>
            </a:custGeom>
            <a:solidFill>
              <a:srgbClr val="CAC9CA"/>
            </a:solidFill>
            <a:ln w="9525"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1DAC229-511B-4E11-BECF-9E94598A9E89}"/>
                </a:ext>
              </a:extLst>
            </p:cNvPr>
            <p:cNvSpPr/>
            <p:nvPr/>
          </p:nvSpPr>
          <p:spPr>
            <a:xfrm>
              <a:off x="8601076" y="4055744"/>
              <a:ext cx="995363" cy="378142"/>
            </a:xfrm>
            <a:custGeom>
              <a:avLst/>
              <a:gdLst>
                <a:gd name="connsiteX0" fmla="*/ 0 w 995362"/>
                <a:gd name="connsiteY0" fmla="*/ 378143 h 378142"/>
                <a:gd name="connsiteX1" fmla="*/ 665798 w 995362"/>
                <a:gd name="connsiteY1" fmla="*/ 378143 h 378142"/>
                <a:gd name="connsiteX2" fmla="*/ 995363 w 995362"/>
                <a:gd name="connsiteY2" fmla="*/ 3810 h 378142"/>
                <a:gd name="connsiteX3" fmla="*/ 344805 w 995362"/>
                <a:gd name="connsiteY3" fmla="*/ 0 h 378142"/>
                <a:gd name="connsiteX4" fmla="*/ 344805 w 995362"/>
                <a:gd name="connsiteY4" fmla="*/ 324803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3"/>
                  </a:moveTo>
                  <a:lnTo>
                    <a:pt x="665798" y="378143"/>
                  </a:lnTo>
                  <a:lnTo>
                    <a:pt x="995363" y="3810"/>
                  </a:lnTo>
                  <a:lnTo>
                    <a:pt x="344805" y="0"/>
                  </a:lnTo>
                  <a:lnTo>
                    <a:pt x="344805" y="324803"/>
                  </a:lnTo>
                  <a:close/>
                </a:path>
              </a:pathLst>
            </a:custGeom>
            <a:solidFill>
              <a:srgbClr val="B2B1B1"/>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ED12174-ED40-48C8-A813-6F8592B985A3}"/>
                </a:ext>
              </a:extLst>
            </p:cNvPr>
            <p:cNvSpPr/>
            <p:nvPr/>
          </p:nvSpPr>
          <p:spPr>
            <a:xfrm>
              <a:off x="7250431" y="4055744"/>
              <a:ext cx="1012507" cy="378142"/>
            </a:xfrm>
            <a:custGeom>
              <a:avLst/>
              <a:gdLst>
                <a:gd name="connsiteX0" fmla="*/ 330518 w 1012507"/>
                <a:gd name="connsiteY0" fmla="*/ 378143 h 378142"/>
                <a:gd name="connsiteX1" fmla="*/ 564832 w 1012507"/>
                <a:gd name="connsiteY1" fmla="*/ 378143 h 378142"/>
                <a:gd name="connsiteX2" fmla="*/ 564832 w 1012507"/>
                <a:gd name="connsiteY2" fmla="*/ 66675 h 378142"/>
                <a:gd name="connsiteX3" fmla="*/ 1012507 w 1012507"/>
                <a:gd name="connsiteY3" fmla="*/ 0 h 378142"/>
                <a:gd name="connsiteX4" fmla="*/ 0 w 1012507"/>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2507" h="378142">
                  <a:moveTo>
                    <a:pt x="330518" y="378143"/>
                  </a:moveTo>
                  <a:lnTo>
                    <a:pt x="564832" y="378143"/>
                  </a:lnTo>
                  <a:lnTo>
                    <a:pt x="564832" y="66675"/>
                  </a:lnTo>
                  <a:lnTo>
                    <a:pt x="1012507" y="0"/>
                  </a:lnTo>
                  <a:lnTo>
                    <a:pt x="0" y="3810"/>
                  </a:lnTo>
                  <a:close/>
                </a:path>
              </a:pathLst>
            </a:custGeom>
            <a:solidFill>
              <a:srgbClr val="FFFFFF"/>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70F52F6A-B006-4212-BF4D-D66B5996A563}"/>
                </a:ext>
              </a:extLst>
            </p:cNvPr>
            <p:cNvSpPr/>
            <p:nvPr/>
          </p:nvSpPr>
          <p:spPr>
            <a:xfrm>
              <a:off x="2266951" y="4640581"/>
              <a:ext cx="3010852" cy="600075"/>
            </a:xfrm>
            <a:custGeom>
              <a:avLst/>
              <a:gdLst>
                <a:gd name="connsiteX0" fmla="*/ 2704148 w 3010852"/>
                <a:gd name="connsiteY0" fmla="*/ 225742 h 600075"/>
                <a:gd name="connsiteX1" fmla="*/ 2374583 w 3010852"/>
                <a:gd name="connsiteY1" fmla="*/ 600075 h 600075"/>
                <a:gd name="connsiteX2" fmla="*/ 636270 w 3010852"/>
                <a:gd name="connsiteY2" fmla="*/ 600075 h 600075"/>
                <a:gd name="connsiteX3" fmla="*/ 306705 w 3010852"/>
                <a:gd name="connsiteY3" fmla="*/ 225742 h 600075"/>
                <a:gd name="connsiteX4" fmla="*/ 272415 w 3010852"/>
                <a:gd name="connsiteY4" fmla="*/ 225742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2 h 600075"/>
                <a:gd name="connsiteX14" fmla="*/ 2704148 w 3010852"/>
                <a:gd name="connsiteY14" fmla="*/ 225742 h 600075"/>
                <a:gd name="connsiteX15" fmla="*/ 2704148 w 3010852"/>
                <a:gd name="connsiteY15" fmla="*/ 225742 h 600075"/>
                <a:gd name="connsiteX16" fmla="*/ 191453 w 3010852"/>
                <a:gd name="connsiteY16" fmla="*/ 221932 h 600075"/>
                <a:gd name="connsiteX17" fmla="*/ 195263 w 3010852"/>
                <a:gd name="connsiteY17" fmla="*/ 220027 h 600075"/>
                <a:gd name="connsiteX18" fmla="*/ 196215 w 3010852"/>
                <a:gd name="connsiteY18" fmla="*/ 219075 h 600075"/>
                <a:gd name="connsiteX19" fmla="*/ 196215 w 3010852"/>
                <a:gd name="connsiteY19" fmla="*/ 219075 h 600075"/>
                <a:gd name="connsiteX20" fmla="*/ 197168 w 3010852"/>
                <a:gd name="connsiteY20" fmla="*/ 218122 h 600075"/>
                <a:gd name="connsiteX21" fmla="*/ 197168 w 3010852"/>
                <a:gd name="connsiteY21" fmla="*/ 218122 h 600075"/>
                <a:gd name="connsiteX22" fmla="*/ 198120 w 3010852"/>
                <a:gd name="connsiteY22" fmla="*/ 217170 h 600075"/>
                <a:gd name="connsiteX23" fmla="*/ 199073 w 3010852"/>
                <a:gd name="connsiteY23" fmla="*/ 216217 h 600075"/>
                <a:gd name="connsiteX24" fmla="*/ 199073 w 3010852"/>
                <a:gd name="connsiteY24" fmla="*/ 216217 h 600075"/>
                <a:gd name="connsiteX25" fmla="*/ 200025 w 3010852"/>
                <a:gd name="connsiteY25" fmla="*/ 215265 h 600075"/>
                <a:gd name="connsiteX26" fmla="*/ 202883 w 3010852"/>
                <a:gd name="connsiteY26" fmla="*/ 212407 h 600075"/>
                <a:gd name="connsiteX27" fmla="*/ 202883 w 3010852"/>
                <a:gd name="connsiteY27" fmla="*/ 212407 h 600075"/>
                <a:gd name="connsiteX28" fmla="*/ 203835 w 3010852"/>
                <a:gd name="connsiteY28" fmla="*/ 211455 h 600075"/>
                <a:gd name="connsiteX29" fmla="*/ 203835 w 3010852"/>
                <a:gd name="connsiteY29" fmla="*/ 211455 h 600075"/>
                <a:gd name="connsiteX30" fmla="*/ 204788 w 3010852"/>
                <a:gd name="connsiteY30" fmla="*/ 210502 h 600075"/>
                <a:gd name="connsiteX31" fmla="*/ 204788 w 3010852"/>
                <a:gd name="connsiteY31" fmla="*/ 210502 h 600075"/>
                <a:gd name="connsiteX32" fmla="*/ 205740 w 3010852"/>
                <a:gd name="connsiteY32" fmla="*/ 209550 h 600075"/>
                <a:gd name="connsiteX33" fmla="*/ 206693 w 3010852"/>
                <a:gd name="connsiteY33" fmla="*/ 208597 h 600075"/>
                <a:gd name="connsiteX34" fmla="*/ 206693 w 3010852"/>
                <a:gd name="connsiteY34" fmla="*/ 208597 h 600075"/>
                <a:gd name="connsiteX35" fmla="*/ 207645 w 3010852"/>
                <a:gd name="connsiteY35" fmla="*/ 207645 h 600075"/>
                <a:gd name="connsiteX36" fmla="*/ 207645 w 3010852"/>
                <a:gd name="connsiteY36" fmla="*/ 207645 h 600075"/>
                <a:gd name="connsiteX37" fmla="*/ 208598 w 3010852"/>
                <a:gd name="connsiteY37" fmla="*/ 206692 h 600075"/>
                <a:gd name="connsiteX38" fmla="*/ 209550 w 3010852"/>
                <a:gd name="connsiteY38" fmla="*/ 205740 h 600075"/>
                <a:gd name="connsiteX39" fmla="*/ 209550 w 3010852"/>
                <a:gd name="connsiteY39" fmla="*/ 205740 h 600075"/>
                <a:gd name="connsiteX40" fmla="*/ 210503 w 3010852"/>
                <a:gd name="connsiteY40" fmla="*/ 204788 h 600075"/>
                <a:gd name="connsiteX41" fmla="*/ 210503 w 3010852"/>
                <a:gd name="connsiteY41" fmla="*/ 204788 h 600075"/>
                <a:gd name="connsiteX42" fmla="*/ 210503 w 3010852"/>
                <a:gd name="connsiteY42" fmla="*/ 203835 h 600075"/>
                <a:gd name="connsiteX43" fmla="*/ 211455 w 3010852"/>
                <a:gd name="connsiteY43" fmla="*/ 202882 h 600075"/>
                <a:gd name="connsiteX44" fmla="*/ 211455 w 3010852"/>
                <a:gd name="connsiteY44" fmla="*/ 202882 h 600075"/>
                <a:gd name="connsiteX45" fmla="*/ 212408 w 3010852"/>
                <a:gd name="connsiteY45" fmla="*/ 201930 h 600075"/>
                <a:gd name="connsiteX46" fmla="*/ 212408 w 3010852"/>
                <a:gd name="connsiteY46" fmla="*/ 200977 h 600075"/>
                <a:gd name="connsiteX47" fmla="*/ 212408 w 3010852"/>
                <a:gd name="connsiteY47" fmla="*/ 200025 h 600075"/>
                <a:gd name="connsiteX48" fmla="*/ 213360 w 3010852"/>
                <a:gd name="connsiteY48" fmla="*/ 199072 h 600075"/>
                <a:gd name="connsiteX49" fmla="*/ 213360 w 3010852"/>
                <a:gd name="connsiteY49" fmla="*/ 199072 h 600075"/>
                <a:gd name="connsiteX50" fmla="*/ 214313 w 3010852"/>
                <a:gd name="connsiteY50" fmla="*/ 198120 h 600075"/>
                <a:gd name="connsiteX51" fmla="*/ 215265 w 3010852"/>
                <a:gd name="connsiteY51" fmla="*/ 197167 h 600075"/>
                <a:gd name="connsiteX52" fmla="*/ 216218 w 3010852"/>
                <a:gd name="connsiteY52" fmla="*/ 196215 h 600075"/>
                <a:gd name="connsiteX53" fmla="*/ 216218 w 3010852"/>
                <a:gd name="connsiteY53" fmla="*/ 196215 h 600075"/>
                <a:gd name="connsiteX54" fmla="*/ 217170 w 3010852"/>
                <a:gd name="connsiteY54" fmla="*/ 195263 h 600075"/>
                <a:gd name="connsiteX55" fmla="*/ 217170 w 3010852"/>
                <a:gd name="connsiteY55" fmla="*/ 195263 h 600075"/>
                <a:gd name="connsiteX56" fmla="*/ 218123 w 3010852"/>
                <a:gd name="connsiteY56" fmla="*/ 194310 h 600075"/>
                <a:gd name="connsiteX57" fmla="*/ 219075 w 3010852"/>
                <a:gd name="connsiteY57" fmla="*/ 193357 h 600075"/>
                <a:gd name="connsiteX58" fmla="*/ 219075 w 3010852"/>
                <a:gd name="connsiteY58" fmla="*/ 193357 h 600075"/>
                <a:gd name="connsiteX59" fmla="*/ 220028 w 3010852"/>
                <a:gd name="connsiteY59" fmla="*/ 192405 h 600075"/>
                <a:gd name="connsiteX60" fmla="*/ 220980 w 3010852"/>
                <a:gd name="connsiteY60" fmla="*/ 191452 h 600075"/>
                <a:gd name="connsiteX61" fmla="*/ 220980 w 3010852"/>
                <a:gd name="connsiteY61" fmla="*/ 191452 h 600075"/>
                <a:gd name="connsiteX62" fmla="*/ 221933 w 3010852"/>
                <a:gd name="connsiteY62" fmla="*/ 190500 h 600075"/>
                <a:gd name="connsiteX63" fmla="*/ 221933 w 3010852"/>
                <a:gd name="connsiteY63" fmla="*/ 190500 h 600075"/>
                <a:gd name="connsiteX64" fmla="*/ 221933 w 3010852"/>
                <a:gd name="connsiteY64" fmla="*/ 189547 h 600075"/>
                <a:gd name="connsiteX65" fmla="*/ 222885 w 3010852"/>
                <a:gd name="connsiteY65" fmla="*/ 188595 h 600075"/>
                <a:gd name="connsiteX66" fmla="*/ 222885 w 3010852"/>
                <a:gd name="connsiteY66" fmla="*/ 188595 h 600075"/>
                <a:gd name="connsiteX67" fmla="*/ 223838 w 3010852"/>
                <a:gd name="connsiteY67" fmla="*/ 187642 h 600075"/>
                <a:gd name="connsiteX68" fmla="*/ 223838 w 3010852"/>
                <a:gd name="connsiteY68" fmla="*/ 187642 h 600075"/>
                <a:gd name="connsiteX69" fmla="*/ 223838 w 3010852"/>
                <a:gd name="connsiteY69" fmla="*/ 186690 h 600075"/>
                <a:gd name="connsiteX70" fmla="*/ 224790 w 3010852"/>
                <a:gd name="connsiteY70" fmla="*/ 185738 h 600075"/>
                <a:gd name="connsiteX71" fmla="*/ 224790 w 3010852"/>
                <a:gd name="connsiteY71" fmla="*/ 185738 h 600075"/>
                <a:gd name="connsiteX72" fmla="*/ 225743 w 3010852"/>
                <a:gd name="connsiteY72" fmla="*/ 184785 h 600075"/>
                <a:gd name="connsiteX73" fmla="*/ 225743 w 3010852"/>
                <a:gd name="connsiteY73" fmla="*/ 183832 h 600075"/>
                <a:gd name="connsiteX74" fmla="*/ 225743 w 3010852"/>
                <a:gd name="connsiteY74" fmla="*/ 182880 h 600075"/>
                <a:gd name="connsiteX75" fmla="*/ 226695 w 3010852"/>
                <a:gd name="connsiteY75" fmla="*/ 181927 h 600075"/>
                <a:gd name="connsiteX76" fmla="*/ 226695 w 3010852"/>
                <a:gd name="connsiteY76" fmla="*/ 181927 h 600075"/>
                <a:gd name="connsiteX77" fmla="*/ 227648 w 3010852"/>
                <a:gd name="connsiteY77" fmla="*/ 180975 h 600075"/>
                <a:gd name="connsiteX78" fmla="*/ 227648 w 3010852"/>
                <a:gd name="connsiteY78" fmla="*/ 180022 h 600075"/>
                <a:gd name="connsiteX79" fmla="*/ 227648 w 3010852"/>
                <a:gd name="connsiteY79" fmla="*/ 179070 h 600075"/>
                <a:gd name="connsiteX80" fmla="*/ 227648 w 3010852"/>
                <a:gd name="connsiteY80" fmla="*/ 178117 h 600075"/>
                <a:gd name="connsiteX81" fmla="*/ 227648 w 3010852"/>
                <a:gd name="connsiteY81" fmla="*/ 178117 h 600075"/>
                <a:gd name="connsiteX82" fmla="*/ 227648 w 3010852"/>
                <a:gd name="connsiteY82" fmla="*/ 177165 h 600075"/>
                <a:gd name="connsiteX83" fmla="*/ 227648 w 3010852"/>
                <a:gd name="connsiteY83" fmla="*/ 176213 h 600075"/>
                <a:gd name="connsiteX84" fmla="*/ 228600 w 3010852"/>
                <a:gd name="connsiteY84" fmla="*/ 174307 h 600075"/>
                <a:gd name="connsiteX85" fmla="*/ 228600 w 3010852"/>
                <a:gd name="connsiteY85" fmla="*/ 174307 h 600075"/>
                <a:gd name="connsiteX86" fmla="*/ 228600 w 3010852"/>
                <a:gd name="connsiteY86" fmla="*/ 173355 h 600075"/>
                <a:gd name="connsiteX87" fmla="*/ 228600 w 3010852"/>
                <a:gd name="connsiteY87" fmla="*/ 172402 h 600075"/>
                <a:gd name="connsiteX88" fmla="*/ 228600 w 3010852"/>
                <a:gd name="connsiteY88" fmla="*/ 171450 h 600075"/>
                <a:gd name="connsiteX89" fmla="*/ 228600 w 3010852"/>
                <a:gd name="connsiteY89" fmla="*/ 170497 h 600075"/>
                <a:gd name="connsiteX90" fmla="*/ 228600 w 3010852"/>
                <a:gd name="connsiteY90" fmla="*/ 170497 h 600075"/>
                <a:gd name="connsiteX91" fmla="*/ 228600 w 3010852"/>
                <a:gd name="connsiteY91" fmla="*/ 169545 h 600075"/>
                <a:gd name="connsiteX92" fmla="*/ 228600 w 3010852"/>
                <a:gd name="connsiteY92" fmla="*/ 168592 h 600075"/>
                <a:gd name="connsiteX93" fmla="*/ 228600 w 3010852"/>
                <a:gd name="connsiteY93" fmla="*/ 168592 h 600075"/>
                <a:gd name="connsiteX94" fmla="*/ 228600 w 3010852"/>
                <a:gd name="connsiteY94" fmla="*/ 167640 h 600075"/>
                <a:gd name="connsiteX95" fmla="*/ 228600 w 3010852"/>
                <a:gd name="connsiteY95" fmla="*/ 167640 h 600075"/>
                <a:gd name="connsiteX96" fmla="*/ 228600 w 3010852"/>
                <a:gd name="connsiteY96" fmla="*/ 167640 h 600075"/>
                <a:gd name="connsiteX97" fmla="*/ 228600 w 3010852"/>
                <a:gd name="connsiteY97" fmla="*/ 165735 h 600075"/>
                <a:gd name="connsiteX98" fmla="*/ 228600 w 3010852"/>
                <a:gd name="connsiteY98" fmla="*/ 165735 h 600075"/>
                <a:gd name="connsiteX99" fmla="*/ 228600 w 3010852"/>
                <a:gd name="connsiteY99" fmla="*/ 165735 h 600075"/>
                <a:gd name="connsiteX100" fmla="*/ 228600 w 3010852"/>
                <a:gd name="connsiteY100" fmla="*/ 164782 h 600075"/>
                <a:gd name="connsiteX101" fmla="*/ 228600 w 3010852"/>
                <a:gd name="connsiteY101" fmla="*/ 164782 h 600075"/>
                <a:gd name="connsiteX102" fmla="*/ 228600 w 3010852"/>
                <a:gd name="connsiteY102" fmla="*/ 163830 h 600075"/>
                <a:gd name="connsiteX103" fmla="*/ 228600 w 3010852"/>
                <a:gd name="connsiteY103" fmla="*/ 162877 h 600075"/>
                <a:gd name="connsiteX104" fmla="*/ 228600 w 3010852"/>
                <a:gd name="connsiteY104" fmla="*/ 162877 h 600075"/>
                <a:gd name="connsiteX105" fmla="*/ 228600 w 3010852"/>
                <a:gd name="connsiteY105" fmla="*/ 161925 h 600075"/>
                <a:gd name="connsiteX106" fmla="*/ 228600 w 3010852"/>
                <a:gd name="connsiteY106" fmla="*/ 160972 h 600075"/>
                <a:gd name="connsiteX107" fmla="*/ 228600 w 3010852"/>
                <a:gd name="connsiteY107" fmla="*/ 160020 h 600075"/>
                <a:gd name="connsiteX108" fmla="*/ 228600 w 3010852"/>
                <a:gd name="connsiteY108" fmla="*/ 159067 h 600075"/>
                <a:gd name="connsiteX109" fmla="*/ 228600 w 3010852"/>
                <a:gd name="connsiteY109" fmla="*/ 159067 h 600075"/>
                <a:gd name="connsiteX110" fmla="*/ 228600 w 3010852"/>
                <a:gd name="connsiteY110" fmla="*/ 157163 h 600075"/>
                <a:gd name="connsiteX111" fmla="*/ 228600 w 3010852"/>
                <a:gd name="connsiteY111" fmla="*/ 156210 h 600075"/>
                <a:gd name="connsiteX112" fmla="*/ 228600 w 3010852"/>
                <a:gd name="connsiteY112" fmla="*/ 155257 h 600075"/>
                <a:gd name="connsiteX113" fmla="*/ 228600 w 3010852"/>
                <a:gd name="connsiteY113" fmla="*/ 153352 h 600075"/>
                <a:gd name="connsiteX114" fmla="*/ 228600 w 3010852"/>
                <a:gd name="connsiteY114" fmla="*/ 151447 h 600075"/>
                <a:gd name="connsiteX115" fmla="*/ 228600 w 3010852"/>
                <a:gd name="connsiteY115" fmla="*/ 150495 h 600075"/>
                <a:gd name="connsiteX116" fmla="*/ 228600 w 3010852"/>
                <a:gd name="connsiteY116" fmla="*/ 149542 h 600075"/>
                <a:gd name="connsiteX117" fmla="*/ 228600 w 3010852"/>
                <a:gd name="connsiteY117" fmla="*/ 147638 h 600075"/>
                <a:gd name="connsiteX118" fmla="*/ 228600 w 3010852"/>
                <a:gd name="connsiteY118" fmla="*/ 147638 h 600075"/>
                <a:gd name="connsiteX119" fmla="*/ 228600 w 3010852"/>
                <a:gd name="connsiteY119" fmla="*/ 146685 h 600075"/>
                <a:gd name="connsiteX120" fmla="*/ 228600 w 3010852"/>
                <a:gd name="connsiteY120" fmla="*/ 145732 h 600075"/>
                <a:gd name="connsiteX121" fmla="*/ 228600 w 3010852"/>
                <a:gd name="connsiteY121" fmla="*/ 144780 h 600075"/>
                <a:gd name="connsiteX122" fmla="*/ 228600 w 3010852"/>
                <a:gd name="connsiteY122" fmla="*/ 143827 h 600075"/>
                <a:gd name="connsiteX123" fmla="*/ 228600 w 3010852"/>
                <a:gd name="connsiteY123" fmla="*/ 143827 h 600075"/>
                <a:gd name="connsiteX124" fmla="*/ 228600 w 3010852"/>
                <a:gd name="connsiteY124" fmla="*/ 142875 h 600075"/>
                <a:gd name="connsiteX125" fmla="*/ 228600 w 3010852"/>
                <a:gd name="connsiteY125" fmla="*/ 141922 h 600075"/>
                <a:gd name="connsiteX126" fmla="*/ 228600 w 3010852"/>
                <a:gd name="connsiteY126" fmla="*/ 141922 h 600075"/>
                <a:gd name="connsiteX127" fmla="*/ 228600 w 3010852"/>
                <a:gd name="connsiteY127" fmla="*/ 140970 h 600075"/>
                <a:gd name="connsiteX128" fmla="*/ 228600 w 3010852"/>
                <a:gd name="connsiteY128" fmla="*/ 140970 h 600075"/>
                <a:gd name="connsiteX129" fmla="*/ 228600 w 3010852"/>
                <a:gd name="connsiteY129" fmla="*/ 140970 h 600075"/>
                <a:gd name="connsiteX130" fmla="*/ 228600 w 3010852"/>
                <a:gd name="connsiteY130" fmla="*/ 139065 h 600075"/>
                <a:gd name="connsiteX131" fmla="*/ 228600 w 3010852"/>
                <a:gd name="connsiteY131" fmla="*/ 139065 h 600075"/>
                <a:gd name="connsiteX132" fmla="*/ 228600 w 3010852"/>
                <a:gd name="connsiteY132" fmla="*/ 139065 h 600075"/>
                <a:gd name="connsiteX133" fmla="*/ 228600 w 3010852"/>
                <a:gd name="connsiteY133" fmla="*/ 138113 h 600075"/>
                <a:gd name="connsiteX134" fmla="*/ 228600 w 3010852"/>
                <a:gd name="connsiteY134" fmla="*/ 138113 h 600075"/>
                <a:gd name="connsiteX135" fmla="*/ 228600 w 3010852"/>
                <a:gd name="connsiteY135" fmla="*/ 137160 h 600075"/>
                <a:gd name="connsiteX136" fmla="*/ 228600 w 3010852"/>
                <a:gd name="connsiteY136" fmla="*/ 136207 h 600075"/>
                <a:gd name="connsiteX137" fmla="*/ 228600 w 3010852"/>
                <a:gd name="connsiteY137" fmla="*/ 136207 h 600075"/>
                <a:gd name="connsiteX138" fmla="*/ 228600 w 3010852"/>
                <a:gd name="connsiteY138" fmla="*/ 135255 h 600075"/>
                <a:gd name="connsiteX139" fmla="*/ 228600 w 3010852"/>
                <a:gd name="connsiteY139" fmla="*/ 134302 h 600075"/>
                <a:gd name="connsiteX140" fmla="*/ 228600 w 3010852"/>
                <a:gd name="connsiteY140" fmla="*/ 133350 h 600075"/>
                <a:gd name="connsiteX141" fmla="*/ 228600 w 3010852"/>
                <a:gd name="connsiteY141" fmla="*/ 132397 h 600075"/>
                <a:gd name="connsiteX142" fmla="*/ 228600 w 3010852"/>
                <a:gd name="connsiteY142" fmla="*/ 132397 h 600075"/>
                <a:gd name="connsiteX143" fmla="*/ 227648 w 3010852"/>
                <a:gd name="connsiteY143" fmla="*/ 130492 h 600075"/>
                <a:gd name="connsiteX144" fmla="*/ 227648 w 3010852"/>
                <a:gd name="connsiteY144" fmla="*/ 129540 h 600075"/>
                <a:gd name="connsiteX145" fmla="*/ 227648 w 3010852"/>
                <a:gd name="connsiteY145" fmla="*/ 128588 h 600075"/>
                <a:gd name="connsiteX146" fmla="*/ 227648 w 3010852"/>
                <a:gd name="connsiteY146" fmla="*/ 128588 h 600075"/>
                <a:gd name="connsiteX147" fmla="*/ 227648 w 3010852"/>
                <a:gd name="connsiteY147" fmla="*/ 127635 h 600075"/>
                <a:gd name="connsiteX148" fmla="*/ 227648 w 3010852"/>
                <a:gd name="connsiteY148" fmla="*/ 126682 h 600075"/>
                <a:gd name="connsiteX149" fmla="*/ 227648 w 3010852"/>
                <a:gd name="connsiteY149" fmla="*/ 125730 h 600075"/>
                <a:gd name="connsiteX150" fmla="*/ 226695 w 3010852"/>
                <a:gd name="connsiteY150" fmla="*/ 124777 h 600075"/>
                <a:gd name="connsiteX151" fmla="*/ 226695 w 3010852"/>
                <a:gd name="connsiteY151" fmla="*/ 124777 h 600075"/>
                <a:gd name="connsiteX152" fmla="*/ 225743 w 3010852"/>
                <a:gd name="connsiteY152" fmla="*/ 123825 h 600075"/>
                <a:gd name="connsiteX153" fmla="*/ 225743 w 3010852"/>
                <a:gd name="connsiteY153" fmla="*/ 122872 h 600075"/>
                <a:gd name="connsiteX154" fmla="*/ 225743 w 3010852"/>
                <a:gd name="connsiteY154" fmla="*/ 121920 h 600075"/>
                <a:gd name="connsiteX155" fmla="*/ 224790 w 3010852"/>
                <a:gd name="connsiteY155" fmla="*/ 120967 h 600075"/>
                <a:gd name="connsiteX156" fmla="*/ 224790 w 3010852"/>
                <a:gd name="connsiteY156" fmla="*/ 120967 h 600075"/>
                <a:gd name="connsiteX157" fmla="*/ 223838 w 3010852"/>
                <a:gd name="connsiteY157" fmla="*/ 120015 h 600075"/>
                <a:gd name="connsiteX158" fmla="*/ 223838 w 3010852"/>
                <a:gd name="connsiteY158" fmla="*/ 119063 h 600075"/>
                <a:gd name="connsiteX159" fmla="*/ 223838 w 3010852"/>
                <a:gd name="connsiteY159" fmla="*/ 119063 h 600075"/>
                <a:gd name="connsiteX160" fmla="*/ 222885 w 3010852"/>
                <a:gd name="connsiteY160" fmla="*/ 118110 h 600075"/>
                <a:gd name="connsiteX161" fmla="*/ 222885 w 3010852"/>
                <a:gd name="connsiteY161" fmla="*/ 118110 h 600075"/>
                <a:gd name="connsiteX162" fmla="*/ 221933 w 3010852"/>
                <a:gd name="connsiteY162" fmla="*/ 116205 h 600075"/>
                <a:gd name="connsiteX163" fmla="*/ 221933 w 3010852"/>
                <a:gd name="connsiteY163" fmla="*/ 116205 h 600075"/>
                <a:gd name="connsiteX164" fmla="*/ 220980 w 3010852"/>
                <a:gd name="connsiteY164" fmla="*/ 115252 h 600075"/>
                <a:gd name="connsiteX165" fmla="*/ 220980 w 3010852"/>
                <a:gd name="connsiteY165" fmla="*/ 115252 h 600075"/>
                <a:gd name="connsiteX166" fmla="*/ 220028 w 3010852"/>
                <a:gd name="connsiteY166" fmla="*/ 114300 h 600075"/>
                <a:gd name="connsiteX167" fmla="*/ 219075 w 3010852"/>
                <a:gd name="connsiteY167" fmla="*/ 113347 h 600075"/>
                <a:gd name="connsiteX168" fmla="*/ 219075 w 3010852"/>
                <a:gd name="connsiteY168" fmla="*/ 113347 h 600075"/>
                <a:gd name="connsiteX169" fmla="*/ 218123 w 3010852"/>
                <a:gd name="connsiteY169" fmla="*/ 112395 h 600075"/>
                <a:gd name="connsiteX170" fmla="*/ 218123 w 3010852"/>
                <a:gd name="connsiteY170" fmla="*/ 112395 h 600075"/>
                <a:gd name="connsiteX171" fmla="*/ 217170 w 3010852"/>
                <a:gd name="connsiteY171" fmla="*/ 111442 h 600075"/>
                <a:gd name="connsiteX172" fmla="*/ 216218 w 3010852"/>
                <a:gd name="connsiteY172" fmla="*/ 110490 h 600075"/>
                <a:gd name="connsiteX173" fmla="*/ 216218 w 3010852"/>
                <a:gd name="connsiteY173" fmla="*/ 110490 h 600075"/>
                <a:gd name="connsiteX174" fmla="*/ 215265 w 3010852"/>
                <a:gd name="connsiteY174" fmla="*/ 109538 h 600075"/>
                <a:gd name="connsiteX175" fmla="*/ 215265 w 3010852"/>
                <a:gd name="connsiteY175" fmla="*/ 109538 h 600075"/>
                <a:gd name="connsiteX176" fmla="*/ 215265 w 3010852"/>
                <a:gd name="connsiteY176" fmla="*/ 108585 h 600075"/>
                <a:gd name="connsiteX177" fmla="*/ 214313 w 3010852"/>
                <a:gd name="connsiteY177" fmla="*/ 107632 h 600075"/>
                <a:gd name="connsiteX178" fmla="*/ 214313 w 3010852"/>
                <a:gd name="connsiteY178" fmla="*/ 107632 h 600075"/>
                <a:gd name="connsiteX179" fmla="*/ 213360 w 3010852"/>
                <a:gd name="connsiteY179" fmla="*/ 105727 h 600075"/>
                <a:gd name="connsiteX180" fmla="*/ 213360 w 3010852"/>
                <a:gd name="connsiteY180" fmla="*/ 104775 h 600075"/>
                <a:gd name="connsiteX181" fmla="*/ 212408 w 3010852"/>
                <a:gd name="connsiteY181" fmla="*/ 103822 h 600075"/>
                <a:gd name="connsiteX182" fmla="*/ 212408 w 3010852"/>
                <a:gd name="connsiteY182" fmla="*/ 103822 h 600075"/>
                <a:gd name="connsiteX183" fmla="*/ 211455 w 3010852"/>
                <a:gd name="connsiteY183" fmla="*/ 102870 h 600075"/>
                <a:gd name="connsiteX184" fmla="*/ 211455 w 3010852"/>
                <a:gd name="connsiteY184" fmla="*/ 101917 h 600075"/>
                <a:gd name="connsiteX185" fmla="*/ 211455 w 3010852"/>
                <a:gd name="connsiteY185" fmla="*/ 101917 h 600075"/>
                <a:gd name="connsiteX186" fmla="*/ 210503 w 3010852"/>
                <a:gd name="connsiteY186" fmla="*/ 100965 h 600075"/>
                <a:gd name="connsiteX187" fmla="*/ 210503 w 3010852"/>
                <a:gd name="connsiteY187" fmla="*/ 100965 h 600075"/>
                <a:gd name="connsiteX188" fmla="*/ 209550 w 3010852"/>
                <a:gd name="connsiteY188" fmla="*/ 100013 h 600075"/>
                <a:gd name="connsiteX189" fmla="*/ 208598 w 3010852"/>
                <a:gd name="connsiteY189" fmla="*/ 99060 h 600075"/>
                <a:gd name="connsiteX190" fmla="*/ 208598 w 3010852"/>
                <a:gd name="connsiteY190" fmla="*/ 99060 h 600075"/>
                <a:gd name="connsiteX191" fmla="*/ 207645 w 3010852"/>
                <a:gd name="connsiteY191" fmla="*/ 98107 h 600075"/>
                <a:gd name="connsiteX192" fmla="*/ 206693 w 3010852"/>
                <a:gd name="connsiteY192" fmla="*/ 97155 h 600075"/>
                <a:gd name="connsiteX193" fmla="*/ 205740 w 3010852"/>
                <a:gd name="connsiteY193" fmla="*/ 96202 h 600075"/>
                <a:gd name="connsiteX194" fmla="*/ 205740 w 3010852"/>
                <a:gd name="connsiteY194" fmla="*/ 96202 h 600075"/>
                <a:gd name="connsiteX195" fmla="*/ 204788 w 3010852"/>
                <a:gd name="connsiteY195" fmla="*/ 95250 h 600075"/>
                <a:gd name="connsiteX196" fmla="*/ 204788 w 3010852"/>
                <a:gd name="connsiteY196" fmla="*/ 95250 h 600075"/>
                <a:gd name="connsiteX197" fmla="*/ 203835 w 3010852"/>
                <a:gd name="connsiteY197" fmla="*/ 94297 h 600075"/>
                <a:gd name="connsiteX198" fmla="*/ 202883 w 3010852"/>
                <a:gd name="connsiteY198" fmla="*/ 93345 h 600075"/>
                <a:gd name="connsiteX199" fmla="*/ 202883 w 3010852"/>
                <a:gd name="connsiteY199" fmla="*/ 93345 h 600075"/>
                <a:gd name="connsiteX200" fmla="*/ 201930 w 3010852"/>
                <a:gd name="connsiteY200" fmla="*/ 92392 h 600075"/>
                <a:gd name="connsiteX201" fmla="*/ 201930 w 3010852"/>
                <a:gd name="connsiteY201" fmla="*/ 92392 h 600075"/>
                <a:gd name="connsiteX202" fmla="*/ 200978 w 3010852"/>
                <a:gd name="connsiteY202" fmla="*/ 91440 h 600075"/>
                <a:gd name="connsiteX203" fmla="*/ 200025 w 3010852"/>
                <a:gd name="connsiteY203" fmla="*/ 90488 h 600075"/>
                <a:gd name="connsiteX204" fmla="*/ 200025 w 3010852"/>
                <a:gd name="connsiteY204" fmla="*/ 90488 h 600075"/>
                <a:gd name="connsiteX205" fmla="*/ 199073 w 3010852"/>
                <a:gd name="connsiteY205" fmla="*/ 89535 h 600075"/>
                <a:gd name="connsiteX206" fmla="*/ 199073 w 3010852"/>
                <a:gd name="connsiteY206" fmla="*/ 89535 h 600075"/>
                <a:gd name="connsiteX207" fmla="*/ 198120 w 3010852"/>
                <a:gd name="connsiteY207" fmla="*/ 88582 h 600075"/>
                <a:gd name="connsiteX208" fmla="*/ 197168 w 3010852"/>
                <a:gd name="connsiteY208" fmla="*/ 87630 h 600075"/>
                <a:gd name="connsiteX209" fmla="*/ 197168 w 3010852"/>
                <a:gd name="connsiteY209" fmla="*/ 87630 h 600075"/>
                <a:gd name="connsiteX210" fmla="*/ 196215 w 3010852"/>
                <a:gd name="connsiteY210" fmla="*/ 86677 h 600075"/>
                <a:gd name="connsiteX211" fmla="*/ 195263 w 3010852"/>
                <a:gd name="connsiteY211" fmla="*/ 86677 h 600075"/>
                <a:gd name="connsiteX212" fmla="*/ 194310 w 3010852"/>
                <a:gd name="connsiteY212" fmla="*/ 86677 h 600075"/>
                <a:gd name="connsiteX213" fmla="*/ 193358 w 3010852"/>
                <a:gd name="connsiteY213" fmla="*/ 85725 h 600075"/>
                <a:gd name="connsiteX214" fmla="*/ 193358 w 3010852"/>
                <a:gd name="connsiteY214" fmla="*/ 85725 h 600075"/>
                <a:gd name="connsiteX215" fmla="*/ 192405 w 3010852"/>
                <a:gd name="connsiteY215" fmla="*/ 84772 h 600075"/>
                <a:gd name="connsiteX216" fmla="*/ 147638 w 3010852"/>
                <a:gd name="connsiteY216" fmla="*/ 72390 h 600075"/>
                <a:gd name="connsiteX217" fmla="*/ 62865 w 3010852"/>
                <a:gd name="connsiteY217" fmla="*/ 158115 h 600075"/>
                <a:gd name="connsiteX218" fmla="*/ 147638 w 3010852"/>
                <a:gd name="connsiteY218" fmla="*/ 243840 h 600075"/>
                <a:gd name="connsiteX219" fmla="*/ 191453 w 3010852"/>
                <a:gd name="connsiteY219" fmla="*/ 221932 h 600075"/>
                <a:gd name="connsiteX220" fmla="*/ 191453 w 3010852"/>
                <a:gd name="connsiteY220" fmla="*/ 221932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2 h 600075"/>
                <a:gd name="connsiteX225" fmla="*/ 2816543 w 3010852"/>
                <a:gd name="connsiteY225" fmla="*/ 78105 h 600075"/>
                <a:gd name="connsiteX226" fmla="*/ 2815590 w 3010852"/>
                <a:gd name="connsiteY226" fmla="*/ 79057 h 600075"/>
                <a:gd name="connsiteX227" fmla="*/ 2815590 w 3010852"/>
                <a:gd name="connsiteY227" fmla="*/ 79057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7 h 600075"/>
                <a:gd name="connsiteX234" fmla="*/ 2811780 w 3010852"/>
                <a:gd name="connsiteY234" fmla="*/ 82867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7 h 600075"/>
                <a:gd name="connsiteX240" fmla="*/ 2807970 w 3010852"/>
                <a:gd name="connsiteY240" fmla="*/ 86677 h 600075"/>
                <a:gd name="connsiteX241" fmla="*/ 2807018 w 3010852"/>
                <a:gd name="connsiteY241" fmla="*/ 87630 h 600075"/>
                <a:gd name="connsiteX242" fmla="*/ 2807018 w 3010852"/>
                <a:gd name="connsiteY242" fmla="*/ 87630 h 600075"/>
                <a:gd name="connsiteX243" fmla="*/ 2806065 w 3010852"/>
                <a:gd name="connsiteY243" fmla="*/ 88582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2 h 600075"/>
                <a:gd name="connsiteX250" fmla="*/ 2802255 w 3010852"/>
                <a:gd name="connsiteY250" fmla="*/ 92392 h 600075"/>
                <a:gd name="connsiteX251" fmla="*/ 2801303 w 3010852"/>
                <a:gd name="connsiteY251" fmla="*/ 93345 h 600075"/>
                <a:gd name="connsiteX252" fmla="*/ 2801303 w 3010852"/>
                <a:gd name="connsiteY252" fmla="*/ 93345 h 600075"/>
                <a:gd name="connsiteX253" fmla="*/ 2800350 w 3010852"/>
                <a:gd name="connsiteY253" fmla="*/ 94297 h 600075"/>
                <a:gd name="connsiteX254" fmla="*/ 2799398 w 3010852"/>
                <a:gd name="connsiteY254" fmla="*/ 95250 h 600075"/>
                <a:gd name="connsiteX255" fmla="*/ 2799398 w 3010852"/>
                <a:gd name="connsiteY255" fmla="*/ 95250 h 600075"/>
                <a:gd name="connsiteX256" fmla="*/ 2798445 w 3010852"/>
                <a:gd name="connsiteY256" fmla="*/ 96202 h 600075"/>
                <a:gd name="connsiteX257" fmla="*/ 2798445 w 3010852"/>
                <a:gd name="connsiteY257" fmla="*/ 97155 h 600075"/>
                <a:gd name="connsiteX258" fmla="*/ 2798445 w 3010852"/>
                <a:gd name="connsiteY258" fmla="*/ 98107 h 600075"/>
                <a:gd name="connsiteX259" fmla="*/ 2797493 w 3010852"/>
                <a:gd name="connsiteY259" fmla="*/ 99060 h 600075"/>
                <a:gd name="connsiteX260" fmla="*/ 2797493 w 3010852"/>
                <a:gd name="connsiteY260" fmla="*/ 99060 h 600075"/>
                <a:gd name="connsiteX261" fmla="*/ 2796540 w 3010852"/>
                <a:gd name="connsiteY261" fmla="*/ 100013 h 600075"/>
                <a:gd name="connsiteX262" fmla="*/ 2796540 w 3010852"/>
                <a:gd name="connsiteY262" fmla="*/ 100965 h 600075"/>
                <a:gd name="connsiteX263" fmla="*/ 2796540 w 3010852"/>
                <a:gd name="connsiteY263" fmla="*/ 100965 h 600075"/>
                <a:gd name="connsiteX264" fmla="*/ 2795588 w 3010852"/>
                <a:gd name="connsiteY264" fmla="*/ 101917 h 600075"/>
                <a:gd name="connsiteX265" fmla="*/ 2795588 w 3010852"/>
                <a:gd name="connsiteY265" fmla="*/ 101917 h 600075"/>
                <a:gd name="connsiteX266" fmla="*/ 2794635 w 3010852"/>
                <a:gd name="connsiteY266" fmla="*/ 102870 h 600075"/>
                <a:gd name="connsiteX267" fmla="*/ 2794635 w 3010852"/>
                <a:gd name="connsiteY267" fmla="*/ 102870 h 600075"/>
                <a:gd name="connsiteX268" fmla="*/ 2793683 w 3010852"/>
                <a:gd name="connsiteY268" fmla="*/ 103822 h 600075"/>
                <a:gd name="connsiteX269" fmla="*/ 2792730 w 3010852"/>
                <a:gd name="connsiteY269" fmla="*/ 104775 h 600075"/>
                <a:gd name="connsiteX270" fmla="*/ 2792730 w 3010852"/>
                <a:gd name="connsiteY270" fmla="*/ 104775 h 600075"/>
                <a:gd name="connsiteX271" fmla="*/ 2791778 w 3010852"/>
                <a:gd name="connsiteY271" fmla="*/ 105727 h 600075"/>
                <a:gd name="connsiteX272" fmla="*/ 2790825 w 3010852"/>
                <a:gd name="connsiteY272" fmla="*/ 106680 h 600075"/>
                <a:gd name="connsiteX273" fmla="*/ 2790825 w 3010852"/>
                <a:gd name="connsiteY273" fmla="*/ 106680 h 600075"/>
                <a:gd name="connsiteX274" fmla="*/ 2789873 w 3010852"/>
                <a:gd name="connsiteY274" fmla="*/ 107632 h 600075"/>
                <a:gd name="connsiteX275" fmla="*/ 2789873 w 3010852"/>
                <a:gd name="connsiteY275" fmla="*/ 107632 h 600075"/>
                <a:gd name="connsiteX276" fmla="*/ 2789873 w 3010852"/>
                <a:gd name="connsiteY276" fmla="*/ 108585 h 600075"/>
                <a:gd name="connsiteX277" fmla="*/ 2788920 w 3010852"/>
                <a:gd name="connsiteY277" fmla="*/ 109538 h 600075"/>
                <a:gd name="connsiteX278" fmla="*/ 2788920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2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2 h 600075"/>
                <a:gd name="connsiteX287" fmla="*/ 2785110 w 3010852"/>
                <a:gd name="connsiteY287" fmla="*/ 116205 h 600075"/>
                <a:gd name="connsiteX288" fmla="*/ 2785110 w 3010852"/>
                <a:gd name="connsiteY288" fmla="*/ 116205 h 600075"/>
                <a:gd name="connsiteX289" fmla="*/ 2784158 w 3010852"/>
                <a:gd name="connsiteY289" fmla="*/ 117157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7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7 h 600075"/>
                <a:gd name="connsiteX299" fmla="*/ 2783205 w 3010852"/>
                <a:gd name="connsiteY299" fmla="*/ 125730 h 600075"/>
                <a:gd name="connsiteX300" fmla="*/ 2783205 w 3010852"/>
                <a:gd name="connsiteY300" fmla="*/ 126682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2 h 600075"/>
                <a:gd name="connsiteX307" fmla="*/ 2783205 w 3010852"/>
                <a:gd name="connsiteY307" fmla="*/ 130492 h 600075"/>
                <a:gd name="connsiteX308" fmla="*/ 2783205 w 3010852"/>
                <a:gd name="connsiteY308" fmla="*/ 130492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2 h 600075"/>
                <a:gd name="connsiteX315" fmla="*/ 2783205 w 3010852"/>
                <a:gd name="connsiteY315" fmla="*/ 135255 h 600075"/>
                <a:gd name="connsiteX316" fmla="*/ 2783205 w 3010852"/>
                <a:gd name="connsiteY316" fmla="*/ 135255 h 600075"/>
                <a:gd name="connsiteX317" fmla="*/ 2783205 w 3010852"/>
                <a:gd name="connsiteY317" fmla="*/ 136207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970 h 600075"/>
                <a:gd name="connsiteX323" fmla="*/ 2783205 w 3010852"/>
                <a:gd name="connsiteY323" fmla="*/ 141922 h 600075"/>
                <a:gd name="connsiteX324" fmla="*/ 2783205 w 3010852"/>
                <a:gd name="connsiteY324" fmla="*/ 142875 h 600075"/>
                <a:gd name="connsiteX325" fmla="*/ 2783205 w 3010852"/>
                <a:gd name="connsiteY325" fmla="*/ 144780 h 600075"/>
                <a:gd name="connsiteX326" fmla="*/ 2783205 w 3010852"/>
                <a:gd name="connsiteY326" fmla="*/ 146685 h 600075"/>
                <a:gd name="connsiteX327" fmla="*/ 2783205 w 3010852"/>
                <a:gd name="connsiteY327" fmla="*/ 147638 h 600075"/>
                <a:gd name="connsiteX328" fmla="*/ 2783205 w 3010852"/>
                <a:gd name="connsiteY328" fmla="*/ 148590 h 600075"/>
                <a:gd name="connsiteX329" fmla="*/ 2783205 w 3010852"/>
                <a:gd name="connsiteY329" fmla="*/ 150495 h 600075"/>
                <a:gd name="connsiteX330" fmla="*/ 2783205 w 3010852"/>
                <a:gd name="connsiteY330" fmla="*/ 150495 h 600075"/>
                <a:gd name="connsiteX331" fmla="*/ 2783205 w 3010852"/>
                <a:gd name="connsiteY331" fmla="*/ 151447 h 600075"/>
                <a:gd name="connsiteX332" fmla="*/ 2783205 w 3010852"/>
                <a:gd name="connsiteY332" fmla="*/ 152400 h 600075"/>
                <a:gd name="connsiteX333" fmla="*/ 2783205 w 3010852"/>
                <a:gd name="connsiteY333" fmla="*/ 153352 h 600075"/>
                <a:gd name="connsiteX334" fmla="*/ 2783205 w 3010852"/>
                <a:gd name="connsiteY334" fmla="*/ 154305 h 600075"/>
                <a:gd name="connsiteX335" fmla="*/ 2783205 w 3010852"/>
                <a:gd name="connsiteY335" fmla="*/ 154305 h 600075"/>
                <a:gd name="connsiteX336" fmla="*/ 2783205 w 3010852"/>
                <a:gd name="connsiteY336" fmla="*/ 155257 h 600075"/>
                <a:gd name="connsiteX337" fmla="*/ 2783205 w 3010852"/>
                <a:gd name="connsiteY337" fmla="*/ 156210 h 600075"/>
                <a:gd name="connsiteX338" fmla="*/ 2783205 w 3010852"/>
                <a:gd name="connsiteY338" fmla="*/ 156210 h 600075"/>
                <a:gd name="connsiteX339" fmla="*/ 2783205 w 3010852"/>
                <a:gd name="connsiteY339" fmla="*/ 157163 h 600075"/>
                <a:gd name="connsiteX340" fmla="*/ 2783205 w 3010852"/>
                <a:gd name="connsiteY340" fmla="*/ 157163 h 600075"/>
                <a:gd name="connsiteX341" fmla="*/ 2783205 w 3010852"/>
                <a:gd name="connsiteY341" fmla="*/ 157163 h 600075"/>
                <a:gd name="connsiteX342" fmla="*/ 2783205 w 3010852"/>
                <a:gd name="connsiteY342" fmla="*/ 159067 h 600075"/>
                <a:gd name="connsiteX343" fmla="*/ 2783205 w 3010852"/>
                <a:gd name="connsiteY343" fmla="*/ 159067 h 600075"/>
                <a:gd name="connsiteX344" fmla="*/ 2783205 w 3010852"/>
                <a:gd name="connsiteY344" fmla="*/ 159067 h 600075"/>
                <a:gd name="connsiteX345" fmla="*/ 2783205 w 3010852"/>
                <a:gd name="connsiteY345" fmla="*/ 160020 h 600075"/>
                <a:gd name="connsiteX346" fmla="*/ 2783205 w 3010852"/>
                <a:gd name="connsiteY346" fmla="*/ 160020 h 600075"/>
                <a:gd name="connsiteX347" fmla="*/ 2783205 w 3010852"/>
                <a:gd name="connsiteY347" fmla="*/ 160972 h 600075"/>
                <a:gd name="connsiteX348" fmla="*/ 2783205 w 3010852"/>
                <a:gd name="connsiteY348" fmla="*/ 161925 h 600075"/>
                <a:gd name="connsiteX349" fmla="*/ 2783205 w 3010852"/>
                <a:gd name="connsiteY349" fmla="*/ 161925 h 600075"/>
                <a:gd name="connsiteX350" fmla="*/ 2783205 w 3010852"/>
                <a:gd name="connsiteY350" fmla="*/ 162877 h 600075"/>
                <a:gd name="connsiteX351" fmla="*/ 2783205 w 3010852"/>
                <a:gd name="connsiteY351" fmla="*/ 163830 h 600075"/>
                <a:gd name="connsiteX352" fmla="*/ 2783205 w 3010852"/>
                <a:gd name="connsiteY352" fmla="*/ 164782 h 600075"/>
                <a:gd name="connsiteX353" fmla="*/ 2783205 w 3010852"/>
                <a:gd name="connsiteY353" fmla="*/ 165735 h 600075"/>
                <a:gd name="connsiteX354" fmla="*/ 2783205 w 3010852"/>
                <a:gd name="connsiteY354" fmla="*/ 165735 h 600075"/>
                <a:gd name="connsiteX355" fmla="*/ 2783205 w 3010852"/>
                <a:gd name="connsiteY355" fmla="*/ 166688 h 600075"/>
                <a:gd name="connsiteX356" fmla="*/ 2783205 w 3010852"/>
                <a:gd name="connsiteY356" fmla="*/ 167640 h 600075"/>
                <a:gd name="connsiteX357" fmla="*/ 2783205 w 3010852"/>
                <a:gd name="connsiteY357" fmla="*/ 168592 h 600075"/>
                <a:gd name="connsiteX358" fmla="*/ 2783205 w 3010852"/>
                <a:gd name="connsiteY358" fmla="*/ 169545 h 600075"/>
                <a:gd name="connsiteX359" fmla="*/ 2783205 w 3010852"/>
                <a:gd name="connsiteY359" fmla="*/ 169545 h 600075"/>
                <a:gd name="connsiteX360" fmla="*/ 2783205 w 3010852"/>
                <a:gd name="connsiteY360" fmla="*/ 170497 h 600075"/>
                <a:gd name="connsiteX361" fmla="*/ 2783205 w 3010852"/>
                <a:gd name="connsiteY361" fmla="*/ 171450 h 600075"/>
                <a:gd name="connsiteX362" fmla="*/ 2783205 w 3010852"/>
                <a:gd name="connsiteY362" fmla="*/ 172402 h 600075"/>
                <a:gd name="connsiteX363" fmla="*/ 2784158 w 3010852"/>
                <a:gd name="connsiteY363" fmla="*/ 173355 h 600075"/>
                <a:gd name="connsiteX364" fmla="*/ 2784158 w 3010852"/>
                <a:gd name="connsiteY364" fmla="*/ 173355 h 600075"/>
                <a:gd name="connsiteX365" fmla="*/ 2785110 w 3010852"/>
                <a:gd name="connsiteY365" fmla="*/ 174307 h 600075"/>
                <a:gd name="connsiteX366" fmla="*/ 2785110 w 3010852"/>
                <a:gd name="connsiteY366" fmla="*/ 175260 h 600075"/>
                <a:gd name="connsiteX367" fmla="*/ 2785110 w 3010852"/>
                <a:gd name="connsiteY367" fmla="*/ 176213 h 600075"/>
                <a:gd name="connsiteX368" fmla="*/ 2786063 w 3010852"/>
                <a:gd name="connsiteY368" fmla="*/ 177165 h 600075"/>
                <a:gd name="connsiteX369" fmla="*/ 2786063 w 3010852"/>
                <a:gd name="connsiteY369" fmla="*/ 177165 h 600075"/>
                <a:gd name="connsiteX370" fmla="*/ 2787015 w 3010852"/>
                <a:gd name="connsiteY370" fmla="*/ 178117 h 600075"/>
                <a:gd name="connsiteX371" fmla="*/ 2787015 w 3010852"/>
                <a:gd name="connsiteY371" fmla="*/ 179070 h 600075"/>
                <a:gd name="connsiteX372" fmla="*/ 2787015 w 3010852"/>
                <a:gd name="connsiteY372" fmla="*/ 179070 h 600075"/>
                <a:gd name="connsiteX373" fmla="*/ 2787968 w 3010852"/>
                <a:gd name="connsiteY373" fmla="*/ 180022 h 600075"/>
                <a:gd name="connsiteX374" fmla="*/ 2787968 w 3010852"/>
                <a:gd name="connsiteY374" fmla="*/ 180022 h 600075"/>
                <a:gd name="connsiteX375" fmla="*/ 2788920 w 3010852"/>
                <a:gd name="connsiteY375" fmla="*/ 180975 h 600075"/>
                <a:gd name="connsiteX376" fmla="*/ 2788920 w 3010852"/>
                <a:gd name="connsiteY376" fmla="*/ 181927 h 600075"/>
                <a:gd name="connsiteX377" fmla="*/ 2788920 w 3010852"/>
                <a:gd name="connsiteY377" fmla="*/ 181927 h 600075"/>
                <a:gd name="connsiteX378" fmla="*/ 2789873 w 3010852"/>
                <a:gd name="connsiteY378" fmla="*/ 182880 h 600075"/>
                <a:gd name="connsiteX379" fmla="*/ 2789873 w 3010852"/>
                <a:gd name="connsiteY379" fmla="*/ 182880 h 600075"/>
                <a:gd name="connsiteX380" fmla="*/ 2790825 w 3010852"/>
                <a:gd name="connsiteY380" fmla="*/ 183832 h 600075"/>
                <a:gd name="connsiteX381" fmla="*/ 2791778 w 3010852"/>
                <a:gd name="connsiteY381" fmla="*/ 184785 h 600075"/>
                <a:gd name="connsiteX382" fmla="*/ 2791778 w 3010852"/>
                <a:gd name="connsiteY382" fmla="*/ 184785 h 600075"/>
                <a:gd name="connsiteX383" fmla="*/ 2792730 w 3010852"/>
                <a:gd name="connsiteY383" fmla="*/ 185738 h 600075"/>
                <a:gd name="connsiteX384" fmla="*/ 2792730 w 3010852"/>
                <a:gd name="connsiteY384" fmla="*/ 185738 h 600075"/>
                <a:gd name="connsiteX385" fmla="*/ 2792730 w 3010852"/>
                <a:gd name="connsiteY385" fmla="*/ 185738 h 600075"/>
                <a:gd name="connsiteX386" fmla="*/ 2793683 w 3010852"/>
                <a:gd name="connsiteY386" fmla="*/ 187642 h 600075"/>
                <a:gd name="connsiteX387" fmla="*/ 2793683 w 3010852"/>
                <a:gd name="connsiteY387" fmla="*/ 187642 h 600075"/>
                <a:gd name="connsiteX388" fmla="*/ 2794635 w 3010852"/>
                <a:gd name="connsiteY388" fmla="*/ 188595 h 600075"/>
                <a:gd name="connsiteX389" fmla="*/ 2794635 w 3010852"/>
                <a:gd name="connsiteY389" fmla="*/ 188595 h 600075"/>
                <a:gd name="connsiteX390" fmla="*/ 2795588 w 3010852"/>
                <a:gd name="connsiteY390" fmla="*/ 189547 h 600075"/>
                <a:gd name="connsiteX391" fmla="*/ 2796540 w 3010852"/>
                <a:gd name="connsiteY391" fmla="*/ 190500 h 600075"/>
                <a:gd name="connsiteX392" fmla="*/ 2796540 w 3010852"/>
                <a:gd name="connsiteY392" fmla="*/ 190500 h 600075"/>
                <a:gd name="connsiteX393" fmla="*/ 2797493 w 3010852"/>
                <a:gd name="connsiteY393" fmla="*/ 191452 h 600075"/>
                <a:gd name="connsiteX394" fmla="*/ 2797493 w 3010852"/>
                <a:gd name="connsiteY394" fmla="*/ 192405 h 600075"/>
                <a:gd name="connsiteX395" fmla="*/ 2797493 w 3010852"/>
                <a:gd name="connsiteY395" fmla="*/ 193357 h 600075"/>
                <a:gd name="connsiteX396" fmla="*/ 2798445 w 3010852"/>
                <a:gd name="connsiteY396" fmla="*/ 194310 h 600075"/>
                <a:gd name="connsiteX397" fmla="*/ 2799398 w 3010852"/>
                <a:gd name="connsiteY397" fmla="*/ 195263 h 600075"/>
                <a:gd name="connsiteX398" fmla="*/ 2799398 w 3010852"/>
                <a:gd name="connsiteY398" fmla="*/ 196215 h 600075"/>
                <a:gd name="connsiteX399" fmla="*/ 2799398 w 3010852"/>
                <a:gd name="connsiteY399" fmla="*/ 196215 h 600075"/>
                <a:gd name="connsiteX400" fmla="*/ 2800350 w 3010852"/>
                <a:gd name="connsiteY400" fmla="*/ 197167 h 600075"/>
                <a:gd name="connsiteX401" fmla="*/ 2800350 w 3010852"/>
                <a:gd name="connsiteY401" fmla="*/ 197167 h 600075"/>
                <a:gd name="connsiteX402" fmla="*/ 2801303 w 3010852"/>
                <a:gd name="connsiteY402" fmla="*/ 198120 h 600075"/>
                <a:gd name="connsiteX403" fmla="*/ 2802255 w 3010852"/>
                <a:gd name="connsiteY403" fmla="*/ 199072 h 600075"/>
                <a:gd name="connsiteX404" fmla="*/ 2803208 w 3010852"/>
                <a:gd name="connsiteY404" fmla="*/ 200025 h 600075"/>
                <a:gd name="connsiteX405" fmla="*/ 2803208 w 3010852"/>
                <a:gd name="connsiteY405" fmla="*/ 200025 h 600075"/>
                <a:gd name="connsiteX406" fmla="*/ 2803208 w 3010852"/>
                <a:gd name="connsiteY406" fmla="*/ 200025 h 600075"/>
                <a:gd name="connsiteX407" fmla="*/ 2804160 w 3010852"/>
                <a:gd name="connsiteY407" fmla="*/ 200977 h 600075"/>
                <a:gd name="connsiteX408" fmla="*/ 2805113 w 3010852"/>
                <a:gd name="connsiteY408" fmla="*/ 201930 h 600075"/>
                <a:gd name="connsiteX409" fmla="*/ 2805113 w 3010852"/>
                <a:gd name="connsiteY409" fmla="*/ 201930 h 600075"/>
                <a:gd name="connsiteX410" fmla="*/ 2806065 w 3010852"/>
                <a:gd name="connsiteY410" fmla="*/ 202882 h 600075"/>
                <a:gd name="connsiteX411" fmla="*/ 2806065 w 3010852"/>
                <a:gd name="connsiteY411" fmla="*/ 202882 h 600075"/>
                <a:gd name="connsiteX412" fmla="*/ 2807018 w 3010852"/>
                <a:gd name="connsiteY412" fmla="*/ 203835 h 600075"/>
                <a:gd name="connsiteX413" fmla="*/ 2807018 w 3010852"/>
                <a:gd name="connsiteY413" fmla="*/ 203835 h 600075"/>
                <a:gd name="connsiteX414" fmla="*/ 2807970 w 3010852"/>
                <a:gd name="connsiteY414" fmla="*/ 204788 h 600075"/>
                <a:gd name="connsiteX415" fmla="*/ 2808923 w 3010852"/>
                <a:gd name="connsiteY415" fmla="*/ 205740 h 600075"/>
                <a:gd name="connsiteX416" fmla="*/ 2808923 w 3010852"/>
                <a:gd name="connsiteY416" fmla="*/ 205740 h 600075"/>
                <a:gd name="connsiteX417" fmla="*/ 2809875 w 3010852"/>
                <a:gd name="connsiteY417" fmla="*/ 206692 h 600075"/>
                <a:gd name="connsiteX418" fmla="*/ 2810828 w 3010852"/>
                <a:gd name="connsiteY418" fmla="*/ 207645 h 600075"/>
                <a:gd name="connsiteX419" fmla="*/ 2810828 w 3010852"/>
                <a:gd name="connsiteY419" fmla="*/ 207645 h 600075"/>
                <a:gd name="connsiteX420" fmla="*/ 2811780 w 3010852"/>
                <a:gd name="connsiteY420" fmla="*/ 208597 h 600075"/>
                <a:gd name="connsiteX421" fmla="*/ 2811780 w 3010852"/>
                <a:gd name="connsiteY421" fmla="*/ 208597 h 600075"/>
                <a:gd name="connsiteX422" fmla="*/ 2812733 w 3010852"/>
                <a:gd name="connsiteY422" fmla="*/ 209550 h 600075"/>
                <a:gd name="connsiteX423" fmla="*/ 2813685 w 3010852"/>
                <a:gd name="connsiteY423" fmla="*/ 210502 h 600075"/>
                <a:gd name="connsiteX424" fmla="*/ 2813685 w 3010852"/>
                <a:gd name="connsiteY424" fmla="*/ 210502 h 600075"/>
                <a:gd name="connsiteX425" fmla="*/ 2814638 w 3010852"/>
                <a:gd name="connsiteY425" fmla="*/ 211455 h 600075"/>
                <a:gd name="connsiteX426" fmla="*/ 2814638 w 3010852"/>
                <a:gd name="connsiteY426" fmla="*/ 211455 h 600075"/>
                <a:gd name="connsiteX427" fmla="*/ 2815590 w 3010852"/>
                <a:gd name="connsiteY427" fmla="*/ 211455 h 600075"/>
                <a:gd name="connsiteX428" fmla="*/ 2816543 w 3010852"/>
                <a:gd name="connsiteY428" fmla="*/ 212407 h 600075"/>
                <a:gd name="connsiteX429" fmla="*/ 2816543 w 3010852"/>
                <a:gd name="connsiteY429" fmla="*/ 212407 h 600075"/>
                <a:gd name="connsiteX430" fmla="*/ 2817495 w 3010852"/>
                <a:gd name="connsiteY430" fmla="*/ 213360 h 600075"/>
                <a:gd name="connsiteX431" fmla="*/ 2862263 w 3010852"/>
                <a:gd name="connsiteY431" fmla="*/ 225742 h 600075"/>
                <a:gd name="connsiteX432" fmla="*/ 2947035 w 3010852"/>
                <a:gd name="connsiteY432" fmla="*/ 140017 h 600075"/>
                <a:gd name="connsiteX433" fmla="*/ 2862263 w 3010852"/>
                <a:gd name="connsiteY433" fmla="*/ 54292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4148" y="225742"/>
                  </a:moveTo>
                  <a:lnTo>
                    <a:pt x="2374583" y="600075"/>
                  </a:lnTo>
                  <a:lnTo>
                    <a:pt x="636270" y="600075"/>
                  </a:lnTo>
                  <a:lnTo>
                    <a:pt x="306705" y="225742"/>
                  </a:lnTo>
                  <a:lnTo>
                    <a:pt x="272415" y="225742"/>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2"/>
                  </a:cubicBezTo>
                  <a:lnTo>
                    <a:pt x="2704148" y="225742"/>
                  </a:lnTo>
                  <a:lnTo>
                    <a:pt x="2704148" y="225742"/>
                  </a:lnTo>
                  <a:close/>
                  <a:moveTo>
                    <a:pt x="191453" y="221932"/>
                  </a:moveTo>
                  <a:cubicBezTo>
                    <a:pt x="192405" y="220980"/>
                    <a:pt x="193358" y="220027"/>
                    <a:pt x="195263" y="220027"/>
                  </a:cubicBezTo>
                  <a:lnTo>
                    <a:pt x="196215" y="219075"/>
                  </a:lnTo>
                  <a:lnTo>
                    <a:pt x="196215" y="219075"/>
                  </a:lnTo>
                  <a:lnTo>
                    <a:pt x="197168" y="218122"/>
                  </a:lnTo>
                  <a:lnTo>
                    <a:pt x="197168" y="218122"/>
                  </a:lnTo>
                  <a:lnTo>
                    <a:pt x="198120" y="217170"/>
                  </a:lnTo>
                  <a:lnTo>
                    <a:pt x="199073" y="216217"/>
                  </a:lnTo>
                  <a:lnTo>
                    <a:pt x="199073" y="216217"/>
                  </a:lnTo>
                  <a:lnTo>
                    <a:pt x="200025" y="215265"/>
                  </a:lnTo>
                  <a:cubicBezTo>
                    <a:pt x="200978" y="214313"/>
                    <a:pt x="201930" y="213360"/>
                    <a:pt x="202883" y="212407"/>
                  </a:cubicBezTo>
                  <a:lnTo>
                    <a:pt x="202883" y="212407"/>
                  </a:lnTo>
                  <a:lnTo>
                    <a:pt x="203835" y="211455"/>
                  </a:lnTo>
                  <a:lnTo>
                    <a:pt x="203835" y="211455"/>
                  </a:lnTo>
                  <a:lnTo>
                    <a:pt x="204788" y="210502"/>
                  </a:lnTo>
                  <a:lnTo>
                    <a:pt x="204788" y="210502"/>
                  </a:lnTo>
                  <a:lnTo>
                    <a:pt x="205740" y="209550"/>
                  </a:lnTo>
                  <a:lnTo>
                    <a:pt x="206693" y="208597"/>
                  </a:lnTo>
                  <a:lnTo>
                    <a:pt x="206693" y="208597"/>
                  </a:lnTo>
                  <a:lnTo>
                    <a:pt x="207645" y="207645"/>
                  </a:lnTo>
                  <a:lnTo>
                    <a:pt x="207645" y="207645"/>
                  </a:lnTo>
                  <a:lnTo>
                    <a:pt x="208598" y="206692"/>
                  </a:lnTo>
                  <a:lnTo>
                    <a:pt x="209550" y="205740"/>
                  </a:lnTo>
                  <a:lnTo>
                    <a:pt x="209550" y="205740"/>
                  </a:lnTo>
                  <a:lnTo>
                    <a:pt x="210503" y="204788"/>
                  </a:lnTo>
                  <a:lnTo>
                    <a:pt x="210503" y="204788"/>
                  </a:lnTo>
                  <a:lnTo>
                    <a:pt x="210503" y="203835"/>
                  </a:lnTo>
                  <a:lnTo>
                    <a:pt x="211455" y="202882"/>
                  </a:lnTo>
                  <a:lnTo>
                    <a:pt x="211455" y="202882"/>
                  </a:lnTo>
                  <a:lnTo>
                    <a:pt x="212408" y="201930"/>
                  </a:lnTo>
                  <a:lnTo>
                    <a:pt x="212408" y="200977"/>
                  </a:lnTo>
                  <a:lnTo>
                    <a:pt x="212408" y="200025"/>
                  </a:lnTo>
                  <a:lnTo>
                    <a:pt x="213360" y="199072"/>
                  </a:lnTo>
                  <a:lnTo>
                    <a:pt x="213360" y="199072"/>
                  </a:lnTo>
                  <a:lnTo>
                    <a:pt x="214313" y="198120"/>
                  </a:lnTo>
                  <a:lnTo>
                    <a:pt x="215265" y="197167"/>
                  </a:lnTo>
                  <a:lnTo>
                    <a:pt x="216218" y="196215"/>
                  </a:lnTo>
                  <a:lnTo>
                    <a:pt x="216218" y="196215"/>
                  </a:lnTo>
                  <a:lnTo>
                    <a:pt x="217170" y="195263"/>
                  </a:lnTo>
                  <a:lnTo>
                    <a:pt x="217170" y="195263"/>
                  </a:lnTo>
                  <a:lnTo>
                    <a:pt x="218123" y="194310"/>
                  </a:lnTo>
                  <a:lnTo>
                    <a:pt x="219075" y="193357"/>
                  </a:lnTo>
                  <a:lnTo>
                    <a:pt x="219075" y="193357"/>
                  </a:lnTo>
                  <a:lnTo>
                    <a:pt x="220028" y="192405"/>
                  </a:lnTo>
                  <a:lnTo>
                    <a:pt x="220980" y="191452"/>
                  </a:lnTo>
                  <a:lnTo>
                    <a:pt x="220980" y="191452"/>
                  </a:lnTo>
                  <a:lnTo>
                    <a:pt x="221933" y="190500"/>
                  </a:lnTo>
                  <a:lnTo>
                    <a:pt x="221933" y="190500"/>
                  </a:lnTo>
                  <a:lnTo>
                    <a:pt x="221933" y="189547"/>
                  </a:lnTo>
                  <a:lnTo>
                    <a:pt x="222885" y="188595"/>
                  </a:lnTo>
                  <a:lnTo>
                    <a:pt x="222885" y="188595"/>
                  </a:lnTo>
                  <a:lnTo>
                    <a:pt x="223838" y="187642"/>
                  </a:lnTo>
                  <a:lnTo>
                    <a:pt x="223838" y="187642"/>
                  </a:lnTo>
                  <a:lnTo>
                    <a:pt x="223838" y="186690"/>
                  </a:lnTo>
                  <a:lnTo>
                    <a:pt x="224790" y="185738"/>
                  </a:lnTo>
                  <a:lnTo>
                    <a:pt x="224790" y="185738"/>
                  </a:lnTo>
                  <a:lnTo>
                    <a:pt x="225743" y="184785"/>
                  </a:lnTo>
                  <a:lnTo>
                    <a:pt x="225743" y="183832"/>
                  </a:lnTo>
                  <a:lnTo>
                    <a:pt x="225743" y="182880"/>
                  </a:lnTo>
                  <a:lnTo>
                    <a:pt x="226695" y="181927"/>
                  </a:lnTo>
                  <a:lnTo>
                    <a:pt x="226695" y="181927"/>
                  </a:lnTo>
                  <a:lnTo>
                    <a:pt x="227648" y="180975"/>
                  </a:lnTo>
                  <a:lnTo>
                    <a:pt x="227648" y="180022"/>
                  </a:lnTo>
                  <a:lnTo>
                    <a:pt x="227648" y="179070"/>
                  </a:lnTo>
                  <a:lnTo>
                    <a:pt x="227648" y="178117"/>
                  </a:lnTo>
                  <a:lnTo>
                    <a:pt x="227648" y="178117"/>
                  </a:lnTo>
                  <a:lnTo>
                    <a:pt x="227648" y="177165"/>
                  </a:lnTo>
                  <a:lnTo>
                    <a:pt x="227648" y="176213"/>
                  </a:lnTo>
                  <a:lnTo>
                    <a:pt x="228600" y="174307"/>
                  </a:lnTo>
                  <a:lnTo>
                    <a:pt x="228600" y="174307"/>
                  </a:lnTo>
                  <a:lnTo>
                    <a:pt x="228600" y="173355"/>
                  </a:lnTo>
                  <a:lnTo>
                    <a:pt x="228600" y="172402"/>
                  </a:lnTo>
                  <a:lnTo>
                    <a:pt x="228600" y="171450"/>
                  </a:lnTo>
                  <a:lnTo>
                    <a:pt x="228600" y="170497"/>
                  </a:lnTo>
                  <a:lnTo>
                    <a:pt x="228600" y="170497"/>
                  </a:lnTo>
                  <a:lnTo>
                    <a:pt x="228600" y="169545"/>
                  </a:lnTo>
                  <a:lnTo>
                    <a:pt x="228600" y="168592"/>
                  </a:lnTo>
                  <a:lnTo>
                    <a:pt x="228600" y="168592"/>
                  </a:lnTo>
                  <a:lnTo>
                    <a:pt x="228600" y="167640"/>
                  </a:lnTo>
                  <a:lnTo>
                    <a:pt x="228600" y="167640"/>
                  </a:lnTo>
                  <a:lnTo>
                    <a:pt x="228600" y="167640"/>
                  </a:lnTo>
                  <a:lnTo>
                    <a:pt x="228600" y="165735"/>
                  </a:lnTo>
                  <a:lnTo>
                    <a:pt x="228600" y="165735"/>
                  </a:lnTo>
                  <a:lnTo>
                    <a:pt x="228600" y="165735"/>
                  </a:lnTo>
                  <a:lnTo>
                    <a:pt x="228600" y="164782"/>
                  </a:lnTo>
                  <a:lnTo>
                    <a:pt x="228600" y="164782"/>
                  </a:lnTo>
                  <a:lnTo>
                    <a:pt x="228600" y="163830"/>
                  </a:lnTo>
                  <a:lnTo>
                    <a:pt x="228600" y="162877"/>
                  </a:lnTo>
                  <a:lnTo>
                    <a:pt x="228600" y="162877"/>
                  </a:lnTo>
                  <a:lnTo>
                    <a:pt x="228600" y="161925"/>
                  </a:lnTo>
                  <a:lnTo>
                    <a:pt x="228600" y="160972"/>
                  </a:lnTo>
                  <a:lnTo>
                    <a:pt x="228600" y="160020"/>
                  </a:lnTo>
                  <a:lnTo>
                    <a:pt x="228600" y="159067"/>
                  </a:lnTo>
                  <a:lnTo>
                    <a:pt x="228600" y="159067"/>
                  </a:lnTo>
                  <a:lnTo>
                    <a:pt x="228600" y="157163"/>
                  </a:lnTo>
                  <a:lnTo>
                    <a:pt x="228600" y="156210"/>
                  </a:lnTo>
                  <a:lnTo>
                    <a:pt x="228600" y="155257"/>
                  </a:lnTo>
                  <a:lnTo>
                    <a:pt x="228600" y="153352"/>
                  </a:lnTo>
                  <a:lnTo>
                    <a:pt x="228600" y="151447"/>
                  </a:lnTo>
                  <a:lnTo>
                    <a:pt x="228600" y="150495"/>
                  </a:lnTo>
                  <a:lnTo>
                    <a:pt x="228600" y="149542"/>
                  </a:lnTo>
                  <a:lnTo>
                    <a:pt x="228600" y="147638"/>
                  </a:lnTo>
                  <a:lnTo>
                    <a:pt x="228600" y="147638"/>
                  </a:lnTo>
                  <a:lnTo>
                    <a:pt x="228600" y="146685"/>
                  </a:lnTo>
                  <a:lnTo>
                    <a:pt x="228600" y="145732"/>
                  </a:lnTo>
                  <a:lnTo>
                    <a:pt x="228600" y="144780"/>
                  </a:lnTo>
                  <a:lnTo>
                    <a:pt x="228600" y="143827"/>
                  </a:lnTo>
                  <a:lnTo>
                    <a:pt x="228600" y="143827"/>
                  </a:lnTo>
                  <a:lnTo>
                    <a:pt x="228600" y="142875"/>
                  </a:lnTo>
                  <a:lnTo>
                    <a:pt x="228600" y="141922"/>
                  </a:lnTo>
                  <a:lnTo>
                    <a:pt x="228600" y="141922"/>
                  </a:lnTo>
                  <a:lnTo>
                    <a:pt x="228600" y="140970"/>
                  </a:lnTo>
                  <a:lnTo>
                    <a:pt x="228600" y="140970"/>
                  </a:lnTo>
                  <a:lnTo>
                    <a:pt x="228600" y="140970"/>
                  </a:lnTo>
                  <a:lnTo>
                    <a:pt x="228600" y="139065"/>
                  </a:lnTo>
                  <a:lnTo>
                    <a:pt x="228600" y="139065"/>
                  </a:lnTo>
                  <a:lnTo>
                    <a:pt x="228600" y="139065"/>
                  </a:lnTo>
                  <a:lnTo>
                    <a:pt x="228600" y="138113"/>
                  </a:lnTo>
                  <a:lnTo>
                    <a:pt x="228600" y="138113"/>
                  </a:lnTo>
                  <a:lnTo>
                    <a:pt x="228600" y="137160"/>
                  </a:lnTo>
                  <a:lnTo>
                    <a:pt x="228600" y="136207"/>
                  </a:lnTo>
                  <a:lnTo>
                    <a:pt x="228600" y="136207"/>
                  </a:lnTo>
                  <a:lnTo>
                    <a:pt x="228600" y="135255"/>
                  </a:lnTo>
                  <a:lnTo>
                    <a:pt x="228600" y="134302"/>
                  </a:lnTo>
                  <a:lnTo>
                    <a:pt x="228600" y="133350"/>
                  </a:lnTo>
                  <a:lnTo>
                    <a:pt x="228600" y="132397"/>
                  </a:lnTo>
                  <a:lnTo>
                    <a:pt x="228600" y="132397"/>
                  </a:lnTo>
                  <a:lnTo>
                    <a:pt x="227648" y="130492"/>
                  </a:lnTo>
                  <a:lnTo>
                    <a:pt x="227648" y="129540"/>
                  </a:lnTo>
                  <a:lnTo>
                    <a:pt x="227648" y="128588"/>
                  </a:lnTo>
                  <a:lnTo>
                    <a:pt x="227648" y="128588"/>
                  </a:lnTo>
                  <a:lnTo>
                    <a:pt x="227648" y="127635"/>
                  </a:lnTo>
                  <a:lnTo>
                    <a:pt x="227648" y="126682"/>
                  </a:lnTo>
                  <a:lnTo>
                    <a:pt x="227648" y="125730"/>
                  </a:lnTo>
                  <a:lnTo>
                    <a:pt x="226695" y="124777"/>
                  </a:lnTo>
                  <a:lnTo>
                    <a:pt x="226695" y="124777"/>
                  </a:lnTo>
                  <a:lnTo>
                    <a:pt x="225743" y="123825"/>
                  </a:lnTo>
                  <a:lnTo>
                    <a:pt x="225743" y="122872"/>
                  </a:lnTo>
                  <a:lnTo>
                    <a:pt x="225743" y="121920"/>
                  </a:lnTo>
                  <a:lnTo>
                    <a:pt x="224790" y="120967"/>
                  </a:lnTo>
                  <a:lnTo>
                    <a:pt x="224790" y="120967"/>
                  </a:lnTo>
                  <a:lnTo>
                    <a:pt x="223838" y="120015"/>
                  </a:lnTo>
                  <a:lnTo>
                    <a:pt x="223838" y="119063"/>
                  </a:lnTo>
                  <a:lnTo>
                    <a:pt x="223838" y="119063"/>
                  </a:lnTo>
                  <a:lnTo>
                    <a:pt x="222885" y="118110"/>
                  </a:lnTo>
                  <a:lnTo>
                    <a:pt x="222885" y="118110"/>
                  </a:lnTo>
                  <a:lnTo>
                    <a:pt x="221933" y="116205"/>
                  </a:lnTo>
                  <a:lnTo>
                    <a:pt x="221933" y="116205"/>
                  </a:lnTo>
                  <a:lnTo>
                    <a:pt x="220980" y="115252"/>
                  </a:lnTo>
                  <a:lnTo>
                    <a:pt x="220980" y="115252"/>
                  </a:lnTo>
                  <a:lnTo>
                    <a:pt x="220028" y="114300"/>
                  </a:lnTo>
                  <a:lnTo>
                    <a:pt x="219075" y="113347"/>
                  </a:lnTo>
                  <a:lnTo>
                    <a:pt x="219075" y="113347"/>
                  </a:lnTo>
                  <a:lnTo>
                    <a:pt x="218123" y="112395"/>
                  </a:lnTo>
                  <a:lnTo>
                    <a:pt x="218123" y="112395"/>
                  </a:lnTo>
                  <a:lnTo>
                    <a:pt x="217170" y="111442"/>
                  </a:lnTo>
                  <a:lnTo>
                    <a:pt x="216218" y="110490"/>
                  </a:lnTo>
                  <a:lnTo>
                    <a:pt x="216218" y="110490"/>
                  </a:lnTo>
                  <a:lnTo>
                    <a:pt x="215265" y="109538"/>
                  </a:lnTo>
                  <a:lnTo>
                    <a:pt x="215265" y="109538"/>
                  </a:lnTo>
                  <a:lnTo>
                    <a:pt x="215265" y="108585"/>
                  </a:lnTo>
                  <a:lnTo>
                    <a:pt x="214313" y="107632"/>
                  </a:lnTo>
                  <a:lnTo>
                    <a:pt x="214313" y="107632"/>
                  </a:lnTo>
                  <a:lnTo>
                    <a:pt x="213360" y="105727"/>
                  </a:lnTo>
                  <a:lnTo>
                    <a:pt x="213360" y="104775"/>
                  </a:lnTo>
                  <a:lnTo>
                    <a:pt x="212408" y="103822"/>
                  </a:lnTo>
                  <a:lnTo>
                    <a:pt x="212408" y="103822"/>
                  </a:lnTo>
                  <a:lnTo>
                    <a:pt x="211455" y="102870"/>
                  </a:lnTo>
                  <a:lnTo>
                    <a:pt x="211455" y="101917"/>
                  </a:lnTo>
                  <a:lnTo>
                    <a:pt x="211455" y="101917"/>
                  </a:lnTo>
                  <a:lnTo>
                    <a:pt x="210503" y="100965"/>
                  </a:lnTo>
                  <a:lnTo>
                    <a:pt x="210503" y="100965"/>
                  </a:lnTo>
                  <a:lnTo>
                    <a:pt x="209550" y="100013"/>
                  </a:lnTo>
                  <a:lnTo>
                    <a:pt x="208598" y="99060"/>
                  </a:lnTo>
                  <a:lnTo>
                    <a:pt x="208598" y="99060"/>
                  </a:lnTo>
                  <a:lnTo>
                    <a:pt x="207645" y="98107"/>
                  </a:lnTo>
                  <a:lnTo>
                    <a:pt x="206693" y="97155"/>
                  </a:lnTo>
                  <a:lnTo>
                    <a:pt x="205740" y="96202"/>
                  </a:lnTo>
                  <a:lnTo>
                    <a:pt x="205740" y="96202"/>
                  </a:lnTo>
                  <a:lnTo>
                    <a:pt x="204788" y="95250"/>
                  </a:lnTo>
                  <a:lnTo>
                    <a:pt x="204788" y="95250"/>
                  </a:lnTo>
                  <a:lnTo>
                    <a:pt x="203835" y="94297"/>
                  </a:lnTo>
                  <a:lnTo>
                    <a:pt x="202883" y="93345"/>
                  </a:lnTo>
                  <a:lnTo>
                    <a:pt x="202883" y="93345"/>
                  </a:lnTo>
                  <a:lnTo>
                    <a:pt x="201930" y="92392"/>
                  </a:lnTo>
                  <a:lnTo>
                    <a:pt x="201930" y="92392"/>
                  </a:lnTo>
                  <a:lnTo>
                    <a:pt x="200978" y="91440"/>
                  </a:lnTo>
                  <a:lnTo>
                    <a:pt x="200025" y="90488"/>
                  </a:lnTo>
                  <a:lnTo>
                    <a:pt x="200025" y="90488"/>
                  </a:lnTo>
                  <a:lnTo>
                    <a:pt x="199073" y="89535"/>
                  </a:lnTo>
                  <a:lnTo>
                    <a:pt x="199073" y="89535"/>
                  </a:lnTo>
                  <a:lnTo>
                    <a:pt x="198120" y="88582"/>
                  </a:lnTo>
                  <a:lnTo>
                    <a:pt x="197168" y="87630"/>
                  </a:lnTo>
                  <a:lnTo>
                    <a:pt x="197168" y="87630"/>
                  </a:lnTo>
                  <a:lnTo>
                    <a:pt x="196215" y="86677"/>
                  </a:lnTo>
                  <a:lnTo>
                    <a:pt x="195263" y="86677"/>
                  </a:lnTo>
                  <a:lnTo>
                    <a:pt x="194310" y="86677"/>
                  </a:lnTo>
                  <a:lnTo>
                    <a:pt x="193358" y="85725"/>
                  </a:lnTo>
                  <a:lnTo>
                    <a:pt x="193358" y="85725"/>
                  </a:lnTo>
                  <a:lnTo>
                    <a:pt x="192405" y="84772"/>
                  </a:lnTo>
                  <a:cubicBezTo>
                    <a:pt x="179070" y="77152"/>
                    <a:pt x="163830" y="72390"/>
                    <a:pt x="147638" y="72390"/>
                  </a:cubicBezTo>
                  <a:cubicBezTo>
                    <a:pt x="100965" y="72390"/>
                    <a:pt x="62865" y="110490"/>
                    <a:pt x="62865" y="158115"/>
                  </a:cubicBezTo>
                  <a:cubicBezTo>
                    <a:pt x="62865" y="205740"/>
                    <a:pt x="100965" y="243840"/>
                    <a:pt x="147638" y="243840"/>
                  </a:cubicBezTo>
                  <a:cubicBezTo>
                    <a:pt x="162878" y="234315"/>
                    <a:pt x="178118" y="229552"/>
                    <a:pt x="191453" y="221932"/>
                  </a:cubicBezTo>
                  <a:lnTo>
                    <a:pt x="191453" y="221932"/>
                  </a:lnTo>
                  <a:close/>
                  <a:moveTo>
                    <a:pt x="2819400" y="75247"/>
                  </a:moveTo>
                  <a:lnTo>
                    <a:pt x="2818448" y="76200"/>
                  </a:lnTo>
                  <a:lnTo>
                    <a:pt x="2818448" y="76200"/>
                  </a:lnTo>
                  <a:lnTo>
                    <a:pt x="2817495" y="77152"/>
                  </a:lnTo>
                  <a:lnTo>
                    <a:pt x="2816543" y="78105"/>
                  </a:lnTo>
                  <a:lnTo>
                    <a:pt x="2815590" y="79057"/>
                  </a:lnTo>
                  <a:lnTo>
                    <a:pt x="2815590" y="79057"/>
                  </a:lnTo>
                  <a:lnTo>
                    <a:pt x="2814638" y="80010"/>
                  </a:lnTo>
                  <a:lnTo>
                    <a:pt x="2813685" y="80963"/>
                  </a:lnTo>
                  <a:lnTo>
                    <a:pt x="2813685" y="80963"/>
                  </a:lnTo>
                  <a:lnTo>
                    <a:pt x="2812733" y="81915"/>
                  </a:lnTo>
                  <a:lnTo>
                    <a:pt x="2812733" y="81915"/>
                  </a:lnTo>
                  <a:lnTo>
                    <a:pt x="2811780" y="82867"/>
                  </a:lnTo>
                  <a:lnTo>
                    <a:pt x="2811780" y="82867"/>
                  </a:lnTo>
                  <a:lnTo>
                    <a:pt x="2810828" y="83820"/>
                  </a:lnTo>
                  <a:lnTo>
                    <a:pt x="2809875" y="84772"/>
                  </a:lnTo>
                  <a:lnTo>
                    <a:pt x="2808923" y="85725"/>
                  </a:lnTo>
                  <a:lnTo>
                    <a:pt x="2808923" y="85725"/>
                  </a:lnTo>
                  <a:lnTo>
                    <a:pt x="2807970" y="86677"/>
                  </a:lnTo>
                  <a:lnTo>
                    <a:pt x="2807970" y="86677"/>
                  </a:lnTo>
                  <a:lnTo>
                    <a:pt x="2807018" y="87630"/>
                  </a:lnTo>
                  <a:lnTo>
                    <a:pt x="2807018" y="87630"/>
                  </a:lnTo>
                  <a:lnTo>
                    <a:pt x="2806065" y="88582"/>
                  </a:lnTo>
                  <a:lnTo>
                    <a:pt x="2805113" y="89535"/>
                  </a:lnTo>
                  <a:lnTo>
                    <a:pt x="2805113" y="89535"/>
                  </a:lnTo>
                  <a:lnTo>
                    <a:pt x="2804160" y="90488"/>
                  </a:lnTo>
                  <a:lnTo>
                    <a:pt x="2804160" y="90488"/>
                  </a:lnTo>
                  <a:lnTo>
                    <a:pt x="2803208" y="91440"/>
                  </a:lnTo>
                  <a:lnTo>
                    <a:pt x="2802255" y="92392"/>
                  </a:lnTo>
                  <a:lnTo>
                    <a:pt x="2802255" y="92392"/>
                  </a:lnTo>
                  <a:lnTo>
                    <a:pt x="2801303" y="93345"/>
                  </a:lnTo>
                  <a:lnTo>
                    <a:pt x="2801303" y="93345"/>
                  </a:lnTo>
                  <a:lnTo>
                    <a:pt x="2800350" y="94297"/>
                  </a:lnTo>
                  <a:lnTo>
                    <a:pt x="2799398" y="95250"/>
                  </a:lnTo>
                  <a:lnTo>
                    <a:pt x="2799398" y="95250"/>
                  </a:lnTo>
                  <a:lnTo>
                    <a:pt x="2798445" y="96202"/>
                  </a:lnTo>
                  <a:lnTo>
                    <a:pt x="2798445" y="97155"/>
                  </a:lnTo>
                  <a:lnTo>
                    <a:pt x="2798445" y="98107"/>
                  </a:lnTo>
                  <a:lnTo>
                    <a:pt x="2797493" y="99060"/>
                  </a:lnTo>
                  <a:lnTo>
                    <a:pt x="2797493" y="99060"/>
                  </a:lnTo>
                  <a:lnTo>
                    <a:pt x="2796540" y="100013"/>
                  </a:lnTo>
                  <a:lnTo>
                    <a:pt x="2796540" y="100965"/>
                  </a:lnTo>
                  <a:lnTo>
                    <a:pt x="2796540" y="100965"/>
                  </a:lnTo>
                  <a:lnTo>
                    <a:pt x="2795588" y="101917"/>
                  </a:lnTo>
                  <a:lnTo>
                    <a:pt x="2795588" y="101917"/>
                  </a:lnTo>
                  <a:lnTo>
                    <a:pt x="2794635" y="102870"/>
                  </a:lnTo>
                  <a:lnTo>
                    <a:pt x="2794635" y="102870"/>
                  </a:lnTo>
                  <a:lnTo>
                    <a:pt x="2793683" y="103822"/>
                  </a:lnTo>
                  <a:lnTo>
                    <a:pt x="2792730" y="104775"/>
                  </a:lnTo>
                  <a:lnTo>
                    <a:pt x="2792730" y="104775"/>
                  </a:lnTo>
                  <a:lnTo>
                    <a:pt x="2791778" y="105727"/>
                  </a:lnTo>
                  <a:lnTo>
                    <a:pt x="2790825" y="106680"/>
                  </a:lnTo>
                  <a:lnTo>
                    <a:pt x="2790825" y="106680"/>
                  </a:lnTo>
                  <a:lnTo>
                    <a:pt x="2789873" y="107632"/>
                  </a:lnTo>
                  <a:lnTo>
                    <a:pt x="2789873" y="107632"/>
                  </a:lnTo>
                  <a:lnTo>
                    <a:pt x="2789873" y="108585"/>
                  </a:lnTo>
                  <a:lnTo>
                    <a:pt x="2788920" y="109538"/>
                  </a:lnTo>
                  <a:lnTo>
                    <a:pt x="2788920" y="109538"/>
                  </a:lnTo>
                  <a:lnTo>
                    <a:pt x="2787968" y="110490"/>
                  </a:lnTo>
                  <a:lnTo>
                    <a:pt x="2787968" y="110490"/>
                  </a:lnTo>
                  <a:lnTo>
                    <a:pt x="2787968" y="111442"/>
                  </a:lnTo>
                  <a:lnTo>
                    <a:pt x="2787015" y="112395"/>
                  </a:lnTo>
                  <a:lnTo>
                    <a:pt x="2787015" y="112395"/>
                  </a:lnTo>
                  <a:lnTo>
                    <a:pt x="2786063" y="113347"/>
                  </a:lnTo>
                  <a:lnTo>
                    <a:pt x="2786063" y="114300"/>
                  </a:lnTo>
                  <a:lnTo>
                    <a:pt x="2786063" y="115252"/>
                  </a:lnTo>
                  <a:lnTo>
                    <a:pt x="2785110" y="116205"/>
                  </a:lnTo>
                  <a:lnTo>
                    <a:pt x="2785110" y="116205"/>
                  </a:lnTo>
                  <a:lnTo>
                    <a:pt x="2784158" y="117157"/>
                  </a:lnTo>
                  <a:lnTo>
                    <a:pt x="2784158" y="118110"/>
                  </a:lnTo>
                  <a:lnTo>
                    <a:pt x="2784158" y="119063"/>
                  </a:lnTo>
                  <a:lnTo>
                    <a:pt x="2784158" y="120015"/>
                  </a:lnTo>
                  <a:lnTo>
                    <a:pt x="2784158" y="120015"/>
                  </a:lnTo>
                  <a:lnTo>
                    <a:pt x="2784158" y="120967"/>
                  </a:lnTo>
                  <a:lnTo>
                    <a:pt x="2784158" y="121920"/>
                  </a:lnTo>
                  <a:lnTo>
                    <a:pt x="2783205" y="123825"/>
                  </a:lnTo>
                  <a:lnTo>
                    <a:pt x="2783205" y="123825"/>
                  </a:lnTo>
                  <a:lnTo>
                    <a:pt x="2783205" y="124777"/>
                  </a:lnTo>
                  <a:lnTo>
                    <a:pt x="2783205" y="125730"/>
                  </a:lnTo>
                  <a:lnTo>
                    <a:pt x="2783205" y="126682"/>
                  </a:lnTo>
                  <a:lnTo>
                    <a:pt x="2783205" y="127635"/>
                  </a:lnTo>
                  <a:lnTo>
                    <a:pt x="2783205" y="127635"/>
                  </a:lnTo>
                  <a:lnTo>
                    <a:pt x="2783205" y="128588"/>
                  </a:lnTo>
                  <a:lnTo>
                    <a:pt x="2783205" y="129540"/>
                  </a:lnTo>
                  <a:lnTo>
                    <a:pt x="2783205" y="129540"/>
                  </a:lnTo>
                  <a:lnTo>
                    <a:pt x="2783205" y="130492"/>
                  </a:lnTo>
                  <a:lnTo>
                    <a:pt x="2783205" y="130492"/>
                  </a:lnTo>
                  <a:lnTo>
                    <a:pt x="2783205" y="130492"/>
                  </a:lnTo>
                  <a:lnTo>
                    <a:pt x="2783205" y="132397"/>
                  </a:lnTo>
                  <a:lnTo>
                    <a:pt x="2783205" y="132397"/>
                  </a:lnTo>
                  <a:lnTo>
                    <a:pt x="2783205" y="132397"/>
                  </a:lnTo>
                  <a:lnTo>
                    <a:pt x="2783205" y="133350"/>
                  </a:lnTo>
                  <a:lnTo>
                    <a:pt x="2783205" y="133350"/>
                  </a:lnTo>
                  <a:lnTo>
                    <a:pt x="2783205" y="134302"/>
                  </a:lnTo>
                  <a:lnTo>
                    <a:pt x="2783205" y="135255"/>
                  </a:lnTo>
                  <a:lnTo>
                    <a:pt x="2783205" y="135255"/>
                  </a:lnTo>
                  <a:lnTo>
                    <a:pt x="2783205" y="136207"/>
                  </a:lnTo>
                  <a:lnTo>
                    <a:pt x="2783205" y="137160"/>
                  </a:lnTo>
                  <a:lnTo>
                    <a:pt x="2783205" y="138113"/>
                  </a:lnTo>
                  <a:lnTo>
                    <a:pt x="2783205" y="139065"/>
                  </a:lnTo>
                  <a:lnTo>
                    <a:pt x="2783205" y="139065"/>
                  </a:lnTo>
                  <a:lnTo>
                    <a:pt x="2783205" y="140970"/>
                  </a:lnTo>
                  <a:lnTo>
                    <a:pt x="2783205" y="141922"/>
                  </a:lnTo>
                  <a:lnTo>
                    <a:pt x="2783205" y="142875"/>
                  </a:lnTo>
                  <a:lnTo>
                    <a:pt x="2783205" y="144780"/>
                  </a:lnTo>
                  <a:lnTo>
                    <a:pt x="2783205" y="146685"/>
                  </a:lnTo>
                  <a:lnTo>
                    <a:pt x="2783205" y="147638"/>
                  </a:lnTo>
                  <a:lnTo>
                    <a:pt x="2783205" y="148590"/>
                  </a:lnTo>
                  <a:lnTo>
                    <a:pt x="2783205" y="150495"/>
                  </a:lnTo>
                  <a:lnTo>
                    <a:pt x="2783205" y="150495"/>
                  </a:lnTo>
                  <a:lnTo>
                    <a:pt x="2783205" y="151447"/>
                  </a:lnTo>
                  <a:lnTo>
                    <a:pt x="2783205" y="152400"/>
                  </a:lnTo>
                  <a:lnTo>
                    <a:pt x="2783205" y="153352"/>
                  </a:lnTo>
                  <a:lnTo>
                    <a:pt x="2783205" y="154305"/>
                  </a:lnTo>
                  <a:lnTo>
                    <a:pt x="2783205" y="154305"/>
                  </a:lnTo>
                  <a:lnTo>
                    <a:pt x="2783205" y="155257"/>
                  </a:lnTo>
                  <a:lnTo>
                    <a:pt x="2783205" y="156210"/>
                  </a:lnTo>
                  <a:lnTo>
                    <a:pt x="2783205" y="156210"/>
                  </a:lnTo>
                  <a:lnTo>
                    <a:pt x="2783205" y="157163"/>
                  </a:lnTo>
                  <a:lnTo>
                    <a:pt x="2783205" y="157163"/>
                  </a:lnTo>
                  <a:lnTo>
                    <a:pt x="2783205" y="157163"/>
                  </a:lnTo>
                  <a:lnTo>
                    <a:pt x="2783205" y="159067"/>
                  </a:lnTo>
                  <a:lnTo>
                    <a:pt x="2783205" y="159067"/>
                  </a:lnTo>
                  <a:lnTo>
                    <a:pt x="2783205" y="159067"/>
                  </a:lnTo>
                  <a:lnTo>
                    <a:pt x="2783205" y="160020"/>
                  </a:lnTo>
                  <a:lnTo>
                    <a:pt x="2783205" y="160020"/>
                  </a:lnTo>
                  <a:lnTo>
                    <a:pt x="2783205" y="160972"/>
                  </a:lnTo>
                  <a:lnTo>
                    <a:pt x="2783205" y="161925"/>
                  </a:lnTo>
                  <a:lnTo>
                    <a:pt x="2783205" y="161925"/>
                  </a:lnTo>
                  <a:lnTo>
                    <a:pt x="2783205" y="162877"/>
                  </a:lnTo>
                  <a:lnTo>
                    <a:pt x="2783205" y="163830"/>
                  </a:lnTo>
                  <a:lnTo>
                    <a:pt x="2783205" y="164782"/>
                  </a:lnTo>
                  <a:lnTo>
                    <a:pt x="2783205" y="165735"/>
                  </a:lnTo>
                  <a:lnTo>
                    <a:pt x="2783205" y="165735"/>
                  </a:lnTo>
                  <a:lnTo>
                    <a:pt x="2783205" y="166688"/>
                  </a:lnTo>
                  <a:lnTo>
                    <a:pt x="2783205" y="167640"/>
                  </a:lnTo>
                  <a:lnTo>
                    <a:pt x="2783205" y="168592"/>
                  </a:lnTo>
                  <a:lnTo>
                    <a:pt x="2783205" y="169545"/>
                  </a:lnTo>
                  <a:lnTo>
                    <a:pt x="2783205" y="169545"/>
                  </a:lnTo>
                  <a:lnTo>
                    <a:pt x="2783205" y="170497"/>
                  </a:lnTo>
                  <a:lnTo>
                    <a:pt x="2783205" y="171450"/>
                  </a:lnTo>
                  <a:lnTo>
                    <a:pt x="2783205" y="172402"/>
                  </a:lnTo>
                  <a:lnTo>
                    <a:pt x="2784158" y="173355"/>
                  </a:lnTo>
                  <a:lnTo>
                    <a:pt x="2784158" y="173355"/>
                  </a:lnTo>
                  <a:lnTo>
                    <a:pt x="2785110" y="174307"/>
                  </a:lnTo>
                  <a:lnTo>
                    <a:pt x="2785110" y="175260"/>
                  </a:lnTo>
                  <a:lnTo>
                    <a:pt x="2785110" y="176213"/>
                  </a:lnTo>
                  <a:lnTo>
                    <a:pt x="2786063" y="177165"/>
                  </a:lnTo>
                  <a:lnTo>
                    <a:pt x="2786063" y="177165"/>
                  </a:lnTo>
                  <a:lnTo>
                    <a:pt x="2787015" y="178117"/>
                  </a:lnTo>
                  <a:lnTo>
                    <a:pt x="2787015" y="179070"/>
                  </a:lnTo>
                  <a:lnTo>
                    <a:pt x="2787015" y="179070"/>
                  </a:lnTo>
                  <a:lnTo>
                    <a:pt x="2787968" y="180022"/>
                  </a:lnTo>
                  <a:lnTo>
                    <a:pt x="2787968" y="180022"/>
                  </a:lnTo>
                  <a:lnTo>
                    <a:pt x="2788920" y="180975"/>
                  </a:lnTo>
                  <a:lnTo>
                    <a:pt x="2788920" y="181927"/>
                  </a:lnTo>
                  <a:lnTo>
                    <a:pt x="2788920" y="181927"/>
                  </a:lnTo>
                  <a:lnTo>
                    <a:pt x="2789873" y="182880"/>
                  </a:lnTo>
                  <a:lnTo>
                    <a:pt x="2789873" y="182880"/>
                  </a:lnTo>
                  <a:lnTo>
                    <a:pt x="2790825" y="183832"/>
                  </a:lnTo>
                  <a:lnTo>
                    <a:pt x="2791778" y="184785"/>
                  </a:lnTo>
                  <a:lnTo>
                    <a:pt x="2791778" y="184785"/>
                  </a:lnTo>
                  <a:lnTo>
                    <a:pt x="2792730" y="185738"/>
                  </a:lnTo>
                  <a:lnTo>
                    <a:pt x="2792730" y="185738"/>
                  </a:lnTo>
                  <a:lnTo>
                    <a:pt x="2792730" y="185738"/>
                  </a:lnTo>
                  <a:lnTo>
                    <a:pt x="2793683" y="187642"/>
                  </a:lnTo>
                  <a:lnTo>
                    <a:pt x="2793683" y="187642"/>
                  </a:lnTo>
                  <a:lnTo>
                    <a:pt x="2794635" y="188595"/>
                  </a:lnTo>
                  <a:lnTo>
                    <a:pt x="2794635" y="188595"/>
                  </a:lnTo>
                  <a:lnTo>
                    <a:pt x="2795588" y="189547"/>
                  </a:lnTo>
                  <a:lnTo>
                    <a:pt x="2796540" y="190500"/>
                  </a:lnTo>
                  <a:lnTo>
                    <a:pt x="2796540" y="190500"/>
                  </a:lnTo>
                  <a:lnTo>
                    <a:pt x="2797493" y="191452"/>
                  </a:lnTo>
                  <a:lnTo>
                    <a:pt x="2797493" y="192405"/>
                  </a:lnTo>
                  <a:lnTo>
                    <a:pt x="2797493" y="193357"/>
                  </a:lnTo>
                  <a:lnTo>
                    <a:pt x="2798445" y="194310"/>
                  </a:lnTo>
                  <a:lnTo>
                    <a:pt x="2799398" y="195263"/>
                  </a:lnTo>
                  <a:lnTo>
                    <a:pt x="2799398" y="196215"/>
                  </a:lnTo>
                  <a:lnTo>
                    <a:pt x="2799398" y="196215"/>
                  </a:lnTo>
                  <a:lnTo>
                    <a:pt x="2800350" y="197167"/>
                  </a:lnTo>
                  <a:lnTo>
                    <a:pt x="2800350" y="197167"/>
                  </a:lnTo>
                  <a:lnTo>
                    <a:pt x="2801303" y="198120"/>
                  </a:lnTo>
                  <a:lnTo>
                    <a:pt x="2802255" y="199072"/>
                  </a:lnTo>
                  <a:lnTo>
                    <a:pt x="2803208" y="200025"/>
                  </a:lnTo>
                  <a:lnTo>
                    <a:pt x="2803208" y="200025"/>
                  </a:lnTo>
                  <a:lnTo>
                    <a:pt x="2803208" y="200025"/>
                  </a:lnTo>
                  <a:lnTo>
                    <a:pt x="2804160" y="200977"/>
                  </a:lnTo>
                  <a:lnTo>
                    <a:pt x="2805113" y="201930"/>
                  </a:lnTo>
                  <a:lnTo>
                    <a:pt x="2805113" y="201930"/>
                  </a:lnTo>
                  <a:lnTo>
                    <a:pt x="2806065" y="202882"/>
                  </a:lnTo>
                  <a:lnTo>
                    <a:pt x="2806065" y="202882"/>
                  </a:lnTo>
                  <a:lnTo>
                    <a:pt x="2807018" y="203835"/>
                  </a:lnTo>
                  <a:lnTo>
                    <a:pt x="2807018" y="203835"/>
                  </a:lnTo>
                  <a:lnTo>
                    <a:pt x="2807970" y="204788"/>
                  </a:lnTo>
                  <a:lnTo>
                    <a:pt x="2808923" y="205740"/>
                  </a:lnTo>
                  <a:lnTo>
                    <a:pt x="2808923" y="205740"/>
                  </a:lnTo>
                  <a:lnTo>
                    <a:pt x="2809875" y="206692"/>
                  </a:lnTo>
                  <a:lnTo>
                    <a:pt x="2810828" y="207645"/>
                  </a:lnTo>
                  <a:lnTo>
                    <a:pt x="2810828" y="207645"/>
                  </a:lnTo>
                  <a:lnTo>
                    <a:pt x="2811780" y="208597"/>
                  </a:lnTo>
                  <a:lnTo>
                    <a:pt x="2811780" y="208597"/>
                  </a:lnTo>
                  <a:lnTo>
                    <a:pt x="2812733" y="209550"/>
                  </a:lnTo>
                  <a:lnTo>
                    <a:pt x="2813685" y="210502"/>
                  </a:lnTo>
                  <a:lnTo>
                    <a:pt x="2813685" y="210502"/>
                  </a:lnTo>
                  <a:lnTo>
                    <a:pt x="2814638" y="211455"/>
                  </a:lnTo>
                  <a:lnTo>
                    <a:pt x="2814638" y="211455"/>
                  </a:lnTo>
                  <a:lnTo>
                    <a:pt x="2815590" y="211455"/>
                  </a:lnTo>
                  <a:lnTo>
                    <a:pt x="2816543" y="212407"/>
                  </a:lnTo>
                  <a:lnTo>
                    <a:pt x="2816543" y="212407"/>
                  </a:lnTo>
                  <a:lnTo>
                    <a:pt x="2817495" y="213360"/>
                  </a:lnTo>
                  <a:cubicBezTo>
                    <a:pt x="2830830" y="220980"/>
                    <a:pt x="2846070" y="225742"/>
                    <a:pt x="2862263" y="225742"/>
                  </a:cubicBezTo>
                  <a:cubicBezTo>
                    <a:pt x="2908935" y="225742"/>
                    <a:pt x="2947035" y="187642"/>
                    <a:pt x="2947035" y="140017"/>
                  </a:cubicBezTo>
                  <a:cubicBezTo>
                    <a:pt x="2947035" y="92392"/>
                    <a:pt x="2908935" y="54292"/>
                    <a:pt x="2862263" y="54292"/>
                  </a:cubicBezTo>
                  <a:cubicBezTo>
                    <a:pt x="2847023" y="62865"/>
                    <a:pt x="2831783" y="67627"/>
                    <a:pt x="2819400" y="75247"/>
                  </a:cubicBezTo>
                  <a:close/>
                </a:path>
              </a:pathLst>
            </a:custGeom>
            <a:solidFill>
              <a:srgbClr val="CAC9CA"/>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8C27E312-B8EE-4713-9322-82ADBF0804EA}"/>
                </a:ext>
              </a:extLst>
            </p:cNvPr>
            <p:cNvSpPr/>
            <p:nvPr/>
          </p:nvSpPr>
          <p:spPr>
            <a:xfrm>
              <a:off x="3950018" y="4787265"/>
              <a:ext cx="995363" cy="378142"/>
            </a:xfrm>
            <a:custGeom>
              <a:avLst/>
              <a:gdLst>
                <a:gd name="connsiteX0" fmla="*/ 0 w 995362"/>
                <a:gd name="connsiteY0" fmla="*/ 378142 h 378142"/>
                <a:gd name="connsiteX1" fmla="*/ 665798 w 995362"/>
                <a:gd name="connsiteY1" fmla="*/ 378142 h 378142"/>
                <a:gd name="connsiteX2" fmla="*/ 995363 w 995362"/>
                <a:gd name="connsiteY2" fmla="*/ 3810 h 378142"/>
                <a:gd name="connsiteX3" fmla="*/ 343853 w 995362"/>
                <a:gd name="connsiteY3" fmla="*/ 0 h 378142"/>
                <a:gd name="connsiteX4" fmla="*/ 343853 w 995362"/>
                <a:gd name="connsiteY4" fmla="*/ 325755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2"/>
                  </a:moveTo>
                  <a:lnTo>
                    <a:pt x="665798" y="378142"/>
                  </a:lnTo>
                  <a:lnTo>
                    <a:pt x="995363" y="3810"/>
                  </a:lnTo>
                  <a:lnTo>
                    <a:pt x="343853" y="0"/>
                  </a:lnTo>
                  <a:lnTo>
                    <a:pt x="343853" y="325755"/>
                  </a:lnTo>
                  <a:close/>
                </a:path>
              </a:pathLst>
            </a:custGeom>
            <a:solidFill>
              <a:srgbClr val="B2B1B1"/>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32DB194E-9606-4366-9DC0-B4A3833F835C}"/>
                </a:ext>
              </a:extLst>
            </p:cNvPr>
            <p:cNvSpPr/>
            <p:nvPr/>
          </p:nvSpPr>
          <p:spPr>
            <a:xfrm>
              <a:off x="2599373" y="4787265"/>
              <a:ext cx="1011555" cy="378142"/>
            </a:xfrm>
            <a:custGeom>
              <a:avLst/>
              <a:gdLst>
                <a:gd name="connsiteX0" fmla="*/ 329565 w 1011555"/>
                <a:gd name="connsiteY0" fmla="*/ 378142 h 378142"/>
                <a:gd name="connsiteX1" fmla="*/ 563880 w 1011555"/>
                <a:gd name="connsiteY1" fmla="*/ 378142 h 378142"/>
                <a:gd name="connsiteX2" fmla="*/ 563880 w 1011555"/>
                <a:gd name="connsiteY2" fmla="*/ 66675 h 378142"/>
                <a:gd name="connsiteX3" fmla="*/ 1011555 w 1011555"/>
                <a:gd name="connsiteY3" fmla="*/ 0 h 378142"/>
                <a:gd name="connsiteX4" fmla="*/ 0 w 1011555"/>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555" h="378142">
                  <a:moveTo>
                    <a:pt x="329565" y="378142"/>
                  </a:moveTo>
                  <a:lnTo>
                    <a:pt x="563880" y="378142"/>
                  </a:lnTo>
                  <a:lnTo>
                    <a:pt x="563880" y="66675"/>
                  </a:lnTo>
                  <a:lnTo>
                    <a:pt x="1011555" y="0"/>
                  </a:lnTo>
                  <a:lnTo>
                    <a:pt x="0" y="3810"/>
                  </a:lnTo>
                  <a:close/>
                </a:path>
              </a:pathLst>
            </a:custGeom>
            <a:solidFill>
              <a:srgbClr val="FFFFFF"/>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691B3C48-D577-4336-861D-E68902B5C362}"/>
                </a:ext>
              </a:extLst>
            </p:cNvPr>
            <p:cNvSpPr/>
            <p:nvPr/>
          </p:nvSpPr>
          <p:spPr>
            <a:xfrm>
              <a:off x="7058517" y="1042619"/>
              <a:ext cx="1395750" cy="3012051"/>
            </a:xfrm>
            <a:custGeom>
              <a:avLst/>
              <a:gdLst>
                <a:gd name="connsiteX0" fmla="*/ 1330151 w 1395750"/>
                <a:gd name="connsiteY0" fmla="*/ 34659 h 3012050"/>
                <a:gd name="connsiteX1" fmla="*/ 9033 w 1395750"/>
                <a:gd name="connsiteY1" fmla="*/ 2941689 h 3012050"/>
                <a:gd name="connsiteX2" fmla="*/ 69041 w 1395750"/>
                <a:gd name="connsiteY2" fmla="*/ 2968359 h 3012050"/>
                <a:gd name="connsiteX3" fmla="*/ 111903 w 1395750"/>
                <a:gd name="connsiteY3" fmla="*/ 2865489 h 3012050"/>
                <a:gd name="connsiteX4" fmla="*/ 1389206 w 1395750"/>
                <a:gd name="connsiteY4" fmla="*/ 63234 h 3012050"/>
                <a:gd name="connsiteX5" fmla="*/ 1330151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1330151" y="34659"/>
                  </a:moveTo>
                  <a:lnTo>
                    <a:pt x="9033" y="2941689"/>
                  </a:lnTo>
                  <a:cubicBezTo>
                    <a:pt x="-23352" y="3019794"/>
                    <a:pt x="39513" y="3038844"/>
                    <a:pt x="69041" y="2968359"/>
                  </a:cubicBezTo>
                  <a:lnTo>
                    <a:pt x="111903" y="2865489"/>
                  </a:lnTo>
                  <a:lnTo>
                    <a:pt x="1389206" y="63234"/>
                  </a:lnTo>
                  <a:cubicBezTo>
                    <a:pt x="1415876" y="-3441"/>
                    <a:pt x="1353963"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DFB2E681-D833-4E79-AA6F-EBD9A228EBC7}"/>
                </a:ext>
              </a:extLst>
            </p:cNvPr>
            <p:cNvSpPr/>
            <p:nvPr/>
          </p:nvSpPr>
          <p:spPr>
            <a:xfrm>
              <a:off x="2406506" y="1774138"/>
              <a:ext cx="1396698" cy="3012051"/>
            </a:xfrm>
            <a:custGeom>
              <a:avLst/>
              <a:gdLst>
                <a:gd name="connsiteX0" fmla="*/ 1330151 w 1396697"/>
                <a:gd name="connsiteY0" fmla="*/ 34659 h 3012050"/>
                <a:gd name="connsiteX1" fmla="*/ 9033 w 1396697"/>
                <a:gd name="connsiteY1" fmla="*/ 2941689 h 3012050"/>
                <a:gd name="connsiteX2" fmla="*/ 69041 w 1396697"/>
                <a:gd name="connsiteY2" fmla="*/ 2968359 h 3012050"/>
                <a:gd name="connsiteX3" fmla="*/ 111903 w 1396697"/>
                <a:gd name="connsiteY3" fmla="*/ 2865489 h 3012050"/>
                <a:gd name="connsiteX4" fmla="*/ 1390158 w 1396697"/>
                <a:gd name="connsiteY4" fmla="*/ 63234 h 3012050"/>
                <a:gd name="connsiteX5" fmla="*/ 1330151 w 1396697"/>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697" h="3012050">
                  <a:moveTo>
                    <a:pt x="1330151" y="34659"/>
                  </a:moveTo>
                  <a:lnTo>
                    <a:pt x="9033" y="2941689"/>
                  </a:lnTo>
                  <a:cubicBezTo>
                    <a:pt x="-23352" y="3019794"/>
                    <a:pt x="39513" y="3038844"/>
                    <a:pt x="69041" y="2968359"/>
                  </a:cubicBezTo>
                  <a:lnTo>
                    <a:pt x="111903" y="2865489"/>
                  </a:lnTo>
                  <a:lnTo>
                    <a:pt x="1390158" y="63234"/>
                  </a:lnTo>
                  <a:cubicBezTo>
                    <a:pt x="1416828" y="-3441"/>
                    <a:pt x="1354916"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114F3B57-8F2B-4C52-A80B-C08627792335}"/>
                </a:ext>
              </a:extLst>
            </p:cNvPr>
            <p:cNvSpPr/>
            <p:nvPr/>
          </p:nvSpPr>
          <p:spPr>
            <a:xfrm>
              <a:off x="5684520" y="5877877"/>
              <a:ext cx="811530" cy="215265"/>
            </a:xfrm>
            <a:custGeom>
              <a:avLst/>
              <a:gdLst>
                <a:gd name="connsiteX0" fmla="*/ 0 w 811530"/>
                <a:gd name="connsiteY0" fmla="*/ 0 h 215265"/>
                <a:gd name="connsiteX1" fmla="*/ 0 w 811530"/>
                <a:gd name="connsiteY1" fmla="*/ 215265 h 215265"/>
                <a:gd name="connsiteX2" fmla="*/ 811530 w 811530"/>
                <a:gd name="connsiteY2" fmla="*/ 215265 h 215265"/>
                <a:gd name="connsiteX3" fmla="*/ 811530 w 811530"/>
                <a:gd name="connsiteY3" fmla="*/ 953 h 215265"/>
              </a:gdLst>
              <a:ahLst/>
              <a:cxnLst>
                <a:cxn ang="0">
                  <a:pos x="connsiteX0" y="connsiteY0"/>
                </a:cxn>
                <a:cxn ang="0">
                  <a:pos x="connsiteX1" y="connsiteY1"/>
                </a:cxn>
                <a:cxn ang="0">
                  <a:pos x="connsiteX2" y="connsiteY2"/>
                </a:cxn>
                <a:cxn ang="0">
                  <a:pos x="connsiteX3" y="connsiteY3"/>
                </a:cxn>
              </a:cxnLst>
              <a:rect l="l" t="t" r="r" b="b"/>
              <a:pathLst>
                <a:path w="811530" h="215265">
                  <a:moveTo>
                    <a:pt x="0" y="0"/>
                  </a:moveTo>
                  <a:lnTo>
                    <a:pt x="0" y="215265"/>
                  </a:lnTo>
                  <a:lnTo>
                    <a:pt x="811530" y="215265"/>
                  </a:lnTo>
                  <a:lnTo>
                    <a:pt x="811530" y="953"/>
                  </a:lnTo>
                  <a:close/>
                </a:path>
              </a:pathLst>
            </a:custGeom>
            <a:solidFill>
              <a:srgbClr val="424242"/>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0B47CE63-2A0F-4EEA-8F78-7E63AD5D38C3}"/>
                </a:ext>
              </a:extLst>
            </p:cNvPr>
            <p:cNvSpPr/>
            <p:nvPr/>
          </p:nvSpPr>
          <p:spPr>
            <a:xfrm>
              <a:off x="4727258" y="6092189"/>
              <a:ext cx="2726055" cy="223837"/>
            </a:xfrm>
            <a:custGeom>
              <a:avLst/>
              <a:gdLst>
                <a:gd name="connsiteX0" fmla="*/ 0 w 2726055"/>
                <a:gd name="connsiteY0" fmla="*/ 0 h 223837"/>
                <a:gd name="connsiteX1" fmla="*/ 0 w 2726055"/>
                <a:gd name="connsiteY1" fmla="*/ 223838 h 223837"/>
                <a:gd name="connsiteX2" fmla="*/ 2726055 w 2726055"/>
                <a:gd name="connsiteY2" fmla="*/ 223838 h 223837"/>
                <a:gd name="connsiteX3" fmla="*/ 2726055 w 2726055"/>
                <a:gd name="connsiteY3" fmla="*/ 953 h 223837"/>
              </a:gdLst>
              <a:ahLst/>
              <a:cxnLst>
                <a:cxn ang="0">
                  <a:pos x="connsiteX0" y="connsiteY0"/>
                </a:cxn>
                <a:cxn ang="0">
                  <a:pos x="connsiteX1" y="connsiteY1"/>
                </a:cxn>
                <a:cxn ang="0">
                  <a:pos x="connsiteX2" y="connsiteY2"/>
                </a:cxn>
                <a:cxn ang="0">
                  <a:pos x="connsiteX3" y="connsiteY3"/>
                </a:cxn>
              </a:cxnLst>
              <a:rect l="l" t="t" r="r" b="b"/>
              <a:pathLst>
                <a:path w="2726055" h="223837">
                  <a:moveTo>
                    <a:pt x="0" y="0"/>
                  </a:moveTo>
                  <a:lnTo>
                    <a:pt x="0" y="223838"/>
                  </a:lnTo>
                  <a:lnTo>
                    <a:pt x="2726055" y="223838"/>
                  </a:lnTo>
                  <a:lnTo>
                    <a:pt x="2726055" y="953"/>
                  </a:lnTo>
                  <a:close/>
                </a:path>
              </a:pathLst>
            </a:custGeom>
            <a:solidFill>
              <a:srgbClr val="424242"/>
            </a:solidFill>
            <a:ln w="9525"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E969F673-7194-4F46-961E-80C133BE85F1}"/>
                </a:ext>
              </a:extLst>
            </p:cNvPr>
            <p:cNvSpPr/>
            <p:nvPr/>
          </p:nvSpPr>
          <p:spPr>
            <a:xfrm>
              <a:off x="5858828" y="886777"/>
              <a:ext cx="462915" cy="252412"/>
            </a:xfrm>
            <a:custGeom>
              <a:avLst/>
              <a:gdLst>
                <a:gd name="connsiteX0" fmla="*/ 953 w 462915"/>
                <a:gd name="connsiteY0" fmla="*/ 0 h 252412"/>
                <a:gd name="connsiteX1" fmla="*/ 0 w 462915"/>
                <a:gd name="connsiteY1" fmla="*/ 2858 h 252412"/>
                <a:gd name="connsiteX2" fmla="*/ 0 w 462915"/>
                <a:gd name="connsiteY2" fmla="*/ 180023 h 252412"/>
                <a:gd name="connsiteX3" fmla="*/ 231457 w 462915"/>
                <a:gd name="connsiteY3" fmla="*/ 252413 h 252412"/>
                <a:gd name="connsiteX4" fmla="*/ 462915 w 462915"/>
                <a:gd name="connsiteY4" fmla="*/ 180023 h 252412"/>
                <a:gd name="connsiteX5" fmla="*/ 462915 w 462915"/>
                <a:gd name="connsiteY5" fmla="*/ 2858 h 252412"/>
                <a:gd name="connsiteX6" fmla="*/ 460057 w 462915"/>
                <a:gd name="connsiteY6" fmla="*/ 3810 h 252412"/>
                <a:gd name="connsiteX7" fmla="*/ 953 w 462915"/>
                <a:gd name="connsiteY7" fmla="*/ 0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5" h="252412">
                  <a:moveTo>
                    <a:pt x="953" y="0"/>
                  </a:moveTo>
                  <a:cubicBezTo>
                    <a:pt x="0" y="953"/>
                    <a:pt x="0" y="1905"/>
                    <a:pt x="0" y="2858"/>
                  </a:cubicBezTo>
                  <a:lnTo>
                    <a:pt x="0" y="180023"/>
                  </a:lnTo>
                  <a:cubicBezTo>
                    <a:pt x="0" y="220028"/>
                    <a:pt x="103822" y="252413"/>
                    <a:pt x="231457" y="252413"/>
                  </a:cubicBezTo>
                  <a:cubicBezTo>
                    <a:pt x="359092" y="252413"/>
                    <a:pt x="462915" y="220028"/>
                    <a:pt x="462915" y="180023"/>
                  </a:cubicBezTo>
                  <a:lnTo>
                    <a:pt x="462915" y="2858"/>
                  </a:lnTo>
                  <a:cubicBezTo>
                    <a:pt x="462915" y="2858"/>
                    <a:pt x="461963" y="2858"/>
                    <a:pt x="460057"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41EF608-E822-4223-919C-D12088078362}"/>
                </a:ext>
              </a:extLst>
            </p:cNvPr>
            <p:cNvSpPr/>
            <p:nvPr/>
          </p:nvSpPr>
          <p:spPr>
            <a:xfrm>
              <a:off x="5858828" y="1013460"/>
              <a:ext cx="462915" cy="939164"/>
            </a:xfrm>
            <a:custGeom>
              <a:avLst/>
              <a:gdLst>
                <a:gd name="connsiteX0" fmla="*/ 0 w 462915"/>
                <a:gd name="connsiteY0" fmla="*/ 0 h 939164"/>
                <a:gd name="connsiteX1" fmla="*/ 0 w 462915"/>
                <a:gd name="connsiteY1" fmla="*/ 866775 h 939164"/>
                <a:gd name="connsiteX2" fmla="*/ 231457 w 462915"/>
                <a:gd name="connsiteY2" fmla="*/ 939165 h 939164"/>
                <a:gd name="connsiteX3" fmla="*/ 462915 w 462915"/>
                <a:gd name="connsiteY3" fmla="*/ 866775 h 939164"/>
                <a:gd name="connsiteX4" fmla="*/ 462915 w 462915"/>
                <a:gd name="connsiteY4" fmla="*/ 952 h 939164"/>
                <a:gd name="connsiteX5" fmla="*/ 231457 w 462915"/>
                <a:gd name="connsiteY5" fmla="*/ 73342 h 939164"/>
                <a:gd name="connsiteX6" fmla="*/ 0 w 462915"/>
                <a:gd name="connsiteY6" fmla="*/ 0 h 93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915" h="939164">
                  <a:moveTo>
                    <a:pt x="0" y="0"/>
                  </a:moveTo>
                  <a:lnTo>
                    <a:pt x="0" y="866775"/>
                  </a:lnTo>
                  <a:cubicBezTo>
                    <a:pt x="0" y="906780"/>
                    <a:pt x="103822" y="939165"/>
                    <a:pt x="231457" y="939165"/>
                  </a:cubicBezTo>
                  <a:cubicBezTo>
                    <a:pt x="359092" y="939165"/>
                    <a:pt x="462915" y="906780"/>
                    <a:pt x="462915" y="866775"/>
                  </a:cubicBezTo>
                  <a:lnTo>
                    <a:pt x="462915" y="952"/>
                  </a:lnTo>
                  <a:cubicBezTo>
                    <a:pt x="461963" y="40957"/>
                    <a:pt x="359092" y="73342"/>
                    <a:pt x="231457" y="73342"/>
                  </a:cubicBezTo>
                  <a:cubicBezTo>
                    <a:pt x="103822" y="72390"/>
                    <a:pt x="0" y="40005"/>
                    <a:pt x="0" y="0"/>
                  </a:cubicBezTo>
                  <a:close/>
                </a:path>
              </a:pathLst>
            </a:custGeom>
            <a:solidFill>
              <a:srgbClr val="424242"/>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BAA6498C-55B0-4869-9BAA-45A6DC64E455}"/>
                </a:ext>
              </a:extLst>
            </p:cNvPr>
            <p:cNvSpPr/>
            <p:nvPr/>
          </p:nvSpPr>
          <p:spPr>
            <a:xfrm>
              <a:off x="5949316" y="756284"/>
              <a:ext cx="281940" cy="178117"/>
            </a:xfrm>
            <a:custGeom>
              <a:avLst/>
              <a:gdLst>
                <a:gd name="connsiteX0" fmla="*/ 281940 w 281940"/>
                <a:gd name="connsiteY0" fmla="*/ 133350 h 178117"/>
                <a:gd name="connsiteX1" fmla="*/ 140970 w 281940"/>
                <a:gd name="connsiteY1" fmla="*/ 178117 h 178117"/>
                <a:gd name="connsiteX2" fmla="*/ 0 w 281940"/>
                <a:gd name="connsiteY2" fmla="*/ 133350 h 178117"/>
                <a:gd name="connsiteX3" fmla="*/ 0 w 281940"/>
                <a:gd name="connsiteY3" fmla="*/ 0 h 178117"/>
                <a:gd name="connsiteX4" fmla="*/ 281940 w 281940"/>
                <a:gd name="connsiteY4" fmla="*/ 0 h 178117"/>
                <a:gd name="connsiteX5" fmla="*/ 281940 w 281940"/>
                <a:gd name="connsiteY5" fmla="*/ 13335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940" h="178117">
                  <a:moveTo>
                    <a:pt x="281940" y="133350"/>
                  </a:moveTo>
                  <a:cubicBezTo>
                    <a:pt x="281940" y="158115"/>
                    <a:pt x="219075" y="178117"/>
                    <a:pt x="140970" y="178117"/>
                  </a:cubicBezTo>
                  <a:cubicBezTo>
                    <a:pt x="62865" y="178117"/>
                    <a:pt x="0" y="158115"/>
                    <a:pt x="0" y="133350"/>
                  </a:cubicBezTo>
                  <a:lnTo>
                    <a:pt x="0" y="0"/>
                  </a:lnTo>
                  <a:lnTo>
                    <a:pt x="281940" y="0"/>
                  </a:lnTo>
                  <a:lnTo>
                    <a:pt x="281940" y="133350"/>
                  </a:lnTo>
                  <a:close/>
                </a:path>
              </a:pathLst>
            </a:custGeom>
            <a:solidFill>
              <a:srgbClr val="424242"/>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16A57BD-E145-45DA-AB76-A28080063F70}"/>
                </a:ext>
              </a:extLst>
            </p:cNvPr>
            <p:cNvSpPr/>
            <p:nvPr/>
          </p:nvSpPr>
          <p:spPr>
            <a:xfrm>
              <a:off x="5927408" y="1918335"/>
              <a:ext cx="325755" cy="4025265"/>
            </a:xfrm>
            <a:custGeom>
              <a:avLst/>
              <a:gdLst>
                <a:gd name="connsiteX0" fmla="*/ 0 w 325755"/>
                <a:gd name="connsiteY0" fmla="*/ 0 h 4025265"/>
                <a:gd name="connsiteX1" fmla="*/ 0 w 325755"/>
                <a:gd name="connsiteY1" fmla="*/ 3973830 h 4025265"/>
                <a:gd name="connsiteX2" fmla="*/ 162878 w 325755"/>
                <a:gd name="connsiteY2" fmla="*/ 4025265 h 4025265"/>
                <a:gd name="connsiteX3" fmla="*/ 325755 w 325755"/>
                <a:gd name="connsiteY3" fmla="*/ 3973830 h 4025265"/>
                <a:gd name="connsiteX4" fmla="*/ 325755 w 325755"/>
                <a:gd name="connsiteY4" fmla="*/ 0 h 4025265"/>
                <a:gd name="connsiteX5" fmla="*/ 162878 w 325755"/>
                <a:gd name="connsiteY5" fmla="*/ 20955 h 4025265"/>
                <a:gd name="connsiteX6" fmla="*/ 0 w 325755"/>
                <a:gd name="connsiteY6" fmla="*/ 0 h 402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4025265">
                  <a:moveTo>
                    <a:pt x="0" y="0"/>
                  </a:moveTo>
                  <a:lnTo>
                    <a:pt x="0" y="3973830"/>
                  </a:lnTo>
                  <a:cubicBezTo>
                    <a:pt x="0" y="4002405"/>
                    <a:pt x="73343" y="4025265"/>
                    <a:pt x="162878" y="4025265"/>
                  </a:cubicBezTo>
                  <a:cubicBezTo>
                    <a:pt x="253365" y="4025265"/>
                    <a:pt x="325755" y="4002405"/>
                    <a:pt x="325755" y="3973830"/>
                  </a:cubicBezTo>
                  <a:lnTo>
                    <a:pt x="325755" y="0"/>
                  </a:lnTo>
                  <a:cubicBezTo>
                    <a:pt x="283845" y="13335"/>
                    <a:pt x="225743" y="20955"/>
                    <a:pt x="162878" y="20955"/>
                  </a:cubicBezTo>
                  <a:cubicBezTo>
                    <a:pt x="99060" y="20955"/>
                    <a:pt x="40958" y="13335"/>
                    <a:pt x="0" y="0"/>
                  </a:cubicBezTo>
                  <a:close/>
                </a:path>
              </a:pathLst>
            </a:custGeom>
            <a:solidFill>
              <a:srgbClr val="424242"/>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461E6D24-F80D-4802-A0A0-434EBF9C370C}"/>
                </a:ext>
              </a:extLst>
            </p:cNvPr>
            <p:cNvSpPr/>
            <p:nvPr/>
          </p:nvSpPr>
          <p:spPr>
            <a:xfrm>
              <a:off x="5970270" y="542925"/>
              <a:ext cx="240030" cy="243840"/>
            </a:xfrm>
            <a:custGeom>
              <a:avLst/>
              <a:gdLst>
                <a:gd name="connsiteX0" fmla="*/ 120015 w 240030"/>
                <a:gd name="connsiteY0" fmla="*/ 243840 h 243840"/>
                <a:gd name="connsiteX1" fmla="*/ 240030 w 240030"/>
                <a:gd name="connsiteY1" fmla="*/ 121920 h 243840"/>
                <a:gd name="connsiteX2" fmla="*/ 120015 w 240030"/>
                <a:gd name="connsiteY2" fmla="*/ 0 h 243840"/>
                <a:gd name="connsiteX3" fmla="*/ 0 w 240030"/>
                <a:gd name="connsiteY3" fmla="*/ 121920 h 243840"/>
                <a:gd name="connsiteX4" fmla="*/ 120015 w 240030"/>
                <a:gd name="connsiteY4" fmla="*/ 243840 h 243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0" h="243840">
                  <a:moveTo>
                    <a:pt x="120015" y="243840"/>
                  </a:moveTo>
                  <a:cubicBezTo>
                    <a:pt x="185738" y="243840"/>
                    <a:pt x="240030" y="189548"/>
                    <a:pt x="240030" y="121920"/>
                  </a:cubicBezTo>
                  <a:cubicBezTo>
                    <a:pt x="240030" y="54293"/>
                    <a:pt x="186690" y="0"/>
                    <a:pt x="120015" y="0"/>
                  </a:cubicBezTo>
                  <a:cubicBezTo>
                    <a:pt x="54293" y="0"/>
                    <a:pt x="0" y="54293"/>
                    <a:pt x="0" y="121920"/>
                  </a:cubicBezTo>
                  <a:cubicBezTo>
                    <a:pt x="0" y="189548"/>
                    <a:pt x="54293" y="243840"/>
                    <a:pt x="120015" y="243840"/>
                  </a:cubicBezTo>
                  <a:close/>
                </a:path>
              </a:pathLst>
            </a:custGeom>
            <a:solidFill>
              <a:srgbClr val="424242"/>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8B6D0E-1335-4B8C-8345-42DA237966C4}"/>
                </a:ext>
              </a:extLst>
            </p:cNvPr>
            <p:cNvSpPr/>
            <p:nvPr/>
          </p:nvSpPr>
          <p:spPr>
            <a:xfrm>
              <a:off x="6239828" y="913617"/>
              <a:ext cx="2317286" cy="690392"/>
            </a:xfrm>
            <a:custGeom>
              <a:avLst/>
              <a:gdLst>
                <a:gd name="connsiteX0" fmla="*/ 515303 w 2317285"/>
                <a:gd name="connsiteY0" fmla="*/ 210332 h 690391"/>
                <a:gd name="connsiteX1" fmla="*/ 0 w 2317285"/>
                <a:gd name="connsiteY1" fmla="*/ 292247 h 690391"/>
                <a:gd name="connsiteX2" fmla="*/ 1905 w 2317285"/>
                <a:gd name="connsiteY2" fmla="*/ 293199 h 690391"/>
                <a:gd name="connsiteX3" fmla="*/ 1905 w 2317285"/>
                <a:gd name="connsiteY3" fmla="*/ 293199 h 690391"/>
                <a:gd name="connsiteX4" fmla="*/ 87630 w 2317285"/>
                <a:gd name="connsiteY4" fmla="*/ 388449 h 690391"/>
                <a:gd name="connsiteX5" fmla="*/ 87630 w 2317285"/>
                <a:gd name="connsiteY5" fmla="*/ 388449 h 690391"/>
                <a:gd name="connsiteX6" fmla="*/ 117157 w 2317285"/>
                <a:gd name="connsiteY6" fmla="*/ 475127 h 690391"/>
                <a:gd name="connsiteX7" fmla="*/ 59055 w 2317285"/>
                <a:gd name="connsiteY7" fmla="*/ 690392 h 690391"/>
                <a:gd name="connsiteX8" fmla="*/ 105728 w 2317285"/>
                <a:gd name="connsiteY8" fmla="*/ 681819 h 690391"/>
                <a:gd name="connsiteX9" fmla="*/ 105728 w 2317285"/>
                <a:gd name="connsiteY9" fmla="*/ 681819 h 690391"/>
                <a:gd name="connsiteX10" fmla="*/ 314325 w 2317285"/>
                <a:gd name="connsiteY10" fmla="*/ 642767 h 690391"/>
                <a:gd name="connsiteX11" fmla="*/ 937260 w 2317285"/>
                <a:gd name="connsiteY11" fmla="*/ 527514 h 690391"/>
                <a:gd name="connsiteX12" fmla="*/ 944880 w 2317285"/>
                <a:gd name="connsiteY12" fmla="*/ 526562 h 690391"/>
                <a:gd name="connsiteX13" fmla="*/ 1106805 w 2317285"/>
                <a:gd name="connsiteY13" fmla="*/ 496082 h 690391"/>
                <a:gd name="connsiteX14" fmla="*/ 2192655 w 2317285"/>
                <a:gd name="connsiteY14" fmla="*/ 295104 h 690391"/>
                <a:gd name="connsiteX15" fmla="*/ 2315528 w 2317285"/>
                <a:gd name="connsiteY15" fmla="*/ 125559 h 690391"/>
                <a:gd name="connsiteX16" fmla="*/ 2145983 w 2317285"/>
                <a:gd name="connsiteY16" fmla="*/ 1734 h 690391"/>
                <a:gd name="connsiteX17" fmla="*/ 2021205 w 2317285"/>
                <a:gd name="connsiteY17" fmla="*/ 148419 h 690391"/>
                <a:gd name="connsiteX18" fmla="*/ 515303 w 2317285"/>
                <a:gd name="connsiteY18" fmla="*/ 210332 h 690391"/>
                <a:gd name="connsiteX19" fmla="*/ 515303 w 2317285"/>
                <a:gd name="connsiteY19" fmla="*/ 210332 h 690391"/>
                <a:gd name="connsiteX20" fmla="*/ 2157412 w 2317285"/>
                <a:gd name="connsiteY20" fmla="*/ 65552 h 690391"/>
                <a:gd name="connsiteX21" fmla="*/ 2252662 w 2317285"/>
                <a:gd name="connsiteY21" fmla="*/ 135084 h 690391"/>
                <a:gd name="connsiteX22" fmla="*/ 2183130 w 2317285"/>
                <a:gd name="connsiteY22" fmla="*/ 231287 h 690391"/>
                <a:gd name="connsiteX23" fmla="*/ 2087880 w 2317285"/>
                <a:gd name="connsiteY23" fmla="*/ 161754 h 690391"/>
                <a:gd name="connsiteX24" fmla="*/ 2087880 w 2317285"/>
                <a:gd name="connsiteY24" fmla="*/ 161754 h 690391"/>
                <a:gd name="connsiteX25" fmla="*/ 2087880 w 2317285"/>
                <a:gd name="connsiteY25" fmla="*/ 161754 h 690391"/>
                <a:gd name="connsiteX26" fmla="*/ 2087880 w 2317285"/>
                <a:gd name="connsiteY26" fmla="*/ 161754 h 690391"/>
                <a:gd name="connsiteX27" fmla="*/ 2087880 w 2317285"/>
                <a:gd name="connsiteY27" fmla="*/ 161754 h 690391"/>
                <a:gd name="connsiteX28" fmla="*/ 2087880 w 2317285"/>
                <a:gd name="connsiteY28" fmla="*/ 161754 h 690391"/>
                <a:gd name="connsiteX29" fmla="*/ 2087880 w 2317285"/>
                <a:gd name="connsiteY29" fmla="*/ 161754 h 690391"/>
                <a:gd name="connsiteX30" fmla="*/ 2087880 w 2317285"/>
                <a:gd name="connsiteY30" fmla="*/ 161754 h 690391"/>
                <a:gd name="connsiteX31" fmla="*/ 2087880 w 2317285"/>
                <a:gd name="connsiteY31" fmla="*/ 161754 h 690391"/>
                <a:gd name="connsiteX32" fmla="*/ 2087880 w 2317285"/>
                <a:gd name="connsiteY32" fmla="*/ 161754 h 690391"/>
                <a:gd name="connsiteX33" fmla="*/ 2087880 w 2317285"/>
                <a:gd name="connsiteY33" fmla="*/ 161754 h 690391"/>
                <a:gd name="connsiteX34" fmla="*/ 2087880 w 2317285"/>
                <a:gd name="connsiteY34" fmla="*/ 161754 h 690391"/>
                <a:gd name="connsiteX35" fmla="*/ 2087880 w 2317285"/>
                <a:gd name="connsiteY35" fmla="*/ 161754 h 690391"/>
                <a:gd name="connsiteX36" fmla="*/ 2087880 w 2317285"/>
                <a:gd name="connsiteY36" fmla="*/ 161754 h 690391"/>
                <a:gd name="connsiteX37" fmla="*/ 2087880 w 2317285"/>
                <a:gd name="connsiteY37" fmla="*/ 161754 h 690391"/>
                <a:gd name="connsiteX38" fmla="*/ 2087880 w 2317285"/>
                <a:gd name="connsiteY38" fmla="*/ 161754 h 690391"/>
                <a:gd name="connsiteX39" fmla="*/ 2087880 w 2317285"/>
                <a:gd name="connsiteY39" fmla="*/ 161754 h 690391"/>
                <a:gd name="connsiteX40" fmla="*/ 2087880 w 2317285"/>
                <a:gd name="connsiteY40" fmla="*/ 161754 h 690391"/>
                <a:gd name="connsiteX41" fmla="*/ 2087880 w 2317285"/>
                <a:gd name="connsiteY41" fmla="*/ 161754 h 690391"/>
                <a:gd name="connsiteX42" fmla="*/ 2087880 w 2317285"/>
                <a:gd name="connsiteY42" fmla="*/ 161754 h 690391"/>
                <a:gd name="connsiteX43" fmla="*/ 2087880 w 2317285"/>
                <a:gd name="connsiteY43" fmla="*/ 161754 h 690391"/>
                <a:gd name="connsiteX44" fmla="*/ 2087880 w 2317285"/>
                <a:gd name="connsiteY44" fmla="*/ 161754 h 690391"/>
                <a:gd name="connsiteX45" fmla="*/ 2087880 w 2317285"/>
                <a:gd name="connsiteY45" fmla="*/ 161754 h 690391"/>
                <a:gd name="connsiteX46" fmla="*/ 2087880 w 2317285"/>
                <a:gd name="connsiteY46" fmla="*/ 161754 h 690391"/>
                <a:gd name="connsiteX47" fmla="*/ 2087880 w 2317285"/>
                <a:gd name="connsiteY47" fmla="*/ 161754 h 690391"/>
                <a:gd name="connsiteX48" fmla="*/ 2087880 w 2317285"/>
                <a:gd name="connsiteY48" fmla="*/ 161754 h 690391"/>
                <a:gd name="connsiteX49" fmla="*/ 2087880 w 2317285"/>
                <a:gd name="connsiteY49" fmla="*/ 161754 h 690391"/>
                <a:gd name="connsiteX50" fmla="*/ 2087880 w 2317285"/>
                <a:gd name="connsiteY50" fmla="*/ 161754 h 690391"/>
                <a:gd name="connsiteX51" fmla="*/ 2087880 w 2317285"/>
                <a:gd name="connsiteY51" fmla="*/ 161754 h 690391"/>
                <a:gd name="connsiteX52" fmla="*/ 2087880 w 2317285"/>
                <a:gd name="connsiteY52" fmla="*/ 161754 h 690391"/>
                <a:gd name="connsiteX53" fmla="*/ 2087880 w 2317285"/>
                <a:gd name="connsiteY53" fmla="*/ 161754 h 690391"/>
                <a:gd name="connsiteX54" fmla="*/ 2087880 w 2317285"/>
                <a:gd name="connsiteY54" fmla="*/ 161754 h 690391"/>
                <a:gd name="connsiteX55" fmla="*/ 2087880 w 2317285"/>
                <a:gd name="connsiteY55" fmla="*/ 161754 h 690391"/>
                <a:gd name="connsiteX56" fmla="*/ 2087880 w 2317285"/>
                <a:gd name="connsiteY56" fmla="*/ 161754 h 690391"/>
                <a:gd name="connsiteX57" fmla="*/ 2087880 w 2317285"/>
                <a:gd name="connsiteY57" fmla="*/ 161754 h 690391"/>
                <a:gd name="connsiteX58" fmla="*/ 2087880 w 2317285"/>
                <a:gd name="connsiteY58" fmla="*/ 161754 h 690391"/>
                <a:gd name="connsiteX59" fmla="*/ 2087880 w 2317285"/>
                <a:gd name="connsiteY59" fmla="*/ 161754 h 690391"/>
                <a:gd name="connsiteX60" fmla="*/ 2087880 w 2317285"/>
                <a:gd name="connsiteY60" fmla="*/ 160802 h 690391"/>
                <a:gd name="connsiteX61" fmla="*/ 2087880 w 2317285"/>
                <a:gd name="connsiteY61" fmla="*/ 160802 h 690391"/>
                <a:gd name="connsiteX62" fmla="*/ 2087880 w 2317285"/>
                <a:gd name="connsiteY62" fmla="*/ 160802 h 690391"/>
                <a:gd name="connsiteX63" fmla="*/ 2087880 w 2317285"/>
                <a:gd name="connsiteY63" fmla="*/ 160802 h 690391"/>
                <a:gd name="connsiteX64" fmla="*/ 2087880 w 2317285"/>
                <a:gd name="connsiteY64" fmla="*/ 159849 h 690391"/>
                <a:gd name="connsiteX65" fmla="*/ 2087880 w 2317285"/>
                <a:gd name="connsiteY65" fmla="*/ 159849 h 690391"/>
                <a:gd name="connsiteX66" fmla="*/ 2087880 w 2317285"/>
                <a:gd name="connsiteY66" fmla="*/ 159849 h 690391"/>
                <a:gd name="connsiteX67" fmla="*/ 2087880 w 2317285"/>
                <a:gd name="connsiteY67" fmla="*/ 159849 h 690391"/>
                <a:gd name="connsiteX68" fmla="*/ 2087880 w 2317285"/>
                <a:gd name="connsiteY68" fmla="*/ 159849 h 690391"/>
                <a:gd name="connsiteX69" fmla="*/ 2087880 w 2317285"/>
                <a:gd name="connsiteY69" fmla="*/ 159849 h 690391"/>
                <a:gd name="connsiteX70" fmla="*/ 2087880 w 2317285"/>
                <a:gd name="connsiteY70" fmla="*/ 159849 h 690391"/>
                <a:gd name="connsiteX71" fmla="*/ 2087880 w 2317285"/>
                <a:gd name="connsiteY71" fmla="*/ 159849 h 690391"/>
                <a:gd name="connsiteX72" fmla="*/ 2087880 w 2317285"/>
                <a:gd name="connsiteY72" fmla="*/ 159849 h 690391"/>
                <a:gd name="connsiteX73" fmla="*/ 2087880 w 2317285"/>
                <a:gd name="connsiteY73" fmla="*/ 159849 h 690391"/>
                <a:gd name="connsiteX74" fmla="*/ 2087880 w 2317285"/>
                <a:gd name="connsiteY74" fmla="*/ 159849 h 690391"/>
                <a:gd name="connsiteX75" fmla="*/ 2087880 w 2317285"/>
                <a:gd name="connsiteY75" fmla="*/ 159849 h 690391"/>
                <a:gd name="connsiteX76" fmla="*/ 2087880 w 2317285"/>
                <a:gd name="connsiteY76" fmla="*/ 159849 h 690391"/>
                <a:gd name="connsiteX77" fmla="*/ 2087880 w 2317285"/>
                <a:gd name="connsiteY77" fmla="*/ 159849 h 690391"/>
                <a:gd name="connsiteX78" fmla="*/ 2087880 w 2317285"/>
                <a:gd name="connsiteY78" fmla="*/ 159849 h 690391"/>
                <a:gd name="connsiteX79" fmla="*/ 2087880 w 2317285"/>
                <a:gd name="connsiteY79" fmla="*/ 159849 h 690391"/>
                <a:gd name="connsiteX80" fmla="*/ 2087880 w 2317285"/>
                <a:gd name="connsiteY80" fmla="*/ 159849 h 690391"/>
                <a:gd name="connsiteX81" fmla="*/ 2087880 w 2317285"/>
                <a:gd name="connsiteY81" fmla="*/ 159849 h 690391"/>
                <a:gd name="connsiteX82" fmla="*/ 2087880 w 2317285"/>
                <a:gd name="connsiteY82" fmla="*/ 159849 h 690391"/>
                <a:gd name="connsiteX83" fmla="*/ 2087880 w 2317285"/>
                <a:gd name="connsiteY83" fmla="*/ 159849 h 690391"/>
                <a:gd name="connsiteX84" fmla="*/ 2087880 w 2317285"/>
                <a:gd name="connsiteY84" fmla="*/ 159849 h 690391"/>
                <a:gd name="connsiteX85" fmla="*/ 2087880 w 2317285"/>
                <a:gd name="connsiteY85" fmla="*/ 159849 h 690391"/>
                <a:gd name="connsiteX86" fmla="*/ 2087880 w 2317285"/>
                <a:gd name="connsiteY86" fmla="*/ 159849 h 690391"/>
                <a:gd name="connsiteX87" fmla="*/ 2087880 w 2317285"/>
                <a:gd name="connsiteY87" fmla="*/ 159849 h 690391"/>
                <a:gd name="connsiteX88" fmla="*/ 2087880 w 2317285"/>
                <a:gd name="connsiteY88" fmla="*/ 159849 h 690391"/>
                <a:gd name="connsiteX89" fmla="*/ 2087880 w 2317285"/>
                <a:gd name="connsiteY89" fmla="*/ 159849 h 690391"/>
                <a:gd name="connsiteX90" fmla="*/ 2087880 w 2317285"/>
                <a:gd name="connsiteY90" fmla="*/ 159849 h 690391"/>
                <a:gd name="connsiteX91" fmla="*/ 2157412 w 2317285"/>
                <a:gd name="connsiteY91" fmla="*/ 65552 h 69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17285" h="690391">
                  <a:moveTo>
                    <a:pt x="515303" y="210332"/>
                  </a:moveTo>
                  <a:lnTo>
                    <a:pt x="0" y="292247"/>
                  </a:lnTo>
                  <a:lnTo>
                    <a:pt x="1905" y="293199"/>
                  </a:lnTo>
                  <a:lnTo>
                    <a:pt x="1905" y="293199"/>
                  </a:lnTo>
                  <a:cubicBezTo>
                    <a:pt x="38100" y="318917"/>
                    <a:pt x="66675" y="349397"/>
                    <a:pt x="87630" y="388449"/>
                  </a:cubicBezTo>
                  <a:lnTo>
                    <a:pt x="87630" y="388449"/>
                  </a:lnTo>
                  <a:cubicBezTo>
                    <a:pt x="101917" y="415119"/>
                    <a:pt x="112395" y="443694"/>
                    <a:pt x="117157" y="475127"/>
                  </a:cubicBezTo>
                  <a:cubicBezTo>
                    <a:pt x="129540" y="555137"/>
                    <a:pt x="106680" y="632289"/>
                    <a:pt x="59055" y="690392"/>
                  </a:cubicBezTo>
                  <a:lnTo>
                    <a:pt x="105728" y="681819"/>
                  </a:lnTo>
                  <a:lnTo>
                    <a:pt x="105728" y="681819"/>
                  </a:lnTo>
                  <a:cubicBezTo>
                    <a:pt x="175260" y="669437"/>
                    <a:pt x="244792" y="656102"/>
                    <a:pt x="314325" y="642767"/>
                  </a:cubicBezTo>
                  <a:lnTo>
                    <a:pt x="937260" y="527514"/>
                  </a:lnTo>
                  <a:lnTo>
                    <a:pt x="944880" y="526562"/>
                  </a:lnTo>
                  <a:cubicBezTo>
                    <a:pt x="994410" y="518942"/>
                    <a:pt x="1049655" y="508464"/>
                    <a:pt x="1106805" y="496082"/>
                  </a:cubicBezTo>
                  <a:lnTo>
                    <a:pt x="2192655" y="295104"/>
                  </a:lnTo>
                  <a:cubicBezTo>
                    <a:pt x="2273617" y="282722"/>
                    <a:pt x="2327910" y="206522"/>
                    <a:pt x="2315528" y="125559"/>
                  </a:cubicBezTo>
                  <a:cubicBezTo>
                    <a:pt x="2302192" y="44597"/>
                    <a:pt x="2226945" y="-10648"/>
                    <a:pt x="2145983" y="1734"/>
                  </a:cubicBezTo>
                  <a:cubicBezTo>
                    <a:pt x="2072640" y="13164"/>
                    <a:pt x="2021205" y="76982"/>
                    <a:pt x="2021205" y="148419"/>
                  </a:cubicBezTo>
                  <a:cubicBezTo>
                    <a:pt x="1763078" y="119844"/>
                    <a:pt x="978217" y="136989"/>
                    <a:pt x="515303" y="210332"/>
                  </a:cubicBezTo>
                  <a:lnTo>
                    <a:pt x="515303" y="210332"/>
                  </a:lnTo>
                  <a:close/>
                  <a:moveTo>
                    <a:pt x="2157412" y="65552"/>
                  </a:moveTo>
                  <a:cubicBezTo>
                    <a:pt x="2203133" y="57932"/>
                    <a:pt x="2245995" y="89364"/>
                    <a:pt x="2252662" y="135084"/>
                  </a:cubicBezTo>
                  <a:cubicBezTo>
                    <a:pt x="2260283" y="180804"/>
                    <a:pt x="2228850" y="223667"/>
                    <a:pt x="2183130" y="231287"/>
                  </a:cubicBezTo>
                  <a:cubicBezTo>
                    <a:pt x="2137410" y="238907"/>
                    <a:pt x="2094548" y="207474"/>
                    <a:pt x="2087880" y="161754"/>
                  </a:cubicBez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0802"/>
                  </a:lnTo>
                  <a:lnTo>
                    <a:pt x="2087880" y="160802"/>
                  </a:lnTo>
                  <a:lnTo>
                    <a:pt x="2087880" y="160802"/>
                  </a:lnTo>
                  <a:lnTo>
                    <a:pt x="2087880" y="160802"/>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cubicBezTo>
                    <a:pt x="2090737" y="103652"/>
                    <a:pt x="2119312" y="71267"/>
                    <a:pt x="2157412" y="65552"/>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A504516-C2A4-4755-B77E-7EE35DB33AF2}"/>
                </a:ext>
              </a:extLst>
            </p:cNvPr>
            <p:cNvSpPr/>
            <p:nvPr/>
          </p:nvSpPr>
          <p:spPr>
            <a:xfrm>
              <a:off x="3636565" y="1263966"/>
              <a:ext cx="2307989" cy="683724"/>
            </a:xfrm>
            <a:custGeom>
              <a:avLst/>
              <a:gdLst>
                <a:gd name="connsiteX0" fmla="*/ 1741251 w 2307988"/>
                <a:gd name="connsiteY0" fmla="*/ 79058 h 683724"/>
                <a:gd name="connsiteX1" fmla="*/ 2241314 w 2307988"/>
                <a:gd name="connsiteY1" fmla="*/ 0 h 683724"/>
                <a:gd name="connsiteX2" fmla="*/ 2239409 w 2307988"/>
                <a:gd name="connsiteY2" fmla="*/ 2858 h 683724"/>
                <a:gd name="connsiteX3" fmla="*/ 2237504 w 2307988"/>
                <a:gd name="connsiteY3" fmla="*/ 5715 h 683724"/>
                <a:gd name="connsiteX4" fmla="*/ 2206071 w 2307988"/>
                <a:gd name="connsiteY4" fmla="*/ 59055 h 683724"/>
                <a:gd name="connsiteX5" fmla="*/ 2189879 w 2307988"/>
                <a:gd name="connsiteY5" fmla="*/ 108585 h 683724"/>
                <a:gd name="connsiteX6" fmla="*/ 2283224 w 2307988"/>
                <a:gd name="connsiteY6" fmla="*/ 379095 h 683724"/>
                <a:gd name="connsiteX7" fmla="*/ 2307989 w 2307988"/>
                <a:gd name="connsiteY7" fmla="*/ 397193 h 683724"/>
                <a:gd name="connsiteX8" fmla="*/ 2067006 w 2307988"/>
                <a:gd name="connsiteY8" fmla="*/ 429578 h 683724"/>
                <a:gd name="connsiteX9" fmla="*/ 1438356 w 2307988"/>
                <a:gd name="connsiteY9" fmla="*/ 513398 h 683724"/>
                <a:gd name="connsiteX10" fmla="*/ 1430736 w 2307988"/>
                <a:gd name="connsiteY10" fmla="*/ 514350 h 683724"/>
                <a:gd name="connsiteX11" fmla="*/ 1266906 w 2307988"/>
                <a:gd name="connsiteY11" fmla="*/ 536258 h 683724"/>
                <a:gd name="connsiteX12" fmla="*/ 171531 w 2307988"/>
                <a:gd name="connsiteY12" fmla="*/ 681990 h 683724"/>
                <a:gd name="connsiteX13" fmla="*/ 1986 w 2307988"/>
                <a:gd name="connsiteY13" fmla="*/ 558165 h 683724"/>
                <a:gd name="connsiteX14" fmla="*/ 124858 w 2307988"/>
                <a:gd name="connsiteY14" fmla="*/ 388620 h 683724"/>
                <a:gd name="connsiteX15" fmla="*/ 288689 w 2307988"/>
                <a:gd name="connsiteY15" fmla="*/ 489585 h 683724"/>
                <a:gd name="connsiteX16" fmla="*/ 1741251 w 2307988"/>
                <a:gd name="connsiteY16" fmla="*/ 79058 h 683724"/>
                <a:gd name="connsiteX17" fmla="*/ 1741251 w 2307988"/>
                <a:gd name="connsiteY17" fmla="*/ 79058 h 683724"/>
                <a:gd name="connsiteX18" fmla="*/ 135336 w 2307988"/>
                <a:gd name="connsiteY18" fmla="*/ 450533 h 683724"/>
                <a:gd name="connsiteX19" fmla="*/ 65803 w 2307988"/>
                <a:gd name="connsiteY19" fmla="*/ 546735 h 683724"/>
                <a:gd name="connsiteX20" fmla="*/ 161053 w 2307988"/>
                <a:gd name="connsiteY20" fmla="*/ 616268 h 683724"/>
                <a:gd name="connsiteX21" fmla="*/ 230586 w 2307988"/>
                <a:gd name="connsiteY21" fmla="*/ 520065 h 683724"/>
                <a:gd name="connsiteX22" fmla="*/ 230586 w 2307988"/>
                <a:gd name="connsiteY22" fmla="*/ 520065 h 683724"/>
                <a:gd name="connsiteX23" fmla="*/ 230586 w 2307988"/>
                <a:gd name="connsiteY23" fmla="*/ 520065 h 683724"/>
                <a:gd name="connsiteX24" fmla="*/ 230586 w 2307988"/>
                <a:gd name="connsiteY24" fmla="*/ 520065 h 683724"/>
                <a:gd name="connsiteX25" fmla="*/ 230586 w 2307988"/>
                <a:gd name="connsiteY25" fmla="*/ 520065 h 683724"/>
                <a:gd name="connsiteX26" fmla="*/ 230586 w 2307988"/>
                <a:gd name="connsiteY26" fmla="*/ 520065 h 683724"/>
                <a:gd name="connsiteX27" fmla="*/ 230586 w 2307988"/>
                <a:gd name="connsiteY27" fmla="*/ 520065 h 683724"/>
                <a:gd name="connsiteX28" fmla="*/ 230586 w 2307988"/>
                <a:gd name="connsiteY28" fmla="*/ 520065 h 683724"/>
                <a:gd name="connsiteX29" fmla="*/ 230586 w 2307988"/>
                <a:gd name="connsiteY29" fmla="*/ 520065 h 683724"/>
                <a:gd name="connsiteX30" fmla="*/ 230586 w 2307988"/>
                <a:gd name="connsiteY30" fmla="*/ 520065 h 683724"/>
                <a:gd name="connsiteX31" fmla="*/ 230586 w 2307988"/>
                <a:gd name="connsiteY31" fmla="*/ 520065 h 683724"/>
                <a:gd name="connsiteX32" fmla="*/ 230586 w 2307988"/>
                <a:gd name="connsiteY32" fmla="*/ 520065 h 683724"/>
                <a:gd name="connsiteX33" fmla="*/ 230586 w 2307988"/>
                <a:gd name="connsiteY33" fmla="*/ 520065 h 683724"/>
                <a:gd name="connsiteX34" fmla="*/ 230586 w 2307988"/>
                <a:gd name="connsiteY34" fmla="*/ 520065 h 683724"/>
                <a:gd name="connsiteX35" fmla="*/ 230586 w 2307988"/>
                <a:gd name="connsiteY35" fmla="*/ 520065 h 683724"/>
                <a:gd name="connsiteX36" fmla="*/ 230586 w 2307988"/>
                <a:gd name="connsiteY36" fmla="*/ 520065 h 683724"/>
                <a:gd name="connsiteX37" fmla="*/ 230586 w 2307988"/>
                <a:gd name="connsiteY37" fmla="*/ 520065 h 683724"/>
                <a:gd name="connsiteX38" fmla="*/ 230586 w 2307988"/>
                <a:gd name="connsiteY38" fmla="*/ 520065 h 683724"/>
                <a:gd name="connsiteX39" fmla="*/ 230586 w 2307988"/>
                <a:gd name="connsiteY39" fmla="*/ 520065 h 683724"/>
                <a:gd name="connsiteX40" fmla="*/ 230586 w 2307988"/>
                <a:gd name="connsiteY40" fmla="*/ 520065 h 683724"/>
                <a:gd name="connsiteX41" fmla="*/ 230586 w 2307988"/>
                <a:gd name="connsiteY41" fmla="*/ 520065 h 683724"/>
                <a:gd name="connsiteX42" fmla="*/ 230586 w 2307988"/>
                <a:gd name="connsiteY42" fmla="*/ 520065 h 683724"/>
                <a:gd name="connsiteX43" fmla="*/ 230586 w 2307988"/>
                <a:gd name="connsiteY43" fmla="*/ 520065 h 683724"/>
                <a:gd name="connsiteX44" fmla="*/ 230586 w 2307988"/>
                <a:gd name="connsiteY44" fmla="*/ 520065 h 683724"/>
                <a:gd name="connsiteX45" fmla="*/ 230586 w 2307988"/>
                <a:gd name="connsiteY45" fmla="*/ 520065 h 683724"/>
                <a:gd name="connsiteX46" fmla="*/ 230586 w 2307988"/>
                <a:gd name="connsiteY46" fmla="*/ 520065 h 683724"/>
                <a:gd name="connsiteX47" fmla="*/ 230586 w 2307988"/>
                <a:gd name="connsiteY47" fmla="*/ 520065 h 683724"/>
                <a:gd name="connsiteX48" fmla="*/ 230586 w 2307988"/>
                <a:gd name="connsiteY48" fmla="*/ 520065 h 683724"/>
                <a:gd name="connsiteX49" fmla="*/ 230586 w 2307988"/>
                <a:gd name="connsiteY49" fmla="*/ 520065 h 683724"/>
                <a:gd name="connsiteX50" fmla="*/ 230586 w 2307988"/>
                <a:gd name="connsiteY50" fmla="*/ 520065 h 683724"/>
                <a:gd name="connsiteX51" fmla="*/ 230586 w 2307988"/>
                <a:gd name="connsiteY51" fmla="*/ 520065 h 683724"/>
                <a:gd name="connsiteX52" fmla="*/ 230586 w 2307988"/>
                <a:gd name="connsiteY52" fmla="*/ 520065 h 683724"/>
                <a:gd name="connsiteX53" fmla="*/ 230586 w 2307988"/>
                <a:gd name="connsiteY53" fmla="*/ 520065 h 683724"/>
                <a:gd name="connsiteX54" fmla="*/ 230586 w 2307988"/>
                <a:gd name="connsiteY54" fmla="*/ 520065 h 683724"/>
                <a:gd name="connsiteX55" fmla="*/ 230586 w 2307988"/>
                <a:gd name="connsiteY55" fmla="*/ 520065 h 683724"/>
                <a:gd name="connsiteX56" fmla="*/ 230586 w 2307988"/>
                <a:gd name="connsiteY56" fmla="*/ 520065 h 683724"/>
                <a:gd name="connsiteX57" fmla="*/ 230586 w 2307988"/>
                <a:gd name="connsiteY57" fmla="*/ 520065 h 683724"/>
                <a:gd name="connsiteX58" fmla="*/ 230586 w 2307988"/>
                <a:gd name="connsiteY58" fmla="*/ 519113 h 683724"/>
                <a:gd name="connsiteX59" fmla="*/ 230586 w 2307988"/>
                <a:gd name="connsiteY59" fmla="*/ 519113 h 683724"/>
                <a:gd name="connsiteX60" fmla="*/ 230586 w 2307988"/>
                <a:gd name="connsiteY60" fmla="*/ 519113 h 683724"/>
                <a:gd name="connsiteX61" fmla="*/ 230586 w 2307988"/>
                <a:gd name="connsiteY61" fmla="*/ 519113 h 683724"/>
                <a:gd name="connsiteX62" fmla="*/ 230586 w 2307988"/>
                <a:gd name="connsiteY62" fmla="*/ 518160 h 683724"/>
                <a:gd name="connsiteX63" fmla="*/ 230586 w 2307988"/>
                <a:gd name="connsiteY63" fmla="*/ 518160 h 683724"/>
                <a:gd name="connsiteX64" fmla="*/ 230586 w 2307988"/>
                <a:gd name="connsiteY64" fmla="*/ 518160 h 683724"/>
                <a:gd name="connsiteX65" fmla="*/ 230586 w 2307988"/>
                <a:gd name="connsiteY65" fmla="*/ 518160 h 683724"/>
                <a:gd name="connsiteX66" fmla="*/ 230586 w 2307988"/>
                <a:gd name="connsiteY66" fmla="*/ 518160 h 683724"/>
                <a:gd name="connsiteX67" fmla="*/ 230586 w 2307988"/>
                <a:gd name="connsiteY67" fmla="*/ 518160 h 683724"/>
                <a:gd name="connsiteX68" fmla="*/ 230586 w 2307988"/>
                <a:gd name="connsiteY68" fmla="*/ 518160 h 683724"/>
                <a:gd name="connsiteX69" fmla="*/ 230586 w 2307988"/>
                <a:gd name="connsiteY69" fmla="*/ 518160 h 683724"/>
                <a:gd name="connsiteX70" fmla="*/ 230586 w 2307988"/>
                <a:gd name="connsiteY70" fmla="*/ 518160 h 683724"/>
                <a:gd name="connsiteX71" fmla="*/ 230586 w 2307988"/>
                <a:gd name="connsiteY71" fmla="*/ 518160 h 683724"/>
                <a:gd name="connsiteX72" fmla="*/ 230586 w 2307988"/>
                <a:gd name="connsiteY72" fmla="*/ 518160 h 683724"/>
                <a:gd name="connsiteX73" fmla="*/ 230586 w 2307988"/>
                <a:gd name="connsiteY73" fmla="*/ 518160 h 683724"/>
                <a:gd name="connsiteX74" fmla="*/ 230586 w 2307988"/>
                <a:gd name="connsiteY74" fmla="*/ 518160 h 683724"/>
                <a:gd name="connsiteX75" fmla="*/ 230586 w 2307988"/>
                <a:gd name="connsiteY75" fmla="*/ 518160 h 683724"/>
                <a:gd name="connsiteX76" fmla="*/ 230586 w 2307988"/>
                <a:gd name="connsiteY76" fmla="*/ 518160 h 683724"/>
                <a:gd name="connsiteX77" fmla="*/ 230586 w 2307988"/>
                <a:gd name="connsiteY77" fmla="*/ 518160 h 683724"/>
                <a:gd name="connsiteX78" fmla="*/ 230586 w 2307988"/>
                <a:gd name="connsiteY78" fmla="*/ 518160 h 683724"/>
                <a:gd name="connsiteX79" fmla="*/ 230586 w 2307988"/>
                <a:gd name="connsiteY79" fmla="*/ 518160 h 683724"/>
                <a:gd name="connsiteX80" fmla="*/ 230586 w 2307988"/>
                <a:gd name="connsiteY80" fmla="*/ 518160 h 683724"/>
                <a:gd name="connsiteX81" fmla="*/ 230586 w 2307988"/>
                <a:gd name="connsiteY81" fmla="*/ 518160 h 683724"/>
                <a:gd name="connsiteX82" fmla="*/ 230586 w 2307988"/>
                <a:gd name="connsiteY82" fmla="*/ 518160 h 683724"/>
                <a:gd name="connsiteX83" fmla="*/ 230586 w 2307988"/>
                <a:gd name="connsiteY83" fmla="*/ 518160 h 683724"/>
                <a:gd name="connsiteX84" fmla="*/ 230586 w 2307988"/>
                <a:gd name="connsiteY84" fmla="*/ 518160 h 683724"/>
                <a:gd name="connsiteX85" fmla="*/ 230586 w 2307988"/>
                <a:gd name="connsiteY85" fmla="*/ 518160 h 683724"/>
                <a:gd name="connsiteX86" fmla="*/ 230586 w 2307988"/>
                <a:gd name="connsiteY86" fmla="*/ 518160 h 683724"/>
                <a:gd name="connsiteX87" fmla="*/ 230586 w 2307988"/>
                <a:gd name="connsiteY87" fmla="*/ 518160 h 683724"/>
                <a:gd name="connsiteX88" fmla="*/ 230586 w 2307988"/>
                <a:gd name="connsiteY88" fmla="*/ 518160 h 683724"/>
                <a:gd name="connsiteX89" fmla="*/ 135336 w 2307988"/>
                <a:gd name="connsiteY89" fmla="*/ 450533 h 68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07988" h="683724">
                  <a:moveTo>
                    <a:pt x="1741251" y="79058"/>
                  </a:moveTo>
                  <a:lnTo>
                    <a:pt x="2241314" y="0"/>
                  </a:lnTo>
                  <a:lnTo>
                    <a:pt x="2239409" y="2858"/>
                  </a:lnTo>
                  <a:lnTo>
                    <a:pt x="2237504" y="5715"/>
                  </a:lnTo>
                  <a:cubicBezTo>
                    <a:pt x="2225121" y="21908"/>
                    <a:pt x="2214643" y="40958"/>
                    <a:pt x="2206071" y="59055"/>
                  </a:cubicBezTo>
                  <a:cubicBezTo>
                    <a:pt x="2199404" y="75248"/>
                    <a:pt x="2193689" y="91440"/>
                    <a:pt x="2189879" y="108585"/>
                  </a:cubicBezTo>
                  <a:cubicBezTo>
                    <a:pt x="2167971" y="208598"/>
                    <a:pt x="2202261" y="311468"/>
                    <a:pt x="2283224" y="379095"/>
                  </a:cubicBezTo>
                  <a:cubicBezTo>
                    <a:pt x="2290843" y="385763"/>
                    <a:pt x="2299416" y="391478"/>
                    <a:pt x="2307989" y="397193"/>
                  </a:cubicBezTo>
                  <a:cubicBezTo>
                    <a:pt x="2227979" y="407670"/>
                    <a:pt x="2147016" y="419100"/>
                    <a:pt x="2067006" y="429578"/>
                  </a:cubicBezTo>
                  <a:lnTo>
                    <a:pt x="1438356" y="513398"/>
                  </a:lnTo>
                  <a:lnTo>
                    <a:pt x="1430736" y="514350"/>
                  </a:lnTo>
                  <a:cubicBezTo>
                    <a:pt x="1381206" y="521970"/>
                    <a:pt x="1325961" y="529590"/>
                    <a:pt x="1266906" y="536258"/>
                  </a:cubicBezTo>
                  <a:lnTo>
                    <a:pt x="171531" y="681990"/>
                  </a:lnTo>
                  <a:cubicBezTo>
                    <a:pt x="90569" y="694373"/>
                    <a:pt x="15321" y="639128"/>
                    <a:pt x="1986" y="558165"/>
                  </a:cubicBezTo>
                  <a:cubicBezTo>
                    <a:pt x="-11349" y="477203"/>
                    <a:pt x="43896" y="401003"/>
                    <a:pt x="124858" y="388620"/>
                  </a:cubicBezTo>
                  <a:cubicBezTo>
                    <a:pt x="198201" y="377190"/>
                    <a:pt x="266781" y="421005"/>
                    <a:pt x="288689" y="489585"/>
                  </a:cubicBezTo>
                  <a:cubicBezTo>
                    <a:pt x="526814" y="380048"/>
                    <a:pt x="1278336" y="152400"/>
                    <a:pt x="1741251" y="79058"/>
                  </a:cubicBezTo>
                  <a:lnTo>
                    <a:pt x="1741251" y="79058"/>
                  </a:lnTo>
                  <a:close/>
                  <a:moveTo>
                    <a:pt x="135336" y="450533"/>
                  </a:moveTo>
                  <a:cubicBezTo>
                    <a:pt x="89616" y="458153"/>
                    <a:pt x="59136" y="501015"/>
                    <a:pt x="65803" y="546735"/>
                  </a:cubicBezTo>
                  <a:cubicBezTo>
                    <a:pt x="73423" y="592455"/>
                    <a:pt x="115333" y="623888"/>
                    <a:pt x="161053" y="616268"/>
                  </a:cubicBezTo>
                  <a:cubicBezTo>
                    <a:pt x="206773" y="608648"/>
                    <a:pt x="237253" y="565785"/>
                    <a:pt x="230586" y="520065"/>
                  </a:cubicBez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19113"/>
                  </a:lnTo>
                  <a:lnTo>
                    <a:pt x="230586" y="519113"/>
                  </a:lnTo>
                  <a:lnTo>
                    <a:pt x="230586" y="519113"/>
                  </a:lnTo>
                  <a:lnTo>
                    <a:pt x="230586" y="519113"/>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cubicBezTo>
                    <a:pt x="210583" y="465773"/>
                    <a:pt x="173436" y="444818"/>
                    <a:pt x="135336" y="450533"/>
                  </a:cubicBezTo>
                  <a:close/>
                </a:path>
              </a:pathLst>
            </a:custGeom>
            <a:solidFill>
              <a:srgbClr val="CAC9CA"/>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0E435F88-1A03-4E3B-BC71-5A01C997B308}"/>
                </a:ext>
              </a:extLst>
            </p:cNvPr>
            <p:cNvSpPr/>
            <p:nvPr/>
          </p:nvSpPr>
          <p:spPr>
            <a:xfrm rot="21058032">
              <a:off x="5819736" y="1160335"/>
              <a:ext cx="541020" cy="542925"/>
            </a:xfrm>
            <a:custGeom>
              <a:avLst/>
              <a:gdLst>
                <a:gd name="connsiteX0" fmla="*/ 541021 w 541020"/>
                <a:gd name="connsiteY0" fmla="*/ 271463 h 542925"/>
                <a:gd name="connsiteX1" fmla="*/ 270510 w 541020"/>
                <a:gd name="connsiteY1" fmla="*/ 542926 h 542925"/>
                <a:gd name="connsiteX2" fmla="*/ 0 w 541020"/>
                <a:gd name="connsiteY2" fmla="*/ 271463 h 542925"/>
                <a:gd name="connsiteX3" fmla="*/ 270510 w 541020"/>
                <a:gd name="connsiteY3" fmla="*/ 0 h 542925"/>
                <a:gd name="connsiteX4" fmla="*/ 541021 w 541020"/>
                <a:gd name="connsiteY4" fmla="*/ 271463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20" h="542925">
                  <a:moveTo>
                    <a:pt x="541021" y="271463"/>
                  </a:moveTo>
                  <a:cubicBezTo>
                    <a:pt x="541021" y="421388"/>
                    <a:pt x="419909" y="542926"/>
                    <a:pt x="270510" y="542926"/>
                  </a:cubicBezTo>
                  <a:cubicBezTo>
                    <a:pt x="121112" y="542926"/>
                    <a:pt x="0" y="421388"/>
                    <a:pt x="0" y="271463"/>
                  </a:cubicBezTo>
                  <a:cubicBezTo>
                    <a:pt x="0" y="121538"/>
                    <a:pt x="121112" y="0"/>
                    <a:pt x="270510" y="0"/>
                  </a:cubicBezTo>
                  <a:cubicBezTo>
                    <a:pt x="419909" y="0"/>
                    <a:pt x="541021" y="121538"/>
                    <a:pt x="541021" y="271463"/>
                  </a:cubicBezTo>
                  <a:close/>
                </a:path>
              </a:pathLst>
            </a:custGeom>
            <a:solidFill>
              <a:srgbClr val="CAC9CA"/>
            </a:solid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9D94B4D-00F8-420A-AB5C-9CFA91BE20A8}"/>
                </a:ext>
              </a:extLst>
            </p:cNvPr>
            <p:cNvSpPr/>
            <p:nvPr/>
          </p:nvSpPr>
          <p:spPr>
            <a:xfrm rot="21057693">
              <a:off x="5937925" y="1278126"/>
              <a:ext cx="304805" cy="306710"/>
            </a:xfrm>
            <a:custGeom>
              <a:avLst/>
              <a:gdLst>
                <a:gd name="connsiteX0" fmla="*/ 304805 w 304805"/>
                <a:gd name="connsiteY0" fmla="*/ 153355 h 306710"/>
                <a:gd name="connsiteX1" fmla="*/ 152403 w 304805"/>
                <a:gd name="connsiteY1" fmla="*/ 306710 h 306710"/>
                <a:gd name="connsiteX2" fmla="*/ 0 w 304805"/>
                <a:gd name="connsiteY2" fmla="*/ 153355 h 306710"/>
                <a:gd name="connsiteX3" fmla="*/ 152403 w 304805"/>
                <a:gd name="connsiteY3" fmla="*/ 0 h 306710"/>
                <a:gd name="connsiteX4" fmla="*/ 304805 w 304805"/>
                <a:gd name="connsiteY4" fmla="*/ 153355 h 30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5" h="306710">
                  <a:moveTo>
                    <a:pt x="304805" y="153355"/>
                  </a:moveTo>
                  <a:cubicBezTo>
                    <a:pt x="304805" y="238051"/>
                    <a:pt x="236572" y="306710"/>
                    <a:pt x="152403" y="306710"/>
                  </a:cubicBezTo>
                  <a:cubicBezTo>
                    <a:pt x="68233" y="306710"/>
                    <a:pt x="0" y="238051"/>
                    <a:pt x="0" y="153355"/>
                  </a:cubicBezTo>
                  <a:cubicBezTo>
                    <a:pt x="0" y="68659"/>
                    <a:pt x="68233" y="0"/>
                    <a:pt x="152403" y="0"/>
                  </a:cubicBezTo>
                  <a:cubicBezTo>
                    <a:pt x="236572" y="0"/>
                    <a:pt x="304805" y="68659"/>
                    <a:pt x="304805" y="153355"/>
                  </a:cubicBezTo>
                  <a:close/>
                </a:path>
              </a:pathLst>
            </a:custGeom>
            <a:solidFill>
              <a:srgbClr val="424242"/>
            </a:solid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6D1F96D-E82C-46DE-AEDF-49A770B04A67}"/>
                </a:ext>
              </a:extLst>
            </p:cNvPr>
            <p:cNvSpPr/>
            <p:nvPr/>
          </p:nvSpPr>
          <p:spPr>
            <a:xfrm rot="21057693">
              <a:off x="6013156" y="1354596"/>
              <a:ext cx="154307" cy="154307"/>
            </a:xfrm>
            <a:custGeom>
              <a:avLst/>
              <a:gdLst>
                <a:gd name="connsiteX0" fmla="*/ 154308 w 154307"/>
                <a:gd name="connsiteY0" fmla="*/ 77154 h 154307"/>
                <a:gd name="connsiteX1" fmla="*/ 77154 w 154307"/>
                <a:gd name="connsiteY1" fmla="*/ 154308 h 154307"/>
                <a:gd name="connsiteX2" fmla="*/ 0 w 154307"/>
                <a:gd name="connsiteY2" fmla="*/ 77154 h 154307"/>
                <a:gd name="connsiteX3" fmla="*/ 77154 w 154307"/>
                <a:gd name="connsiteY3" fmla="*/ 0 h 154307"/>
                <a:gd name="connsiteX4" fmla="*/ 154308 w 154307"/>
                <a:gd name="connsiteY4" fmla="*/ 77154 h 15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7" h="154307">
                  <a:moveTo>
                    <a:pt x="154308" y="77154"/>
                  </a:moveTo>
                  <a:cubicBezTo>
                    <a:pt x="154308" y="119765"/>
                    <a:pt x="119765" y="154308"/>
                    <a:pt x="77154" y="154308"/>
                  </a:cubicBezTo>
                  <a:cubicBezTo>
                    <a:pt x="34543" y="154308"/>
                    <a:pt x="0" y="119765"/>
                    <a:pt x="0" y="77154"/>
                  </a:cubicBezTo>
                  <a:cubicBezTo>
                    <a:pt x="0" y="34543"/>
                    <a:pt x="34543" y="0"/>
                    <a:pt x="77154" y="0"/>
                  </a:cubicBezTo>
                  <a:cubicBezTo>
                    <a:pt x="119765" y="0"/>
                    <a:pt x="154308" y="34543"/>
                    <a:pt x="154308" y="77154"/>
                  </a:cubicBezTo>
                  <a:close/>
                </a:path>
              </a:pathLst>
            </a:custGeom>
            <a:solidFill>
              <a:srgbClr val="000001"/>
            </a:solidFill>
            <a:ln w="9525" cap="flat">
              <a:noFill/>
              <a:prstDash val="solid"/>
              <a:miter/>
            </a:ln>
          </p:spPr>
          <p:txBody>
            <a:bodyPr rtlCol="0" anchor="ctr"/>
            <a:lstStyle/>
            <a:p>
              <a:endParaRPr lang="en-ID"/>
            </a:p>
          </p:txBody>
        </p:sp>
        <p:grpSp>
          <p:nvGrpSpPr>
            <p:cNvPr id="228" name="Graphic 154">
              <a:extLst>
                <a:ext uri="{FF2B5EF4-FFF2-40B4-BE49-F238E27FC236}">
                  <a16:creationId xmlns:a16="http://schemas.microsoft.com/office/drawing/2014/main" id="{E65AD864-3AAC-419F-A7D9-D3B7797331B4}"/>
                </a:ext>
              </a:extLst>
            </p:cNvPr>
            <p:cNvGrpSpPr/>
            <p:nvPr/>
          </p:nvGrpSpPr>
          <p:grpSpPr>
            <a:xfrm>
              <a:off x="4570095" y="1079182"/>
              <a:ext cx="3228022" cy="734378"/>
              <a:chOff x="4570095" y="1079182"/>
              <a:chExt cx="3228022" cy="734377"/>
            </a:xfrm>
            <a:solidFill>
              <a:srgbClr val="FFFFFF"/>
            </a:solidFill>
          </p:grpSpPr>
          <p:grpSp>
            <p:nvGrpSpPr>
              <p:cNvPr id="229" name="Graphic 154">
                <a:extLst>
                  <a:ext uri="{FF2B5EF4-FFF2-40B4-BE49-F238E27FC236}">
                    <a16:creationId xmlns:a16="http://schemas.microsoft.com/office/drawing/2014/main" id="{E65AD864-3AAC-419F-A7D9-D3B7797331B4}"/>
                  </a:ext>
                </a:extLst>
              </p:cNvPr>
              <p:cNvGrpSpPr/>
              <p:nvPr/>
            </p:nvGrpSpPr>
            <p:grpSpPr>
              <a:xfrm>
                <a:off x="6961822" y="1079182"/>
                <a:ext cx="836295" cy="370522"/>
                <a:chOff x="6961822" y="1079182"/>
                <a:chExt cx="836295" cy="370522"/>
              </a:xfrm>
              <a:solidFill>
                <a:srgbClr val="FFFFFF"/>
              </a:solidFill>
            </p:grpSpPr>
            <p:sp>
              <p:nvSpPr>
                <p:cNvPr id="230" name="Freeform: Shape 229">
                  <a:extLst>
                    <a:ext uri="{FF2B5EF4-FFF2-40B4-BE49-F238E27FC236}">
                      <a16:creationId xmlns:a16="http://schemas.microsoft.com/office/drawing/2014/main" id="{B216574C-8573-4AFB-84A4-CF661C188391}"/>
                    </a:ext>
                  </a:extLst>
                </p:cNvPr>
                <p:cNvSpPr/>
                <p:nvPr/>
              </p:nvSpPr>
              <p:spPr>
                <a:xfrm>
                  <a:off x="7576185" y="1079182"/>
                  <a:ext cx="221932" cy="258127"/>
                </a:xfrm>
                <a:custGeom>
                  <a:avLst/>
                  <a:gdLst>
                    <a:gd name="connsiteX0" fmla="*/ 221932 w 221932"/>
                    <a:gd name="connsiteY0" fmla="*/ 0 h 258127"/>
                    <a:gd name="connsiteX1" fmla="*/ 136207 w 221932"/>
                    <a:gd name="connsiteY1" fmla="*/ 232410 h 258127"/>
                    <a:gd name="connsiteX2" fmla="*/ 0 w 221932"/>
                    <a:gd name="connsiteY2" fmla="*/ 258128 h 258127"/>
                    <a:gd name="connsiteX3" fmla="*/ 114300 w 221932"/>
                    <a:gd name="connsiteY3" fmla="*/ 2857 h 258127"/>
                    <a:gd name="connsiteX4" fmla="*/ 221932 w 221932"/>
                    <a:gd name="connsiteY4" fmla="*/ 0 h 258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932" h="258127">
                      <a:moveTo>
                        <a:pt x="221932" y="0"/>
                      </a:moveTo>
                      <a:lnTo>
                        <a:pt x="136207" y="232410"/>
                      </a:lnTo>
                      <a:lnTo>
                        <a:pt x="0" y="258128"/>
                      </a:lnTo>
                      <a:lnTo>
                        <a:pt x="114300" y="2857"/>
                      </a:lnTo>
                      <a:cubicBezTo>
                        <a:pt x="150495" y="953"/>
                        <a:pt x="185738" y="953"/>
                        <a:pt x="221932" y="0"/>
                      </a:cubicBezTo>
                      <a:close/>
                    </a:path>
                  </a:pathLst>
                </a:custGeom>
                <a:solidFill>
                  <a:srgbClr val="FFFFFF"/>
                </a:solid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04731EDD-6E3D-4740-B951-9B873AF39328}"/>
                    </a:ext>
                  </a:extLst>
                </p:cNvPr>
                <p:cNvSpPr/>
                <p:nvPr/>
              </p:nvSpPr>
              <p:spPr>
                <a:xfrm>
                  <a:off x="6961822" y="1099185"/>
                  <a:ext cx="318134" cy="350519"/>
                </a:xfrm>
                <a:custGeom>
                  <a:avLst/>
                  <a:gdLst>
                    <a:gd name="connsiteX0" fmla="*/ 318135 w 318134"/>
                    <a:gd name="connsiteY0" fmla="*/ 0 h 350519"/>
                    <a:gd name="connsiteX1" fmla="*/ 202883 w 318134"/>
                    <a:gd name="connsiteY1" fmla="*/ 313373 h 350519"/>
                    <a:gd name="connsiteX2" fmla="*/ 0 w 318134"/>
                    <a:gd name="connsiteY2" fmla="*/ 350520 h 350519"/>
                    <a:gd name="connsiteX3" fmla="*/ 152400 w 318134"/>
                    <a:gd name="connsiteY3" fmla="*/ 11430 h 350519"/>
                    <a:gd name="connsiteX4" fmla="*/ 318135 w 318134"/>
                    <a:gd name="connsiteY4" fmla="*/ 0 h 350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134" h="350519">
                      <a:moveTo>
                        <a:pt x="318135" y="0"/>
                      </a:moveTo>
                      <a:lnTo>
                        <a:pt x="202883" y="313373"/>
                      </a:lnTo>
                      <a:lnTo>
                        <a:pt x="0" y="350520"/>
                      </a:lnTo>
                      <a:lnTo>
                        <a:pt x="152400" y="11430"/>
                      </a:lnTo>
                      <a:cubicBezTo>
                        <a:pt x="207645" y="7620"/>
                        <a:pt x="262890" y="3810"/>
                        <a:pt x="318135" y="0"/>
                      </a:cubicBezTo>
                      <a:close/>
                    </a:path>
                  </a:pathLst>
                </a:custGeom>
                <a:solidFill>
                  <a:srgbClr val="FFFFFF"/>
                </a:solidFill>
                <a:ln w="9525" cap="flat">
                  <a:noFill/>
                  <a:prstDash val="solid"/>
                  <a:miter/>
                </a:ln>
              </p:spPr>
              <p:txBody>
                <a:bodyPr rtlCol="0" anchor="ctr"/>
                <a:lstStyle/>
                <a:p>
                  <a:endParaRPr lang="en-ID"/>
                </a:p>
              </p:txBody>
            </p:sp>
          </p:grpSp>
          <p:grpSp>
            <p:nvGrpSpPr>
              <p:cNvPr id="232" name="Graphic 154">
                <a:extLst>
                  <a:ext uri="{FF2B5EF4-FFF2-40B4-BE49-F238E27FC236}">
                    <a16:creationId xmlns:a16="http://schemas.microsoft.com/office/drawing/2014/main" id="{E65AD864-3AAC-419F-A7D9-D3B7797331B4}"/>
                  </a:ext>
                </a:extLst>
              </p:cNvPr>
              <p:cNvGrpSpPr/>
              <p:nvPr/>
            </p:nvGrpSpPr>
            <p:grpSpPr>
              <a:xfrm>
                <a:off x="4570095" y="1361122"/>
                <a:ext cx="886777" cy="452437"/>
                <a:chOff x="4570095" y="1361122"/>
                <a:chExt cx="886777" cy="452437"/>
              </a:xfrm>
              <a:solidFill>
                <a:srgbClr val="FFFFFF"/>
              </a:solidFill>
            </p:grpSpPr>
            <p:sp>
              <p:nvSpPr>
                <p:cNvPr id="233" name="Freeform: Shape 232">
                  <a:extLst>
                    <a:ext uri="{FF2B5EF4-FFF2-40B4-BE49-F238E27FC236}">
                      <a16:creationId xmlns:a16="http://schemas.microsoft.com/office/drawing/2014/main" id="{D91B0AE7-090C-4990-BAE4-77D13D05E431}"/>
                    </a:ext>
                  </a:extLst>
                </p:cNvPr>
                <p:cNvSpPr/>
                <p:nvPr/>
              </p:nvSpPr>
              <p:spPr>
                <a:xfrm>
                  <a:off x="5170169" y="1361122"/>
                  <a:ext cx="286702" cy="372427"/>
                </a:xfrm>
                <a:custGeom>
                  <a:avLst/>
                  <a:gdLst>
                    <a:gd name="connsiteX0" fmla="*/ 286703 w 286702"/>
                    <a:gd name="connsiteY0" fmla="*/ 0 h 372427"/>
                    <a:gd name="connsiteX1" fmla="*/ 157163 w 286702"/>
                    <a:gd name="connsiteY1" fmla="*/ 351473 h 372427"/>
                    <a:gd name="connsiteX2" fmla="*/ 0 w 286702"/>
                    <a:gd name="connsiteY2" fmla="*/ 372428 h 372427"/>
                    <a:gd name="connsiteX3" fmla="*/ 157163 w 286702"/>
                    <a:gd name="connsiteY3" fmla="*/ 20955 h 372427"/>
                    <a:gd name="connsiteX4" fmla="*/ 212408 w 286702"/>
                    <a:gd name="connsiteY4" fmla="*/ 11430 h 372427"/>
                    <a:gd name="connsiteX5" fmla="*/ 286703 w 286702"/>
                    <a:gd name="connsiteY5" fmla="*/ 0 h 37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702" h="372427">
                      <a:moveTo>
                        <a:pt x="286703" y="0"/>
                      </a:moveTo>
                      <a:lnTo>
                        <a:pt x="157163" y="351473"/>
                      </a:lnTo>
                      <a:lnTo>
                        <a:pt x="0" y="372428"/>
                      </a:lnTo>
                      <a:lnTo>
                        <a:pt x="157163" y="20955"/>
                      </a:lnTo>
                      <a:cubicBezTo>
                        <a:pt x="175260" y="18098"/>
                        <a:pt x="194310" y="14288"/>
                        <a:pt x="212408" y="11430"/>
                      </a:cubicBezTo>
                      <a:lnTo>
                        <a:pt x="286703" y="0"/>
                      </a:lnTo>
                      <a:close/>
                    </a:path>
                  </a:pathLst>
                </a:custGeom>
                <a:solidFill>
                  <a:srgbClr val="FFFFFF"/>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0396A18C-5EE0-4540-976B-FFD6C42F0127}"/>
                    </a:ext>
                  </a:extLst>
                </p:cNvPr>
                <p:cNvSpPr/>
                <p:nvPr/>
              </p:nvSpPr>
              <p:spPr>
                <a:xfrm>
                  <a:off x="4570095" y="1474470"/>
                  <a:ext cx="334327" cy="339089"/>
                </a:xfrm>
                <a:custGeom>
                  <a:avLst/>
                  <a:gdLst>
                    <a:gd name="connsiteX0" fmla="*/ 334327 w 334327"/>
                    <a:gd name="connsiteY0" fmla="*/ 0 h 339089"/>
                    <a:gd name="connsiteX1" fmla="*/ 220027 w 334327"/>
                    <a:gd name="connsiteY1" fmla="*/ 309563 h 339089"/>
                    <a:gd name="connsiteX2" fmla="*/ 0 w 334327"/>
                    <a:gd name="connsiteY2" fmla="*/ 339090 h 339089"/>
                    <a:gd name="connsiteX3" fmla="*/ 126683 w 334327"/>
                    <a:gd name="connsiteY3" fmla="*/ 55245 h 339089"/>
                    <a:gd name="connsiteX4" fmla="*/ 211455 w 334327"/>
                    <a:gd name="connsiteY4" fmla="*/ 32385 h 339089"/>
                    <a:gd name="connsiteX5" fmla="*/ 334327 w 334327"/>
                    <a:gd name="connsiteY5" fmla="*/ 0 h 33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327" h="339089">
                      <a:moveTo>
                        <a:pt x="334327" y="0"/>
                      </a:moveTo>
                      <a:lnTo>
                        <a:pt x="220027" y="309563"/>
                      </a:lnTo>
                      <a:lnTo>
                        <a:pt x="0" y="339090"/>
                      </a:lnTo>
                      <a:lnTo>
                        <a:pt x="126683" y="55245"/>
                      </a:lnTo>
                      <a:cubicBezTo>
                        <a:pt x="155258" y="47625"/>
                        <a:pt x="182880" y="40005"/>
                        <a:pt x="211455" y="32385"/>
                      </a:cubicBezTo>
                      <a:cubicBezTo>
                        <a:pt x="253365" y="20955"/>
                        <a:pt x="293370" y="10477"/>
                        <a:pt x="334327" y="0"/>
                      </a:cubicBezTo>
                      <a:close/>
                    </a:path>
                  </a:pathLst>
                </a:custGeom>
                <a:solidFill>
                  <a:srgbClr val="FFFFFF"/>
                </a:solidFill>
                <a:ln w="9525" cap="flat">
                  <a:noFill/>
                  <a:prstDash val="solid"/>
                  <a:miter/>
                </a:ln>
              </p:spPr>
              <p:txBody>
                <a:bodyPr rtlCol="0" anchor="ctr"/>
                <a:lstStyle/>
                <a:p>
                  <a:endParaRPr lang="en-ID"/>
                </a:p>
              </p:txBody>
            </p:sp>
          </p:grpSp>
        </p:grpSp>
        <p:sp>
          <p:nvSpPr>
            <p:cNvPr id="235" name="Freeform: Shape 234">
              <a:extLst>
                <a:ext uri="{FF2B5EF4-FFF2-40B4-BE49-F238E27FC236}">
                  <a16:creationId xmlns:a16="http://schemas.microsoft.com/office/drawing/2014/main" id="{FF9CD362-D6B9-494F-99B9-5320E29DA276}"/>
                </a:ext>
              </a:extLst>
            </p:cNvPr>
            <p:cNvSpPr/>
            <p:nvPr/>
          </p:nvSpPr>
          <p:spPr>
            <a:xfrm>
              <a:off x="8400763" y="1042618"/>
              <a:ext cx="1396161" cy="3012051"/>
            </a:xfrm>
            <a:custGeom>
              <a:avLst/>
              <a:gdLst>
                <a:gd name="connsiteX0" fmla="*/ 66010 w 1396160"/>
                <a:gd name="connsiteY0" fmla="*/ 34659 h 3012050"/>
                <a:gd name="connsiteX1" fmla="*/ 1387127 w 1396160"/>
                <a:gd name="connsiteY1" fmla="*/ 2941689 h 3012050"/>
                <a:gd name="connsiteX2" fmla="*/ 1327120 w 1396160"/>
                <a:gd name="connsiteY2" fmla="*/ 2968359 h 3012050"/>
                <a:gd name="connsiteX3" fmla="*/ 1284257 w 1396160"/>
                <a:gd name="connsiteY3" fmla="*/ 2865489 h 3012050"/>
                <a:gd name="connsiteX4" fmla="*/ 6955 w 1396160"/>
                <a:gd name="connsiteY4" fmla="*/ 63234 h 3012050"/>
                <a:gd name="connsiteX5" fmla="*/ 66010 w 139616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160" h="3012050">
                  <a:moveTo>
                    <a:pt x="66010" y="34659"/>
                  </a:moveTo>
                  <a:lnTo>
                    <a:pt x="1387127" y="2941689"/>
                  </a:lnTo>
                  <a:cubicBezTo>
                    <a:pt x="1419513" y="3019794"/>
                    <a:pt x="1356648" y="3038844"/>
                    <a:pt x="1327120" y="2968359"/>
                  </a:cubicBezTo>
                  <a:lnTo>
                    <a:pt x="1284257" y="2865489"/>
                  </a:lnTo>
                  <a:lnTo>
                    <a:pt x="6955" y="63234"/>
                  </a:lnTo>
                  <a:cubicBezTo>
                    <a:pt x="-20668" y="-3441"/>
                    <a:pt x="41245" y="-24396"/>
                    <a:pt x="66010" y="34659"/>
                  </a:cubicBezTo>
                  <a:close/>
                </a:path>
              </a:pathLst>
            </a:custGeom>
            <a:solidFill>
              <a:srgbClr val="5E5F5F"/>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AD0B31A2-1797-45C0-A184-9EEE938D485C}"/>
                </a:ext>
              </a:extLst>
            </p:cNvPr>
            <p:cNvSpPr/>
            <p:nvPr/>
          </p:nvSpPr>
          <p:spPr>
            <a:xfrm>
              <a:off x="3749163" y="1774138"/>
              <a:ext cx="1395750" cy="3012051"/>
            </a:xfrm>
            <a:custGeom>
              <a:avLst/>
              <a:gdLst>
                <a:gd name="connsiteX0" fmla="*/ 65599 w 1395750"/>
                <a:gd name="connsiteY0" fmla="*/ 34659 h 3012050"/>
                <a:gd name="connsiteX1" fmla="*/ 1386717 w 1395750"/>
                <a:gd name="connsiteY1" fmla="*/ 2941689 h 3012050"/>
                <a:gd name="connsiteX2" fmla="*/ 1326709 w 1395750"/>
                <a:gd name="connsiteY2" fmla="*/ 2968359 h 3012050"/>
                <a:gd name="connsiteX3" fmla="*/ 1283847 w 1395750"/>
                <a:gd name="connsiteY3" fmla="*/ 2865489 h 3012050"/>
                <a:gd name="connsiteX4" fmla="*/ 6545 w 1395750"/>
                <a:gd name="connsiteY4" fmla="*/ 63234 h 3012050"/>
                <a:gd name="connsiteX5" fmla="*/ 65599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65599" y="34659"/>
                  </a:moveTo>
                  <a:lnTo>
                    <a:pt x="1386717" y="2941689"/>
                  </a:lnTo>
                  <a:cubicBezTo>
                    <a:pt x="1419102" y="3019794"/>
                    <a:pt x="1356237" y="3038844"/>
                    <a:pt x="1326709" y="2968359"/>
                  </a:cubicBezTo>
                  <a:lnTo>
                    <a:pt x="1283847" y="2865489"/>
                  </a:lnTo>
                  <a:lnTo>
                    <a:pt x="6545" y="63234"/>
                  </a:lnTo>
                  <a:cubicBezTo>
                    <a:pt x="-20126" y="-3441"/>
                    <a:pt x="41787" y="-24396"/>
                    <a:pt x="65599" y="34659"/>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521676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anim calcmode="lin" valueType="num">
                                      <p:cBhvr>
                                        <p:cTn id="8" dur="1000" fill="hold"/>
                                        <p:tgtEl>
                                          <p:spTgt spid="156"/>
                                        </p:tgtEl>
                                        <p:attrNameLst>
                                          <p:attrName>ppt_x</p:attrName>
                                        </p:attrNameLst>
                                      </p:cBhvr>
                                      <p:tavLst>
                                        <p:tav tm="0">
                                          <p:val>
                                            <p:strVal val="#ppt_x"/>
                                          </p:val>
                                        </p:tav>
                                        <p:tav tm="100000">
                                          <p:val>
                                            <p:strVal val="#ppt_x"/>
                                          </p:val>
                                        </p:tav>
                                      </p:tavLst>
                                    </p:anim>
                                    <p:anim calcmode="lin" valueType="num">
                                      <p:cBhvr>
                                        <p:cTn id="9" dur="1000" fill="hold"/>
                                        <p:tgtEl>
                                          <p:spTgt spid="15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39"/>
                                        </p:tgtEl>
                                        <p:attrNameLst>
                                          <p:attrName>style.visibility</p:attrName>
                                        </p:attrNameLst>
                                      </p:cBhvr>
                                      <p:to>
                                        <p:strVal val="visible"/>
                                      </p:to>
                                    </p:set>
                                    <p:animEffect transition="in" filter="fade">
                                      <p:cBhvr>
                                        <p:cTn id="13" dur="1000"/>
                                        <p:tgtEl>
                                          <p:spTgt spid="239"/>
                                        </p:tgtEl>
                                      </p:cBhvr>
                                    </p:animEffect>
                                    <p:anim calcmode="lin" valueType="num">
                                      <p:cBhvr>
                                        <p:cTn id="14" dur="1000" fill="hold"/>
                                        <p:tgtEl>
                                          <p:spTgt spid="239"/>
                                        </p:tgtEl>
                                        <p:attrNameLst>
                                          <p:attrName>ppt_x</p:attrName>
                                        </p:attrNameLst>
                                      </p:cBhvr>
                                      <p:tavLst>
                                        <p:tav tm="0">
                                          <p:val>
                                            <p:strVal val="#ppt_x"/>
                                          </p:val>
                                        </p:tav>
                                        <p:tav tm="100000">
                                          <p:val>
                                            <p:strVal val="#ppt_x"/>
                                          </p:val>
                                        </p:tav>
                                      </p:tavLst>
                                    </p:anim>
                                    <p:anim calcmode="lin" valueType="num">
                                      <p:cBhvr>
                                        <p:cTn id="15" dur="1000" fill="hold"/>
                                        <p:tgtEl>
                                          <p:spTgt spid="239"/>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4"/>
                                        </p:tgtEl>
                                        <p:attrNameLst>
                                          <p:attrName>style.visibility</p:attrName>
                                        </p:attrNameLst>
                                      </p:cBhvr>
                                      <p:to>
                                        <p:strVal val="visible"/>
                                      </p:to>
                                    </p:set>
                                    <p:animEffect transition="in" filter="fade">
                                      <p:cBhvr>
                                        <p:cTn id="18" dur="1000"/>
                                        <p:tgtEl>
                                          <p:spTgt spid="254"/>
                                        </p:tgtEl>
                                      </p:cBhvr>
                                    </p:animEffect>
                                    <p:anim calcmode="lin" valueType="num">
                                      <p:cBhvr>
                                        <p:cTn id="19" dur="1000" fill="hold"/>
                                        <p:tgtEl>
                                          <p:spTgt spid="254"/>
                                        </p:tgtEl>
                                        <p:attrNameLst>
                                          <p:attrName>ppt_x</p:attrName>
                                        </p:attrNameLst>
                                      </p:cBhvr>
                                      <p:tavLst>
                                        <p:tav tm="0">
                                          <p:val>
                                            <p:strVal val="#ppt_x"/>
                                          </p:val>
                                        </p:tav>
                                        <p:tav tm="100000">
                                          <p:val>
                                            <p:strVal val="#ppt_x"/>
                                          </p:val>
                                        </p:tav>
                                      </p:tavLst>
                                    </p:anim>
                                    <p:anim calcmode="lin" valueType="num">
                                      <p:cBhvr>
                                        <p:cTn id="20" dur="1000" fill="hold"/>
                                        <p:tgtEl>
                                          <p:spTgt spid="25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19"/>
                                        </p:tgtEl>
                                        <p:attrNameLst>
                                          <p:attrName>style.visibility</p:attrName>
                                        </p:attrNameLst>
                                      </p:cBhvr>
                                      <p:to>
                                        <p:strVal val="visible"/>
                                      </p:to>
                                    </p:set>
                                    <p:animEffect transition="in" filter="fade">
                                      <p:cBhvr>
                                        <p:cTn id="24" dur="500"/>
                                        <p:tgtEl>
                                          <p:spTgt spid="2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6"/>
                                        </p:tgtEl>
                                        <p:attrNameLst>
                                          <p:attrName>style.visibility</p:attrName>
                                        </p:attrNameLst>
                                      </p:cBhvr>
                                      <p:to>
                                        <p:strVal val="visible"/>
                                      </p:to>
                                    </p:set>
                                    <p:animEffect transition="in" filter="fade">
                                      <p:cBhvr>
                                        <p:cTn id="27" dur="500"/>
                                        <p:tgtEl>
                                          <p:spTgt spid="2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17"/>
                                        </p:tgtEl>
                                        <p:attrNameLst>
                                          <p:attrName>style.visibility</p:attrName>
                                        </p:attrNameLst>
                                      </p:cBhvr>
                                      <p:to>
                                        <p:strVal val="visible"/>
                                      </p:to>
                                    </p:set>
                                    <p:animEffect transition="in" filter="fade">
                                      <p:cBhvr>
                                        <p:cTn id="30" dur="500"/>
                                        <p:tgtEl>
                                          <p:spTgt spid="2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14"/>
                                        </p:tgtEl>
                                        <p:attrNameLst>
                                          <p:attrName>style.visibility</p:attrName>
                                        </p:attrNameLst>
                                      </p:cBhvr>
                                      <p:to>
                                        <p:strVal val="visible"/>
                                      </p:to>
                                    </p:set>
                                    <p:animEffect transition="in" filter="fade">
                                      <p:cBhvr>
                                        <p:cTn id="33" dur="500"/>
                                        <p:tgtEl>
                                          <p:spTgt spid="214"/>
                                        </p:tgtEl>
                                      </p:cBhvr>
                                    </p:animEffect>
                                  </p:childTnLst>
                                </p:cTn>
                              </p:par>
                              <p:par>
                                <p:cTn id="34" presetID="22" presetClass="entr" presetSubtype="8" fill="hold" nodeType="with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wipe(left)">
                                      <p:cBhvr>
                                        <p:cTn id="36" dur="500"/>
                                        <p:tgtEl>
                                          <p:spTgt spid="103"/>
                                        </p:tgtEl>
                                      </p:cBhvr>
                                    </p:animEffect>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218"/>
                                        </p:tgtEl>
                                        <p:attrNameLst>
                                          <p:attrName>style.visibility</p:attrName>
                                        </p:attrNameLst>
                                      </p:cBhvr>
                                      <p:to>
                                        <p:strVal val="visible"/>
                                      </p:to>
                                    </p:set>
                                    <p:animEffect transition="in" filter="wipe(left)">
                                      <p:cBhvr>
                                        <p:cTn id="40" dur="500"/>
                                        <p:tgtEl>
                                          <p:spTgt spid="218"/>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Effect transition="in" filter="wipe(left)">
                                      <p:cBhvr>
                                        <p:cTn id="43" dur="500"/>
                                        <p:tgtEl>
                                          <p:spTgt spid="215"/>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222"/>
                                        </p:tgtEl>
                                        <p:attrNameLst>
                                          <p:attrName>style.visibility</p:attrName>
                                        </p:attrNameLst>
                                      </p:cBhvr>
                                      <p:to>
                                        <p:strVal val="visible"/>
                                      </p:to>
                                    </p:set>
                                    <p:animEffect transition="in" filter="fade">
                                      <p:cBhvr>
                                        <p:cTn id="47" dur="500"/>
                                        <p:tgtEl>
                                          <p:spTgt spid="22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52"/>
                                        </p:tgtEl>
                                        <p:attrNameLst>
                                          <p:attrName>style.visibility</p:attrName>
                                        </p:attrNameLst>
                                      </p:cBhvr>
                                      <p:to>
                                        <p:strVal val="visible"/>
                                      </p:to>
                                    </p:set>
                                    <p:animEffect transition="in" filter="fade">
                                      <p:cBhvr>
                                        <p:cTn id="50" dur="500"/>
                                        <p:tgtEl>
                                          <p:spTgt spid="15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0"/>
                                        </p:tgtEl>
                                        <p:attrNameLst>
                                          <p:attrName>style.visibility</p:attrName>
                                        </p:attrNameLst>
                                      </p:cBhvr>
                                      <p:to>
                                        <p:strVal val="visible"/>
                                      </p:to>
                                    </p:set>
                                    <p:animEffect transition="in" filter="fade">
                                      <p:cBhvr>
                                        <p:cTn id="53" dur="500"/>
                                        <p:tgtEl>
                                          <p:spTgt spid="220"/>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3"/>
                                        </p:tgtEl>
                                        <p:attrNameLst>
                                          <p:attrName>style.visibility</p:attrName>
                                        </p:attrNameLst>
                                      </p:cBhvr>
                                      <p:to>
                                        <p:strVal val="visible"/>
                                      </p:to>
                                    </p:set>
                                    <p:animEffect transition="in" filter="fade">
                                      <p:cBhvr>
                                        <p:cTn id="56" dur="500"/>
                                        <p:tgtEl>
                                          <p:spTgt spid="153"/>
                                        </p:tgtEl>
                                      </p:cBhvr>
                                    </p:animEffect>
                                  </p:childTnLst>
                                </p:cTn>
                              </p:par>
                            </p:childTnLst>
                          </p:cTn>
                        </p:par>
                        <p:par>
                          <p:cTn id="57" fill="hold">
                            <p:stCondLst>
                              <p:cond delay="3500"/>
                            </p:stCondLst>
                            <p:childTnLst>
                              <p:par>
                                <p:cTn id="58" presetID="22" presetClass="entr" presetSubtype="8" fill="hold" grpId="0" nodeType="afterEffect">
                                  <p:stCondLst>
                                    <p:cond delay="0"/>
                                  </p:stCondLst>
                                  <p:childTnLst>
                                    <p:set>
                                      <p:cBhvr>
                                        <p:cTn id="59" dur="1" fill="hold">
                                          <p:stCondLst>
                                            <p:cond delay="0"/>
                                          </p:stCondLst>
                                        </p:cTn>
                                        <p:tgtEl>
                                          <p:spTgt spid="154"/>
                                        </p:tgtEl>
                                        <p:attrNameLst>
                                          <p:attrName>style.visibility</p:attrName>
                                        </p:attrNameLst>
                                      </p:cBhvr>
                                      <p:to>
                                        <p:strVal val="visible"/>
                                      </p:to>
                                    </p:set>
                                    <p:animEffect transition="in" filter="wipe(left)">
                                      <p:cBhvr>
                                        <p:cTn id="60" dur="500"/>
                                        <p:tgtEl>
                                          <p:spTgt spid="154"/>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221"/>
                                        </p:tgtEl>
                                        <p:attrNameLst>
                                          <p:attrName>style.visibility</p:attrName>
                                        </p:attrNameLst>
                                      </p:cBhvr>
                                      <p:to>
                                        <p:strVal val="visible"/>
                                      </p:to>
                                    </p:set>
                                    <p:animEffect transition="in" filter="wipe(left)">
                                      <p:cBhvr>
                                        <p:cTn id="63" dur="5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animBg="1"/>
      <p:bldP spid="221" grpId="0" animBg="1"/>
      <p:bldP spid="152" grpId="0" animBg="1"/>
      <p:bldP spid="214" grpId="0"/>
      <p:bldP spid="215" grpId="0"/>
      <p:bldP spid="216" grpId="0"/>
      <p:bldP spid="217" grpId="0"/>
      <p:bldP spid="218" grpId="0"/>
      <p:bldP spid="219" grpId="0"/>
      <p:bldP spid="153" grpId="0" animBg="1"/>
      <p:bldP spid="154" grpId="0" animBg="1"/>
      <p:bldP spid="2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 name="Group 154">
            <a:extLst>
              <a:ext uri="{FF2B5EF4-FFF2-40B4-BE49-F238E27FC236}">
                <a16:creationId xmlns:a16="http://schemas.microsoft.com/office/drawing/2014/main" id="{A754DED1-E353-43F5-9F19-B20F564767BB}"/>
              </a:ext>
            </a:extLst>
          </p:cNvPr>
          <p:cNvGrpSpPr/>
          <p:nvPr/>
        </p:nvGrpSpPr>
        <p:grpSpPr>
          <a:xfrm>
            <a:off x="4141890" y="3442014"/>
            <a:ext cx="3935558" cy="1757058"/>
            <a:chOff x="3632200" y="4283382"/>
            <a:chExt cx="4935547" cy="2203510"/>
          </a:xfrm>
        </p:grpSpPr>
        <p:sp>
          <p:nvSpPr>
            <p:cNvPr id="6" name="Freeform: Shape 5">
              <a:extLst>
                <a:ext uri="{FF2B5EF4-FFF2-40B4-BE49-F238E27FC236}">
                  <a16:creationId xmlns:a16="http://schemas.microsoft.com/office/drawing/2014/main" id="{7CE6A981-2C1D-461B-AC33-BE4F15ADF4E9}"/>
                </a:ext>
              </a:extLst>
            </p:cNvPr>
            <p:cNvSpPr/>
            <p:nvPr/>
          </p:nvSpPr>
          <p:spPr>
            <a:xfrm>
              <a:off x="6036391" y="5759674"/>
              <a:ext cx="359635" cy="278170"/>
            </a:xfrm>
            <a:custGeom>
              <a:avLst/>
              <a:gdLst>
                <a:gd name="connsiteX0" fmla="*/ 49673 w 359635"/>
                <a:gd name="connsiteY0" fmla="*/ 214589 h 278170"/>
                <a:gd name="connsiteX1" fmla="*/ 274197 w 359635"/>
                <a:gd name="connsiteY1" fmla="*/ 278171 h 278170"/>
                <a:gd name="connsiteX2" fmla="*/ 359635 w 359635"/>
                <a:gd name="connsiteY2" fmla="*/ 101334 h 278170"/>
                <a:gd name="connsiteX3" fmla="*/ 160942 w 359635"/>
                <a:gd name="connsiteY3" fmla="*/ 17882 h 278170"/>
                <a:gd name="connsiteX4" fmla="*/ 63582 w 359635"/>
                <a:gd name="connsiteY4" fmla="*/ 0 h 278170"/>
                <a:gd name="connsiteX5" fmla="*/ 41726 w 359635"/>
                <a:gd name="connsiteY5" fmla="*/ 61595 h 278170"/>
                <a:gd name="connsiteX6" fmla="*/ 0 w 359635"/>
                <a:gd name="connsiteY6" fmla="*/ 139085 h 27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35" h="278170">
                  <a:moveTo>
                    <a:pt x="49673" y="214589"/>
                  </a:moveTo>
                  <a:lnTo>
                    <a:pt x="274197" y="278171"/>
                  </a:lnTo>
                  <a:lnTo>
                    <a:pt x="359635" y="101334"/>
                  </a:lnTo>
                  <a:lnTo>
                    <a:pt x="160942" y="17882"/>
                  </a:lnTo>
                  <a:lnTo>
                    <a:pt x="63582" y="0"/>
                  </a:lnTo>
                  <a:lnTo>
                    <a:pt x="41726" y="61595"/>
                  </a:lnTo>
                  <a:lnTo>
                    <a:pt x="0" y="139085"/>
                  </a:lnTo>
                  <a:close/>
                </a:path>
              </a:pathLst>
            </a:custGeom>
            <a:solidFill>
              <a:srgbClr val="6A4724"/>
            </a:solidFill>
            <a:ln w="1985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2C5842A-6647-479C-B263-5BC93C08356F}"/>
                </a:ext>
              </a:extLst>
            </p:cNvPr>
            <p:cNvSpPr/>
            <p:nvPr/>
          </p:nvSpPr>
          <p:spPr>
            <a:xfrm>
              <a:off x="4762766" y="5402026"/>
              <a:ext cx="691453" cy="401360"/>
            </a:xfrm>
            <a:custGeom>
              <a:avLst/>
              <a:gdLst>
                <a:gd name="connsiteX0" fmla="*/ 516603 w 691453"/>
                <a:gd name="connsiteY0" fmla="*/ 401361 h 401360"/>
                <a:gd name="connsiteX1" fmla="*/ 643767 w 691453"/>
                <a:gd name="connsiteY1" fmla="*/ 351687 h 401360"/>
                <a:gd name="connsiteX2" fmla="*/ 516603 w 691453"/>
                <a:gd name="connsiteY2" fmla="*/ 305988 h 401360"/>
                <a:gd name="connsiteX3" fmla="*/ 516603 w 691453"/>
                <a:gd name="connsiteY3" fmla="*/ 246380 h 401360"/>
                <a:gd name="connsiteX4" fmla="*/ 516603 w 691453"/>
                <a:gd name="connsiteY4" fmla="*/ 246380 h 401360"/>
                <a:gd name="connsiteX5" fmla="*/ 671584 w 691453"/>
                <a:gd name="connsiteY5" fmla="*/ 143059 h 401360"/>
                <a:gd name="connsiteX6" fmla="*/ 683506 w 691453"/>
                <a:gd name="connsiteY6" fmla="*/ 147033 h 401360"/>
                <a:gd name="connsiteX7" fmla="*/ 683506 w 691453"/>
                <a:gd name="connsiteY7" fmla="*/ 71530 h 401360"/>
                <a:gd name="connsiteX8" fmla="*/ 691453 w 691453"/>
                <a:gd name="connsiteY8" fmla="*/ 21856 h 401360"/>
                <a:gd name="connsiteX9" fmla="*/ 629859 w 691453"/>
                <a:gd name="connsiteY9" fmla="*/ 0 h 401360"/>
                <a:gd name="connsiteX10" fmla="*/ 0 w 691453"/>
                <a:gd name="connsiteY10" fmla="*/ 232471 h 401360"/>
                <a:gd name="connsiteX11" fmla="*/ 516603 w 691453"/>
                <a:gd name="connsiteY11" fmla="*/ 401361 h 40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453" h="401360">
                  <a:moveTo>
                    <a:pt x="516603" y="401361"/>
                  </a:moveTo>
                  <a:lnTo>
                    <a:pt x="643767" y="351687"/>
                  </a:lnTo>
                  <a:lnTo>
                    <a:pt x="516603" y="305988"/>
                  </a:lnTo>
                  <a:lnTo>
                    <a:pt x="516603" y="246380"/>
                  </a:lnTo>
                  <a:lnTo>
                    <a:pt x="516603" y="246380"/>
                  </a:lnTo>
                  <a:cubicBezTo>
                    <a:pt x="516603" y="160942"/>
                    <a:pt x="586146" y="113255"/>
                    <a:pt x="671584" y="143059"/>
                  </a:cubicBezTo>
                  <a:lnTo>
                    <a:pt x="683506" y="147033"/>
                  </a:lnTo>
                  <a:lnTo>
                    <a:pt x="683506" y="71530"/>
                  </a:lnTo>
                  <a:cubicBezTo>
                    <a:pt x="683506" y="53647"/>
                    <a:pt x="687480" y="35765"/>
                    <a:pt x="691453" y="21856"/>
                  </a:cubicBezTo>
                  <a:lnTo>
                    <a:pt x="629859" y="0"/>
                  </a:lnTo>
                  <a:lnTo>
                    <a:pt x="0" y="232471"/>
                  </a:lnTo>
                  <a:lnTo>
                    <a:pt x="516603" y="401361"/>
                  </a:lnTo>
                  <a:close/>
                </a:path>
              </a:pathLst>
            </a:custGeom>
            <a:solidFill>
              <a:srgbClr val="6A4724"/>
            </a:solidFill>
            <a:ln w="1985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92857CD-E992-4228-B0C4-5B05A0D3C27D}"/>
                </a:ext>
              </a:extLst>
            </p:cNvPr>
            <p:cNvSpPr/>
            <p:nvPr/>
          </p:nvSpPr>
          <p:spPr>
            <a:xfrm>
              <a:off x="5491971" y="5085402"/>
              <a:ext cx="1702803" cy="970325"/>
            </a:xfrm>
            <a:custGeom>
              <a:avLst/>
              <a:gdLst>
                <a:gd name="connsiteX0" fmla="*/ 1700817 w 1702803"/>
                <a:gd name="connsiteY0" fmla="*/ 843162 h 970325"/>
                <a:gd name="connsiteX1" fmla="*/ 1184214 w 1702803"/>
                <a:gd name="connsiteY1" fmla="*/ 672286 h 970325"/>
                <a:gd name="connsiteX2" fmla="*/ 1184214 w 1702803"/>
                <a:gd name="connsiteY2" fmla="*/ 517305 h 970325"/>
                <a:gd name="connsiteX3" fmla="*/ 1184214 w 1702803"/>
                <a:gd name="connsiteY3" fmla="*/ 517305 h 970325"/>
                <a:gd name="connsiteX4" fmla="*/ 1029233 w 1702803"/>
                <a:gd name="connsiteY4" fmla="*/ 310664 h 970325"/>
                <a:gd name="connsiteX5" fmla="*/ 1017311 w 1702803"/>
                <a:gd name="connsiteY5" fmla="*/ 306690 h 970325"/>
                <a:gd name="connsiteX6" fmla="*/ 1017311 w 1702803"/>
                <a:gd name="connsiteY6" fmla="*/ 231186 h 970325"/>
                <a:gd name="connsiteX7" fmla="*/ 850408 w 1702803"/>
                <a:gd name="connsiteY7" fmla="*/ 8650 h 970325"/>
                <a:gd name="connsiteX8" fmla="*/ 850408 w 1702803"/>
                <a:gd name="connsiteY8" fmla="*/ 8650 h 970325"/>
                <a:gd name="connsiteX9" fmla="*/ 683506 w 1702803"/>
                <a:gd name="connsiteY9" fmla="*/ 119918 h 970325"/>
                <a:gd name="connsiteX10" fmla="*/ 683506 w 1702803"/>
                <a:gd name="connsiteY10" fmla="*/ 195421 h 970325"/>
                <a:gd name="connsiteX11" fmla="*/ 671584 w 1702803"/>
                <a:gd name="connsiteY11" fmla="*/ 191447 h 970325"/>
                <a:gd name="connsiteX12" fmla="*/ 516603 w 1702803"/>
                <a:gd name="connsiteY12" fmla="*/ 294768 h 970325"/>
                <a:gd name="connsiteX13" fmla="*/ 516603 w 1702803"/>
                <a:gd name="connsiteY13" fmla="*/ 294768 h 970325"/>
                <a:gd name="connsiteX14" fmla="*/ 516603 w 1702803"/>
                <a:gd name="connsiteY14" fmla="*/ 449749 h 970325"/>
                <a:gd name="connsiteX15" fmla="*/ 0 w 1702803"/>
                <a:gd name="connsiteY15" fmla="*/ 278873 h 970325"/>
                <a:gd name="connsiteX16" fmla="*/ 0 w 1702803"/>
                <a:gd name="connsiteY16" fmla="*/ 406037 h 970325"/>
                <a:gd name="connsiteX17" fmla="*/ 1702804 w 1702803"/>
                <a:gd name="connsiteY17" fmla="*/ 970326 h 970325"/>
                <a:gd name="connsiteX18" fmla="*/ 1702804 w 1702803"/>
                <a:gd name="connsiteY18" fmla="*/ 843162 h 97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5">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768446-D66A-4D65-9391-9BBFA9F6785B}"/>
                </a:ext>
              </a:extLst>
            </p:cNvPr>
            <p:cNvSpPr/>
            <p:nvPr/>
          </p:nvSpPr>
          <p:spPr>
            <a:xfrm>
              <a:off x="5776103" y="5533164"/>
              <a:ext cx="560315" cy="337778"/>
            </a:xfrm>
            <a:custGeom>
              <a:avLst/>
              <a:gdLst>
                <a:gd name="connsiteX0" fmla="*/ 0 w 560315"/>
                <a:gd name="connsiteY0" fmla="*/ 0 h 337778"/>
                <a:gd name="connsiteX1" fmla="*/ 560316 w 560315"/>
                <a:gd name="connsiteY1" fmla="*/ 192733 h 337778"/>
                <a:gd name="connsiteX2" fmla="*/ 174850 w 560315"/>
                <a:gd name="connsiteY2" fmla="*/ 337779 h 337778"/>
                <a:gd name="connsiteX3" fmla="*/ 19869 w 560315"/>
                <a:gd name="connsiteY3" fmla="*/ 131138 h 337778"/>
                <a:gd name="connsiteX4" fmla="*/ 7948 w 560315"/>
                <a:gd name="connsiteY4" fmla="*/ 127164 h 337778"/>
                <a:gd name="connsiteX5" fmla="*/ 7948 w 560315"/>
                <a:gd name="connsiteY5" fmla="*/ 51660 h 337778"/>
                <a:gd name="connsiteX6" fmla="*/ 0 w 560315"/>
                <a:gd name="connsiteY6" fmla="*/ 0 h 33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315" h="337778">
                  <a:moveTo>
                    <a:pt x="0" y="0"/>
                  </a:moveTo>
                  <a:lnTo>
                    <a:pt x="560316" y="192733"/>
                  </a:lnTo>
                  <a:lnTo>
                    <a:pt x="174850" y="337779"/>
                  </a:lnTo>
                  <a:cubicBezTo>
                    <a:pt x="174850" y="252341"/>
                    <a:pt x="105307" y="158955"/>
                    <a:pt x="19869" y="131138"/>
                  </a:cubicBezTo>
                  <a:lnTo>
                    <a:pt x="7948" y="127164"/>
                  </a:lnTo>
                  <a:lnTo>
                    <a:pt x="7948" y="51660"/>
                  </a:lnTo>
                  <a:cubicBezTo>
                    <a:pt x="5961" y="33778"/>
                    <a:pt x="3974" y="17882"/>
                    <a:pt x="0" y="0"/>
                  </a:cubicBezTo>
                  <a:close/>
                </a:path>
              </a:pathLst>
            </a:custGeom>
            <a:solidFill>
              <a:srgbClr val="6A4724"/>
            </a:solidFill>
            <a:ln w="1985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802A6F6-9A9C-4C44-AB6E-079ECD92970C}"/>
                </a:ext>
              </a:extLst>
            </p:cNvPr>
            <p:cNvSpPr/>
            <p:nvPr/>
          </p:nvSpPr>
          <p:spPr>
            <a:xfrm>
              <a:off x="5950953" y="5708014"/>
              <a:ext cx="1368998" cy="490772"/>
            </a:xfrm>
            <a:custGeom>
              <a:avLst/>
              <a:gdLst>
                <a:gd name="connsiteX0" fmla="*/ 208628 w 1368998"/>
                <a:gd name="connsiteY0" fmla="*/ 238432 h 490772"/>
                <a:gd name="connsiteX1" fmla="*/ 854382 w 1368998"/>
                <a:gd name="connsiteY1" fmla="*/ 0 h 490772"/>
                <a:gd name="connsiteX2" fmla="*/ 1368999 w 1368998"/>
                <a:gd name="connsiteY2" fmla="*/ 170877 h 490772"/>
                <a:gd name="connsiteX3" fmla="*/ 725231 w 1368998"/>
                <a:gd name="connsiteY3" fmla="*/ 409309 h 490772"/>
                <a:gd name="connsiteX4" fmla="*/ 516603 w 1368998"/>
                <a:gd name="connsiteY4" fmla="*/ 490773 h 490772"/>
                <a:gd name="connsiteX5" fmla="*/ 0 w 1368998"/>
                <a:gd name="connsiteY5" fmla="*/ 319897 h 490772"/>
                <a:gd name="connsiteX6" fmla="*/ 127164 w 1368998"/>
                <a:gd name="connsiteY6" fmla="*/ 270223 h 490772"/>
                <a:gd name="connsiteX7" fmla="*/ 208628 w 1368998"/>
                <a:gd name="connsiteY7" fmla="*/ 238432 h 49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8998" h="490772">
                  <a:moveTo>
                    <a:pt x="208628" y="238432"/>
                  </a:moveTo>
                  <a:lnTo>
                    <a:pt x="854382" y="0"/>
                  </a:lnTo>
                  <a:lnTo>
                    <a:pt x="1368999" y="170877"/>
                  </a:lnTo>
                  <a:lnTo>
                    <a:pt x="725231" y="409309"/>
                  </a:lnTo>
                  <a:lnTo>
                    <a:pt x="516603" y="490773"/>
                  </a:lnTo>
                  <a:lnTo>
                    <a:pt x="0" y="319897"/>
                  </a:lnTo>
                  <a:lnTo>
                    <a:pt x="127164" y="270223"/>
                  </a:lnTo>
                  <a:lnTo>
                    <a:pt x="208628" y="238432"/>
                  </a:lnTo>
                  <a:close/>
                </a:path>
              </a:pathLst>
            </a:custGeom>
            <a:solidFill>
              <a:srgbClr val="6A4724"/>
            </a:solidFill>
            <a:ln w="1985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A525152C-AF6F-45D1-B110-DB7A6A3D9E9B}"/>
                </a:ext>
              </a:extLst>
            </p:cNvPr>
            <p:cNvSpPr/>
            <p:nvPr/>
          </p:nvSpPr>
          <p:spPr>
            <a:xfrm>
              <a:off x="6678172" y="5708014"/>
              <a:ext cx="641780" cy="220549"/>
            </a:xfrm>
            <a:custGeom>
              <a:avLst/>
              <a:gdLst>
                <a:gd name="connsiteX0" fmla="*/ 514616 w 641780"/>
                <a:gd name="connsiteY0" fmla="*/ 220550 h 220549"/>
                <a:gd name="connsiteX1" fmla="*/ 641780 w 641780"/>
                <a:gd name="connsiteY1" fmla="*/ 170877 h 220549"/>
                <a:gd name="connsiteX2" fmla="*/ 127164 w 641780"/>
                <a:gd name="connsiteY2" fmla="*/ 0 h 220549"/>
                <a:gd name="connsiteX3" fmla="*/ 0 w 641780"/>
                <a:gd name="connsiteY3" fmla="*/ 49673 h 220549"/>
              </a:gdLst>
              <a:ahLst/>
              <a:cxnLst>
                <a:cxn ang="0">
                  <a:pos x="connsiteX0" y="connsiteY0"/>
                </a:cxn>
                <a:cxn ang="0">
                  <a:pos x="connsiteX1" y="connsiteY1"/>
                </a:cxn>
                <a:cxn ang="0">
                  <a:pos x="connsiteX2" y="connsiteY2"/>
                </a:cxn>
                <a:cxn ang="0">
                  <a:pos x="connsiteX3" y="connsiteY3"/>
                </a:cxn>
              </a:cxnLst>
              <a:rect l="l" t="t" r="r" b="b"/>
              <a:pathLst>
                <a:path w="641780" h="220549">
                  <a:moveTo>
                    <a:pt x="514616" y="220550"/>
                  </a:moveTo>
                  <a:lnTo>
                    <a:pt x="641780" y="170877"/>
                  </a:lnTo>
                  <a:lnTo>
                    <a:pt x="127164" y="0"/>
                  </a:lnTo>
                  <a:lnTo>
                    <a:pt x="0" y="49673"/>
                  </a:lnTo>
                  <a:close/>
                </a:path>
              </a:pathLst>
            </a:custGeom>
            <a:solidFill>
              <a:srgbClr val="663300"/>
            </a:solidFill>
            <a:ln w="1985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6D3F113D-4331-4AB2-BEA3-8F1D87490740}"/>
                </a:ext>
              </a:extLst>
            </p:cNvPr>
            <p:cNvSpPr/>
            <p:nvPr/>
          </p:nvSpPr>
          <p:spPr>
            <a:xfrm>
              <a:off x="6467556" y="5042391"/>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663300"/>
            </a:solidFill>
            <a:ln w="1985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7B02BE9A-7893-47C8-8C58-738513E4D490}"/>
                </a:ext>
              </a:extLst>
            </p:cNvPr>
            <p:cNvSpPr/>
            <p:nvPr/>
          </p:nvSpPr>
          <p:spPr>
            <a:xfrm>
              <a:off x="6247007" y="5032456"/>
              <a:ext cx="389439" cy="357648"/>
            </a:xfrm>
            <a:custGeom>
              <a:avLst/>
              <a:gdLst>
                <a:gd name="connsiteX0" fmla="*/ 220550 w 389439"/>
                <a:gd name="connsiteY0" fmla="*/ 9935 h 357648"/>
                <a:gd name="connsiteX1" fmla="*/ 204654 w 389439"/>
                <a:gd name="connsiteY1" fmla="*/ 3974 h 357648"/>
                <a:gd name="connsiteX2" fmla="*/ 188759 w 389439"/>
                <a:gd name="connsiteY2" fmla="*/ 1987 h 357648"/>
                <a:gd name="connsiteX3" fmla="*/ 170876 w 389439"/>
                <a:gd name="connsiteY3" fmla="*/ 0 h 357648"/>
                <a:gd name="connsiteX4" fmla="*/ 156968 w 389439"/>
                <a:gd name="connsiteY4" fmla="*/ 0 h 357648"/>
                <a:gd name="connsiteX5" fmla="*/ 141072 w 389439"/>
                <a:gd name="connsiteY5" fmla="*/ 3974 h 357648"/>
                <a:gd name="connsiteX6" fmla="*/ 127164 w 389439"/>
                <a:gd name="connsiteY6" fmla="*/ 7948 h 357648"/>
                <a:gd name="connsiteX7" fmla="*/ 0 w 389439"/>
                <a:gd name="connsiteY7" fmla="*/ 57621 h 357648"/>
                <a:gd name="connsiteX8" fmla="*/ 13908 w 389439"/>
                <a:gd name="connsiteY8" fmla="*/ 53647 h 357648"/>
                <a:gd name="connsiteX9" fmla="*/ 29804 w 389439"/>
                <a:gd name="connsiteY9" fmla="*/ 49673 h 357648"/>
                <a:gd name="connsiteX10" fmla="*/ 45699 w 389439"/>
                <a:gd name="connsiteY10" fmla="*/ 49673 h 357648"/>
                <a:gd name="connsiteX11" fmla="*/ 61595 w 389439"/>
                <a:gd name="connsiteY11" fmla="*/ 51660 h 357648"/>
                <a:gd name="connsiteX12" fmla="*/ 77490 w 389439"/>
                <a:gd name="connsiteY12" fmla="*/ 53647 h 357648"/>
                <a:gd name="connsiteX13" fmla="*/ 95373 w 389439"/>
                <a:gd name="connsiteY13" fmla="*/ 59608 h 357648"/>
                <a:gd name="connsiteX14" fmla="*/ 111268 w 389439"/>
                <a:gd name="connsiteY14" fmla="*/ 65569 h 357648"/>
                <a:gd name="connsiteX15" fmla="*/ 129151 w 389439"/>
                <a:gd name="connsiteY15" fmla="*/ 73517 h 357648"/>
                <a:gd name="connsiteX16" fmla="*/ 145046 w 389439"/>
                <a:gd name="connsiteY16" fmla="*/ 83451 h 357648"/>
                <a:gd name="connsiteX17" fmla="*/ 158955 w 389439"/>
                <a:gd name="connsiteY17" fmla="*/ 93386 h 357648"/>
                <a:gd name="connsiteX18" fmla="*/ 174850 w 389439"/>
                <a:gd name="connsiteY18" fmla="*/ 105308 h 357648"/>
                <a:gd name="connsiteX19" fmla="*/ 188759 w 389439"/>
                <a:gd name="connsiteY19" fmla="*/ 119216 h 357648"/>
                <a:gd name="connsiteX20" fmla="*/ 200680 w 389439"/>
                <a:gd name="connsiteY20" fmla="*/ 133125 h 357648"/>
                <a:gd name="connsiteX21" fmla="*/ 212602 w 389439"/>
                <a:gd name="connsiteY21" fmla="*/ 147033 h 357648"/>
                <a:gd name="connsiteX22" fmla="*/ 224523 w 389439"/>
                <a:gd name="connsiteY22" fmla="*/ 162929 h 357648"/>
                <a:gd name="connsiteX23" fmla="*/ 232471 w 389439"/>
                <a:gd name="connsiteY23" fmla="*/ 178824 h 357648"/>
                <a:gd name="connsiteX24" fmla="*/ 242406 w 389439"/>
                <a:gd name="connsiteY24" fmla="*/ 194720 h 357648"/>
                <a:gd name="connsiteX25" fmla="*/ 248367 w 389439"/>
                <a:gd name="connsiteY25" fmla="*/ 212602 h 357648"/>
                <a:gd name="connsiteX26" fmla="*/ 254328 w 389439"/>
                <a:gd name="connsiteY26" fmla="*/ 230485 h 357648"/>
                <a:gd name="connsiteX27" fmla="*/ 258302 w 389439"/>
                <a:gd name="connsiteY27" fmla="*/ 246380 h 357648"/>
                <a:gd name="connsiteX28" fmla="*/ 260288 w 389439"/>
                <a:gd name="connsiteY28" fmla="*/ 264262 h 357648"/>
                <a:gd name="connsiteX29" fmla="*/ 262275 w 389439"/>
                <a:gd name="connsiteY29" fmla="*/ 282145 h 357648"/>
                <a:gd name="connsiteX30" fmla="*/ 262275 w 389439"/>
                <a:gd name="connsiteY30" fmla="*/ 357648 h 357648"/>
                <a:gd name="connsiteX31" fmla="*/ 389439 w 389439"/>
                <a:gd name="connsiteY31" fmla="*/ 307975 h 357648"/>
                <a:gd name="connsiteX32" fmla="*/ 389439 w 389439"/>
                <a:gd name="connsiteY32" fmla="*/ 232472 h 357648"/>
                <a:gd name="connsiteX33" fmla="*/ 387452 w 389439"/>
                <a:gd name="connsiteY33" fmla="*/ 214589 h 357648"/>
                <a:gd name="connsiteX34" fmla="*/ 385465 w 389439"/>
                <a:gd name="connsiteY34" fmla="*/ 196707 h 357648"/>
                <a:gd name="connsiteX35" fmla="*/ 381492 w 389439"/>
                <a:gd name="connsiteY35" fmla="*/ 180811 h 357648"/>
                <a:gd name="connsiteX36" fmla="*/ 375531 w 389439"/>
                <a:gd name="connsiteY36" fmla="*/ 162929 h 357648"/>
                <a:gd name="connsiteX37" fmla="*/ 369570 w 389439"/>
                <a:gd name="connsiteY37" fmla="*/ 145046 h 357648"/>
                <a:gd name="connsiteX38" fmla="*/ 359635 w 389439"/>
                <a:gd name="connsiteY38" fmla="*/ 129151 h 357648"/>
                <a:gd name="connsiteX39" fmla="*/ 349700 w 389439"/>
                <a:gd name="connsiteY39" fmla="*/ 113255 h 357648"/>
                <a:gd name="connsiteX40" fmla="*/ 339766 w 389439"/>
                <a:gd name="connsiteY40" fmla="*/ 97360 h 357648"/>
                <a:gd name="connsiteX41" fmla="*/ 327844 w 389439"/>
                <a:gd name="connsiteY41" fmla="*/ 83451 h 357648"/>
                <a:gd name="connsiteX42" fmla="*/ 315923 w 389439"/>
                <a:gd name="connsiteY42" fmla="*/ 69543 h 357648"/>
                <a:gd name="connsiteX43" fmla="*/ 302014 w 389439"/>
                <a:gd name="connsiteY43" fmla="*/ 55634 h 357648"/>
                <a:gd name="connsiteX44" fmla="*/ 286119 w 389439"/>
                <a:gd name="connsiteY44" fmla="*/ 43713 h 357648"/>
                <a:gd name="connsiteX45" fmla="*/ 270223 w 389439"/>
                <a:gd name="connsiteY45" fmla="*/ 33778 h 357648"/>
                <a:gd name="connsiteX46" fmla="*/ 254328 w 389439"/>
                <a:gd name="connsiteY46" fmla="*/ 23843 h 357648"/>
                <a:gd name="connsiteX47" fmla="*/ 238432 w 389439"/>
                <a:gd name="connsiteY47" fmla="*/ 15896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9439" h="357648">
                  <a:moveTo>
                    <a:pt x="220550" y="9935"/>
                  </a:moveTo>
                  <a:lnTo>
                    <a:pt x="204654" y="3974"/>
                  </a:lnTo>
                  <a:lnTo>
                    <a:pt x="188759" y="1987"/>
                  </a:lnTo>
                  <a:lnTo>
                    <a:pt x="170876" y="0"/>
                  </a:lnTo>
                  <a:lnTo>
                    <a:pt x="156968" y="0"/>
                  </a:lnTo>
                  <a:lnTo>
                    <a:pt x="141072" y="3974"/>
                  </a:lnTo>
                  <a:lnTo>
                    <a:pt x="127164" y="7948"/>
                  </a:lnTo>
                  <a:lnTo>
                    <a:pt x="0" y="57621"/>
                  </a:lnTo>
                  <a:lnTo>
                    <a:pt x="13908" y="53647"/>
                  </a:lnTo>
                  <a:lnTo>
                    <a:pt x="29804" y="49673"/>
                  </a:lnTo>
                  <a:lnTo>
                    <a:pt x="45699" y="49673"/>
                  </a:lnTo>
                  <a:lnTo>
                    <a:pt x="61595" y="51660"/>
                  </a:lnTo>
                  <a:lnTo>
                    <a:pt x="77490" y="53647"/>
                  </a:lnTo>
                  <a:lnTo>
                    <a:pt x="95373" y="59608"/>
                  </a:lnTo>
                  <a:lnTo>
                    <a:pt x="111268" y="65569"/>
                  </a:lnTo>
                  <a:lnTo>
                    <a:pt x="129151" y="73517"/>
                  </a:lnTo>
                  <a:lnTo>
                    <a:pt x="145046" y="83451"/>
                  </a:lnTo>
                  <a:lnTo>
                    <a:pt x="158955" y="93386"/>
                  </a:lnTo>
                  <a:lnTo>
                    <a:pt x="174850" y="105308"/>
                  </a:lnTo>
                  <a:lnTo>
                    <a:pt x="188759" y="119216"/>
                  </a:lnTo>
                  <a:lnTo>
                    <a:pt x="200680" y="133125"/>
                  </a:lnTo>
                  <a:lnTo>
                    <a:pt x="212602" y="147033"/>
                  </a:lnTo>
                  <a:lnTo>
                    <a:pt x="224523" y="162929"/>
                  </a:lnTo>
                  <a:lnTo>
                    <a:pt x="232471" y="178824"/>
                  </a:lnTo>
                  <a:lnTo>
                    <a:pt x="242406" y="194720"/>
                  </a:lnTo>
                  <a:lnTo>
                    <a:pt x="248367" y="212602"/>
                  </a:lnTo>
                  <a:lnTo>
                    <a:pt x="254328" y="230485"/>
                  </a:lnTo>
                  <a:lnTo>
                    <a:pt x="258302" y="246380"/>
                  </a:lnTo>
                  <a:lnTo>
                    <a:pt x="260288" y="264262"/>
                  </a:lnTo>
                  <a:lnTo>
                    <a:pt x="262275" y="282145"/>
                  </a:lnTo>
                  <a:lnTo>
                    <a:pt x="262275" y="357648"/>
                  </a:lnTo>
                  <a:lnTo>
                    <a:pt x="389439" y="307975"/>
                  </a:lnTo>
                  <a:lnTo>
                    <a:pt x="389439" y="232472"/>
                  </a:lnTo>
                  <a:lnTo>
                    <a:pt x="387452" y="214589"/>
                  </a:lnTo>
                  <a:lnTo>
                    <a:pt x="385465" y="196707"/>
                  </a:lnTo>
                  <a:lnTo>
                    <a:pt x="381492" y="180811"/>
                  </a:lnTo>
                  <a:lnTo>
                    <a:pt x="375531" y="162929"/>
                  </a:lnTo>
                  <a:lnTo>
                    <a:pt x="369570" y="145046"/>
                  </a:lnTo>
                  <a:lnTo>
                    <a:pt x="359635" y="129151"/>
                  </a:lnTo>
                  <a:lnTo>
                    <a:pt x="349700" y="113255"/>
                  </a:lnTo>
                  <a:lnTo>
                    <a:pt x="339766" y="97360"/>
                  </a:lnTo>
                  <a:lnTo>
                    <a:pt x="327844" y="83451"/>
                  </a:lnTo>
                  <a:lnTo>
                    <a:pt x="315923" y="69543"/>
                  </a:lnTo>
                  <a:lnTo>
                    <a:pt x="302014" y="55634"/>
                  </a:lnTo>
                  <a:lnTo>
                    <a:pt x="286119" y="43713"/>
                  </a:lnTo>
                  <a:lnTo>
                    <a:pt x="270223" y="33778"/>
                  </a:lnTo>
                  <a:lnTo>
                    <a:pt x="254328" y="23843"/>
                  </a:lnTo>
                  <a:lnTo>
                    <a:pt x="238432" y="15896"/>
                  </a:lnTo>
                  <a:close/>
                </a:path>
              </a:pathLst>
            </a:custGeom>
            <a:solidFill>
              <a:srgbClr val="80562C"/>
            </a:solidFill>
            <a:ln w="1985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37D166D-6C67-4957-9516-CD8B5E7912F9}"/>
                </a:ext>
              </a:extLst>
            </p:cNvPr>
            <p:cNvSpPr/>
            <p:nvPr/>
          </p:nvSpPr>
          <p:spPr>
            <a:xfrm>
              <a:off x="6467556" y="5878890"/>
              <a:ext cx="852395" cy="445073"/>
            </a:xfrm>
            <a:custGeom>
              <a:avLst/>
              <a:gdLst>
                <a:gd name="connsiteX0" fmla="*/ 852396 w 852395"/>
                <a:gd name="connsiteY0" fmla="*/ 125177 h 445073"/>
                <a:gd name="connsiteX1" fmla="*/ 852396 w 852395"/>
                <a:gd name="connsiteY1" fmla="*/ 0 h 445073"/>
                <a:gd name="connsiteX2" fmla="*/ 290093 w 852395"/>
                <a:gd name="connsiteY2" fmla="*/ 208628 h 445073"/>
                <a:gd name="connsiteX3" fmla="*/ 127164 w 852395"/>
                <a:gd name="connsiteY3" fmla="*/ 270223 h 445073"/>
                <a:gd name="connsiteX4" fmla="*/ 0 w 852395"/>
                <a:gd name="connsiteY4" fmla="*/ 319896 h 445073"/>
                <a:gd name="connsiteX5" fmla="*/ 0 w 852395"/>
                <a:gd name="connsiteY5" fmla="*/ 445073 h 44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395" h="445073">
                  <a:moveTo>
                    <a:pt x="852396" y="125177"/>
                  </a:moveTo>
                  <a:lnTo>
                    <a:pt x="852396" y="0"/>
                  </a:lnTo>
                  <a:lnTo>
                    <a:pt x="290093" y="208628"/>
                  </a:lnTo>
                  <a:lnTo>
                    <a:pt x="127164" y="270223"/>
                  </a:lnTo>
                  <a:lnTo>
                    <a:pt x="0" y="319896"/>
                  </a:lnTo>
                  <a:lnTo>
                    <a:pt x="0" y="445073"/>
                  </a:lnTo>
                  <a:close/>
                </a:path>
              </a:pathLst>
            </a:custGeom>
            <a:solidFill>
              <a:srgbClr val="80562C"/>
            </a:solidFill>
            <a:ln w="1985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2DDB91D-01DC-4AF2-9E13-8D12710DFD83}"/>
                </a:ext>
              </a:extLst>
            </p:cNvPr>
            <p:cNvSpPr/>
            <p:nvPr/>
          </p:nvSpPr>
          <p:spPr>
            <a:xfrm>
              <a:off x="6078117" y="5578863"/>
              <a:ext cx="667610" cy="242406"/>
            </a:xfrm>
            <a:custGeom>
              <a:avLst/>
              <a:gdLst>
                <a:gd name="connsiteX0" fmla="*/ 0 w 667610"/>
                <a:gd name="connsiteY0" fmla="*/ 242406 h 242406"/>
                <a:gd name="connsiteX1" fmla="*/ 667610 w 667610"/>
                <a:gd name="connsiteY1" fmla="*/ 0 h 242406"/>
                <a:gd name="connsiteX2" fmla="*/ 667610 w 667610"/>
                <a:gd name="connsiteY2" fmla="*/ 0 h 242406"/>
                <a:gd name="connsiteX3" fmla="*/ 0 w 667610"/>
                <a:gd name="connsiteY3" fmla="*/ 242406 h 242406"/>
              </a:gdLst>
              <a:ahLst/>
              <a:cxnLst>
                <a:cxn ang="0">
                  <a:pos x="connsiteX0" y="connsiteY0"/>
                </a:cxn>
                <a:cxn ang="0">
                  <a:pos x="connsiteX1" y="connsiteY1"/>
                </a:cxn>
                <a:cxn ang="0">
                  <a:pos x="connsiteX2" y="connsiteY2"/>
                </a:cxn>
                <a:cxn ang="0">
                  <a:pos x="connsiteX3" y="connsiteY3"/>
                </a:cxn>
              </a:cxnLst>
              <a:rect l="l" t="t" r="r" b="b"/>
              <a:pathLst>
                <a:path w="667610" h="242406">
                  <a:moveTo>
                    <a:pt x="0" y="242406"/>
                  </a:moveTo>
                  <a:lnTo>
                    <a:pt x="667610" y="0"/>
                  </a:lnTo>
                  <a:lnTo>
                    <a:pt x="667610" y="0"/>
                  </a:lnTo>
                  <a:lnTo>
                    <a:pt x="0" y="242406"/>
                  </a:lnTo>
                  <a:close/>
                </a:path>
              </a:pathLst>
            </a:custGeom>
            <a:solidFill>
              <a:srgbClr val="CCCCCC"/>
            </a:solidFill>
            <a:ln w="1985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2C29E01-A256-4025-A3D6-34D55EF51E6F}"/>
                </a:ext>
              </a:extLst>
            </p:cNvPr>
            <p:cNvSpPr/>
            <p:nvPr/>
          </p:nvSpPr>
          <p:spPr>
            <a:xfrm>
              <a:off x="3632200" y="4283382"/>
              <a:ext cx="4935547" cy="2022699"/>
            </a:xfrm>
            <a:custGeom>
              <a:avLst/>
              <a:gdLst>
                <a:gd name="connsiteX0" fmla="*/ 0 w 4935547"/>
                <a:gd name="connsiteY0" fmla="*/ 242406 h 2022699"/>
                <a:gd name="connsiteX1" fmla="*/ 665623 w 4935547"/>
                <a:gd name="connsiteY1" fmla="*/ 0 h 2022699"/>
                <a:gd name="connsiteX2" fmla="*/ 2340610 w 4935547"/>
                <a:gd name="connsiteY2" fmla="*/ 697414 h 2022699"/>
                <a:gd name="connsiteX3" fmla="*/ 2340610 w 4935547"/>
                <a:gd name="connsiteY3" fmla="*/ 697414 h 2022699"/>
                <a:gd name="connsiteX4" fmla="*/ 4935548 w 4935547"/>
                <a:gd name="connsiteY4" fmla="*/ 1780294 h 2022699"/>
                <a:gd name="connsiteX5" fmla="*/ 4267938 w 4935547"/>
                <a:gd name="connsiteY5" fmla="*/ 2022700 h 2022699"/>
                <a:gd name="connsiteX6" fmla="*/ 2016740 w 4935547"/>
                <a:gd name="connsiteY6" fmla="*/ 1082880 h 202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5547" h="2022699">
                  <a:moveTo>
                    <a:pt x="0" y="242406"/>
                  </a:moveTo>
                  <a:lnTo>
                    <a:pt x="665623" y="0"/>
                  </a:lnTo>
                  <a:lnTo>
                    <a:pt x="2340610" y="697414"/>
                  </a:lnTo>
                  <a:lnTo>
                    <a:pt x="2340610" y="697414"/>
                  </a:lnTo>
                  <a:lnTo>
                    <a:pt x="4935548" y="1780294"/>
                  </a:lnTo>
                  <a:lnTo>
                    <a:pt x="4267938" y="2022700"/>
                  </a:lnTo>
                  <a:lnTo>
                    <a:pt x="2016740" y="1082880"/>
                  </a:lnTo>
                  <a:close/>
                </a:path>
              </a:pathLst>
            </a:custGeom>
            <a:solidFill>
              <a:srgbClr val="E6E6E6"/>
            </a:solidFill>
            <a:ln w="1985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00FC70B-9A4F-48D1-9680-B64638B40806}"/>
                </a:ext>
              </a:extLst>
            </p:cNvPr>
            <p:cNvSpPr/>
            <p:nvPr/>
          </p:nvSpPr>
          <p:spPr>
            <a:xfrm>
              <a:off x="7900137" y="6063676"/>
              <a:ext cx="667610" cy="423216"/>
            </a:xfrm>
            <a:custGeom>
              <a:avLst/>
              <a:gdLst>
                <a:gd name="connsiteX0" fmla="*/ 0 w 667610"/>
                <a:gd name="connsiteY0" fmla="*/ 242406 h 423216"/>
                <a:gd name="connsiteX1" fmla="*/ 667610 w 667610"/>
                <a:gd name="connsiteY1" fmla="*/ 0 h 423216"/>
                <a:gd name="connsiteX2" fmla="*/ 667610 w 667610"/>
                <a:gd name="connsiteY2" fmla="*/ 180811 h 423216"/>
                <a:gd name="connsiteX3" fmla="*/ 0 w 667610"/>
                <a:gd name="connsiteY3" fmla="*/ 423217 h 423216"/>
              </a:gdLst>
              <a:ahLst/>
              <a:cxnLst>
                <a:cxn ang="0">
                  <a:pos x="connsiteX0" y="connsiteY0"/>
                </a:cxn>
                <a:cxn ang="0">
                  <a:pos x="connsiteX1" y="connsiteY1"/>
                </a:cxn>
                <a:cxn ang="0">
                  <a:pos x="connsiteX2" y="connsiteY2"/>
                </a:cxn>
                <a:cxn ang="0">
                  <a:pos x="connsiteX3" y="connsiteY3"/>
                </a:cxn>
              </a:cxnLst>
              <a:rect l="l" t="t" r="r" b="b"/>
              <a:pathLst>
                <a:path w="667610" h="423216">
                  <a:moveTo>
                    <a:pt x="0" y="242406"/>
                  </a:moveTo>
                  <a:lnTo>
                    <a:pt x="667610" y="0"/>
                  </a:lnTo>
                  <a:lnTo>
                    <a:pt x="667610" y="180811"/>
                  </a:lnTo>
                  <a:lnTo>
                    <a:pt x="0" y="423217"/>
                  </a:lnTo>
                  <a:close/>
                </a:path>
              </a:pathLst>
            </a:custGeom>
            <a:solidFill>
              <a:srgbClr val="CCCCCC"/>
            </a:solidFill>
            <a:ln w="1985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7145D7D-D5F6-4208-883B-EB505CF5FA90}"/>
                </a:ext>
              </a:extLst>
            </p:cNvPr>
            <p:cNvSpPr/>
            <p:nvPr/>
          </p:nvSpPr>
          <p:spPr>
            <a:xfrm>
              <a:off x="3632200" y="4525788"/>
              <a:ext cx="4267937" cy="1961104"/>
            </a:xfrm>
            <a:custGeom>
              <a:avLst/>
              <a:gdLst>
                <a:gd name="connsiteX0" fmla="*/ 0 w 4267937"/>
                <a:gd name="connsiteY0" fmla="*/ 0 h 1961104"/>
                <a:gd name="connsiteX1" fmla="*/ 4267938 w 4267937"/>
                <a:gd name="connsiteY1" fmla="*/ 1780294 h 1961104"/>
                <a:gd name="connsiteX2" fmla="*/ 4267938 w 4267937"/>
                <a:gd name="connsiteY2" fmla="*/ 1961105 h 1961104"/>
                <a:gd name="connsiteX3" fmla="*/ 0 w 4267937"/>
                <a:gd name="connsiteY3" fmla="*/ 180811 h 1961104"/>
              </a:gdLst>
              <a:ahLst/>
              <a:cxnLst>
                <a:cxn ang="0">
                  <a:pos x="connsiteX0" y="connsiteY0"/>
                </a:cxn>
                <a:cxn ang="0">
                  <a:pos x="connsiteX1" y="connsiteY1"/>
                </a:cxn>
                <a:cxn ang="0">
                  <a:pos x="connsiteX2" y="connsiteY2"/>
                </a:cxn>
                <a:cxn ang="0">
                  <a:pos x="connsiteX3" y="connsiteY3"/>
                </a:cxn>
              </a:cxnLst>
              <a:rect l="l" t="t" r="r" b="b"/>
              <a:pathLst>
                <a:path w="4267937" h="1961104">
                  <a:moveTo>
                    <a:pt x="0" y="0"/>
                  </a:moveTo>
                  <a:lnTo>
                    <a:pt x="4267938" y="1780294"/>
                  </a:lnTo>
                  <a:lnTo>
                    <a:pt x="4267938" y="1961105"/>
                  </a:lnTo>
                  <a:lnTo>
                    <a:pt x="0" y="180811"/>
                  </a:lnTo>
                  <a:close/>
                </a:path>
              </a:pathLst>
            </a:custGeom>
            <a:solidFill>
              <a:srgbClr val="B3B3B3"/>
            </a:solidFill>
            <a:ln w="1985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27797E5-B0D7-4787-90A1-25DDA8017037}"/>
                </a:ext>
              </a:extLst>
            </p:cNvPr>
            <p:cNvSpPr/>
            <p:nvPr/>
          </p:nvSpPr>
          <p:spPr>
            <a:xfrm>
              <a:off x="5782064" y="5610654"/>
              <a:ext cx="304001" cy="417256"/>
            </a:xfrm>
            <a:custGeom>
              <a:avLst/>
              <a:gdLst>
                <a:gd name="connsiteX0" fmla="*/ 168890 w 304001"/>
                <a:gd name="connsiteY0" fmla="*/ 260288 h 417256"/>
                <a:gd name="connsiteX1" fmla="*/ 168890 w 304001"/>
                <a:gd name="connsiteY1" fmla="*/ 325857 h 417256"/>
                <a:gd name="connsiteX2" fmla="*/ 168890 w 304001"/>
                <a:gd name="connsiteY2" fmla="*/ 417256 h 417256"/>
                <a:gd name="connsiteX3" fmla="*/ 304001 w 304001"/>
                <a:gd name="connsiteY3" fmla="*/ 365596 h 417256"/>
                <a:gd name="connsiteX4" fmla="*/ 296053 w 304001"/>
                <a:gd name="connsiteY4" fmla="*/ 194720 h 417256"/>
                <a:gd name="connsiteX5" fmla="*/ 292080 w 304001"/>
                <a:gd name="connsiteY5" fmla="*/ 178824 h 417256"/>
                <a:gd name="connsiteX6" fmla="*/ 290093 w 304001"/>
                <a:gd name="connsiteY6" fmla="*/ 162929 h 417256"/>
                <a:gd name="connsiteX7" fmla="*/ 284132 w 304001"/>
                <a:gd name="connsiteY7" fmla="*/ 147033 h 417256"/>
                <a:gd name="connsiteX8" fmla="*/ 278171 w 304001"/>
                <a:gd name="connsiteY8" fmla="*/ 131138 h 417256"/>
                <a:gd name="connsiteX9" fmla="*/ 270223 w 304001"/>
                <a:gd name="connsiteY9" fmla="*/ 115242 h 417256"/>
                <a:gd name="connsiteX10" fmla="*/ 260289 w 304001"/>
                <a:gd name="connsiteY10" fmla="*/ 101334 h 417256"/>
                <a:gd name="connsiteX11" fmla="*/ 250354 w 304001"/>
                <a:gd name="connsiteY11" fmla="*/ 85438 h 417256"/>
                <a:gd name="connsiteX12" fmla="*/ 240419 w 304001"/>
                <a:gd name="connsiteY12" fmla="*/ 73517 h 417256"/>
                <a:gd name="connsiteX13" fmla="*/ 228498 w 304001"/>
                <a:gd name="connsiteY13" fmla="*/ 59608 h 417256"/>
                <a:gd name="connsiteX14" fmla="*/ 214589 w 304001"/>
                <a:gd name="connsiteY14" fmla="*/ 47686 h 417256"/>
                <a:gd name="connsiteX15" fmla="*/ 200681 w 304001"/>
                <a:gd name="connsiteY15" fmla="*/ 35765 h 417256"/>
                <a:gd name="connsiteX16" fmla="*/ 186772 w 304001"/>
                <a:gd name="connsiteY16" fmla="*/ 25830 h 417256"/>
                <a:gd name="connsiteX17" fmla="*/ 172863 w 304001"/>
                <a:gd name="connsiteY17" fmla="*/ 17882 h 417256"/>
                <a:gd name="connsiteX18" fmla="*/ 156968 w 304001"/>
                <a:gd name="connsiteY18" fmla="*/ 9935 h 417256"/>
                <a:gd name="connsiteX19" fmla="*/ 141073 w 304001"/>
                <a:gd name="connsiteY19" fmla="*/ 3974 h 417256"/>
                <a:gd name="connsiteX20" fmla="*/ 127164 w 304001"/>
                <a:gd name="connsiteY20" fmla="*/ 0 h 417256"/>
                <a:gd name="connsiteX21" fmla="*/ 0 w 304001"/>
                <a:gd name="connsiteY21" fmla="*/ 49673 h 417256"/>
                <a:gd name="connsiteX22" fmla="*/ 13909 w 304001"/>
                <a:gd name="connsiteY22" fmla="*/ 53647 h 417256"/>
                <a:gd name="connsiteX23" fmla="*/ 29804 w 304001"/>
                <a:gd name="connsiteY23" fmla="*/ 59608 h 417256"/>
                <a:gd name="connsiteX24" fmla="*/ 45700 w 304001"/>
                <a:gd name="connsiteY24" fmla="*/ 67556 h 417256"/>
                <a:gd name="connsiteX25" fmla="*/ 59608 w 304001"/>
                <a:gd name="connsiteY25" fmla="*/ 75503 h 417256"/>
                <a:gd name="connsiteX26" fmla="*/ 73517 w 304001"/>
                <a:gd name="connsiteY26" fmla="*/ 85438 h 417256"/>
                <a:gd name="connsiteX27" fmla="*/ 87425 w 304001"/>
                <a:gd name="connsiteY27" fmla="*/ 97360 h 417256"/>
                <a:gd name="connsiteX28" fmla="*/ 101334 w 304001"/>
                <a:gd name="connsiteY28" fmla="*/ 109281 h 417256"/>
                <a:gd name="connsiteX29" fmla="*/ 113255 w 304001"/>
                <a:gd name="connsiteY29" fmla="*/ 123190 h 417256"/>
                <a:gd name="connsiteX30" fmla="*/ 123190 w 304001"/>
                <a:gd name="connsiteY30" fmla="*/ 135112 h 417256"/>
                <a:gd name="connsiteX31" fmla="*/ 133125 w 304001"/>
                <a:gd name="connsiteY31" fmla="*/ 151007 h 417256"/>
                <a:gd name="connsiteX32" fmla="*/ 143059 w 304001"/>
                <a:gd name="connsiteY32" fmla="*/ 164916 h 417256"/>
                <a:gd name="connsiteX33" fmla="*/ 151007 w 304001"/>
                <a:gd name="connsiteY33" fmla="*/ 180811 h 417256"/>
                <a:gd name="connsiteX34" fmla="*/ 156968 w 304001"/>
                <a:gd name="connsiteY34" fmla="*/ 196706 h 417256"/>
                <a:gd name="connsiteX35" fmla="*/ 162929 w 304001"/>
                <a:gd name="connsiteY35" fmla="*/ 212602 h 417256"/>
                <a:gd name="connsiteX36" fmla="*/ 166903 w 304001"/>
                <a:gd name="connsiteY36" fmla="*/ 228498 h 417256"/>
                <a:gd name="connsiteX37" fmla="*/ 168890 w 304001"/>
                <a:gd name="connsiteY37" fmla="*/ 244393 h 41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4001" h="417256">
                  <a:moveTo>
                    <a:pt x="168890" y="260288"/>
                  </a:moveTo>
                  <a:lnTo>
                    <a:pt x="168890" y="325857"/>
                  </a:lnTo>
                  <a:lnTo>
                    <a:pt x="168890" y="417256"/>
                  </a:lnTo>
                  <a:lnTo>
                    <a:pt x="304001" y="365596"/>
                  </a:lnTo>
                  <a:lnTo>
                    <a:pt x="296053" y="194720"/>
                  </a:lnTo>
                  <a:lnTo>
                    <a:pt x="292080" y="178824"/>
                  </a:lnTo>
                  <a:lnTo>
                    <a:pt x="290093" y="162929"/>
                  </a:lnTo>
                  <a:lnTo>
                    <a:pt x="284132" y="147033"/>
                  </a:lnTo>
                  <a:lnTo>
                    <a:pt x="278171" y="131138"/>
                  </a:lnTo>
                  <a:lnTo>
                    <a:pt x="270223" y="115242"/>
                  </a:lnTo>
                  <a:lnTo>
                    <a:pt x="260289" y="101334"/>
                  </a:lnTo>
                  <a:lnTo>
                    <a:pt x="250354" y="85438"/>
                  </a:lnTo>
                  <a:lnTo>
                    <a:pt x="240419" y="73517"/>
                  </a:lnTo>
                  <a:lnTo>
                    <a:pt x="228498" y="59608"/>
                  </a:lnTo>
                  <a:lnTo>
                    <a:pt x="214589" y="47686"/>
                  </a:lnTo>
                  <a:lnTo>
                    <a:pt x="200681" y="35765"/>
                  </a:lnTo>
                  <a:lnTo>
                    <a:pt x="186772" y="25830"/>
                  </a:lnTo>
                  <a:lnTo>
                    <a:pt x="172863" y="17882"/>
                  </a:lnTo>
                  <a:lnTo>
                    <a:pt x="156968" y="9935"/>
                  </a:lnTo>
                  <a:lnTo>
                    <a:pt x="141073" y="3974"/>
                  </a:lnTo>
                  <a:lnTo>
                    <a:pt x="127164" y="0"/>
                  </a:lnTo>
                  <a:lnTo>
                    <a:pt x="0" y="49673"/>
                  </a:lnTo>
                  <a:lnTo>
                    <a:pt x="13909" y="53647"/>
                  </a:lnTo>
                  <a:lnTo>
                    <a:pt x="29804" y="59608"/>
                  </a:lnTo>
                  <a:lnTo>
                    <a:pt x="45700" y="67556"/>
                  </a:lnTo>
                  <a:lnTo>
                    <a:pt x="59608" y="75503"/>
                  </a:lnTo>
                  <a:lnTo>
                    <a:pt x="73517" y="85438"/>
                  </a:lnTo>
                  <a:lnTo>
                    <a:pt x="87425" y="97360"/>
                  </a:lnTo>
                  <a:lnTo>
                    <a:pt x="101334" y="109281"/>
                  </a:lnTo>
                  <a:lnTo>
                    <a:pt x="113255" y="123190"/>
                  </a:lnTo>
                  <a:lnTo>
                    <a:pt x="123190" y="135112"/>
                  </a:lnTo>
                  <a:lnTo>
                    <a:pt x="133125" y="151007"/>
                  </a:lnTo>
                  <a:lnTo>
                    <a:pt x="143059" y="164916"/>
                  </a:lnTo>
                  <a:lnTo>
                    <a:pt x="151007" y="180811"/>
                  </a:lnTo>
                  <a:lnTo>
                    <a:pt x="156968" y="196706"/>
                  </a:lnTo>
                  <a:lnTo>
                    <a:pt x="162929" y="212602"/>
                  </a:lnTo>
                  <a:lnTo>
                    <a:pt x="166903" y="228498"/>
                  </a:lnTo>
                  <a:lnTo>
                    <a:pt x="168890" y="244393"/>
                  </a:lnTo>
                  <a:close/>
                </a:path>
              </a:pathLst>
            </a:custGeom>
            <a:solidFill>
              <a:srgbClr val="80562C"/>
            </a:solidFill>
            <a:ln w="1985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E96DA3E-A2E3-4A0C-9BEE-81E661435060}"/>
                </a:ext>
              </a:extLst>
            </p:cNvPr>
            <p:cNvSpPr/>
            <p:nvPr/>
          </p:nvSpPr>
          <p:spPr>
            <a:xfrm>
              <a:off x="5950953" y="5821269"/>
              <a:ext cx="127163" cy="49673"/>
            </a:xfrm>
            <a:custGeom>
              <a:avLst/>
              <a:gdLst>
                <a:gd name="connsiteX0" fmla="*/ 0 w 127163"/>
                <a:gd name="connsiteY0" fmla="*/ 49673 h 49673"/>
                <a:gd name="connsiteX1" fmla="*/ 127164 w 127163"/>
                <a:gd name="connsiteY1" fmla="*/ 0 h 49673"/>
                <a:gd name="connsiteX2" fmla="*/ 127164 w 127163"/>
                <a:gd name="connsiteY2" fmla="*/ 0 h 49673"/>
                <a:gd name="connsiteX3" fmla="*/ 0 w 127163"/>
                <a:gd name="connsiteY3" fmla="*/ 49673 h 49673"/>
              </a:gdLst>
              <a:ahLst/>
              <a:cxnLst>
                <a:cxn ang="0">
                  <a:pos x="connsiteX0" y="connsiteY0"/>
                </a:cxn>
                <a:cxn ang="0">
                  <a:pos x="connsiteX1" y="connsiteY1"/>
                </a:cxn>
                <a:cxn ang="0">
                  <a:pos x="connsiteX2" y="connsiteY2"/>
                </a:cxn>
                <a:cxn ang="0">
                  <a:pos x="connsiteX3" y="connsiteY3"/>
                </a:cxn>
              </a:cxnLst>
              <a:rect l="l" t="t" r="r" b="b"/>
              <a:pathLst>
                <a:path w="127163" h="49673">
                  <a:moveTo>
                    <a:pt x="0" y="49673"/>
                  </a:moveTo>
                  <a:lnTo>
                    <a:pt x="127164" y="0"/>
                  </a:lnTo>
                  <a:lnTo>
                    <a:pt x="127164" y="0"/>
                  </a:lnTo>
                  <a:lnTo>
                    <a:pt x="0" y="49673"/>
                  </a:lnTo>
                  <a:close/>
                </a:path>
              </a:pathLst>
            </a:custGeom>
            <a:solidFill>
              <a:srgbClr val="994F14"/>
            </a:solidFill>
            <a:ln w="1985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8CEC5F3-AA54-40A3-B877-8CBE41314A14}"/>
                </a:ext>
              </a:extLst>
            </p:cNvPr>
            <p:cNvSpPr/>
            <p:nvPr/>
          </p:nvSpPr>
          <p:spPr>
            <a:xfrm>
              <a:off x="5742325" y="5312614"/>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994F14"/>
            </a:solidFill>
            <a:ln w="1985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8B9076C-B808-498B-8804-B9B252AEA8CD}"/>
                </a:ext>
              </a:extLst>
            </p:cNvPr>
            <p:cNvSpPr/>
            <p:nvPr/>
          </p:nvSpPr>
          <p:spPr>
            <a:xfrm>
              <a:off x="5521775" y="5302679"/>
              <a:ext cx="387452" cy="357648"/>
            </a:xfrm>
            <a:custGeom>
              <a:avLst/>
              <a:gdLst>
                <a:gd name="connsiteX0" fmla="*/ 220550 w 387452"/>
                <a:gd name="connsiteY0" fmla="*/ 9935 h 357648"/>
                <a:gd name="connsiteX1" fmla="*/ 202668 w 387452"/>
                <a:gd name="connsiteY1" fmla="*/ 3974 h 357648"/>
                <a:gd name="connsiteX2" fmla="*/ 186772 w 387452"/>
                <a:gd name="connsiteY2" fmla="*/ 1987 h 357648"/>
                <a:gd name="connsiteX3" fmla="*/ 170876 w 387452"/>
                <a:gd name="connsiteY3" fmla="*/ 0 h 357648"/>
                <a:gd name="connsiteX4" fmla="*/ 154981 w 387452"/>
                <a:gd name="connsiteY4" fmla="*/ 0 h 357648"/>
                <a:gd name="connsiteX5" fmla="*/ 141072 w 387452"/>
                <a:gd name="connsiteY5" fmla="*/ 1987 h 357648"/>
                <a:gd name="connsiteX6" fmla="*/ 127164 w 387452"/>
                <a:gd name="connsiteY6" fmla="*/ 5961 h 357648"/>
                <a:gd name="connsiteX7" fmla="*/ 0 w 387452"/>
                <a:gd name="connsiteY7" fmla="*/ 55634 h 357648"/>
                <a:gd name="connsiteX8" fmla="*/ 13909 w 387452"/>
                <a:gd name="connsiteY8" fmla="*/ 51660 h 357648"/>
                <a:gd name="connsiteX9" fmla="*/ 27817 w 387452"/>
                <a:gd name="connsiteY9" fmla="*/ 49673 h 357648"/>
                <a:gd name="connsiteX10" fmla="*/ 43713 w 387452"/>
                <a:gd name="connsiteY10" fmla="*/ 49673 h 357648"/>
                <a:gd name="connsiteX11" fmla="*/ 59608 w 387452"/>
                <a:gd name="connsiteY11" fmla="*/ 51660 h 357648"/>
                <a:gd name="connsiteX12" fmla="*/ 77491 w 387452"/>
                <a:gd name="connsiteY12" fmla="*/ 53647 h 357648"/>
                <a:gd name="connsiteX13" fmla="*/ 93386 w 387452"/>
                <a:gd name="connsiteY13" fmla="*/ 59608 h 357648"/>
                <a:gd name="connsiteX14" fmla="*/ 111268 w 387452"/>
                <a:gd name="connsiteY14" fmla="*/ 65569 h 357648"/>
                <a:gd name="connsiteX15" fmla="*/ 127164 w 387452"/>
                <a:gd name="connsiteY15" fmla="*/ 73517 h 357648"/>
                <a:gd name="connsiteX16" fmla="*/ 143059 w 387452"/>
                <a:gd name="connsiteY16" fmla="*/ 83451 h 357648"/>
                <a:gd name="connsiteX17" fmla="*/ 158955 w 387452"/>
                <a:gd name="connsiteY17" fmla="*/ 93386 h 357648"/>
                <a:gd name="connsiteX18" fmla="*/ 172863 w 387452"/>
                <a:gd name="connsiteY18" fmla="*/ 105307 h 357648"/>
                <a:gd name="connsiteX19" fmla="*/ 186772 w 387452"/>
                <a:gd name="connsiteY19" fmla="*/ 119216 h 357648"/>
                <a:gd name="connsiteX20" fmla="*/ 200680 w 387452"/>
                <a:gd name="connsiteY20" fmla="*/ 133125 h 357648"/>
                <a:gd name="connsiteX21" fmla="*/ 212602 w 387452"/>
                <a:gd name="connsiteY21" fmla="*/ 147033 h 357648"/>
                <a:gd name="connsiteX22" fmla="*/ 222537 w 387452"/>
                <a:gd name="connsiteY22" fmla="*/ 162929 h 357648"/>
                <a:gd name="connsiteX23" fmla="*/ 232472 w 387452"/>
                <a:gd name="connsiteY23" fmla="*/ 178824 h 357648"/>
                <a:gd name="connsiteX24" fmla="*/ 240419 w 387452"/>
                <a:gd name="connsiteY24" fmla="*/ 194720 h 357648"/>
                <a:gd name="connsiteX25" fmla="*/ 248367 w 387452"/>
                <a:gd name="connsiteY25" fmla="*/ 212602 h 357648"/>
                <a:gd name="connsiteX26" fmla="*/ 254328 w 387452"/>
                <a:gd name="connsiteY26" fmla="*/ 230484 h 357648"/>
                <a:gd name="connsiteX27" fmla="*/ 258302 w 387452"/>
                <a:gd name="connsiteY27" fmla="*/ 246380 h 357648"/>
                <a:gd name="connsiteX28" fmla="*/ 260289 w 387452"/>
                <a:gd name="connsiteY28" fmla="*/ 264262 h 357648"/>
                <a:gd name="connsiteX29" fmla="*/ 260289 w 387452"/>
                <a:gd name="connsiteY29" fmla="*/ 282145 h 357648"/>
                <a:gd name="connsiteX30" fmla="*/ 260289 w 387452"/>
                <a:gd name="connsiteY30" fmla="*/ 357648 h 357648"/>
                <a:gd name="connsiteX31" fmla="*/ 387452 w 387452"/>
                <a:gd name="connsiteY31" fmla="*/ 307975 h 357648"/>
                <a:gd name="connsiteX32" fmla="*/ 387452 w 387452"/>
                <a:gd name="connsiteY32" fmla="*/ 232471 h 357648"/>
                <a:gd name="connsiteX33" fmla="*/ 387452 w 387452"/>
                <a:gd name="connsiteY33" fmla="*/ 214589 h 357648"/>
                <a:gd name="connsiteX34" fmla="*/ 385466 w 387452"/>
                <a:gd name="connsiteY34" fmla="*/ 196706 h 357648"/>
                <a:gd name="connsiteX35" fmla="*/ 381492 w 387452"/>
                <a:gd name="connsiteY35" fmla="*/ 180811 h 357648"/>
                <a:gd name="connsiteX36" fmla="*/ 375531 w 387452"/>
                <a:gd name="connsiteY36" fmla="*/ 162929 h 357648"/>
                <a:gd name="connsiteX37" fmla="*/ 367583 w 387452"/>
                <a:gd name="connsiteY37" fmla="*/ 145046 h 357648"/>
                <a:gd name="connsiteX38" fmla="*/ 359635 w 387452"/>
                <a:gd name="connsiteY38" fmla="*/ 129151 h 357648"/>
                <a:gd name="connsiteX39" fmla="*/ 349701 w 387452"/>
                <a:gd name="connsiteY39" fmla="*/ 113255 h 357648"/>
                <a:gd name="connsiteX40" fmla="*/ 339766 w 387452"/>
                <a:gd name="connsiteY40" fmla="*/ 97360 h 357648"/>
                <a:gd name="connsiteX41" fmla="*/ 327844 w 387452"/>
                <a:gd name="connsiteY41" fmla="*/ 83451 h 357648"/>
                <a:gd name="connsiteX42" fmla="*/ 313936 w 387452"/>
                <a:gd name="connsiteY42" fmla="*/ 69543 h 357648"/>
                <a:gd name="connsiteX43" fmla="*/ 300027 w 387452"/>
                <a:gd name="connsiteY43" fmla="*/ 55634 h 357648"/>
                <a:gd name="connsiteX44" fmla="*/ 286119 w 387452"/>
                <a:gd name="connsiteY44" fmla="*/ 43713 h 357648"/>
                <a:gd name="connsiteX45" fmla="*/ 270223 w 387452"/>
                <a:gd name="connsiteY45" fmla="*/ 33778 h 357648"/>
                <a:gd name="connsiteX46" fmla="*/ 254328 w 387452"/>
                <a:gd name="connsiteY46" fmla="*/ 23843 h 357648"/>
                <a:gd name="connsiteX47" fmla="*/ 238432 w 387452"/>
                <a:gd name="connsiteY47" fmla="*/ 15895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452" h="357648">
                  <a:moveTo>
                    <a:pt x="220550" y="9935"/>
                  </a:moveTo>
                  <a:lnTo>
                    <a:pt x="202668" y="3974"/>
                  </a:lnTo>
                  <a:lnTo>
                    <a:pt x="186772" y="1987"/>
                  </a:lnTo>
                  <a:lnTo>
                    <a:pt x="170876" y="0"/>
                  </a:lnTo>
                  <a:lnTo>
                    <a:pt x="154981" y="0"/>
                  </a:lnTo>
                  <a:lnTo>
                    <a:pt x="141072" y="1987"/>
                  </a:lnTo>
                  <a:lnTo>
                    <a:pt x="127164" y="5961"/>
                  </a:lnTo>
                  <a:lnTo>
                    <a:pt x="0" y="55634"/>
                  </a:lnTo>
                  <a:lnTo>
                    <a:pt x="13909" y="51660"/>
                  </a:lnTo>
                  <a:lnTo>
                    <a:pt x="27817" y="49673"/>
                  </a:lnTo>
                  <a:lnTo>
                    <a:pt x="43713" y="49673"/>
                  </a:lnTo>
                  <a:lnTo>
                    <a:pt x="59608" y="51660"/>
                  </a:lnTo>
                  <a:lnTo>
                    <a:pt x="77491" y="53647"/>
                  </a:lnTo>
                  <a:lnTo>
                    <a:pt x="93386" y="59608"/>
                  </a:lnTo>
                  <a:lnTo>
                    <a:pt x="111268" y="65569"/>
                  </a:lnTo>
                  <a:lnTo>
                    <a:pt x="127164" y="73517"/>
                  </a:lnTo>
                  <a:lnTo>
                    <a:pt x="143059" y="83451"/>
                  </a:lnTo>
                  <a:lnTo>
                    <a:pt x="158955" y="93386"/>
                  </a:lnTo>
                  <a:lnTo>
                    <a:pt x="172863" y="105307"/>
                  </a:lnTo>
                  <a:lnTo>
                    <a:pt x="186772" y="119216"/>
                  </a:lnTo>
                  <a:lnTo>
                    <a:pt x="200680" y="133125"/>
                  </a:lnTo>
                  <a:lnTo>
                    <a:pt x="212602" y="147033"/>
                  </a:lnTo>
                  <a:lnTo>
                    <a:pt x="222537" y="162929"/>
                  </a:lnTo>
                  <a:lnTo>
                    <a:pt x="232472" y="178824"/>
                  </a:lnTo>
                  <a:lnTo>
                    <a:pt x="240419" y="194720"/>
                  </a:lnTo>
                  <a:lnTo>
                    <a:pt x="248367" y="212602"/>
                  </a:lnTo>
                  <a:lnTo>
                    <a:pt x="254328" y="230484"/>
                  </a:lnTo>
                  <a:lnTo>
                    <a:pt x="258302" y="246380"/>
                  </a:lnTo>
                  <a:lnTo>
                    <a:pt x="260289" y="264262"/>
                  </a:lnTo>
                  <a:lnTo>
                    <a:pt x="260289" y="282145"/>
                  </a:lnTo>
                  <a:lnTo>
                    <a:pt x="260289" y="357648"/>
                  </a:lnTo>
                  <a:lnTo>
                    <a:pt x="387452" y="307975"/>
                  </a:lnTo>
                  <a:lnTo>
                    <a:pt x="387452" y="232471"/>
                  </a:lnTo>
                  <a:lnTo>
                    <a:pt x="387452" y="214589"/>
                  </a:lnTo>
                  <a:lnTo>
                    <a:pt x="385466" y="196706"/>
                  </a:lnTo>
                  <a:lnTo>
                    <a:pt x="381492" y="180811"/>
                  </a:lnTo>
                  <a:lnTo>
                    <a:pt x="375531" y="162929"/>
                  </a:lnTo>
                  <a:lnTo>
                    <a:pt x="367583" y="145046"/>
                  </a:lnTo>
                  <a:lnTo>
                    <a:pt x="359635" y="129151"/>
                  </a:lnTo>
                  <a:lnTo>
                    <a:pt x="349701" y="113255"/>
                  </a:lnTo>
                  <a:lnTo>
                    <a:pt x="339766" y="97360"/>
                  </a:lnTo>
                  <a:lnTo>
                    <a:pt x="327844" y="83451"/>
                  </a:lnTo>
                  <a:lnTo>
                    <a:pt x="313936" y="69543"/>
                  </a:lnTo>
                  <a:lnTo>
                    <a:pt x="300027" y="55634"/>
                  </a:lnTo>
                  <a:lnTo>
                    <a:pt x="286119" y="43713"/>
                  </a:lnTo>
                  <a:lnTo>
                    <a:pt x="270223" y="33778"/>
                  </a:lnTo>
                  <a:lnTo>
                    <a:pt x="254328" y="23843"/>
                  </a:lnTo>
                  <a:lnTo>
                    <a:pt x="238432" y="15895"/>
                  </a:lnTo>
                  <a:close/>
                </a:path>
              </a:pathLst>
            </a:custGeom>
            <a:solidFill>
              <a:srgbClr val="80562C"/>
            </a:solidFill>
            <a:ln w="1985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10C151F8-BA37-4064-8450-F5AE6F73B435}"/>
                </a:ext>
              </a:extLst>
            </p:cNvPr>
            <p:cNvSpPr/>
            <p:nvPr/>
          </p:nvSpPr>
          <p:spPr>
            <a:xfrm>
              <a:off x="5348912" y="5487464"/>
              <a:ext cx="226510" cy="61594"/>
            </a:xfrm>
            <a:custGeom>
              <a:avLst/>
              <a:gdLst>
                <a:gd name="connsiteX0" fmla="*/ 99347 w 226510"/>
                <a:gd name="connsiteY0" fmla="*/ 61595 h 61594"/>
                <a:gd name="connsiteX1" fmla="*/ 226511 w 226510"/>
                <a:gd name="connsiteY1" fmla="*/ 11922 h 61594"/>
                <a:gd name="connsiteX2" fmla="*/ 212602 w 226510"/>
                <a:gd name="connsiteY2" fmla="*/ 7948 h 61594"/>
                <a:gd name="connsiteX3" fmla="*/ 196707 w 226510"/>
                <a:gd name="connsiteY3" fmla="*/ 3974 h 61594"/>
                <a:gd name="connsiteX4" fmla="*/ 180811 w 226510"/>
                <a:gd name="connsiteY4" fmla="*/ 0 h 61594"/>
                <a:gd name="connsiteX5" fmla="*/ 166903 w 226510"/>
                <a:gd name="connsiteY5" fmla="*/ 0 h 61594"/>
                <a:gd name="connsiteX6" fmla="*/ 152994 w 226510"/>
                <a:gd name="connsiteY6" fmla="*/ 0 h 61594"/>
                <a:gd name="connsiteX7" fmla="*/ 139085 w 226510"/>
                <a:gd name="connsiteY7" fmla="*/ 1987 h 61594"/>
                <a:gd name="connsiteX8" fmla="*/ 127164 w 226510"/>
                <a:gd name="connsiteY8" fmla="*/ 5961 h 61594"/>
                <a:gd name="connsiteX9" fmla="*/ 0 w 226510"/>
                <a:gd name="connsiteY9" fmla="*/ 55634 h 61594"/>
                <a:gd name="connsiteX10" fmla="*/ 11922 w 226510"/>
                <a:gd name="connsiteY10" fmla="*/ 51660 h 61594"/>
                <a:gd name="connsiteX11" fmla="*/ 25830 w 226510"/>
                <a:gd name="connsiteY11" fmla="*/ 49673 h 61594"/>
                <a:gd name="connsiteX12" fmla="*/ 39739 w 226510"/>
                <a:gd name="connsiteY12" fmla="*/ 49673 h 61594"/>
                <a:gd name="connsiteX13" fmla="*/ 55634 w 226510"/>
                <a:gd name="connsiteY13" fmla="*/ 49673 h 61594"/>
                <a:gd name="connsiteX14" fmla="*/ 69543 w 226510"/>
                <a:gd name="connsiteY14" fmla="*/ 53647 h 61594"/>
                <a:gd name="connsiteX15" fmla="*/ 85438 w 226510"/>
                <a:gd name="connsiteY15" fmla="*/ 57621 h 6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510" h="61594">
                  <a:moveTo>
                    <a:pt x="99347" y="61595"/>
                  </a:moveTo>
                  <a:lnTo>
                    <a:pt x="226511" y="11922"/>
                  </a:lnTo>
                  <a:lnTo>
                    <a:pt x="212602" y="7948"/>
                  </a:lnTo>
                  <a:lnTo>
                    <a:pt x="196707" y="3974"/>
                  </a:lnTo>
                  <a:lnTo>
                    <a:pt x="180811" y="0"/>
                  </a:lnTo>
                  <a:lnTo>
                    <a:pt x="166903" y="0"/>
                  </a:lnTo>
                  <a:lnTo>
                    <a:pt x="152994" y="0"/>
                  </a:lnTo>
                  <a:lnTo>
                    <a:pt x="139085" y="1987"/>
                  </a:lnTo>
                  <a:lnTo>
                    <a:pt x="127164" y="5961"/>
                  </a:lnTo>
                  <a:lnTo>
                    <a:pt x="0" y="55634"/>
                  </a:lnTo>
                  <a:lnTo>
                    <a:pt x="11922" y="51660"/>
                  </a:lnTo>
                  <a:lnTo>
                    <a:pt x="25830" y="49673"/>
                  </a:lnTo>
                  <a:lnTo>
                    <a:pt x="39739" y="49673"/>
                  </a:lnTo>
                  <a:lnTo>
                    <a:pt x="55634" y="49673"/>
                  </a:lnTo>
                  <a:lnTo>
                    <a:pt x="69543" y="53647"/>
                  </a:lnTo>
                  <a:lnTo>
                    <a:pt x="85438" y="57621"/>
                  </a:lnTo>
                  <a:close/>
                </a:path>
              </a:pathLst>
            </a:custGeom>
            <a:solidFill>
              <a:srgbClr val="80562C"/>
            </a:solidFill>
            <a:ln w="1985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8408FE3-ED45-49FF-A8E9-1120C3D90DEB}"/>
                </a:ext>
              </a:extLst>
            </p:cNvPr>
            <p:cNvSpPr/>
            <p:nvPr/>
          </p:nvSpPr>
          <p:spPr>
            <a:xfrm>
              <a:off x="4766740" y="5355625"/>
              <a:ext cx="1702803" cy="970326"/>
            </a:xfrm>
            <a:custGeom>
              <a:avLst/>
              <a:gdLst>
                <a:gd name="connsiteX0" fmla="*/ 1700817 w 1702803"/>
                <a:gd name="connsiteY0" fmla="*/ 843162 h 970326"/>
                <a:gd name="connsiteX1" fmla="*/ 1184214 w 1702803"/>
                <a:gd name="connsiteY1" fmla="*/ 672286 h 970326"/>
                <a:gd name="connsiteX2" fmla="*/ 1184214 w 1702803"/>
                <a:gd name="connsiteY2" fmla="*/ 517305 h 970326"/>
                <a:gd name="connsiteX3" fmla="*/ 1184214 w 1702803"/>
                <a:gd name="connsiteY3" fmla="*/ 517305 h 970326"/>
                <a:gd name="connsiteX4" fmla="*/ 1029233 w 1702803"/>
                <a:gd name="connsiteY4" fmla="*/ 310664 h 970326"/>
                <a:gd name="connsiteX5" fmla="*/ 1017311 w 1702803"/>
                <a:gd name="connsiteY5" fmla="*/ 306690 h 970326"/>
                <a:gd name="connsiteX6" fmla="*/ 1017311 w 1702803"/>
                <a:gd name="connsiteY6" fmla="*/ 231186 h 970326"/>
                <a:gd name="connsiteX7" fmla="*/ 850408 w 1702803"/>
                <a:gd name="connsiteY7" fmla="*/ 8650 h 970326"/>
                <a:gd name="connsiteX8" fmla="*/ 850408 w 1702803"/>
                <a:gd name="connsiteY8" fmla="*/ 8650 h 970326"/>
                <a:gd name="connsiteX9" fmla="*/ 683506 w 1702803"/>
                <a:gd name="connsiteY9" fmla="*/ 119918 h 970326"/>
                <a:gd name="connsiteX10" fmla="*/ 683506 w 1702803"/>
                <a:gd name="connsiteY10" fmla="*/ 195421 h 970326"/>
                <a:gd name="connsiteX11" fmla="*/ 671584 w 1702803"/>
                <a:gd name="connsiteY11" fmla="*/ 191447 h 970326"/>
                <a:gd name="connsiteX12" fmla="*/ 516603 w 1702803"/>
                <a:gd name="connsiteY12" fmla="*/ 294768 h 970326"/>
                <a:gd name="connsiteX13" fmla="*/ 516603 w 1702803"/>
                <a:gd name="connsiteY13" fmla="*/ 294768 h 970326"/>
                <a:gd name="connsiteX14" fmla="*/ 516603 w 1702803"/>
                <a:gd name="connsiteY14" fmla="*/ 449749 h 970326"/>
                <a:gd name="connsiteX15" fmla="*/ 0 w 1702803"/>
                <a:gd name="connsiteY15" fmla="*/ 278873 h 970326"/>
                <a:gd name="connsiteX16" fmla="*/ 0 w 1702803"/>
                <a:gd name="connsiteY16" fmla="*/ 406037 h 970326"/>
                <a:gd name="connsiteX17" fmla="*/ 1702804 w 1702803"/>
                <a:gd name="connsiteY17" fmla="*/ 970326 h 970326"/>
                <a:gd name="connsiteX18" fmla="*/ 1702804 w 1702803"/>
                <a:gd name="connsiteY18" fmla="*/ 843162 h 9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6">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21AE4D0-52C8-4646-B6AC-E34FF83483E7}"/>
                </a:ext>
              </a:extLst>
            </p:cNvPr>
            <p:cNvSpPr/>
            <p:nvPr/>
          </p:nvSpPr>
          <p:spPr>
            <a:xfrm>
              <a:off x="5545618" y="5416443"/>
              <a:ext cx="135111" cy="141035"/>
            </a:xfrm>
            <a:custGeom>
              <a:avLst/>
              <a:gdLst>
                <a:gd name="connsiteX0" fmla="*/ 67556 w 135111"/>
                <a:gd name="connsiteY0" fmla="*/ 3466 h 141035"/>
                <a:gd name="connsiteX1" fmla="*/ 135112 w 135111"/>
                <a:gd name="connsiteY1" fmla="*/ 92878 h 141035"/>
                <a:gd name="connsiteX2" fmla="*/ 67556 w 135111"/>
                <a:gd name="connsiteY2" fmla="*/ 136591 h 141035"/>
                <a:gd name="connsiteX3" fmla="*/ 0 w 135111"/>
                <a:gd name="connsiteY3" fmla="*/ 47179 h 141035"/>
                <a:gd name="connsiteX4" fmla="*/ 67556 w 135111"/>
                <a:gd name="connsiteY4" fmla="*/ 3466 h 141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111" h="141035">
                  <a:moveTo>
                    <a:pt x="67556" y="3466"/>
                  </a:moveTo>
                  <a:cubicBezTo>
                    <a:pt x="105307" y="15388"/>
                    <a:pt x="135112" y="55126"/>
                    <a:pt x="135112" y="92878"/>
                  </a:cubicBezTo>
                  <a:cubicBezTo>
                    <a:pt x="135112" y="130630"/>
                    <a:pt x="105307" y="150499"/>
                    <a:pt x="67556" y="136591"/>
                  </a:cubicBezTo>
                  <a:cubicBezTo>
                    <a:pt x="29804" y="124669"/>
                    <a:pt x="0" y="84930"/>
                    <a:pt x="0" y="47179"/>
                  </a:cubicBezTo>
                  <a:cubicBezTo>
                    <a:pt x="0" y="11414"/>
                    <a:pt x="29804" y="-8456"/>
                    <a:pt x="67556" y="3466"/>
                  </a:cubicBezTo>
                  <a:close/>
                </a:path>
              </a:pathLst>
            </a:custGeom>
            <a:solidFill>
              <a:srgbClr val="000000"/>
            </a:solidFill>
            <a:ln w="19857" cap="flat">
              <a:noFill/>
              <a:prstDash val="solid"/>
              <a:miter/>
            </a:ln>
          </p:spPr>
          <p:txBody>
            <a:bodyPr rtlCol="0" anchor="ctr"/>
            <a:lstStyle/>
            <a:p>
              <a:endParaRPr lang="en-ID"/>
            </a:p>
          </p:txBody>
        </p:sp>
      </p:grpSp>
      <p:grpSp>
        <p:nvGrpSpPr>
          <p:cNvPr id="144" name="Graphic 2">
            <a:extLst>
              <a:ext uri="{FF2B5EF4-FFF2-40B4-BE49-F238E27FC236}">
                <a16:creationId xmlns:a16="http://schemas.microsoft.com/office/drawing/2014/main" id="{B49496E3-CAD5-45E2-ABAF-8568DECE2A63}"/>
              </a:ext>
            </a:extLst>
          </p:cNvPr>
          <p:cNvGrpSpPr/>
          <p:nvPr/>
        </p:nvGrpSpPr>
        <p:grpSpPr>
          <a:xfrm>
            <a:off x="4332031" y="2747972"/>
            <a:ext cx="812630" cy="979320"/>
            <a:chOff x="6096710" y="3768898"/>
            <a:chExt cx="1067906" cy="1286958"/>
          </a:xfrm>
        </p:grpSpPr>
        <p:sp>
          <p:nvSpPr>
            <p:cNvPr id="145" name="Freeform: Shape 144">
              <a:extLst>
                <a:ext uri="{FF2B5EF4-FFF2-40B4-BE49-F238E27FC236}">
                  <a16:creationId xmlns:a16="http://schemas.microsoft.com/office/drawing/2014/main" id="{21583AC3-BF56-4475-BCE9-4C8559B5AB71}"/>
                </a:ext>
              </a:extLst>
            </p:cNvPr>
            <p:cNvSpPr/>
            <p:nvPr/>
          </p:nvSpPr>
          <p:spPr>
            <a:xfrm>
              <a:off x="6096710" y="3768898"/>
              <a:ext cx="1067906" cy="1286958"/>
            </a:xfrm>
            <a:custGeom>
              <a:avLst/>
              <a:gdLst>
                <a:gd name="connsiteX0" fmla="*/ 661383 w 1067906"/>
                <a:gd name="connsiteY0" fmla="*/ 329910 h 1286958"/>
                <a:gd name="connsiteX1" fmla="*/ 1067907 w 1067906"/>
                <a:gd name="connsiteY1" fmla="*/ 966276 h 1286958"/>
                <a:gd name="connsiteX2" fmla="*/ 866209 w 1067906"/>
                <a:gd name="connsiteY2" fmla="*/ 1269606 h 1286958"/>
                <a:gd name="connsiteX3" fmla="*/ 532390 w 1067906"/>
                <a:gd name="connsiteY3" fmla="*/ 1276642 h 1286958"/>
                <a:gd name="connsiteX4" fmla="*/ 199353 w 1067906"/>
                <a:gd name="connsiteY4" fmla="*/ 1269606 h 1286958"/>
                <a:gd name="connsiteX5" fmla="*/ 0 w 1067906"/>
                <a:gd name="connsiteY5" fmla="*/ 1011619 h 1286958"/>
                <a:gd name="connsiteX6" fmla="*/ 424505 w 1067906"/>
                <a:gd name="connsiteY6" fmla="*/ 329910 h 1286958"/>
                <a:gd name="connsiteX7" fmla="*/ 295512 w 1067906"/>
                <a:gd name="connsiteY7" fmla="*/ 65669 h 1286958"/>
                <a:gd name="connsiteX8" fmla="*/ 284567 w 1067906"/>
                <a:gd name="connsiteY8" fmla="*/ 32053 h 1286958"/>
                <a:gd name="connsiteX9" fmla="*/ 489392 w 1067906"/>
                <a:gd name="connsiteY9" fmla="*/ 14854 h 1286958"/>
                <a:gd name="connsiteX10" fmla="*/ 655129 w 1067906"/>
                <a:gd name="connsiteY10" fmla="*/ 37525 h 1286958"/>
                <a:gd name="connsiteX11" fmla="*/ 836501 w 1067906"/>
                <a:gd name="connsiteY11" fmla="*/ 0 h 1286958"/>
                <a:gd name="connsiteX12" fmla="*/ 741906 w 1067906"/>
                <a:gd name="connsiteY12" fmla="*/ 103195 h 1286958"/>
                <a:gd name="connsiteX13" fmla="*/ 634021 w 1067906"/>
                <a:gd name="connsiteY13" fmla="*/ 258768 h 1286958"/>
                <a:gd name="connsiteX14" fmla="*/ 661383 w 1067906"/>
                <a:gd name="connsiteY14" fmla="*/ 329910 h 128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7906" h="1286958">
                  <a:moveTo>
                    <a:pt x="661383" y="329910"/>
                  </a:moveTo>
                  <a:cubicBezTo>
                    <a:pt x="895134" y="420596"/>
                    <a:pt x="1067907" y="738779"/>
                    <a:pt x="1067907" y="966276"/>
                  </a:cubicBezTo>
                  <a:cubicBezTo>
                    <a:pt x="1067907" y="1112469"/>
                    <a:pt x="978784" y="1228172"/>
                    <a:pt x="866209" y="1269606"/>
                  </a:cubicBezTo>
                  <a:cubicBezTo>
                    <a:pt x="772395" y="1304004"/>
                    <a:pt x="666856" y="1276642"/>
                    <a:pt x="532390" y="1276642"/>
                  </a:cubicBezTo>
                  <a:cubicBezTo>
                    <a:pt x="406524" y="1276642"/>
                    <a:pt x="290039" y="1295404"/>
                    <a:pt x="199353" y="1269606"/>
                  </a:cubicBezTo>
                  <a:cubicBezTo>
                    <a:pt x="75832" y="1235208"/>
                    <a:pt x="0" y="1140613"/>
                    <a:pt x="0" y="1011619"/>
                  </a:cubicBezTo>
                  <a:cubicBezTo>
                    <a:pt x="0" y="687964"/>
                    <a:pt x="143065" y="530827"/>
                    <a:pt x="424505" y="329910"/>
                  </a:cubicBezTo>
                  <a:cubicBezTo>
                    <a:pt x="497210" y="278313"/>
                    <a:pt x="340855" y="122739"/>
                    <a:pt x="295512" y="65669"/>
                  </a:cubicBezTo>
                  <a:cubicBezTo>
                    <a:pt x="284567" y="51597"/>
                    <a:pt x="256423" y="25799"/>
                    <a:pt x="284567" y="32053"/>
                  </a:cubicBezTo>
                  <a:cubicBezTo>
                    <a:pt x="359617" y="50034"/>
                    <a:pt x="423723" y="43780"/>
                    <a:pt x="489392" y="14854"/>
                  </a:cubicBezTo>
                  <a:cubicBezTo>
                    <a:pt x="546462" y="11727"/>
                    <a:pt x="534735" y="91468"/>
                    <a:pt x="655129" y="37525"/>
                  </a:cubicBezTo>
                  <a:cubicBezTo>
                    <a:pt x="766141" y="-11727"/>
                    <a:pt x="711417" y="58633"/>
                    <a:pt x="836501" y="0"/>
                  </a:cubicBezTo>
                  <a:cubicBezTo>
                    <a:pt x="809139" y="50816"/>
                    <a:pt x="806012" y="67233"/>
                    <a:pt x="741906" y="103195"/>
                  </a:cubicBezTo>
                  <a:cubicBezTo>
                    <a:pt x="678582" y="139156"/>
                    <a:pt x="626203" y="197008"/>
                    <a:pt x="634021" y="258768"/>
                  </a:cubicBezTo>
                  <a:cubicBezTo>
                    <a:pt x="639493" y="298639"/>
                    <a:pt x="641839" y="294730"/>
                    <a:pt x="661383" y="329910"/>
                  </a:cubicBezTo>
                  <a:close/>
                </a:path>
              </a:pathLst>
            </a:custGeom>
            <a:solidFill>
              <a:srgbClr val="E9BB6D"/>
            </a:solidFill>
            <a:ln w="778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4781501D-BF54-4627-A792-C5644C363A2D}"/>
                </a:ext>
              </a:extLst>
            </p:cNvPr>
            <p:cNvSpPr/>
            <p:nvPr/>
          </p:nvSpPr>
          <p:spPr>
            <a:xfrm>
              <a:off x="6411765" y="3822840"/>
              <a:ext cx="705944" cy="1187519"/>
            </a:xfrm>
            <a:custGeom>
              <a:avLst/>
              <a:gdLst>
                <a:gd name="connsiteX0" fmla="*/ 426850 w 705944"/>
                <a:gd name="connsiteY0" fmla="*/ 4691 h 1187519"/>
                <a:gd name="connsiteX1" fmla="*/ 407306 w 705944"/>
                <a:gd name="connsiteY1" fmla="*/ 782 h 1187519"/>
                <a:gd name="connsiteX2" fmla="*/ 403397 w 705944"/>
                <a:gd name="connsiteY2" fmla="*/ 0 h 1187519"/>
                <a:gd name="connsiteX3" fmla="*/ 363526 w 705944"/>
                <a:gd name="connsiteY3" fmla="*/ 14072 h 1187519"/>
                <a:gd name="connsiteX4" fmla="*/ 272840 w 705944"/>
                <a:gd name="connsiteY4" fmla="*/ 37525 h 1187519"/>
                <a:gd name="connsiteX5" fmla="*/ 210298 w 705944"/>
                <a:gd name="connsiteY5" fmla="*/ 161828 h 1187519"/>
                <a:gd name="connsiteX6" fmla="*/ 236878 w 705944"/>
                <a:gd name="connsiteY6" fmla="*/ 232970 h 1187519"/>
                <a:gd name="connsiteX7" fmla="*/ 283785 w 705944"/>
                <a:gd name="connsiteY7" fmla="*/ 254078 h 1187519"/>
                <a:gd name="connsiteX8" fmla="*/ 272840 w 705944"/>
                <a:gd name="connsiteY8" fmla="*/ 208734 h 1187519"/>
                <a:gd name="connsiteX9" fmla="*/ 399488 w 705944"/>
                <a:gd name="connsiteY9" fmla="*/ 21890 h 1187519"/>
                <a:gd name="connsiteX10" fmla="*/ 426850 w 705944"/>
                <a:gd name="connsiteY10" fmla="*/ 4691 h 1187519"/>
                <a:gd name="connsiteX11" fmla="*/ 426850 w 705944"/>
                <a:gd name="connsiteY11" fmla="*/ 4691 h 1187519"/>
                <a:gd name="connsiteX12" fmla="*/ 0 w 705944"/>
                <a:gd name="connsiteY12" fmla="*/ 1176574 h 1187519"/>
                <a:gd name="connsiteX13" fmla="*/ 216552 w 705944"/>
                <a:gd name="connsiteY13" fmla="*/ 1187519 h 1187519"/>
                <a:gd name="connsiteX14" fmla="*/ 705944 w 705944"/>
                <a:gd name="connsiteY14" fmla="*/ 912334 h 1187519"/>
                <a:gd name="connsiteX15" fmla="*/ 635584 w 705944"/>
                <a:gd name="connsiteY15" fmla="*/ 633239 h 1187519"/>
                <a:gd name="connsiteX16" fmla="*/ 426068 w 705944"/>
                <a:gd name="connsiteY16" fmla="*/ 364308 h 1187519"/>
                <a:gd name="connsiteX17" fmla="*/ 643402 w 705944"/>
                <a:gd name="connsiteY17" fmla="*/ 868554 h 1187519"/>
                <a:gd name="connsiteX18" fmla="*/ 107885 w 705944"/>
                <a:gd name="connsiteY18" fmla="*/ 1178920 h 1187519"/>
                <a:gd name="connsiteX19" fmla="*/ 0 w 705944"/>
                <a:gd name="connsiteY19" fmla="*/ 1176574 h 118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5944" h="1187519">
                  <a:moveTo>
                    <a:pt x="426850" y="4691"/>
                  </a:moveTo>
                  <a:cubicBezTo>
                    <a:pt x="420596" y="3909"/>
                    <a:pt x="413560" y="2345"/>
                    <a:pt x="407306" y="782"/>
                  </a:cubicBezTo>
                  <a:cubicBezTo>
                    <a:pt x="405742" y="782"/>
                    <a:pt x="404960" y="0"/>
                    <a:pt x="403397" y="0"/>
                  </a:cubicBezTo>
                  <a:cubicBezTo>
                    <a:pt x="394797" y="0"/>
                    <a:pt x="370562" y="10945"/>
                    <a:pt x="363526" y="14072"/>
                  </a:cubicBezTo>
                  <a:cubicBezTo>
                    <a:pt x="336164" y="26580"/>
                    <a:pt x="304893" y="36744"/>
                    <a:pt x="272840" y="37525"/>
                  </a:cubicBezTo>
                  <a:cubicBezTo>
                    <a:pt x="232188" y="71923"/>
                    <a:pt x="204044" y="115703"/>
                    <a:pt x="210298" y="161828"/>
                  </a:cubicBezTo>
                  <a:cubicBezTo>
                    <a:pt x="214989" y="202480"/>
                    <a:pt x="217334" y="197790"/>
                    <a:pt x="236878" y="232970"/>
                  </a:cubicBezTo>
                  <a:cubicBezTo>
                    <a:pt x="252514" y="239224"/>
                    <a:pt x="268149" y="246260"/>
                    <a:pt x="283785" y="254078"/>
                  </a:cubicBezTo>
                  <a:cubicBezTo>
                    <a:pt x="278313" y="242351"/>
                    <a:pt x="275967" y="230624"/>
                    <a:pt x="272840" y="208734"/>
                  </a:cubicBezTo>
                  <a:cubicBezTo>
                    <a:pt x="264241" y="133684"/>
                    <a:pt x="322874" y="64887"/>
                    <a:pt x="399488" y="21890"/>
                  </a:cubicBezTo>
                  <a:cubicBezTo>
                    <a:pt x="410433" y="14854"/>
                    <a:pt x="419814" y="9381"/>
                    <a:pt x="426850" y="4691"/>
                  </a:cubicBezTo>
                  <a:lnTo>
                    <a:pt x="426850" y="4691"/>
                  </a:lnTo>
                  <a:close/>
                  <a:moveTo>
                    <a:pt x="0" y="1176574"/>
                  </a:moveTo>
                  <a:cubicBezTo>
                    <a:pt x="75051" y="1186737"/>
                    <a:pt x="154010" y="1187519"/>
                    <a:pt x="216552" y="1187519"/>
                  </a:cubicBezTo>
                  <a:cubicBezTo>
                    <a:pt x="492519" y="1187519"/>
                    <a:pt x="705944" y="1155466"/>
                    <a:pt x="705944" y="912334"/>
                  </a:cubicBezTo>
                  <a:cubicBezTo>
                    <a:pt x="705944" y="819302"/>
                    <a:pt x="677019" y="720017"/>
                    <a:pt x="635584" y="633239"/>
                  </a:cubicBezTo>
                  <a:cubicBezTo>
                    <a:pt x="594932" y="547244"/>
                    <a:pt x="523009" y="437795"/>
                    <a:pt x="426068" y="364308"/>
                  </a:cubicBezTo>
                  <a:cubicBezTo>
                    <a:pt x="558189" y="503464"/>
                    <a:pt x="643402" y="708290"/>
                    <a:pt x="643402" y="868554"/>
                  </a:cubicBezTo>
                  <a:cubicBezTo>
                    <a:pt x="643402" y="1136704"/>
                    <a:pt x="403397" y="1178920"/>
                    <a:pt x="107885" y="1178920"/>
                  </a:cubicBezTo>
                  <a:cubicBezTo>
                    <a:pt x="71142" y="1178920"/>
                    <a:pt x="35180" y="1178138"/>
                    <a:pt x="0" y="1176574"/>
                  </a:cubicBezTo>
                  <a:close/>
                </a:path>
              </a:pathLst>
            </a:custGeom>
            <a:solidFill>
              <a:srgbClr val="6A4724"/>
            </a:solidFill>
            <a:ln w="778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8B95D89-1163-4C61-832B-B818BCD4E6E4}"/>
                </a:ext>
              </a:extLst>
            </p:cNvPr>
            <p:cNvSpPr/>
            <p:nvPr/>
          </p:nvSpPr>
          <p:spPr>
            <a:xfrm>
              <a:off x="6600527" y="4063128"/>
              <a:ext cx="65893" cy="244161"/>
            </a:xfrm>
            <a:custGeom>
              <a:avLst/>
              <a:gdLst>
                <a:gd name="connsiteX0" fmla="*/ 21537 w 65893"/>
                <a:gd name="connsiteY0" fmla="*/ 500 h 244161"/>
                <a:gd name="connsiteX1" fmla="*/ 63753 w 65893"/>
                <a:gd name="connsiteY1" fmla="*/ 220961 h 244161"/>
                <a:gd name="connsiteX2" fmla="*/ 23100 w 65893"/>
                <a:gd name="connsiteY2" fmla="*/ 216270 h 244161"/>
                <a:gd name="connsiteX3" fmla="*/ 1992 w 65893"/>
                <a:gd name="connsiteY3" fmla="*/ 3627 h 244161"/>
                <a:gd name="connsiteX4" fmla="*/ 21537 w 65893"/>
                <a:gd name="connsiteY4" fmla="*/ 500 h 2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93" h="244161">
                  <a:moveTo>
                    <a:pt x="21537" y="500"/>
                  </a:moveTo>
                  <a:cubicBezTo>
                    <a:pt x="41081" y="2845"/>
                    <a:pt x="74698" y="204543"/>
                    <a:pt x="63753" y="220961"/>
                  </a:cubicBezTo>
                  <a:cubicBezTo>
                    <a:pt x="47335" y="247541"/>
                    <a:pt x="27791" y="257704"/>
                    <a:pt x="23100" y="216270"/>
                  </a:cubicBezTo>
                  <a:cubicBezTo>
                    <a:pt x="19191" y="177181"/>
                    <a:pt x="-7389" y="29425"/>
                    <a:pt x="1992" y="3627"/>
                  </a:cubicBezTo>
                  <a:cubicBezTo>
                    <a:pt x="3556" y="-1846"/>
                    <a:pt x="20755" y="500"/>
                    <a:pt x="21537" y="500"/>
                  </a:cubicBezTo>
                  <a:close/>
                </a:path>
              </a:pathLst>
            </a:custGeom>
            <a:solidFill>
              <a:srgbClr val="4D4D4D"/>
            </a:solidFill>
            <a:ln w="778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2FAED7C0-DB78-499F-9128-0411CB3EAF00}"/>
                </a:ext>
              </a:extLst>
            </p:cNvPr>
            <p:cNvSpPr/>
            <p:nvPr/>
          </p:nvSpPr>
          <p:spPr>
            <a:xfrm>
              <a:off x="6470324" y="4043301"/>
              <a:ext cx="303478" cy="39088"/>
            </a:xfrm>
            <a:custGeom>
              <a:avLst/>
              <a:gdLst>
                <a:gd name="connsiteX0" fmla="*/ 14146 w 303478"/>
                <a:gd name="connsiteY0" fmla="*/ 0 h 39088"/>
                <a:gd name="connsiteX1" fmla="*/ 291677 w 303478"/>
                <a:gd name="connsiteY1" fmla="*/ 13290 h 39088"/>
                <a:gd name="connsiteX2" fmla="*/ 303404 w 303478"/>
                <a:gd name="connsiteY2" fmla="*/ 26580 h 39088"/>
                <a:gd name="connsiteX3" fmla="*/ 303404 w 303478"/>
                <a:gd name="connsiteY3" fmla="*/ 26580 h 39088"/>
                <a:gd name="connsiteX4" fmla="*/ 289332 w 303478"/>
                <a:gd name="connsiteY4" fmla="*/ 39089 h 39088"/>
                <a:gd name="connsiteX5" fmla="*/ 11801 w 303478"/>
                <a:gd name="connsiteY5" fmla="*/ 25799 h 39088"/>
                <a:gd name="connsiteX6" fmla="*/ 74 w 303478"/>
                <a:gd name="connsiteY6" fmla="*/ 12508 h 39088"/>
                <a:gd name="connsiteX7" fmla="*/ 74 w 303478"/>
                <a:gd name="connsiteY7" fmla="*/ 12508 h 39088"/>
                <a:gd name="connsiteX8" fmla="*/ 14146 w 303478"/>
                <a:gd name="connsiteY8" fmla="*/ 0 h 3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478" h="39088">
                  <a:moveTo>
                    <a:pt x="14146" y="0"/>
                  </a:moveTo>
                  <a:lnTo>
                    <a:pt x="291677" y="13290"/>
                  </a:lnTo>
                  <a:cubicBezTo>
                    <a:pt x="298713" y="13290"/>
                    <a:pt x="304186" y="19544"/>
                    <a:pt x="303404" y="26580"/>
                  </a:cubicBezTo>
                  <a:lnTo>
                    <a:pt x="303404" y="26580"/>
                  </a:lnTo>
                  <a:cubicBezTo>
                    <a:pt x="302622" y="33616"/>
                    <a:pt x="296368" y="39089"/>
                    <a:pt x="289332" y="39089"/>
                  </a:cubicBezTo>
                  <a:lnTo>
                    <a:pt x="11801" y="25799"/>
                  </a:lnTo>
                  <a:cubicBezTo>
                    <a:pt x="4765" y="25799"/>
                    <a:pt x="-707" y="19544"/>
                    <a:pt x="74" y="12508"/>
                  </a:cubicBezTo>
                  <a:lnTo>
                    <a:pt x="74" y="12508"/>
                  </a:lnTo>
                  <a:cubicBezTo>
                    <a:pt x="856" y="5472"/>
                    <a:pt x="7110" y="0"/>
                    <a:pt x="14146" y="0"/>
                  </a:cubicBezTo>
                  <a:close/>
                </a:path>
              </a:pathLst>
            </a:custGeom>
            <a:solidFill>
              <a:srgbClr val="4D4D4D"/>
            </a:solidFill>
            <a:ln w="778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FB3BAC7-A4FE-4CBC-93DB-31501C1AE7AE}"/>
                </a:ext>
              </a:extLst>
            </p:cNvPr>
            <p:cNvSpPr/>
            <p:nvPr/>
          </p:nvSpPr>
          <p:spPr>
            <a:xfrm>
              <a:off x="6462151" y="4023456"/>
              <a:ext cx="300751" cy="78780"/>
            </a:xfrm>
            <a:custGeom>
              <a:avLst/>
              <a:gdLst>
                <a:gd name="connsiteX0" fmla="*/ 8248 w 300751"/>
                <a:gd name="connsiteY0" fmla="*/ 53462 h 78780"/>
                <a:gd name="connsiteX1" fmla="*/ 279525 w 300751"/>
                <a:gd name="connsiteY1" fmla="*/ 301 h 78780"/>
                <a:gd name="connsiteX2" fmla="*/ 299069 w 300751"/>
                <a:gd name="connsiteY2" fmla="*/ 10464 h 78780"/>
                <a:gd name="connsiteX3" fmla="*/ 299069 w 300751"/>
                <a:gd name="connsiteY3" fmla="*/ 10464 h 78780"/>
                <a:gd name="connsiteX4" fmla="*/ 292033 w 300751"/>
                <a:gd name="connsiteY4" fmla="*/ 25318 h 78780"/>
                <a:gd name="connsiteX5" fmla="*/ 20757 w 300751"/>
                <a:gd name="connsiteY5" fmla="*/ 78479 h 78780"/>
                <a:gd name="connsiteX6" fmla="*/ 1212 w 300751"/>
                <a:gd name="connsiteY6" fmla="*/ 68316 h 78780"/>
                <a:gd name="connsiteX7" fmla="*/ 1212 w 300751"/>
                <a:gd name="connsiteY7" fmla="*/ 68316 h 78780"/>
                <a:gd name="connsiteX8" fmla="*/ 8248 w 300751"/>
                <a:gd name="connsiteY8" fmla="*/ 53462 h 7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751" h="78780">
                  <a:moveTo>
                    <a:pt x="8248" y="53462"/>
                  </a:moveTo>
                  <a:lnTo>
                    <a:pt x="279525" y="301"/>
                  </a:lnTo>
                  <a:cubicBezTo>
                    <a:pt x="286561" y="-1262"/>
                    <a:pt x="295942" y="3428"/>
                    <a:pt x="299069" y="10464"/>
                  </a:cubicBezTo>
                  <a:lnTo>
                    <a:pt x="299069" y="10464"/>
                  </a:lnTo>
                  <a:cubicBezTo>
                    <a:pt x="302978" y="17500"/>
                    <a:pt x="299851" y="23755"/>
                    <a:pt x="292033" y="25318"/>
                  </a:cubicBezTo>
                  <a:lnTo>
                    <a:pt x="20757" y="78479"/>
                  </a:lnTo>
                  <a:cubicBezTo>
                    <a:pt x="13721" y="80043"/>
                    <a:pt x="4339" y="75352"/>
                    <a:pt x="1212" y="68316"/>
                  </a:cubicBezTo>
                  <a:lnTo>
                    <a:pt x="1212" y="68316"/>
                  </a:lnTo>
                  <a:cubicBezTo>
                    <a:pt x="-1915" y="61280"/>
                    <a:pt x="1212" y="55026"/>
                    <a:pt x="8248" y="53462"/>
                  </a:cubicBezTo>
                  <a:close/>
                </a:path>
              </a:pathLst>
            </a:custGeom>
            <a:solidFill>
              <a:srgbClr val="666666"/>
            </a:solidFill>
            <a:ln w="778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7EFBDA0-D4A7-4D42-90EC-B5E8256A2ECE}"/>
                </a:ext>
              </a:extLst>
            </p:cNvPr>
            <p:cNvSpPr/>
            <p:nvPr/>
          </p:nvSpPr>
          <p:spPr>
            <a:xfrm>
              <a:off x="6606985" y="4064775"/>
              <a:ext cx="232362" cy="73444"/>
            </a:xfrm>
            <a:custGeom>
              <a:avLst/>
              <a:gdLst>
                <a:gd name="connsiteX0" fmla="*/ 149544 w 232362"/>
                <a:gd name="connsiteY0" fmla="*/ 72339 h 73444"/>
                <a:gd name="connsiteX1" fmla="*/ 126091 w 232362"/>
                <a:gd name="connsiteY1" fmla="*/ 73121 h 73444"/>
                <a:gd name="connsiteX2" fmla="*/ 126091 w 232362"/>
                <a:gd name="connsiteY2" fmla="*/ 55922 h 73444"/>
                <a:gd name="connsiteX3" fmla="*/ 144854 w 232362"/>
                <a:gd name="connsiteY3" fmla="*/ 55922 h 73444"/>
                <a:gd name="connsiteX4" fmla="*/ 210523 w 232362"/>
                <a:gd name="connsiteY4" fmla="*/ 39504 h 73444"/>
                <a:gd name="connsiteX5" fmla="*/ 210523 w 232362"/>
                <a:gd name="connsiteY5" fmla="*/ 38723 h 73444"/>
                <a:gd name="connsiteX6" fmla="*/ 194887 w 232362"/>
                <a:gd name="connsiteY6" fmla="*/ 26996 h 73444"/>
                <a:gd name="connsiteX7" fmla="*/ 137036 w 232362"/>
                <a:gd name="connsiteY7" fmla="*/ 24651 h 73444"/>
                <a:gd name="connsiteX8" fmla="*/ 126091 w 232362"/>
                <a:gd name="connsiteY8" fmla="*/ 26214 h 73444"/>
                <a:gd name="connsiteX9" fmla="*/ 126091 w 232362"/>
                <a:gd name="connsiteY9" fmla="*/ 9015 h 73444"/>
                <a:gd name="connsiteX10" fmla="*/ 132345 w 232362"/>
                <a:gd name="connsiteY10" fmla="*/ 8233 h 73444"/>
                <a:gd name="connsiteX11" fmla="*/ 231631 w 232362"/>
                <a:gd name="connsiteY11" fmla="*/ 35596 h 73444"/>
                <a:gd name="connsiteX12" fmla="*/ 149544 w 232362"/>
                <a:gd name="connsiteY12" fmla="*/ 72339 h 73444"/>
                <a:gd name="connsiteX13" fmla="*/ 126091 w 232362"/>
                <a:gd name="connsiteY13" fmla="*/ 73121 h 73444"/>
                <a:gd name="connsiteX14" fmla="*/ 225 w 232362"/>
                <a:gd name="connsiteY14" fmla="*/ 5888 h 73444"/>
                <a:gd name="connsiteX15" fmla="*/ 126091 w 232362"/>
                <a:gd name="connsiteY15" fmla="*/ 9015 h 73444"/>
                <a:gd name="connsiteX16" fmla="*/ 126091 w 232362"/>
                <a:gd name="connsiteY16" fmla="*/ 26214 h 73444"/>
                <a:gd name="connsiteX17" fmla="*/ 109674 w 232362"/>
                <a:gd name="connsiteY17" fmla="*/ 26996 h 73444"/>
                <a:gd name="connsiteX18" fmla="*/ 44004 w 232362"/>
                <a:gd name="connsiteY18" fmla="*/ 21524 h 73444"/>
                <a:gd name="connsiteX19" fmla="*/ 41659 w 232362"/>
                <a:gd name="connsiteY19" fmla="*/ 20742 h 73444"/>
                <a:gd name="connsiteX20" fmla="*/ 82311 w 232362"/>
                <a:gd name="connsiteY20" fmla="*/ 44195 h 73444"/>
                <a:gd name="connsiteX21" fmla="*/ 125309 w 232362"/>
                <a:gd name="connsiteY21" fmla="*/ 56704 h 73444"/>
                <a:gd name="connsiteX22" fmla="*/ 125309 w 232362"/>
                <a:gd name="connsiteY22" fmla="*/ 73121 h 7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2362" h="73444">
                  <a:moveTo>
                    <a:pt x="149544" y="72339"/>
                  </a:moveTo>
                  <a:cubicBezTo>
                    <a:pt x="141726" y="73121"/>
                    <a:pt x="134690" y="73903"/>
                    <a:pt x="126091" y="73121"/>
                  </a:cubicBezTo>
                  <a:lnTo>
                    <a:pt x="126091" y="55922"/>
                  </a:lnTo>
                  <a:cubicBezTo>
                    <a:pt x="132345" y="56704"/>
                    <a:pt x="138599" y="56704"/>
                    <a:pt x="144854" y="55922"/>
                  </a:cubicBezTo>
                  <a:cubicBezTo>
                    <a:pt x="154235" y="54358"/>
                    <a:pt x="205050" y="46540"/>
                    <a:pt x="210523" y="39504"/>
                  </a:cubicBezTo>
                  <a:cubicBezTo>
                    <a:pt x="210523" y="39504"/>
                    <a:pt x="210523" y="38723"/>
                    <a:pt x="210523" y="38723"/>
                  </a:cubicBezTo>
                  <a:cubicBezTo>
                    <a:pt x="208959" y="33250"/>
                    <a:pt x="201141" y="28560"/>
                    <a:pt x="194887" y="26996"/>
                  </a:cubicBezTo>
                  <a:cubicBezTo>
                    <a:pt x="177688" y="20742"/>
                    <a:pt x="155017" y="22305"/>
                    <a:pt x="137036" y="24651"/>
                  </a:cubicBezTo>
                  <a:cubicBezTo>
                    <a:pt x="133909" y="25432"/>
                    <a:pt x="130000" y="25432"/>
                    <a:pt x="126091" y="26214"/>
                  </a:cubicBezTo>
                  <a:lnTo>
                    <a:pt x="126091" y="9015"/>
                  </a:lnTo>
                  <a:cubicBezTo>
                    <a:pt x="128436" y="9015"/>
                    <a:pt x="130000" y="8233"/>
                    <a:pt x="132345" y="8233"/>
                  </a:cubicBezTo>
                  <a:cubicBezTo>
                    <a:pt x="194887" y="-1148"/>
                    <a:pt x="226940" y="17615"/>
                    <a:pt x="231631" y="35596"/>
                  </a:cubicBezTo>
                  <a:cubicBezTo>
                    <a:pt x="237103" y="52795"/>
                    <a:pt x="212086" y="62958"/>
                    <a:pt x="149544" y="72339"/>
                  </a:cubicBezTo>
                  <a:close/>
                  <a:moveTo>
                    <a:pt x="126091" y="73121"/>
                  </a:moveTo>
                  <a:cubicBezTo>
                    <a:pt x="68239" y="68430"/>
                    <a:pt x="4134" y="21524"/>
                    <a:pt x="225" y="5888"/>
                  </a:cubicBezTo>
                  <a:cubicBezTo>
                    <a:pt x="-4466" y="-11311"/>
                    <a:pt x="65112" y="15269"/>
                    <a:pt x="126091" y="9015"/>
                  </a:cubicBezTo>
                  <a:lnTo>
                    <a:pt x="126091" y="26214"/>
                  </a:lnTo>
                  <a:cubicBezTo>
                    <a:pt x="120618" y="26996"/>
                    <a:pt x="115146" y="26996"/>
                    <a:pt x="109674" y="26996"/>
                  </a:cubicBezTo>
                  <a:cubicBezTo>
                    <a:pt x="87784" y="26996"/>
                    <a:pt x="65894" y="24651"/>
                    <a:pt x="44004" y="21524"/>
                  </a:cubicBezTo>
                  <a:cubicBezTo>
                    <a:pt x="43223" y="21524"/>
                    <a:pt x="42441" y="21524"/>
                    <a:pt x="41659" y="20742"/>
                  </a:cubicBezTo>
                  <a:cubicBezTo>
                    <a:pt x="55731" y="30905"/>
                    <a:pt x="73712" y="40286"/>
                    <a:pt x="82311" y="44195"/>
                  </a:cubicBezTo>
                  <a:cubicBezTo>
                    <a:pt x="94820" y="49668"/>
                    <a:pt x="110455" y="55140"/>
                    <a:pt x="125309" y="56704"/>
                  </a:cubicBezTo>
                  <a:lnTo>
                    <a:pt x="125309" y="73121"/>
                  </a:lnTo>
                  <a:close/>
                </a:path>
              </a:pathLst>
            </a:custGeom>
            <a:solidFill>
              <a:srgbClr val="666666"/>
            </a:solidFill>
            <a:ln w="778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5FA82530-C6E6-47A7-B8FE-1E2DF8A21557}"/>
                </a:ext>
              </a:extLst>
            </p:cNvPr>
            <p:cNvSpPr/>
            <p:nvPr/>
          </p:nvSpPr>
          <p:spPr>
            <a:xfrm>
              <a:off x="6456412" y="4066024"/>
              <a:ext cx="168821" cy="139613"/>
            </a:xfrm>
            <a:custGeom>
              <a:avLst/>
              <a:gdLst>
                <a:gd name="connsiteX0" fmla="*/ 74184 w 168821"/>
                <a:gd name="connsiteY0" fmla="*/ 19493 h 139613"/>
                <a:gd name="connsiteX1" fmla="*/ 164088 w 168821"/>
                <a:gd name="connsiteY1" fmla="*/ 730 h 139613"/>
                <a:gd name="connsiteX2" fmla="*/ 98419 w 168821"/>
                <a:gd name="connsiteY2" fmla="*/ 86726 h 139613"/>
                <a:gd name="connsiteX3" fmla="*/ 74965 w 168821"/>
                <a:gd name="connsiteY3" fmla="*/ 121124 h 139613"/>
                <a:gd name="connsiteX4" fmla="*/ 74965 w 168821"/>
                <a:gd name="connsiteY4" fmla="*/ 86726 h 139613"/>
                <a:gd name="connsiteX5" fmla="*/ 77311 w 168821"/>
                <a:gd name="connsiteY5" fmla="*/ 81253 h 139613"/>
                <a:gd name="connsiteX6" fmla="*/ 87474 w 168821"/>
                <a:gd name="connsiteY6" fmla="*/ 62491 h 139613"/>
                <a:gd name="connsiteX7" fmla="*/ 124999 w 168821"/>
                <a:gd name="connsiteY7" fmla="*/ 21838 h 139613"/>
                <a:gd name="connsiteX8" fmla="*/ 126563 w 168821"/>
                <a:gd name="connsiteY8" fmla="*/ 20275 h 139613"/>
                <a:gd name="connsiteX9" fmla="*/ 79656 w 168821"/>
                <a:gd name="connsiteY9" fmla="*/ 35910 h 139613"/>
                <a:gd name="connsiteX10" fmla="*/ 74184 w 168821"/>
                <a:gd name="connsiteY10" fmla="*/ 39037 h 139613"/>
                <a:gd name="connsiteX11" fmla="*/ 74184 w 168821"/>
                <a:gd name="connsiteY11" fmla="*/ 19493 h 139613"/>
                <a:gd name="connsiteX12" fmla="*/ 13987 w 168821"/>
                <a:gd name="connsiteY12" fmla="*/ 66400 h 139613"/>
                <a:gd name="connsiteX13" fmla="*/ 74184 w 168821"/>
                <a:gd name="connsiteY13" fmla="*/ 19493 h 139613"/>
                <a:gd name="connsiteX14" fmla="*/ 74184 w 168821"/>
                <a:gd name="connsiteY14" fmla="*/ 39037 h 139613"/>
                <a:gd name="connsiteX15" fmla="*/ 35095 w 168821"/>
                <a:gd name="connsiteY15" fmla="*/ 71872 h 139613"/>
                <a:gd name="connsiteX16" fmla="*/ 23368 w 168821"/>
                <a:gd name="connsiteY16" fmla="*/ 122688 h 139613"/>
                <a:gd name="connsiteX17" fmla="*/ 24150 w 168821"/>
                <a:gd name="connsiteY17" fmla="*/ 122688 h 139613"/>
                <a:gd name="connsiteX18" fmla="*/ 45258 w 168821"/>
                <a:gd name="connsiteY18" fmla="*/ 117997 h 139613"/>
                <a:gd name="connsiteX19" fmla="*/ 73402 w 168821"/>
                <a:gd name="connsiteY19" fmla="*/ 85944 h 139613"/>
                <a:gd name="connsiteX20" fmla="*/ 73402 w 168821"/>
                <a:gd name="connsiteY20" fmla="*/ 120342 h 139613"/>
                <a:gd name="connsiteX21" fmla="*/ 17114 w 168821"/>
                <a:gd name="connsiteY21" fmla="*/ 138323 h 139613"/>
                <a:gd name="connsiteX22" fmla="*/ 13987 w 168821"/>
                <a:gd name="connsiteY22" fmla="*/ 66400 h 1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821" h="139613">
                  <a:moveTo>
                    <a:pt x="74184" y="19493"/>
                  </a:moveTo>
                  <a:cubicBezTo>
                    <a:pt x="110145" y="4639"/>
                    <a:pt x="150798" y="-2397"/>
                    <a:pt x="164088" y="730"/>
                  </a:cubicBezTo>
                  <a:cubicBezTo>
                    <a:pt x="187541" y="6203"/>
                    <a:pt x="117181" y="41383"/>
                    <a:pt x="98419" y="86726"/>
                  </a:cubicBezTo>
                  <a:cubicBezTo>
                    <a:pt x="92164" y="101580"/>
                    <a:pt x="83565" y="112525"/>
                    <a:pt x="74965" y="121124"/>
                  </a:cubicBezTo>
                  <a:lnTo>
                    <a:pt x="74965" y="86726"/>
                  </a:lnTo>
                  <a:cubicBezTo>
                    <a:pt x="75747" y="85162"/>
                    <a:pt x="76529" y="82817"/>
                    <a:pt x="77311" y="81253"/>
                  </a:cubicBezTo>
                  <a:cubicBezTo>
                    <a:pt x="79656" y="74999"/>
                    <a:pt x="83565" y="68745"/>
                    <a:pt x="87474" y="62491"/>
                  </a:cubicBezTo>
                  <a:cubicBezTo>
                    <a:pt x="97637" y="47637"/>
                    <a:pt x="110927" y="34347"/>
                    <a:pt x="124999" y="21838"/>
                  </a:cubicBezTo>
                  <a:cubicBezTo>
                    <a:pt x="125781" y="21057"/>
                    <a:pt x="125781" y="21057"/>
                    <a:pt x="126563" y="20275"/>
                  </a:cubicBezTo>
                  <a:cubicBezTo>
                    <a:pt x="108582" y="24966"/>
                    <a:pt x="88255" y="32001"/>
                    <a:pt x="79656" y="35910"/>
                  </a:cubicBezTo>
                  <a:lnTo>
                    <a:pt x="74184" y="39037"/>
                  </a:lnTo>
                  <a:lnTo>
                    <a:pt x="74184" y="19493"/>
                  </a:lnTo>
                  <a:close/>
                  <a:moveTo>
                    <a:pt x="13987" y="66400"/>
                  </a:moveTo>
                  <a:cubicBezTo>
                    <a:pt x="22586" y="46855"/>
                    <a:pt x="46821" y="31220"/>
                    <a:pt x="74184" y="19493"/>
                  </a:cubicBezTo>
                  <a:lnTo>
                    <a:pt x="74184" y="39037"/>
                  </a:lnTo>
                  <a:cubicBezTo>
                    <a:pt x="58548" y="46855"/>
                    <a:pt x="41349" y="57800"/>
                    <a:pt x="35095" y="71872"/>
                  </a:cubicBezTo>
                  <a:cubicBezTo>
                    <a:pt x="31968" y="78908"/>
                    <a:pt x="17114" y="116433"/>
                    <a:pt x="23368" y="122688"/>
                  </a:cubicBezTo>
                  <a:cubicBezTo>
                    <a:pt x="23368" y="122688"/>
                    <a:pt x="24150" y="122688"/>
                    <a:pt x="24150" y="122688"/>
                  </a:cubicBezTo>
                  <a:cubicBezTo>
                    <a:pt x="31186" y="124251"/>
                    <a:pt x="39785" y="121124"/>
                    <a:pt x="45258" y="117997"/>
                  </a:cubicBezTo>
                  <a:cubicBezTo>
                    <a:pt x="58548" y="110961"/>
                    <a:pt x="67929" y="98453"/>
                    <a:pt x="73402" y="85944"/>
                  </a:cubicBezTo>
                  <a:lnTo>
                    <a:pt x="73402" y="120342"/>
                  </a:lnTo>
                  <a:cubicBezTo>
                    <a:pt x="54639" y="137541"/>
                    <a:pt x="32749" y="142232"/>
                    <a:pt x="17114" y="138323"/>
                  </a:cubicBezTo>
                  <a:cubicBezTo>
                    <a:pt x="-5558" y="133633"/>
                    <a:pt x="-4776" y="112525"/>
                    <a:pt x="13987" y="66400"/>
                  </a:cubicBezTo>
                  <a:close/>
                </a:path>
              </a:pathLst>
            </a:custGeom>
            <a:solidFill>
              <a:srgbClr val="666666"/>
            </a:solidFill>
            <a:ln w="778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89EBBA4-6F10-4896-A352-6630E213455A}"/>
                </a:ext>
              </a:extLst>
            </p:cNvPr>
            <p:cNvSpPr/>
            <p:nvPr/>
          </p:nvSpPr>
          <p:spPr>
            <a:xfrm>
              <a:off x="6534783" y="4043780"/>
              <a:ext cx="125001" cy="248126"/>
            </a:xfrm>
            <a:custGeom>
              <a:avLst/>
              <a:gdLst>
                <a:gd name="connsiteX0" fmla="*/ 119333 w 125001"/>
                <a:gd name="connsiteY0" fmla="*/ 24538 h 248126"/>
                <a:gd name="connsiteX1" fmla="*/ 34120 w 125001"/>
                <a:gd name="connsiteY1" fmla="*/ 235618 h 248126"/>
                <a:gd name="connsiteX2" fmla="*/ 17702 w 125001"/>
                <a:gd name="connsiteY2" fmla="*/ 248126 h 248126"/>
                <a:gd name="connsiteX3" fmla="*/ 503 w 125001"/>
                <a:gd name="connsiteY3" fmla="*/ 235618 h 248126"/>
                <a:gd name="connsiteX4" fmla="*/ 102916 w 125001"/>
                <a:gd name="connsiteY4" fmla="*/ 303 h 248126"/>
                <a:gd name="connsiteX5" fmla="*/ 122460 w 125001"/>
                <a:gd name="connsiteY5" fmla="*/ 9684 h 248126"/>
                <a:gd name="connsiteX6" fmla="*/ 119333 w 125001"/>
                <a:gd name="connsiteY6" fmla="*/ 24538 h 24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01" h="248126">
                  <a:moveTo>
                    <a:pt x="119333" y="24538"/>
                  </a:moveTo>
                  <a:cubicBezTo>
                    <a:pt x="30992" y="64409"/>
                    <a:pt x="33338" y="169949"/>
                    <a:pt x="34120" y="235618"/>
                  </a:cubicBezTo>
                  <a:cubicBezTo>
                    <a:pt x="34120" y="242654"/>
                    <a:pt x="27084" y="248126"/>
                    <a:pt x="17702" y="248126"/>
                  </a:cubicBezTo>
                  <a:cubicBezTo>
                    <a:pt x="8321" y="248126"/>
                    <a:pt x="1285" y="242654"/>
                    <a:pt x="503" y="235618"/>
                  </a:cubicBezTo>
                  <a:cubicBezTo>
                    <a:pt x="-279" y="161349"/>
                    <a:pt x="-9660" y="37828"/>
                    <a:pt x="102916" y="303"/>
                  </a:cubicBezTo>
                  <a:cubicBezTo>
                    <a:pt x="111515" y="-1261"/>
                    <a:pt x="120897" y="3430"/>
                    <a:pt x="122460" y="9684"/>
                  </a:cubicBezTo>
                  <a:cubicBezTo>
                    <a:pt x="124806" y="16720"/>
                    <a:pt x="127933" y="22975"/>
                    <a:pt x="119333" y="24538"/>
                  </a:cubicBezTo>
                  <a:close/>
                </a:path>
              </a:pathLst>
            </a:custGeom>
            <a:solidFill>
              <a:srgbClr val="666666"/>
            </a:solidFill>
            <a:ln w="778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96E38E58-70D7-455C-9E30-30DDBED5DDA8}"/>
                </a:ext>
              </a:extLst>
            </p:cNvPr>
            <p:cNvSpPr/>
            <p:nvPr/>
          </p:nvSpPr>
          <p:spPr>
            <a:xfrm>
              <a:off x="6378149" y="4402137"/>
              <a:ext cx="364307" cy="358835"/>
            </a:xfrm>
            <a:custGeom>
              <a:avLst/>
              <a:gdLst>
                <a:gd name="connsiteX0" fmla="*/ 363526 w 364307"/>
                <a:gd name="connsiteY0" fmla="*/ 336164 h 358835"/>
                <a:gd name="connsiteX1" fmla="*/ 267368 w 364307"/>
                <a:gd name="connsiteY1" fmla="*/ 358836 h 358835"/>
                <a:gd name="connsiteX2" fmla="*/ 146192 w 364307"/>
                <a:gd name="connsiteY2" fmla="*/ 311929 h 358835"/>
                <a:gd name="connsiteX3" fmla="*/ 111012 w 364307"/>
                <a:gd name="connsiteY3" fmla="*/ 255641 h 358835"/>
                <a:gd name="connsiteX4" fmla="*/ 0 w 364307"/>
                <a:gd name="connsiteY4" fmla="*/ 255641 h 358835"/>
                <a:gd name="connsiteX5" fmla="*/ 33616 w 364307"/>
                <a:gd name="connsiteY5" fmla="*/ 196226 h 358835"/>
                <a:gd name="connsiteX6" fmla="*/ 100067 w 364307"/>
                <a:gd name="connsiteY6" fmla="*/ 196226 h 358835"/>
                <a:gd name="connsiteX7" fmla="*/ 100067 w 364307"/>
                <a:gd name="connsiteY7" fmla="*/ 187626 h 358835"/>
                <a:gd name="connsiteX8" fmla="*/ 100067 w 364307"/>
                <a:gd name="connsiteY8" fmla="*/ 179027 h 358835"/>
                <a:gd name="connsiteX9" fmla="*/ 37525 w 364307"/>
                <a:gd name="connsiteY9" fmla="*/ 179027 h 358835"/>
                <a:gd name="connsiteX10" fmla="*/ 71142 w 364307"/>
                <a:gd name="connsiteY10" fmla="*/ 119612 h 358835"/>
                <a:gd name="connsiteX11" fmla="*/ 109449 w 364307"/>
                <a:gd name="connsiteY11" fmla="*/ 119612 h 358835"/>
                <a:gd name="connsiteX12" fmla="*/ 150101 w 364307"/>
                <a:gd name="connsiteY12" fmla="*/ 50816 h 358835"/>
                <a:gd name="connsiteX13" fmla="*/ 282221 w 364307"/>
                <a:gd name="connsiteY13" fmla="*/ 0 h 358835"/>
                <a:gd name="connsiteX14" fmla="*/ 364308 w 364307"/>
                <a:gd name="connsiteY14" fmla="*/ 16417 h 358835"/>
                <a:gd name="connsiteX15" fmla="*/ 364308 w 364307"/>
                <a:gd name="connsiteY15" fmla="*/ 85995 h 358835"/>
                <a:gd name="connsiteX16" fmla="*/ 285348 w 364307"/>
                <a:gd name="connsiteY16" fmla="*/ 59415 h 358835"/>
                <a:gd name="connsiteX17" fmla="*/ 204044 w 364307"/>
                <a:gd name="connsiteY17" fmla="*/ 93031 h 358835"/>
                <a:gd name="connsiteX18" fmla="*/ 185281 w 364307"/>
                <a:gd name="connsiteY18" fmla="*/ 120394 h 358835"/>
                <a:gd name="connsiteX19" fmla="*/ 347109 w 364307"/>
                <a:gd name="connsiteY19" fmla="*/ 120394 h 358835"/>
                <a:gd name="connsiteX20" fmla="*/ 313492 w 364307"/>
                <a:gd name="connsiteY20" fmla="*/ 179809 h 358835"/>
                <a:gd name="connsiteX21" fmla="*/ 286130 w 364307"/>
                <a:gd name="connsiteY21" fmla="*/ 179809 h 358835"/>
                <a:gd name="connsiteX22" fmla="*/ 173554 w 364307"/>
                <a:gd name="connsiteY22" fmla="*/ 179809 h 358835"/>
                <a:gd name="connsiteX23" fmla="*/ 173554 w 364307"/>
                <a:gd name="connsiteY23" fmla="*/ 182936 h 358835"/>
                <a:gd name="connsiteX24" fmla="*/ 174336 w 364307"/>
                <a:gd name="connsiteY24" fmla="*/ 196226 h 358835"/>
                <a:gd name="connsiteX25" fmla="*/ 309584 w 364307"/>
                <a:gd name="connsiteY25" fmla="*/ 196226 h 358835"/>
                <a:gd name="connsiteX26" fmla="*/ 275967 w 364307"/>
                <a:gd name="connsiteY26" fmla="*/ 255641 h 358835"/>
                <a:gd name="connsiteX27" fmla="*/ 192317 w 364307"/>
                <a:gd name="connsiteY27" fmla="*/ 255641 h 358835"/>
                <a:gd name="connsiteX28" fmla="*/ 203262 w 364307"/>
                <a:gd name="connsiteY28" fmla="*/ 269713 h 358835"/>
                <a:gd name="connsiteX29" fmla="*/ 282221 w 364307"/>
                <a:gd name="connsiteY29" fmla="*/ 300984 h 358835"/>
                <a:gd name="connsiteX30" fmla="*/ 363526 w 364307"/>
                <a:gd name="connsiteY30" fmla="*/ 273622 h 358835"/>
                <a:gd name="connsiteX31" fmla="*/ 363526 w 364307"/>
                <a:gd name="connsiteY31" fmla="*/ 336164 h 3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4307" h="358835">
                  <a:moveTo>
                    <a:pt x="363526" y="336164"/>
                  </a:moveTo>
                  <a:cubicBezTo>
                    <a:pt x="338509" y="351018"/>
                    <a:pt x="306456" y="358836"/>
                    <a:pt x="267368" y="358836"/>
                  </a:cubicBezTo>
                  <a:cubicBezTo>
                    <a:pt x="217334" y="358836"/>
                    <a:pt x="177463" y="343200"/>
                    <a:pt x="146192" y="311929"/>
                  </a:cubicBezTo>
                  <a:cubicBezTo>
                    <a:pt x="130557" y="295512"/>
                    <a:pt x="118830" y="277531"/>
                    <a:pt x="111012" y="255641"/>
                  </a:cubicBezTo>
                  <a:lnTo>
                    <a:pt x="0" y="255641"/>
                  </a:lnTo>
                  <a:lnTo>
                    <a:pt x="33616" y="196226"/>
                  </a:lnTo>
                  <a:lnTo>
                    <a:pt x="100067" y="196226"/>
                  </a:lnTo>
                  <a:cubicBezTo>
                    <a:pt x="100067" y="193099"/>
                    <a:pt x="100067" y="190754"/>
                    <a:pt x="100067" y="187626"/>
                  </a:cubicBezTo>
                  <a:cubicBezTo>
                    <a:pt x="100067" y="184499"/>
                    <a:pt x="100067" y="182154"/>
                    <a:pt x="100067" y="179027"/>
                  </a:cubicBezTo>
                  <a:lnTo>
                    <a:pt x="37525" y="179027"/>
                  </a:lnTo>
                  <a:lnTo>
                    <a:pt x="71142" y="119612"/>
                  </a:lnTo>
                  <a:lnTo>
                    <a:pt x="109449" y="119612"/>
                  </a:lnTo>
                  <a:cubicBezTo>
                    <a:pt x="117267" y="93031"/>
                    <a:pt x="131338" y="70360"/>
                    <a:pt x="150101" y="50816"/>
                  </a:cubicBezTo>
                  <a:cubicBezTo>
                    <a:pt x="182936" y="17199"/>
                    <a:pt x="227497" y="0"/>
                    <a:pt x="282221" y="0"/>
                  </a:cubicBezTo>
                  <a:cubicBezTo>
                    <a:pt x="315838" y="0"/>
                    <a:pt x="343982" y="5472"/>
                    <a:pt x="364308" y="16417"/>
                  </a:cubicBezTo>
                  <a:lnTo>
                    <a:pt x="364308" y="85995"/>
                  </a:lnTo>
                  <a:cubicBezTo>
                    <a:pt x="340073" y="68796"/>
                    <a:pt x="313492" y="59415"/>
                    <a:pt x="285348" y="59415"/>
                  </a:cubicBezTo>
                  <a:cubicBezTo>
                    <a:pt x="251732" y="59415"/>
                    <a:pt x="225152" y="70360"/>
                    <a:pt x="204044" y="93031"/>
                  </a:cubicBezTo>
                  <a:cubicBezTo>
                    <a:pt x="196226" y="100849"/>
                    <a:pt x="189972" y="110231"/>
                    <a:pt x="185281" y="120394"/>
                  </a:cubicBezTo>
                  <a:lnTo>
                    <a:pt x="347109" y="120394"/>
                  </a:lnTo>
                  <a:lnTo>
                    <a:pt x="313492" y="179809"/>
                  </a:lnTo>
                  <a:lnTo>
                    <a:pt x="286130" y="179809"/>
                  </a:lnTo>
                  <a:lnTo>
                    <a:pt x="173554" y="179809"/>
                  </a:lnTo>
                  <a:lnTo>
                    <a:pt x="173554" y="182936"/>
                  </a:lnTo>
                  <a:cubicBezTo>
                    <a:pt x="173554" y="187626"/>
                    <a:pt x="173554" y="192317"/>
                    <a:pt x="174336" y="196226"/>
                  </a:cubicBezTo>
                  <a:lnTo>
                    <a:pt x="309584" y="196226"/>
                  </a:lnTo>
                  <a:lnTo>
                    <a:pt x="275967" y="255641"/>
                  </a:lnTo>
                  <a:lnTo>
                    <a:pt x="192317" y="255641"/>
                  </a:lnTo>
                  <a:cubicBezTo>
                    <a:pt x="195444" y="260332"/>
                    <a:pt x="199353" y="265022"/>
                    <a:pt x="203262" y="269713"/>
                  </a:cubicBezTo>
                  <a:cubicBezTo>
                    <a:pt x="222806" y="290821"/>
                    <a:pt x="249387" y="300984"/>
                    <a:pt x="282221" y="300984"/>
                  </a:cubicBezTo>
                  <a:cubicBezTo>
                    <a:pt x="311147" y="300984"/>
                    <a:pt x="338509" y="291603"/>
                    <a:pt x="363526" y="273622"/>
                  </a:cubicBezTo>
                  <a:lnTo>
                    <a:pt x="363526" y="336164"/>
                  </a:lnTo>
                  <a:close/>
                </a:path>
              </a:pathLst>
            </a:custGeom>
            <a:solidFill>
              <a:srgbClr val="000000"/>
            </a:solidFill>
            <a:ln w="7787" cap="flat">
              <a:noFill/>
              <a:prstDash val="solid"/>
              <a:miter/>
            </a:ln>
          </p:spPr>
          <p:txBody>
            <a:bodyPr rtlCol="0" anchor="ctr"/>
            <a:lstStyle/>
            <a:p>
              <a:endParaRPr lang="en-ID"/>
            </a:p>
          </p:txBody>
        </p:sp>
      </p:grpSp>
      <p:grpSp>
        <p:nvGrpSpPr>
          <p:cNvPr id="26" name="Graphic 2">
            <a:extLst>
              <a:ext uri="{FF2B5EF4-FFF2-40B4-BE49-F238E27FC236}">
                <a16:creationId xmlns:a16="http://schemas.microsoft.com/office/drawing/2014/main" id="{238BFE0B-609D-42E3-940E-8F61E147E37F}"/>
              </a:ext>
            </a:extLst>
          </p:cNvPr>
          <p:cNvGrpSpPr/>
          <p:nvPr/>
        </p:nvGrpSpPr>
        <p:grpSpPr>
          <a:xfrm>
            <a:off x="6775435" y="3711289"/>
            <a:ext cx="846050" cy="1020995"/>
            <a:chOff x="6958329" y="4702625"/>
            <a:chExt cx="1061023" cy="1280421"/>
          </a:xfrm>
        </p:grpSpPr>
        <p:sp>
          <p:nvSpPr>
            <p:cNvPr id="27" name="Freeform: Shape 26">
              <a:extLst>
                <a:ext uri="{FF2B5EF4-FFF2-40B4-BE49-F238E27FC236}">
                  <a16:creationId xmlns:a16="http://schemas.microsoft.com/office/drawing/2014/main" id="{EA69DCC0-D8BD-4CDD-90FC-69707BABD089}"/>
                </a:ext>
              </a:extLst>
            </p:cNvPr>
            <p:cNvSpPr/>
            <p:nvPr/>
          </p:nvSpPr>
          <p:spPr>
            <a:xfrm>
              <a:off x="6958329" y="4702625"/>
              <a:ext cx="1061023" cy="1280421"/>
            </a:xfrm>
            <a:custGeom>
              <a:avLst/>
              <a:gdLst>
                <a:gd name="connsiteX0" fmla="*/ 657676 w 1061023"/>
                <a:gd name="connsiteY0" fmla="*/ 331818 h 1280421"/>
                <a:gd name="connsiteX1" fmla="*/ 1061024 w 1061023"/>
                <a:gd name="connsiteY1" fmla="*/ 963664 h 1280421"/>
                <a:gd name="connsiteX2" fmla="*/ 860343 w 1061023"/>
                <a:gd name="connsiteY2" fmla="*/ 1263691 h 1280421"/>
                <a:gd name="connsiteX3" fmla="*/ 528525 w 1061023"/>
                <a:gd name="connsiteY3" fmla="*/ 1269652 h 1280421"/>
                <a:gd name="connsiteX4" fmla="*/ 196707 w 1061023"/>
                <a:gd name="connsiteY4" fmla="*/ 1263691 h 1280421"/>
                <a:gd name="connsiteX5" fmla="*/ 0 w 1061023"/>
                <a:gd name="connsiteY5" fmla="*/ 1007376 h 1280421"/>
                <a:gd name="connsiteX6" fmla="*/ 421231 w 1061023"/>
                <a:gd name="connsiteY6" fmla="*/ 329831 h 1280421"/>
                <a:gd name="connsiteX7" fmla="*/ 294067 w 1061023"/>
                <a:gd name="connsiteY7" fmla="*/ 67556 h 1280421"/>
                <a:gd name="connsiteX8" fmla="*/ 282145 w 1061023"/>
                <a:gd name="connsiteY8" fmla="*/ 33778 h 1280421"/>
                <a:gd name="connsiteX9" fmla="*/ 484812 w 1061023"/>
                <a:gd name="connsiteY9" fmla="*/ 15896 h 1280421"/>
                <a:gd name="connsiteX10" fmla="*/ 649728 w 1061023"/>
                <a:gd name="connsiteY10" fmla="*/ 37752 h 1280421"/>
                <a:gd name="connsiteX11" fmla="*/ 830539 w 1061023"/>
                <a:gd name="connsiteY11" fmla="*/ 0 h 1280421"/>
                <a:gd name="connsiteX12" fmla="*/ 737153 w 1061023"/>
                <a:gd name="connsiteY12" fmla="*/ 103321 h 1280421"/>
                <a:gd name="connsiteX13" fmla="*/ 629859 w 1061023"/>
                <a:gd name="connsiteY13" fmla="*/ 258302 h 1280421"/>
                <a:gd name="connsiteX14" fmla="*/ 657676 w 1061023"/>
                <a:gd name="connsiteY14" fmla="*/ 331818 h 128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1023" h="1280421">
                  <a:moveTo>
                    <a:pt x="657676" y="331818"/>
                  </a:moveTo>
                  <a:cubicBezTo>
                    <a:pt x="890147" y="421230"/>
                    <a:pt x="1061024" y="737153"/>
                    <a:pt x="1061024" y="963664"/>
                  </a:cubicBezTo>
                  <a:cubicBezTo>
                    <a:pt x="1061024" y="1108710"/>
                    <a:pt x="971612" y="1223952"/>
                    <a:pt x="860343" y="1263691"/>
                  </a:cubicBezTo>
                  <a:cubicBezTo>
                    <a:pt x="766957" y="1297469"/>
                    <a:pt x="661650" y="1269652"/>
                    <a:pt x="528525" y="1269652"/>
                  </a:cubicBezTo>
                  <a:cubicBezTo>
                    <a:pt x="403348" y="1269652"/>
                    <a:pt x="288106" y="1287534"/>
                    <a:pt x="196707" y="1263691"/>
                  </a:cubicBezTo>
                  <a:cubicBezTo>
                    <a:pt x="75504" y="1229913"/>
                    <a:pt x="0" y="1136527"/>
                    <a:pt x="0" y="1007376"/>
                  </a:cubicBezTo>
                  <a:cubicBezTo>
                    <a:pt x="0" y="685493"/>
                    <a:pt x="143060" y="530512"/>
                    <a:pt x="421231" y="329831"/>
                  </a:cubicBezTo>
                  <a:cubicBezTo>
                    <a:pt x="492760" y="278171"/>
                    <a:pt x="337779" y="123190"/>
                    <a:pt x="294067" y="67556"/>
                  </a:cubicBezTo>
                  <a:cubicBezTo>
                    <a:pt x="282145" y="53647"/>
                    <a:pt x="254328" y="27817"/>
                    <a:pt x="282145" y="33778"/>
                  </a:cubicBezTo>
                  <a:cubicBezTo>
                    <a:pt x="357648" y="51660"/>
                    <a:pt x="419244" y="45700"/>
                    <a:pt x="484812" y="15896"/>
                  </a:cubicBezTo>
                  <a:cubicBezTo>
                    <a:pt x="540447" y="11922"/>
                    <a:pt x="530512" y="91399"/>
                    <a:pt x="649728" y="37752"/>
                  </a:cubicBezTo>
                  <a:cubicBezTo>
                    <a:pt x="759010" y="-11922"/>
                    <a:pt x="705362" y="59608"/>
                    <a:pt x="830539" y="0"/>
                  </a:cubicBezTo>
                  <a:cubicBezTo>
                    <a:pt x="804709" y="51660"/>
                    <a:pt x="800735" y="67556"/>
                    <a:pt x="737153" y="103321"/>
                  </a:cubicBezTo>
                  <a:cubicBezTo>
                    <a:pt x="673571" y="139085"/>
                    <a:pt x="621911" y="196707"/>
                    <a:pt x="629859" y="258302"/>
                  </a:cubicBezTo>
                  <a:cubicBezTo>
                    <a:pt x="635819" y="302014"/>
                    <a:pt x="637806" y="298040"/>
                    <a:pt x="657676" y="331818"/>
                  </a:cubicBezTo>
                  <a:close/>
                </a:path>
              </a:pathLst>
            </a:custGeom>
            <a:solidFill>
              <a:srgbClr val="E9BB6D"/>
            </a:solidFill>
            <a:ln w="1985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FB877109-4F16-4720-B679-16F02E91C407}"/>
                </a:ext>
              </a:extLst>
            </p:cNvPr>
            <p:cNvSpPr/>
            <p:nvPr/>
          </p:nvSpPr>
          <p:spPr>
            <a:xfrm>
              <a:off x="7272265" y="4760246"/>
              <a:ext cx="699401" cy="1182226"/>
            </a:xfrm>
            <a:custGeom>
              <a:avLst/>
              <a:gdLst>
                <a:gd name="connsiteX0" fmla="*/ 423217 w 699401"/>
                <a:gd name="connsiteY0" fmla="*/ 5961 h 1182226"/>
                <a:gd name="connsiteX1" fmla="*/ 403348 w 699401"/>
                <a:gd name="connsiteY1" fmla="*/ 1987 h 1182226"/>
                <a:gd name="connsiteX2" fmla="*/ 399374 w 699401"/>
                <a:gd name="connsiteY2" fmla="*/ 0 h 1182226"/>
                <a:gd name="connsiteX3" fmla="*/ 359635 w 699401"/>
                <a:gd name="connsiteY3" fmla="*/ 13908 h 1182226"/>
                <a:gd name="connsiteX4" fmla="*/ 270223 w 699401"/>
                <a:gd name="connsiteY4" fmla="*/ 37752 h 1182226"/>
                <a:gd name="connsiteX5" fmla="*/ 208628 w 699401"/>
                <a:gd name="connsiteY5" fmla="*/ 160942 h 1182226"/>
                <a:gd name="connsiteX6" fmla="*/ 234458 w 699401"/>
                <a:gd name="connsiteY6" fmla="*/ 232471 h 1182226"/>
                <a:gd name="connsiteX7" fmla="*/ 280158 w 699401"/>
                <a:gd name="connsiteY7" fmla="*/ 254328 h 1182226"/>
                <a:gd name="connsiteX8" fmla="*/ 270223 w 699401"/>
                <a:gd name="connsiteY8" fmla="*/ 208628 h 1182226"/>
                <a:gd name="connsiteX9" fmla="*/ 395400 w 699401"/>
                <a:gd name="connsiteY9" fmla="*/ 23843 h 1182226"/>
                <a:gd name="connsiteX10" fmla="*/ 423217 w 699401"/>
                <a:gd name="connsiteY10" fmla="*/ 5961 h 1182226"/>
                <a:gd name="connsiteX11" fmla="*/ 423217 w 699401"/>
                <a:gd name="connsiteY11" fmla="*/ 5961 h 1182226"/>
                <a:gd name="connsiteX12" fmla="*/ 0 w 699401"/>
                <a:gd name="connsiteY12" fmla="*/ 1170305 h 1182226"/>
                <a:gd name="connsiteX13" fmla="*/ 214589 w 699401"/>
                <a:gd name="connsiteY13" fmla="*/ 1182226 h 1182226"/>
                <a:gd name="connsiteX14" fmla="*/ 699401 w 699401"/>
                <a:gd name="connsiteY14" fmla="*/ 908029 h 1182226"/>
                <a:gd name="connsiteX15" fmla="*/ 629859 w 699401"/>
                <a:gd name="connsiteY15" fmla="*/ 629858 h 1182226"/>
                <a:gd name="connsiteX16" fmla="*/ 421230 w 699401"/>
                <a:gd name="connsiteY16" fmla="*/ 363609 h 1182226"/>
                <a:gd name="connsiteX17" fmla="*/ 637806 w 699401"/>
                <a:gd name="connsiteY17" fmla="*/ 864317 h 1182226"/>
                <a:gd name="connsiteX18" fmla="*/ 105308 w 699401"/>
                <a:gd name="connsiteY18" fmla="*/ 1172292 h 1182226"/>
                <a:gd name="connsiteX19" fmla="*/ 0 w 699401"/>
                <a:gd name="connsiteY19" fmla="*/ 1170305 h 118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9401" h="1182226">
                  <a:moveTo>
                    <a:pt x="423217" y="5961"/>
                  </a:moveTo>
                  <a:cubicBezTo>
                    <a:pt x="417256" y="5961"/>
                    <a:pt x="411296" y="3974"/>
                    <a:pt x="403348" y="1987"/>
                  </a:cubicBezTo>
                  <a:cubicBezTo>
                    <a:pt x="401361" y="1987"/>
                    <a:pt x="401361" y="1987"/>
                    <a:pt x="399374" y="0"/>
                  </a:cubicBezTo>
                  <a:cubicBezTo>
                    <a:pt x="391426" y="0"/>
                    <a:pt x="367583" y="9935"/>
                    <a:pt x="359635" y="13908"/>
                  </a:cubicBezTo>
                  <a:cubicBezTo>
                    <a:pt x="331818" y="25830"/>
                    <a:pt x="302014" y="35765"/>
                    <a:pt x="270223" y="37752"/>
                  </a:cubicBezTo>
                  <a:cubicBezTo>
                    <a:pt x="230485" y="71530"/>
                    <a:pt x="202667" y="115242"/>
                    <a:pt x="208628" y="160942"/>
                  </a:cubicBezTo>
                  <a:cubicBezTo>
                    <a:pt x="214589" y="200680"/>
                    <a:pt x="216576" y="196707"/>
                    <a:pt x="234458" y="232471"/>
                  </a:cubicBezTo>
                  <a:cubicBezTo>
                    <a:pt x="250354" y="238432"/>
                    <a:pt x="266250" y="246380"/>
                    <a:pt x="280158" y="254328"/>
                  </a:cubicBezTo>
                  <a:cubicBezTo>
                    <a:pt x="274197" y="242406"/>
                    <a:pt x="272210" y="230484"/>
                    <a:pt x="270223" y="208628"/>
                  </a:cubicBezTo>
                  <a:cubicBezTo>
                    <a:pt x="260289" y="135112"/>
                    <a:pt x="319897" y="65569"/>
                    <a:pt x="395400" y="23843"/>
                  </a:cubicBezTo>
                  <a:cubicBezTo>
                    <a:pt x="407322" y="15896"/>
                    <a:pt x="415270" y="9935"/>
                    <a:pt x="423217" y="5961"/>
                  </a:cubicBezTo>
                  <a:lnTo>
                    <a:pt x="423217" y="5961"/>
                  </a:lnTo>
                  <a:close/>
                  <a:moveTo>
                    <a:pt x="0" y="1170305"/>
                  </a:moveTo>
                  <a:cubicBezTo>
                    <a:pt x="75504" y="1180240"/>
                    <a:pt x="152994" y="1182226"/>
                    <a:pt x="214589" y="1182226"/>
                  </a:cubicBezTo>
                  <a:cubicBezTo>
                    <a:pt x="488786" y="1182226"/>
                    <a:pt x="699401" y="1150435"/>
                    <a:pt x="699401" y="908029"/>
                  </a:cubicBezTo>
                  <a:cubicBezTo>
                    <a:pt x="699401" y="816630"/>
                    <a:pt x="669597" y="717284"/>
                    <a:pt x="629859" y="629858"/>
                  </a:cubicBezTo>
                  <a:cubicBezTo>
                    <a:pt x="590120" y="544420"/>
                    <a:pt x="518590" y="435139"/>
                    <a:pt x="421230" y="363609"/>
                  </a:cubicBezTo>
                  <a:cubicBezTo>
                    <a:pt x="552368" y="500708"/>
                    <a:pt x="637806" y="705362"/>
                    <a:pt x="637806" y="864317"/>
                  </a:cubicBezTo>
                  <a:cubicBezTo>
                    <a:pt x="637806" y="1130566"/>
                    <a:pt x="399374" y="1172292"/>
                    <a:pt x="105308" y="1172292"/>
                  </a:cubicBezTo>
                  <a:cubicBezTo>
                    <a:pt x="69543" y="1172292"/>
                    <a:pt x="33778" y="1170305"/>
                    <a:pt x="0" y="1170305"/>
                  </a:cubicBezTo>
                  <a:close/>
                </a:path>
              </a:pathLst>
            </a:custGeom>
            <a:solidFill>
              <a:srgbClr val="6A4724"/>
            </a:solidFill>
            <a:ln w="1985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67198B90-BE38-4C94-8CDF-BCB15053EF84}"/>
                </a:ext>
              </a:extLst>
            </p:cNvPr>
            <p:cNvSpPr/>
            <p:nvPr/>
          </p:nvSpPr>
          <p:spPr>
            <a:xfrm>
              <a:off x="7459515" y="5000347"/>
              <a:ext cx="64981" cy="241532"/>
            </a:xfrm>
            <a:custGeom>
              <a:avLst/>
              <a:gdLst>
                <a:gd name="connsiteX0" fmla="*/ 21379 w 64981"/>
                <a:gd name="connsiteY0" fmla="*/ 318 h 241532"/>
                <a:gd name="connsiteX1" fmla="*/ 63105 w 64981"/>
                <a:gd name="connsiteY1" fmla="*/ 218881 h 241532"/>
                <a:gd name="connsiteX2" fmla="*/ 23366 w 64981"/>
                <a:gd name="connsiteY2" fmla="*/ 214907 h 241532"/>
                <a:gd name="connsiteX3" fmla="*/ 1510 w 64981"/>
                <a:gd name="connsiteY3" fmla="*/ 4292 h 241532"/>
                <a:gd name="connsiteX4" fmla="*/ 21379 w 64981"/>
                <a:gd name="connsiteY4" fmla="*/ 318 h 241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81" h="241532">
                  <a:moveTo>
                    <a:pt x="21379" y="318"/>
                  </a:moveTo>
                  <a:cubicBezTo>
                    <a:pt x="41248" y="2305"/>
                    <a:pt x="73039" y="202985"/>
                    <a:pt x="63105" y="218881"/>
                  </a:cubicBezTo>
                  <a:cubicBezTo>
                    <a:pt x="47209" y="244711"/>
                    <a:pt x="27340" y="254646"/>
                    <a:pt x="23366" y="214907"/>
                  </a:cubicBezTo>
                  <a:cubicBezTo>
                    <a:pt x="19392" y="177155"/>
                    <a:pt x="-6438" y="30122"/>
                    <a:pt x="1510" y="4292"/>
                  </a:cubicBezTo>
                  <a:cubicBezTo>
                    <a:pt x="3497" y="-1669"/>
                    <a:pt x="19392" y="318"/>
                    <a:pt x="21379" y="318"/>
                  </a:cubicBezTo>
                  <a:close/>
                </a:path>
              </a:pathLst>
            </a:custGeom>
            <a:solidFill>
              <a:srgbClr val="4D4D4D"/>
            </a:solidFill>
            <a:ln w="1985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41C1E63-9C92-486B-B5E9-B45E82C04294}"/>
                </a:ext>
              </a:extLst>
            </p:cNvPr>
            <p:cNvSpPr/>
            <p:nvPr/>
          </p:nvSpPr>
          <p:spPr>
            <a:xfrm>
              <a:off x="7329887" y="4980796"/>
              <a:ext cx="302014" cy="39738"/>
            </a:xfrm>
            <a:custGeom>
              <a:avLst/>
              <a:gdLst>
                <a:gd name="connsiteX0" fmla="*/ 13908 w 302014"/>
                <a:gd name="connsiteY0" fmla="*/ 0 h 39738"/>
                <a:gd name="connsiteX1" fmla="*/ 290092 w 302014"/>
                <a:gd name="connsiteY1" fmla="*/ 13909 h 39738"/>
                <a:gd name="connsiteX2" fmla="*/ 302014 w 302014"/>
                <a:gd name="connsiteY2" fmla="*/ 27817 h 39738"/>
                <a:gd name="connsiteX3" fmla="*/ 302014 w 302014"/>
                <a:gd name="connsiteY3" fmla="*/ 27817 h 39738"/>
                <a:gd name="connsiteX4" fmla="*/ 288106 w 302014"/>
                <a:gd name="connsiteY4" fmla="*/ 39739 h 39738"/>
                <a:gd name="connsiteX5" fmla="*/ 11921 w 302014"/>
                <a:gd name="connsiteY5" fmla="*/ 25830 h 39738"/>
                <a:gd name="connsiteX6" fmla="*/ 0 w 302014"/>
                <a:gd name="connsiteY6" fmla="*/ 11922 h 39738"/>
                <a:gd name="connsiteX7" fmla="*/ 0 w 302014"/>
                <a:gd name="connsiteY7" fmla="*/ 11922 h 39738"/>
                <a:gd name="connsiteX8" fmla="*/ 13908 w 302014"/>
                <a:gd name="connsiteY8" fmla="*/ 0 h 3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014" h="39738">
                  <a:moveTo>
                    <a:pt x="13908" y="0"/>
                  </a:moveTo>
                  <a:lnTo>
                    <a:pt x="290092" y="13909"/>
                  </a:lnTo>
                  <a:cubicBezTo>
                    <a:pt x="298040" y="13909"/>
                    <a:pt x="302014" y="19869"/>
                    <a:pt x="302014" y="27817"/>
                  </a:cubicBezTo>
                  <a:lnTo>
                    <a:pt x="302014" y="27817"/>
                  </a:lnTo>
                  <a:cubicBezTo>
                    <a:pt x="302014" y="35765"/>
                    <a:pt x="294066" y="39739"/>
                    <a:pt x="288106" y="39739"/>
                  </a:cubicBezTo>
                  <a:lnTo>
                    <a:pt x="11921" y="25830"/>
                  </a:lnTo>
                  <a:cubicBezTo>
                    <a:pt x="3974" y="25830"/>
                    <a:pt x="0" y="19869"/>
                    <a:pt x="0" y="11922"/>
                  </a:cubicBezTo>
                  <a:lnTo>
                    <a:pt x="0" y="11922"/>
                  </a:lnTo>
                  <a:cubicBezTo>
                    <a:pt x="0" y="5961"/>
                    <a:pt x="5961" y="0"/>
                    <a:pt x="13908" y="0"/>
                  </a:cubicBezTo>
                  <a:close/>
                </a:path>
              </a:pathLst>
            </a:custGeom>
            <a:solidFill>
              <a:srgbClr val="4D4D4D"/>
            </a:solidFill>
            <a:ln w="1985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D6F480E-ABA2-44F9-BA19-4126A7BD716C}"/>
                </a:ext>
              </a:extLst>
            </p:cNvPr>
            <p:cNvSpPr/>
            <p:nvPr/>
          </p:nvSpPr>
          <p:spPr>
            <a:xfrm>
              <a:off x="7322326" y="4962524"/>
              <a:ext cx="299252" cy="76283"/>
            </a:xfrm>
            <a:custGeom>
              <a:avLst/>
              <a:gdLst>
                <a:gd name="connsiteX0" fmla="*/ 7560 w 299252"/>
                <a:gd name="connsiteY0" fmla="*/ 52050 h 76283"/>
                <a:gd name="connsiteX1" fmla="*/ 277784 w 299252"/>
                <a:gd name="connsiteY1" fmla="*/ 390 h 76283"/>
                <a:gd name="connsiteX2" fmla="*/ 297653 w 299252"/>
                <a:gd name="connsiteY2" fmla="*/ 10324 h 76283"/>
                <a:gd name="connsiteX3" fmla="*/ 297653 w 299252"/>
                <a:gd name="connsiteY3" fmla="*/ 10324 h 76283"/>
                <a:gd name="connsiteX4" fmla="*/ 291692 w 299252"/>
                <a:gd name="connsiteY4" fmla="*/ 26220 h 76283"/>
                <a:gd name="connsiteX5" fmla="*/ 21469 w 299252"/>
                <a:gd name="connsiteY5" fmla="*/ 75893 h 76283"/>
                <a:gd name="connsiteX6" fmla="*/ 1600 w 299252"/>
                <a:gd name="connsiteY6" fmla="*/ 65959 h 76283"/>
                <a:gd name="connsiteX7" fmla="*/ 1600 w 299252"/>
                <a:gd name="connsiteY7" fmla="*/ 65959 h 76283"/>
                <a:gd name="connsiteX8" fmla="*/ 7560 w 299252"/>
                <a:gd name="connsiteY8" fmla="*/ 52050 h 7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252" h="76283">
                  <a:moveTo>
                    <a:pt x="7560" y="52050"/>
                  </a:moveTo>
                  <a:lnTo>
                    <a:pt x="277784" y="390"/>
                  </a:lnTo>
                  <a:cubicBezTo>
                    <a:pt x="285731" y="-1597"/>
                    <a:pt x="293679" y="4364"/>
                    <a:pt x="297653" y="10324"/>
                  </a:cubicBezTo>
                  <a:lnTo>
                    <a:pt x="297653" y="10324"/>
                  </a:lnTo>
                  <a:cubicBezTo>
                    <a:pt x="301627" y="16285"/>
                    <a:pt x="297653" y="24233"/>
                    <a:pt x="291692" y="26220"/>
                  </a:cubicBezTo>
                  <a:lnTo>
                    <a:pt x="21469" y="75893"/>
                  </a:lnTo>
                  <a:cubicBezTo>
                    <a:pt x="13521" y="77880"/>
                    <a:pt x="5573" y="71920"/>
                    <a:pt x="1600" y="65959"/>
                  </a:cubicBezTo>
                  <a:lnTo>
                    <a:pt x="1600" y="65959"/>
                  </a:lnTo>
                  <a:cubicBezTo>
                    <a:pt x="-2374" y="59998"/>
                    <a:pt x="1600" y="52050"/>
                    <a:pt x="7560" y="52050"/>
                  </a:cubicBezTo>
                  <a:close/>
                </a:path>
              </a:pathLst>
            </a:custGeom>
            <a:solidFill>
              <a:srgbClr val="666666"/>
            </a:solidFill>
            <a:ln w="1985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1D37CCCF-CD5D-4A12-B1E6-8B84D61305D7}"/>
                </a:ext>
              </a:extLst>
            </p:cNvPr>
            <p:cNvSpPr/>
            <p:nvPr/>
          </p:nvSpPr>
          <p:spPr>
            <a:xfrm>
              <a:off x="7466831" y="5002769"/>
              <a:ext cx="231034" cy="72522"/>
            </a:xfrm>
            <a:custGeom>
              <a:avLst/>
              <a:gdLst>
                <a:gd name="connsiteX0" fmla="*/ 147187 w 231034"/>
                <a:gd name="connsiteY0" fmla="*/ 71413 h 72522"/>
                <a:gd name="connsiteX1" fmla="*/ 154 w 231034"/>
                <a:gd name="connsiteY1" fmla="*/ 5844 h 72522"/>
                <a:gd name="connsiteX2" fmla="*/ 131292 w 231034"/>
                <a:gd name="connsiteY2" fmla="*/ 7831 h 72522"/>
                <a:gd name="connsiteX3" fmla="*/ 230639 w 231034"/>
                <a:gd name="connsiteY3" fmla="*/ 35648 h 72522"/>
                <a:gd name="connsiteX4" fmla="*/ 147187 w 231034"/>
                <a:gd name="connsiteY4" fmla="*/ 71413 h 72522"/>
                <a:gd name="connsiteX5" fmla="*/ 147187 w 231034"/>
                <a:gd name="connsiteY5" fmla="*/ 71413 h 72522"/>
                <a:gd name="connsiteX6" fmla="*/ 39893 w 231034"/>
                <a:gd name="connsiteY6" fmla="*/ 19752 h 72522"/>
                <a:gd name="connsiteX7" fmla="*/ 79632 w 231034"/>
                <a:gd name="connsiteY7" fmla="*/ 43596 h 72522"/>
                <a:gd name="connsiteX8" fmla="*/ 141227 w 231034"/>
                <a:gd name="connsiteY8" fmla="*/ 55517 h 72522"/>
                <a:gd name="connsiteX9" fmla="*/ 206796 w 231034"/>
                <a:gd name="connsiteY9" fmla="*/ 39622 h 72522"/>
                <a:gd name="connsiteX10" fmla="*/ 206796 w 231034"/>
                <a:gd name="connsiteY10" fmla="*/ 39622 h 72522"/>
                <a:gd name="connsiteX11" fmla="*/ 190900 w 231034"/>
                <a:gd name="connsiteY11" fmla="*/ 27700 h 72522"/>
                <a:gd name="connsiteX12" fmla="*/ 133279 w 231034"/>
                <a:gd name="connsiteY12" fmla="*/ 25713 h 72522"/>
                <a:gd name="connsiteX13" fmla="*/ 107449 w 231034"/>
                <a:gd name="connsiteY13" fmla="*/ 27700 h 72522"/>
                <a:gd name="connsiteX14" fmla="*/ 41880 w 231034"/>
                <a:gd name="connsiteY14" fmla="*/ 21739 h 72522"/>
                <a:gd name="connsiteX15" fmla="*/ 39893 w 231034"/>
                <a:gd name="connsiteY15" fmla="*/ 19752 h 7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034" h="72522">
                  <a:moveTo>
                    <a:pt x="147187" y="71413"/>
                  </a:moveTo>
                  <a:cubicBezTo>
                    <a:pt x="85593" y="81347"/>
                    <a:pt x="4128" y="21739"/>
                    <a:pt x="154" y="5844"/>
                  </a:cubicBezTo>
                  <a:cubicBezTo>
                    <a:pt x="-3819" y="-12039"/>
                    <a:pt x="69697" y="17765"/>
                    <a:pt x="131292" y="7831"/>
                  </a:cubicBezTo>
                  <a:cubicBezTo>
                    <a:pt x="192887" y="-2104"/>
                    <a:pt x="224678" y="17765"/>
                    <a:pt x="230639" y="35648"/>
                  </a:cubicBezTo>
                  <a:cubicBezTo>
                    <a:pt x="234613" y="51543"/>
                    <a:pt x="208783" y="61478"/>
                    <a:pt x="147187" y="71413"/>
                  </a:cubicBezTo>
                  <a:lnTo>
                    <a:pt x="147187" y="71413"/>
                  </a:lnTo>
                  <a:close/>
                  <a:moveTo>
                    <a:pt x="39893" y="19752"/>
                  </a:moveTo>
                  <a:cubicBezTo>
                    <a:pt x="53802" y="29687"/>
                    <a:pt x="71684" y="39622"/>
                    <a:pt x="79632" y="43596"/>
                  </a:cubicBezTo>
                  <a:cubicBezTo>
                    <a:pt x="97514" y="51543"/>
                    <a:pt x="121358" y="59491"/>
                    <a:pt x="141227" y="55517"/>
                  </a:cubicBezTo>
                  <a:cubicBezTo>
                    <a:pt x="151162" y="53530"/>
                    <a:pt x="200835" y="45582"/>
                    <a:pt x="206796" y="39622"/>
                  </a:cubicBezTo>
                  <a:cubicBezTo>
                    <a:pt x="206796" y="39622"/>
                    <a:pt x="206796" y="39622"/>
                    <a:pt x="206796" y="39622"/>
                  </a:cubicBezTo>
                  <a:cubicBezTo>
                    <a:pt x="204809" y="33661"/>
                    <a:pt x="196861" y="29687"/>
                    <a:pt x="190900" y="27700"/>
                  </a:cubicBezTo>
                  <a:cubicBezTo>
                    <a:pt x="173018" y="21739"/>
                    <a:pt x="151162" y="21739"/>
                    <a:pt x="133279" y="25713"/>
                  </a:cubicBezTo>
                  <a:cubicBezTo>
                    <a:pt x="125331" y="27700"/>
                    <a:pt x="115397" y="27700"/>
                    <a:pt x="107449" y="27700"/>
                  </a:cubicBezTo>
                  <a:cubicBezTo>
                    <a:pt x="85593" y="27700"/>
                    <a:pt x="63736" y="25713"/>
                    <a:pt x="41880" y="21739"/>
                  </a:cubicBezTo>
                  <a:cubicBezTo>
                    <a:pt x="41880" y="19752"/>
                    <a:pt x="41880" y="19752"/>
                    <a:pt x="39893" y="19752"/>
                  </a:cubicBezTo>
                  <a:close/>
                </a:path>
              </a:pathLst>
            </a:custGeom>
            <a:solidFill>
              <a:srgbClr val="666666"/>
            </a:solidFill>
            <a:ln w="1985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3308695E-4A69-4951-BC34-DC70AC50131E}"/>
                </a:ext>
              </a:extLst>
            </p:cNvPr>
            <p:cNvSpPr/>
            <p:nvPr/>
          </p:nvSpPr>
          <p:spPr>
            <a:xfrm>
              <a:off x="7315447" y="5001804"/>
              <a:ext cx="168377" cy="139370"/>
            </a:xfrm>
            <a:custGeom>
              <a:avLst/>
              <a:gdLst>
                <a:gd name="connsiteX0" fmla="*/ 14439 w 168377"/>
                <a:gd name="connsiteY0" fmla="*/ 66417 h 139370"/>
                <a:gd name="connsiteX1" fmla="*/ 163459 w 168377"/>
                <a:gd name="connsiteY1" fmla="*/ 848 h 139370"/>
                <a:gd name="connsiteX2" fmla="*/ 97890 w 168377"/>
                <a:gd name="connsiteY2" fmla="*/ 86287 h 139370"/>
                <a:gd name="connsiteX3" fmla="*/ 18413 w 168377"/>
                <a:gd name="connsiteY3" fmla="*/ 137947 h 139370"/>
                <a:gd name="connsiteX4" fmla="*/ 14439 w 168377"/>
                <a:gd name="connsiteY4" fmla="*/ 66417 h 139370"/>
                <a:gd name="connsiteX5" fmla="*/ 14439 w 168377"/>
                <a:gd name="connsiteY5" fmla="*/ 66417 h 139370"/>
                <a:gd name="connsiteX6" fmla="*/ 125707 w 168377"/>
                <a:gd name="connsiteY6" fmla="*/ 22705 h 139370"/>
                <a:gd name="connsiteX7" fmla="*/ 80008 w 168377"/>
                <a:gd name="connsiteY7" fmla="*/ 38600 h 139370"/>
                <a:gd name="connsiteX8" fmla="*/ 36295 w 168377"/>
                <a:gd name="connsiteY8" fmla="*/ 74365 h 139370"/>
                <a:gd name="connsiteX9" fmla="*/ 24374 w 168377"/>
                <a:gd name="connsiteY9" fmla="*/ 126025 h 139370"/>
                <a:gd name="connsiteX10" fmla="*/ 26361 w 168377"/>
                <a:gd name="connsiteY10" fmla="*/ 126025 h 139370"/>
                <a:gd name="connsiteX11" fmla="*/ 48217 w 168377"/>
                <a:gd name="connsiteY11" fmla="*/ 122051 h 139370"/>
                <a:gd name="connsiteX12" fmla="*/ 78021 w 168377"/>
                <a:gd name="connsiteY12" fmla="*/ 86287 h 139370"/>
                <a:gd name="connsiteX13" fmla="*/ 87956 w 168377"/>
                <a:gd name="connsiteY13" fmla="*/ 68404 h 139370"/>
                <a:gd name="connsiteX14" fmla="*/ 125707 w 168377"/>
                <a:gd name="connsiteY14" fmla="*/ 22705 h 139370"/>
                <a:gd name="connsiteX15" fmla="*/ 125707 w 168377"/>
                <a:gd name="connsiteY15" fmla="*/ 22705 h 13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377" h="139370">
                  <a:moveTo>
                    <a:pt x="14439" y="66417"/>
                  </a:moveTo>
                  <a:cubicBezTo>
                    <a:pt x="34309" y="20718"/>
                    <a:pt x="139616" y="-5112"/>
                    <a:pt x="163459" y="848"/>
                  </a:cubicBezTo>
                  <a:cubicBezTo>
                    <a:pt x="187303" y="6809"/>
                    <a:pt x="117760" y="40587"/>
                    <a:pt x="97890" y="86287"/>
                  </a:cubicBezTo>
                  <a:cubicBezTo>
                    <a:pt x="78021" y="131986"/>
                    <a:pt x="42256" y="143908"/>
                    <a:pt x="18413" y="137947"/>
                  </a:cubicBezTo>
                  <a:cubicBezTo>
                    <a:pt x="-5430" y="133973"/>
                    <a:pt x="-5430" y="112117"/>
                    <a:pt x="14439" y="66417"/>
                  </a:cubicBezTo>
                  <a:lnTo>
                    <a:pt x="14439" y="66417"/>
                  </a:lnTo>
                  <a:close/>
                  <a:moveTo>
                    <a:pt x="125707" y="22705"/>
                  </a:moveTo>
                  <a:cubicBezTo>
                    <a:pt x="107825" y="26679"/>
                    <a:pt x="87956" y="34626"/>
                    <a:pt x="80008" y="38600"/>
                  </a:cubicBezTo>
                  <a:cubicBezTo>
                    <a:pt x="62126" y="46548"/>
                    <a:pt x="42256" y="58469"/>
                    <a:pt x="36295" y="74365"/>
                  </a:cubicBezTo>
                  <a:cubicBezTo>
                    <a:pt x="34309" y="82313"/>
                    <a:pt x="18413" y="118078"/>
                    <a:pt x="24374" y="126025"/>
                  </a:cubicBezTo>
                  <a:cubicBezTo>
                    <a:pt x="24374" y="126025"/>
                    <a:pt x="24374" y="126025"/>
                    <a:pt x="26361" y="126025"/>
                  </a:cubicBezTo>
                  <a:cubicBezTo>
                    <a:pt x="34309" y="128012"/>
                    <a:pt x="42256" y="124038"/>
                    <a:pt x="48217" y="122051"/>
                  </a:cubicBezTo>
                  <a:cubicBezTo>
                    <a:pt x="64113" y="114104"/>
                    <a:pt x="72060" y="98208"/>
                    <a:pt x="78021" y="86287"/>
                  </a:cubicBezTo>
                  <a:cubicBezTo>
                    <a:pt x="80008" y="80326"/>
                    <a:pt x="83982" y="74365"/>
                    <a:pt x="87956" y="68404"/>
                  </a:cubicBezTo>
                  <a:cubicBezTo>
                    <a:pt x="97890" y="48535"/>
                    <a:pt x="109812" y="36613"/>
                    <a:pt x="125707" y="22705"/>
                  </a:cubicBezTo>
                  <a:cubicBezTo>
                    <a:pt x="125707" y="22705"/>
                    <a:pt x="125707" y="22705"/>
                    <a:pt x="125707" y="22705"/>
                  </a:cubicBezTo>
                  <a:close/>
                </a:path>
              </a:pathLst>
            </a:custGeom>
            <a:solidFill>
              <a:srgbClr val="666666"/>
            </a:solidFill>
            <a:ln w="1985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28F30F8-E93C-4450-9ED5-D59F6D837EA6}"/>
                </a:ext>
              </a:extLst>
            </p:cNvPr>
            <p:cNvSpPr/>
            <p:nvPr/>
          </p:nvSpPr>
          <p:spPr>
            <a:xfrm>
              <a:off x="7395227" y="4980289"/>
              <a:ext cx="122424" cy="246886"/>
            </a:xfrm>
            <a:custGeom>
              <a:avLst/>
              <a:gdLst>
                <a:gd name="connsiteX0" fmla="*/ 117457 w 122424"/>
                <a:gd name="connsiteY0" fmla="*/ 24350 h 246886"/>
                <a:gd name="connsiteX1" fmla="*/ 32019 w 122424"/>
                <a:gd name="connsiteY1" fmla="*/ 234965 h 246886"/>
                <a:gd name="connsiteX2" fmla="*/ 16124 w 122424"/>
                <a:gd name="connsiteY2" fmla="*/ 246886 h 246886"/>
                <a:gd name="connsiteX3" fmla="*/ 228 w 122424"/>
                <a:gd name="connsiteY3" fmla="*/ 234965 h 246886"/>
                <a:gd name="connsiteX4" fmla="*/ 101562 w 122424"/>
                <a:gd name="connsiteY4" fmla="*/ 506 h 246886"/>
                <a:gd name="connsiteX5" fmla="*/ 121431 w 122424"/>
                <a:gd name="connsiteY5" fmla="*/ 10441 h 246886"/>
                <a:gd name="connsiteX6" fmla="*/ 117457 w 122424"/>
                <a:gd name="connsiteY6" fmla="*/ 24350 h 24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4" h="246886">
                  <a:moveTo>
                    <a:pt x="117457" y="24350"/>
                  </a:moveTo>
                  <a:cubicBezTo>
                    <a:pt x="30032" y="64088"/>
                    <a:pt x="32019" y="169396"/>
                    <a:pt x="32019" y="234965"/>
                  </a:cubicBezTo>
                  <a:cubicBezTo>
                    <a:pt x="32019" y="240925"/>
                    <a:pt x="24072" y="246886"/>
                    <a:pt x="16124" y="246886"/>
                  </a:cubicBezTo>
                  <a:cubicBezTo>
                    <a:pt x="6189" y="246886"/>
                    <a:pt x="228" y="240925"/>
                    <a:pt x="228" y="234965"/>
                  </a:cubicBezTo>
                  <a:cubicBezTo>
                    <a:pt x="228" y="161448"/>
                    <a:pt x="-9707" y="38258"/>
                    <a:pt x="101562" y="506"/>
                  </a:cubicBezTo>
                  <a:cubicBezTo>
                    <a:pt x="109510" y="-1481"/>
                    <a:pt x="119444" y="2493"/>
                    <a:pt x="121431" y="10441"/>
                  </a:cubicBezTo>
                  <a:cubicBezTo>
                    <a:pt x="121431" y="18389"/>
                    <a:pt x="125405" y="24350"/>
                    <a:pt x="117457" y="24350"/>
                  </a:cubicBezTo>
                  <a:close/>
                </a:path>
              </a:pathLst>
            </a:custGeom>
            <a:solidFill>
              <a:srgbClr val="666666"/>
            </a:solidFill>
            <a:ln w="1985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1BD0012-9806-44C6-9E92-F274C2413774}"/>
                </a:ext>
              </a:extLst>
            </p:cNvPr>
            <p:cNvSpPr/>
            <p:nvPr/>
          </p:nvSpPr>
          <p:spPr>
            <a:xfrm>
              <a:off x="7329887" y="5302679"/>
              <a:ext cx="317909" cy="512629"/>
            </a:xfrm>
            <a:custGeom>
              <a:avLst/>
              <a:gdLst>
                <a:gd name="connsiteX0" fmla="*/ 125177 w 317909"/>
                <a:gd name="connsiteY0" fmla="*/ 510642 h 512629"/>
                <a:gd name="connsiteX1" fmla="*/ 125177 w 317909"/>
                <a:gd name="connsiteY1" fmla="*/ 451034 h 512629"/>
                <a:gd name="connsiteX2" fmla="*/ 49673 w 317909"/>
                <a:gd name="connsiteY2" fmla="*/ 423217 h 512629"/>
                <a:gd name="connsiteX3" fmla="*/ 0 w 317909"/>
                <a:gd name="connsiteY3" fmla="*/ 331818 h 512629"/>
                <a:gd name="connsiteX4" fmla="*/ 63582 w 317909"/>
                <a:gd name="connsiteY4" fmla="*/ 321883 h 512629"/>
                <a:gd name="connsiteX5" fmla="*/ 93386 w 317909"/>
                <a:gd name="connsiteY5" fmla="*/ 381491 h 512629"/>
                <a:gd name="connsiteX6" fmla="*/ 123190 w 317909"/>
                <a:gd name="connsiteY6" fmla="*/ 397387 h 512629"/>
                <a:gd name="connsiteX7" fmla="*/ 123190 w 317909"/>
                <a:gd name="connsiteY7" fmla="*/ 274197 h 512629"/>
                <a:gd name="connsiteX8" fmla="*/ 65569 w 317909"/>
                <a:gd name="connsiteY8" fmla="*/ 254328 h 512629"/>
                <a:gd name="connsiteX9" fmla="*/ 23843 w 317909"/>
                <a:gd name="connsiteY9" fmla="*/ 218563 h 512629"/>
                <a:gd name="connsiteX10" fmla="*/ 9935 w 317909"/>
                <a:gd name="connsiteY10" fmla="*/ 166902 h 512629"/>
                <a:gd name="connsiteX11" fmla="*/ 21856 w 317909"/>
                <a:gd name="connsiteY11" fmla="*/ 119216 h 512629"/>
                <a:gd name="connsiteX12" fmla="*/ 53647 w 317909"/>
                <a:gd name="connsiteY12" fmla="*/ 83451 h 512629"/>
                <a:gd name="connsiteX13" fmla="*/ 95373 w 317909"/>
                <a:gd name="connsiteY13" fmla="*/ 65569 h 512629"/>
                <a:gd name="connsiteX14" fmla="*/ 125177 w 317909"/>
                <a:gd name="connsiteY14" fmla="*/ 59608 h 512629"/>
                <a:gd name="connsiteX15" fmla="*/ 125177 w 317909"/>
                <a:gd name="connsiteY15" fmla="*/ 0 h 512629"/>
                <a:gd name="connsiteX16" fmla="*/ 192733 w 317909"/>
                <a:gd name="connsiteY16" fmla="*/ 0 h 512629"/>
                <a:gd name="connsiteX17" fmla="*/ 192733 w 317909"/>
                <a:gd name="connsiteY17" fmla="*/ 59608 h 512629"/>
                <a:gd name="connsiteX18" fmla="*/ 230484 w 317909"/>
                <a:gd name="connsiteY18" fmla="*/ 69543 h 512629"/>
                <a:gd name="connsiteX19" fmla="*/ 280158 w 317909"/>
                <a:gd name="connsiteY19" fmla="*/ 105307 h 512629"/>
                <a:gd name="connsiteX20" fmla="*/ 302014 w 317909"/>
                <a:gd name="connsiteY20" fmla="*/ 164916 h 512629"/>
                <a:gd name="connsiteX21" fmla="*/ 238432 w 317909"/>
                <a:gd name="connsiteY21" fmla="*/ 172863 h 512629"/>
                <a:gd name="connsiteX22" fmla="*/ 212602 w 317909"/>
                <a:gd name="connsiteY22" fmla="*/ 125177 h 512629"/>
                <a:gd name="connsiteX23" fmla="*/ 190746 w 317909"/>
                <a:gd name="connsiteY23" fmla="*/ 113255 h 512629"/>
                <a:gd name="connsiteX24" fmla="*/ 190746 w 317909"/>
                <a:gd name="connsiteY24" fmla="*/ 222537 h 512629"/>
                <a:gd name="connsiteX25" fmla="*/ 258302 w 317909"/>
                <a:gd name="connsiteY25" fmla="*/ 244393 h 512629"/>
                <a:gd name="connsiteX26" fmla="*/ 302014 w 317909"/>
                <a:gd name="connsiteY26" fmla="*/ 278171 h 512629"/>
                <a:gd name="connsiteX27" fmla="*/ 317910 w 317909"/>
                <a:gd name="connsiteY27" fmla="*/ 333805 h 512629"/>
                <a:gd name="connsiteX28" fmla="*/ 298040 w 317909"/>
                <a:gd name="connsiteY28" fmla="*/ 395400 h 512629"/>
                <a:gd name="connsiteX29" fmla="*/ 242406 w 317909"/>
                <a:gd name="connsiteY29" fmla="*/ 439113 h 512629"/>
                <a:gd name="connsiteX30" fmla="*/ 190746 w 317909"/>
                <a:gd name="connsiteY30" fmla="*/ 453021 h 512629"/>
                <a:gd name="connsiteX31" fmla="*/ 190746 w 317909"/>
                <a:gd name="connsiteY31" fmla="*/ 512629 h 512629"/>
                <a:gd name="connsiteX32" fmla="*/ 125177 w 317909"/>
                <a:gd name="connsiteY32" fmla="*/ 512629 h 512629"/>
                <a:gd name="connsiteX33" fmla="*/ 125177 w 317909"/>
                <a:gd name="connsiteY33" fmla="*/ 510642 h 512629"/>
                <a:gd name="connsiteX34" fmla="*/ 125177 w 317909"/>
                <a:gd name="connsiteY34" fmla="*/ 200680 h 512629"/>
                <a:gd name="connsiteX35" fmla="*/ 125177 w 317909"/>
                <a:gd name="connsiteY35" fmla="*/ 107294 h 512629"/>
                <a:gd name="connsiteX36" fmla="*/ 93386 w 317909"/>
                <a:gd name="connsiteY36" fmla="*/ 119216 h 512629"/>
                <a:gd name="connsiteX37" fmla="*/ 73517 w 317909"/>
                <a:gd name="connsiteY37" fmla="*/ 152994 h 512629"/>
                <a:gd name="connsiteX38" fmla="*/ 81464 w 317909"/>
                <a:gd name="connsiteY38" fmla="*/ 174850 h 512629"/>
                <a:gd name="connsiteX39" fmla="*/ 107294 w 317909"/>
                <a:gd name="connsiteY39" fmla="*/ 192733 h 512629"/>
                <a:gd name="connsiteX40" fmla="*/ 125177 w 317909"/>
                <a:gd name="connsiteY40" fmla="*/ 200680 h 512629"/>
                <a:gd name="connsiteX41" fmla="*/ 125177 w 317909"/>
                <a:gd name="connsiteY41" fmla="*/ 200680 h 512629"/>
                <a:gd name="connsiteX42" fmla="*/ 192733 w 317909"/>
                <a:gd name="connsiteY42" fmla="*/ 288106 h 512629"/>
                <a:gd name="connsiteX43" fmla="*/ 192733 w 317909"/>
                <a:gd name="connsiteY43" fmla="*/ 395400 h 512629"/>
                <a:gd name="connsiteX44" fmla="*/ 230484 w 317909"/>
                <a:gd name="connsiteY44" fmla="*/ 379505 h 512629"/>
                <a:gd name="connsiteX45" fmla="*/ 252341 w 317909"/>
                <a:gd name="connsiteY45" fmla="*/ 335792 h 512629"/>
                <a:gd name="connsiteX46" fmla="*/ 232471 w 317909"/>
                <a:gd name="connsiteY46" fmla="*/ 302014 h 512629"/>
                <a:gd name="connsiteX47" fmla="*/ 192733 w 317909"/>
                <a:gd name="connsiteY47" fmla="*/ 288106 h 5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17909" h="512629">
                  <a:moveTo>
                    <a:pt x="125177" y="510642"/>
                  </a:moveTo>
                  <a:lnTo>
                    <a:pt x="125177" y="451034"/>
                  </a:lnTo>
                  <a:cubicBezTo>
                    <a:pt x="93386" y="447060"/>
                    <a:pt x="69543" y="437126"/>
                    <a:pt x="49673" y="423217"/>
                  </a:cubicBezTo>
                  <a:cubicBezTo>
                    <a:pt x="23843" y="403348"/>
                    <a:pt x="5961" y="371557"/>
                    <a:pt x="0" y="331818"/>
                  </a:cubicBezTo>
                  <a:lnTo>
                    <a:pt x="63582" y="321883"/>
                  </a:lnTo>
                  <a:cubicBezTo>
                    <a:pt x="67556" y="347714"/>
                    <a:pt x="77490" y="367583"/>
                    <a:pt x="93386" y="381491"/>
                  </a:cubicBezTo>
                  <a:cubicBezTo>
                    <a:pt x="101334" y="389439"/>
                    <a:pt x="111268" y="393413"/>
                    <a:pt x="123190" y="397387"/>
                  </a:cubicBezTo>
                  <a:lnTo>
                    <a:pt x="123190" y="274197"/>
                  </a:lnTo>
                  <a:cubicBezTo>
                    <a:pt x="97360" y="266249"/>
                    <a:pt x="77490" y="260288"/>
                    <a:pt x="65569" y="254328"/>
                  </a:cubicBezTo>
                  <a:cubicBezTo>
                    <a:pt x="47686" y="246380"/>
                    <a:pt x="33778" y="232471"/>
                    <a:pt x="23843" y="218563"/>
                  </a:cubicBezTo>
                  <a:cubicBezTo>
                    <a:pt x="13908" y="202667"/>
                    <a:pt x="9935" y="186772"/>
                    <a:pt x="9935" y="166902"/>
                  </a:cubicBezTo>
                  <a:cubicBezTo>
                    <a:pt x="9935" y="149020"/>
                    <a:pt x="13908" y="133125"/>
                    <a:pt x="21856" y="119216"/>
                  </a:cubicBezTo>
                  <a:cubicBezTo>
                    <a:pt x="29804" y="105307"/>
                    <a:pt x="39739" y="93386"/>
                    <a:pt x="53647" y="83451"/>
                  </a:cubicBezTo>
                  <a:cubicBezTo>
                    <a:pt x="63582" y="75503"/>
                    <a:pt x="77490" y="69543"/>
                    <a:pt x="95373" y="65569"/>
                  </a:cubicBezTo>
                  <a:cubicBezTo>
                    <a:pt x="105307" y="63582"/>
                    <a:pt x="115242" y="61595"/>
                    <a:pt x="125177" y="59608"/>
                  </a:cubicBezTo>
                  <a:lnTo>
                    <a:pt x="125177" y="0"/>
                  </a:lnTo>
                  <a:lnTo>
                    <a:pt x="192733" y="0"/>
                  </a:lnTo>
                  <a:lnTo>
                    <a:pt x="192733" y="59608"/>
                  </a:lnTo>
                  <a:cubicBezTo>
                    <a:pt x="206641" y="61595"/>
                    <a:pt x="218563" y="65569"/>
                    <a:pt x="230484" y="69543"/>
                  </a:cubicBezTo>
                  <a:cubicBezTo>
                    <a:pt x="252341" y="77490"/>
                    <a:pt x="270223" y="89412"/>
                    <a:pt x="280158" y="105307"/>
                  </a:cubicBezTo>
                  <a:cubicBezTo>
                    <a:pt x="290092" y="121203"/>
                    <a:pt x="298040" y="141072"/>
                    <a:pt x="302014" y="164916"/>
                  </a:cubicBezTo>
                  <a:lnTo>
                    <a:pt x="238432" y="172863"/>
                  </a:lnTo>
                  <a:cubicBezTo>
                    <a:pt x="236445" y="152994"/>
                    <a:pt x="226511" y="137098"/>
                    <a:pt x="212602" y="125177"/>
                  </a:cubicBezTo>
                  <a:cubicBezTo>
                    <a:pt x="206641" y="119216"/>
                    <a:pt x="198694" y="117229"/>
                    <a:pt x="190746" y="113255"/>
                  </a:cubicBezTo>
                  <a:lnTo>
                    <a:pt x="190746" y="222537"/>
                  </a:lnTo>
                  <a:cubicBezTo>
                    <a:pt x="220550" y="230484"/>
                    <a:pt x="244393" y="238432"/>
                    <a:pt x="258302" y="244393"/>
                  </a:cubicBezTo>
                  <a:cubicBezTo>
                    <a:pt x="276184" y="252341"/>
                    <a:pt x="290092" y="264262"/>
                    <a:pt x="302014" y="278171"/>
                  </a:cubicBezTo>
                  <a:cubicBezTo>
                    <a:pt x="311949" y="294066"/>
                    <a:pt x="317910" y="311949"/>
                    <a:pt x="317910" y="333805"/>
                  </a:cubicBezTo>
                  <a:cubicBezTo>
                    <a:pt x="317910" y="355661"/>
                    <a:pt x="311949" y="375531"/>
                    <a:pt x="298040" y="395400"/>
                  </a:cubicBezTo>
                  <a:cubicBezTo>
                    <a:pt x="286119" y="415269"/>
                    <a:pt x="266249" y="429178"/>
                    <a:pt x="242406" y="439113"/>
                  </a:cubicBezTo>
                  <a:cubicBezTo>
                    <a:pt x="226511" y="445073"/>
                    <a:pt x="208628" y="451034"/>
                    <a:pt x="190746" y="453021"/>
                  </a:cubicBezTo>
                  <a:lnTo>
                    <a:pt x="190746" y="512629"/>
                  </a:lnTo>
                  <a:lnTo>
                    <a:pt x="125177" y="512629"/>
                  </a:lnTo>
                  <a:lnTo>
                    <a:pt x="125177" y="510642"/>
                  </a:lnTo>
                  <a:close/>
                  <a:moveTo>
                    <a:pt x="125177" y="200680"/>
                  </a:moveTo>
                  <a:lnTo>
                    <a:pt x="125177" y="107294"/>
                  </a:lnTo>
                  <a:cubicBezTo>
                    <a:pt x="111268" y="109281"/>
                    <a:pt x="101334" y="113255"/>
                    <a:pt x="93386" y="119216"/>
                  </a:cubicBezTo>
                  <a:cubicBezTo>
                    <a:pt x="81464" y="129151"/>
                    <a:pt x="73517" y="141072"/>
                    <a:pt x="73517" y="152994"/>
                  </a:cubicBezTo>
                  <a:cubicBezTo>
                    <a:pt x="73517" y="160942"/>
                    <a:pt x="75503" y="168889"/>
                    <a:pt x="81464" y="174850"/>
                  </a:cubicBezTo>
                  <a:cubicBezTo>
                    <a:pt x="87425" y="180811"/>
                    <a:pt x="95373" y="186772"/>
                    <a:pt x="107294" y="192733"/>
                  </a:cubicBezTo>
                  <a:cubicBezTo>
                    <a:pt x="109281" y="196706"/>
                    <a:pt x="115242" y="198694"/>
                    <a:pt x="125177" y="200680"/>
                  </a:cubicBezTo>
                  <a:lnTo>
                    <a:pt x="125177" y="200680"/>
                  </a:lnTo>
                  <a:close/>
                  <a:moveTo>
                    <a:pt x="192733" y="288106"/>
                  </a:moveTo>
                  <a:lnTo>
                    <a:pt x="192733" y="395400"/>
                  </a:lnTo>
                  <a:cubicBezTo>
                    <a:pt x="208628" y="393413"/>
                    <a:pt x="220550" y="387452"/>
                    <a:pt x="230484" y="379505"/>
                  </a:cubicBezTo>
                  <a:cubicBezTo>
                    <a:pt x="244393" y="367583"/>
                    <a:pt x="252341" y="353674"/>
                    <a:pt x="252341" y="335792"/>
                  </a:cubicBezTo>
                  <a:cubicBezTo>
                    <a:pt x="252341" y="321883"/>
                    <a:pt x="246380" y="309962"/>
                    <a:pt x="232471" y="302014"/>
                  </a:cubicBezTo>
                  <a:cubicBezTo>
                    <a:pt x="226511" y="300027"/>
                    <a:pt x="212602" y="294066"/>
                    <a:pt x="192733" y="288106"/>
                  </a:cubicBezTo>
                  <a:close/>
                </a:path>
              </a:pathLst>
            </a:custGeom>
            <a:solidFill>
              <a:srgbClr val="000000"/>
            </a:solidFill>
            <a:ln w="19857" cap="flat">
              <a:noFill/>
              <a:prstDash val="solid"/>
              <a:miter/>
            </a:ln>
          </p:spPr>
          <p:txBody>
            <a:bodyPr rtlCol="0" anchor="ctr"/>
            <a:lstStyle/>
            <a:p>
              <a:endParaRPr lang="en-ID"/>
            </a:p>
          </p:txBody>
        </p:sp>
      </p:grpSp>
      <p:grpSp>
        <p:nvGrpSpPr>
          <p:cNvPr id="46" name="Graphic 2">
            <a:extLst>
              <a:ext uri="{FF2B5EF4-FFF2-40B4-BE49-F238E27FC236}">
                <a16:creationId xmlns:a16="http://schemas.microsoft.com/office/drawing/2014/main" id="{238BFE0B-609D-42E3-940E-8F61E147E37F}"/>
              </a:ext>
            </a:extLst>
          </p:cNvPr>
          <p:cNvGrpSpPr/>
          <p:nvPr/>
        </p:nvGrpSpPr>
        <p:grpSpPr>
          <a:xfrm>
            <a:off x="7268021" y="4327479"/>
            <a:ext cx="562449" cy="541852"/>
            <a:chOff x="7600110" y="5529190"/>
            <a:chExt cx="705362" cy="679531"/>
          </a:xfrm>
        </p:grpSpPr>
        <p:grpSp>
          <p:nvGrpSpPr>
            <p:cNvPr id="47" name="Graphic 2">
              <a:extLst>
                <a:ext uri="{FF2B5EF4-FFF2-40B4-BE49-F238E27FC236}">
                  <a16:creationId xmlns:a16="http://schemas.microsoft.com/office/drawing/2014/main" id="{238BFE0B-609D-42E3-940E-8F61E147E37F}"/>
                </a:ext>
              </a:extLst>
            </p:cNvPr>
            <p:cNvGrpSpPr/>
            <p:nvPr/>
          </p:nvGrpSpPr>
          <p:grpSpPr>
            <a:xfrm>
              <a:off x="7600110" y="5864982"/>
              <a:ext cx="602041" cy="343739"/>
              <a:chOff x="7600110" y="5864982"/>
              <a:chExt cx="602041" cy="343739"/>
            </a:xfrm>
          </p:grpSpPr>
          <p:sp>
            <p:nvSpPr>
              <p:cNvPr id="48" name="Freeform: Shape 47">
                <a:extLst>
                  <a:ext uri="{FF2B5EF4-FFF2-40B4-BE49-F238E27FC236}">
                    <a16:creationId xmlns:a16="http://schemas.microsoft.com/office/drawing/2014/main" id="{03F9E438-75A1-47A9-B430-757B8BD203FE}"/>
                  </a:ext>
                </a:extLst>
              </p:cNvPr>
              <p:cNvSpPr/>
              <p:nvPr/>
            </p:nvSpPr>
            <p:spPr>
              <a:xfrm>
                <a:off x="7602097" y="6004067"/>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4943" y="139085"/>
                      <a:pt x="600054" y="77490"/>
                      <a:pt x="600054" y="0"/>
                    </a:cubicBezTo>
                    <a:close/>
                  </a:path>
                </a:pathLst>
              </a:custGeom>
              <a:solidFill>
                <a:srgbClr val="FCC917"/>
              </a:solidFill>
              <a:ln w="1985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B9C5CD1D-DAFE-4B1D-B92A-5D558EB1DE45}"/>
                  </a:ext>
                </a:extLst>
              </p:cNvPr>
              <p:cNvSpPr/>
              <p:nvPr/>
            </p:nvSpPr>
            <p:spPr>
              <a:xfrm>
                <a:off x="7647796" y="6061688"/>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8"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6" y="89412"/>
                      <a:pt x="300027" y="91399"/>
                    </a:cubicBezTo>
                    <a:lnTo>
                      <a:pt x="300027" y="133125"/>
                    </a:lnTo>
                    <a:cubicBezTo>
                      <a:pt x="319896" y="131138"/>
                      <a:pt x="339766" y="129151"/>
                      <a:pt x="359635" y="125177"/>
                    </a:cubicBezTo>
                    <a:lnTo>
                      <a:pt x="359635" y="83451"/>
                    </a:lnTo>
                    <a:lnTo>
                      <a:pt x="359635" y="83451"/>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7" y="75504"/>
                      <a:pt x="87425" y="71530"/>
                    </a:cubicBezTo>
                    <a:lnTo>
                      <a:pt x="87425" y="113255"/>
                    </a:lnTo>
                    <a:cubicBezTo>
                      <a:pt x="103321" y="119216"/>
                      <a:pt x="121203" y="123190"/>
                      <a:pt x="139085" y="125177"/>
                    </a:cubicBezTo>
                    <a:lnTo>
                      <a:pt x="139085" y="83451"/>
                    </a:lnTo>
                    <a:lnTo>
                      <a:pt x="139085" y="83451"/>
                    </a:lnTo>
                    <a:close/>
                    <a:moveTo>
                      <a:pt x="43713" y="53647"/>
                    </a:moveTo>
                    <a:cubicBezTo>
                      <a:pt x="41725" y="51660"/>
                      <a:pt x="37752" y="51660"/>
                      <a:pt x="35765" y="49673"/>
                    </a:cubicBezTo>
                    <a:cubicBezTo>
                      <a:pt x="23843" y="43713"/>
                      <a:pt x="11921" y="37752"/>
                      <a:pt x="0" y="29804"/>
                    </a:cubicBezTo>
                    <a:lnTo>
                      <a:pt x="0" y="65569"/>
                    </a:lnTo>
                    <a:cubicBezTo>
                      <a:pt x="13908" y="77490"/>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19D3EF7A-6DC3-4CBA-996B-57D984609F22}"/>
                  </a:ext>
                </a:extLst>
              </p:cNvPr>
              <p:cNvSpPr/>
              <p:nvPr/>
            </p:nvSpPr>
            <p:spPr>
              <a:xfrm>
                <a:off x="7600110" y="5864982"/>
                <a:ext cx="600054" cy="278171"/>
              </a:xfrm>
              <a:custGeom>
                <a:avLst/>
                <a:gdLst>
                  <a:gd name="connsiteX0" fmla="*/ 300027 w 600054"/>
                  <a:gd name="connsiteY0" fmla="*/ 278171 h 278171"/>
                  <a:gd name="connsiteX1" fmla="*/ 600054 w 600054"/>
                  <a:gd name="connsiteY1" fmla="*/ 139086 h 278171"/>
                  <a:gd name="connsiteX2" fmla="*/ 300027 w 600054"/>
                  <a:gd name="connsiteY2" fmla="*/ 0 h 278171"/>
                  <a:gd name="connsiteX3" fmla="*/ 0 w 600054"/>
                  <a:gd name="connsiteY3" fmla="*/ 139086 h 278171"/>
                  <a:gd name="connsiteX4" fmla="*/ 300027 w 600054"/>
                  <a:gd name="connsiteY4" fmla="*/ 278171 h 278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1">
                    <a:moveTo>
                      <a:pt x="300027" y="278171"/>
                    </a:moveTo>
                    <a:cubicBezTo>
                      <a:pt x="464943" y="278171"/>
                      <a:pt x="600054" y="216576"/>
                      <a:pt x="600054" y="139086"/>
                    </a:cubicBezTo>
                    <a:cubicBezTo>
                      <a:pt x="600054" y="61595"/>
                      <a:pt x="464943" y="0"/>
                      <a:pt x="300027" y="0"/>
                    </a:cubicBezTo>
                    <a:cubicBezTo>
                      <a:pt x="135112" y="0"/>
                      <a:pt x="0" y="61595"/>
                      <a:pt x="0" y="139086"/>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2AE1259-528A-45B7-8479-5457790DCF09}"/>
                  </a:ext>
                </a:extLst>
              </p:cNvPr>
              <p:cNvSpPr/>
              <p:nvPr/>
            </p:nvSpPr>
            <p:spPr>
              <a:xfrm>
                <a:off x="7639848" y="5896773"/>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ACF1A3AF-CA22-478A-84AF-AEBB3A659419}"/>
                  </a:ext>
                </a:extLst>
              </p:cNvPr>
              <p:cNvSpPr/>
              <p:nvPr/>
            </p:nvSpPr>
            <p:spPr>
              <a:xfrm>
                <a:off x="7647771" y="5910681"/>
                <a:ext cx="508680" cy="198693"/>
              </a:xfrm>
              <a:custGeom>
                <a:avLst/>
                <a:gdLst>
                  <a:gd name="connsiteX0" fmla="*/ 254353 w 508680"/>
                  <a:gd name="connsiteY0" fmla="*/ 0 h 198693"/>
                  <a:gd name="connsiteX1" fmla="*/ 508681 w 508680"/>
                  <a:gd name="connsiteY1" fmla="*/ 101334 h 198693"/>
                  <a:gd name="connsiteX2" fmla="*/ 498746 w 508680"/>
                  <a:gd name="connsiteY2" fmla="*/ 129151 h 198693"/>
                  <a:gd name="connsiteX3" fmla="*/ 254353 w 508680"/>
                  <a:gd name="connsiteY3" fmla="*/ 198693 h 198693"/>
                  <a:gd name="connsiteX4" fmla="*/ 9960 w 508680"/>
                  <a:gd name="connsiteY4" fmla="*/ 129151 h 198693"/>
                  <a:gd name="connsiteX5" fmla="*/ 25 w 508680"/>
                  <a:gd name="connsiteY5" fmla="*/ 99347 h 198693"/>
                  <a:gd name="connsiteX6" fmla="*/ 254353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53" y="0"/>
                    </a:moveTo>
                    <a:cubicBezTo>
                      <a:pt x="395425" y="0"/>
                      <a:pt x="508681" y="45699"/>
                      <a:pt x="508681" y="101334"/>
                    </a:cubicBezTo>
                    <a:cubicBezTo>
                      <a:pt x="508681" y="111268"/>
                      <a:pt x="504707" y="121203"/>
                      <a:pt x="498746" y="129151"/>
                    </a:cubicBezTo>
                    <a:cubicBezTo>
                      <a:pt x="462981" y="170876"/>
                      <a:pt x="365621" y="198693"/>
                      <a:pt x="254353" y="198693"/>
                    </a:cubicBezTo>
                    <a:cubicBezTo>
                      <a:pt x="143085" y="198693"/>
                      <a:pt x="47712" y="168889"/>
                      <a:pt x="9960" y="129151"/>
                    </a:cubicBezTo>
                    <a:cubicBezTo>
                      <a:pt x="3999" y="119216"/>
                      <a:pt x="25" y="109281"/>
                      <a:pt x="25" y="99347"/>
                    </a:cubicBezTo>
                    <a:cubicBezTo>
                      <a:pt x="-1962" y="45699"/>
                      <a:pt x="113281" y="0"/>
                      <a:pt x="254353" y="0"/>
                    </a:cubicBezTo>
                    <a:close/>
                  </a:path>
                </a:pathLst>
              </a:custGeom>
              <a:solidFill>
                <a:srgbClr val="FDBB29"/>
              </a:solidFill>
              <a:ln w="19857"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4" name="Freeform: Shape 53">
                  <a:extLst>
                    <a:ext uri="{FF2B5EF4-FFF2-40B4-BE49-F238E27FC236}">
                      <a16:creationId xmlns:a16="http://schemas.microsoft.com/office/drawing/2014/main" id="{B4517A0B-8161-4CCE-95B7-A3394A028875}"/>
                    </a:ext>
                  </a:extLst>
                </p:cNvPr>
                <p:cNvSpPr/>
                <p:nvPr/>
              </p:nvSpPr>
              <p:spPr>
                <a:xfrm>
                  <a:off x="7655744" y="5940485"/>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5634"/>
                        <a:pt x="5961" y="43713"/>
                        <a:pt x="17882" y="33778"/>
                      </a:cubicBezTo>
                      <a:close/>
                    </a:path>
                  </a:pathLst>
                </a:custGeom>
                <a:solidFill>
                  <a:srgbClr val="FFF174"/>
                </a:solidFill>
                <a:ln w="1985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B59D40D2-6019-4D1E-ABEF-A824E2765845}"/>
                    </a:ext>
                  </a:extLst>
                </p:cNvPr>
                <p:cNvSpPr/>
                <p:nvPr/>
              </p:nvSpPr>
              <p:spPr>
                <a:xfrm>
                  <a:off x="7665679" y="6000093"/>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56"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7" name="Freeform: Shape 56">
                    <a:extLst>
                      <a:ext uri="{FF2B5EF4-FFF2-40B4-BE49-F238E27FC236}">
                        <a16:creationId xmlns:a16="http://schemas.microsoft.com/office/drawing/2014/main" id="{2CE90074-F677-4000-B18F-19FB2655F400}"/>
                      </a:ext>
                    </a:extLst>
                  </p:cNvPr>
                  <p:cNvSpPr/>
                  <p:nvPr/>
                </p:nvSpPr>
                <p:spPr>
                  <a:xfrm>
                    <a:off x="7600110" y="5928564"/>
                    <a:ext cx="586145" cy="87425"/>
                  </a:xfrm>
                  <a:custGeom>
                    <a:avLst/>
                    <a:gdLst>
                      <a:gd name="connsiteX0" fmla="*/ 5961 w 586145"/>
                      <a:gd name="connsiteY0" fmla="*/ 51660 h 87425"/>
                      <a:gd name="connsiteX1" fmla="*/ 35765 w 586145"/>
                      <a:gd name="connsiteY1" fmla="*/ 49673 h 87425"/>
                      <a:gd name="connsiteX2" fmla="*/ 27817 w 586145"/>
                      <a:gd name="connsiteY2" fmla="*/ 77490 h 87425"/>
                      <a:gd name="connsiteX3" fmla="*/ 27817 w 586145"/>
                      <a:gd name="connsiteY3" fmla="*/ 85438 h 87425"/>
                      <a:gd name="connsiteX4" fmla="*/ 0 w 586145"/>
                      <a:gd name="connsiteY4" fmla="*/ 87425 h 87425"/>
                      <a:gd name="connsiteX5" fmla="*/ 0 w 586145"/>
                      <a:gd name="connsiteY5" fmla="*/ 77490 h 87425"/>
                      <a:gd name="connsiteX6" fmla="*/ 5961 w 586145"/>
                      <a:gd name="connsiteY6" fmla="*/ 51660 h 87425"/>
                      <a:gd name="connsiteX7" fmla="*/ 5961 w 586145"/>
                      <a:gd name="connsiteY7" fmla="*/ 51660 h 87425"/>
                      <a:gd name="connsiteX8" fmla="*/ 518590 w 586145"/>
                      <a:gd name="connsiteY8" fmla="*/ 3974 h 87425"/>
                      <a:gd name="connsiteX9" fmla="*/ 554355 w 586145"/>
                      <a:gd name="connsiteY9" fmla="*/ 0 h 87425"/>
                      <a:gd name="connsiteX10" fmla="*/ 586146 w 586145"/>
                      <a:gd name="connsiteY10" fmla="*/ 31791 h 87425"/>
                      <a:gd name="connsiteX11" fmla="*/ 556342 w 586145"/>
                      <a:gd name="connsiteY11" fmla="*/ 33778 h 87425"/>
                      <a:gd name="connsiteX12" fmla="*/ 518590 w 586145"/>
                      <a:gd name="connsiteY12" fmla="*/ 3974 h 8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7425">
                        <a:moveTo>
                          <a:pt x="5961" y="51660"/>
                        </a:moveTo>
                        <a:lnTo>
                          <a:pt x="35765" y="49673"/>
                        </a:lnTo>
                        <a:cubicBezTo>
                          <a:pt x="31791" y="57621"/>
                          <a:pt x="27817" y="67556"/>
                          <a:pt x="27817" y="77490"/>
                        </a:cubicBezTo>
                        <a:cubicBezTo>
                          <a:pt x="27817" y="79477"/>
                          <a:pt x="27817" y="81464"/>
                          <a:pt x="27817" y="85438"/>
                        </a:cubicBezTo>
                        <a:lnTo>
                          <a:pt x="0" y="87425"/>
                        </a:lnTo>
                        <a:cubicBezTo>
                          <a:pt x="0" y="83451"/>
                          <a:pt x="0" y="81464"/>
                          <a:pt x="0" y="77490"/>
                        </a:cubicBezTo>
                        <a:cubicBezTo>
                          <a:pt x="0" y="67556"/>
                          <a:pt x="1987" y="59608"/>
                          <a:pt x="5961" y="51660"/>
                        </a:cubicBezTo>
                        <a:lnTo>
                          <a:pt x="5961" y="51660"/>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D4D439BF-6AC8-4381-A9F0-47666E93E575}"/>
                      </a:ext>
                    </a:extLst>
                  </p:cNvPr>
                  <p:cNvSpPr/>
                  <p:nvPr/>
                </p:nvSpPr>
                <p:spPr>
                  <a:xfrm>
                    <a:off x="7614018" y="5994133"/>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29"/>
                          <a:pt x="67556" y="79477"/>
                        </a:cubicBezTo>
                        <a:lnTo>
                          <a:pt x="31791" y="83451"/>
                        </a:lnTo>
                        <a:cubicBezTo>
                          <a:pt x="17883"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59" name="Graphic 2">
              <a:extLst>
                <a:ext uri="{FF2B5EF4-FFF2-40B4-BE49-F238E27FC236}">
                  <a16:creationId xmlns:a16="http://schemas.microsoft.com/office/drawing/2014/main" id="{238BFE0B-609D-42E3-940E-8F61E147E37F}"/>
                </a:ext>
              </a:extLst>
            </p:cNvPr>
            <p:cNvGrpSpPr/>
            <p:nvPr/>
          </p:nvGrpSpPr>
          <p:grpSpPr>
            <a:xfrm>
              <a:off x="7635875" y="5749740"/>
              <a:ext cx="600054" cy="343739"/>
              <a:chOff x="7635875" y="5749740"/>
              <a:chExt cx="600054" cy="343739"/>
            </a:xfrm>
          </p:grpSpPr>
          <p:sp>
            <p:nvSpPr>
              <p:cNvPr id="60" name="Freeform: Shape 59">
                <a:extLst>
                  <a:ext uri="{FF2B5EF4-FFF2-40B4-BE49-F238E27FC236}">
                    <a16:creationId xmlns:a16="http://schemas.microsoft.com/office/drawing/2014/main" id="{DCB44583-0745-405D-9CAA-7EB78349FEDD}"/>
                  </a:ext>
                </a:extLst>
              </p:cNvPr>
              <p:cNvSpPr/>
              <p:nvPr/>
            </p:nvSpPr>
            <p:spPr>
              <a:xfrm>
                <a:off x="7635875" y="588882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6930" y="139085"/>
                      <a:pt x="600054" y="75503"/>
                      <a:pt x="600054" y="0"/>
                    </a:cubicBezTo>
                    <a:close/>
                  </a:path>
                </a:pathLst>
              </a:custGeom>
              <a:solidFill>
                <a:srgbClr val="FCC917"/>
              </a:solidFill>
              <a:ln w="1985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68769BB-8FE1-490B-9BF7-C7E02625E68C}"/>
                  </a:ext>
                </a:extLst>
              </p:cNvPr>
              <p:cNvSpPr/>
              <p:nvPr/>
            </p:nvSpPr>
            <p:spPr>
              <a:xfrm>
                <a:off x="7683561" y="5946446"/>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1464 h 135111"/>
                  <a:gd name="connsiteX27" fmla="*/ 87425 w 542433"/>
                  <a:gd name="connsiteY27" fmla="*/ 69543 h 135111"/>
                  <a:gd name="connsiteX28" fmla="*/ 87425 w 542433"/>
                  <a:gd name="connsiteY28" fmla="*/ 111268 h 135111"/>
                  <a:gd name="connsiteX29" fmla="*/ 139085 w 542433"/>
                  <a:gd name="connsiteY29" fmla="*/ 123190 h 135111"/>
                  <a:gd name="connsiteX30" fmla="*/ 139085 w 542433"/>
                  <a:gd name="connsiteY30" fmla="*/ 81464 h 135111"/>
                  <a:gd name="connsiteX31" fmla="*/ 139085 w 542433"/>
                  <a:gd name="connsiteY31" fmla="*/ 81464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3386"/>
                    </a:moveTo>
                    <a:lnTo>
                      <a:pt x="254328" y="93386"/>
                    </a:lnTo>
                    <a:cubicBezTo>
                      <a:pt x="232472" y="93386"/>
                      <a:pt x="208628" y="91399"/>
                      <a:pt x="184785" y="89412"/>
                    </a:cubicBezTo>
                    <a:lnTo>
                      <a:pt x="184785" y="131138"/>
                    </a:lnTo>
                    <a:cubicBezTo>
                      <a:pt x="208628" y="133125"/>
                      <a:pt x="232472" y="135112"/>
                      <a:pt x="254328" y="135112"/>
                    </a:cubicBezTo>
                    <a:lnTo>
                      <a:pt x="256315" y="135112"/>
                    </a:lnTo>
                    <a:lnTo>
                      <a:pt x="256315" y="93386"/>
                    </a:lnTo>
                    <a:lnTo>
                      <a:pt x="256315" y="93386"/>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BAEC904-3F91-438D-B22D-159C4D2B705A}"/>
                  </a:ext>
                </a:extLst>
              </p:cNvPr>
              <p:cNvSpPr/>
              <p:nvPr/>
            </p:nvSpPr>
            <p:spPr>
              <a:xfrm>
                <a:off x="7635875" y="574974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FDF8E78-D95E-42C9-9068-160024EAA8FE}"/>
                  </a:ext>
                </a:extLst>
              </p:cNvPr>
              <p:cNvSpPr/>
              <p:nvPr/>
            </p:nvSpPr>
            <p:spPr>
              <a:xfrm>
                <a:off x="7675613" y="5781531"/>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793CFF02-7291-49DC-9AB6-576741A503BA}"/>
                  </a:ext>
                </a:extLst>
              </p:cNvPr>
              <p:cNvSpPr/>
              <p:nvPr/>
            </p:nvSpPr>
            <p:spPr>
              <a:xfrm>
                <a:off x="7681574" y="5795439"/>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5242" y="0"/>
                      <a:pt x="254328" y="0"/>
                    </a:cubicBezTo>
                    <a:close/>
                  </a:path>
                </a:pathLst>
              </a:custGeom>
              <a:solidFill>
                <a:srgbClr val="FDBB29"/>
              </a:solidFill>
              <a:ln w="19857"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6" name="Freeform: Shape 65">
                  <a:extLst>
                    <a:ext uri="{FF2B5EF4-FFF2-40B4-BE49-F238E27FC236}">
                      <a16:creationId xmlns:a16="http://schemas.microsoft.com/office/drawing/2014/main" id="{4799270A-AEBD-481A-8F81-69B6B29E7988}"/>
                    </a:ext>
                  </a:extLst>
                </p:cNvPr>
                <p:cNvSpPr/>
                <p:nvPr/>
              </p:nvSpPr>
              <p:spPr>
                <a:xfrm>
                  <a:off x="7691509" y="5823256"/>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63F2271-2505-4ED5-9825-017FF37E22F7}"/>
                    </a:ext>
                  </a:extLst>
                </p:cNvPr>
                <p:cNvSpPr/>
                <p:nvPr/>
              </p:nvSpPr>
              <p:spPr>
                <a:xfrm>
                  <a:off x="7701443" y="588485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68"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9" name="Freeform: Shape 68">
                    <a:extLst>
                      <a:ext uri="{FF2B5EF4-FFF2-40B4-BE49-F238E27FC236}">
                        <a16:creationId xmlns:a16="http://schemas.microsoft.com/office/drawing/2014/main" id="{0338DC76-E594-4807-943F-C5286FD369F8}"/>
                      </a:ext>
                    </a:extLst>
                  </p:cNvPr>
                  <p:cNvSpPr/>
                  <p:nvPr/>
                </p:nvSpPr>
                <p:spPr>
                  <a:xfrm>
                    <a:off x="7635875" y="5813322"/>
                    <a:ext cx="586145" cy="85438"/>
                  </a:xfrm>
                  <a:custGeom>
                    <a:avLst/>
                    <a:gdLst>
                      <a:gd name="connsiteX0" fmla="*/ 5961 w 586145"/>
                      <a:gd name="connsiteY0" fmla="*/ 49673 h 85438"/>
                      <a:gd name="connsiteX1" fmla="*/ 35765 w 586145"/>
                      <a:gd name="connsiteY1" fmla="*/ 47686 h 85438"/>
                      <a:gd name="connsiteX2" fmla="*/ 27817 w 586145"/>
                      <a:gd name="connsiteY2" fmla="*/ 75504 h 85438"/>
                      <a:gd name="connsiteX3" fmla="*/ 27817 w 586145"/>
                      <a:gd name="connsiteY3" fmla="*/ 83451 h 85438"/>
                      <a:gd name="connsiteX4" fmla="*/ 0 w 586145"/>
                      <a:gd name="connsiteY4" fmla="*/ 85438 h 85438"/>
                      <a:gd name="connsiteX5" fmla="*/ 0 w 586145"/>
                      <a:gd name="connsiteY5" fmla="*/ 75504 h 85438"/>
                      <a:gd name="connsiteX6" fmla="*/ 5961 w 586145"/>
                      <a:gd name="connsiteY6" fmla="*/ 49673 h 85438"/>
                      <a:gd name="connsiteX7" fmla="*/ 5961 w 586145"/>
                      <a:gd name="connsiteY7" fmla="*/ 49673 h 85438"/>
                      <a:gd name="connsiteX8" fmla="*/ 518590 w 586145"/>
                      <a:gd name="connsiteY8" fmla="*/ 3974 h 85438"/>
                      <a:gd name="connsiteX9" fmla="*/ 554355 w 586145"/>
                      <a:gd name="connsiteY9" fmla="*/ 0 h 85438"/>
                      <a:gd name="connsiteX10" fmla="*/ 586146 w 586145"/>
                      <a:gd name="connsiteY10" fmla="*/ 31791 h 85438"/>
                      <a:gd name="connsiteX11" fmla="*/ 556342 w 586145"/>
                      <a:gd name="connsiteY11" fmla="*/ 33778 h 85438"/>
                      <a:gd name="connsiteX12" fmla="*/ 518590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0" y="67556"/>
                          <a:pt x="1987" y="57621"/>
                          <a:pt x="5961" y="49673"/>
                        </a:cubicBezTo>
                        <a:lnTo>
                          <a:pt x="5961" y="49673"/>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F3F64F3-594A-419F-92EE-5CB75BAEAE59}"/>
                      </a:ext>
                    </a:extLst>
                  </p:cNvPr>
                  <p:cNvSpPr/>
                  <p:nvPr/>
                </p:nvSpPr>
                <p:spPr>
                  <a:xfrm>
                    <a:off x="7649783" y="5878890"/>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3" y="73517"/>
                          <a:pt x="7948" y="61595"/>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5961"/>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71" name="Graphic 2">
              <a:extLst>
                <a:ext uri="{FF2B5EF4-FFF2-40B4-BE49-F238E27FC236}">
                  <a16:creationId xmlns:a16="http://schemas.microsoft.com/office/drawing/2014/main" id="{238BFE0B-609D-42E3-940E-8F61E147E37F}"/>
                </a:ext>
              </a:extLst>
            </p:cNvPr>
            <p:cNvGrpSpPr/>
            <p:nvPr/>
          </p:nvGrpSpPr>
          <p:grpSpPr>
            <a:xfrm>
              <a:off x="7661705" y="5634497"/>
              <a:ext cx="602041" cy="343739"/>
              <a:chOff x="7661705" y="5634497"/>
              <a:chExt cx="602041" cy="343739"/>
            </a:xfrm>
          </p:grpSpPr>
          <p:sp>
            <p:nvSpPr>
              <p:cNvPr id="72" name="Freeform: Shape 71">
                <a:extLst>
                  <a:ext uri="{FF2B5EF4-FFF2-40B4-BE49-F238E27FC236}">
                    <a16:creationId xmlns:a16="http://schemas.microsoft.com/office/drawing/2014/main" id="{DFB024A3-C8FF-4639-9E80-E451FF24F9D8}"/>
                  </a:ext>
                </a:extLst>
              </p:cNvPr>
              <p:cNvSpPr/>
              <p:nvPr/>
            </p:nvSpPr>
            <p:spPr>
              <a:xfrm>
                <a:off x="7663691" y="5773583"/>
                <a:ext cx="600054" cy="204654"/>
              </a:xfrm>
              <a:custGeom>
                <a:avLst/>
                <a:gdLst>
                  <a:gd name="connsiteX0" fmla="*/ 600055 w 600054"/>
                  <a:gd name="connsiteY0" fmla="*/ 0 h 204654"/>
                  <a:gd name="connsiteX1" fmla="*/ 600055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5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5" y="0"/>
                    </a:moveTo>
                    <a:lnTo>
                      <a:pt x="600055" y="65569"/>
                    </a:lnTo>
                    <a:cubicBezTo>
                      <a:pt x="600055" y="143059"/>
                      <a:pt x="464943" y="204654"/>
                      <a:pt x="300027" y="204654"/>
                    </a:cubicBezTo>
                    <a:cubicBezTo>
                      <a:pt x="135112" y="204654"/>
                      <a:pt x="0" y="143059"/>
                      <a:pt x="0" y="65569"/>
                    </a:cubicBezTo>
                    <a:lnTo>
                      <a:pt x="0" y="0"/>
                    </a:lnTo>
                    <a:cubicBezTo>
                      <a:pt x="0" y="77491"/>
                      <a:pt x="135112" y="139085"/>
                      <a:pt x="300027" y="139085"/>
                    </a:cubicBezTo>
                    <a:cubicBezTo>
                      <a:pt x="464943" y="139085"/>
                      <a:pt x="600055" y="77491"/>
                      <a:pt x="600055" y="0"/>
                    </a:cubicBezTo>
                    <a:close/>
                  </a:path>
                </a:pathLst>
              </a:custGeom>
              <a:solidFill>
                <a:srgbClr val="FCC917"/>
              </a:solidFill>
              <a:ln w="1985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30339F34-87FF-41C1-8505-66835465E965}"/>
                  </a:ext>
                </a:extLst>
              </p:cNvPr>
              <p:cNvSpPr/>
              <p:nvPr/>
            </p:nvSpPr>
            <p:spPr>
              <a:xfrm>
                <a:off x="7709391" y="5831204"/>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60969 w 542433"/>
                  <a:gd name="connsiteY6" fmla="*/ 55634 h 135111"/>
                  <a:gd name="connsiteX7" fmla="*/ 405335 w 542433"/>
                  <a:gd name="connsiteY7" fmla="*/ 73517 h 135111"/>
                  <a:gd name="connsiteX8" fmla="*/ 405335 w 542433"/>
                  <a:gd name="connsiteY8" fmla="*/ 115242 h 135111"/>
                  <a:gd name="connsiteX9" fmla="*/ 460969 w 542433"/>
                  <a:gd name="connsiteY9" fmla="*/ 95373 h 135111"/>
                  <a:gd name="connsiteX10" fmla="*/ 460969 w 542433"/>
                  <a:gd name="connsiteY10" fmla="*/ 55634 h 135111"/>
                  <a:gd name="connsiteX11" fmla="*/ 460969 w 542433"/>
                  <a:gd name="connsiteY11" fmla="*/ 55634 h 135111"/>
                  <a:gd name="connsiteX12" fmla="*/ 359635 w 542433"/>
                  <a:gd name="connsiteY12" fmla="*/ 85438 h 135111"/>
                  <a:gd name="connsiteX13" fmla="*/ 300027 w 542433"/>
                  <a:gd name="connsiteY13" fmla="*/ 93386 h 135111"/>
                  <a:gd name="connsiteX14" fmla="*/ 300027 w 542433"/>
                  <a:gd name="connsiteY14" fmla="*/ 135112 h 135111"/>
                  <a:gd name="connsiteX15" fmla="*/ 359635 w 542433"/>
                  <a:gd name="connsiteY15" fmla="*/ 127164 h 135111"/>
                  <a:gd name="connsiteX16" fmla="*/ 359635 w 542433"/>
                  <a:gd name="connsiteY16" fmla="*/ 85438 h 135111"/>
                  <a:gd name="connsiteX17" fmla="*/ 359635 w 542433"/>
                  <a:gd name="connsiteY17" fmla="*/ 85438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5634 h 135111"/>
                  <a:gd name="connsiteX33" fmla="*/ 35765 w 542433"/>
                  <a:gd name="connsiteY33" fmla="*/ 51660 h 135111"/>
                  <a:gd name="connsiteX34" fmla="*/ 0 w 542433"/>
                  <a:gd name="connsiteY34" fmla="*/ 31791 h 135111"/>
                  <a:gd name="connsiteX35" fmla="*/ 0 w 542433"/>
                  <a:gd name="connsiteY35" fmla="*/ 67556 h 135111"/>
                  <a:gd name="connsiteX36" fmla="*/ 43713 w 542433"/>
                  <a:gd name="connsiteY36" fmla="*/ 93386 h 135111"/>
                  <a:gd name="connsiteX37" fmla="*/ 43713 w 542433"/>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60969" y="55634"/>
                    </a:moveTo>
                    <a:cubicBezTo>
                      <a:pt x="443087" y="63582"/>
                      <a:pt x="425204" y="69543"/>
                      <a:pt x="405335" y="73517"/>
                    </a:cubicBezTo>
                    <a:lnTo>
                      <a:pt x="405335" y="115242"/>
                    </a:lnTo>
                    <a:cubicBezTo>
                      <a:pt x="425204" y="109281"/>
                      <a:pt x="443087" y="103321"/>
                      <a:pt x="460969" y="95373"/>
                    </a:cubicBezTo>
                    <a:lnTo>
                      <a:pt x="460969" y="55634"/>
                    </a:lnTo>
                    <a:lnTo>
                      <a:pt x="460969" y="55634"/>
                    </a:lnTo>
                    <a:close/>
                    <a:moveTo>
                      <a:pt x="359635" y="85438"/>
                    </a:moveTo>
                    <a:cubicBezTo>
                      <a:pt x="339766" y="89412"/>
                      <a:pt x="319897" y="91399"/>
                      <a:pt x="300027" y="93386"/>
                    </a:cubicBezTo>
                    <a:lnTo>
                      <a:pt x="300027" y="135112"/>
                    </a:lnTo>
                    <a:cubicBezTo>
                      <a:pt x="319897" y="133125"/>
                      <a:pt x="339766" y="131138"/>
                      <a:pt x="359635" y="127164"/>
                    </a:cubicBezTo>
                    <a:lnTo>
                      <a:pt x="359635" y="85438"/>
                    </a:lnTo>
                    <a:lnTo>
                      <a:pt x="359635" y="85438"/>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8" y="75503"/>
                      <a:pt x="87425" y="71530"/>
                    </a:cubicBezTo>
                    <a:lnTo>
                      <a:pt x="87425" y="113255"/>
                    </a:lnTo>
                    <a:cubicBezTo>
                      <a:pt x="103321" y="119216"/>
                      <a:pt x="121203" y="123190"/>
                      <a:pt x="139085" y="125177"/>
                    </a:cubicBezTo>
                    <a:lnTo>
                      <a:pt x="139085" y="83451"/>
                    </a:lnTo>
                    <a:lnTo>
                      <a:pt x="139085" y="83451"/>
                    </a:lnTo>
                    <a:close/>
                    <a:moveTo>
                      <a:pt x="43713" y="55634"/>
                    </a:moveTo>
                    <a:cubicBezTo>
                      <a:pt x="41726" y="53647"/>
                      <a:pt x="37752" y="53647"/>
                      <a:pt x="35765" y="51660"/>
                    </a:cubicBezTo>
                    <a:cubicBezTo>
                      <a:pt x="23843" y="45699"/>
                      <a:pt x="11922" y="39739"/>
                      <a:pt x="0" y="31791"/>
                    </a:cubicBezTo>
                    <a:lnTo>
                      <a:pt x="0" y="67556"/>
                    </a:lnTo>
                    <a:cubicBezTo>
                      <a:pt x="13908" y="79477"/>
                      <a:pt x="29804" y="87425"/>
                      <a:pt x="43713" y="93386"/>
                    </a:cubicBezTo>
                    <a:lnTo>
                      <a:pt x="43713" y="55634"/>
                    </a:lnTo>
                    <a:close/>
                  </a:path>
                </a:pathLst>
              </a:custGeom>
              <a:solidFill>
                <a:srgbClr val="FFF174"/>
              </a:solidFill>
              <a:ln w="1985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59DCD6D-9F00-4FB7-BEB7-1C275A1687A5}"/>
                  </a:ext>
                </a:extLst>
              </p:cNvPr>
              <p:cNvSpPr/>
              <p:nvPr/>
            </p:nvSpPr>
            <p:spPr>
              <a:xfrm>
                <a:off x="7663691" y="5634497"/>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3038DD-4097-436C-8E67-79036FA61BEB}"/>
                  </a:ext>
                </a:extLst>
              </p:cNvPr>
              <p:cNvSpPr/>
              <p:nvPr/>
            </p:nvSpPr>
            <p:spPr>
              <a:xfrm>
                <a:off x="7703430" y="5666288"/>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B7A8055-1DE5-4624-AB15-09451A7C3667}"/>
                  </a:ext>
                </a:extLst>
              </p:cNvPr>
              <p:cNvSpPr/>
              <p:nvPr/>
            </p:nvSpPr>
            <p:spPr>
              <a:xfrm>
                <a:off x="7709391" y="5682184"/>
                <a:ext cx="508655" cy="198693"/>
              </a:xfrm>
              <a:custGeom>
                <a:avLst/>
                <a:gdLst>
                  <a:gd name="connsiteX0" fmla="*/ 254328 w 508655"/>
                  <a:gd name="connsiteY0" fmla="*/ 0 h 198693"/>
                  <a:gd name="connsiteX1" fmla="*/ 508656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6" y="45699"/>
                      <a:pt x="508656" y="101334"/>
                    </a:cubicBezTo>
                    <a:cubicBezTo>
                      <a:pt x="508656" y="111268"/>
                      <a:pt x="504682" y="121203"/>
                      <a:pt x="498721" y="129151"/>
                    </a:cubicBezTo>
                    <a:cubicBezTo>
                      <a:pt x="462956" y="170876"/>
                      <a:pt x="365596" y="198694"/>
                      <a:pt x="254328" y="198694"/>
                    </a:cubicBezTo>
                    <a:cubicBezTo>
                      <a:pt x="143059" y="198694"/>
                      <a:pt x="47687" y="168889"/>
                      <a:pt x="9935" y="129151"/>
                    </a:cubicBezTo>
                    <a:cubicBezTo>
                      <a:pt x="3974" y="119216"/>
                      <a:pt x="0" y="109281"/>
                      <a:pt x="0" y="99347"/>
                    </a:cubicBezTo>
                    <a:cubicBezTo>
                      <a:pt x="0" y="43713"/>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78" name="Freeform: Shape 77">
                  <a:extLst>
                    <a:ext uri="{FF2B5EF4-FFF2-40B4-BE49-F238E27FC236}">
                      <a16:creationId xmlns:a16="http://schemas.microsoft.com/office/drawing/2014/main" id="{79F55FC8-DE4A-42AE-A4C8-30B9CEC2255C}"/>
                    </a:ext>
                  </a:extLst>
                </p:cNvPr>
                <p:cNvSpPr/>
                <p:nvPr/>
              </p:nvSpPr>
              <p:spPr>
                <a:xfrm>
                  <a:off x="7719326" y="5710001"/>
                  <a:ext cx="460968" cy="71529"/>
                </a:xfrm>
                <a:custGeom>
                  <a:avLst/>
                  <a:gdLst>
                    <a:gd name="connsiteX0" fmla="*/ 17883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3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3" y="33778"/>
                      </a:moveTo>
                      <a:lnTo>
                        <a:pt x="405335" y="0"/>
                      </a:lnTo>
                      <a:cubicBezTo>
                        <a:pt x="427191" y="7948"/>
                        <a:pt x="447060" y="17882"/>
                        <a:pt x="460969" y="29804"/>
                      </a:cubicBezTo>
                      <a:lnTo>
                        <a:pt x="0" y="71530"/>
                      </a:lnTo>
                      <a:cubicBezTo>
                        <a:pt x="0" y="57621"/>
                        <a:pt x="5961" y="43713"/>
                        <a:pt x="17883" y="33778"/>
                      </a:cubicBezTo>
                      <a:close/>
                    </a:path>
                  </a:pathLst>
                </a:custGeom>
                <a:solidFill>
                  <a:srgbClr val="FFF174"/>
                </a:solidFill>
                <a:ln w="1985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9BF134D0-4EA7-4868-85D3-BF6EFAE3527E}"/>
                    </a:ext>
                  </a:extLst>
                </p:cNvPr>
                <p:cNvSpPr/>
                <p:nvPr/>
              </p:nvSpPr>
              <p:spPr>
                <a:xfrm>
                  <a:off x="7729260" y="5769609"/>
                  <a:ext cx="476864" cy="73516"/>
                </a:xfrm>
                <a:custGeom>
                  <a:avLst/>
                  <a:gdLst>
                    <a:gd name="connsiteX0" fmla="*/ 0 w 476864"/>
                    <a:gd name="connsiteY0" fmla="*/ 41726 h 73516"/>
                    <a:gd name="connsiteX1" fmla="*/ 474878 w 476864"/>
                    <a:gd name="connsiteY1" fmla="*/ 0 h 73516"/>
                    <a:gd name="connsiteX2" fmla="*/ 476865 w 476864"/>
                    <a:gd name="connsiteY2" fmla="*/ 15895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8" y="0"/>
                      </a:lnTo>
                      <a:cubicBezTo>
                        <a:pt x="476865" y="3974"/>
                        <a:pt x="476865" y="9935"/>
                        <a:pt x="476865" y="15895"/>
                      </a:cubicBezTo>
                      <a:cubicBezTo>
                        <a:pt x="476865" y="21856"/>
                        <a:pt x="474878"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80"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81" name="Freeform: Shape 80">
                    <a:extLst>
                      <a:ext uri="{FF2B5EF4-FFF2-40B4-BE49-F238E27FC236}">
                        <a16:creationId xmlns:a16="http://schemas.microsoft.com/office/drawing/2014/main" id="{44326DAB-1E05-4E9A-A39B-2543A7226B8D}"/>
                      </a:ext>
                    </a:extLst>
                  </p:cNvPr>
                  <p:cNvSpPr/>
                  <p:nvPr/>
                </p:nvSpPr>
                <p:spPr>
                  <a:xfrm>
                    <a:off x="7661705" y="5700066"/>
                    <a:ext cx="588132" cy="85438"/>
                  </a:xfrm>
                  <a:custGeom>
                    <a:avLst/>
                    <a:gdLst>
                      <a:gd name="connsiteX0" fmla="*/ 5961 w 588132"/>
                      <a:gd name="connsiteY0" fmla="*/ 49673 h 85438"/>
                      <a:gd name="connsiteX1" fmla="*/ 35765 w 588132"/>
                      <a:gd name="connsiteY1" fmla="*/ 47686 h 85438"/>
                      <a:gd name="connsiteX2" fmla="*/ 27817 w 588132"/>
                      <a:gd name="connsiteY2" fmla="*/ 75503 h 85438"/>
                      <a:gd name="connsiteX3" fmla="*/ 27817 w 588132"/>
                      <a:gd name="connsiteY3" fmla="*/ 83451 h 85438"/>
                      <a:gd name="connsiteX4" fmla="*/ 0 w 588132"/>
                      <a:gd name="connsiteY4" fmla="*/ 85438 h 85438"/>
                      <a:gd name="connsiteX5" fmla="*/ 0 w 588132"/>
                      <a:gd name="connsiteY5" fmla="*/ 75503 h 85438"/>
                      <a:gd name="connsiteX6" fmla="*/ 5961 w 588132"/>
                      <a:gd name="connsiteY6" fmla="*/ 49673 h 85438"/>
                      <a:gd name="connsiteX7" fmla="*/ 5961 w 588132"/>
                      <a:gd name="connsiteY7" fmla="*/ 49673 h 85438"/>
                      <a:gd name="connsiteX8" fmla="*/ 520577 w 588132"/>
                      <a:gd name="connsiteY8" fmla="*/ 3974 h 85438"/>
                      <a:gd name="connsiteX9" fmla="*/ 556342 w 588132"/>
                      <a:gd name="connsiteY9" fmla="*/ 0 h 85438"/>
                      <a:gd name="connsiteX10" fmla="*/ 588133 w 588132"/>
                      <a:gd name="connsiteY10" fmla="*/ 31791 h 85438"/>
                      <a:gd name="connsiteX11" fmla="*/ 558329 w 588132"/>
                      <a:gd name="connsiteY11" fmla="*/ 33778 h 85438"/>
                      <a:gd name="connsiteX12" fmla="*/ 520577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961" y="49673"/>
                        </a:moveTo>
                        <a:lnTo>
                          <a:pt x="35765" y="47686"/>
                        </a:lnTo>
                        <a:cubicBezTo>
                          <a:pt x="31791" y="55634"/>
                          <a:pt x="27817" y="65569"/>
                          <a:pt x="27817" y="75503"/>
                        </a:cubicBezTo>
                        <a:cubicBezTo>
                          <a:pt x="27817" y="77490"/>
                          <a:pt x="27817" y="79477"/>
                          <a:pt x="27817" y="83451"/>
                        </a:cubicBezTo>
                        <a:lnTo>
                          <a:pt x="0" y="85438"/>
                        </a:lnTo>
                        <a:cubicBezTo>
                          <a:pt x="0" y="81464"/>
                          <a:pt x="0" y="79477"/>
                          <a:pt x="0" y="75503"/>
                        </a:cubicBezTo>
                        <a:cubicBezTo>
                          <a:pt x="1987" y="65569"/>
                          <a:pt x="3974" y="57621"/>
                          <a:pt x="5961" y="49673"/>
                        </a:cubicBezTo>
                        <a:lnTo>
                          <a:pt x="5961" y="49673"/>
                        </a:lnTo>
                        <a:close/>
                        <a:moveTo>
                          <a:pt x="520577" y="3974"/>
                        </a:moveTo>
                        <a:lnTo>
                          <a:pt x="556342" y="0"/>
                        </a:lnTo>
                        <a:cubicBezTo>
                          <a:pt x="570250" y="9935"/>
                          <a:pt x="580185" y="19869"/>
                          <a:pt x="588133" y="31791"/>
                        </a:cubicBezTo>
                        <a:lnTo>
                          <a:pt x="558329" y="33778"/>
                        </a:lnTo>
                        <a:cubicBezTo>
                          <a:pt x="548394" y="23843"/>
                          <a:pt x="536473" y="11922"/>
                          <a:pt x="520577" y="3974"/>
                        </a:cubicBezTo>
                        <a:close/>
                      </a:path>
                    </a:pathLst>
                  </a:custGeom>
                  <a:solidFill>
                    <a:srgbClr val="FFF174"/>
                  </a:solidFill>
                  <a:ln w="1985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E33BB6B-26E1-4860-AB6B-6B3CAD196AA5}"/>
                      </a:ext>
                    </a:extLst>
                  </p:cNvPr>
                  <p:cNvSpPr/>
                  <p:nvPr/>
                </p:nvSpPr>
                <p:spPr>
                  <a:xfrm>
                    <a:off x="7677600" y="5763648"/>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2"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83" name="Graphic 2">
              <a:extLst>
                <a:ext uri="{FF2B5EF4-FFF2-40B4-BE49-F238E27FC236}">
                  <a16:creationId xmlns:a16="http://schemas.microsoft.com/office/drawing/2014/main" id="{238BFE0B-609D-42E3-940E-8F61E147E37F}"/>
                </a:ext>
              </a:extLst>
            </p:cNvPr>
            <p:cNvGrpSpPr/>
            <p:nvPr/>
          </p:nvGrpSpPr>
          <p:grpSpPr>
            <a:xfrm>
              <a:off x="7703430" y="5529190"/>
              <a:ext cx="602041" cy="343739"/>
              <a:chOff x="7703430" y="5529190"/>
              <a:chExt cx="602041" cy="343739"/>
            </a:xfrm>
          </p:grpSpPr>
          <p:sp>
            <p:nvSpPr>
              <p:cNvPr id="84" name="Freeform: Shape 83">
                <a:extLst>
                  <a:ext uri="{FF2B5EF4-FFF2-40B4-BE49-F238E27FC236}">
                    <a16:creationId xmlns:a16="http://schemas.microsoft.com/office/drawing/2014/main" id="{A7F179D2-1328-4E60-8B38-59CB13A75ED0}"/>
                  </a:ext>
                </a:extLst>
              </p:cNvPr>
              <p:cNvSpPr/>
              <p:nvPr/>
            </p:nvSpPr>
            <p:spPr>
              <a:xfrm>
                <a:off x="7705417" y="566827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1"/>
                      <a:pt x="135112" y="139085"/>
                      <a:pt x="300027" y="139085"/>
                    </a:cubicBezTo>
                    <a:cubicBezTo>
                      <a:pt x="466930" y="139085"/>
                      <a:pt x="600054" y="77491"/>
                      <a:pt x="600054" y="0"/>
                    </a:cubicBezTo>
                    <a:close/>
                  </a:path>
                </a:pathLst>
              </a:custGeom>
              <a:solidFill>
                <a:srgbClr val="FCC917"/>
              </a:solidFill>
              <a:ln w="1985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F2264AF-0404-4001-996F-387780584224}"/>
                  </a:ext>
                </a:extLst>
              </p:cNvPr>
              <p:cNvSpPr/>
              <p:nvPr/>
            </p:nvSpPr>
            <p:spPr>
              <a:xfrm>
                <a:off x="7753104" y="5727883"/>
                <a:ext cx="540446" cy="133124"/>
              </a:xfrm>
              <a:custGeom>
                <a:avLst/>
                <a:gdLst>
                  <a:gd name="connsiteX0" fmla="*/ 540447 w 540446"/>
                  <a:gd name="connsiteY0" fmla="*/ 0 h 133124"/>
                  <a:gd name="connsiteX1" fmla="*/ 502695 w 540446"/>
                  <a:gd name="connsiteY1" fmla="*/ 31791 h 133124"/>
                  <a:gd name="connsiteX2" fmla="*/ 502695 w 540446"/>
                  <a:gd name="connsiteY2" fmla="*/ 69543 h 133124"/>
                  <a:gd name="connsiteX3" fmla="*/ 540447 w 540446"/>
                  <a:gd name="connsiteY3" fmla="*/ 7948 h 133124"/>
                  <a:gd name="connsiteX4" fmla="*/ 540447 w 540446"/>
                  <a:gd name="connsiteY4" fmla="*/ 0 h 133124"/>
                  <a:gd name="connsiteX5" fmla="*/ 540447 w 540446"/>
                  <a:gd name="connsiteY5" fmla="*/ 0 h 133124"/>
                  <a:gd name="connsiteX6" fmla="*/ 458982 w 540446"/>
                  <a:gd name="connsiteY6" fmla="*/ 55634 h 133124"/>
                  <a:gd name="connsiteX7" fmla="*/ 403348 w 540446"/>
                  <a:gd name="connsiteY7" fmla="*/ 73517 h 133124"/>
                  <a:gd name="connsiteX8" fmla="*/ 403348 w 540446"/>
                  <a:gd name="connsiteY8" fmla="*/ 115242 h 133124"/>
                  <a:gd name="connsiteX9" fmla="*/ 458982 w 540446"/>
                  <a:gd name="connsiteY9" fmla="*/ 95373 h 133124"/>
                  <a:gd name="connsiteX10" fmla="*/ 458982 w 540446"/>
                  <a:gd name="connsiteY10" fmla="*/ 55634 h 133124"/>
                  <a:gd name="connsiteX11" fmla="*/ 458982 w 540446"/>
                  <a:gd name="connsiteY11" fmla="*/ 55634 h 133124"/>
                  <a:gd name="connsiteX12" fmla="*/ 359635 w 540446"/>
                  <a:gd name="connsiteY12" fmla="*/ 83451 h 133124"/>
                  <a:gd name="connsiteX13" fmla="*/ 300027 w 540446"/>
                  <a:gd name="connsiteY13" fmla="*/ 91399 h 133124"/>
                  <a:gd name="connsiteX14" fmla="*/ 300027 w 540446"/>
                  <a:gd name="connsiteY14" fmla="*/ 133125 h 133124"/>
                  <a:gd name="connsiteX15" fmla="*/ 359635 w 540446"/>
                  <a:gd name="connsiteY15" fmla="*/ 125177 h 133124"/>
                  <a:gd name="connsiteX16" fmla="*/ 359635 w 540446"/>
                  <a:gd name="connsiteY16" fmla="*/ 83451 h 133124"/>
                  <a:gd name="connsiteX17" fmla="*/ 359635 w 540446"/>
                  <a:gd name="connsiteY17" fmla="*/ 83451 h 133124"/>
                  <a:gd name="connsiteX18" fmla="*/ 256315 w 540446"/>
                  <a:gd name="connsiteY18" fmla="*/ 91399 h 133124"/>
                  <a:gd name="connsiteX19" fmla="*/ 254328 w 540446"/>
                  <a:gd name="connsiteY19" fmla="*/ 91399 h 133124"/>
                  <a:gd name="connsiteX20" fmla="*/ 184785 w 540446"/>
                  <a:gd name="connsiteY20" fmla="*/ 87425 h 133124"/>
                  <a:gd name="connsiteX21" fmla="*/ 184785 w 540446"/>
                  <a:gd name="connsiteY21" fmla="*/ 129151 h 133124"/>
                  <a:gd name="connsiteX22" fmla="*/ 254328 w 540446"/>
                  <a:gd name="connsiteY22" fmla="*/ 133125 h 133124"/>
                  <a:gd name="connsiteX23" fmla="*/ 256315 w 540446"/>
                  <a:gd name="connsiteY23" fmla="*/ 133125 h 133124"/>
                  <a:gd name="connsiteX24" fmla="*/ 256315 w 540446"/>
                  <a:gd name="connsiteY24" fmla="*/ 91399 h 133124"/>
                  <a:gd name="connsiteX25" fmla="*/ 256315 w 540446"/>
                  <a:gd name="connsiteY25" fmla="*/ 91399 h 133124"/>
                  <a:gd name="connsiteX26" fmla="*/ 139085 w 540446"/>
                  <a:gd name="connsiteY26" fmla="*/ 81464 h 133124"/>
                  <a:gd name="connsiteX27" fmla="*/ 87425 w 540446"/>
                  <a:gd name="connsiteY27" fmla="*/ 69543 h 133124"/>
                  <a:gd name="connsiteX28" fmla="*/ 87425 w 540446"/>
                  <a:gd name="connsiteY28" fmla="*/ 111268 h 133124"/>
                  <a:gd name="connsiteX29" fmla="*/ 139085 w 540446"/>
                  <a:gd name="connsiteY29" fmla="*/ 123190 h 133124"/>
                  <a:gd name="connsiteX30" fmla="*/ 139085 w 540446"/>
                  <a:gd name="connsiteY30" fmla="*/ 81464 h 133124"/>
                  <a:gd name="connsiteX31" fmla="*/ 139085 w 540446"/>
                  <a:gd name="connsiteY31" fmla="*/ 81464 h 133124"/>
                  <a:gd name="connsiteX32" fmla="*/ 43713 w 540446"/>
                  <a:gd name="connsiteY32" fmla="*/ 53647 h 133124"/>
                  <a:gd name="connsiteX33" fmla="*/ 35765 w 540446"/>
                  <a:gd name="connsiteY33" fmla="*/ 49673 h 133124"/>
                  <a:gd name="connsiteX34" fmla="*/ 0 w 540446"/>
                  <a:gd name="connsiteY34" fmla="*/ 29804 h 133124"/>
                  <a:gd name="connsiteX35" fmla="*/ 0 w 540446"/>
                  <a:gd name="connsiteY35" fmla="*/ 65569 h 133124"/>
                  <a:gd name="connsiteX36" fmla="*/ 43713 w 540446"/>
                  <a:gd name="connsiteY36" fmla="*/ 91399 h 133124"/>
                  <a:gd name="connsiteX37" fmla="*/ 43713 w 540446"/>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3124">
                    <a:moveTo>
                      <a:pt x="540447" y="0"/>
                    </a:moveTo>
                    <a:cubicBezTo>
                      <a:pt x="530512" y="11922"/>
                      <a:pt x="516603" y="23843"/>
                      <a:pt x="502695" y="31791"/>
                    </a:cubicBezTo>
                    <a:lnTo>
                      <a:pt x="502695" y="69543"/>
                    </a:lnTo>
                    <a:cubicBezTo>
                      <a:pt x="524551" y="53647"/>
                      <a:pt x="540447" y="31791"/>
                      <a:pt x="540447" y="7948"/>
                    </a:cubicBezTo>
                    <a:lnTo>
                      <a:pt x="540447" y="0"/>
                    </a:lnTo>
                    <a:lnTo>
                      <a:pt x="540447"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1399"/>
                    </a:moveTo>
                    <a:lnTo>
                      <a:pt x="254328" y="91399"/>
                    </a:lnTo>
                    <a:cubicBezTo>
                      <a:pt x="232472" y="91399"/>
                      <a:pt x="208628" y="89412"/>
                      <a:pt x="184785" y="87425"/>
                    </a:cubicBezTo>
                    <a:lnTo>
                      <a:pt x="184785" y="129151"/>
                    </a:lnTo>
                    <a:cubicBezTo>
                      <a:pt x="208628" y="131138"/>
                      <a:pt x="232472" y="133125"/>
                      <a:pt x="254328" y="133125"/>
                    </a:cubicBezTo>
                    <a:lnTo>
                      <a:pt x="256315" y="133125"/>
                    </a:lnTo>
                    <a:lnTo>
                      <a:pt x="256315" y="91399"/>
                    </a:lnTo>
                    <a:lnTo>
                      <a:pt x="256315" y="91399"/>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D577E9-0999-48FC-93F8-C6449CE2AA2A}"/>
                  </a:ext>
                </a:extLst>
              </p:cNvPr>
              <p:cNvSpPr/>
              <p:nvPr/>
            </p:nvSpPr>
            <p:spPr>
              <a:xfrm>
                <a:off x="7705417" y="552919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388EB6F-5D53-4CFF-9D98-1B2C61EB4F42}"/>
                  </a:ext>
                </a:extLst>
              </p:cNvPr>
              <p:cNvSpPr/>
              <p:nvPr/>
            </p:nvSpPr>
            <p:spPr>
              <a:xfrm>
                <a:off x="7745156" y="5560981"/>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2"/>
                      <a:pt x="520577" y="107294"/>
                    </a:cubicBezTo>
                    <a:cubicBezTo>
                      <a:pt x="520577" y="47686"/>
                      <a:pt x="403348" y="0"/>
                      <a:pt x="260289" y="0"/>
                    </a:cubicBezTo>
                    <a:cubicBezTo>
                      <a:pt x="117229" y="0"/>
                      <a:pt x="0" y="47686"/>
                      <a:pt x="0" y="107294"/>
                    </a:cubicBezTo>
                    <a:cubicBezTo>
                      <a:pt x="0" y="166902"/>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58C8EA74-893D-456B-9732-12333496EA06}"/>
                  </a:ext>
                </a:extLst>
              </p:cNvPr>
              <p:cNvSpPr/>
              <p:nvPr/>
            </p:nvSpPr>
            <p:spPr>
              <a:xfrm>
                <a:off x="7751117" y="5576876"/>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89"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0" name="Freeform: Shape 89">
                  <a:extLst>
                    <a:ext uri="{FF2B5EF4-FFF2-40B4-BE49-F238E27FC236}">
                      <a16:creationId xmlns:a16="http://schemas.microsoft.com/office/drawing/2014/main" id="{9627B4B7-5F82-47FB-A061-B3C3ACED7FFD}"/>
                    </a:ext>
                  </a:extLst>
                </p:cNvPr>
                <p:cNvSpPr/>
                <p:nvPr/>
              </p:nvSpPr>
              <p:spPr>
                <a:xfrm>
                  <a:off x="7761051" y="5604693"/>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4D67D4AE-DFCF-4FC8-A2DF-276EA2F6BD99}"/>
                    </a:ext>
                  </a:extLst>
                </p:cNvPr>
                <p:cNvSpPr/>
                <p:nvPr/>
              </p:nvSpPr>
              <p:spPr>
                <a:xfrm>
                  <a:off x="7770986" y="566430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92"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3" name="Freeform: Shape 92">
                    <a:extLst>
                      <a:ext uri="{FF2B5EF4-FFF2-40B4-BE49-F238E27FC236}">
                        <a16:creationId xmlns:a16="http://schemas.microsoft.com/office/drawing/2014/main" id="{8FBAB52B-0B14-4E2A-8334-4C7078E8F6ED}"/>
                      </a:ext>
                    </a:extLst>
                  </p:cNvPr>
                  <p:cNvSpPr/>
                  <p:nvPr/>
                </p:nvSpPr>
                <p:spPr>
                  <a:xfrm>
                    <a:off x="7703430" y="5594759"/>
                    <a:ext cx="588133" cy="85438"/>
                  </a:xfrm>
                  <a:custGeom>
                    <a:avLst/>
                    <a:gdLst>
                      <a:gd name="connsiteX0" fmla="*/ 5961 w 588133"/>
                      <a:gd name="connsiteY0" fmla="*/ 49673 h 85438"/>
                      <a:gd name="connsiteX1" fmla="*/ 35765 w 588133"/>
                      <a:gd name="connsiteY1" fmla="*/ 47686 h 85438"/>
                      <a:gd name="connsiteX2" fmla="*/ 27817 w 588133"/>
                      <a:gd name="connsiteY2" fmla="*/ 75504 h 85438"/>
                      <a:gd name="connsiteX3" fmla="*/ 27817 w 588133"/>
                      <a:gd name="connsiteY3" fmla="*/ 83451 h 85438"/>
                      <a:gd name="connsiteX4" fmla="*/ 0 w 588133"/>
                      <a:gd name="connsiteY4" fmla="*/ 85438 h 85438"/>
                      <a:gd name="connsiteX5" fmla="*/ 0 w 588133"/>
                      <a:gd name="connsiteY5" fmla="*/ 75504 h 85438"/>
                      <a:gd name="connsiteX6" fmla="*/ 5961 w 588133"/>
                      <a:gd name="connsiteY6" fmla="*/ 49673 h 85438"/>
                      <a:gd name="connsiteX7" fmla="*/ 5961 w 588133"/>
                      <a:gd name="connsiteY7" fmla="*/ 49673 h 85438"/>
                      <a:gd name="connsiteX8" fmla="*/ 520577 w 588133"/>
                      <a:gd name="connsiteY8" fmla="*/ 3974 h 85438"/>
                      <a:gd name="connsiteX9" fmla="*/ 556342 w 588133"/>
                      <a:gd name="connsiteY9" fmla="*/ 0 h 85438"/>
                      <a:gd name="connsiteX10" fmla="*/ 588133 w 588133"/>
                      <a:gd name="connsiteY10" fmla="*/ 31791 h 85438"/>
                      <a:gd name="connsiteX11" fmla="*/ 558329 w 588133"/>
                      <a:gd name="connsiteY11" fmla="*/ 33778 h 85438"/>
                      <a:gd name="connsiteX12" fmla="*/ 520577 w 588133"/>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3"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1987" y="65569"/>
                          <a:pt x="3974" y="57621"/>
                          <a:pt x="5961" y="49673"/>
                        </a:cubicBezTo>
                        <a:lnTo>
                          <a:pt x="5961" y="49673"/>
                        </a:lnTo>
                        <a:close/>
                        <a:moveTo>
                          <a:pt x="520577" y="3974"/>
                        </a:moveTo>
                        <a:lnTo>
                          <a:pt x="556342" y="0"/>
                        </a:lnTo>
                        <a:cubicBezTo>
                          <a:pt x="570251" y="9935"/>
                          <a:pt x="580185" y="19869"/>
                          <a:pt x="588133" y="31791"/>
                        </a:cubicBezTo>
                        <a:lnTo>
                          <a:pt x="558329" y="33778"/>
                        </a:lnTo>
                        <a:cubicBezTo>
                          <a:pt x="548394" y="23843"/>
                          <a:pt x="536473" y="13908"/>
                          <a:pt x="520577" y="3974"/>
                        </a:cubicBezTo>
                        <a:close/>
                      </a:path>
                    </a:pathLst>
                  </a:custGeom>
                  <a:solidFill>
                    <a:srgbClr val="FFF174"/>
                  </a:solidFill>
                  <a:ln w="1985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D6EDCA55-8C83-42B9-A09E-DD39B66794A8}"/>
                      </a:ext>
                    </a:extLst>
                  </p:cNvPr>
                  <p:cNvSpPr/>
                  <p:nvPr/>
                </p:nvSpPr>
                <p:spPr>
                  <a:xfrm>
                    <a:off x="7719326" y="5658341"/>
                    <a:ext cx="586145" cy="85438"/>
                  </a:xfrm>
                  <a:custGeom>
                    <a:avLst/>
                    <a:gdLst>
                      <a:gd name="connsiteX0" fmla="*/ 0 w 586145"/>
                      <a:gd name="connsiteY0" fmla="*/ 53647 h 85438"/>
                      <a:gd name="connsiteX1" fmla="*/ 29804 w 586145"/>
                      <a:gd name="connsiteY1" fmla="*/ 51660 h 85438"/>
                      <a:gd name="connsiteX2" fmla="*/ 67556 w 586145"/>
                      <a:gd name="connsiteY2" fmla="*/ 81464 h 85438"/>
                      <a:gd name="connsiteX3" fmla="*/ 31791 w 586145"/>
                      <a:gd name="connsiteY3" fmla="*/ 85438 h 85438"/>
                      <a:gd name="connsiteX4" fmla="*/ 0 w 586145"/>
                      <a:gd name="connsiteY4" fmla="*/ 53647 h 85438"/>
                      <a:gd name="connsiteX5" fmla="*/ 0 w 586145"/>
                      <a:gd name="connsiteY5" fmla="*/ 53647 h 85438"/>
                      <a:gd name="connsiteX6" fmla="*/ 558329 w 586145"/>
                      <a:gd name="connsiteY6" fmla="*/ 1987 h 85438"/>
                      <a:gd name="connsiteX7" fmla="*/ 586146 w 586145"/>
                      <a:gd name="connsiteY7" fmla="*/ 0 h 85438"/>
                      <a:gd name="connsiteX8" fmla="*/ 586146 w 586145"/>
                      <a:gd name="connsiteY8" fmla="*/ 9935 h 85438"/>
                      <a:gd name="connsiteX9" fmla="*/ 582172 w 586145"/>
                      <a:gd name="connsiteY9" fmla="*/ 33778 h 85438"/>
                      <a:gd name="connsiteX10" fmla="*/ 552368 w 586145"/>
                      <a:gd name="connsiteY10" fmla="*/ 35765 h 85438"/>
                      <a:gd name="connsiteX11" fmla="*/ 558329 w 586145"/>
                      <a:gd name="connsiteY11" fmla="*/ 9935 h 85438"/>
                      <a:gd name="connsiteX12" fmla="*/ 558329 w 586145"/>
                      <a:gd name="connsiteY12" fmla="*/ 1987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0" y="53647"/>
                        </a:moveTo>
                        <a:lnTo>
                          <a:pt x="29804" y="51660"/>
                        </a:lnTo>
                        <a:cubicBezTo>
                          <a:pt x="37752" y="63582"/>
                          <a:pt x="51660" y="73517"/>
                          <a:pt x="67556" y="81464"/>
                        </a:cubicBezTo>
                        <a:lnTo>
                          <a:pt x="31791" y="85438"/>
                        </a:lnTo>
                        <a:cubicBezTo>
                          <a:pt x="17883" y="73517"/>
                          <a:pt x="7948" y="63582"/>
                          <a:pt x="0" y="53647"/>
                        </a:cubicBezTo>
                        <a:lnTo>
                          <a:pt x="0" y="53647"/>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95" name="Graphic 2">
            <a:extLst>
              <a:ext uri="{FF2B5EF4-FFF2-40B4-BE49-F238E27FC236}">
                <a16:creationId xmlns:a16="http://schemas.microsoft.com/office/drawing/2014/main" id="{238BFE0B-609D-42E3-940E-8F61E147E37F}"/>
              </a:ext>
            </a:extLst>
          </p:cNvPr>
          <p:cNvGrpSpPr/>
          <p:nvPr/>
        </p:nvGrpSpPr>
        <p:grpSpPr>
          <a:xfrm>
            <a:off x="4750275" y="3402496"/>
            <a:ext cx="564033" cy="540267"/>
            <a:chOff x="4486582" y="4251591"/>
            <a:chExt cx="707349" cy="677544"/>
          </a:xfrm>
        </p:grpSpPr>
        <p:grpSp>
          <p:nvGrpSpPr>
            <p:cNvPr id="96" name="Graphic 2">
              <a:extLst>
                <a:ext uri="{FF2B5EF4-FFF2-40B4-BE49-F238E27FC236}">
                  <a16:creationId xmlns:a16="http://schemas.microsoft.com/office/drawing/2014/main" id="{238BFE0B-609D-42E3-940E-8F61E147E37F}"/>
                </a:ext>
              </a:extLst>
            </p:cNvPr>
            <p:cNvGrpSpPr/>
            <p:nvPr/>
          </p:nvGrpSpPr>
          <p:grpSpPr>
            <a:xfrm>
              <a:off x="4591889" y="4585396"/>
              <a:ext cx="602041" cy="343739"/>
              <a:chOff x="4591889" y="4585396"/>
              <a:chExt cx="602041" cy="343739"/>
            </a:xfrm>
          </p:grpSpPr>
          <p:sp>
            <p:nvSpPr>
              <p:cNvPr id="97" name="Freeform: Shape 96">
                <a:extLst>
                  <a:ext uri="{FF2B5EF4-FFF2-40B4-BE49-F238E27FC236}">
                    <a16:creationId xmlns:a16="http://schemas.microsoft.com/office/drawing/2014/main" id="{2EE7266E-9D3B-4F1C-A3A0-2CC51ECA5F54}"/>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BD9F4C0-1654-410C-BC9A-57A1B1F00D9B}"/>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B4F8B7ED-C408-4F02-9260-7DF8F06A09FE}"/>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03C7033-CAF9-49D5-823E-BDD66383D514}"/>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6FA261E-028B-499D-B835-9041D9751CD1}"/>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02"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3" name="Freeform: Shape 102">
                  <a:extLst>
                    <a:ext uri="{FF2B5EF4-FFF2-40B4-BE49-F238E27FC236}">
                      <a16:creationId xmlns:a16="http://schemas.microsoft.com/office/drawing/2014/main" id="{6C09260E-AF46-4B4C-A2F5-F7C127DBB3A4}"/>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7842B232-AFD7-4276-AECC-4E2AEACD6BCD}"/>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105"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6" name="Freeform: Shape 105">
                    <a:extLst>
                      <a:ext uri="{FF2B5EF4-FFF2-40B4-BE49-F238E27FC236}">
                        <a16:creationId xmlns:a16="http://schemas.microsoft.com/office/drawing/2014/main" id="{332BBD67-190B-435D-8FDA-1F676F642E47}"/>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FA6E06C-E832-4BC4-9BDE-81DEFD0BF202}"/>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08" name="Graphic 2">
              <a:extLst>
                <a:ext uri="{FF2B5EF4-FFF2-40B4-BE49-F238E27FC236}">
                  <a16:creationId xmlns:a16="http://schemas.microsoft.com/office/drawing/2014/main" id="{238BFE0B-609D-42E3-940E-8F61E147E37F}"/>
                </a:ext>
              </a:extLst>
            </p:cNvPr>
            <p:cNvGrpSpPr/>
            <p:nvPr/>
          </p:nvGrpSpPr>
          <p:grpSpPr>
            <a:xfrm>
              <a:off x="4556125" y="4470154"/>
              <a:ext cx="600054" cy="343739"/>
              <a:chOff x="4556125" y="4470154"/>
              <a:chExt cx="600054" cy="343739"/>
            </a:xfrm>
          </p:grpSpPr>
          <p:sp>
            <p:nvSpPr>
              <p:cNvPr id="109" name="Freeform: Shape 108">
                <a:extLst>
                  <a:ext uri="{FF2B5EF4-FFF2-40B4-BE49-F238E27FC236}">
                    <a16:creationId xmlns:a16="http://schemas.microsoft.com/office/drawing/2014/main" id="{0AF822C3-1E9D-4FE6-B05F-116D20F5959E}"/>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9AC171A-CB9A-438A-BC2A-F9D5C9B5F053}"/>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91A06690-C08A-4C4B-A1EA-B060B65B2732}"/>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7E48AB9-7E50-429B-B57F-106A1D03E6C8}"/>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9F181EA-63F9-4820-96D8-1A15372DC5E4}"/>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14"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5" name="Freeform: Shape 114">
                  <a:extLst>
                    <a:ext uri="{FF2B5EF4-FFF2-40B4-BE49-F238E27FC236}">
                      <a16:creationId xmlns:a16="http://schemas.microsoft.com/office/drawing/2014/main" id="{9FB903A7-73EF-48BC-9BC1-3457B5393D5A}"/>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E2E7459F-40E2-440F-A61B-F34A73CD9645}"/>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17"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8" name="Freeform: Shape 117">
                    <a:extLst>
                      <a:ext uri="{FF2B5EF4-FFF2-40B4-BE49-F238E27FC236}">
                        <a16:creationId xmlns:a16="http://schemas.microsoft.com/office/drawing/2014/main" id="{5D72733B-CAD9-4F26-8185-FCA5DFD84BC4}"/>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1014877-E840-43C1-911F-CC0292AAD5B3}"/>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20" name="Graphic 2">
              <a:extLst>
                <a:ext uri="{FF2B5EF4-FFF2-40B4-BE49-F238E27FC236}">
                  <a16:creationId xmlns:a16="http://schemas.microsoft.com/office/drawing/2014/main" id="{238BFE0B-609D-42E3-940E-8F61E147E37F}"/>
                </a:ext>
              </a:extLst>
            </p:cNvPr>
            <p:cNvGrpSpPr/>
            <p:nvPr/>
          </p:nvGrpSpPr>
          <p:grpSpPr>
            <a:xfrm>
              <a:off x="4528307" y="4356898"/>
              <a:ext cx="602041" cy="343739"/>
              <a:chOff x="4528307" y="4356898"/>
              <a:chExt cx="602041" cy="343739"/>
            </a:xfrm>
          </p:grpSpPr>
          <p:sp>
            <p:nvSpPr>
              <p:cNvPr id="121" name="Freeform: Shape 120">
                <a:extLst>
                  <a:ext uri="{FF2B5EF4-FFF2-40B4-BE49-F238E27FC236}">
                    <a16:creationId xmlns:a16="http://schemas.microsoft.com/office/drawing/2014/main" id="{CD8B5ED3-3FB0-4045-96C3-76B39F83A3E3}"/>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39EF5BB-3FCD-4DBE-AA87-6DAD1F1AD772}"/>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EB5CA55A-0321-4E96-A510-C69973949BB1}"/>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29A68C1B-AC0D-4DCA-AE7B-28C4AE5C0CA2}"/>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7A3B2708-8B97-4DF7-8E9A-63604D3DA377}"/>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26"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27" name="Freeform: Shape 126">
                  <a:extLst>
                    <a:ext uri="{FF2B5EF4-FFF2-40B4-BE49-F238E27FC236}">
                      <a16:creationId xmlns:a16="http://schemas.microsoft.com/office/drawing/2014/main" id="{7B84A5A0-DF2D-4ED0-8953-F9A55E5176C5}"/>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4FE39233-06D5-4121-91A2-392CD1858239}"/>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29"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30" name="Freeform: Shape 129">
                    <a:extLst>
                      <a:ext uri="{FF2B5EF4-FFF2-40B4-BE49-F238E27FC236}">
                        <a16:creationId xmlns:a16="http://schemas.microsoft.com/office/drawing/2014/main" id="{E0261A74-22CE-4E8F-B699-428ADDEE0DBF}"/>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5CFF8921-5F4B-4F95-A969-863AE408B9B0}"/>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32" name="Graphic 2">
              <a:extLst>
                <a:ext uri="{FF2B5EF4-FFF2-40B4-BE49-F238E27FC236}">
                  <a16:creationId xmlns:a16="http://schemas.microsoft.com/office/drawing/2014/main" id="{238BFE0B-609D-42E3-940E-8F61E147E37F}"/>
                </a:ext>
              </a:extLst>
            </p:cNvPr>
            <p:cNvGrpSpPr/>
            <p:nvPr/>
          </p:nvGrpSpPr>
          <p:grpSpPr>
            <a:xfrm>
              <a:off x="4486582" y="4251591"/>
              <a:ext cx="602041" cy="343739"/>
              <a:chOff x="4486582" y="4251591"/>
              <a:chExt cx="602041" cy="343739"/>
            </a:xfrm>
          </p:grpSpPr>
          <p:sp>
            <p:nvSpPr>
              <p:cNvPr id="133" name="Freeform: Shape 132">
                <a:extLst>
                  <a:ext uri="{FF2B5EF4-FFF2-40B4-BE49-F238E27FC236}">
                    <a16:creationId xmlns:a16="http://schemas.microsoft.com/office/drawing/2014/main" id="{E7388FF8-DF43-4CB5-829F-685E787061FF}"/>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A073BFA-A48C-4721-98F0-C2266A944D06}"/>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03A730E6-5A65-4029-97AD-0B68F34D40CD}"/>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3E2E2245-829B-4FD6-9602-EDEE20EBE3C6}"/>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BF547377-BC74-4073-9043-CD6AFBB076FC}"/>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38"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39" name="Freeform: Shape 138">
                  <a:extLst>
                    <a:ext uri="{FF2B5EF4-FFF2-40B4-BE49-F238E27FC236}">
                      <a16:creationId xmlns:a16="http://schemas.microsoft.com/office/drawing/2014/main" id="{10BE7A91-910E-431A-AB8B-39D02052CCCE}"/>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D49219BD-7E04-499B-98D4-707F07930CEA}"/>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141"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42" name="Freeform: Shape 141">
                    <a:extLst>
                      <a:ext uri="{FF2B5EF4-FFF2-40B4-BE49-F238E27FC236}">
                        <a16:creationId xmlns:a16="http://schemas.microsoft.com/office/drawing/2014/main" id="{E31ED398-2324-4EF3-BAEC-45D0C05B1339}"/>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FC29412-190D-4A05-A868-104E7F6DB696}"/>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764F80DD-A904-4598-8BD3-8B00702DCDFB}"/>
              </a:ext>
            </a:extLst>
          </p:cNvPr>
          <p:cNvSpPr>
            <a:spLocks noGrp="1"/>
          </p:cNvSpPr>
          <p:nvPr>
            <p:ph type="title"/>
          </p:nvPr>
        </p:nvSpPr>
        <p:spPr/>
        <p:txBody>
          <a:bodyPr/>
          <a:lstStyle/>
          <a:p>
            <a:r>
              <a:rPr lang="en-ID"/>
              <a:t>Comparison Chart</a:t>
            </a:r>
          </a:p>
        </p:txBody>
      </p:sp>
      <p:sp>
        <p:nvSpPr>
          <p:cNvPr id="157" name="Freeform: Shape 156">
            <a:extLst>
              <a:ext uri="{FF2B5EF4-FFF2-40B4-BE49-F238E27FC236}">
                <a16:creationId xmlns:a16="http://schemas.microsoft.com/office/drawing/2014/main" id="{02C6F897-F161-454E-82CE-568C003F47B7}"/>
              </a:ext>
            </a:extLst>
          </p:cNvPr>
          <p:cNvSpPr/>
          <p:nvPr/>
        </p:nvSpPr>
        <p:spPr>
          <a:xfrm>
            <a:off x="6979949" y="3129974"/>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58" name="Freeform: Shape 157">
            <a:extLst>
              <a:ext uri="{FF2B5EF4-FFF2-40B4-BE49-F238E27FC236}">
                <a16:creationId xmlns:a16="http://schemas.microsoft.com/office/drawing/2014/main" id="{49A61EB8-1D1C-4FFE-8540-6656BF8DB528}"/>
              </a:ext>
            </a:extLst>
          </p:cNvPr>
          <p:cNvSpPr/>
          <p:nvPr/>
        </p:nvSpPr>
        <p:spPr>
          <a:xfrm rot="10800000">
            <a:off x="4421873" y="4296960"/>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4" name="TextBox 163">
            <a:extLst>
              <a:ext uri="{FF2B5EF4-FFF2-40B4-BE49-F238E27FC236}">
                <a16:creationId xmlns:a16="http://schemas.microsoft.com/office/drawing/2014/main" id="{D1E48AC1-E0A8-42AA-80E3-DF76BF6ACAA7}"/>
              </a:ext>
            </a:extLst>
          </p:cNvPr>
          <p:cNvSpPr txBox="1"/>
          <p:nvPr/>
        </p:nvSpPr>
        <p:spPr>
          <a:xfrm>
            <a:off x="493149"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5" name="TextBox 164">
            <a:extLst>
              <a:ext uri="{FF2B5EF4-FFF2-40B4-BE49-F238E27FC236}">
                <a16:creationId xmlns:a16="http://schemas.microsoft.com/office/drawing/2014/main" id="{EECD4872-462D-46C8-A255-88AC446FC616}"/>
              </a:ext>
            </a:extLst>
          </p:cNvPr>
          <p:cNvSpPr txBox="1"/>
          <p:nvPr/>
        </p:nvSpPr>
        <p:spPr>
          <a:xfrm>
            <a:off x="1884876"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66" name="TextBox 165">
            <a:extLst>
              <a:ext uri="{FF2B5EF4-FFF2-40B4-BE49-F238E27FC236}">
                <a16:creationId xmlns:a16="http://schemas.microsoft.com/office/drawing/2014/main" id="{736670DE-832D-4D5C-AF72-0E5D21246C3A}"/>
              </a:ext>
            </a:extLst>
          </p:cNvPr>
          <p:cNvSpPr txBox="1"/>
          <p:nvPr/>
        </p:nvSpPr>
        <p:spPr>
          <a:xfrm>
            <a:off x="493149" y="2227259"/>
            <a:ext cx="1393330" cy="830997"/>
          </a:xfrm>
          <a:prstGeom prst="rect">
            <a:avLst/>
          </a:prstGeom>
          <a:noFill/>
        </p:spPr>
        <p:txBody>
          <a:bodyPr wrap="none" rtlCol="0">
            <a:spAutoFit/>
          </a:bodyPr>
          <a:lstStyle/>
          <a:p>
            <a:r>
              <a:rPr lang="en-ID" sz="4800" b="1">
                <a:solidFill>
                  <a:schemeClr val="accent1"/>
                </a:solidFill>
                <a:latin typeface="+mj-lt"/>
              </a:rPr>
              <a:t>40%</a:t>
            </a:r>
            <a:endParaRPr lang="id-ID" sz="4800" b="1" dirty="0">
              <a:solidFill>
                <a:schemeClr val="accent1"/>
              </a:solidFill>
              <a:latin typeface="+mj-lt"/>
            </a:endParaRPr>
          </a:p>
        </p:txBody>
      </p:sp>
      <p:sp>
        <p:nvSpPr>
          <p:cNvPr id="167" name="TextBox 166">
            <a:extLst>
              <a:ext uri="{FF2B5EF4-FFF2-40B4-BE49-F238E27FC236}">
                <a16:creationId xmlns:a16="http://schemas.microsoft.com/office/drawing/2014/main" id="{87A63D9E-7A14-47E6-A3DD-630890F4C04A}"/>
              </a:ext>
            </a:extLst>
          </p:cNvPr>
          <p:cNvSpPr txBox="1"/>
          <p:nvPr/>
        </p:nvSpPr>
        <p:spPr>
          <a:xfrm>
            <a:off x="493149"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68" name="TextBox 167">
            <a:extLst>
              <a:ext uri="{FF2B5EF4-FFF2-40B4-BE49-F238E27FC236}">
                <a16:creationId xmlns:a16="http://schemas.microsoft.com/office/drawing/2014/main" id="{6D1BA996-0923-4656-96D2-C6EF5994CB56}"/>
              </a:ext>
            </a:extLst>
          </p:cNvPr>
          <p:cNvSpPr txBox="1"/>
          <p:nvPr/>
        </p:nvSpPr>
        <p:spPr>
          <a:xfrm>
            <a:off x="8320613"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9" name="TextBox 168">
            <a:extLst>
              <a:ext uri="{FF2B5EF4-FFF2-40B4-BE49-F238E27FC236}">
                <a16:creationId xmlns:a16="http://schemas.microsoft.com/office/drawing/2014/main" id="{7F3153E3-101D-4DD4-8B2B-4C152FED7A4E}"/>
              </a:ext>
            </a:extLst>
          </p:cNvPr>
          <p:cNvSpPr txBox="1"/>
          <p:nvPr/>
        </p:nvSpPr>
        <p:spPr>
          <a:xfrm>
            <a:off x="9712340"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70" name="TextBox 169">
            <a:extLst>
              <a:ext uri="{FF2B5EF4-FFF2-40B4-BE49-F238E27FC236}">
                <a16:creationId xmlns:a16="http://schemas.microsoft.com/office/drawing/2014/main" id="{5A09FC35-E47C-4971-B8B6-29E98E7F96A1}"/>
              </a:ext>
            </a:extLst>
          </p:cNvPr>
          <p:cNvSpPr txBox="1"/>
          <p:nvPr/>
        </p:nvSpPr>
        <p:spPr>
          <a:xfrm>
            <a:off x="8320613" y="2227259"/>
            <a:ext cx="1393330" cy="830997"/>
          </a:xfrm>
          <a:prstGeom prst="rect">
            <a:avLst/>
          </a:prstGeom>
          <a:noFill/>
        </p:spPr>
        <p:txBody>
          <a:bodyPr wrap="none" rtlCol="0">
            <a:spAutoFit/>
          </a:bodyPr>
          <a:lstStyle/>
          <a:p>
            <a:r>
              <a:rPr lang="en-ID" sz="4800" b="1">
                <a:solidFill>
                  <a:schemeClr val="accent2"/>
                </a:solidFill>
                <a:latin typeface="+mj-lt"/>
              </a:rPr>
              <a:t>60%</a:t>
            </a:r>
            <a:endParaRPr lang="id-ID" sz="4800" b="1" dirty="0">
              <a:solidFill>
                <a:schemeClr val="accent2"/>
              </a:solidFill>
              <a:latin typeface="+mj-lt"/>
            </a:endParaRPr>
          </a:p>
        </p:txBody>
      </p:sp>
      <p:sp>
        <p:nvSpPr>
          <p:cNvPr id="171" name="TextBox 170">
            <a:extLst>
              <a:ext uri="{FF2B5EF4-FFF2-40B4-BE49-F238E27FC236}">
                <a16:creationId xmlns:a16="http://schemas.microsoft.com/office/drawing/2014/main" id="{8F7E666A-7AB5-4B12-B410-0BC5E0F8AC49}"/>
              </a:ext>
            </a:extLst>
          </p:cNvPr>
          <p:cNvSpPr txBox="1"/>
          <p:nvPr/>
        </p:nvSpPr>
        <p:spPr>
          <a:xfrm>
            <a:off x="8320613"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72" name="Rectangle 171">
            <a:extLst>
              <a:ext uri="{FF2B5EF4-FFF2-40B4-BE49-F238E27FC236}">
                <a16:creationId xmlns:a16="http://schemas.microsoft.com/office/drawing/2014/main" id="{81B4263E-CF2F-4047-9621-F6E50C857CCD}"/>
              </a:ext>
            </a:extLst>
          </p:cNvPr>
          <p:cNvSpPr/>
          <p:nvPr/>
        </p:nvSpPr>
        <p:spPr>
          <a:xfrm>
            <a:off x="88201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3" name="TextBox 172">
            <a:extLst>
              <a:ext uri="{FF2B5EF4-FFF2-40B4-BE49-F238E27FC236}">
                <a16:creationId xmlns:a16="http://schemas.microsoft.com/office/drawing/2014/main" id="{B8DFC4E1-AAB1-4E55-BC52-F7939F18BAED}"/>
              </a:ext>
            </a:extLst>
          </p:cNvPr>
          <p:cNvSpPr txBox="1"/>
          <p:nvPr/>
        </p:nvSpPr>
        <p:spPr>
          <a:xfrm>
            <a:off x="88201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4" name="Oval 173">
            <a:extLst>
              <a:ext uri="{FF2B5EF4-FFF2-40B4-BE49-F238E27FC236}">
                <a16:creationId xmlns:a16="http://schemas.microsoft.com/office/drawing/2014/main" id="{569315E8-39E6-43BD-B733-DC268431610A}"/>
              </a:ext>
            </a:extLst>
          </p:cNvPr>
          <p:cNvSpPr/>
          <p:nvPr/>
        </p:nvSpPr>
        <p:spPr>
          <a:xfrm>
            <a:off x="604892" y="37228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5" name="Rectangle 174">
            <a:extLst>
              <a:ext uri="{FF2B5EF4-FFF2-40B4-BE49-F238E27FC236}">
                <a16:creationId xmlns:a16="http://schemas.microsoft.com/office/drawing/2014/main" id="{A5B4E036-5628-4E56-B804-8DE576E80D2D}"/>
              </a:ext>
            </a:extLst>
          </p:cNvPr>
          <p:cNvSpPr/>
          <p:nvPr/>
        </p:nvSpPr>
        <p:spPr>
          <a:xfrm>
            <a:off x="88201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6" name="TextBox 175">
            <a:extLst>
              <a:ext uri="{FF2B5EF4-FFF2-40B4-BE49-F238E27FC236}">
                <a16:creationId xmlns:a16="http://schemas.microsoft.com/office/drawing/2014/main" id="{2A81EA66-87E0-4933-B18C-33F8F1C3B786}"/>
              </a:ext>
            </a:extLst>
          </p:cNvPr>
          <p:cNvSpPr txBox="1"/>
          <p:nvPr/>
        </p:nvSpPr>
        <p:spPr>
          <a:xfrm>
            <a:off x="88201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7" name="Oval 176">
            <a:extLst>
              <a:ext uri="{FF2B5EF4-FFF2-40B4-BE49-F238E27FC236}">
                <a16:creationId xmlns:a16="http://schemas.microsoft.com/office/drawing/2014/main" id="{3AE28D66-064A-4E8E-9649-BC3156FBF892}"/>
              </a:ext>
            </a:extLst>
          </p:cNvPr>
          <p:cNvSpPr/>
          <p:nvPr/>
        </p:nvSpPr>
        <p:spPr>
          <a:xfrm>
            <a:off x="604892" y="48150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B6B7CC5E-6795-4B72-AE60-38A7D9654F91}"/>
              </a:ext>
            </a:extLst>
          </p:cNvPr>
          <p:cNvSpPr/>
          <p:nvPr/>
        </p:nvSpPr>
        <p:spPr>
          <a:xfrm>
            <a:off x="868456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9" name="TextBox 178">
            <a:extLst>
              <a:ext uri="{FF2B5EF4-FFF2-40B4-BE49-F238E27FC236}">
                <a16:creationId xmlns:a16="http://schemas.microsoft.com/office/drawing/2014/main" id="{F7469179-C7E5-476F-8172-D9EFAC238976}"/>
              </a:ext>
            </a:extLst>
          </p:cNvPr>
          <p:cNvSpPr txBox="1"/>
          <p:nvPr/>
        </p:nvSpPr>
        <p:spPr>
          <a:xfrm>
            <a:off x="868456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0" name="Oval 179">
            <a:extLst>
              <a:ext uri="{FF2B5EF4-FFF2-40B4-BE49-F238E27FC236}">
                <a16:creationId xmlns:a16="http://schemas.microsoft.com/office/drawing/2014/main" id="{93D71515-46BC-41D0-BE1E-AE05C1BD7D5A}"/>
              </a:ext>
            </a:extLst>
          </p:cNvPr>
          <p:cNvSpPr/>
          <p:nvPr/>
        </p:nvSpPr>
        <p:spPr>
          <a:xfrm>
            <a:off x="8407442" y="37228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1" name="Rectangle 180">
            <a:extLst>
              <a:ext uri="{FF2B5EF4-FFF2-40B4-BE49-F238E27FC236}">
                <a16:creationId xmlns:a16="http://schemas.microsoft.com/office/drawing/2014/main" id="{80AC7877-D812-4FA7-B705-73BF22A70362}"/>
              </a:ext>
            </a:extLst>
          </p:cNvPr>
          <p:cNvSpPr/>
          <p:nvPr/>
        </p:nvSpPr>
        <p:spPr>
          <a:xfrm>
            <a:off x="868456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82" name="TextBox 181">
            <a:extLst>
              <a:ext uri="{FF2B5EF4-FFF2-40B4-BE49-F238E27FC236}">
                <a16:creationId xmlns:a16="http://schemas.microsoft.com/office/drawing/2014/main" id="{D8D99498-25EA-4CDB-B3BF-744D4CD9EEC4}"/>
              </a:ext>
            </a:extLst>
          </p:cNvPr>
          <p:cNvSpPr txBox="1"/>
          <p:nvPr/>
        </p:nvSpPr>
        <p:spPr>
          <a:xfrm>
            <a:off x="868456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3" name="Oval 182">
            <a:extLst>
              <a:ext uri="{FF2B5EF4-FFF2-40B4-BE49-F238E27FC236}">
                <a16:creationId xmlns:a16="http://schemas.microsoft.com/office/drawing/2014/main" id="{38EBF0DC-77CF-426B-9128-F584CF6E54F2}"/>
              </a:ext>
            </a:extLst>
          </p:cNvPr>
          <p:cNvSpPr/>
          <p:nvPr/>
        </p:nvSpPr>
        <p:spPr>
          <a:xfrm>
            <a:off x="8407442" y="48150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636671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55"/>
                                        </p:tgtEl>
                                        <p:attrNameLst>
                                          <p:attrName>style.visibility</p:attrName>
                                        </p:attrNameLst>
                                      </p:cBhvr>
                                      <p:to>
                                        <p:strVal val="visible"/>
                                      </p:to>
                                    </p:set>
                                    <p:animEffect transition="in" filter="wipe(right)">
                                      <p:cBhvr>
                                        <p:cTn id="11" dur="500"/>
                                        <p:tgtEl>
                                          <p:spTgt spid="15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par>
                                <p:cTn id="16" presetID="10" presetClass="entr" presetSubtype="0"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fade">
                                      <p:cBhvr>
                                        <p:cTn id="18" dur="500"/>
                                        <p:tgtEl>
                                          <p:spTgt spid="4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57"/>
                                        </p:tgtEl>
                                        <p:attrNameLst>
                                          <p:attrName>style.visibility</p:attrName>
                                        </p:attrNameLst>
                                      </p:cBhvr>
                                      <p:to>
                                        <p:strVal val="visible"/>
                                      </p:to>
                                    </p:set>
                                    <p:animEffect transition="in" filter="fade">
                                      <p:cBhvr>
                                        <p:cTn id="21" dur="500"/>
                                        <p:tgtEl>
                                          <p:spTgt spid="157"/>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144"/>
                                        </p:tgtEl>
                                        <p:attrNameLst>
                                          <p:attrName>style.visibility</p:attrName>
                                        </p:attrNameLst>
                                      </p:cBhvr>
                                      <p:to>
                                        <p:strVal val="visible"/>
                                      </p:to>
                                    </p:set>
                                    <p:animEffect transition="in" filter="fade">
                                      <p:cBhvr>
                                        <p:cTn id="25" dur="500"/>
                                        <p:tgtEl>
                                          <p:spTgt spid="144"/>
                                        </p:tgtEl>
                                      </p:cBhvr>
                                    </p:animEffect>
                                  </p:childTnLst>
                                </p:cTn>
                              </p:par>
                              <p:par>
                                <p:cTn id="26" presetID="10" presetClass="entr" presetSubtype="0" fill="hold" nodeType="withEffect">
                                  <p:stCondLst>
                                    <p:cond delay="0"/>
                                  </p:stCondLst>
                                  <p:childTnLst>
                                    <p:set>
                                      <p:cBhvr>
                                        <p:cTn id="27" dur="1" fill="hold">
                                          <p:stCondLst>
                                            <p:cond delay="0"/>
                                          </p:stCondLst>
                                        </p:cTn>
                                        <p:tgtEl>
                                          <p:spTgt spid="95"/>
                                        </p:tgtEl>
                                        <p:attrNameLst>
                                          <p:attrName>style.visibility</p:attrName>
                                        </p:attrNameLst>
                                      </p:cBhvr>
                                      <p:to>
                                        <p:strVal val="visible"/>
                                      </p:to>
                                    </p:set>
                                    <p:animEffect transition="in" filter="fade">
                                      <p:cBhvr>
                                        <p:cTn id="28" dur="500"/>
                                        <p:tgtEl>
                                          <p:spTgt spid="9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8"/>
                                        </p:tgtEl>
                                        <p:attrNameLst>
                                          <p:attrName>style.visibility</p:attrName>
                                        </p:attrNameLst>
                                      </p:cBhvr>
                                      <p:to>
                                        <p:strVal val="visible"/>
                                      </p:to>
                                    </p:set>
                                    <p:animEffect transition="in" filter="fade">
                                      <p:cBhvr>
                                        <p:cTn id="31" dur="500"/>
                                        <p:tgtEl>
                                          <p:spTgt spid="158"/>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64"/>
                                        </p:tgtEl>
                                        <p:attrNameLst>
                                          <p:attrName>style.visibility</p:attrName>
                                        </p:attrNameLst>
                                      </p:cBhvr>
                                      <p:to>
                                        <p:strVal val="visible"/>
                                      </p:to>
                                    </p:set>
                                    <p:animEffect transition="in" filter="fade">
                                      <p:cBhvr>
                                        <p:cTn id="35" dur="500"/>
                                        <p:tgtEl>
                                          <p:spTgt spid="16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68"/>
                                        </p:tgtEl>
                                        <p:attrNameLst>
                                          <p:attrName>style.visibility</p:attrName>
                                        </p:attrNameLst>
                                      </p:cBhvr>
                                      <p:to>
                                        <p:strVal val="visible"/>
                                      </p:to>
                                    </p:set>
                                    <p:animEffect transition="in" filter="fade">
                                      <p:cBhvr>
                                        <p:cTn id="38" dur="500"/>
                                        <p:tgtEl>
                                          <p:spTgt spid="168"/>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66"/>
                                        </p:tgtEl>
                                        <p:attrNameLst>
                                          <p:attrName>style.visibility</p:attrName>
                                        </p:attrNameLst>
                                      </p:cBhvr>
                                      <p:to>
                                        <p:strVal val="visible"/>
                                      </p:to>
                                    </p:set>
                                    <p:animEffect transition="in" filter="fade">
                                      <p:cBhvr>
                                        <p:cTn id="42" dur="500"/>
                                        <p:tgtEl>
                                          <p:spTgt spid="16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0"/>
                                        </p:tgtEl>
                                        <p:attrNameLst>
                                          <p:attrName>style.visibility</p:attrName>
                                        </p:attrNameLst>
                                      </p:cBhvr>
                                      <p:to>
                                        <p:strVal val="visible"/>
                                      </p:to>
                                    </p:set>
                                    <p:animEffect transition="in" filter="fade">
                                      <p:cBhvr>
                                        <p:cTn id="45" dur="500"/>
                                        <p:tgtEl>
                                          <p:spTgt spid="170"/>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65"/>
                                        </p:tgtEl>
                                        <p:attrNameLst>
                                          <p:attrName>style.visibility</p:attrName>
                                        </p:attrNameLst>
                                      </p:cBhvr>
                                      <p:to>
                                        <p:strVal val="visible"/>
                                      </p:to>
                                    </p:set>
                                    <p:animEffect transition="in" filter="fade">
                                      <p:cBhvr>
                                        <p:cTn id="49" dur="500"/>
                                        <p:tgtEl>
                                          <p:spTgt spid="16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69"/>
                                        </p:tgtEl>
                                        <p:attrNameLst>
                                          <p:attrName>style.visibility</p:attrName>
                                        </p:attrNameLst>
                                      </p:cBhvr>
                                      <p:to>
                                        <p:strVal val="visible"/>
                                      </p:to>
                                    </p:set>
                                    <p:animEffect transition="in" filter="fade">
                                      <p:cBhvr>
                                        <p:cTn id="52" dur="500"/>
                                        <p:tgtEl>
                                          <p:spTgt spid="169"/>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167"/>
                                        </p:tgtEl>
                                        <p:attrNameLst>
                                          <p:attrName>style.visibility</p:attrName>
                                        </p:attrNameLst>
                                      </p:cBhvr>
                                      <p:to>
                                        <p:strVal val="visible"/>
                                      </p:to>
                                    </p:set>
                                    <p:animEffect transition="in" filter="fade">
                                      <p:cBhvr>
                                        <p:cTn id="56" dur="500"/>
                                        <p:tgtEl>
                                          <p:spTgt spid="16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1"/>
                                        </p:tgtEl>
                                        <p:attrNameLst>
                                          <p:attrName>style.visibility</p:attrName>
                                        </p:attrNameLst>
                                      </p:cBhvr>
                                      <p:to>
                                        <p:strVal val="visible"/>
                                      </p:to>
                                    </p:set>
                                    <p:animEffect transition="in" filter="fade">
                                      <p:cBhvr>
                                        <p:cTn id="59" dur="500"/>
                                        <p:tgtEl>
                                          <p:spTgt spid="171"/>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174"/>
                                        </p:tgtEl>
                                        <p:attrNameLst>
                                          <p:attrName>style.visibility</p:attrName>
                                        </p:attrNameLst>
                                      </p:cBhvr>
                                      <p:to>
                                        <p:strVal val="visible"/>
                                      </p:to>
                                    </p:set>
                                    <p:animEffect transition="in" filter="fade">
                                      <p:cBhvr>
                                        <p:cTn id="63" dur="500"/>
                                        <p:tgtEl>
                                          <p:spTgt spid="17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77"/>
                                        </p:tgtEl>
                                        <p:attrNameLst>
                                          <p:attrName>style.visibility</p:attrName>
                                        </p:attrNameLst>
                                      </p:cBhvr>
                                      <p:to>
                                        <p:strVal val="visible"/>
                                      </p:to>
                                    </p:set>
                                    <p:animEffect transition="in" filter="fade">
                                      <p:cBhvr>
                                        <p:cTn id="66" dur="500"/>
                                        <p:tgtEl>
                                          <p:spTgt spid="17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80"/>
                                        </p:tgtEl>
                                        <p:attrNameLst>
                                          <p:attrName>style.visibility</p:attrName>
                                        </p:attrNameLst>
                                      </p:cBhvr>
                                      <p:to>
                                        <p:strVal val="visible"/>
                                      </p:to>
                                    </p:set>
                                    <p:animEffect transition="in" filter="fade">
                                      <p:cBhvr>
                                        <p:cTn id="69" dur="500"/>
                                        <p:tgtEl>
                                          <p:spTgt spid="18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83"/>
                                        </p:tgtEl>
                                        <p:attrNameLst>
                                          <p:attrName>style.visibility</p:attrName>
                                        </p:attrNameLst>
                                      </p:cBhvr>
                                      <p:to>
                                        <p:strVal val="visible"/>
                                      </p:to>
                                    </p:set>
                                    <p:animEffect transition="in" filter="fade">
                                      <p:cBhvr>
                                        <p:cTn id="72" dur="500"/>
                                        <p:tgtEl>
                                          <p:spTgt spid="18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3"/>
                                        </p:tgtEl>
                                        <p:attrNameLst>
                                          <p:attrName>style.visibility</p:attrName>
                                        </p:attrNameLst>
                                      </p:cBhvr>
                                      <p:to>
                                        <p:strVal val="visible"/>
                                      </p:to>
                                    </p:set>
                                    <p:animEffect transition="in" filter="fade">
                                      <p:cBhvr>
                                        <p:cTn id="75" dur="500"/>
                                        <p:tgtEl>
                                          <p:spTgt spid="17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76"/>
                                        </p:tgtEl>
                                        <p:attrNameLst>
                                          <p:attrName>style.visibility</p:attrName>
                                        </p:attrNameLst>
                                      </p:cBhvr>
                                      <p:to>
                                        <p:strVal val="visible"/>
                                      </p:to>
                                    </p:set>
                                    <p:animEffect transition="in" filter="fade">
                                      <p:cBhvr>
                                        <p:cTn id="78" dur="500"/>
                                        <p:tgtEl>
                                          <p:spTgt spid="17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79"/>
                                        </p:tgtEl>
                                        <p:attrNameLst>
                                          <p:attrName>style.visibility</p:attrName>
                                        </p:attrNameLst>
                                      </p:cBhvr>
                                      <p:to>
                                        <p:strVal val="visible"/>
                                      </p:to>
                                    </p:set>
                                    <p:animEffect transition="in" filter="fade">
                                      <p:cBhvr>
                                        <p:cTn id="81" dur="500"/>
                                        <p:tgtEl>
                                          <p:spTgt spid="179"/>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82"/>
                                        </p:tgtEl>
                                        <p:attrNameLst>
                                          <p:attrName>style.visibility</p:attrName>
                                        </p:attrNameLst>
                                      </p:cBhvr>
                                      <p:to>
                                        <p:strVal val="visible"/>
                                      </p:to>
                                    </p:set>
                                    <p:animEffect transition="in" filter="fade">
                                      <p:cBhvr>
                                        <p:cTn id="84" dur="500"/>
                                        <p:tgtEl>
                                          <p:spTgt spid="182"/>
                                        </p:tgtEl>
                                      </p:cBhvr>
                                    </p:animEffect>
                                  </p:childTnLst>
                                </p:cTn>
                              </p:par>
                            </p:childTnLst>
                          </p:cTn>
                        </p:par>
                        <p:par>
                          <p:cTn id="85" fill="hold">
                            <p:stCondLst>
                              <p:cond delay="4500"/>
                            </p:stCondLst>
                            <p:childTnLst>
                              <p:par>
                                <p:cTn id="86" presetID="10" presetClass="entr" presetSubtype="0" fill="hold" grpId="0" nodeType="afterEffect">
                                  <p:stCondLst>
                                    <p:cond delay="0"/>
                                  </p:stCondLst>
                                  <p:childTnLst>
                                    <p:set>
                                      <p:cBhvr>
                                        <p:cTn id="87" dur="1" fill="hold">
                                          <p:stCondLst>
                                            <p:cond delay="0"/>
                                          </p:stCondLst>
                                        </p:cTn>
                                        <p:tgtEl>
                                          <p:spTgt spid="172"/>
                                        </p:tgtEl>
                                        <p:attrNameLst>
                                          <p:attrName>style.visibility</p:attrName>
                                        </p:attrNameLst>
                                      </p:cBhvr>
                                      <p:to>
                                        <p:strVal val="visible"/>
                                      </p:to>
                                    </p:set>
                                    <p:animEffect transition="in" filter="fade">
                                      <p:cBhvr>
                                        <p:cTn id="88" dur="500"/>
                                        <p:tgtEl>
                                          <p:spTgt spid="17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75"/>
                                        </p:tgtEl>
                                        <p:attrNameLst>
                                          <p:attrName>style.visibility</p:attrName>
                                        </p:attrNameLst>
                                      </p:cBhvr>
                                      <p:to>
                                        <p:strVal val="visible"/>
                                      </p:to>
                                    </p:set>
                                    <p:animEffect transition="in" filter="fade">
                                      <p:cBhvr>
                                        <p:cTn id="91" dur="500"/>
                                        <p:tgtEl>
                                          <p:spTgt spid="17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78"/>
                                        </p:tgtEl>
                                        <p:attrNameLst>
                                          <p:attrName>style.visibility</p:attrName>
                                        </p:attrNameLst>
                                      </p:cBhvr>
                                      <p:to>
                                        <p:strVal val="visible"/>
                                      </p:to>
                                    </p:set>
                                    <p:animEffect transition="in" filter="fade">
                                      <p:cBhvr>
                                        <p:cTn id="94" dur="500"/>
                                        <p:tgtEl>
                                          <p:spTgt spid="178"/>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81"/>
                                        </p:tgtEl>
                                        <p:attrNameLst>
                                          <p:attrName>style.visibility</p:attrName>
                                        </p:attrNameLst>
                                      </p:cBhvr>
                                      <p:to>
                                        <p:strVal val="visible"/>
                                      </p:to>
                                    </p:set>
                                    <p:animEffect transition="in" filter="fade">
                                      <p:cBhvr>
                                        <p:cTn id="97"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7" grpId="0" animBg="1"/>
      <p:bldP spid="158" grpId="0" animBg="1"/>
      <p:bldP spid="164" grpId="0"/>
      <p:bldP spid="165" grpId="0"/>
      <p:bldP spid="166" grpId="0"/>
      <p:bldP spid="167" grpId="0"/>
      <p:bldP spid="168" grpId="0"/>
      <p:bldP spid="169" grpId="0"/>
      <p:bldP spid="170" grpId="0"/>
      <p:bldP spid="171" grpId="0"/>
      <p:bldP spid="172" grpId="0"/>
      <p:bldP spid="173" grpId="0"/>
      <p:bldP spid="174" grpId="0" animBg="1"/>
      <p:bldP spid="175" grpId="0"/>
      <p:bldP spid="176" grpId="0"/>
      <p:bldP spid="177" grpId="0" animBg="1"/>
      <p:bldP spid="178" grpId="0"/>
      <p:bldP spid="179" grpId="0"/>
      <p:bldP spid="180" grpId="0" animBg="1"/>
      <p:bldP spid="181" grpId="0"/>
      <p:bldP spid="182" grpId="0"/>
      <p:bldP spid="18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745639-7D34-4697-BA66-E4D2C858DEC8}"/>
              </a:ext>
            </a:extLst>
          </p:cNvPr>
          <p:cNvSpPr>
            <a:spLocks noGrp="1"/>
          </p:cNvSpPr>
          <p:nvPr>
            <p:ph type="title"/>
          </p:nvPr>
        </p:nvSpPr>
        <p:spPr/>
        <p:txBody>
          <a:bodyPr/>
          <a:lstStyle/>
          <a:p>
            <a:r>
              <a:rPr lang="en-ID"/>
              <a:t>Comparison Chart</a:t>
            </a:r>
          </a:p>
        </p:txBody>
      </p:sp>
      <p:sp>
        <p:nvSpPr>
          <p:cNvPr id="17" name="Freeform: Shape 16">
            <a:extLst>
              <a:ext uri="{FF2B5EF4-FFF2-40B4-BE49-F238E27FC236}">
                <a16:creationId xmlns:a16="http://schemas.microsoft.com/office/drawing/2014/main" id="{E73EE008-8DE2-4C83-82B3-7A4E4BD6632D}"/>
              </a:ext>
            </a:extLst>
          </p:cNvPr>
          <p:cNvSpPr/>
          <p:nvPr/>
        </p:nvSpPr>
        <p:spPr>
          <a:xfrm>
            <a:off x="6458716"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50000"/>
            </a:schemeClr>
          </a:solidFill>
          <a:ln w="597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1BAC403-BB70-42BF-9D88-C33A9BB8A964}"/>
              </a:ext>
            </a:extLst>
          </p:cNvPr>
          <p:cNvSpPr/>
          <p:nvPr/>
        </p:nvSpPr>
        <p:spPr>
          <a:xfrm>
            <a:off x="4201747"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50000"/>
            </a:schemeClr>
          </a:solidFill>
          <a:ln w="597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4B33AB0C-1D8D-434F-A009-B739B3ADA11A}"/>
              </a:ext>
            </a:extLst>
          </p:cNvPr>
          <p:cNvSpPr/>
          <p:nvPr/>
        </p:nvSpPr>
        <p:spPr>
          <a:xfrm>
            <a:off x="6458716"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75000"/>
            </a:schemeClr>
          </a:solidFill>
          <a:ln w="597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D964929-190A-472A-8F83-3DDA9A2848C2}"/>
              </a:ext>
            </a:extLst>
          </p:cNvPr>
          <p:cNvSpPr/>
          <p:nvPr/>
        </p:nvSpPr>
        <p:spPr>
          <a:xfrm>
            <a:off x="4201747"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75000"/>
            </a:schemeClr>
          </a:solidFill>
          <a:ln w="597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2B94DE6-0C66-4AA3-AB54-D524EA373411}"/>
              </a:ext>
            </a:extLst>
          </p:cNvPr>
          <p:cNvSpPr/>
          <p:nvPr/>
        </p:nvSpPr>
        <p:spPr>
          <a:xfrm>
            <a:off x="6458716"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solidFill>
          <a:ln w="597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E63A2398-9779-4FA9-AE45-4C65EF906593}"/>
              </a:ext>
            </a:extLst>
          </p:cNvPr>
          <p:cNvSpPr/>
          <p:nvPr/>
        </p:nvSpPr>
        <p:spPr>
          <a:xfrm>
            <a:off x="4201747"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solidFill>
          <a:ln w="5975" cap="flat">
            <a:noFill/>
            <a:prstDash val="solid"/>
            <a:miter/>
          </a:ln>
        </p:spPr>
        <p:txBody>
          <a:bodyPr rtlCol="0" anchor="ctr"/>
          <a:lstStyle/>
          <a:p>
            <a:endParaRPr lang="en-ID"/>
          </a:p>
        </p:txBody>
      </p:sp>
      <p:grpSp>
        <p:nvGrpSpPr>
          <p:cNvPr id="27" name="Group 26">
            <a:extLst>
              <a:ext uri="{FF2B5EF4-FFF2-40B4-BE49-F238E27FC236}">
                <a16:creationId xmlns:a16="http://schemas.microsoft.com/office/drawing/2014/main" id="{50A2EDAA-CDE8-4DEE-BDF3-91257C926A5D}"/>
              </a:ext>
            </a:extLst>
          </p:cNvPr>
          <p:cNvGrpSpPr/>
          <p:nvPr/>
        </p:nvGrpSpPr>
        <p:grpSpPr>
          <a:xfrm>
            <a:off x="4100163" y="4794518"/>
            <a:ext cx="3991673" cy="1514803"/>
            <a:chOff x="4100163" y="4794518"/>
            <a:chExt cx="3991673" cy="1514803"/>
          </a:xfrm>
        </p:grpSpPr>
        <p:grpSp>
          <p:nvGrpSpPr>
            <p:cNvPr id="5" name="Graphic 2">
              <a:extLst>
                <a:ext uri="{FF2B5EF4-FFF2-40B4-BE49-F238E27FC236}">
                  <a16:creationId xmlns:a16="http://schemas.microsoft.com/office/drawing/2014/main" id="{6501340A-C106-4B20-83FC-C45C16B7970B}"/>
                </a:ext>
              </a:extLst>
            </p:cNvPr>
            <p:cNvGrpSpPr/>
            <p:nvPr/>
          </p:nvGrpSpPr>
          <p:grpSpPr>
            <a:xfrm>
              <a:off x="4100163" y="4794518"/>
              <a:ext cx="1734107" cy="289814"/>
              <a:chOff x="4100163" y="4794518"/>
              <a:chExt cx="1734107" cy="289814"/>
            </a:xfrm>
          </p:grpSpPr>
          <p:sp>
            <p:nvSpPr>
              <p:cNvPr id="6" name="Freeform: Shape 5">
                <a:extLst>
                  <a:ext uri="{FF2B5EF4-FFF2-40B4-BE49-F238E27FC236}">
                    <a16:creationId xmlns:a16="http://schemas.microsoft.com/office/drawing/2014/main" id="{F05F4509-1EE8-47F2-B436-E044486C7284}"/>
                  </a:ext>
                </a:extLst>
              </p:cNvPr>
              <p:cNvSpPr/>
              <p:nvPr/>
            </p:nvSpPr>
            <p:spPr>
              <a:xfrm>
                <a:off x="4100163"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6 w 1734107"/>
                  <a:gd name="connsiteY4" fmla="*/ 84853 h 289814"/>
                  <a:gd name="connsiteX5" fmla="*/ 0 w 1734107"/>
                  <a:gd name="connsiteY5" fmla="*/ 42427 h 289814"/>
                  <a:gd name="connsiteX6" fmla="*/ 0 w 1734107"/>
                  <a:gd name="connsiteY6" fmla="*/ 42427 h 289814"/>
                  <a:gd name="connsiteX7" fmla="*/ 42426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6" y="84853"/>
                    </a:lnTo>
                    <a:cubicBezTo>
                      <a:pt x="19122" y="84853"/>
                      <a:pt x="0" y="65731"/>
                      <a:pt x="0" y="42427"/>
                    </a:cubicBezTo>
                    <a:lnTo>
                      <a:pt x="0" y="42427"/>
                    </a:lnTo>
                    <a:cubicBezTo>
                      <a:pt x="0" y="19122"/>
                      <a:pt x="19122" y="0"/>
                      <a:pt x="42426"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6D6E6821-26A1-41AD-B7B3-2ADF2DCD7694}"/>
                  </a:ext>
                </a:extLst>
              </p:cNvPr>
              <p:cNvSpPr/>
              <p:nvPr/>
            </p:nvSpPr>
            <p:spPr>
              <a:xfrm>
                <a:off x="5080752" y="4836347"/>
                <a:ext cx="634604" cy="206754"/>
              </a:xfrm>
              <a:custGeom>
                <a:avLst/>
                <a:gdLst>
                  <a:gd name="connsiteX0" fmla="*/ 0 w 634604"/>
                  <a:gd name="connsiteY0" fmla="*/ 206754 h 206754"/>
                  <a:gd name="connsiteX1" fmla="*/ 424265 w 634604"/>
                  <a:gd name="connsiteY1" fmla="*/ 206754 h 206754"/>
                  <a:gd name="connsiteX2" fmla="*/ 634604 w 634604"/>
                  <a:gd name="connsiteY2" fmla="*/ 1793 h 206754"/>
                  <a:gd name="connsiteX3" fmla="*/ 219303 w 634604"/>
                  <a:gd name="connsiteY3" fmla="*/ 0 h 206754"/>
                  <a:gd name="connsiteX4" fmla="*/ 219303 w 634604"/>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604" h="206754">
                    <a:moveTo>
                      <a:pt x="0" y="206754"/>
                    </a:moveTo>
                    <a:lnTo>
                      <a:pt x="424265" y="206754"/>
                    </a:lnTo>
                    <a:lnTo>
                      <a:pt x="634604" y="1793"/>
                    </a:lnTo>
                    <a:lnTo>
                      <a:pt x="219303" y="0"/>
                    </a:lnTo>
                    <a:lnTo>
                      <a:pt x="219303" y="177474"/>
                    </a:lnTo>
                    <a:close/>
                  </a:path>
                </a:pathLst>
              </a:custGeom>
              <a:solidFill>
                <a:srgbClr val="F9A51A"/>
              </a:solidFill>
              <a:ln w="597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576C3ABA-0585-4705-984B-AEB668C45099}"/>
                  </a:ext>
                </a:extLst>
              </p:cNvPr>
              <p:cNvSpPr/>
              <p:nvPr/>
            </p:nvSpPr>
            <p:spPr>
              <a:xfrm>
                <a:off x="4218479" y="4836347"/>
                <a:ext cx="645958" cy="206754"/>
              </a:xfrm>
              <a:custGeom>
                <a:avLst/>
                <a:gdLst>
                  <a:gd name="connsiteX0" fmla="*/ 210340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340"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6501340A-C106-4B20-83FC-C45C16B7970B}"/>
                </a:ext>
              </a:extLst>
            </p:cNvPr>
            <p:cNvGrpSpPr/>
            <p:nvPr/>
          </p:nvGrpSpPr>
          <p:grpSpPr>
            <a:xfrm>
              <a:off x="6357729" y="4794518"/>
              <a:ext cx="1734107" cy="289814"/>
              <a:chOff x="6357729" y="4794518"/>
              <a:chExt cx="1734107" cy="289814"/>
            </a:xfrm>
          </p:grpSpPr>
          <p:sp>
            <p:nvSpPr>
              <p:cNvPr id="10" name="Freeform: Shape 9">
                <a:extLst>
                  <a:ext uri="{FF2B5EF4-FFF2-40B4-BE49-F238E27FC236}">
                    <a16:creationId xmlns:a16="http://schemas.microsoft.com/office/drawing/2014/main" id="{983BC79E-550E-4E15-8E80-17E597220A02}"/>
                  </a:ext>
                </a:extLst>
              </p:cNvPr>
              <p:cNvSpPr/>
              <p:nvPr/>
            </p:nvSpPr>
            <p:spPr>
              <a:xfrm>
                <a:off x="6357729"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7 w 1734107"/>
                  <a:gd name="connsiteY4" fmla="*/ 84853 h 289814"/>
                  <a:gd name="connsiteX5" fmla="*/ 0 w 1734107"/>
                  <a:gd name="connsiteY5" fmla="*/ 42427 h 289814"/>
                  <a:gd name="connsiteX6" fmla="*/ 0 w 1734107"/>
                  <a:gd name="connsiteY6" fmla="*/ 42427 h 289814"/>
                  <a:gd name="connsiteX7" fmla="*/ 42427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7" y="84853"/>
                    </a:lnTo>
                    <a:cubicBezTo>
                      <a:pt x="19122" y="84853"/>
                      <a:pt x="0" y="65731"/>
                      <a:pt x="0" y="42427"/>
                    </a:cubicBezTo>
                    <a:lnTo>
                      <a:pt x="0" y="42427"/>
                    </a:lnTo>
                    <a:cubicBezTo>
                      <a:pt x="0" y="19122"/>
                      <a:pt x="19122" y="0"/>
                      <a:pt x="42427"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5C29083-1F94-47FA-A1BD-363AD8824BA6}"/>
                  </a:ext>
                </a:extLst>
              </p:cNvPr>
              <p:cNvSpPr/>
              <p:nvPr/>
            </p:nvSpPr>
            <p:spPr>
              <a:xfrm>
                <a:off x="7337721" y="4836347"/>
                <a:ext cx="635201" cy="206754"/>
              </a:xfrm>
              <a:custGeom>
                <a:avLst/>
                <a:gdLst>
                  <a:gd name="connsiteX0" fmla="*/ 0 w 635201"/>
                  <a:gd name="connsiteY0" fmla="*/ 206754 h 206754"/>
                  <a:gd name="connsiteX1" fmla="*/ 424863 w 635201"/>
                  <a:gd name="connsiteY1" fmla="*/ 206754 h 206754"/>
                  <a:gd name="connsiteX2" fmla="*/ 635202 w 635201"/>
                  <a:gd name="connsiteY2" fmla="*/ 1793 h 206754"/>
                  <a:gd name="connsiteX3" fmla="*/ 219901 w 635201"/>
                  <a:gd name="connsiteY3" fmla="*/ 0 h 206754"/>
                  <a:gd name="connsiteX4" fmla="*/ 219901 w 635201"/>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01" h="206754">
                    <a:moveTo>
                      <a:pt x="0" y="206754"/>
                    </a:moveTo>
                    <a:lnTo>
                      <a:pt x="424863" y="206754"/>
                    </a:lnTo>
                    <a:lnTo>
                      <a:pt x="635202" y="1793"/>
                    </a:lnTo>
                    <a:lnTo>
                      <a:pt x="219901" y="0"/>
                    </a:lnTo>
                    <a:lnTo>
                      <a:pt x="219901" y="177474"/>
                    </a:lnTo>
                    <a:close/>
                  </a:path>
                </a:pathLst>
              </a:custGeom>
              <a:solidFill>
                <a:srgbClr val="F9A51A"/>
              </a:solidFill>
              <a:ln w="597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83CD7DE-A79F-4DE6-BE39-BF31C6EAB584}"/>
                  </a:ext>
                </a:extLst>
              </p:cNvPr>
              <p:cNvSpPr/>
              <p:nvPr/>
            </p:nvSpPr>
            <p:spPr>
              <a:xfrm>
                <a:off x="6475448" y="4836347"/>
                <a:ext cx="645958" cy="206754"/>
              </a:xfrm>
              <a:custGeom>
                <a:avLst/>
                <a:gdLst>
                  <a:gd name="connsiteX0" fmla="*/ 210937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937"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30CB1EE7-1142-4A04-9F7F-502F05ED504D}"/>
                </a:ext>
              </a:extLst>
            </p:cNvPr>
            <p:cNvSpPr/>
            <p:nvPr/>
          </p:nvSpPr>
          <p:spPr>
            <a:xfrm>
              <a:off x="4900888" y="5044894"/>
              <a:ext cx="2388580" cy="719457"/>
            </a:xfrm>
            <a:custGeom>
              <a:avLst/>
              <a:gdLst>
                <a:gd name="connsiteX0" fmla="*/ 2387834 w 2388580"/>
                <a:gd name="connsiteY0" fmla="*/ 112938 h 719457"/>
                <a:gd name="connsiteX1" fmla="*/ 2388431 w 2388580"/>
                <a:gd name="connsiteY1" fmla="*/ 160743 h 719457"/>
                <a:gd name="connsiteX2" fmla="*/ 2387834 w 2388580"/>
                <a:gd name="connsiteY2" fmla="*/ 206157 h 719457"/>
                <a:gd name="connsiteX3" fmla="*/ 2025117 w 2388580"/>
                <a:gd name="connsiteY3" fmla="*/ 577837 h 719457"/>
                <a:gd name="connsiteX4" fmla="*/ 1193917 w 2388580"/>
                <a:gd name="connsiteY4" fmla="*/ 719457 h 719457"/>
                <a:gd name="connsiteX5" fmla="*/ 362716 w 2388580"/>
                <a:gd name="connsiteY5" fmla="*/ 577837 h 719457"/>
                <a:gd name="connsiteX6" fmla="*/ 0 w 2388580"/>
                <a:gd name="connsiteY6" fmla="*/ 205559 h 719457"/>
                <a:gd name="connsiteX7" fmla="*/ 1195 w 2388580"/>
                <a:gd name="connsiteY7" fmla="*/ 100987 h 719457"/>
                <a:gd name="connsiteX8" fmla="*/ 1195 w 2388580"/>
                <a:gd name="connsiteY8" fmla="*/ 0 h 719457"/>
                <a:gd name="connsiteX9" fmla="*/ 130865 w 2388580"/>
                <a:gd name="connsiteY9" fmla="*/ 0 h 719457"/>
                <a:gd name="connsiteX10" fmla="*/ 129670 w 2388580"/>
                <a:gd name="connsiteY10" fmla="*/ 109353 h 719457"/>
                <a:gd name="connsiteX11" fmla="*/ 129072 w 2388580"/>
                <a:gd name="connsiteY11" fmla="*/ 206157 h 719457"/>
                <a:gd name="connsiteX12" fmla="*/ 426057 w 2388580"/>
                <a:gd name="connsiteY12" fmla="*/ 459520 h 719457"/>
                <a:gd name="connsiteX13" fmla="*/ 1193319 w 2388580"/>
                <a:gd name="connsiteY13" fmla="*/ 577239 h 719457"/>
                <a:gd name="connsiteX14" fmla="*/ 1959984 w 2388580"/>
                <a:gd name="connsiteY14" fmla="*/ 459520 h 719457"/>
                <a:gd name="connsiteX15" fmla="*/ 2257567 w 2388580"/>
                <a:gd name="connsiteY15" fmla="*/ 206157 h 719457"/>
                <a:gd name="connsiteX16" fmla="*/ 2257567 w 2388580"/>
                <a:gd name="connsiteY16" fmla="*/ 0 h 719457"/>
                <a:gd name="connsiteX17" fmla="*/ 2387236 w 2388580"/>
                <a:gd name="connsiteY17" fmla="*/ 0 h 719457"/>
                <a:gd name="connsiteX18" fmla="*/ 2387236 w 2388580"/>
                <a:gd name="connsiteY18" fmla="*/ 112938 h 71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8580" h="719457">
                  <a:moveTo>
                    <a:pt x="2387834" y="112938"/>
                  </a:moveTo>
                  <a:cubicBezTo>
                    <a:pt x="2389029" y="127279"/>
                    <a:pt x="2388431" y="146401"/>
                    <a:pt x="2388431" y="160743"/>
                  </a:cubicBezTo>
                  <a:cubicBezTo>
                    <a:pt x="2388431" y="175681"/>
                    <a:pt x="2387834" y="191218"/>
                    <a:pt x="2387834" y="206157"/>
                  </a:cubicBezTo>
                  <a:cubicBezTo>
                    <a:pt x="2387834" y="393789"/>
                    <a:pt x="2175702" y="516288"/>
                    <a:pt x="2025117" y="577837"/>
                  </a:cubicBezTo>
                  <a:cubicBezTo>
                    <a:pt x="1772351" y="681811"/>
                    <a:pt x="1465207" y="719457"/>
                    <a:pt x="1193917" y="719457"/>
                  </a:cubicBezTo>
                  <a:cubicBezTo>
                    <a:pt x="922626" y="719457"/>
                    <a:pt x="615483" y="681214"/>
                    <a:pt x="362716" y="577837"/>
                  </a:cubicBezTo>
                  <a:cubicBezTo>
                    <a:pt x="212132" y="515691"/>
                    <a:pt x="0" y="393192"/>
                    <a:pt x="0" y="205559"/>
                  </a:cubicBezTo>
                  <a:lnTo>
                    <a:pt x="1195" y="100987"/>
                  </a:lnTo>
                  <a:lnTo>
                    <a:pt x="1195" y="0"/>
                  </a:lnTo>
                  <a:lnTo>
                    <a:pt x="130865" y="0"/>
                  </a:lnTo>
                  <a:lnTo>
                    <a:pt x="129670" y="109353"/>
                  </a:lnTo>
                  <a:lnTo>
                    <a:pt x="129072" y="206157"/>
                  </a:lnTo>
                  <a:cubicBezTo>
                    <a:pt x="128475" y="332241"/>
                    <a:pt x="329851" y="423667"/>
                    <a:pt x="426057" y="459520"/>
                  </a:cubicBezTo>
                  <a:cubicBezTo>
                    <a:pt x="660299" y="546764"/>
                    <a:pt x="944736" y="577239"/>
                    <a:pt x="1193319" y="577239"/>
                  </a:cubicBezTo>
                  <a:cubicBezTo>
                    <a:pt x="1441903" y="577239"/>
                    <a:pt x="1725742" y="546764"/>
                    <a:pt x="1959984" y="459520"/>
                  </a:cubicBezTo>
                  <a:cubicBezTo>
                    <a:pt x="2056788" y="423667"/>
                    <a:pt x="2257567" y="332241"/>
                    <a:pt x="2257567" y="206157"/>
                  </a:cubicBezTo>
                  <a:lnTo>
                    <a:pt x="2257567" y="0"/>
                  </a:lnTo>
                  <a:lnTo>
                    <a:pt x="2387236" y="0"/>
                  </a:lnTo>
                  <a:lnTo>
                    <a:pt x="2387236" y="112938"/>
                  </a:lnTo>
                  <a:close/>
                </a:path>
              </a:pathLst>
            </a:custGeom>
            <a:solidFill>
              <a:srgbClr val="FFCC0F"/>
            </a:solidFill>
            <a:ln w="597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0FB695F7-BBCB-42D8-8B0F-D8FE3E086781}"/>
                </a:ext>
              </a:extLst>
            </p:cNvPr>
            <p:cNvSpPr/>
            <p:nvPr/>
          </p:nvSpPr>
          <p:spPr>
            <a:xfrm>
              <a:off x="5013826" y="5470951"/>
              <a:ext cx="2164945" cy="293399"/>
            </a:xfrm>
            <a:custGeom>
              <a:avLst/>
              <a:gdLst>
                <a:gd name="connsiteX0" fmla="*/ 2164946 w 2164945"/>
                <a:gd name="connsiteY0" fmla="*/ 0 h 293399"/>
                <a:gd name="connsiteX1" fmla="*/ 1930106 w 2164945"/>
                <a:gd name="connsiteY1" fmla="*/ 113536 h 293399"/>
                <a:gd name="connsiteX2" fmla="*/ 1080979 w 2164945"/>
                <a:gd name="connsiteY2" fmla="*/ 233644 h 293399"/>
                <a:gd name="connsiteX3" fmla="*/ 231254 w 2164945"/>
                <a:gd name="connsiteY3" fmla="*/ 113536 h 293399"/>
                <a:gd name="connsiteX4" fmla="*/ 0 w 2164945"/>
                <a:gd name="connsiteY4" fmla="*/ 2390 h 293399"/>
                <a:gd name="connsiteX5" fmla="*/ 249778 w 2164945"/>
                <a:gd name="connsiteY5" fmla="*/ 151779 h 293399"/>
                <a:gd name="connsiteX6" fmla="*/ 1058272 w 2164945"/>
                <a:gd name="connsiteY6" fmla="*/ 293400 h 293399"/>
                <a:gd name="connsiteX7" fmla="*/ 1080979 w 2164945"/>
                <a:gd name="connsiteY7" fmla="*/ 293400 h 293399"/>
                <a:gd name="connsiteX8" fmla="*/ 1104284 w 2164945"/>
                <a:gd name="connsiteY8" fmla="*/ 293400 h 293399"/>
                <a:gd name="connsiteX9" fmla="*/ 1912179 w 2164945"/>
                <a:gd name="connsiteY9" fmla="*/ 151779 h 293399"/>
                <a:gd name="connsiteX10" fmla="*/ 2164946 w 2164945"/>
                <a:gd name="connsiteY10" fmla="*/ 0 h 29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4945" h="293399">
                  <a:moveTo>
                    <a:pt x="2164946" y="0"/>
                  </a:moveTo>
                  <a:cubicBezTo>
                    <a:pt x="2091446" y="51987"/>
                    <a:pt x="1998227" y="90231"/>
                    <a:pt x="1930106" y="113536"/>
                  </a:cubicBezTo>
                  <a:cubicBezTo>
                    <a:pt x="1668974" y="203169"/>
                    <a:pt x="1358842" y="233644"/>
                    <a:pt x="1080979" y="233644"/>
                  </a:cubicBezTo>
                  <a:cubicBezTo>
                    <a:pt x="803115" y="233644"/>
                    <a:pt x="492984" y="202572"/>
                    <a:pt x="231254" y="113536"/>
                  </a:cubicBezTo>
                  <a:cubicBezTo>
                    <a:pt x="164328" y="90829"/>
                    <a:pt x="72902" y="53780"/>
                    <a:pt x="0" y="2390"/>
                  </a:cubicBezTo>
                  <a:cubicBezTo>
                    <a:pt x="73499" y="69317"/>
                    <a:pt x="170303" y="118914"/>
                    <a:pt x="249778" y="151779"/>
                  </a:cubicBezTo>
                  <a:cubicBezTo>
                    <a:pt x="495374" y="252766"/>
                    <a:pt x="792359" y="291607"/>
                    <a:pt x="1058272" y="293400"/>
                  </a:cubicBezTo>
                  <a:cubicBezTo>
                    <a:pt x="1066040" y="293400"/>
                    <a:pt x="1073808" y="293400"/>
                    <a:pt x="1080979" y="293400"/>
                  </a:cubicBezTo>
                  <a:cubicBezTo>
                    <a:pt x="1088747" y="293400"/>
                    <a:pt x="1096515" y="293400"/>
                    <a:pt x="1104284" y="293400"/>
                  </a:cubicBezTo>
                  <a:cubicBezTo>
                    <a:pt x="1369598" y="291010"/>
                    <a:pt x="1666584" y="252169"/>
                    <a:pt x="1912179" y="151779"/>
                  </a:cubicBezTo>
                  <a:cubicBezTo>
                    <a:pt x="1993447" y="118914"/>
                    <a:pt x="2091446" y="68719"/>
                    <a:pt x="2164946" y="0"/>
                  </a:cubicBezTo>
                  <a:close/>
                </a:path>
              </a:pathLst>
            </a:custGeom>
            <a:solidFill>
              <a:srgbClr val="F9A51A"/>
            </a:solidFill>
            <a:ln w="597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610822E-2687-4B21-B8A1-2C93A0ACC359}"/>
                </a:ext>
              </a:extLst>
            </p:cNvPr>
            <p:cNvSpPr/>
            <p:nvPr/>
          </p:nvSpPr>
          <p:spPr>
            <a:xfrm>
              <a:off x="7029382"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AA567371-04F4-4813-989A-2E37511D68FC}"/>
                </a:ext>
              </a:extLst>
            </p:cNvPr>
            <p:cNvSpPr/>
            <p:nvPr/>
          </p:nvSpPr>
          <p:spPr>
            <a:xfrm>
              <a:off x="4771815"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grpSp>
          <p:nvGrpSpPr>
            <p:cNvPr id="23" name="Graphic 2">
              <a:extLst>
                <a:ext uri="{FF2B5EF4-FFF2-40B4-BE49-F238E27FC236}">
                  <a16:creationId xmlns:a16="http://schemas.microsoft.com/office/drawing/2014/main" id="{6501340A-C106-4B20-83FC-C45C16B7970B}"/>
                </a:ext>
              </a:extLst>
            </p:cNvPr>
            <p:cNvGrpSpPr/>
            <p:nvPr/>
          </p:nvGrpSpPr>
          <p:grpSpPr>
            <a:xfrm>
              <a:off x="5149471" y="5554011"/>
              <a:ext cx="1890667" cy="755310"/>
              <a:chOff x="5149471" y="5554011"/>
              <a:chExt cx="1890667" cy="755310"/>
            </a:xfrm>
          </p:grpSpPr>
          <p:sp>
            <p:nvSpPr>
              <p:cNvPr id="24" name="Freeform: Shape 23">
                <a:extLst>
                  <a:ext uri="{FF2B5EF4-FFF2-40B4-BE49-F238E27FC236}">
                    <a16:creationId xmlns:a16="http://schemas.microsoft.com/office/drawing/2014/main" id="{D4E35A89-4FD9-4E4A-A5E6-2125EF896F95}"/>
                  </a:ext>
                </a:extLst>
              </p:cNvPr>
              <p:cNvSpPr/>
              <p:nvPr/>
            </p:nvSpPr>
            <p:spPr>
              <a:xfrm>
                <a:off x="5149471" y="5554011"/>
                <a:ext cx="1890667" cy="755310"/>
              </a:xfrm>
              <a:custGeom>
                <a:avLst/>
                <a:gdLst>
                  <a:gd name="connsiteX0" fmla="*/ 0 w 1890667"/>
                  <a:gd name="connsiteY0" fmla="*/ 614885 h 755310"/>
                  <a:gd name="connsiteX1" fmla="*/ 572459 w 1890667"/>
                  <a:gd name="connsiteY1" fmla="*/ 614885 h 755310"/>
                  <a:gd name="connsiteX2" fmla="*/ 572459 w 1890667"/>
                  <a:gd name="connsiteY2" fmla="*/ 442191 h 755310"/>
                  <a:gd name="connsiteX3" fmla="*/ 572459 w 1890667"/>
                  <a:gd name="connsiteY3" fmla="*/ 442191 h 755310"/>
                  <a:gd name="connsiteX4" fmla="*/ 745152 w 1890667"/>
                  <a:gd name="connsiteY4" fmla="*/ 270095 h 755310"/>
                  <a:gd name="connsiteX5" fmla="*/ 759494 w 1890667"/>
                  <a:gd name="connsiteY5" fmla="*/ 270095 h 755310"/>
                  <a:gd name="connsiteX6" fmla="*/ 759494 w 1890667"/>
                  <a:gd name="connsiteY6" fmla="*/ 185840 h 755310"/>
                  <a:gd name="connsiteX7" fmla="*/ 945333 w 1890667"/>
                  <a:gd name="connsiteY7" fmla="*/ 0 h 755310"/>
                  <a:gd name="connsiteX8" fmla="*/ 945333 w 1890667"/>
                  <a:gd name="connsiteY8" fmla="*/ 0 h 755310"/>
                  <a:gd name="connsiteX9" fmla="*/ 1131173 w 1890667"/>
                  <a:gd name="connsiteY9" fmla="*/ 185840 h 755310"/>
                  <a:gd name="connsiteX10" fmla="*/ 1131173 w 1890667"/>
                  <a:gd name="connsiteY10" fmla="*/ 270095 h 755310"/>
                  <a:gd name="connsiteX11" fmla="*/ 1145515 w 1890667"/>
                  <a:gd name="connsiteY11" fmla="*/ 270095 h 755310"/>
                  <a:gd name="connsiteX12" fmla="*/ 1318209 w 1890667"/>
                  <a:gd name="connsiteY12" fmla="*/ 442191 h 755310"/>
                  <a:gd name="connsiteX13" fmla="*/ 1318209 w 1890667"/>
                  <a:gd name="connsiteY13" fmla="*/ 442191 h 755310"/>
                  <a:gd name="connsiteX14" fmla="*/ 1318209 w 1890667"/>
                  <a:gd name="connsiteY14" fmla="*/ 614885 h 755310"/>
                  <a:gd name="connsiteX15" fmla="*/ 1890667 w 1890667"/>
                  <a:gd name="connsiteY15" fmla="*/ 614885 h 755310"/>
                  <a:gd name="connsiteX16" fmla="*/ 1890667 w 1890667"/>
                  <a:gd name="connsiteY16" fmla="*/ 755311 h 755310"/>
                  <a:gd name="connsiteX17" fmla="*/ 0 w 1890667"/>
                  <a:gd name="connsiteY17" fmla="*/ 755311 h 755310"/>
                  <a:gd name="connsiteX18" fmla="*/ 0 w 1890667"/>
                  <a:gd name="connsiteY18" fmla="*/ 614885 h 75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0667" h="755310">
                    <a:moveTo>
                      <a:pt x="0" y="614885"/>
                    </a:moveTo>
                    <a:lnTo>
                      <a:pt x="572459" y="614885"/>
                    </a:lnTo>
                    <a:lnTo>
                      <a:pt x="572459" y="442191"/>
                    </a:lnTo>
                    <a:lnTo>
                      <a:pt x="572459" y="442191"/>
                    </a:lnTo>
                    <a:cubicBezTo>
                      <a:pt x="572459" y="347180"/>
                      <a:pt x="650141" y="270095"/>
                      <a:pt x="745152" y="270095"/>
                    </a:cubicBezTo>
                    <a:lnTo>
                      <a:pt x="759494" y="270095"/>
                    </a:lnTo>
                    <a:lnTo>
                      <a:pt x="759494" y="185840"/>
                    </a:lnTo>
                    <a:cubicBezTo>
                      <a:pt x="759494" y="83658"/>
                      <a:pt x="843152" y="0"/>
                      <a:pt x="945333" y="0"/>
                    </a:cubicBezTo>
                    <a:lnTo>
                      <a:pt x="945333" y="0"/>
                    </a:lnTo>
                    <a:cubicBezTo>
                      <a:pt x="1047516" y="0"/>
                      <a:pt x="1131173" y="83658"/>
                      <a:pt x="1131173" y="185840"/>
                    </a:cubicBezTo>
                    <a:lnTo>
                      <a:pt x="1131173" y="270095"/>
                    </a:lnTo>
                    <a:lnTo>
                      <a:pt x="1145515" y="270095"/>
                    </a:lnTo>
                    <a:cubicBezTo>
                      <a:pt x="1240526" y="270095"/>
                      <a:pt x="1318209" y="347777"/>
                      <a:pt x="1318209" y="442191"/>
                    </a:cubicBezTo>
                    <a:lnTo>
                      <a:pt x="1318209" y="442191"/>
                    </a:lnTo>
                    <a:lnTo>
                      <a:pt x="1318209" y="614885"/>
                    </a:lnTo>
                    <a:lnTo>
                      <a:pt x="1890667" y="614885"/>
                    </a:lnTo>
                    <a:lnTo>
                      <a:pt x="1890667" y="755311"/>
                    </a:lnTo>
                    <a:lnTo>
                      <a:pt x="0" y="755311"/>
                    </a:lnTo>
                    <a:lnTo>
                      <a:pt x="0" y="614885"/>
                    </a:lnTo>
                    <a:close/>
                  </a:path>
                </a:pathLst>
              </a:custGeom>
              <a:solidFill>
                <a:srgbClr val="923D1F"/>
              </a:solidFill>
              <a:ln w="597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08966E1-9864-4F1B-AE87-8BE89BE77BEB}"/>
                  </a:ext>
                </a:extLst>
              </p:cNvPr>
              <p:cNvSpPr/>
              <p:nvPr/>
            </p:nvSpPr>
            <p:spPr>
              <a:xfrm>
                <a:off x="6130658" y="5640059"/>
                <a:ext cx="867651" cy="628031"/>
              </a:xfrm>
              <a:custGeom>
                <a:avLst/>
                <a:gdLst>
                  <a:gd name="connsiteX0" fmla="*/ 186438 w 867651"/>
                  <a:gd name="connsiteY0" fmla="*/ 628031 h 628031"/>
                  <a:gd name="connsiteX1" fmla="*/ 758896 w 867651"/>
                  <a:gd name="connsiteY1" fmla="*/ 628031 h 628031"/>
                  <a:gd name="connsiteX2" fmla="*/ 867651 w 867651"/>
                  <a:gd name="connsiteY2" fmla="*/ 628031 h 628031"/>
                  <a:gd name="connsiteX3" fmla="*/ 867651 w 867651"/>
                  <a:gd name="connsiteY3" fmla="*/ 570068 h 628031"/>
                  <a:gd name="connsiteX4" fmla="*/ 295193 w 867651"/>
                  <a:gd name="connsiteY4" fmla="*/ 570068 h 628031"/>
                  <a:gd name="connsiteX5" fmla="*/ 295193 w 867651"/>
                  <a:gd name="connsiteY5" fmla="*/ 356741 h 628031"/>
                  <a:gd name="connsiteX6" fmla="*/ 163730 w 867651"/>
                  <a:gd name="connsiteY6" fmla="*/ 225278 h 628031"/>
                  <a:gd name="connsiteX7" fmla="*/ 108158 w 867651"/>
                  <a:gd name="connsiteY7" fmla="*/ 225278 h 628031"/>
                  <a:gd name="connsiteX8" fmla="*/ 108158 w 867651"/>
                  <a:gd name="connsiteY8" fmla="*/ 99792 h 628031"/>
                  <a:gd name="connsiteX9" fmla="*/ 68122 w 867651"/>
                  <a:gd name="connsiteY9" fmla="*/ 0 h 628031"/>
                  <a:gd name="connsiteX10" fmla="*/ 81865 w 867651"/>
                  <a:gd name="connsiteY10" fmla="*/ 54378 h 628031"/>
                  <a:gd name="connsiteX11" fmla="*/ 0 w 867651"/>
                  <a:gd name="connsiteY11" fmla="*/ 164925 h 628031"/>
                  <a:gd name="connsiteX12" fmla="*/ 0 w 867651"/>
                  <a:gd name="connsiteY12" fmla="*/ 283241 h 628031"/>
                  <a:gd name="connsiteX13" fmla="*/ 55573 w 867651"/>
                  <a:gd name="connsiteY13" fmla="*/ 283241 h 628031"/>
                  <a:gd name="connsiteX14" fmla="*/ 187035 w 867651"/>
                  <a:gd name="connsiteY14" fmla="*/ 414704 h 628031"/>
                  <a:gd name="connsiteX15" fmla="*/ 187035 w 867651"/>
                  <a:gd name="connsiteY15" fmla="*/ 628031 h 62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7651" h="628031">
                    <a:moveTo>
                      <a:pt x="186438" y="628031"/>
                    </a:moveTo>
                    <a:lnTo>
                      <a:pt x="758896" y="628031"/>
                    </a:lnTo>
                    <a:lnTo>
                      <a:pt x="867651" y="628031"/>
                    </a:lnTo>
                    <a:lnTo>
                      <a:pt x="867651" y="570068"/>
                    </a:lnTo>
                    <a:lnTo>
                      <a:pt x="295193" y="570068"/>
                    </a:lnTo>
                    <a:lnTo>
                      <a:pt x="295193" y="356741"/>
                    </a:lnTo>
                    <a:cubicBezTo>
                      <a:pt x="295193" y="284437"/>
                      <a:pt x="236035" y="225278"/>
                      <a:pt x="163730" y="225278"/>
                    </a:cubicBezTo>
                    <a:lnTo>
                      <a:pt x="108158" y="225278"/>
                    </a:lnTo>
                    <a:lnTo>
                      <a:pt x="108158" y="99792"/>
                    </a:lnTo>
                    <a:cubicBezTo>
                      <a:pt x="108158" y="61548"/>
                      <a:pt x="92621" y="26292"/>
                      <a:pt x="68122" y="0"/>
                    </a:cubicBezTo>
                    <a:cubicBezTo>
                      <a:pt x="77085" y="16134"/>
                      <a:pt x="81865" y="34658"/>
                      <a:pt x="81865" y="54378"/>
                    </a:cubicBezTo>
                    <a:cubicBezTo>
                      <a:pt x="81865" y="106365"/>
                      <a:pt x="47207" y="149987"/>
                      <a:pt x="0" y="164925"/>
                    </a:cubicBezTo>
                    <a:lnTo>
                      <a:pt x="0" y="283241"/>
                    </a:lnTo>
                    <a:lnTo>
                      <a:pt x="55573" y="283241"/>
                    </a:lnTo>
                    <a:cubicBezTo>
                      <a:pt x="127877" y="283241"/>
                      <a:pt x="187035" y="342399"/>
                      <a:pt x="187035" y="414704"/>
                    </a:cubicBezTo>
                    <a:lnTo>
                      <a:pt x="187035" y="628031"/>
                    </a:lnTo>
                    <a:close/>
                  </a:path>
                </a:pathLst>
              </a:custGeom>
              <a:solidFill>
                <a:srgbClr val="5C280C"/>
              </a:solidFill>
              <a:ln w="597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838C3EED-887F-4743-92B9-2BEA8CD76BE5}"/>
                  </a:ext>
                </a:extLst>
              </p:cNvPr>
              <p:cNvSpPr/>
              <p:nvPr/>
            </p:nvSpPr>
            <p:spPr>
              <a:xfrm>
                <a:off x="6020707" y="5620938"/>
                <a:ext cx="150584" cy="148193"/>
              </a:xfrm>
              <a:custGeom>
                <a:avLst/>
                <a:gdLst>
                  <a:gd name="connsiteX0" fmla="*/ 75292 w 150584"/>
                  <a:gd name="connsiteY0" fmla="*/ 148194 h 148193"/>
                  <a:gd name="connsiteX1" fmla="*/ 150584 w 150584"/>
                  <a:gd name="connsiteY1" fmla="*/ 74097 h 148193"/>
                  <a:gd name="connsiteX2" fmla="*/ 75292 w 150584"/>
                  <a:gd name="connsiteY2" fmla="*/ 0 h 148193"/>
                  <a:gd name="connsiteX3" fmla="*/ 0 w 150584"/>
                  <a:gd name="connsiteY3" fmla="*/ 74097 h 148193"/>
                  <a:gd name="connsiteX4" fmla="*/ 75292 w 150584"/>
                  <a:gd name="connsiteY4" fmla="*/ 148194 h 14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84" h="148193">
                    <a:moveTo>
                      <a:pt x="75292" y="148194"/>
                    </a:moveTo>
                    <a:cubicBezTo>
                      <a:pt x="116523" y="148194"/>
                      <a:pt x="150584" y="114731"/>
                      <a:pt x="150584" y="74097"/>
                    </a:cubicBezTo>
                    <a:cubicBezTo>
                      <a:pt x="150584" y="33463"/>
                      <a:pt x="116523" y="0"/>
                      <a:pt x="75292" y="0"/>
                    </a:cubicBezTo>
                    <a:cubicBezTo>
                      <a:pt x="34061" y="0"/>
                      <a:pt x="0" y="33463"/>
                      <a:pt x="0" y="74097"/>
                    </a:cubicBezTo>
                    <a:cubicBezTo>
                      <a:pt x="0" y="114731"/>
                      <a:pt x="33463" y="148194"/>
                      <a:pt x="75292" y="148194"/>
                    </a:cubicBezTo>
                    <a:close/>
                  </a:path>
                </a:pathLst>
              </a:custGeom>
              <a:solidFill>
                <a:srgbClr val="000001"/>
              </a:solidFill>
              <a:ln w="5975" cap="flat">
                <a:noFill/>
                <a:prstDash val="solid"/>
                <a:miter/>
              </a:ln>
            </p:spPr>
            <p:txBody>
              <a:bodyPr rtlCol="0" anchor="ctr"/>
              <a:lstStyle/>
              <a:p>
                <a:endParaRPr lang="en-ID"/>
              </a:p>
            </p:txBody>
          </p:sp>
        </p:grpSp>
      </p:grpSp>
      <p:sp>
        <p:nvSpPr>
          <p:cNvPr id="29" name="Rectangle 28">
            <a:extLst>
              <a:ext uri="{FF2B5EF4-FFF2-40B4-BE49-F238E27FC236}">
                <a16:creationId xmlns:a16="http://schemas.microsoft.com/office/drawing/2014/main" id="{C1608FD3-C42E-43F2-9906-5E528B89E7CD}"/>
              </a:ext>
            </a:extLst>
          </p:cNvPr>
          <p:cNvSpPr/>
          <p:nvPr/>
        </p:nvSpPr>
        <p:spPr>
          <a:xfrm>
            <a:off x="541650" y="26027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0" name="TextBox 29">
            <a:extLst>
              <a:ext uri="{FF2B5EF4-FFF2-40B4-BE49-F238E27FC236}">
                <a16:creationId xmlns:a16="http://schemas.microsoft.com/office/drawing/2014/main" id="{8452E4BF-D252-4820-8F47-E663037886B0}"/>
              </a:ext>
            </a:extLst>
          </p:cNvPr>
          <p:cNvSpPr txBox="1"/>
          <p:nvPr/>
        </p:nvSpPr>
        <p:spPr>
          <a:xfrm>
            <a:off x="1339102" y="23402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1" name="Oval 30">
            <a:extLst>
              <a:ext uri="{FF2B5EF4-FFF2-40B4-BE49-F238E27FC236}">
                <a16:creationId xmlns:a16="http://schemas.microsoft.com/office/drawing/2014/main" id="{1A01372C-9E3B-4B52-80AB-DE9A46A5A4E2}"/>
              </a:ext>
            </a:extLst>
          </p:cNvPr>
          <p:cNvSpPr/>
          <p:nvPr/>
        </p:nvSpPr>
        <p:spPr>
          <a:xfrm>
            <a:off x="3574494" y="239254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Rectangle 31">
            <a:extLst>
              <a:ext uri="{FF2B5EF4-FFF2-40B4-BE49-F238E27FC236}">
                <a16:creationId xmlns:a16="http://schemas.microsoft.com/office/drawing/2014/main" id="{7AC0B238-F579-488A-B948-056B0DF8E6B9}"/>
              </a:ext>
            </a:extLst>
          </p:cNvPr>
          <p:cNvSpPr/>
          <p:nvPr/>
        </p:nvSpPr>
        <p:spPr>
          <a:xfrm>
            <a:off x="541650" y="36949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3" name="TextBox 32">
            <a:extLst>
              <a:ext uri="{FF2B5EF4-FFF2-40B4-BE49-F238E27FC236}">
                <a16:creationId xmlns:a16="http://schemas.microsoft.com/office/drawing/2014/main" id="{E4F29593-C5BA-4FF8-B125-EC8CE510F9F3}"/>
              </a:ext>
            </a:extLst>
          </p:cNvPr>
          <p:cNvSpPr txBox="1"/>
          <p:nvPr/>
        </p:nvSpPr>
        <p:spPr>
          <a:xfrm>
            <a:off x="1339102" y="34324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4" name="Oval 33">
            <a:extLst>
              <a:ext uri="{FF2B5EF4-FFF2-40B4-BE49-F238E27FC236}">
                <a16:creationId xmlns:a16="http://schemas.microsoft.com/office/drawing/2014/main" id="{E34E7CD6-5EC6-4405-9E02-B21255328969}"/>
              </a:ext>
            </a:extLst>
          </p:cNvPr>
          <p:cNvSpPr/>
          <p:nvPr/>
        </p:nvSpPr>
        <p:spPr>
          <a:xfrm>
            <a:off x="3574494" y="3484749"/>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Rectangle 34">
            <a:extLst>
              <a:ext uri="{FF2B5EF4-FFF2-40B4-BE49-F238E27FC236}">
                <a16:creationId xmlns:a16="http://schemas.microsoft.com/office/drawing/2014/main" id="{5E3955E4-AD1C-426B-9193-17FABF09D26D}"/>
              </a:ext>
            </a:extLst>
          </p:cNvPr>
          <p:cNvSpPr/>
          <p:nvPr/>
        </p:nvSpPr>
        <p:spPr>
          <a:xfrm>
            <a:off x="541650" y="48125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6" name="TextBox 35">
            <a:extLst>
              <a:ext uri="{FF2B5EF4-FFF2-40B4-BE49-F238E27FC236}">
                <a16:creationId xmlns:a16="http://schemas.microsoft.com/office/drawing/2014/main" id="{E7B8C77D-82BB-426A-9850-D9A52D228EC6}"/>
              </a:ext>
            </a:extLst>
          </p:cNvPr>
          <p:cNvSpPr txBox="1"/>
          <p:nvPr/>
        </p:nvSpPr>
        <p:spPr>
          <a:xfrm>
            <a:off x="1339102" y="45500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7" name="Oval 36">
            <a:extLst>
              <a:ext uri="{FF2B5EF4-FFF2-40B4-BE49-F238E27FC236}">
                <a16:creationId xmlns:a16="http://schemas.microsoft.com/office/drawing/2014/main" id="{241A7F34-4AD8-4970-A41D-36BDFA3D918C}"/>
              </a:ext>
            </a:extLst>
          </p:cNvPr>
          <p:cNvSpPr/>
          <p:nvPr/>
        </p:nvSpPr>
        <p:spPr>
          <a:xfrm>
            <a:off x="3574494" y="4602349"/>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37">
            <a:extLst>
              <a:ext uri="{FF2B5EF4-FFF2-40B4-BE49-F238E27FC236}">
                <a16:creationId xmlns:a16="http://schemas.microsoft.com/office/drawing/2014/main" id="{70BB7649-AF23-4AF2-9C29-67613B705C4D}"/>
              </a:ext>
            </a:extLst>
          </p:cNvPr>
          <p:cNvSpPr/>
          <p:nvPr/>
        </p:nvSpPr>
        <p:spPr>
          <a:xfrm>
            <a:off x="8622790" y="25783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39" name="TextBox 38">
            <a:extLst>
              <a:ext uri="{FF2B5EF4-FFF2-40B4-BE49-F238E27FC236}">
                <a16:creationId xmlns:a16="http://schemas.microsoft.com/office/drawing/2014/main" id="{8F4699B4-5571-4E7E-AC93-7DE0B2A6738D}"/>
              </a:ext>
            </a:extLst>
          </p:cNvPr>
          <p:cNvSpPr txBox="1"/>
          <p:nvPr/>
        </p:nvSpPr>
        <p:spPr>
          <a:xfrm>
            <a:off x="8622790" y="23158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0" name="Oval 39">
            <a:extLst>
              <a:ext uri="{FF2B5EF4-FFF2-40B4-BE49-F238E27FC236}">
                <a16:creationId xmlns:a16="http://schemas.microsoft.com/office/drawing/2014/main" id="{410D4BF1-1BF4-4A28-A40C-0F8E61FE4D9F}"/>
              </a:ext>
            </a:extLst>
          </p:cNvPr>
          <p:cNvSpPr/>
          <p:nvPr/>
        </p:nvSpPr>
        <p:spPr>
          <a:xfrm>
            <a:off x="8345665" y="236816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Rectangle 40">
            <a:extLst>
              <a:ext uri="{FF2B5EF4-FFF2-40B4-BE49-F238E27FC236}">
                <a16:creationId xmlns:a16="http://schemas.microsoft.com/office/drawing/2014/main" id="{6CCB82D3-53CA-48E0-8D37-EBCF236ACED8}"/>
              </a:ext>
            </a:extLst>
          </p:cNvPr>
          <p:cNvSpPr/>
          <p:nvPr/>
        </p:nvSpPr>
        <p:spPr>
          <a:xfrm>
            <a:off x="8622790" y="36705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2" name="TextBox 41">
            <a:extLst>
              <a:ext uri="{FF2B5EF4-FFF2-40B4-BE49-F238E27FC236}">
                <a16:creationId xmlns:a16="http://schemas.microsoft.com/office/drawing/2014/main" id="{517C3562-B36D-40EC-9A11-C1501E8B660C}"/>
              </a:ext>
            </a:extLst>
          </p:cNvPr>
          <p:cNvSpPr txBox="1"/>
          <p:nvPr/>
        </p:nvSpPr>
        <p:spPr>
          <a:xfrm>
            <a:off x="8622790" y="34080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3" name="Oval 42">
            <a:extLst>
              <a:ext uri="{FF2B5EF4-FFF2-40B4-BE49-F238E27FC236}">
                <a16:creationId xmlns:a16="http://schemas.microsoft.com/office/drawing/2014/main" id="{1B4AD18C-001D-4770-B79C-8AA1BF52EB93}"/>
              </a:ext>
            </a:extLst>
          </p:cNvPr>
          <p:cNvSpPr/>
          <p:nvPr/>
        </p:nvSpPr>
        <p:spPr>
          <a:xfrm>
            <a:off x="8345665" y="3460369"/>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9ADB81FC-682E-462C-A119-2A34D27A397F}"/>
              </a:ext>
            </a:extLst>
          </p:cNvPr>
          <p:cNvSpPr/>
          <p:nvPr/>
        </p:nvSpPr>
        <p:spPr>
          <a:xfrm>
            <a:off x="8559229" y="481256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5" name="TextBox 44">
            <a:extLst>
              <a:ext uri="{FF2B5EF4-FFF2-40B4-BE49-F238E27FC236}">
                <a16:creationId xmlns:a16="http://schemas.microsoft.com/office/drawing/2014/main" id="{0CA09196-49A9-4776-8CEC-E31A32830E90}"/>
              </a:ext>
            </a:extLst>
          </p:cNvPr>
          <p:cNvSpPr txBox="1"/>
          <p:nvPr/>
        </p:nvSpPr>
        <p:spPr>
          <a:xfrm>
            <a:off x="8622790" y="45256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6" name="Oval 45">
            <a:extLst>
              <a:ext uri="{FF2B5EF4-FFF2-40B4-BE49-F238E27FC236}">
                <a16:creationId xmlns:a16="http://schemas.microsoft.com/office/drawing/2014/main" id="{08560A25-E72A-4ED7-8ED7-D8D6AB8E8821}"/>
              </a:ext>
            </a:extLst>
          </p:cNvPr>
          <p:cNvSpPr/>
          <p:nvPr/>
        </p:nvSpPr>
        <p:spPr>
          <a:xfrm>
            <a:off x="8345665" y="4577969"/>
            <a:ext cx="203200" cy="2032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DAE7EE1D-92CA-4A69-93A9-40D5A16B87C1}"/>
              </a:ext>
            </a:extLst>
          </p:cNvPr>
          <p:cNvSpPr txBox="1"/>
          <p:nvPr/>
        </p:nvSpPr>
        <p:spPr>
          <a:xfrm>
            <a:off x="4573220" y="3181539"/>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8" name="TextBox 47">
            <a:extLst>
              <a:ext uri="{FF2B5EF4-FFF2-40B4-BE49-F238E27FC236}">
                <a16:creationId xmlns:a16="http://schemas.microsoft.com/office/drawing/2014/main" id="{08F8A658-BE16-44DA-8212-37A64B8F59C2}"/>
              </a:ext>
            </a:extLst>
          </p:cNvPr>
          <p:cNvSpPr txBox="1"/>
          <p:nvPr/>
        </p:nvSpPr>
        <p:spPr>
          <a:xfrm>
            <a:off x="4573220" y="3724464"/>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9" name="TextBox 48">
            <a:extLst>
              <a:ext uri="{FF2B5EF4-FFF2-40B4-BE49-F238E27FC236}">
                <a16:creationId xmlns:a16="http://schemas.microsoft.com/office/drawing/2014/main" id="{D72009AA-713C-423E-AA2D-7DC5415D6BF9}"/>
              </a:ext>
            </a:extLst>
          </p:cNvPr>
          <p:cNvSpPr txBox="1"/>
          <p:nvPr/>
        </p:nvSpPr>
        <p:spPr>
          <a:xfrm>
            <a:off x="4573220" y="42864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0" name="TextBox 49">
            <a:extLst>
              <a:ext uri="{FF2B5EF4-FFF2-40B4-BE49-F238E27FC236}">
                <a16:creationId xmlns:a16="http://schemas.microsoft.com/office/drawing/2014/main" id="{851D9CBA-A4CA-4DDC-A587-79A6BE83C487}"/>
              </a:ext>
            </a:extLst>
          </p:cNvPr>
          <p:cNvSpPr txBox="1"/>
          <p:nvPr/>
        </p:nvSpPr>
        <p:spPr>
          <a:xfrm>
            <a:off x="6830645" y="31815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1" name="TextBox 50">
            <a:extLst>
              <a:ext uri="{FF2B5EF4-FFF2-40B4-BE49-F238E27FC236}">
                <a16:creationId xmlns:a16="http://schemas.microsoft.com/office/drawing/2014/main" id="{5AD99517-60CA-4325-A87C-52E9726EAF0B}"/>
              </a:ext>
            </a:extLst>
          </p:cNvPr>
          <p:cNvSpPr txBox="1"/>
          <p:nvPr/>
        </p:nvSpPr>
        <p:spPr>
          <a:xfrm>
            <a:off x="6830645" y="3724464"/>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2" name="TextBox 51">
            <a:extLst>
              <a:ext uri="{FF2B5EF4-FFF2-40B4-BE49-F238E27FC236}">
                <a16:creationId xmlns:a16="http://schemas.microsoft.com/office/drawing/2014/main" id="{279B2063-F69E-4121-BA6E-8752F47B6956}"/>
              </a:ext>
            </a:extLst>
          </p:cNvPr>
          <p:cNvSpPr txBox="1"/>
          <p:nvPr/>
        </p:nvSpPr>
        <p:spPr>
          <a:xfrm>
            <a:off x="6830645" y="4286439"/>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3" name="TextBox 52">
            <a:extLst>
              <a:ext uri="{FF2B5EF4-FFF2-40B4-BE49-F238E27FC236}">
                <a16:creationId xmlns:a16="http://schemas.microsoft.com/office/drawing/2014/main" id="{567E6814-9C92-46B3-92B6-46DB63843BA4}"/>
              </a:ext>
            </a:extLst>
          </p:cNvPr>
          <p:cNvSpPr txBox="1"/>
          <p:nvPr/>
        </p:nvSpPr>
        <p:spPr>
          <a:xfrm>
            <a:off x="4303387"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
        <p:nvSpPr>
          <p:cNvPr id="54" name="TextBox 53">
            <a:extLst>
              <a:ext uri="{FF2B5EF4-FFF2-40B4-BE49-F238E27FC236}">
                <a16:creationId xmlns:a16="http://schemas.microsoft.com/office/drawing/2014/main" id="{2E3E0EE6-4194-424E-8713-DB5E605F4E1D}"/>
              </a:ext>
            </a:extLst>
          </p:cNvPr>
          <p:cNvSpPr txBox="1"/>
          <p:nvPr/>
        </p:nvSpPr>
        <p:spPr>
          <a:xfrm>
            <a:off x="6560356"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Tree>
    <p:extLst>
      <p:ext uri="{BB962C8B-B14F-4D97-AF65-F5344CB8AC3E}">
        <p14:creationId xmlns:p14="http://schemas.microsoft.com/office/powerpoint/2010/main" val="1704657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1000"/>
                                        <p:tgtEl>
                                          <p:spTgt spid="27"/>
                                        </p:tgtEl>
                                      </p:cBhvr>
                                    </p:animEffect>
                                    <p:anim calcmode="lin" valueType="num">
                                      <p:cBhvr>
                                        <p:cTn id="12" dur="1000" fill="hold"/>
                                        <p:tgtEl>
                                          <p:spTgt spid="27"/>
                                        </p:tgtEl>
                                        <p:attrNameLst>
                                          <p:attrName>ppt_x</p:attrName>
                                        </p:attrNameLst>
                                      </p:cBhvr>
                                      <p:tavLst>
                                        <p:tav tm="0">
                                          <p:val>
                                            <p:strVal val="#ppt_x"/>
                                          </p:val>
                                        </p:tav>
                                        <p:tav tm="100000">
                                          <p:val>
                                            <p:strVal val="#ppt_x"/>
                                          </p:val>
                                        </p:tav>
                                      </p:tavLst>
                                    </p:anim>
                                    <p:anim calcmode="lin" valueType="num">
                                      <p:cBhvr>
                                        <p:cTn id="13" dur="1000" fill="hold"/>
                                        <p:tgtEl>
                                          <p:spTgt spid="27"/>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fade">
                                      <p:cBhvr>
                                        <p:cTn id="17" dur="500"/>
                                        <p:tgtEl>
                                          <p:spTgt spid="5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500"/>
                                        <p:tgtEl>
                                          <p:spTgt spid="5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500"/>
                                        <p:tgtEl>
                                          <p:spTgt spid="1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fade">
                                      <p:cBhvr>
                                        <p:cTn id="27" dur="500"/>
                                        <p:tgtEl>
                                          <p:spTgt spid="4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500"/>
                                        <p:tgtEl>
                                          <p:spTgt spid="4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fade">
                                      <p:cBhvr>
                                        <p:cTn id="46" dur="500"/>
                                        <p:tgtEl>
                                          <p:spTgt spid="51"/>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500"/>
                                        <p:tgtEl>
                                          <p:spTgt spid="4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fade">
                                      <p:cBhvr>
                                        <p:cTn id="56" dur="500"/>
                                        <p:tgtEl>
                                          <p:spTgt spid="2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500"/>
                                        <p:tgtEl>
                                          <p:spTgt spid="5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0"/>
                                        </p:tgtEl>
                                        <p:attrNameLst>
                                          <p:attrName>style.visibility</p:attrName>
                                        </p:attrNameLst>
                                      </p:cBhvr>
                                      <p:to>
                                        <p:strVal val="visible"/>
                                      </p:to>
                                    </p:set>
                                    <p:animEffect transition="in" filter="fade">
                                      <p:cBhvr>
                                        <p:cTn id="66" dur="500"/>
                                        <p:tgtEl>
                                          <p:spTgt spid="4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fade">
                                      <p:cBhvr>
                                        <p:cTn id="69" dur="500"/>
                                        <p:tgtEl>
                                          <p:spTgt spid="3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fade">
                                      <p:cBhvr>
                                        <p:cTn id="75" dur="500"/>
                                        <p:tgtEl>
                                          <p:spTgt spid="29"/>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500"/>
                                        <p:tgtEl>
                                          <p:spTgt spid="38"/>
                                        </p:tgtEl>
                                      </p:cBhvr>
                                    </p:animEffect>
                                  </p:childTnLst>
                                </p:cTn>
                              </p:par>
                            </p:childTnLst>
                          </p:cTn>
                        </p:par>
                        <p:par>
                          <p:cTn id="79" fill="hold">
                            <p:stCondLst>
                              <p:cond delay="4000"/>
                            </p:stCondLst>
                            <p:childTnLst>
                              <p:par>
                                <p:cTn id="80" presetID="10" presetClass="entr" presetSubtype="0" fill="hold" grpId="0" nodeType="after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4"/>
                                        </p:tgtEl>
                                        <p:attrNameLst>
                                          <p:attrName>style.visibility</p:attrName>
                                        </p:attrNameLst>
                                      </p:cBhvr>
                                      <p:to>
                                        <p:strVal val="visible"/>
                                      </p:to>
                                    </p:set>
                                    <p:animEffect transition="in" filter="fade">
                                      <p:cBhvr>
                                        <p:cTn id="85" dur="500"/>
                                        <p:tgtEl>
                                          <p:spTgt spid="3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fade">
                                      <p:cBhvr>
                                        <p:cTn id="88" dur="500"/>
                                        <p:tgtEl>
                                          <p:spTgt spid="3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
                                        </p:tgtEl>
                                        <p:attrNameLst>
                                          <p:attrName>style.visibility</p:attrName>
                                        </p:attrNameLst>
                                      </p:cBhvr>
                                      <p:to>
                                        <p:strVal val="visible"/>
                                      </p:to>
                                    </p:set>
                                    <p:animEffect transition="in" filter="fade">
                                      <p:cBhvr>
                                        <p:cTn id="91" dur="500"/>
                                        <p:tgtEl>
                                          <p:spTgt spid="43"/>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2"/>
                                        </p:tgtEl>
                                        <p:attrNameLst>
                                          <p:attrName>style.visibility</p:attrName>
                                        </p:attrNameLst>
                                      </p:cBhvr>
                                      <p:to>
                                        <p:strVal val="visible"/>
                                      </p:to>
                                    </p:set>
                                    <p:animEffect transition="in" filter="fade">
                                      <p:cBhvr>
                                        <p:cTn id="94" dur="500"/>
                                        <p:tgtEl>
                                          <p:spTgt spid="4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par>
                          <p:cTn id="98" fill="hold">
                            <p:stCondLst>
                              <p:cond delay="4500"/>
                            </p:stCondLst>
                            <p:childTnLst>
                              <p:par>
                                <p:cTn id="99" presetID="10" presetClass="entr" presetSubtype="0" fill="hold" grpId="0" nodeType="afterEffect">
                                  <p:stCondLst>
                                    <p:cond delay="0"/>
                                  </p:stCondLst>
                                  <p:childTnLst>
                                    <p:set>
                                      <p:cBhvr>
                                        <p:cTn id="100" dur="1" fill="hold">
                                          <p:stCondLst>
                                            <p:cond delay="0"/>
                                          </p:stCondLst>
                                        </p:cTn>
                                        <p:tgtEl>
                                          <p:spTgt spid="36"/>
                                        </p:tgtEl>
                                        <p:attrNameLst>
                                          <p:attrName>style.visibility</p:attrName>
                                        </p:attrNameLst>
                                      </p:cBhvr>
                                      <p:to>
                                        <p:strVal val="visible"/>
                                      </p:to>
                                    </p:set>
                                    <p:animEffect transition="in" filter="fade">
                                      <p:cBhvr>
                                        <p:cTn id="101" dur="500"/>
                                        <p:tgtEl>
                                          <p:spTgt spid="3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37"/>
                                        </p:tgtEl>
                                        <p:attrNameLst>
                                          <p:attrName>style.visibility</p:attrName>
                                        </p:attrNameLst>
                                      </p:cBhvr>
                                      <p:to>
                                        <p:strVal val="visible"/>
                                      </p:to>
                                    </p:set>
                                    <p:animEffect transition="in" filter="fade">
                                      <p:cBhvr>
                                        <p:cTn id="104" dur="500"/>
                                        <p:tgtEl>
                                          <p:spTgt spid="37"/>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5"/>
                                        </p:tgtEl>
                                        <p:attrNameLst>
                                          <p:attrName>style.visibility</p:attrName>
                                        </p:attrNameLst>
                                      </p:cBhvr>
                                      <p:to>
                                        <p:strVal val="visible"/>
                                      </p:to>
                                    </p:set>
                                    <p:animEffect transition="in" filter="fade">
                                      <p:cBhvr>
                                        <p:cTn id="107" dur="500"/>
                                        <p:tgtEl>
                                          <p:spTgt spid="35"/>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fade">
                                      <p:cBhvr>
                                        <p:cTn id="110" dur="500"/>
                                        <p:tgtEl>
                                          <p:spTgt spid="4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6"/>
                                        </p:tgtEl>
                                        <p:attrNameLst>
                                          <p:attrName>style.visibility</p:attrName>
                                        </p:attrNameLst>
                                      </p:cBhvr>
                                      <p:to>
                                        <p:strVal val="visible"/>
                                      </p:to>
                                    </p:set>
                                    <p:animEffect transition="in" filter="fade">
                                      <p:cBhvr>
                                        <p:cTn id="113" dur="500"/>
                                        <p:tgtEl>
                                          <p:spTgt spid="46"/>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44"/>
                                        </p:tgtEl>
                                        <p:attrNameLst>
                                          <p:attrName>style.visibility</p:attrName>
                                        </p:attrNameLst>
                                      </p:cBhvr>
                                      <p:to>
                                        <p:strVal val="visible"/>
                                      </p:to>
                                    </p:set>
                                    <p:animEffect transition="in" filter="fade">
                                      <p:cBhvr>
                                        <p:cTn id="11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22" grpId="0" animBg="1"/>
      <p:bldP spid="29" grpId="0"/>
      <p:bldP spid="30" grpId="0"/>
      <p:bldP spid="31" grpId="0" animBg="1"/>
      <p:bldP spid="32" grpId="0"/>
      <p:bldP spid="33" grpId="0"/>
      <p:bldP spid="34" grpId="0" animBg="1"/>
      <p:bldP spid="35" grpId="0"/>
      <p:bldP spid="36" grpId="0"/>
      <p:bldP spid="37" grpId="0" animBg="1"/>
      <p:bldP spid="38" grpId="0"/>
      <p:bldP spid="39" grpId="0"/>
      <p:bldP spid="40" grpId="0" animBg="1"/>
      <p:bldP spid="41" grpId="0"/>
      <p:bldP spid="42" grpId="0"/>
      <p:bldP spid="43" grpId="0" animBg="1"/>
      <p:bldP spid="44" grpId="0"/>
      <p:bldP spid="45" grpId="0"/>
      <p:bldP spid="46" grpId="0" animBg="1"/>
      <p:bldP spid="47" grpId="0"/>
      <p:bldP spid="48" grpId="0"/>
      <p:bldP spid="49" grpId="0"/>
      <p:bldP spid="50" grpId="0"/>
      <p:bldP spid="51" grpId="0"/>
      <p:bldP spid="52" grpId="0"/>
      <p:bldP spid="53" grpId="0"/>
      <p:bldP spid="5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B0E675-2856-421B-B59B-8FF314DCBB1A}"/>
              </a:ext>
            </a:extLst>
          </p:cNvPr>
          <p:cNvSpPr>
            <a:spLocks noGrp="1"/>
          </p:cNvSpPr>
          <p:nvPr>
            <p:ph type="title"/>
          </p:nvPr>
        </p:nvSpPr>
        <p:spPr/>
        <p:txBody>
          <a:bodyPr/>
          <a:lstStyle/>
          <a:p>
            <a:r>
              <a:rPr lang="en-US"/>
              <a:t>Comparison Chart</a:t>
            </a:r>
            <a:endParaRPr lang="en-ID"/>
          </a:p>
        </p:txBody>
      </p:sp>
      <p:sp>
        <p:nvSpPr>
          <p:cNvPr id="17" name="Freeform: Shape 16">
            <a:extLst>
              <a:ext uri="{FF2B5EF4-FFF2-40B4-BE49-F238E27FC236}">
                <a16:creationId xmlns:a16="http://schemas.microsoft.com/office/drawing/2014/main" id="{6B175478-973D-4EBD-BDDE-1E3508A02B06}"/>
              </a:ext>
            </a:extLst>
          </p:cNvPr>
          <p:cNvSpPr/>
          <p:nvPr/>
        </p:nvSpPr>
        <p:spPr>
          <a:xfrm>
            <a:off x="3405785" y="3255653"/>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382BAE1-1E31-49F5-BA3D-332AA0254344}"/>
              </a:ext>
            </a:extLst>
          </p:cNvPr>
          <p:cNvSpPr/>
          <p:nvPr/>
        </p:nvSpPr>
        <p:spPr>
          <a:xfrm>
            <a:off x="963563" y="3677965"/>
            <a:ext cx="1681495" cy="60773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BEE2A92-C2CC-4D6C-8B02-2827D7804EC2}"/>
              </a:ext>
            </a:extLst>
          </p:cNvPr>
          <p:cNvSpPr/>
          <p:nvPr/>
        </p:nvSpPr>
        <p:spPr>
          <a:xfrm>
            <a:off x="3405785" y="2648622"/>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B5635E1-6D4C-4998-953A-6637FCD7FC78}"/>
              </a:ext>
            </a:extLst>
          </p:cNvPr>
          <p:cNvSpPr/>
          <p:nvPr/>
        </p:nvSpPr>
        <p:spPr>
          <a:xfrm>
            <a:off x="963563" y="3070935"/>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1F775A7-79E9-497C-BAFB-316635B13213}"/>
              </a:ext>
            </a:extLst>
          </p:cNvPr>
          <p:cNvSpPr/>
          <p:nvPr/>
        </p:nvSpPr>
        <p:spPr>
          <a:xfrm>
            <a:off x="963563" y="2463200"/>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5" name="Group 34">
            <a:extLst>
              <a:ext uri="{FF2B5EF4-FFF2-40B4-BE49-F238E27FC236}">
                <a16:creationId xmlns:a16="http://schemas.microsoft.com/office/drawing/2014/main" id="{5382DFA5-28D4-458C-AC47-F8A19E658691}"/>
              </a:ext>
            </a:extLst>
          </p:cNvPr>
          <p:cNvGrpSpPr/>
          <p:nvPr/>
        </p:nvGrpSpPr>
        <p:grpSpPr>
          <a:xfrm>
            <a:off x="852168" y="3863388"/>
            <a:ext cx="4347211" cy="1955751"/>
            <a:chOff x="3920488" y="4352973"/>
            <a:chExt cx="4347211" cy="1955751"/>
          </a:xfrm>
        </p:grpSpPr>
        <p:grpSp>
          <p:nvGrpSpPr>
            <p:cNvPr id="5" name="Graphic 2">
              <a:extLst>
                <a:ext uri="{FF2B5EF4-FFF2-40B4-BE49-F238E27FC236}">
                  <a16:creationId xmlns:a16="http://schemas.microsoft.com/office/drawing/2014/main" id="{5A84EADC-C2E9-4957-9284-5B8A3A410CB7}"/>
                </a:ext>
              </a:extLst>
            </p:cNvPr>
            <p:cNvGrpSpPr/>
            <p:nvPr/>
          </p:nvGrpSpPr>
          <p:grpSpPr>
            <a:xfrm>
              <a:off x="3920488" y="4775286"/>
              <a:ext cx="1904990" cy="317968"/>
              <a:chOff x="3157537" y="4237037"/>
              <a:chExt cx="2573655" cy="429577"/>
            </a:xfrm>
          </p:grpSpPr>
          <p:sp>
            <p:nvSpPr>
              <p:cNvPr id="6" name="Freeform: Shape 5">
                <a:extLst>
                  <a:ext uri="{FF2B5EF4-FFF2-40B4-BE49-F238E27FC236}">
                    <a16:creationId xmlns:a16="http://schemas.microsoft.com/office/drawing/2014/main" id="{8170A881-98D4-4466-9C06-CB1DCDB1E50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4C5D6BFD-F486-46DC-9019-7967DD10478D}"/>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02FCCE4A-E3AC-4315-95E0-AE9A7A03F969}"/>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5A84EADC-C2E9-4957-9284-5B8A3A410CB7}"/>
                </a:ext>
              </a:extLst>
            </p:cNvPr>
            <p:cNvGrpSpPr/>
            <p:nvPr/>
          </p:nvGrpSpPr>
          <p:grpSpPr>
            <a:xfrm>
              <a:off x="6362710" y="4352973"/>
              <a:ext cx="1904989" cy="317968"/>
              <a:chOff x="6456996" y="3666490"/>
              <a:chExt cx="2573654" cy="429577"/>
            </a:xfrm>
          </p:grpSpPr>
          <p:sp>
            <p:nvSpPr>
              <p:cNvPr id="10" name="Freeform: Shape 9">
                <a:extLst>
                  <a:ext uri="{FF2B5EF4-FFF2-40B4-BE49-F238E27FC236}">
                    <a16:creationId xmlns:a16="http://schemas.microsoft.com/office/drawing/2014/main" id="{149E53AE-6DB9-4F1C-A0FC-1EC6E4D879F2}"/>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71EEC2D-1B1D-4144-875B-E7DC5C90CF80}"/>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BF3F413F-B729-4129-B738-076D25BBCA5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1A83335E-6046-488D-9F47-C9972DA2DC1A}"/>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357413C-971C-4C92-8207-E96031A664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74C9778-F766-408B-B9D8-169D9CC40002}"/>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5DEF627B-ACBA-450F-953B-5BAFA90F0AA6}"/>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5A84EADC-C2E9-4957-9284-5B8A3A410CB7}"/>
                </a:ext>
              </a:extLst>
            </p:cNvPr>
            <p:cNvGrpSpPr/>
            <p:nvPr/>
          </p:nvGrpSpPr>
          <p:grpSpPr>
            <a:xfrm>
              <a:off x="5167685" y="5478905"/>
              <a:ext cx="2077017" cy="829819"/>
              <a:chOff x="4842509" y="5187632"/>
              <a:chExt cx="2806065" cy="1121092"/>
            </a:xfrm>
          </p:grpSpPr>
          <p:sp>
            <p:nvSpPr>
              <p:cNvPr id="23" name="Freeform: Shape 22">
                <a:extLst>
                  <a:ext uri="{FF2B5EF4-FFF2-40B4-BE49-F238E27FC236}">
                    <a16:creationId xmlns:a16="http://schemas.microsoft.com/office/drawing/2014/main" id="{AAF668E6-4ED4-4153-BDC1-C21D190328AC}"/>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FA74F8-59D5-46A9-A728-EF78B6705A11}"/>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6C9996C-BACE-4D75-B438-9AEFC6A60060}"/>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sp>
        <p:nvSpPr>
          <p:cNvPr id="42" name="TextBox 41">
            <a:extLst>
              <a:ext uri="{FF2B5EF4-FFF2-40B4-BE49-F238E27FC236}">
                <a16:creationId xmlns:a16="http://schemas.microsoft.com/office/drawing/2014/main" id="{E811BB42-724D-4874-BE3E-FFCF5E0779C8}"/>
              </a:ext>
            </a:extLst>
          </p:cNvPr>
          <p:cNvSpPr txBox="1"/>
          <p:nvPr/>
        </p:nvSpPr>
        <p:spPr>
          <a:xfrm>
            <a:off x="1410613" y="2536235"/>
            <a:ext cx="787395" cy="461665"/>
          </a:xfrm>
          <a:prstGeom prst="rect">
            <a:avLst/>
          </a:prstGeom>
          <a:noFill/>
        </p:spPr>
        <p:txBody>
          <a:bodyPr wrap="none" rtlCol="0">
            <a:spAutoFit/>
          </a:bodyPr>
          <a:lstStyle/>
          <a:p>
            <a:r>
              <a:rPr lang="en-ID" sz="2400" b="1">
                <a:solidFill>
                  <a:schemeClr val="bg2"/>
                </a:solidFill>
                <a:latin typeface="+mj-lt"/>
              </a:rPr>
              <a:t>35%</a:t>
            </a:r>
            <a:endParaRPr lang="id-ID" sz="2400" b="1" dirty="0">
              <a:solidFill>
                <a:schemeClr val="bg2"/>
              </a:solidFill>
              <a:latin typeface="+mj-lt"/>
            </a:endParaRPr>
          </a:p>
        </p:txBody>
      </p:sp>
      <p:sp>
        <p:nvSpPr>
          <p:cNvPr id="43" name="TextBox 42">
            <a:extLst>
              <a:ext uri="{FF2B5EF4-FFF2-40B4-BE49-F238E27FC236}">
                <a16:creationId xmlns:a16="http://schemas.microsoft.com/office/drawing/2014/main" id="{27FF3EC7-20E9-43A6-BC46-3DD9E5E1079C}"/>
              </a:ext>
            </a:extLst>
          </p:cNvPr>
          <p:cNvSpPr txBox="1"/>
          <p:nvPr/>
        </p:nvSpPr>
        <p:spPr>
          <a:xfrm>
            <a:off x="1410613" y="3126785"/>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4" name="TextBox 43">
            <a:extLst>
              <a:ext uri="{FF2B5EF4-FFF2-40B4-BE49-F238E27FC236}">
                <a16:creationId xmlns:a16="http://schemas.microsoft.com/office/drawing/2014/main" id="{3476D6C5-DF0D-4D62-AABD-534C2D3A3BA5}"/>
              </a:ext>
            </a:extLst>
          </p:cNvPr>
          <p:cNvSpPr txBox="1"/>
          <p:nvPr/>
        </p:nvSpPr>
        <p:spPr>
          <a:xfrm>
            <a:off x="1410613" y="3755435"/>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5" name="TextBox 44">
            <a:extLst>
              <a:ext uri="{FF2B5EF4-FFF2-40B4-BE49-F238E27FC236}">
                <a16:creationId xmlns:a16="http://schemas.microsoft.com/office/drawing/2014/main" id="{718FB535-B7D6-42BA-B0B7-63FD5724393A}"/>
              </a:ext>
            </a:extLst>
          </p:cNvPr>
          <p:cNvSpPr txBox="1"/>
          <p:nvPr/>
        </p:nvSpPr>
        <p:spPr>
          <a:xfrm>
            <a:off x="3852835" y="2721657"/>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46" name="TextBox 45">
            <a:extLst>
              <a:ext uri="{FF2B5EF4-FFF2-40B4-BE49-F238E27FC236}">
                <a16:creationId xmlns:a16="http://schemas.microsoft.com/office/drawing/2014/main" id="{F06EA350-EC86-4C54-9B36-51A0B41A816A}"/>
              </a:ext>
            </a:extLst>
          </p:cNvPr>
          <p:cNvSpPr txBox="1"/>
          <p:nvPr/>
        </p:nvSpPr>
        <p:spPr>
          <a:xfrm>
            <a:off x="3852835" y="3328688"/>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125" name="TextBox 124">
            <a:extLst>
              <a:ext uri="{FF2B5EF4-FFF2-40B4-BE49-F238E27FC236}">
                <a16:creationId xmlns:a16="http://schemas.microsoft.com/office/drawing/2014/main" id="{875E519F-2554-4367-8752-205182FE3709}"/>
              </a:ext>
            </a:extLst>
          </p:cNvPr>
          <p:cNvSpPr txBox="1"/>
          <p:nvPr/>
        </p:nvSpPr>
        <p:spPr>
          <a:xfrm>
            <a:off x="5872403" y="4423041"/>
            <a:ext cx="1192955" cy="707886"/>
          </a:xfrm>
          <a:prstGeom prst="rect">
            <a:avLst/>
          </a:prstGeom>
          <a:noFill/>
        </p:spPr>
        <p:txBody>
          <a:bodyPr wrap="none" rtlCol="0">
            <a:spAutoFit/>
          </a:bodyPr>
          <a:lstStyle/>
          <a:p>
            <a:r>
              <a:rPr lang="en-ID" sz="4000" b="1">
                <a:solidFill>
                  <a:schemeClr val="accent2"/>
                </a:solidFill>
                <a:latin typeface="+mj-lt"/>
                <a:cs typeface="Calibri" panose="020F0502020204030204" pitchFamily="34" charset="0"/>
              </a:rPr>
              <a:t>25%</a:t>
            </a:r>
            <a:endParaRPr lang="id-ID" sz="5400" b="1" dirty="0">
              <a:solidFill>
                <a:schemeClr val="accent2"/>
              </a:solidFill>
              <a:latin typeface="+mj-lt"/>
              <a:cs typeface="Calibri" panose="020F0502020204030204" pitchFamily="34" charset="0"/>
            </a:endParaRPr>
          </a:p>
        </p:txBody>
      </p:sp>
      <p:sp>
        <p:nvSpPr>
          <p:cNvPr id="126" name="Rectangle 125">
            <a:extLst>
              <a:ext uri="{FF2B5EF4-FFF2-40B4-BE49-F238E27FC236}">
                <a16:creationId xmlns:a16="http://schemas.microsoft.com/office/drawing/2014/main" id="{3C020923-43CD-41CC-80C6-AD6A38E0872D}"/>
              </a:ext>
            </a:extLst>
          </p:cNvPr>
          <p:cNvSpPr/>
          <p:nvPr/>
        </p:nvSpPr>
        <p:spPr>
          <a:xfrm>
            <a:off x="7070880" y="4470350"/>
            <a:ext cx="3220459"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27" name="TextBox 126">
            <a:extLst>
              <a:ext uri="{FF2B5EF4-FFF2-40B4-BE49-F238E27FC236}">
                <a16:creationId xmlns:a16="http://schemas.microsoft.com/office/drawing/2014/main" id="{3C23F7EB-22B3-47B0-BB7E-30C8953DE383}"/>
              </a:ext>
            </a:extLst>
          </p:cNvPr>
          <p:cNvSpPr txBox="1"/>
          <p:nvPr/>
        </p:nvSpPr>
        <p:spPr>
          <a:xfrm>
            <a:off x="5898343" y="4144348"/>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28" name="TextBox 127">
            <a:extLst>
              <a:ext uri="{FF2B5EF4-FFF2-40B4-BE49-F238E27FC236}">
                <a16:creationId xmlns:a16="http://schemas.microsoft.com/office/drawing/2014/main" id="{32D269D0-1E9E-43E4-B644-095B0475126E}"/>
              </a:ext>
            </a:extLst>
          </p:cNvPr>
          <p:cNvSpPr txBox="1"/>
          <p:nvPr/>
        </p:nvSpPr>
        <p:spPr>
          <a:xfrm>
            <a:off x="5872403" y="2528954"/>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75%</a:t>
            </a:r>
            <a:endParaRPr lang="id-ID" sz="5400" b="1" dirty="0">
              <a:solidFill>
                <a:schemeClr val="accent1"/>
              </a:solidFill>
              <a:latin typeface="+mj-lt"/>
              <a:cs typeface="Calibri" panose="020F0502020204030204" pitchFamily="34" charset="0"/>
            </a:endParaRPr>
          </a:p>
        </p:txBody>
      </p:sp>
      <p:sp>
        <p:nvSpPr>
          <p:cNvPr id="129" name="Rectangle 128">
            <a:extLst>
              <a:ext uri="{FF2B5EF4-FFF2-40B4-BE49-F238E27FC236}">
                <a16:creationId xmlns:a16="http://schemas.microsoft.com/office/drawing/2014/main" id="{A3A1FF6B-D158-493E-9F20-FF034A9DEB27}"/>
              </a:ext>
            </a:extLst>
          </p:cNvPr>
          <p:cNvSpPr/>
          <p:nvPr/>
        </p:nvSpPr>
        <p:spPr>
          <a:xfrm>
            <a:off x="7099313" y="2596583"/>
            <a:ext cx="3163592"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30" name="TextBox 129">
            <a:extLst>
              <a:ext uri="{FF2B5EF4-FFF2-40B4-BE49-F238E27FC236}">
                <a16:creationId xmlns:a16="http://schemas.microsoft.com/office/drawing/2014/main" id="{EEA65C54-0F32-456A-8898-4ED6DE52F5C0}"/>
              </a:ext>
            </a:extLst>
          </p:cNvPr>
          <p:cNvSpPr txBox="1"/>
          <p:nvPr/>
        </p:nvSpPr>
        <p:spPr>
          <a:xfrm>
            <a:off x="5872403" y="222994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32" name="TextBox 131">
            <a:extLst>
              <a:ext uri="{FF2B5EF4-FFF2-40B4-BE49-F238E27FC236}">
                <a16:creationId xmlns:a16="http://schemas.microsoft.com/office/drawing/2014/main" id="{22F64376-BB73-4044-9EEB-2299C01799C0}"/>
              </a:ext>
            </a:extLst>
          </p:cNvPr>
          <p:cNvSpPr txBox="1"/>
          <p:nvPr/>
        </p:nvSpPr>
        <p:spPr>
          <a:xfrm>
            <a:off x="6278502"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3" name="Oval 132">
            <a:extLst>
              <a:ext uri="{FF2B5EF4-FFF2-40B4-BE49-F238E27FC236}">
                <a16:creationId xmlns:a16="http://schemas.microsoft.com/office/drawing/2014/main" id="{B4B3AAC5-04D0-45FB-B7B4-E5EBEEB0F8D1}"/>
              </a:ext>
            </a:extLst>
          </p:cNvPr>
          <p:cNvSpPr/>
          <p:nvPr/>
        </p:nvSpPr>
        <p:spPr>
          <a:xfrm>
            <a:off x="6001377" y="338807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TextBox 134">
            <a:extLst>
              <a:ext uri="{FF2B5EF4-FFF2-40B4-BE49-F238E27FC236}">
                <a16:creationId xmlns:a16="http://schemas.microsoft.com/office/drawing/2014/main" id="{2F8A147B-C438-419F-A8D2-BCE59940892B}"/>
              </a:ext>
            </a:extLst>
          </p:cNvPr>
          <p:cNvSpPr txBox="1"/>
          <p:nvPr/>
        </p:nvSpPr>
        <p:spPr>
          <a:xfrm>
            <a:off x="995783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6" name="Oval 135">
            <a:extLst>
              <a:ext uri="{FF2B5EF4-FFF2-40B4-BE49-F238E27FC236}">
                <a16:creationId xmlns:a16="http://schemas.microsoft.com/office/drawing/2014/main" id="{3352CA5E-86ED-4AA9-A473-E6F17FAAFA9C}"/>
              </a:ext>
            </a:extLst>
          </p:cNvPr>
          <p:cNvSpPr/>
          <p:nvPr/>
        </p:nvSpPr>
        <p:spPr>
          <a:xfrm>
            <a:off x="9680706" y="3388073"/>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TextBox 140">
            <a:extLst>
              <a:ext uri="{FF2B5EF4-FFF2-40B4-BE49-F238E27FC236}">
                <a16:creationId xmlns:a16="http://schemas.microsoft.com/office/drawing/2014/main" id="{6D4640F1-2B98-4882-AA88-24B16FCFC356}"/>
              </a:ext>
            </a:extLst>
          </p:cNvPr>
          <p:cNvSpPr txBox="1"/>
          <p:nvPr/>
        </p:nvSpPr>
        <p:spPr>
          <a:xfrm>
            <a:off x="812029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2" name="Oval 141">
            <a:extLst>
              <a:ext uri="{FF2B5EF4-FFF2-40B4-BE49-F238E27FC236}">
                <a16:creationId xmlns:a16="http://schemas.microsoft.com/office/drawing/2014/main" id="{C0C69620-264C-4D23-9E55-8144233CC994}"/>
              </a:ext>
            </a:extLst>
          </p:cNvPr>
          <p:cNvSpPr/>
          <p:nvPr/>
        </p:nvSpPr>
        <p:spPr>
          <a:xfrm>
            <a:off x="7843166" y="3388073"/>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143" name="Straight Connector 142">
            <a:extLst>
              <a:ext uri="{FF2B5EF4-FFF2-40B4-BE49-F238E27FC236}">
                <a16:creationId xmlns:a16="http://schemas.microsoft.com/office/drawing/2014/main" id="{8DDB2B3E-A375-4717-8E31-D340ADE7279F}"/>
              </a:ext>
            </a:extLst>
          </p:cNvPr>
          <p:cNvCxnSpPr>
            <a:cxnSpLocks/>
          </p:cNvCxnSpPr>
          <p:nvPr/>
        </p:nvCxnSpPr>
        <p:spPr>
          <a:xfrm flipV="1">
            <a:off x="5898343" y="3962836"/>
            <a:ext cx="5330094"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97E84A-CDF1-4A89-8DE8-766DF0437543}"/>
              </a:ext>
            </a:extLst>
          </p:cNvPr>
          <p:cNvSpPr txBox="1"/>
          <p:nvPr/>
        </p:nvSpPr>
        <p:spPr>
          <a:xfrm>
            <a:off x="6278502"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48" name="Oval 47">
            <a:extLst>
              <a:ext uri="{FF2B5EF4-FFF2-40B4-BE49-F238E27FC236}">
                <a16:creationId xmlns:a16="http://schemas.microsoft.com/office/drawing/2014/main" id="{613679C2-412E-4504-9D21-0676BC21F526}"/>
              </a:ext>
            </a:extLst>
          </p:cNvPr>
          <p:cNvSpPr/>
          <p:nvPr/>
        </p:nvSpPr>
        <p:spPr>
          <a:xfrm>
            <a:off x="6001377" y="523211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TextBox 48">
            <a:extLst>
              <a:ext uri="{FF2B5EF4-FFF2-40B4-BE49-F238E27FC236}">
                <a16:creationId xmlns:a16="http://schemas.microsoft.com/office/drawing/2014/main" id="{EE1DA783-0D6A-4622-99BF-D5CAAAA57A41}"/>
              </a:ext>
            </a:extLst>
          </p:cNvPr>
          <p:cNvSpPr txBox="1"/>
          <p:nvPr/>
        </p:nvSpPr>
        <p:spPr>
          <a:xfrm>
            <a:off x="8120291"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50" name="Oval 49">
            <a:extLst>
              <a:ext uri="{FF2B5EF4-FFF2-40B4-BE49-F238E27FC236}">
                <a16:creationId xmlns:a16="http://schemas.microsoft.com/office/drawing/2014/main" id="{7E211CD0-A13C-47F8-AAB2-8F16618D2E76}"/>
              </a:ext>
            </a:extLst>
          </p:cNvPr>
          <p:cNvSpPr/>
          <p:nvPr/>
        </p:nvSpPr>
        <p:spPr>
          <a:xfrm>
            <a:off x="7843166" y="5232113"/>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815985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1000"/>
                                        <p:tgtEl>
                                          <p:spTgt spid="35"/>
                                        </p:tgtEl>
                                      </p:cBhvr>
                                    </p:animEffect>
                                    <p:anim calcmode="lin" valueType="num">
                                      <p:cBhvr>
                                        <p:cTn id="12" dur="1000" fill="hold"/>
                                        <p:tgtEl>
                                          <p:spTgt spid="35"/>
                                        </p:tgtEl>
                                        <p:attrNameLst>
                                          <p:attrName>ppt_x</p:attrName>
                                        </p:attrNameLst>
                                      </p:cBhvr>
                                      <p:tavLst>
                                        <p:tav tm="0">
                                          <p:val>
                                            <p:strVal val="#ppt_x"/>
                                          </p:val>
                                        </p:tav>
                                        <p:tav tm="100000">
                                          <p:val>
                                            <p:strVal val="#ppt_x"/>
                                          </p:val>
                                        </p:tav>
                                      </p:tavLst>
                                    </p:anim>
                                    <p:anim calcmode="lin" valueType="num">
                                      <p:cBhvr>
                                        <p:cTn id="13" dur="1000" fill="hold"/>
                                        <p:tgtEl>
                                          <p:spTgt spid="3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500"/>
                                        <p:tgtEl>
                                          <p:spTgt spid="4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fade">
                                      <p:cBhvr>
                                        <p:cTn id="46" dur="500"/>
                                        <p:tgtEl>
                                          <p:spTgt spid="42"/>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127"/>
                                        </p:tgtEl>
                                        <p:attrNameLst>
                                          <p:attrName>style.visibility</p:attrName>
                                        </p:attrNameLst>
                                      </p:cBhvr>
                                      <p:to>
                                        <p:strVal val="visible"/>
                                      </p:to>
                                    </p:set>
                                    <p:animEffect transition="in" filter="fade">
                                      <p:cBhvr>
                                        <p:cTn id="50" dur="500"/>
                                        <p:tgtEl>
                                          <p:spTgt spid="12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30"/>
                                        </p:tgtEl>
                                        <p:attrNameLst>
                                          <p:attrName>style.visibility</p:attrName>
                                        </p:attrNameLst>
                                      </p:cBhvr>
                                      <p:to>
                                        <p:strVal val="visible"/>
                                      </p:to>
                                    </p:set>
                                    <p:animEffect transition="in" filter="fade">
                                      <p:cBhvr>
                                        <p:cTn id="53" dur="500"/>
                                        <p:tgtEl>
                                          <p:spTgt spid="130"/>
                                        </p:tgtEl>
                                      </p:cBhvr>
                                    </p:animEffect>
                                  </p:childTnLst>
                                </p:cTn>
                              </p:par>
                              <p:par>
                                <p:cTn id="54" presetID="10" presetClass="entr" presetSubtype="0" fill="hold" nodeType="withEffect">
                                  <p:stCondLst>
                                    <p:cond delay="0"/>
                                  </p:stCondLst>
                                  <p:childTnLst>
                                    <p:set>
                                      <p:cBhvr>
                                        <p:cTn id="55" dur="1" fill="hold">
                                          <p:stCondLst>
                                            <p:cond delay="0"/>
                                          </p:stCondLst>
                                        </p:cTn>
                                        <p:tgtEl>
                                          <p:spTgt spid="143"/>
                                        </p:tgtEl>
                                        <p:attrNameLst>
                                          <p:attrName>style.visibility</p:attrName>
                                        </p:attrNameLst>
                                      </p:cBhvr>
                                      <p:to>
                                        <p:strVal val="visible"/>
                                      </p:to>
                                    </p:set>
                                    <p:animEffect transition="in" filter="fade">
                                      <p:cBhvr>
                                        <p:cTn id="56" dur="500"/>
                                        <p:tgtEl>
                                          <p:spTgt spid="14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28"/>
                                        </p:tgtEl>
                                        <p:attrNameLst>
                                          <p:attrName>style.visibility</p:attrName>
                                        </p:attrNameLst>
                                      </p:cBhvr>
                                      <p:to>
                                        <p:strVal val="visible"/>
                                      </p:to>
                                    </p:set>
                                    <p:animEffect transition="in" filter="fade">
                                      <p:cBhvr>
                                        <p:cTn id="59" dur="500"/>
                                        <p:tgtEl>
                                          <p:spTgt spid="12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5"/>
                                        </p:tgtEl>
                                        <p:attrNameLst>
                                          <p:attrName>style.visibility</p:attrName>
                                        </p:attrNameLst>
                                      </p:cBhvr>
                                      <p:to>
                                        <p:strVal val="visible"/>
                                      </p:to>
                                    </p:set>
                                    <p:animEffect transition="in" filter="fade">
                                      <p:cBhvr>
                                        <p:cTn id="62" dur="500"/>
                                        <p:tgtEl>
                                          <p:spTgt spid="125"/>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29"/>
                                        </p:tgtEl>
                                        <p:attrNameLst>
                                          <p:attrName>style.visibility</p:attrName>
                                        </p:attrNameLst>
                                      </p:cBhvr>
                                      <p:to>
                                        <p:strVal val="visible"/>
                                      </p:to>
                                    </p:set>
                                    <p:animEffect transition="in" filter="fade">
                                      <p:cBhvr>
                                        <p:cTn id="66" dur="500"/>
                                        <p:tgtEl>
                                          <p:spTgt spid="1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26"/>
                                        </p:tgtEl>
                                        <p:attrNameLst>
                                          <p:attrName>style.visibility</p:attrName>
                                        </p:attrNameLst>
                                      </p:cBhvr>
                                      <p:to>
                                        <p:strVal val="visible"/>
                                      </p:to>
                                    </p:set>
                                    <p:animEffect transition="in" filter="fade">
                                      <p:cBhvr>
                                        <p:cTn id="69" dur="500"/>
                                        <p:tgtEl>
                                          <p:spTgt spid="126"/>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132"/>
                                        </p:tgtEl>
                                        <p:attrNameLst>
                                          <p:attrName>style.visibility</p:attrName>
                                        </p:attrNameLst>
                                      </p:cBhvr>
                                      <p:to>
                                        <p:strVal val="visible"/>
                                      </p:to>
                                    </p:set>
                                    <p:animEffect transition="in" filter="fade">
                                      <p:cBhvr>
                                        <p:cTn id="73" dur="500"/>
                                        <p:tgtEl>
                                          <p:spTgt spid="1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500"/>
                                        <p:tgtEl>
                                          <p:spTgt spid="13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500"/>
                                        <p:tgtEl>
                                          <p:spTgt spid="47"/>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8"/>
                                        </p:tgtEl>
                                        <p:attrNameLst>
                                          <p:attrName>style.visibility</p:attrName>
                                        </p:attrNameLst>
                                      </p:cBhvr>
                                      <p:to>
                                        <p:strVal val="visible"/>
                                      </p:to>
                                    </p:set>
                                    <p:animEffect transition="in" filter="fade">
                                      <p:cBhvr>
                                        <p:cTn id="82" dur="500"/>
                                        <p:tgtEl>
                                          <p:spTgt spid="48"/>
                                        </p:tgtEl>
                                      </p:cBhvr>
                                    </p:animEffect>
                                  </p:childTnLst>
                                </p:cTn>
                              </p:par>
                            </p:childTnLst>
                          </p:cTn>
                        </p:par>
                        <p:par>
                          <p:cTn id="83" fill="hold">
                            <p:stCondLst>
                              <p:cond delay="4500"/>
                            </p:stCondLst>
                            <p:childTnLst>
                              <p:par>
                                <p:cTn id="84" presetID="10" presetClass="entr" presetSubtype="0" fill="hold" grpId="0" nodeType="afterEffect">
                                  <p:stCondLst>
                                    <p:cond delay="0"/>
                                  </p:stCondLst>
                                  <p:childTnLst>
                                    <p:set>
                                      <p:cBhvr>
                                        <p:cTn id="85" dur="1" fill="hold">
                                          <p:stCondLst>
                                            <p:cond delay="0"/>
                                          </p:stCondLst>
                                        </p:cTn>
                                        <p:tgtEl>
                                          <p:spTgt spid="142"/>
                                        </p:tgtEl>
                                        <p:attrNameLst>
                                          <p:attrName>style.visibility</p:attrName>
                                        </p:attrNameLst>
                                      </p:cBhvr>
                                      <p:to>
                                        <p:strVal val="visible"/>
                                      </p:to>
                                    </p:set>
                                    <p:animEffect transition="in" filter="fade">
                                      <p:cBhvr>
                                        <p:cTn id="86" dur="500"/>
                                        <p:tgtEl>
                                          <p:spTgt spid="1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41"/>
                                        </p:tgtEl>
                                        <p:attrNameLst>
                                          <p:attrName>style.visibility</p:attrName>
                                        </p:attrNameLst>
                                      </p:cBhvr>
                                      <p:to>
                                        <p:strVal val="visible"/>
                                      </p:to>
                                    </p:set>
                                    <p:animEffect transition="in" filter="fade">
                                      <p:cBhvr>
                                        <p:cTn id="89" dur="500"/>
                                        <p:tgtEl>
                                          <p:spTgt spid="141"/>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0"/>
                                        </p:tgtEl>
                                        <p:attrNameLst>
                                          <p:attrName>style.visibility</p:attrName>
                                        </p:attrNameLst>
                                      </p:cBhvr>
                                      <p:to>
                                        <p:strVal val="visible"/>
                                      </p:to>
                                    </p:set>
                                    <p:animEffect transition="in" filter="fade">
                                      <p:cBhvr>
                                        <p:cTn id="92" dur="500"/>
                                        <p:tgtEl>
                                          <p:spTgt spid="5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500"/>
                                        <p:tgtEl>
                                          <p:spTgt spid="49"/>
                                        </p:tgtEl>
                                      </p:cBhvr>
                                    </p:animEffect>
                                  </p:childTnLst>
                                </p:cTn>
                              </p:par>
                            </p:childTnLst>
                          </p:cTn>
                        </p:par>
                        <p:par>
                          <p:cTn id="96" fill="hold">
                            <p:stCondLst>
                              <p:cond delay="5000"/>
                            </p:stCondLst>
                            <p:childTnLst>
                              <p:par>
                                <p:cTn id="97" presetID="10" presetClass="entr" presetSubtype="0" fill="hold" grpId="0" nodeType="afterEffect">
                                  <p:stCondLst>
                                    <p:cond delay="0"/>
                                  </p:stCondLst>
                                  <p:childTnLst>
                                    <p:set>
                                      <p:cBhvr>
                                        <p:cTn id="98" dur="1" fill="hold">
                                          <p:stCondLst>
                                            <p:cond delay="0"/>
                                          </p:stCondLst>
                                        </p:cTn>
                                        <p:tgtEl>
                                          <p:spTgt spid="135"/>
                                        </p:tgtEl>
                                        <p:attrNameLst>
                                          <p:attrName>style.visibility</p:attrName>
                                        </p:attrNameLst>
                                      </p:cBhvr>
                                      <p:to>
                                        <p:strVal val="visible"/>
                                      </p:to>
                                    </p:set>
                                    <p:animEffect transition="in" filter="fade">
                                      <p:cBhvr>
                                        <p:cTn id="99" dur="500"/>
                                        <p:tgtEl>
                                          <p:spTgt spid="135"/>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36"/>
                                        </p:tgtEl>
                                        <p:attrNameLst>
                                          <p:attrName>style.visibility</p:attrName>
                                        </p:attrNameLst>
                                      </p:cBhvr>
                                      <p:to>
                                        <p:strVal val="visible"/>
                                      </p:to>
                                    </p:set>
                                    <p:animEffect transition="in" filter="fade">
                                      <p:cBhvr>
                                        <p:cTn id="102"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42" grpId="0"/>
      <p:bldP spid="43" grpId="0"/>
      <p:bldP spid="44" grpId="0"/>
      <p:bldP spid="45" grpId="0"/>
      <p:bldP spid="46" grpId="0"/>
      <p:bldP spid="125" grpId="0"/>
      <p:bldP spid="126" grpId="0"/>
      <p:bldP spid="127" grpId="0"/>
      <p:bldP spid="128" grpId="0"/>
      <p:bldP spid="129" grpId="0"/>
      <p:bldP spid="130" grpId="0"/>
      <p:bldP spid="132" grpId="0"/>
      <p:bldP spid="133" grpId="0" animBg="1"/>
      <p:bldP spid="135" grpId="0"/>
      <p:bldP spid="136" grpId="0" animBg="1"/>
      <p:bldP spid="141" grpId="0"/>
      <p:bldP spid="142" grpId="0" animBg="1"/>
      <p:bldP spid="47" grpId="0"/>
      <p:bldP spid="48" grpId="0" animBg="1"/>
      <p:bldP spid="49" grpId="0"/>
      <p:bldP spid="5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32340-E578-4064-A821-EE60DCEE3824}"/>
              </a:ext>
            </a:extLst>
          </p:cNvPr>
          <p:cNvSpPr>
            <a:spLocks noGrp="1"/>
          </p:cNvSpPr>
          <p:nvPr>
            <p:ph type="title"/>
          </p:nvPr>
        </p:nvSpPr>
        <p:spPr/>
        <p:txBody>
          <a:bodyPr/>
          <a:lstStyle/>
          <a:p>
            <a:r>
              <a:rPr lang="en-ID"/>
              <a:t>Graphic Assets</a:t>
            </a:r>
          </a:p>
        </p:txBody>
      </p:sp>
      <p:grpSp>
        <p:nvGrpSpPr>
          <p:cNvPr id="61" name="Group 60">
            <a:extLst>
              <a:ext uri="{FF2B5EF4-FFF2-40B4-BE49-F238E27FC236}">
                <a16:creationId xmlns:a16="http://schemas.microsoft.com/office/drawing/2014/main" id="{40B56D7B-3D66-4715-A2B2-FE6E65176147}"/>
              </a:ext>
            </a:extLst>
          </p:cNvPr>
          <p:cNvGrpSpPr/>
          <p:nvPr/>
        </p:nvGrpSpPr>
        <p:grpSpPr>
          <a:xfrm>
            <a:off x="3007814" y="3280867"/>
            <a:ext cx="1383224" cy="769370"/>
            <a:chOff x="2933088" y="4940323"/>
            <a:chExt cx="1036980" cy="576784"/>
          </a:xfrm>
        </p:grpSpPr>
        <p:grpSp>
          <p:nvGrpSpPr>
            <p:cNvPr id="6" name="Graphic 210">
              <a:extLst>
                <a:ext uri="{FF2B5EF4-FFF2-40B4-BE49-F238E27FC236}">
                  <a16:creationId xmlns:a16="http://schemas.microsoft.com/office/drawing/2014/main" id="{80F89EB1-7743-4924-819C-E91773F24BC1}"/>
                </a:ext>
              </a:extLst>
            </p:cNvPr>
            <p:cNvGrpSpPr/>
            <p:nvPr/>
          </p:nvGrpSpPr>
          <p:grpSpPr>
            <a:xfrm>
              <a:off x="3308922" y="4988665"/>
              <a:ext cx="661146" cy="526546"/>
              <a:chOff x="9238775" y="6984626"/>
              <a:chExt cx="1328737" cy="1058227"/>
            </a:xfrm>
          </p:grpSpPr>
          <p:grpSp>
            <p:nvGrpSpPr>
              <p:cNvPr id="32" name="Graphic 210">
                <a:extLst>
                  <a:ext uri="{FF2B5EF4-FFF2-40B4-BE49-F238E27FC236}">
                    <a16:creationId xmlns:a16="http://schemas.microsoft.com/office/drawing/2014/main" id="{E9C983A2-2167-49D2-8794-BCE0836C270A}"/>
                  </a:ext>
                </a:extLst>
              </p:cNvPr>
              <p:cNvGrpSpPr/>
              <p:nvPr/>
            </p:nvGrpSpPr>
            <p:grpSpPr>
              <a:xfrm>
                <a:off x="9238775" y="6984627"/>
                <a:ext cx="1328737" cy="1058227"/>
                <a:chOff x="9238775" y="6984627"/>
                <a:chExt cx="1328737" cy="1058227"/>
              </a:xfrm>
              <a:solidFill>
                <a:srgbClr val="FFCD2C"/>
              </a:solidFill>
            </p:grpSpPr>
            <p:sp>
              <p:nvSpPr>
                <p:cNvPr id="39" name="Freeform: Shape 38">
                  <a:extLst>
                    <a:ext uri="{FF2B5EF4-FFF2-40B4-BE49-F238E27FC236}">
                      <a16:creationId xmlns:a16="http://schemas.microsoft.com/office/drawing/2014/main" id="{F075AC93-E142-4308-9C1B-E2641EBF022D}"/>
                    </a:ext>
                  </a:extLst>
                </p:cNvPr>
                <p:cNvSpPr/>
                <p:nvPr/>
              </p:nvSpPr>
              <p:spPr>
                <a:xfrm>
                  <a:off x="9405462" y="7690429"/>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B75033EF-BF42-462A-847A-58BC7BB25186}"/>
                    </a:ext>
                  </a:extLst>
                </p:cNvPr>
                <p:cNvSpPr/>
                <p:nvPr/>
              </p:nvSpPr>
              <p:spPr>
                <a:xfrm>
                  <a:off x="9329262" y="7866642"/>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2116FBE-657D-4D99-A453-DBEE0F0AAE05}"/>
                    </a:ext>
                  </a:extLst>
                </p:cNvPr>
                <p:cNvSpPr/>
                <p:nvPr/>
              </p:nvSpPr>
              <p:spPr>
                <a:xfrm>
                  <a:off x="9314975" y="7514217"/>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1C8BCE4-8D29-41B9-9379-B581A497D003}"/>
                    </a:ext>
                  </a:extLst>
                </p:cNvPr>
                <p:cNvSpPr/>
                <p:nvPr/>
              </p:nvSpPr>
              <p:spPr>
                <a:xfrm>
                  <a:off x="9238775" y="7337052"/>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36BF873-C1C9-4607-A5F3-23180B615F15}"/>
                    </a:ext>
                  </a:extLst>
                </p:cNvPr>
                <p:cNvSpPr/>
                <p:nvPr/>
              </p:nvSpPr>
              <p:spPr>
                <a:xfrm>
                  <a:off x="9339740" y="7160839"/>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84A3381B-589D-4745-9625-3DDD8729656E}"/>
                    </a:ext>
                  </a:extLst>
                </p:cNvPr>
                <p:cNvSpPr/>
                <p:nvPr/>
              </p:nvSpPr>
              <p:spPr>
                <a:xfrm>
                  <a:off x="9238775" y="6984627"/>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grpSp>
          <p:sp>
            <p:nvSpPr>
              <p:cNvPr id="33" name="Freeform: Shape 32">
                <a:extLst>
                  <a:ext uri="{FF2B5EF4-FFF2-40B4-BE49-F238E27FC236}">
                    <a16:creationId xmlns:a16="http://schemas.microsoft.com/office/drawing/2014/main" id="{86AB7935-7CE5-47DF-9955-B288D4A2923C}"/>
                  </a:ext>
                </a:extLst>
              </p:cNvPr>
              <p:cNvSpPr/>
              <p:nvPr/>
            </p:nvSpPr>
            <p:spPr>
              <a:xfrm>
                <a:off x="10061735" y="6984626"/>
                <a:ext cx="314325" cy="152400"/>
              </a:xfrm>
              <a:custGeom>
                <a:avLst/>
                <a:gdLst>
                  <a:gd name="connsiteX0" fmla="*/ 314325 w 314325"/>
                  <a:gd name="connsiteY0" fmla="*/ 0 h 152400"/>
                  <a:gd name="connsiteX1" fmla="*/ 314325 w 314325"/>
                  <a:gd name="connsiteY1" fmla="*/ 152400 h 152400"/>
                  <a:gd name="connsiteX2" fmla="*/ 0 w 314325"/>
                  <a:gd name="connsiteY2" fmla="*/ 152400 h 152400"/>
                </a:gdLst>
                <a:ahLst/>
                <a:cxnLst>
                  <a:cxn ang="0">
                    <a:pos x="connsiteX0" y="connsiteY0"/>
                  </a:cxn>
                  <a:cxn ang="0">
                    <a:pos x="connsiteX1" y="connsiteY1"/>
                  </a:cxn>
                  <a:cxn ang="0">
                    <a:pos x="connsiteX2" y="connsiteY2"/>
                  </a:cxn>
                </a:cxnLst>
                <a:rect l="l" t="t" r="r" b="b"/>
                <a:pathLst>
                  <a:path w="314325" h="152400">
                    <a:moveTo>
                      <a:pt x="314325" y="0"/>
                    </a:moveTo>
                    <a:lnTo>
                      <a:pt x="314325" y="152400"/>
                    </a:lnTo>
                    <a:lnTo>
                      <a:pt x="0" y="152400"/>
                    </a:lnTo>
                    <a:close/>
                  </a:path>
                </a:pathLst>
              </a:custGeom>
              <a:solidFill>
                <a:srgbClr val="FFDF61"/>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DE05E36-48C7-4332-88AB-28D0FC3B70FD}"/>
                  </a:ext>
                </a:extLst>
              </p:cNvPr>
              <p:cNvSpPr/>
              <p:nvPr/>
            </p:nvSpPr>
            <p:spPr>
              <a:xfrm>
                <a:off x="10061735" y="7184651"/>
                <a:ext cx="416242" cy="128587"/>
              </a:xfrm>
              <a:custGeom>
                <a:avLst/>
                <a:gdLst>
                  <a:gd name="connsiteX0" fmla="*/ 416242 w 416242"/>
                  <a:gd name="connsiteY0" fmla="*/ 0 h 128587"/>
                  <a:gd name="connsiteX1" fmla="*/ 416242 w 416242"/>
                  <a:gd name="connsiteY1" fmla="*/ 128588 h 128587"/>
                  <a:gd name="connsiteX2" fmla="*/ 0 w 416242"/>
                  <a:gd name="connsiteY2" fmla="*/ 128588 h 128587"/>
                </a:gdLst>
                <a:ahLst/>
                <a:cxnLst>
                  <a:cxn ang="0">
                    <a:pos x="connsiteX0" y="connsiteY0"/>
                  </a:cxn>
                  <a:cxn ang="0">
                    <a:pos x="connsiteX1" y="connsiteY1"/>
                  </a:cxn>
                  <a:cxn ang="0">
                    <a:pos x="connsiteX2" y="connsiteY2"/>
                  </a:cxn>
                </a:cxnLst>
                <a:rect l="l" t="t" r="r" b="b"/>
                <a:pathLst>
                  <a:path w="416242" h="128587">
                    <a:moveTo>
                      <a:pt x="416242" y="0"/>
                    </a:moveTo>
                    <a:lnTo>
                      <a:pt x="416242"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597D9211-8C81-4BD7-B061-62FF9DEF0C2A}"/>
                  </a:ext>
                </a:extLst>
              </p:cNvPr>
              <p:cNvSpPr/>
              <p:nvPr/>
            </p:nvSpPr>
            <p:spPr>
              <a:xfrm>
                <a:off x="10061735" y="7360864"/>
                <a:ext cx="314325" cy="129540"/>
              </a:xfrm>
              <a:custGeom>
                <a:avLst/>
                <a:gdLst>
                  <a:gd name="connsiteX0" fmla="*/ 314325 w 314325"/>
                  <a:gd name="connsiteY0" fmla="*/ 0 h 129540"/>
                  <a:gd name="connsiteX1" fmla="*/ 314325 w 314325"/>
                  <a:gd name="connsiteY1" fmla="*/ 129540 h 129540"/>
                  <a:gd name="connsiteX2" fmla="*/ 0 w 314325"/>
                  <a:gd name="connsiteY2" fmla="*/ 129540 h 129540"/>
                </a:gdLst>
                <a:ahLst/>
                <a:cxnLst>
                  <a:cxn ang="0">
                    <a:pos x="connsiteX0" y="connsiteY0"/>
                  </a:cxn>
                  <a:cxn ang="0">
                    <a:pos x="connsiteX1" y="connsiteY1"/>
                  </a:cxn>
                  <a:cxn ang="0">
                    <a:pos x="connsiteX2" y="connsiteY2"/>
                  </a:cxn>
                </a:cxnLst>
                <a:rect l="l" t="t" r="r" b="b"/>
                <a:pathLst>
                  <a:path w="314325" h="129540">
                    <a:moveTo>
                      <a:pt x="314325" y="0"/>
                    </a:moveTo>
                    <a:lnTo>
                      <a:pt x="314325" y="129540"/>
                    </a:lnTo>
                    <a:lnTo>
                      <a:pt x="0" y="129540"/>
                    </a:lnTo>
                    <a:close/>
                  </a:path>
                </a:pathLst>
              </a:custGeom>
              <a:solidFill>
                <a:srgbClr val="FFDF61"/>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45DE7F9-5F7F-4416-B40F-D251AB7ED7E3}"/>
                  </a:ext>
                </a:extLst>
              </p:cNvPr>
              <p:cNvSpPr/>
              <p:nvPr/>
            </p:nvSpPr>
            <p:spPr>
              <a:xfrm>
                <a:off x="10061735" y="7538029"/>
                <a:ext cx="390525" cy="128587"/>
              </a:xfrm>
              <a:custGeom>
                <a:avLst/>
                <a:gdLst>
                  <a:gd name="connsiteX0" fmla="*/ 390525 w 390525"/>
                  <a:gd name="connsiteY0" fmla="*/ 0 h 128587"/>
                  <a:gd name="connsiteX1" fmla="*/ 390525 w 390525"/>
                  <a:gd name="connsiteY1" fmla="*/ 128588 h 128587"/>
                  <a:gd name="connsiteX2" fmla="*/ 0 w 390525"/>
                  <a:gd name="connsiteY2" fmla="*/ 128588 h 128587"/>
                </a:gdLst>
                <a:ahLst/>
                <a:cxnLst>
                  <a:cxn ang="0">
                    <a:pos x="connsiteX0" y="connsiteY0"/>
                  </a:cxn>
                  <a:cxn ang="0">
                    <a:pos x="connsiteX1" y="connsiteY1"/>
                  </a:cxn>
                  <a:cxn ang="0">
                    <a:pos x="connsiteX2" y="connsiteY2"/>
                  </a:cxn>
                </a:cxnLst>
                <a:rect l="l" t="t" r="r" b="b"/>
                <a:pathLst>
                  <a:path w="390525" h="128587">
                    <a:moveTo>
                      <a:pt x="390525" y="0"/>
                    </a:moveTo>
                    <a:lnTo>
                      <a:pt x="390525"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34759118-B9BE-462F-8F92-D61B661EF3F2}"/>
                  </a:ext>
                </a:extLst>
              </p:cNvPr>
              <p:cNvSpPr/>
              <p:nvPr/>
            </p:nvSpPr>
            <p:spPr>
              <a:xfrm>
                <a:off x="10061735" y="7890454"/>
                <a:ext cx="404812" cy="128587"/>
              </a:xfrm>
              <a:custGeom>
                <a:avLst/>
                <a:gdLst>
                  <a:gd name="connsiteX0" fmla="*/ 404813 w 404812"/>
                  <a:gd name="connsiteY0" fmla="*/ 0 h 128587"/>
                  <a:gd name="connsiteX1" fmla="*/ 404813 w 404812"/>
                  <a:gd name="connsiteY1" fmla="*/ 128588 h 128587"/>
                  <a:gd name="connsiteX2" fmla="*/ 0 w 404812"/>
                  <a:gd name="connsiteY2" fmla="*/ 128588 h 128587"/>
                </a:gdLst>
                <a:ahLst/>
                <a:cxnLst>
                  <a:cxn ang="0">
                    <a:pos x="connsiteX0" y="connsiteY0"/>
                  </a:cxn>
                  <a:cxn ang="0">
                    <a:pos x="connsiteX1" y="connsiteY1"/>
                  </a:cxn>
                  <a:cxn ang="0">
                    <a:pos x="connsiteX2" y="connsiteY2"/>
                  </a:cxn>
                </a:cxnLst>
                <a:rect l="l" t="t" r="r" b="b"/>
                <a:pathLst>
                  <a:path w="404812" h="128587">
                    <a:moveTo>
                      <a:pt x="404813" y="0"/>
                    </a:moveTo>
                    <a:lnTo>
                      <a:pt x="404813"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273BB0E-A5EC-46D4-8FB4-88AA8ABD72E6}"/>
                  </a:ext>
                </a:extLst>
              </p:cNvPr>
              <p:cNvSpPr/>
              <p:nvPr/>
            </p:nvSpPr>
            <p:spPr>
              <a:xfrm>
                <a:off x="10061735" y="7714242"/>
                <a:ext cx="481012" cy="128587"/>
              </a:xfrm>
              <a:custGeom>
                <a:avLst/>
                <a:gdLst>
                  <a:gd name="connsiteX0" fmla="*/ 481013 w 481012"/>
                  <a:gd name="connsiteY0" fmla="*/ 0 h 128587"/>
                  <a:gd name="connsiteX1" fmla="*/ 481013 w 481012"/>
                  <a:gd name="connsiteY1" fmla="*/ 128588 h 128587"/>
                  <a:gd name="connsiteX2" fmla="*/ 0 w 481012"/>
                  <a:gd name="connsiteY2" fmla="*/ 128588 h 128587"/>
                </a:gdLst>
                <a:ahLst/>
                <a:cxnLst>
                  <a:cxn ang="0">
                    <a:pos x="connsiteX0" y="connsiteY0"/>
                  </a:cxn>
                  <a:cxn ang="0">
                    <a:pos x="connsiteX1" y="connsiteY1"/>
                  </a:cxn>
                  <a:cxn ang="0">
                    <a:pos x="connsiteX2" y="connsiteY2"/>
                  </a:cxn>
                </a:cxnLst>
                <a:rect l="l" t="t" r="r" b="b"/>
                <a:pathLst>
                  <a:path w="481012" h="128587">
                    <a:moveTo>
                      <a:pt x="481013" y="0"/>
                    </a:moveTo>
                    <a:lnTo>
                      <a:pt x="481013" y="128588"/>
                    </a:lnTo>
                    <a:lnTo>
                      <a:pt x="0" y="128588"/>
                    </a:lnTo>
                    <a:close/>
                  </a:path>
                </a:pathLst>
              </a:custGeom>
              <a:solidFill>
                <a:srgbClr val="FFDF61"/>
              </a:solidFill>
              <a:ln w="9525" cap="flat">
                <a:noFill/>
                <a:prstDash val="solid"/>
                <a:miter/>
              </a:ln>
            </p:spPr>
            <p:txBody>
              <a:bodyPr rtlCol="0" anchor="ctr"/>
              <a:lstStyle/>
              <a:p>
                <a:endParaRPr lang="en-ID"/>
              </a:p>
            </p:txBody>
          </p:sp>
        </p:grpSp>
        <p:grpSp>
          <p:nvGrpSpPr>
            <p:cNvPr id="7" name="Graphic 210">
              <a:extLst>
                <a:ext uri="{FF2B5EF4-FFF2-40B4-BE49-F238E27FC236}">
                  <a16:creationId xmlns:a16="http://schemas.microsoft.com/office/drawing/2014/main" id="{04AB90A5-6185-4CFC-856B-C7DB32886B06}"/>
                </a:ext>
              </a:extLst>
            </p:cNvPr>
            <p:cNvGrpSpPr/>
            <p:nvPr/>
          </p:nvGrpSpPr>
          <p:grpSpPr>
            <a:xfrm>
              <a:off x="2933088" y="4940323"/>
              <a:ext cx="577258" cy="576784"/>
              <a:chOff x="8483442" y="6887472"/>
              <a:chExt cx="1160144" cy="1159192"/>
            </a:xfrm>
          </p:grpSpPr>
          <p:sp>
            <p:nvSpPr>
              <p:cNvPr id="27" name="Freeform: Shape 26">
                <a:extLst>
                  <a:ext uri="{FF2B5EF4-FFF2-40B4-BE49-F238E27FC236}">
                    <a16:creationId xmlns:a16="http://schemas.microsoft.com/office/drawing/2014/main" id="{555CEBA2-6040-4CF6-8F72-A10B3AE5A17F}"/>
                  </a:ext>
                </a:extLst>
              </p:cNvPr>
              <p:cNvSpPr/>
              <p:nvPr/>
            </p:nvSpPr>
            <p:spPr>
              <a:xfrm>
                <a:off x="8483442" y="6887472"/>
                <a:ext cx="1160144" cy="1159192"/>
              </a:xfrm>
              <a:custGeom>
                <a:avLst/>
                <a:gdLst>
                  <a:gd name="connsiteX0" fmla="*/ 580072 w 1160144"/>
                  <a:gd name="connsiteY0" fmla="*/ 1159193 h 1159192"/>
                  <a:gd name="connsiteX1" fmla="*/ 1160145 w 1160144"/>
                  <a:gd name="connsiteY1" fmla="*/ 580072 h 1159192"/>
                  <a:gd name="connsiteX2" fmla="*/ 580072 w 1160144"/>
                  <a:gd name="connsiteY2" fmla="*/ 0 h 1159192"/>
                  <a:gd name="connsiteX3" fmla="*/ 0 w 1160144"/>
                  <a:gd name="connsiteY3" fmla="*/ 579120 h 1159192"/>
                  <a:gd name="connsiteX4" fmla="*/ 580072 w 1160144"/>
                  <a:gd name="connsiteY4" fmla="*/ 1159193 h 115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144" h="1159192">
                    <a:moveTo>
                      <a:pt x="580072" y="1159193"/>
                    </a:moveTo>
                    <a:cubicBezTo>
                      <a:pt x="899160" y="1159193"/>
                      <a:pt x="1160145" y="899160"/>
                      <a:pt x="1160145" y="580072"/>
                    </a:cubicBezTo>
                    <a:cubicBezTo>
                      <a:pt x="1160145" y="260985"/>
                      <a:pt x="900113" y="0"/>
                      <a:pt x="580072" y="0"/>
                    </a:cubicBezTo>
                    <a:cubicBezTo>
                      <a:pt x="260985" y="0"/>
                      <a:pt x="0" y="260033"/>
                      <a:pt x="0" y="579120"/>
                    </a:cubicBezTo>
                    <a:cubicBezTo>
                      <a:pt x="0" y="898208"/>
                      <a:pt x="260985" y="1159193"/>
                      <a:pt x="580072" y="1159193"/>
                    </a:cubicBezTo>
                    <a:close/>
                  </a:path>
                </a:pathLst>
              </a:custGeom>
              <a:solidFill>
                <a:srgbClr val="FFDE5D"/>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16CDDE7F-B080-43C0-B82F-651C78E54CBA}"/>
                  </a:ext>
                </a:extLst>
              </p:cNvPr>
              <p:cNvSpPr/>
              <p:nvPr/>
            </p:nvSpPr>
            <p:spPr>
              <a:xfrm>
                <a:off x="8615840" y="7018917"/>
                <a:ext cx="895349" cy="895350"/>
              </a:xfrm>
              <a:custGeom>
                <a:avLst/>
                <a:gdLst>
                  <a:gd name="connsiteX0" fmla="*/ 447675 w 895349"/>
                  <a:gd name="connsiteY0" fmla="*/ 895350 h 895350"/>
                  <a:gd name="connsiteX1" fmla="*/ 895350 w 895349"/>
                  <a:gd name="connsiteY1" fmla="*/ 447675 h 895350"/>
                  <a:gd name="connsiteX2" fmla="*/ 447675 w 895349"/>
                  <a:gd name="connsiteY2" fmla="*/ 0 h 895350"/>
                  <a:gd name="connsiteX3" fmla="*/ 0 w 895349"/>
                  <a:gd name="connsiteY3" fmla="*/ 447675 h 895350"/>
                  <a:gd name="connsiteX4" fmla="*/ 447675 w 895349"/>
                  <a:gd name="connsiteY4" fmla="*/ 895350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49" h="895350">
                    <a:moveTo>
                      <a:pt x="447675" y="895350"/>
                    </a:moveTo>
                    <a:cubicBezTo>
                      <a:pt x="694372" y="895350"/>
                      <a:pt x="895350" y="694372"/>
                      <a:pt x="895350" y="447675"/>
                    </a:cubicBezTo>
                    <a:cubicBezTo>
                      <a:pt x="895350" y="200977"/>
                      <a:pt x="694372" y="0"/>
                      <a:pt x="447675" y="0"/>
                    </a:cubicBezTo>
                    <a:cubicBezTo>
                      <a:pt x="200978" y="0"/>
                      <a:pt x="0" y="200977"/>
                      <a:pt x="0" y="447675"/>
                    </a:cubicBezTo>
                    <a:cubicBezTo>
                      <a:pt x="0" y="694372"/>
                      <a:pt x="200978" y="895350"/>
                      <a:pt x="447675" y="895350"/>
                    </a:cubicBezTo>
                    <a:close/>
                  </a:path>
                </a:pathLst>
              </a:custGeom>
              <a:solidFill>
                <a:srgbClr val="FDBB29"/>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069A735-164F-47AD-91A8-44A170320C1E}"/>
                  </a:ext>
                </a:extLst>
              </p:cNvPr>
              <p:cNvSpPr/>
              <p:nvPr/>
            </p:nvSpPr>
            <p:spPr>
              <a:xfrm>
                <a:off x="8853012" y="7170364"/>
                <a:ext cx="394334" cy="637222"/>
              </a:xfrm>
              <a:custGeom>
                <a:avLst/>
                <a:gdLst>
                  <a:gd name="connsiteX0" fmla="*/ 275272 w 394334"/>
                  <a:gd name="connsiteY0" fmla="*/ 82868 h 637222"/>
                  <a:gd name="connsiteX1" fmla="*/ 285750 w 394334"/>
                  <a:gd name="connsiteY1" fmla="*/ 86678 h 637222"/>
                  <a:gd name="connsiteX2" fmla="*/ 348615 w 394334"/>
                  <a:gd name="connsiteY2" fmla="*/ 130493 h 637222"/>
                  <a:gd name="connsiteX3" fmla="*/ 376238 w 394334"/>
                  <a:gd name="connsiteY3" fmla="*/ 204788 h 637222"/>
                  <a:gd name="connsiteX4" fmla="*/ 297180 w 394334"/>
                  <a:gd name="connsiteY4" fmla="*/ 216218 h 637222"/>
                  <a:gd name="connsiteX5" fmla="*/ 275272 w 394334"/>
                  <a:gd name="connsiteY5" fmla="*/ 166688 h 637222"/>
                  <a:gd name="connsiteX6" fmla="*/ 275272 w 394334"/>
                  <a:gd name="connsiteY6" fmla="*/ 82868 h 637222"/>
                  <a:gd name="connsiteX7" fmla="*/ 275272 w 394334"/>
                  <a:gd name="connsiteY7" fmla="*/ 82868 h 637222"/>
                  <a:gd name="connsiteX8" fmla="*/ 275272 w 394334"/>
                  <a:gd name="connsiteY8" fmla="*/ 288608 h 637222"/>
                  <a:gd name="connsiteX9" fmla="*/ 321945 w 394334"/>
                  <a:gd name="connsiteY9" fmla="*/ 304800 h 637222"/>
                  <a:gd name="connsiteX10" fmla="*/ 375285 w 394334"/>
                  <a:gd name="connsiteY10" fmla="*/ 346710 h 637222"/>
                  <a:gd name="connsiteX11" fmla="*/ 394335 w 394334"/>
                  <a:gd name="connsiteY11" fmla="*/ 415290 h 637222"/>
                  <a:gd name="connsiteX12" fmla="*/ 370522 w 394334"/>
                  <a:gd name="connsiteY12" fmla="*/ 490538 h 637222"/>
                  <a:gd name="connsiteX13" fmla="*/ 302895 w 394334"/>
                  <a:gd name="connsiteY13" fmla="*/ 545783 h 637222"/>
                  <a:gd name="connsiteX14" fmla="*/ 275272 w 394334"/>
                  <a:gd name="connsiteY14" fmla="*/ 555308 h 637222"/>
                  <a:gd name="connsiteX15" fmla="*/ 275272 w 394334"/>
                  <a:gd name="connsiteY15" fmla="*/ 482917 h 637222"/>
                  <a:gd name="connsiteX16" fmla="*/ 284797 w 394334"/>
                  <a:gd name="connsiteY16" fmla="*/ 476250 h 637222"/>
                  <a:gd name="connsiteX17" fmla="*/ 311468 w 394334"/>
                  <a:gd name="connsiteY17" fmla="*/ 422910 h 637222"/>
                  <a:gd name="connsiteX18" fmla="*/ 287655 w 394334"/>
                  <a:gd name="connsiteY18" fmla="*/ 380048 h 637222"/>
                  <a:gd name="connsiteX19" fmla="*/ 275272 w 394334"/>
                  <a:gd name="connsiteY19" fmla="*/ 374333 h 637222"/>
                  <a:gd name="connsiteX20" fmla="*/ 275272 w 394334"/>
                  <a:gd name="connsiteY20" fmla="*/ 288608 h 637222"/>
                  <a:gd name="connsiteX21" fmla="*/ 155257 w 394334"/>
                  <a:gd name="connsiteY21" fmla="*/ 637223 h 637222"/>
                  <a:gd name="connsiteX22" fmla="*/ 155257 w 394334"/>
                  <a:gd name="connsiteY22" fmla="*/ 563880 h 637222"/>
                  <a:gd name="connsiteX23" fmla="*/ 123825 w 394334"/>
                  <a:gd name="connsiteY23" fmla="*/ 558165 h 637222"/>
                  <a:gd name="connsiteX24" fmla="*/ 123825 w 394334"/>
                  <a:gd name="connsiteY24" fmla="*/ 479108 h 637222"/>
                  <a:gd name="connsiteX25" fmla="*/ 155257 w 394334"/>
                  <a:gd name="connsiteY25" fmla="*/ 493395 h 637222"/>
                  <a:gd name="connsiteX26" fmla="*/ 155257 w 394334"/>
                  <a:gd name="connsiteY26" fmla="*/ 340042 h 637222"/>
                  <a:gd name="connsiteX27" fmla="*/ 123825 w 394334"/>
                  <a:gd name="connsiteY27" fmla="*/ 330517 h 637222"/>
                  <a:gd name="connsiteX28" fmla="*/ 123825 w 394334"/>
                  <a:gd name="connsiteY28" fmla="*/ 242888 h 637222"/>
                  <a:gd name="connsiteX29" fmla="*/ 132397 w 394334"/>
                  <a:gd name="connsiteY29" fmla="*/ 246698 h 637222"/>
                  <a:gd name="connsiteX30" fmla="*/ 155257 w 394334"/>
                  <a:gd name="connsiteY30" fmla="*/ 254317 h 637222"/>
                  <a:gd name="connsiteX31" fmla="*/ 155257 w 394334"/>
                  <a:gd name="connsiteY31" fmla="*/ 139065 h 637222"/>
                  <a:gd name="connsiteX32" fmla="*/ 123825 w 394334"/>
                  <a:gd name="connsiteY32" fmla="*/ 149543 h 637222"/>
                  <a:gd name="connsiteX33" fmla="*/ 123825 w 394334"/>
                  <a:gd name="connsiteY33" fmla="*/ 79058 h 637222"/>
                  <a:gd name="connsiteX34" fmla="*/ 155257 w 394334"/>
                  <a:gd name="connsiteY34" fmla="*/ 72390 h 637222"/>
                  <a:gd name="connsiteX35" fmla="*/ 155257 w 394334"/>
                  <a:gd name="connsiteY35" fmla="*/ 0 h 637222"/>
                  <a:gd name="connsiteX36" fmla="*/ 240030 w 394334"/>
                  <a:gd name="connsiteY36" fmla="*/ 0 h 637222"/>
                  <a:gd name="connsiteX37" fmla="*/ 240030 w 394334"/>
                  <a:gd name="connsiteY37" fmla="*/ 74295 h 637222"/>
                  <a:gd name="connsiteX38" fmla="*/ 276225 w 394334"/>
                  <a:gd name="connsiteY38" fmla="*/ 82868 h 637222"/>
                  <a:gd name="connsiteX39" fmla="*/ 276225 w 394334"/>
                  <a:gd name="connsiteY39" fmla="*/ 165735 h 637222"/>
                  <a:gd name="connsiteX40" fmla="*/ 266700 w 394334"/>
                  <a:gd name="connsiteY40" fmla="*/ 157163 h 637222"/>
                  <a:gd name="connsiteX41" fmla="*/ 240030 w 394334"/>
                  <a:gd name="connsiteY41" fmla="*/ 142875 h 637222"/>
                  <a:gd name="connsiteX42" fmla="*/ 240030 w 394334"/>
                  <a:gd name="connsiteY42" fmla="*/ 278130 h 637222"/>
                  <a:gd name="connsiteX43" fmla="*/ 276225 w 394334"/>
                  <a:gd name="connsiteY43" fmla="*/ 288608 h 637222"/>
                  <a:gd name="connsiteX44" fmla="*/ 276225 w 394334"/>
                  <a:gd name="connsiteY44" fmla="*/ 375285 h 637222"/>
                  <a:gd name="connsiteX45" fmla="*/ 240030 w 394334"/>
                  <a:gd name="connsiteY45" fmla="*/ 362903 h 637222"/>
                  <a:gd name="connsiteX46" fmla="*/ 240030 w 394334"/>
                  <a:gd name="connsiteY46" fmla="*/ 496253 h 637222"/>
                  <a:gd name="connsiteX47" fmla="*/ 276225 w 394334"/>
                  <a:gd name="connsiteY47" fmla="*/ 483870 h 637222"/>
                  <a:gd name="connsiteX48" fmla="*/ 276225 w 394334"/>
                  <a:gd name="connsiteY48" fmla="*/ 556260 h 637222"/>
                  <a:gd name="connsiteX49" fmla="*/ 240030 w 394334"/>
                  <a:gd name="connsiteY49" fmla="*/ 563880 h 637222"/>
                  <a:gd name="connsiteX50" fmla="*/ 240030 w 394334"/>
                  <a:gd name="connsiteY50" fmla="*/ 637223 h 637222"/>
                  <a:gd name="connsiteX51" fmla="*/ 155257 w 394334"/>
                  <a:gd name="connsiteY51" fmla="*/ 637223 h 637222"/>
                  <a:gd name="connsiteX52" fmla="*/ 122872 w 394334"/>
                  <a:gd name="connsiteY52" fmla="*/ 557213 h 637222"/>
                  <a:gd name="connsiteX53" fmla="*/ 61913 w 394334"/>
                  <a:gd name="connsiteY53" fmla="*/ 527685 h 637222"/>
                  <a:gd name="connsiteX54" fmla="*/ 0 w 394334"/>
                  <a:gd name="connsiteY54" fmla="*/ 414338 h 637222"/>
                  <a:gd name="connsiteX55" fmla="*/ 80010 w 394334"/>
                  <a:gd name="connsiteY55" fmla="*/ 401955 h 637222"/>
                  <a:gd name="connsiteX56" fmla="*/ 117157 w 394334"/>
                  <a:gd name="connsiteY56" fmla="*/ 475298 h 637222"/>
                  <a:gd name="connsiteX57" fmla="*/ 123825 w 394334"/>
                  <a:gd name="connsiteY57" fmla="*/ 480060 h 637222"/>
                  <a:gd name="connsiteX58" fmla="*/ 123825 w 394334"/>
                  <a:gd name="connsiteY58" fmla="*/ 557213 h 637222"/>
                  <a:gd name="connsiteX59" fmla="*/ 122872 w 394334"/>
                  <a:gd name="connsiteY59" fmla="*/ 557213 h 637222"/>
                  <a:gd name="connsiteX60" fmla="*/ 122872 w 394334"/>
                  <a:gd name="connsiteY60" fmla="*/ 331470 h 637222"/>
                  <a:gd name="connsiteX61" fmla="*/ 82868 w 394334"/>
                  <a:gd name="connsiteY61" fmla="*/ 316230 h 637222"/>
                  <a:gd name="connsiteX62" fmla="*/ 31432 w 394334"/>
                  <a:gd name="connsiteY62" fmla="*/ 271463 h 637222"/>
                  <a:gd name="connsiteX63" fmla="*/ 13335 w 394334"/>
                  <a:gd name="connsiteY63" fmla="*/ 207645 h 637222"/>
                  <a:gd name="connsiteX64" fmla="*/ 27622 w 394334"/>
                  <a:gd name="connsiteY64" fmla="*/ 148590 h 637222"/>
                  <a:gd name="connsiteX65" fmla="*/ 66675 w 394334"/>
                  <a:gd name="connsiteY65" fmla="*/ 103823 h 637222"/>
                  <a:gd name="connsiteX66" fmla="*/ 118110 w 394334"/>
                  <a:gd name="connsiteY66" fmla="*/ 80010 h 637222"/>
                  <a:gd name="connsiteX67" fmla="*/ 122872 w 394334"/>
                  <a:gd name="connsiteY67" fmla="*/ 79058 h 637222"/>
                  <a:gd name="connsiteX68" fmla="*/ 122872 w 394334"/>
                  <a:gd name="connsiteY68" fmla="*/ 149543 h 637222"/>
                  <a:gd name="connsiteX69" fmla="*/ 114300 w 394334"/>
                  <a:gd name="connsiteY69" fmla="*/ 155258 h 637222"/>
                  <a:gd name="connsiteX70" fmla="*/ 90488 w 394334"/>
                  <a:gd name="connsiteY70" fmla="*/ 198120 h 637222"/>
                  <a:gd name="connsiteX71" fmla="*/ 100013 w 394334"/>
                  <a:gd name="connsiteY71" fmla="*/ 226695 h 637222"/>
                  <a:gd name="connsiteX72" fmla="*/ 121920 w 394334"/>
                  <a:gd name="connsiteY72" fmla="*/ 243840 h 637222"/>
                  <a:gd name="connsiteX73" fmla="*/ 121920 w 394334"/>
                  <a:gd name="connsiteY73" fmla="*/ 331470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8"/>
                    </a:moveTo>
                    <a:cubicBezTo>
                      <a:pt x="279082" y="83820"/>
                      <a:pt x="281940" y="85725"/>
                      <a:pt x="285750" y="86678"/>
                    </a:cubicBezTo>
                    <a:cubicBezTo>
                      <a:pt x="314325" y="97155"/>
                      <a:pt x="334328" y="112395"/>
                      <a:pt x="348615" y="130493"/>
                    </a:cubicBezTo>
                    <a:cubicBezTo>
                      <a:pt x="361950" y="148590"/>
                      <a:pt x="371475" y="173355"/>
                      <a:pt x="376238" y="204788"/>
                    </a:cubicBezTo>
                    <a:lnTo>
                      <a:pt x="297180" y="216218"/>
                    </a:lnTo>
                    <a:cubicBezTo>
                      <a:pt x="294322" y="196215"/>
                      <a:pt x="286703" y="180023"/>
                      <a:pt x="275272" y="166688"/>
                    </a:cubicBezTo>
                    <a:lnTo>
                      <a:pt x="275272" y="82868"/>
                    </a:lnTo>
                    <a:lnTo>
                      <a:pt x="275272" y="82868"/>
                    </a:lnTo>
                    <a:close/>
                    <a:moveTo>
                      <a:pt x="275272" y="288608"/>
                    </a:moveTo>
                    <a:cubicBezTo>
                      <a:pt x="295275" y="294323"/>
                      <a:pt x="310515" y="300038"/>
                      <a:pt x="321945" y="304800"/>
                    </a:cubicBezTo>
                    <a:cubicBezTo>
                      <a:pt x="344805" y="314325"/>
                      <a:pt x="361950" y="328613"/>
                      <a:pt x="375285" y="346710"/>
                    </a:cubicBezTo>
                    <a:cubicBezTo>
                      <a:pt x="388620" y="364808"/>
                      <a:pt x="394335" y="387667"/>
                      <a:pt x="394335" y="415290"/>
                    </a:cubicBezTo>
                    <a:cubicBezTo>
                      <a:pt x="394335" y="441960"/>
                      <a:pt x="386715" y="466725"/>
                      <a:pt x="370522" y="490538"/>
                    </a:cubicBezTo>
                    <a:cubicBezTo>
                      <a:pt x="355282" y="514350"/>
                      <a:pt x="332422" y="532448"/>
                      <a:pt x="302895" y="545783"/>
                    </a:cubicBezTo>
                    <a:cubicBezTo>
                      <a:pt x="294322" y="549593"/>
                      <a:pt x="284797" y="553403"/>
                      <a:pt x="275272" y="555308"/>
                    </a:cubicBezTo>
                    <a:lnTo>
                      <a:pt x="275272" y="482917"/>
                    </a:lnTo>
                    <a:cubicBezTo>
                      <a:pt x="279082" y="481013"/>
                      <a:pt x="281940" y="478155"/>
                      <a:pt x="284797" y="476250"/>
                    </a:cubicBezTo>
                    <a:cubicBezTo>
                      <a:pt x="302895" y="461010"/>
                      <a:pt x="311468" y="443865"/>
                      <a:pt x="311468" y="422910"/>
                    </a:cubicBezTo>
                    <a:cubicBezTo>
                      <a:pt x="311468" y="404813"/>
                      <a:pt x="303847" y="390525"/>
                      <a:pt x="287655" y="380048"/>
                    </a:cubicBezTo>
                    <a:cubicBezTo>
                      <a:pt x="284797" y="378142"/>
                      <a:pt x="280988" y="376238"/>
                      <a:pt x="275272" y="374333"/>
                    </a:cubicBezTo>
                    <a:lnTo>
                      <a:pt x="275272" y="288608"/>
                    </a:lnTo>
                    <a:close/>
                    <a:moveTo>
                      <a:pt x="155257" y="637223"/>
                    </a:moveTo>
                    <a:lnTo>
                      <a:pt x="155257" y="563880"/>
                    </a:lnTo>
                    <a:cubicBezTo>
                      <a:pt x="143828" y="561975"/>
                      <a:pt x="133350" y="560070"/>
                      <a:pt x="123825" y="558165"/>
                    </a:cubicBezTo>
                    <a:lnTo>
                      <a:pt x="123825" y="479108"/>
                    </a:lnTo>
                    <a:cubicBezTo>
                      <a:pt x="133350" y="485775"/>
                      <a:pt x="143828" y="490538"/>
                      <a:pt x="155257" y="493395"/>
                    </a:cubicBezTo>
                    <a:lnTo>
                      <a:pt x="155257" y="340042"/>
                    </a:lnTo>
                    <a:cubicBezTo>
                      <a:pt x="143828" y="336233"/>
                      <a:pt x="133350" y="333375"/>
                      <a:pt x="123825" y="330517"/>
                    </a:cubicBezTo>
                    <a:lnTo>
                      <a:pt x="123825" y="242888"/>
                    </a:lnTo>
                    <a:cubicBezTo>
                      <a:pt x="126682" y="243840"/>
                      <a:pt x="129540" y="245745"/>
                      <a:pt x="132397" y="246698"/>
                    </a:cubicBezTo>
                    <a:cubicBezTo>
                      <a:pt x="136207" y="248603"/>
                      <a:pt x="143828" y="250508"/>
                      <a:pt x="155257" y="254317"/>
                    </a:cubicBezTo>
                    <a:lnTo>
                      <a:pt x="155257" y="139065"/>
                    </a:lnTo>
                    <a:cubicBezTo>
                      <a:pt x="142875" y="140970"/>
                      <a:pt x="132397" y="144780"/>
                      <a:pt x="123825" y="149543"/>
                    </a:cubicBezTo>
                    <a:lnTo>
                      <a:pt x="123825" y="79058"/>
                    </a:lnTo>
                    <a:cubicBezTo>
                      <a:pt x="134303" y="76200"/>
                      <a:pt x="144780" y="74295"/>
                      <a:pt x="155257" y="72390"/>
                    </a:cubicBezTo>
                    <a:lnTo>
                      <a:pt x="155257" y="0"/>
                    </a:lnTo>
                    <a:lnTo>
                      <a:pt x="240030" y="0"/>
                    </a:lnTo>
                    <a:lnTo>
                      <a:pt x="240030" y="74295"/>
                    </a:lnTo>
                    <a:cubicBezTo>
                      <a:pt x="252413" y="76200"/>
                      <a:pt x="264795" y="79058"/>
                      <a:pt x="276225" y="82868"/>
                    </a:cubicBezTo>
                    <a:lnTo>
                      <a:pt x="276225" y="165735"/>
                    </a:lnTo>
                    <a:cubicBezTo>
                      <a:pt x="273368" y="162878"/>
                      <a:pt x="270510" y="160020"/>
                      <a:pt x="266700" y="157163"/>
                    </a:cubicBezTo>
                    <a:cubicBezTo>
                      <a:pt x="259080" y="150495"/>
                      <a:pt x="250507" y="145733"/>
                      <a:pt x="240030" y="142875"/>
                    </a:cubicBezTo>
                    <a:lnTo>
                      <a:pt x="240030" y="278130"/>
                    </a:lnTo>
                    <a:cubicBezTo>
                      <a:pt x="253365" y="281940"/>
                      <a:pt x="265747" y="285750"/>
                      <a:pt x="276225" y="288608"/>
                    </a:cubicBezTo>
                    <a:lnTo>
                      <a:pt x="276225" y="375285"/>
                    </a:lnTo>
                    <a:cubicBezTo>
                      <a:pt x="267653" y="371475"/>
                      <a:pt x="255270" y="367665"/>
                      <a:pt x="240030" y="362903"/>
                    </a:cubicBezTo>
                    <a:lnTo>
                      <a:pt x="240030" y="496253"/>
                    </a:lnTo>
                    <a:cubicBezTo>
                      <a:pt x="254318" y="493395"/>
                      <a:pt x="266700" y="489585"/>
                      <a:pt x="276225" y="483870"/>
                    </a:cubicBezTo>
                    <a:lnTo>
                      <a:pt x="276225" y="556260"/>
                    </a:lnTo>
                    <a:cubicBezTo>
                      <a:pt x="264795" y="559118"/>
                      <a:pt x="252413" y="561975"/>
                      <a:pt x="240030" y="563880"/>
                    </a:cubicBezTo>
                    <a:lnTo>
                      <a:pt x="240030" y="637223"/>
                    </a:lnTo>
                    <a:lnTo>
                      <a:pt x="155257" y="637223"/>
                    </a:lnTo>
                    <a:close/>
                    <a:moveTo>
                      <a:pt x="122872" y="557213"/>
                    </a:moveTo>
                    <a:cubicBezTo>
                      <a:pt x="98107" y="550545"/>
                      <a:pt x="78105" y="541020"/>
                      <a:pt x="61913" y="527685"/>
                    </a:cubicBezTo>
                    <a:cubicBezTo>
                      <a:pt x="29528" y="501967"/>
                      <a:pt x="8572" y="463867"/>
                      <a:pt x="0" y="414338"/>
                    </a:cubicBezTo>
                    <a:lnTo>
                      <a:pt x="80010" y="401955"/>
                    </a:lnTo>
                    <a:cubicBezTo>
                      <a:pt x="84772" y="434340"/>
                      <a:pt x="97155" y="458153"/>
                      <a:pt x="117157" y="475298"/>
                    </a:cubicBezTo>
                    <a:cubicBezTo>
                      <a:pt x="119063" y="477203"/>
                      <a:pt x="120968" y="478155"/>
                      <a:pt x="123825" y="480060"/>
                    </a:cubicBezTo>
                    <a:lnTo>
                      <a:pt x="123825" y="557213"/>
                    </a:lnTo>
                    <a:lnTo>
                      <a:pt x="122872" y="557213"/>
                    </a:lnTo>
                    <a:close/>
                    <a:moveTo>
                      <a:pt x="122872" y="331470"/>
                    </a:moveTo>
                    <a:cubicBezTo>
                      <a:pt x="105728" y="325755"/>
                      <a:pt x="92393" y="320992"/>
                      <a:pt x="82868" y="316230"/>
                    </a:cubicBezTo>
                    <a:cubicBezTo>
                      <a:pt x="60007" y="304800"/>
                      <a:pt x="42863" y="290513"/>
                      <a:pt x="31432" y="271463"/>
                    </a:cubicBezTo>
                    <a:cubicBezTo>
                      <a:pt x="20003" y="252413"/>
                      <a:pt x="13335" y="231458"/>
                      <a:pt x="13335" y="207645"/>
                    </a:cubicBezTo>
                    <a:cubicBezTo>
                      <a:pt x="13335" y="186690"/>
                      <a:pt x="18097" y="166688"/>
                      <a:pt x="27622" y="148590"/>
                    </a:cubicBezTo>
                    <a:cubicBezTo>
                      <a:pt x="37147" y="130493"/>
                      <a:pt x="50482" y="115253"/>
                      <a:pt x="66675" y="103823"/>
                    </a:cubicBezTo>
                    <a:cubicBezTo>
                      <a:pt x="79057" y="94298"/>
                      <a:pt x="96203" y="86678"/>
                      <a:pt x="118110" y="80010"/>
                    </a:cubicBezTo>
                    <a:lnTo>
                      <a:pt x="122872" y="79058"/>
                    </a:lnTo>
                    <a:lnTo>
                      <a:pt x="122872" y="149543"/>
                    </a:lnTo>
                    <a:cubicBezTo>
                      <a:pt x="120015" y="151448"/>
                      <a:pt x="117157" y="153353"/>
                      <a:pt x="114300" y="155258"/>
                    </a:cubicBezTo>
                    <a:cubicBezTo>
                      <a:pt x="98107" y="167640"/>
                      <a:pt x="90488" y="181928"/>
                      <a:pt x="90488" y="198120"/>
                    </a:cubicBezTo>
                    <a:cubicBezTo>
                      <a:pt x="90488" y="208598"/>
                      <a:pt x="93345" y="218123"/>
                      <a:pt x="100013" y="226695"/>
                    </a:cubicBezTo>
                    <a:cubicBezTo>
                      <a:pt x="104775" y="233363"/>
                      <a:pt x="112395" y="239078"/>
                      <a:pt x="121920" y="243840"/>
                    </a:cubicBezTo>
                    <a:lnTo>
                      <a:pt x="121920" y="331470"/>
                    </a:lnTo>
                    <a:close/>
                  </a:path>
                </a:pathLst>
              </a:custGeom>
              <a:solidFill>
                <a:srgbClr val="F38D0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426FCCF-F31D-451D-9F78-DD8177583FBC}"/>
                  </a:ext>
                </a:extLst>
              </p:cNvPr>
              <p:cNvSpPr/>
              <p:nvPr/>
            </p:nvSpPr>
            <p:spPr>
              <a:xfrm>
                <a:off x="8643462" y="7019869"/>
                <a:ext cx="828675" cy="293369"/>
              </a:xfrm>
              <a:custGeom>
                <a:avLst/>
                <a:gdLst>
                  <a:gd name="connsiteX0" fmla="*/ 420053 w 828675"/>
                  <a:gd name="connsiteY0" fmla="*/ 0 h 293369"/>
                  <a:gd name="connsiteX1" fmla="*/ 828675 w 828675"/>
                  <a:gd name="connsiteY1" fmla="*/ 263842 h 293369"/>
                  <a:gd name="connsiteX2" fmla="*/ 421957 w 828675"/>
                  <a:gd name="connsiteY2" fmla="*/ 32385 h 293369"/>
                  <a:gd name="connsiteX3" fmla="*/ 0 w 828675"/>
                  <a:gd name="connsiteY3" fmla="*/ 293370 h 293369"/>
                  <a:gd name="connsiteX4" fmla="*/ 420053 w 828675"/>
                  <a:gd name="connsiteY4" fmla="*/ 0 h 293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675" h="293369">
                    <a:moveTo>
                      <a:pt x="420053" y="0"/>
                    </a:moveTo>
                    <a:cubicBezTo>
                      <a:pt x="601980" y="0"/>
                      <a:pt x="758190" y="108585"/>
                      <a:pt x="828675" y="263842"/>
                    </a:cubicBezTo>
                    <a:cubicBezTo>
                      <a:pt x="749618" y="125730"/>
                      <a:pt x="597218" y="32385"/>
                      <a:pt x="421957" y="32385"/>
                    </a:cubicBezTo>
                    <a:cubicBezTo>
                      <a:pt x="234315" y="32385"/>
                      <a:pt x="73343" y="139065"/>
                      <a:pt x="0" y="293370"/>
                    </a:cubicBezTo>
                    <a:cubicBezTo>
                      <a:pt x="62865" y="121920"/>
                      <a:pt x="227647" y="0"/>
                      <a:pt x="420053" y="0"/>
                    </a:cubicBezTo>
                    <a:close/>
                  </a:path>
                </a:pathLst>
              </a:custGeom>
              <a:solidFill>
                <a:srgbClr val="F38D04"/>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CA4A9BB-8D0D-45E3-BDC9-7B06AB4DD1C1}"/>
                  </a:ext>
                </a:extLst>
              </p:cNvPr>
              <p:cNvSpPr/>
              <p:nvPr/>
            </p:nvSpPr>
            <p:spPr>
              <a:xfrm>
                <a:off x="8867300" y="7149409"/>
                <a:ext cx="394334" cy="637222"/>
              </a:xfrm>
              <a:custGeom>
                <a:avLst/>
                <a:gdLst>
                  <a:gd name="connsiteX0" fmla="*/ 275272 w 394334"/>
                  <a:gd name="connsiteY0" fmla="*/ 82867 h 637222"/>
                  <a:gd name="connsiteX1" fmla="*/ 285750 w 394334"/>
                  <a:gd name="connsiteY1" fmla="*/ 86677 h 637222"/>
                  <a:gd name="connsiteX2" fmla="*/ 348615 w 394334"/>
                  <a:gd name="connsiteY2" fmla="*/ 130492 h 637222"/>
                  <a:gd name="connsiteX3" fmla="*/ 376238 w 394334"/>
                  <a:gd name="connsiteY3" fmla="*/ 204788 h 637222"/>
                  <a:gd name="connsiteX4" fmla="*/ 297180 w 394334"/>
                  <a:gd name="connsiteY4" fmla="*/ 216217 h 637222"/>
                  <a:gd name="connsiteX5" fmla="*/ 275272 w 394334"/>
                  <a:gd name="connsiteY5" fmla="*/ 166688 h 637222"/>
                  <a:gd name="connsiteX6" fmla="*/ 275272 w 394334"/>
                  <a:gd name="connsiteY6" fmla="*/ 82867 h 637222"/>
                  <a:gd name="connsiteX7" fmla="*/ 275272 w 394334"/>
                  <a:gd name="connsiteY7" fmla="*/ 82867 h 637222"/>
                  <a:gd name="connsiteX8" fmla="*/ 275272 w 394334"/>
                  <a:gd name="connsiteY8" fmla="*/ 287655 h 637222"/>
                  <a:gd name="connsiteX9" fmla="*/ 321945 w 394334"/>
                  <a:gd name="connsiteY9" fmla="*/ 303847 h 637222"/>
                  <a:gd name="connsiteX10" fmla="*/ 375285 w 394334"/>
                  <a:gd name="connsiteY10" fmla="*/ 345758 h 637222"/>
                  <a:gd name="connsiteX11" fmla="*/ 394335 w 394334"/>
                  <a:gd name="connsiteY11" fmla="*/ 414338 h 637222"/>
                  <a:gd name="connsiteX12" fmla="*/ 370522 w 394334"/>
                  <a:gd name="connsiteY12" fmla="*/ 489585 h 637222"/>
                  <a:gd name="connsiteX13" fmla="*/ 302895 w 394334"/>
                  <a:gd name="connsiteY13" fmla="*/ 544830 h 637222"/>
                  <a:gd name="connsiteX14" fmla="*/ 275272 w 394334"/>
                  <a:gd name="connsiteY14" fmla="*/ 554355 h 637222"/>
                  <a:gd name="connsiteX15" fmla="*/ 275272 w 394334"/>
                  <a:gd name="connsiteY15" fmla="*/ 481965 h 637222"/>
                  <a:gd name="connsiteX16" fmla="*/ 284797 w 394334"/>
                  <a:gd name="connsiteY16" fmla="*/ 475297 h 637222"/>
                  <a:gd name="connsiteX17" fmla="*/ 311468 w 394334"/>
                  <a:gd name="connsiteY17" fmla="*/ 421958 h 637222"/>
                  <a:gd name="connsiteX18" fmla="*/ 287655 w 394334"/>
                  <a:gd name="connsiteY18" fmla="*/ 379095 h 637222"/>
                  <a:gd name="connsiteX19" fmla="*/ 275272 w 394334"/>
                  <a:gd name="connsiteY19" fmla="*/ 373380 h 637222"/>
                  <a:gd name="connsiteX20" fmla="*/ 275272 w 394334"/>
                  <a:gd name="connsiteY20" fmla="*/ 287655 h 637222"/>
                  <a:gd name="connsiteX21" fmla="*/ 154305 w 394334"/>
                  <a:gd name="connsiteY21" fmla="*/ 636270 h 637222"/>
                  <a:gd name="connsiteX22" fmla="*/ 154305 w 394334"/>
                  <a:gd name="connsiteY22" fmla="*/ 562928 h 637222"/>
                  <a:gd name="connsiteX23" fmla="*/ 122872 w 394334"/>
                  <a:gd name="connsiteY23" fmla="*/ 557213 h 637222"/>
                  <a:gd name="connsiteX24" fmla="*/ 122872 w 394334"/>
                  <a:gd name="connsiteY24" fmla="*/ 480060 h 637222"/>
                  <a:gd name="connsiteX25" fmla="*/ 154305 w 394334"/>
                  <a:gd name="connsiteY25" fmla="*/ 494347 h 637222"/>
                  <a:gd name="connsiteX26" fmla="*/ 154305 w 394334"/>
                  <a:gd name="connsiteY26" fmla="*/ 340995 h 637222"/>
                  <a:gd name="connsiteX27" fmla="*/ 122872 w 394334"/>
                  <a:gd name="connsiteY27" fmla="*/ 331470 h 637222"/>
                  <a:gd name="connsiteX28" fmla="*/ 122872 w 394334"/>
                  <a:gd name="connsiteY28" fmla="*/ 242888 h 637222"/>
                  <a:gd name="connsiteX29" fmla="*/ 131445 w 394334"/>
                  <a:gd name="connsiteY29" fmla="*/ 246698 h 637222"/>
                  <a:gd name="connsiteX30" fmla="*/ 154305 w 394334"/>
                  <a:gd name="connsiteY30" fmla="*/ 254317 h 637222"/>
                  <a:gd name="connsiteX31" fmla="*/ 154305 w 394334"/>
                  <a:gd name="connsiteY31" fmla="*/ 139065 h 637222"/>
                  <a:gd name="connsiteX32" fmla="*/ 122872 w 394334"/>
                  <a:gd name="connsiteY32" fmla="*/ 149542 h 637222"/>
                  <a:gd name="connsiteX33" fmla="*/ 122872 w 394334"/>
                  <a:gd name="connsiteY33" fmla="*/ 79058 h 637222"/>
                  <a:gd name="connsiteX34" fmla="*/ 154305 w 394334"/>
                  <a:gd name="connsiteY34" fmla="*/ 72390 h 637222"/>
                  <a:gd name="connsiteX35" fmla="*/ 154305 w 394334"/>
                  <a:gd name="connsiteY35" fmla="*/ 0 h 637222"/>
                  <a:gd name="connsiteX36" fmla="*/ 239078 w 394334"/>
                  <a:gd name="connsiteY36" fmla="*/ 0 h 637222"/>
                  <a:gd name="connsiteX37" fmla="*/ 239078 w 394334"/>
                  <a:gd name="connsiteY37" fmla="*/ 74295 h 637222"/>
                  <a:gd name="connsiteX38" fmla="*/ 275272 w 394334"/>
                  <a:gd name="connsiteY38" fmla="*/ 82867 h 637222"/>
                  <a:gd name="connsiteX39" fmla="*/ 275272 w 394334"/>
                  <a:gd name="connsiteY39" fmla="*/ 165735 h 637222"/>
                  <a:gd name="connsiteX40" fmla="*/ 265747 w 394334"/>
                  <a:gd name="connsiteY40" fmla="*/ 157163 h 637222"/>
                  <a:gd name="connsiteX41" fmla="*/ 239078 w 394334"/>
                  <a:gd name="connsiteY41" fmla="*/ 142875 h 637222"/>
                  <a:gd name="connsiteX42" fmla="*/ 239078 w 394334"/>
                  <a:gd name="connsiteY42" fmla="*/ 278130 h 637222"/>
                  <a:gd name="connsiteX43" fmla="*/ 275272 w 394334"/>
                  <a:gd name="connsiteY43" fmla="*/ 288608 h 637222"/>
                  <a:gd name="connsiteX44" fmla="*/ 275272 w 394334"/>
                  <a:gd name="connsiteY44" fmla="*/ 375285 h 637222"/>
                  <a:gd name="connsiteX45" fmla="*/ 239078 w 394334"/>
                  <a:gd name="connsiteY45" fmla="*/ 362903 h 637222"/>
                  <a:gd name="connsiteX46" fmla="*/ 239078 w 394334"/>
                  <a:gd name="connsiteY46" fmla="*/ 496253 h 637222"/>
                  <a:gd name="connsiteX47" fmla="*/ 275272 w 394334"/>
                  <a:gd name="connsiteY47" fmla="*/ 483870 h 637222"/>
                  <a:gd name="connsiteX48" fmla="*/ 275272 w 394334"/>
                  <a:gd name="connsiteY48" fmla="*/ 556260 h 637222"/>
                  <a:gd name="connsiteX49" fmla="*/ 239078 w 394334"/>
                  <a:gd name="connsiteY49" fmla="*/ 563880 h 637222"/>
                  <a:gd name="connsiteX50" fmla="*/ 239078 w 394334"/>
                  <a:gd name="connsiteY50" fmla="*/ 637222 h 637222"/>
                  <a:gd name="connsiteX51" fmla="*/ 154305 w 394334"/>
                  <a:gd name="connsiteY51" fmla="*/ 637222 h 637222"/>
                  <a:gd name="connsiteX52" fmla="*/ 122872 w 394334"/>
                  <a:gd name="connsiteY52" fmla="*/ 556260 h 637222"/>
                  <a:gd name="connsiteX53" fmla="*/ 61913 w 394334"/>
                  <a:gd name="connsiteY53" fmla="*/ 526733 h 637222"/>
                  <a:gd name="connsiteX54" fmla="*/ 0 w 394334"/>
                  <a:gd name="connsiteY54" fmla="*/ 413385 h 637222"/>
                  <a:gd name="connsiteX55" fmla="*/ 80010 w 394334"/>
                  <a:gd name="connsiteY55" fmla="*/ 401003 h 637222"/>
                  <a:gd name="connsiteX56" fmla="*/ 117157 w 394334"/>
                  <a:gd name="connsiteY56" fmla="*/ 474345 h 637222"/>
                  <a:gd name="connsiteX57" fmla="*/ 123825 w 394334"/>
                  <a:gd name="connsiteY57" fmla="*/ 479108 h 637222"/>
                  <a:gd name="connsiteX58" fmla="*/ 123825 w 394334"/>
                  <a:gd name="connsiteY58" fmla="*/ 556260 h 637222"/>
                  <a:gd name="connsiteX59" fmla="*/ 122872 w 394334"/>
                  <a:gd name="connsiteY59" fmla="*/ 556260 h 637222"/>
                  <a:gd name="connsiteX60" fmla="*/ 122872 w 394334"/>
                  <a:gd name="connsiteY60" fmla="*/ 330517 h 637222"/>
                  <a:gd name="connsiteX61" fmla="*/ 82868 w 394334"/>
                  <a:gd name="connsiteY61" fmla="*/ 315278 h 637222"/>
                  <a:gd name="connsiteX62" fmla="*/ 31432 w 394334"/>
                  <a:gd name="connsiteY62" fmla="*/ 270510 h 637222"/>
                  <a:gd name="connsiteX63" fmla="*/ 13335 w 394334"/>
                  <a:gd name="connsiteY63" fmla="*/ 206692 h 637222"/>
                  <a:gd name="connsiteX64" fmla="*/ 27622 w 394334"/>
                  <a:gd name="connsiteY64" fmla="*/ 147638 h 637222"/>
                  <a:gd name="connsiteX65" fmla="*/ 67628 w 394334"/>
                  <a:gd name="connsiteY65" fmla="*/ 102870 h 637222"/>
                  <a:gd name="connsiteX66" fmla="*/ 119063 w 394334"/>
                  <a:gd name="connsiteY66" fmla="*/ 79058 h 637222"/>
                  <a:gd name="connsiteX67" fmla="*/ 123825 w 394334"/>
                  <a:gd name="connsiteY67" fmla="*/ 78105 h 637222"/>
                  <a:gd name="connsiteX68" fmla="*/ 123825 w 394334"/>
                  <a:gd name="connsiteY68" fmla="*/ 148590 h 637222"/>
                  <a:gd name="connsiteX69" fmla="*/ 115253 w 394334"/>
                  <a:gd name="connsiteY69" fmla="*/ 154305 h 637222"/>
                  <a:gd name="connsiteX70" fmla="*/ 91440 w 394334"/>
                  <a:gd name="connsiteY70" fmla="*/ 197167 h 637222"/>
                  <a:gd name="connsiteX71" fmla="*/ 100965 w 394334"/>
                  <a:gd name="connsiteY71" fmla="*/ 225742 h 637222"/>
                  <a:gd name="connsiteX72" fmla="*/ 122872 w 394334"/>
                  <a:gd name="connsiteY72" fmla="*/ 242888 h 637222"/>
                  <a:gd name="connsiteX73" fmla="*/ 122872 w 394334"/>
                  <a:gd name="connsiteY73" fmla="*/ 330517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7"/>
                    </a:moveTo>
                    <a:cubicBezTo>
                      <a:pt x="279082" y="83820"/>
                      <a:pt x="281940" y="85725"/>
                      <a:pt x="285750" y="86677"/>
                    </a:cubicBezTo>
                    <a:cubicBezTo>
                      <a:pt x="314325" y="97155"/>
                      <a:pt x="334328" y="112395"/>
                      <a:pt x="348615" y="130492"/>
                    </a:cubicBezTo>
                    <a:cubicBezTo>
                      <a:pt x="361950" y="148590"/>
                      <a:pt x="371475" y="173355"/>
                      <a:pt x="376238" y="204788"/>
                    </a:cubicBezTo>
                    <a:lnTo>
                      <a:pt x="297180" y="216217"/>
                    </a:lnTo>
                    <a:cubicBezTo>
                      <a:pt x="294322" y="196215"/>
                      <a:pt x="286703" y="180023"/>
                      <a:pt x="275272" y="166688"/>
                    </a:cubicBezTo>
                    <a:lnTo>
                      <a:pt x="275272" y="82867"/>
                    </a:lnTo>
                    <a:lnTo>
                      <a:pt x="275272" y="82867"/>
                    </a:lnTo>
                    <a:close/>
                    <a:moveTo>
                      <a:pt x="275272" y="287655"/>
                    </a:moveTo>
                    <a:cubicBezTo>
                      <a:pt x="295275" y="293370"/>
                      <a:pt x="310515" y="299085"/>
                      <a:pt x="321945" y="303847"/>
                    </a:cubicBezTo>
                    <a:cubicBezTo>
                      <a:pt x="344805" y="313372"/>
                      <a:pt x="361950" y="327660"/>
                      <a:pt x="375285" y="345758"/>
                    </a:cubicBezTo>
                    <a:cubicBezTo>
                      <a:pt x="388620" y="363855"/>
                      <a:pt x="394335" y="386715"/>
                      <a:pt x="394335" y="414338"/>
                    </a:cubicBezTo>
                    <a:cubicBezTo>
                      <a:pt x="394335" y="441008"/>
                      <a:pt x="386715" y="465772"/>
                      <a:pt x="370522" y="489585"/>
                    </a:cubicBezTo>
                    <a:cubicBezTo>
                      <a:pt x="355282" y="513397"/>
                      <a:pt x="332422" y="531495"/>
                      <a:pt x="302895" y="544830"/>
                    </a:cubicBezTo>
                    <a:cubicBezTo>
                      <a:pt x="294322" y="548640"/>
                      <a:pt x="284797" y="552450"/>
                      <a:pt x="275272" y="554355"/>
                    </a:cubicBezTo>
                    <a:lnTo>
                      <a:pt x="275272" y="481965"/>
                    </a:lnTo>
                    <a:cubicBezTo>
                      <a:pt x="279082" y="480060"/>
                      <a:pt x="281940" y="477203"/>
                      <a:pt x="284797" y="475297"/>
                    </a:cubicBezTo>
                    <a:cubicBezTo>
                      <a:pt x="302895" y="460058"/>
                      <a:pt x="311468" y="442913"/>
                      <a:pt x="311468" y="421958"/>
                    </a:cubicBezTo>
                    <a:cubicBezTo>
                      <a:pt x="311468" y="403860"/>
                      <a:pt x="303847" y="389572"/>
                      <a:pt x="287655" y="379095"/>
                    </a:cubicBezTo>
                    <a:cubicBezTo>
                      <a:pt x="284797" y="377190"/>
                      <a:pt x="280988" y="375285"/>
                      <a:pt x="275272" y="373380"/>
                    </a:cubicBezTo>
                    <a:lnTo>
                      <a:pt x="275272" y="287655"/>
                    </a:lnTo>
                    <a:close/>
                    <a:moveTo>
                      <a:pt x="154305" y="636270"/>
                    </a:moveTo>
                    <a:lnTo>
                      <a:pt x="154305" y="562928"/>
                    </a:lnTo>
                    <a:cubicBezTo>
                      <a:pt x="142875" y="561022"/>
                      <a:pt x="132397" y="559118"/>
                      <a:pt x="122872" y="557213"/>
                    </a:cubicBezTo>
                    <a:lnTo>
                      <a:pt x="122872" y="480060"/>
                    </a:lnTo>
                    <a:cubicBezTo>
                      <a:pt x="132397" y="486728"/>
                      <a:pt x="142875" y="491490"/>
                      <a:pt x="154305" y="494347"/>
                    </a:cubicBezTo>
                    <a:lnTo>
                      <a:pt x="154305" y="340995"/>
                    </a:lnTo>
                    <a:cubicBezTo>
                      <a:pt x="142875" y="337185"/>
                      <a:pt x="132397" y="334328"/>
                      <a:pt x="122872" y="331470"/>
                    </a:cubicBezTo>
                    <a:lnTo>
                      <a:pt x="122872" y="242888"/>
                    </a:lnTo>
                    <a:cubicBezTo>
                      <a:pt x="125730" y="243840"/>
                      <a:pt x="128588" y="245745"/>
                      <a:pt x="131445" y="246698"/>
                    </a:cubicBezTo>
                    <a:cubicBezTo>
                      <a:pt x="135255" y="248602"/>
                      <a:pt x="142875" y="250508"/>
                      <a:pt x="154305" y="254317"/>
                    </a:cubicBezTo>
                    <a:lnTo>
                      <a:pt x="154305" y="139065"/>
                    </a:lnTo>
                    <a:cubicBezTo>
                      <a:pt x="141922" y="140970"/>
                      <a:pt x="131445" y="144780"/>
                      <a:pt x="122872" y="149542"/>
                    </a:cubicBezTo>
                    <a:lnTo>
                      <a:pt x="122872" y="79058"/>
                    </a:lnTo>
                    <a:cubicBezTo>
                      <a:pt x="133350" y="76200"/>
                      <a:pt x="143828" y="74295"/>
                      <a:pt x="154305" y="72390"/>
                    </a:cubicBezTo>
                    <a:lnTo>
                      <a:pt x="154305" y="0"/>
                    </a:lnTo>
                    <a:lnTo>
                      <a:pt x="239078" y="0"/>
                    </a:lnTo>
                    <a:lnTo>
                      <a:pt x="239078" y="74295"/>
                    </a:lnTo>
                    <a:cubicBezTo>
                      <a:pt x="251460" y="76200"/>
                      <a:pt x="263843" y="79058"/>
                      <a:pt x="275272" y="82867"/>
                    </a:cubicBezTo>
                    <a:lnTo>
                      <a:pt x="275272" y="165735"/>
                    </a:lnTo>
                    <a:cubicBezTo>
                      <a:pt x="272415" y="162877"/>
                      <a:pt x="269557" y="160020"/>
                      <a:pt x="265747" y="157163"/>
                    </a:cubicBezTo>
                    <a:cubicBezTo>
                      <a:pt x="258128" y="150495"/>
                      <a:pt x="249555" y="145733"/>
                      <a:pt x="239078" y="142875"/>
                    </a:cubicBezTo>
                    <a:lnTo>
                      <a:pt x="239078" y="278130"/>
                    </a:lnTo>
                    <a:cubicBezTo>
                      <a:pt x="252413" y="281940"/>
                      <a:pt x="264795" y="285750"/>
                      <a:pt x="275272" y="288608"/>
                    </a:cubicBezTo>
                    <a:lnTo>
                      <a:pt x="275272" y="375285"/>
                    </a:lnTo>
                    <a:cubicBezTo>
                      <a:pt x="266700" y="371475"/>
                      <a:pt x="254318" y="367665"/>
                      <a:pt x="239078" y="362903"/>
                    </a:cubicBezTo>
                    <a:lnTo>
                      <a:pt x="239078" y="496253"/>
                    </a:lnTo>
                    <a:cubicBezTo>
                      <a:pt x="253365" y="493395"/>
                      <a:pt x="265747" y="489585"/>
                      <a:pt x="275272" y="483870"/>
                    </a:cubicBezTo>
                    <a:lnTo>
                      <a:pt x="275272" y="556260"/>
                    </a:lnTo>
                    <a:cubicBezTo>
                      <a:pt x="263843" y="559118"/>
                      <a:pt x="251460" y="561975"/>
                      <a:pt x="239078" y="563880"/>
                    </a:cubicBezTo>
                    <a:lnTo>
                      <a:pt x="239078" y="637222"/>
                    </a:lnTo>
                    <a:lnTo>
                      <a:pt x="154305" y="637222"/>
                    </a:lnTo>
                    <a:close/>
                    <a:moveTo>
                      <a:pt x="122872" y="556260"/>
                    </a:moveTo>
                    <a:cubicBezTo>
                      <a:pt x="98107" y="549593"/>
                      <a:pt x="78105" y="540068"/>
                      <a:pt x="61913" y="526733"/>
                    </a:cubicBezTo>
                    <a:cubicBezTo>
                      <a:pt x="29528" y="501015"/>
                      <a:pt x="8572" y="462915"/>
                      <a:pt x="0" y="413385"/>
                    </a:cubicBezTo>
                    <a:lnTo>
                      <a:pt x="80010" y="401003"/>
                    </a:lnTo>
                    <a:cubicBezTo>
                      <a:pt x="84772" y="432435"/>
                      <a:pt x="97155" y="457200"/>
                      <a:pt x="117157" y="474345"/>
                    </a:cubicBezTo>
                    <a:cubicBezTo>
                      <a:pt x="119063" y="476250"/>
                      <a:pt x="120968" y="477203"/>
                      <a:pt x="123825" y="479108"/>
                    </a:cubicBezTo>
                    <a:lnTo>
                      <a:pt x="123825" y="556260"/>
                    </a:lnTo>
                    <a:lnTo>
                      <a:pt x="122872" y="556260"/>
                    </a:lnTo>
                    <a:close/>
                    <a:moveTo>
                      <a:pt x="122872" y="330517"/>
                    </a:moveTo>
                    <a:cubicBezTo>
                      <a:pt x="105728" y="324803"/>
                      <a:pt x="92393" y="320040"/>
                      <a:pt x="82868" y="315278"/>
                    </a:cubicBezTo>
                    <a:cubicBezTo>
                      <a:pt x="60007" y="303847"/>
                      <a:pt x="42863" y="289560"/>
                      <a:pt x="31432" y="270510"/>
                    </a:cubicBezTo>
                    <a:cubicBezTo>
                      <a:pt x="20003" y="251460"/>
                      <a:pt x="13335" y="230505"/>
                      <a:pt x="13335" y="206692"/>
                    </a:cubicBezTo>
                    <a:cubicBezTo>
                      <a:pt x="13335" y="185738"/>
                      <a:pt x="18097" y="165735"/>
                      <a:pt x="27622" y="147638"/>
                    </a:cubicBezTo>
                    <a:cubicBezTo>
                      <a:pt x="37147" y="129540"/>
                      <a:pt x="50482" y="114300"/>
                      <a:pt x="67628" y="102870"/>
                    </a:cubicBezTo>
                    <a:cubicBezTo>
                      <a:pt x="80010" y="93345"/>
                      <a:pt x="97155" y="85725"/>
                      <a:pt x="119063" y="79058"/>
                    </a:cubicBezTo>
                    <a:lnTo>
                      <a:pt x="123825" y="78105"/>
                    </a:lnTo>
                    <a:lnTo>
                      <a:pt x="123825" y="148590"/>
                    </a:lnTo>
                    <a:cubicBezTo>
                      <a:pt x="120968" y="150495"/>
                      <a:pt x="118110" y="152400"/>
                      <a:pt x="115253" y="154305"/>
                    </a:cubicBezTo>
                    <a:cubicBezTo>
                      <a:pt x="99060" y="166688"/>
                      <a:pt x="91440" y="180975"/>
                      <a:pt x="91440" y="197167"/>
                    </a:cubicBezTo>
                    <a:cubicBezTo>
                      <a:pt x="91440" y="207645"/>
                      <a:pt x="94297" y="217170"/>
                      <a:pt x="100965" y="225742"/>
                    </a:cubicBezTo>
                    <a:cubicBezTo>
                      <a:pt x="105728" y="232410"/>
                      <a:pt x="113347" y="238125"/>
                      <a:pt x="122872" y="242888"/>
                    </a:cubicBezTo>
                    <a:lnTo>
                      <a:pt x="122872" y="330517"/>
                    </a:lnTo>
                    <a:close/>
                  </a:path>
                </a:pathLst>
              </a:custGeom>
              <a:solidFill>
                <a:srgbClr val="FFDE5D"/>
              </a:solidFill>
              <a:ln w="9525" cap="flat">
                <a:noFill/>
                <a:prstDash val="solid"/>
                <a:miter/>
              </a:ln>
            </p:spPr>
            <p:txBody>
              <a:bodyPr rtlCol="0" anchor="ctr"/>
              <a:lstStyle/>
              <a:p>
                <a:endParaRPr lang="en-ID"/>
              </a:p>
            </p:txBody>
          </p:sp>
        </p:grpSp>
      </p:grpSp>
      <p:grpSp>
        <p:nvGrpSpPr>
          <p:cNvPr id="4" name="Graphic 210">
            <a:extLst>
              <a:ext uri="{FF2B5EF4-FFF2-40B4-BE49-F238E27FC236}">
                <a16:creationId xmlns:a16="http://schemas.microsoft.com/office/drawing/2014/main" id="{258A2560-5F3D-4BFE-9ED3-721165D25171}"/>
              </a:ext>
            </a:extLst>
          </p:cNvPr>
          <p:cNvGrpSpPr/>
          <p:nvPr/>
        </p:nvGrpSpPr>
        <p:grpSpPr>
          <a:xfrm>
            <a:off x="1762568" y="1862936"/>
            <a:ext cx="791873" cy="790585"/>
            <a:chOff x="5694514" y="6202624"/>
            <a:chExt cx="1173479" cy="1171574"/>
          </a:xfrm>
        </p:grpSpPr>
        <p:sp>
          <p:nvSpPr>
            <p:cNvPr id="50" name="Freeform: Shape 49">
              <a:extLst>
                <a:ext uri="{FF2B5EF4-FFF2-40B4-BE49-F238E27FC236}">
                  <a16:creationId xmlns:a16="http://schemas.microsoft.com/office/drawing/2014/main" id="{C28D5CC9-3E79-46CB-A93A-76FC06D98D8F}"/>
                </a:ext>
              </a:extLst>
            </p:cNvPr>
            <p:cNvSpPr/>
            <p:nvPr/>
          </p:nvSpPr>
          <p:spPr>
            <a:xfrm>
              <a:off x="5694514" y="6202624"/>
              <a:ext cx="1173479" cy="1171574"/>
            </a:xfrm>
            <a:custGeom>
              <a:avLst/>
              <a:gdLst>
                <a:gd name="connsiteX0" fmla="*/ 586740 w 1173480"/>
                <a:gd name="connsiteY0" fmla="*/ 1171575 h 1171574"/>
                <a:gd name="connsiteX1" fmla="*/ 1173480 w 1173480"/>
                <a:gd name="connsiteY1" fmla="*/ 585788 h 1171574"/>
                <a:gd name="connsiteX2" fmla="*/ 586740 w 1173480"/>
                <a:gd name="connsiteY2" fmla="*/ 0 h 1171574"/>
                <a:gd name="connsiteX3" fmla="*/ 0 w 1173480"/>
                <a:gd name="connsiteY3" fmla="*/ 585788 h 1171574"/>
                <a:gd name="connsiteX4" fmla="*/ 586740 w 1173480"/>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4">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7733"/>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ED444DA-FDC4-4E61-92F5-4259A5E7CF87}"/>
                </a:ext>
              </a:extLst>
            </p:cNvPr>
            <p:cNvSpPr/>
            <p:nvPr/>
          </p:nvSpPr>
          <p:spPr>
            <a:xfrm>
              <a:off x="5828819" y="6335024"/>
              <a:ext cx="904874"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993" y="0"/>
                    <a:pt x="452438" y="0"/>
                  </a:cubicBezTo>
                  <a:cubicBezTo>
                    <a:pt x="202883" y="0"/>
                    <a:pt x="0" y="203835"/>
                    <a:pt x="0" y="452438"/>
                  </a:cubicBezTo>
                  <a:cubicBezTo>
                    <a:pt x="0" y="701040"/>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5B26C9-986C-4AF2-B984-2A3E224EAC0F}"/>
                </a:ext>
              </a:extLst>
            </p:cNvPr>
            <p:cNvSpPr/>
            <p:nvPr/>
          </p:nvSpPr>
          <p:spPr>
            <a:xfrm>
              <a:off x="5979312" y="6949387"/>
              <a:ext cx="603883" cy="180021"/>
            </a:xfrm>
            <a:custGeom>
              <a:avLst/>
              <a:gdLst>
                <a:gd name="connsiteX0" fmla="*/ 603885 w 603884"/>
                <a:gd name="connsiteY0" fmla="*/ 0 h 180022"/>
                <a:gd name="connsiteX1" fmla="*/ 301942 w 603884"/>
                <a:gd name="connsiteY1" fmla="*/ 170498 h 180022"/>
                <a:gd name="connsiteX2" fmla="*/ 0 w 603884"/>
                <a:gd name="connsiteY2" fmla="*/ 0 h 180022"/>
                <a:gd name="connsiteX3" fmla="*/ 301942 w 603884"/>
                <a:gd name="connsiteY3" fmla="*/ 180023 h 180022"/>
                <a:gd name="connsiteX4" fmla="*/ 603885 w 603884"/>
                <a:gd name="connsiteY4" fmla="*/ 0 h 180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4" h="180022">
                  <a:moveTo>
                    <a:pt x="603885" y="0"/>
                  </a:moveTo>
                  <a:cubicBezTo>
                    <a:pt x="545783" y="100965"/>
                    <a:pt x="432435" y="170498"/>
                    <a:pt x="301942" y="170498"/>
                  </a:cubicBezTo>
                  <a:cubicBezTo>
                    <a:pt x="171450" y="170498"/>
                    <a:pt x="58102" y="101917"/>
                    <a:pt x="0" y="0"/>
                  </a:cubicBezTo>
                  <a:cubicBezTo>
                    <a:pt x="58102" y="107633"/>
                    <a:pt x="171450" y="180023"/>
                    <a:pt x="301942" y="180023"/>
                  </a:cubicBezTo>
                  <a:cubicBezTo>
                    <a:pt x="432435" y="180023"/>
                    <a:pt x="545783" y="107633"/>
                    <a:pt x="603885" y="0"/>
                  </a:cubicBezTo>
                  <a:close/>
                </a:path>
              </a:pathLst>
            </a:custGeom>
            <a:solidFill>
              <a:srgbClr val="FFFFFF"/>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B230FD-9886-4315-87D0-A8E9EEB0A077}"/>
                </a:ext>
              </a:extLst>
            </p:cNvPr>
            <p:cNvSpPr/>
            <p:nvPr/>
          </p:nvSpPr>
          <p:spPr>
            <a:xfrm>
              <a:off x="5938356" y="6445514"/>
              <a:ext cx="685800" cy="346708"/>
            </a:xfrm>
            <a:custGeom>
              <a:avLst/>
              <a:gdLst>
                <a:gd name="connsiteX0" fmla="*/ 342900 w 685800"/>
                <a:gd name="connsiteY0" fmla="*/ 28575 h 346709"/>
                <a:gd name="connsiteX1" fmla="*/ 685800 w 685800"/>
                <a:gd name="connsiteY1" fmla="*/ 346710 h 346709"/>
                <a:gd name="connsiteX2" fmla="*/ 685800 w 685800"/>
                <a:gd name="connsiteY2" fmla="*/ 341948 h 346709"/>
                <a:gd name="connsiteX3" fmla="*/ 342900 w 685800"/>
                <a:gd name="connsiteY3" fmla="*/ 0 h 346709"/>
                <a:gd name="connsiteX4" fmla="*/ 0 w 685800"/>
                <a:gd name="connsiteY4" fmla="*/ 341948 h 346709"/>
                <a:gd name="connsiteX5" fmla="*/ 0 w 685800"/>
                <a:gd name="connsiteY5" fmla="*/ 346710 h 346709"/>
                <a:gd name="connsiteX6" fmla="*/ 342900 w 685800"/>
                <a:gd name="connsiteY6" fmla="*/ 28575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0" h="346709">
                  <a:moveTo>
                    <a:pt x="342900" y="28575"/>
                  </a:moveTo>
                  <a:cubicBezTo>
                    <a:pt x="530543" y="28575"/>
                    <a:pt x="682943" y="170498"/>
                    <a:pt x="685800" y="346710"/>
                  </a:cubicBezTo>
                  <a:lnTo>
                    <a:pt x="685800" y="341948"/>
                  </a:lnTo>
                  <a:cubicBezTo>
                    <a:pt x="685800" y="152400"/>
                    <a:pt x="532447" y="0"/>
                    <a:pt x="342900" y="0"/>
                  </a:cubicBezTo>
                  <a:cubicBezTo>
                    <a:pt x="153353" y="0"/>
                    <a:pt x="0" y="153353"/>
                    <a:pt x="0" y="341948"/>
                  </a:cubicBezTo>
                  <a:lnTo>
                    <a:pt x="0" y="346710"/>
                  </a:lnTo>
                  <a:cubicBezTo>
                    <a:pt x="2858" y="170498"/>
                    <a:pt x="155258" y="28575"/>
                    <a:pt x="342900" y="28575"/>
                  </a:cubicBezTo>
                  <a:close/>
                </a:path>
              </a:pathLst>
            </a:custGeom>
            <a:solidFill>
              <a:srgbClr val="F38D0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3078A5B-A7CB-48AE-9AEC-0BC5B30821F1}"/>
                </a:ext>
              </a:extLst>
            </p:cNvPr>
            <p:cNvSpPr/>
            <p:nvPr/>
          </p:nvSpPr>
          <p:spPr>
            <a:xfrm>
              <a:off x="5889776" y="6792224"/>
              <a:ext cx="35243" cy="157162"/>
            </a:xfrm>
            <a:custGeom>
              <a:avLst/>
              <a:gdLst>
                <a:gd name="connsiteX0" fmla="*/ 35243 w 35242"/>
                <a:gd name="connsiteY0" fmla="*/ 157163 h 157162"/>
                <a:gd name="connsiteX1" fmla="*/ 0 w 35242"/>
                <a:gd name="connsiteY1" fmla="*/ 4763 h 157162"/>
                <a:gd name="connsiteX2" fmla="*/ 0 w 35242"/>
                <a:gd name="connsiteY2" fmla="*/ 0 h 157162"/>
                <a:gd name="connsiteX3" fmla="*/ 35243 w 35242"/>
                <a:gd name="connsiteY3" fmla="*/ 157163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157163"/>
                  </a:moveTo>
                  <a:cubicBezTo>
                    <a:pt x="12383" y="110490"/>
                    <a:pt x="0" y="59055"/>
                    <a:pt x="0" y="4763"/>
                  </a:cubicBezTo>
                  <a:lnTo>
                    <a:pt x="0" y="0"/>
                  </a:lnTo>
                  <a:cubicBezTo>
                    <a:pt x="953" y="56198"/>
                    <a:pt x="13335" y="109538"/>
                    <a:pt x="35243" y="157163"/>
                  </a:cubicBezTo>
                  <a:close/>
                </a:path>
              </a:pathLst>
            </a:custGeom>
            <a:solidFill>
              <a:srgbClr val="F38D04"/>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A80FDB5E-9ECC-47FD-BB6B-D87F92CC9E72}"/>
                </a:ext>
              </a:extLst>
            </p:cNvPr>
            <p:cNvSpPr/>
            <p:nvPr/>
          </p:nvSpPr>
          <p:spPr>
            <a:xfrm>
              <a:off x="6637490" y="6792224"/>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C5377C5-E926-485B-BFA6-15B2AC7B5C06}"/>
                </a:ext>
              </a:extLst>
            </p:cNvPr>
            <p:cNvSpPr/>
            <p:nvPr/>
          </p:nvSpPr>
          <p:spPr>
            <a:xfrm>
              <a:off x="5889776" y="6395982"/>
              <a:ext cx="782955" cy="783907"/>
            </a:xfrm>
            <a:custGeom>
              <a:avLst/>
              <a:gdLst>
                <a:gd name="connsiteX0" fmla="*/ 391478 w 782955"/>
                <a:gd name="connsiteY0" fmla="*/ 953 h 783907"/>
                <a:gd name="connsiteX1" fmla="*/ 782955 w 782955"/>
                <a:gd name="connsiteY1" fmla="*/ 392430 h 783907"/>
                <a:gd name="connsiteX2" fmla="*/ 391478 w 782955"/>
                <a:gd name="connsiteY2" fmla="*/ 783908 h 783907"/>
                <a:gd name="connsiteX3" fmla="*/ 391478 w 782955"/>
                <a:gd name="connsiteY3" fmla="*/ 735330 h 783907"/>
                <a:gd name="connsiteX4" fmla="*/ 734378 w 782955"/>
                <a:gd name="connsiteY4" fmla="*/ 393383 h 783907"/>
                <a:gd name="connsiteX5" fmla="*/ 391478 w 782955"/>
                <a:gd name="connsiteY5" fmla="*/ 51435 h 783907"/>
                <a:gd name="connsiteX6" fmla="*/ 391478 w 782955"/>
                <a:gd name="connsiteY6" fmla="*/ 953 h 783907"/>
                <a:gd name="connsiteX7" fmla="*/ 391478 w 782955"/>
                <a:gd name="connsiteY7" fmla="*/ 782955 h 783907"/>
                <a:gd name="connsiteX8" fmla="*/ 0 w 782955"/>
                <a:gd name="connsiteY8" fmla="*/ 391478 h 783907"/>
                <a:gd name="connsiteX9" fmla="*/ 391478 w 782955"/>
                <a:gd name="connsiteY9" fmla="*/ 0 h 783907"/>
                <a:gd name="connsiteX10" fmla="*/ 391478 w 782955"/>
                <a:gd name="connsiteY10" fmla="*/ 48578 h 783907"/>
                <a:gd name="connsiteX11" fmla="*/ 48578 w 782955"/>
                <a:gd name="connsiteY11" fmla="*/ 390525 h 783907"/>
                <a:gd name="connsiteX12" fmla="*/ 391478 w 782955"/>
                <a:gd name="connsiteY12" fmla="*/ 732473 h 783907"/>
                <a:gd name="connsiteX13" fmla="*/ 391478 w 782955"/>
                <a:gd name="connsiteY13" fmla="*/ 782955 h 78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2955" h="783907">
                  <a:moveTo>
                    <a:pt x="391478" y="953"/>
                  </a:moveTo>
                  <a:cubicBezTo>
                    <a:pt x="607695" y="953"/>
                    <a:pt x="782955" y="176213"/>
                    <a:pt x="782955" y="392430"/>
                  </a:cubicBezTo>
                  <a:cubicBezTo>
                    <a:pt x="782955" y="608648"/>
                    <a:pt x="607695" y="783908"/>
                    <a:pt x="391478" y="783908"/>
                  </a:cubicBezTo>
                  <a:lnTo>
                    <a:pt x="391478" y="735330"/>
                  </a:lnTo>
                  <a:cubicBezTo>
                    <a:pt x="581025" y="735330"/>
                    <a:pt x="734378" y="581978"/>
                    <a:pt x="734378" y="393383"/>
                  </a:cubicBezTo>
                  <a:cubicBezTo>
                    <a:pt x="734378" y="203835"/>
                    <a:pt x="581025" y="51435"/>
                    <a:pt x="391478" y="51435"/>
                  </a:cubicBezTo>
                  <a:lnTo>
                    <a:pt x="391478" y="953"/>
                  </a:lnTo>
                  <a:close/>
                  <a:moveTo>
                    <a:pt x="391478" y="782955"/>
                  </a:moveTo>
                  <a:cubicBezTo>
                    <a:pt x="175260" y="782955"/>
                    <a:pt x="0" y="607695"/>
                    <a:pt x="0" y="391478"/>
                  </a:cubicBezTo>
                  <a:cubicBezTo>
                    <a:pt x="0" y="175260"/>
                    <a:pt x="175260" y="0"/>
                    <a:pt x="391478" y="0"/>
                  </a:cubicBezTo>
                  <a:lnTo>
                    <a:pt x="391478" y="48578"/>
                  </a:lnTo>
                  <a:cubicBezTo>
                    <a:pt x="201930" y="48578"/>
                    <a:pt x="48578" y="201930"/>
                    <a:pt x="48578" y="390525"/>
                  </a:cubicBezTo>
                  <a:cubicBezTo>
                    <a:pt x="48578" y="579120"/>
                    <a:pt x="201930" y="732473"/>
                    <a:pt x="391478" y="732473"/>
                  </a:cubicBezTo>
                  <a:lnTo>
                    <a:pt x="391478" y="782955"/>
                  </a:lnTo>
                  <a:close/>
                </a:path>
              </a:pathLst>
            </a:custGeom>
            <a:solidFill>
              <a:srgbClr val="FFDE5D"/>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43B27ED9-0E80-438D-B987-FD9B78072F3A}"/>
                </a:ext>
              </a:extLst>
            </p:cNvPr>
            <p:cNvSpPr/>
            <p:nvPr/>
          </p:nvSpPr>
          <p:spPr>
            <a:xfrm>
              <a:off x="5855490" y="6335024"/>
              <a:ext cx="838199" cy="296227"/>
            </a:xfrm>
            <a:custGeom>
              <a:avLst/>
              <a:gdLst>
                <a:gd name="connsiteX0" fmla="*/ 425767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5767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5767" y="0"/>
                  </a:moveTo>
                  <a:cubicBezTo>
                    <a:pt x="609600" y="0"/>
                    <a:pt x="767715" y="109538"/>
                    <a:pt x="838200" y="266700"/>
                  </a:cubicBezTo>
                  <a:cubicBezTo>
                    <a:pt x="758190" y="126682"/>
                    <a:pt x="603885" y="32385"/>
                    <a:pt x="426720" y="32385"/>
                  </a:cubicBezTo>
                  <a:cubicBezTo>
                    <a:pt x="237172" y="32385"/>
                    <a:pt x="74295" y="140970"/>
                    <a:pt x="0" y="296228"/>
                  </a:cubicBezTo>
                  <a:cubicBezTo>
                    <a:pt x="64770" y="123825"/>
                    <a:pt x="230505" y="0"/>
                    <a:pt x="425767" y="0"/>
                  </a:cubicBezTo>
                  <a:close/>
                </a:path>
              </a:pathLst>
            </a:custGeom>
            <a:solidFill>
              <a:srgbClr val="F38D04"/>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26FE9CF6-7CFE-4331-AE13-74D6430624C5}"/>
                </a:ext>
              </a:extLst>
            </p:cNvPr>
            <p:cNvSpPr/>
            <p:nvPr/>
          </p:nvSpPr>
          <p:spPr>
            <a:xfrm>
              <a:off x="6004079" y="6611250"/>
              <a:ext cx="423862" cy="402907"/>
            </a:xfrm>
            <a:custGeom>
              <a:avLst/>
              <a:gdLst>
                <a:gd name="connsiteX0" fmla="*/ 422910 w 423862"/>
                <a:gd name="connsiteY0" fmla="*/ 377190 h 402907"/>
                <a:gd name="connsiteX1" fmla="*/ 314325 w 423862"/>
                <a:gd name="connsiteY1" fmla="*/ 402908 h 402907"/>
                <a:gd name="connsiteX2" fmla="*/ 179070 w 423862"/>
                <a:gd name="connsiteY2" fmla="*/ 349567 h 402907"/>
                <a:gd name="connsiteX3" fmla="*/ 139065 w 423862"/>
                <a:gd name="connsiteY3" fmla="*/ 286703 h 402907"/>
                <a:gd name="connsiteX4" fmla="*/ 0 w 423862"/>
                <a:gd name="connsiteY4" fmla="*/ 286703 h 402907"/>
                <a:gd name="connsiteX5" fmla="*/ 38100 w 423862"/>
                <a:gd name="connsiteY5" fmla="*/ 220027 h 402907"/>
                <a:gd name="connsiteX6" fmla="*/ 126683 w 423862"/>
                <a:gd name="connsiteY6" fmla="*/ 220027 h 402907"/>
                <a:gd name="connsiteX7" fmla="*/ 126683 w 423862"/>
                <a:gd name="connsiteY7" fmla="*/ 210502 h 402907"/>
                <a:gd name="connsiteX8" fmla="*/ 126683 w 423862"/>
                <a:gd name="connsiteY8" fmla="*/ 200977 h 402907"/>
                <a:gd name="connsiteX9" fmla="*/ 43815 w 423862"/>
                <a:gd name="connsiteY9" fmla="*/ 200977 h 402907"/>
                <a:gd name="connsiteX10" fmla="*/ 81915 w 423862"/>
                <a:gd name="connsiteY10" fmla="*/ 134302 h 402907"/>
                <a:gd name="connsiteX11" fmla="*/ 138113 w 423862"/>
                <a:gd name="connsiteY11" fmla="*/ 134302 h 402907"/>
                <a:gd name="connsiteX12" fmla="*/ 182880 w 423862"/>
                <a:gd name="connsiteY12" fmla="*/ 57150 h 402907"/>
                <a:gd name="connsiteX13" fmla="*/ 331470 w 423862"/>
                <a:gd name="connsiteY13" fmla="*/ 0 h 402907"/>
                <a:gd name="connsiteX14" fmla="*/ 423863 w 423862"/>
                <a:gd name="connsiteY14" fmla="*/ 18098 h 402907"/>
                <a:gd name="connsiteX15" fmla="*/ 423863 w 423862"/>
                <a:gd name="connsiteY15" fmla="*/ 94298 h 402907"/>
                <a:gd name="connsiteX16" fmla="*/ 335280 w 423862"/>
                <a:gd name="connsiteY16" fmla="*/ 64770 h 402907"/>
                <a:gd name="connsiteX17" fmla="*/ 244793 w 423862"/>
                <a:gd name="connsiteY17" fmla="*/ 101918 h 402907"/>
                <a:gd name="connsiteX18" fmla="*/ 223838 w 423862"/>
                <a:gd name="connsiteY18" fmla="*/ 132398 h 402907"/>
                <a:gd name="connsiteX19" fmla="*/ 391478 w 423862"/>
                <a:gd name="connsiteY19" fmla="*/ 132398 h 402907"/>
                <a:gd name="connsiteX20" fmla="*/ 353378 w 423862"/>
                <a:gd name="connsiteY20" fmla="*/ 199073 h 402907"/>
                <a:gd name="connsiteX21" fmla="*/ 322898 w 423862"/>
                <a:gd name="connsiteY21" fmla="*/ 199073 h 402907"/>
                <a:gd name="connsiteX22" fmla="*/ 209550 w 423862"/>
                <a:gd name="connsiteY22" fmla="*/ 199073 h 402907"/>
                <a:gd name="connsiteX23" fmla="*/ 209550 w 423862"/>
                <a:gd name="connsiteY23" fmla="*/ 202883 h 402907"/>
                <a:gd name="connsiteX24" fmla="*/ 210503 w 423862"/>
                <a:gd name="connsiteY24" fmla="*/ 218123 h 402907"/>
                <a:gd name="connsiteX25" fmla="*/ 348615 w 423862"/>
                <a:gd name="connsiteY25" fmla="*/ 218123 h 402907"/>
                <a:gd name="connsiteX26" fmla="*/ 310515 w 423862"/>
                <a:gd name="connsiteY26" fmla="*/ 284798 h 402907"/>
                <a:gd name="connsiteX27" fmla="*/ 230505 w 423862"/>
                <a:gd name="connsiteY27" fmla="*/ 284798 h 402907"/>
                <a:gd name="connsiteX28" fmla="*/ 242888 w 423862"/>
                <a:gd name="connsiteY28" fmla="*/ 300038 h 402907"/>
                <a:gd name="connsiteX29" fmla="*/ 331470 w 423862"/>
                <a:gd name="connsiteY29" fmla="*/ 335280 h 402907"/>
                <a:gd name="connsiteX30" fmla="*/ 422910 w 423862"/>
                <a:gd name="connsiteY30" fmla="*/ 303848 h 402907"/>
                <a:gd name="connsiteX31" fmla="*/ 422910 w 423862"/>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3862" h="402907">
                  <a:moveTo>
                    <a:pt x="422910" y="377190"/>
                  </a:moveTo>
                  <a:cubicBezTo>
                    <a:pt x="394335" y="394335"/>
                    <a:pt x="359093" y="402908"/>
                    <a:pt x="314325" y="402908"/>
                  </a:cubicBezTo>
                  <a:cubicBezTo>
                    <a:pt x="258128" y="402908"/>
                    <a:pt x="213360" y="385763"/>
                    <a:pt x="179070" y="349567"/>
                  </a:cubicBezTo>
                  <a:cubicBezTo>
                    <a:pt x="160973" y="331470"/>
                    <a:pt x="148590" y="310515"/>
                    <a:pt x="139065" y="286703"/>
                  </a:cubicBezTo>
                  <a:lnTo>
                    <a:pt x="0" y="286703"/>
                  </a:lnTo>
                  <a:lnTo>
                    <a:pt x="38100" y="220027"/>
                  </a:lnTo>
                  <a:lnTo>
                    <a:pt x="126683" y="220027"/>
                  </a:lnTo>
                  <a:cubicBezTo>
                    <a:pt x="126683" y="217170"/>
                    <a:pt x="126683" y="213360"/>
                    <a:pt x="126683" y="210502"/>
                  </a:cubicBezTo>
                  <a:cubicBezTo>
                    <a:pt x="126683" y="207645"/>
                    <a:pt x="126683" y="203835"/>
                    <a:pt x="126683" y="200977"/>
                  </a:cubicBezTo>
                  <a:lnTo>
                    <a:pt x="43815" y="200977"/>
                  </a:lnTo>
                  <a:lnTo>
                    <a:pt x="81915" y="134302"/>
                  </a:lnTo>
                  <a:lnTo>
                    <a:pt x="138113" y="134302"/>
                  </a:lnTo>
                  <a:cubicBezTo>
                    <a:pt x="147638" y="104775"/>
                    <a:pt x="161925" y="79057"/>
                    <a:pt x="182880" y="57150"/>
                  </a:cubicBezTo>
                  <a:cubicBezTo>
                    <a:pt x="220028" y="19050"/>
                    <a:pt x="269558" y="0"/>
                    <a:pt x="331470" y="0"/>
                  </a:cubicBezTo>
                  <a:cubicBezTo>
                    <a:pt x="369570" y="0"/>
                    <a:pt x="400050" y="5715"/>
                    <a:pt x="423863" y="18098"/>
                  </a:cubicBezTo>
                  <a:lnTo>
                    <a:pt x="423863" y="94298"/>
                  </a:lnTo>
                  <a:cubicBezTo>
                    <a:pt x="396240" y="74295"/>
                    <a:pt x="367665" y="64770"/>
                    <a:pt x="335280" y="64770"/>
                  </a:cubicBezTo>
                  <a:cubicBezTo>
                    <a:pt x="298133" y="64770"/>
                    <a:pt x="267653" y="77152"/>
                    <a:pt x="244793" y="101918"/>
                  </a:cubicBezTo>
                  <a:cubicBezTo>
                    <a:pt x="236220" y="111443"/>
                    <a:pt x="229553" y="120968"/>
                    <a:pt x="223838" y="132398"/>
                  </a:cubicBezTo>
                  <a:lnTo>
                    <a:pt x="391478" y="132398"/>
                  </a:lnTo>
                  <a:lnTo>
                    <a:pt x="353378" y="199073"/>
                  </a:lnTo>
                  <a:lnTo>
                    <a:pt x="322898" y="199073"/>
                  </a:lnTo>
                  <a:lnTo>
                    <a:pt x="209550" y="199073"/>
                  </a:lnTo>
                  <a:lnTo>
                    <a:pt x="209550" y="202883"/>
                  </a:lnTo>
                  <a:cubicBezTo>
                    <a:pt x="209550" y="208598"/>
                    <a:pt x="209550" y="213360"/>
                    <a:pt x="210503" y="218123"/>
                  </a:cubicBezTo>
                  <a:lnTo>
                    <a:pt x="348615" y="218123"/>
                  </a:lnTo>
                  <a:lnTo>
                    <a:pt x="310515" y="284798"/>
                  </a:lnTo>
                  <a:lnTo>
                    <a:pt x="230505" y="284798"/>
                  </a:lnTo>
                  <a:cubicBezTo>
                    <a:pt x="234315" y="290513"/>
                    <a:pt x="238125" y="295275"/>
                    <a:pt x="242888" y="300038"/>
                  </a:cubicBezTo>
                  <a:cubicBezTo>
                    <a:pt x="264795" y="323850"/>
                    <a:pt x="294323" y="335280"/>
                    <a:pt x="331470" y="335280"/>
                  </a:cubicBezTo>
                  <a:cubicBezTo>
                    <a:pt x="363855" y="335280"/>
                    <a:pt x="394335" y="324803"/>
                    <a:pt x="422910" y="303848"/>
                  </a:cubicBezTo>
                  <a:lnTo>
                    <a:pt x="422910" y="377190"/>
                  </a:lnTo>
                  <a:close/>
                </a:path>
              </a:pathLst>
            </a:custGeom>
            <a:solidFill>
              <a:srgbClr val="F38D0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ACB925F-C1D2-4320-B30E-BC6DFBA3C245}"/>
                </a:ext>
              </a:extLst>
            </p:cNvPr>
            <p:cNvSpPr/>
            <p:nvPr/>
          </p:nvSpPr>
          <p:spPr>
            <a:xfrm>
              <a:off x="6019325" y="6586482"/>
              <a:ext cx="410527" cy="402907"/>
            </a:xfrm>
            <a:custGeom>
              <a:avLst/>
              <a:gdLst>
                <a:gd name="connsiteX0" fmla="*/ 407670 w 410527"/>
                <a:gd name="connsiteY0" fmla="*/ 377190 h 402907"/>
                <a:gd name="connsiteX1" fmla="*/ 299085 w 410527"/>
                <a:gd name="connsiteY1" fmla="*/ 402907 h 402907"/>
                <a:gd name="connsiteX2" fmla="*/ 163830 w 410527"/>
                <a:gd name="connsiteY2" fmla="*/ 349567 h 402907"/>
                <a:gd name="connsiteX3" fmla="*/ 123825 w 410527"/>
                <a:gd name="connsiteY3" fmla="*/ 286703 h 402907"/>
                <a:gd name="connsiteX4" fmla="*/ 0 w 410527"/>
                <a:gd name="connsiteY4" fmla="*/ 286703 h 402907"/>
                <a:gd name="connsiteX5" fmla="*/ 38100 w 410527"/>
                <a:gd name="connsiteY5" fmla="*/ 220027 h 402907"/>
                <a:gd name="connsiteX6" fmla="*/ 113347 w 410527"/>
                <a:gd name="connsiteY6" fmla="*/ 220027 h 402907"/>
                <a:gd name="connsiteX7" fmla="*/ 113347 w 410527"/>
                <a:gd name="connsiteY7" fmla="*/ 210502 h 402907"/>
                <a:gd name="connsiteX8" fmla="*/ 113347 w 410527"/>
                <a:gd name="connsiteY8" fmla="*/ 200977 h 402907"/>
                <a:gd name="connsiteX9" fmla="*/ 43815 w 410527"/>
                <a:gd name="connsiteY9" fmla="*/ 200977 h 402907"/>
                <a:gd name="connsiteX10" fmla="*/ 81915 w 410527"/>
                <a:gd name="connsiteY10" fmla="*/ 134302 h 402907"/>
                <a:gd name="connsiteX11" fmla="*/ 124778 w 410527"/>
                <a:gd name="connsiteY11" fmla="*/ 134302 h 402907"/>
                <a:gd name="connsiteX12" fmla="*/ 169545 w 410527"/>
                <a:gd name="connsiteY12" fmla="*/ 57150 h 402907"/>
                <a:gd name="connsiteX13" fmla="*/ 318135 w 410527"/>
                <a:gd name="connsiteY13" fmla="*/ 0 h 402907"/>
                <a:gd name="connsiteX14" fmla="*/ 410528 w 410527"/>
                <a:gd name="connsiteY14" fmla="*/ 18097 h 402907"/>
                <a:gd name="connsiteX15" fmla="*/ 410528 w 410527"/>
                <a:gd name="connsiteY15" fmla="*/ 94297 h 402907"/>
                <a:gd name="connsiteX16" fmla="*/ 321945 w 410527"/>
                <a:gd name="connsiteY16" fmla="*/ 64770 h 402907"/>
                <a:gd name="connsiteX17" fmla="*/ 231458 w 410527"/>
                <a:gd name="connsiteY17" fmla="*/ 101917 h 402907"/>
                <a:gd name="connsiteX18" fmla="*/ 210503 w 410527"/>
                <a:gd name="connsiteY18" fmla="*/ 132397 h 402907"/>
                <a:gd name="connsiteX19" fmla="*/ 390525 w 410527"/>
                <a:gd name="connsiteY19" fmla="*/ 132397 h 402907"/>
                <a:gd name="connsiteX20" fmla="*/ 352425 w 410527"/>
                <a:gd name="connsiteY20" fmla="*/ 199072 h 402907"/>
                <a:gd name="connsiteX21" fmla="*/ 321945 w 410527"/>
                <a:gd name="connsiteY21" fmla="*/ 199072 h 402907"/>
                <a:gd name="connsiteX22" fmla="*/ 194310 w 410527"/>
                <a:gd name="connsiteY22" fmla="*/ 199072 h 402907"/>
                <a:gd name="connsiteX23" fmla="*/ 194310 w 410527"/>
                <a:gd name="connsiteY23" fmla="*/ 202883 h 402907"/>
                <a:gd name="connsiteX24" fmla="*/ 195263 w 410527"/>
                <a:gd name="connsiteY24" fmla="*/ 218122 h 402907"/>
                <a:gd name="connsiteX25" fmla="*/ 347663 w 410527"/>
                <a:gd name="connsiteY25" fmla="*/ 218122 h 402907"/>
                <a:gd name="connsiteX26" fmla="*/ 309563 w 410527"/>
                <a:gd name="connsiteY26" fmla="*/ 284798 h 402907"/>
                <a:gd name="connsiteX27" fmla="*/ 215265 w 410527"/>
                <a:gd name="connsiteY27" fmla="*/ 284798 h 402907"/>
                <a:gd name="connsiteX28" fmla="*/ 227647 w 410527"/>
                <a:gd name="connsiteY28" fmla="*/ 300038 h 402907"/>
                <a:gd name="connsiteX29" fmla="*/ 316230 w 410527"/>
                <a:gd name="connsiteY29" fmla="*/ 335280 h 402907"/>
                <a:gd name="connsiteX30" fmla="*/ 407670 w 410527"/>
                <a:gd name="connsiteY30" fmla="*/ 303848 h 402907"/>
                <a:gd name="connsiteX31" fmla="*/ 407670 w 410527"/>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0527" h="402907">
                  <a:moveTo>
                    <a:pt x="407670" y="377190"/>
                  </a:moveTo>
                  <a:cubicBezTo>
                    <a:pt x="379095" y="394335"/>
                    <a:pt x="343853" y="402907"/>
                    <a:pt x="299085" y="402907"/>
                  </a:cubicBezTo>
                  <a:cubicBezTo>
                    <a:pt x="242888" y="402907"/>
                    <a:pt x="198120" y="385763"/>
                    <a:pt x="163830" y="349567"/>
                  </a:cubicBezTo>
                  <a:cubicBezTo>
                    <a:pt x="145733" y="331470"/>
                    <a:pt x="133350" y="310515"/>
                    <a:pt x="123825" y="286703"/>
                  </a:cubicBezTo>
                  <a:lnTo>
                    <a:pt x="0" y="286703"/>
                  </a:lnTo>
                  <a:lnTo>
                    <a:pt x="38100" y="220027"/>
                  </a:lnTo>
                  <a:lnTo>
                    <a:pt x="113347" y="220027"/>
                  </a:lnTo>
                  <a:cubicBezTo>
                    <a:pt x="113347" y="217170"/>
                    <a:pt x="113347" y="213360"/>
                    <a:pt x="113347" y="210502"/>
                  </a:cubicBezTo>
                  <a:cubicBezTo>
                    <a:pt x="113347" y="207645"/>
                    <a:pt x="113347" y="203835"/>
                    <a:pt x="113347" y="200977"/>
                  </a:cubicBezTo>
                  <a:lnTo>
                    <a:pt x="43815" y="200977"/>
                  </a:lnTo>
                  <a:lnTo>
                    <a:pt x="81915" y="134302"/>
                  </a:lnTo>
                  <a:lnTo>
                    <a:pt x="124778" y="134302"/>
                  </a:lnTo>
                  <a:cubicBezTo>
                    <a:pt x="134303" y="104775"/>
                    <a:pt x="148590" y="79057"/>
                    <a:pt x="169545" y="57150"/>
                  </a:cubicBezTo>
                  <a:cubicBezTo>
                    <a:pt x="206692" y="19050"/>
                    <a:pt x="256222" y="0"/>
                    <a:pt x="318135" y="0"/>
                  </a:cubicBezTo>
                  <a:cubicBezTo>
                    <a:pt x="356235" y="0"/>
                    <a:pt x="386715" y="5715"/>
                    <a:pt x="410528" y="18097"/>
                  </a:cubicBezTo>
                  <a:lnTo>
                    <a:pt x="410528" y="94297"/>
                  </a:lnTo>
                  <a:cubicBezTo>
                    <a:pt x="382905" y="74295"/>
                    <a:pt x="354330" y="64770"/>
                    <a:pt x="321945" y="64770"/>
                  </a:cubicBezTo>
                  <a:cubicBezTo>
                    <a:pt x="284797" y="64770"/>
                    <a:pt x="254317" y="77152"/>
                    <a:pt x="231458" y="101917"/>
                  </a:cubicBezTo>
                  <a:cubicBezTo>
                    <a:pt x="222885" y="111442"/>
                    <a:pt x="216217" y="120967"/>
                    <a:pt x="210503" y="132397"/>
                  </a:cubicBezTo>
                  <a:lnTo>
                    <a:pt x="390525" y="132397"/>
                  </a:lnTo>
                  <a:lnTo>
                    <a:pt x="352425" y="199072"/>
                  </a:lnTo>
                  <a:lnTo>
                    <a:pt x="321945" y="199072"/>
                  </a:lnTo>
                  <a:lnTo>
                    <a:pt x="194310" y="199072"/>
                  </a:lnTo>
                  <a:lnTo>
                    <a:pt x="194310" y="202883"/>
                  </a:lnTo>
                  <a:cubicBezTo>
                    <a:pt x="194310" y="208597"/>
                    <a:pt x="194310" y="213360"/>
                    <a:pt x="195263" y="218122"/>
                  </a:cubicBezTo>
                  <a:lnTo>
                    <a:pt x="347663" y="218122"/>
                  </a:lnTo>
                  <a:lnTo>
                    <a:pt x="309563" y="284798"/>
                  </a:lnTo>
                  <a:lnTo>
                    <a:pt x="215265" y="284798"/>
                  </a:lnTo>
                  <a:cubicBezTo>
                    <a:pt x="219075" y="290513"/>
                    <a:pt x="222885" y="295275"/>
                    <a:pt x="227647" y="300038"/>
                  </a:cubicBezTo>
                  <a:cubicBezTo>
                    <a:pt x="249555" y="323850"/>
                    <a:pt x="279083" y="335280"/>
                    <a:pt x="316230" y="335280"/>
                  </a:cubicBezTo>
                  <a:cubicBezTo>
                    <a:pt x="348615" y="335280"/>
                    <a:pt x="379095" y="324803"/>
                    <a:pt x="407670" y="303848"/>
                  </a:cubicBezTo>
                  <a:lnTo>
                    <a:pt x="407670" y="377190"/>
                  </a:lnTo>
                  <a:close/>
                </a:path>
              </a:pathLst>
            </a:custGeom>
            <a:solidFill>
              <a:srgbClr val="FFDE5D"/>
            </a:solidFill>
            <a:ln w="9525" cap="flat">
              <a:noFill/>
              <a:prstDash val="solid"/>
              <a:miter/>
            </a:ln>
          </p:spPr>
          <p:txBody>
            <a:bodyPr rtlCol="0" anchor="ctr"/>
            <a:lstStyle/>
            <a:p>
              <a:endParaRPr lang="en-ID"/>
            </a:p>
          </p:txBody>
        </p:sp>
      </p:grpSp>
      <p:grpSp>
        <p:nvGrpSpPr>
          <p:cNvPr id="5" name="Graphic 210">
            <a:extLst>
              <a:ext uri="{FF2B5EF4-FFF2-40B4-BE49-F238E27FC236}">
                <a16:creationId xmlns:a16="http://schemas.microsoft.com/office/drawing/2014/main" id="{986E02AD-7421-48FF-A58B-534378B6EF2F}"/>
              </a:ext>
            </a:extLst>
          </p:cNvPr>
          <p:cNvGrpSpPr/>
          <p:nvPr/>
        </p:nvGrpSpPr>
        <p:grpSpPr>
          <a:xfrm>
            <a:off x="688962" y="1862293"/>
            <a:ext cx="791871" cy="791228"/>
            <a:chOff x="4409598" y="6201670"/>
            <a:chExt cx="1173478" cy="1172527"/>
          </a:xfrm>
        </p:grpSpPr>
        <p:sp>
          <p:nvSpPr>
            <p:cNvPr id="45" name="Freeform: Shape 44">
              <a:extLst>
                <a:ext uri="{FF2B5EF4-FFF2-40B4-BE49-F238E27FC236}">
                  <a16:creationId xmlns:a16="http://schemas.microsoft.com/office/drawing/2014/main" id="{84D4F835-8959-4235-9505-C2EE6C946F79}"/>
                </a:ext>
              </a:extLst>
            </p:cNvPr>
            <p:cNvSpPr/>
            <p:nvPr/>
          </p:nvSpPr>
          <p:spPr>
            <a:xfrm>
              <a:off x="4409598" y="6201670"/>
              <a:ext cx="1173478" cy="1172527"/>
            </a:xfrm>
            <a:custGeom>
              <a:avLst/>
              <a:gdLst>
                <a:gd name="connsiteX0" fmla="*/ 586740 w 1173479"/>
                <a:gd name="connsiteY0" fmla="*/ 1172528 h 1172527"/>
                <a:gd name="connsiteX1" fmla="*/ 1173480 w 1173479"/>
                <a:gd name="connsiteY1" fmla="*/ 586740 h 1172527"/>
                <a:gd name="connsiteX2" fmla="*/ 586740 w 1173479"/>
                <a:gd name="connsiteY2" fmla="*/ 0 h 1172527"/>
                <a:gd name="connsiteX3" fmla="*/ 0 w 1173479"/>
                <a:gd name="connsiteY3" fmla="*/ 585788 h 1172527"/>
                <a:gd name="connsiteX4" fmla="*/ 586740 w 1173479"/>
                <a:gd name="connsiteY4" fmla="*/ 1172528 h 1172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2527">
                  <a:moveTo>
                    <a:pt x="586740" y="1172528"/>
                  </a:moveTo>
                  <a:cubicBezTo>
                    <a:pt x="909638" y="1172528"/>
                    <a:pt x="1173480" y="909638"/>
                    <a:pt x="1173480" y="586740"/>
                  </a:cubicBezTo>
                  <a:cubicBezTo>
                    <a:pt x="1172528" y="262890"/>
                    <a:pt x="909638" y="0"/>
                    <a:pt x="586740" y="0"/>
                  </a:cubicBezTo>
                  <a:cubicBezTo>
                    <a:pt x="263843" y="0"/>
                    <a:pt x="0" y="262890"/>
                    <a:pt x="0" y="585788"/>
                  </a:cubicBezTo>
                  <a:cubicBezTo>
                    <a:pt x="0" y="908685"/>
                    <a:pt x="263843" y="1172528"/>
                    <a:pt x="586740" y="1172528"/>
                  </a:cubicBezTo>
                  <a:close/>
                </a:path>
              </a:pathLst>
            </a:custGeom>
            <a:solidFill>
              <a:srgbClr val="FFDE5D"/>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854D6945-803E-4997-B3D5-6F4890D88E86}"/>
                </a:ext>
              </a:extLst>
            </p:cNvPr>
            <p:cNvSpPr/>
            <p:nvPr/>
          </p:nvSpPr>
          <p:spPr>
            <a:xfrm>
              <a:off x="4542949" y="6335015"/>
              <a:ext cx="905826" cy="904874"/>
            </a:xfrm>
            <a:custGeom>
              <a:avLst/>
              <a:gdLst>
                <a:gd name="connsiteX0" fmla="*/ 453390 w 905827"/>
                <a:gd name="connsiteY0" fmla="*/ 904875 h 904875"/>
                <a:gd name="connsiteX1" fmla="*/ 905828 w 905827"/>
                <a:gd name="connsiteY1" fmla="*/ 452438 h 904875"/>
                <a:gd name="connsiteX2" fmla="*/ 453390 w 905827"/>
                <a:gd name="connsiteY2" fmla="*/ 0 h 904875"/>
                <a:gd name="connsiteX3" fmla="*/ 0 w 905827"/>
                <a:gd name="connsiteY3" fmla="*/ 452438 h 904875"/>
                <a:gd name="connsiteX4" fmla="*/ 453390 w 905827"/>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27" h="904875">
                  <a:moveTo>
                    <a:pt x="453390" y="904875"/>
                  </a:moveTo>
                  <a:cubicBezTo>
                    <a:pt x="702945" y="904875"/>
                    <a:pt x="905828" y="701993"/>
                    <a:pt x="905828" y="452438"/>
                  </a:cubicBezTo>
                  <a:cubicBezTo>
                    <a:pt x="905828" y="202883"/>
                    <a:pt x="701993" y="0"/>
                    <a:pt x="453390" y="0"/>
                  </a:cubicBezTo>
                  <a:cubicBezTo>
                    <a:pt x="203835" y="0"/>
                    <a:pt x="0" y="203835"/>
                    <a:pt x="0" y="452438"/>
                  </a:cubicBezTo>
                  <a:cubicBezTo>
                    <a:pt x="0" y="701040"/>
                    <a:pt x="203835" y="904875"/>
                    <a:pt x="453390" y="904875"/>
                  </a:cubicBezTo>
                  <a:close/>
                </a:path>
              </a:pathLst>
            </a:custGeom>
            <a:solidFill>
              <a:srgbClr val="FDBB29"/>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00E2C79-7BC9-4B4D-BA5F-87A3676D535D}"/>
                </a:ext>
              </a:extLst>
            </p:cNvPr>
            <p:cNvSpPr/>
            <p:nvPr/>
          </p:nvSpPr>
          <p:spPr>
            <a:xfrm>
              <a:off x="4778215" y="6473129"/>
              <a:ext cx="411480" cy="667701"/>
            </a:xfrm>
            <a:custGeom>
              <a:avLst/>
              <a:gdLst>
                <a:gd name="connsiteX0" fmla="*/ 287655 w 411480"/>
                <a:gd name="connsiteY0" fmla="*/ 87630 h 667702"/>
                <a:gd name="connsiteX1" fmla="*/ 298133 w 411480"/>
                <a:gd name="connsiteY1" fmla="*/ 91440 h 667702"/>
                <a:gd name="connsiteX2" fmla="*/ 363855 w 411480"/>
                <a:gd name="connsiteY2" fmla="*/ 137160 h 667702"/>
                <a:gd name="connsiteX3" fmla="*/ 392430 w 411480"/>
                <a:gd name="connsiteY3" fmla="*/ 214313 h 667702"/>
                <a:gd name="connsiteX4" fmla="*/ 309562 w 411480"/>
                <a:gd name="connsiteY4" fmla="*/ 225743 h 667702"/>
                <a:gd name="connsiteX5" fmla="*/ 286703 w 411480"/>
                <a:gd name="connsiteY5" fmla="*/ 174308 h 667702"/>
                <a:gd name="connsiteX6" fmla="*/ 286703 w 411480"/>
                <a:gd name="connsiteY6" fmla="*/ 87630 h 667702"/>
                <a:gd name="connsiteX7" fmla="*/ 287655 w 411480"/>
                <a:gd name="connsiteY7" fmla="*/ 87630 h 667702"/>
                <a:gd name="connsiteX8" fmla="*/ 287655 w 411480"/>
                <a:gd name="connsiteY8" fmla="*/ 302895 h 667702"/>
                <a:gd name="connsiteX9" fmla="*/ 336233 w 411480"/>
                <a:gd name="connsiteY9" fmla="*/ 320040 h 667702"/>
                <a:gd name="connsiteX10" fmla="*/ 391478 w 411480"/>
                <a:gd name="connsiteY10" fmla="*/ 363855 h 667702"/>
                <a:gd name="connsiteX11" fmla="*/ 411480 w 411480"/>
                <a:gd name="connsiteY11" fmla="*/ 436245 h 667702"/>
                <a:gd name="connsiteX12" fmla="*/ 386715 w 411480"/>
                <a:gd name="connsiteY12" fmla="*/ 515303 h 667702"/>
                <a:gd name="connsiteX13" fmla="*/ 316230 w 411480"/>
                <a:gd name="connsiteY13" fmla="*/ 572453 h 667702"/>
                <a:gd name="connsiteX14" fmla="*/ 287655 w 411480"/>
                <a:gd name="connsiteY14" fmla="*/ 582930 h 667702"/>
                <a:gd name="connsiteX15" fmla="*/ 287655 w 411480"/>
                <a:gd name="connsiteY15" fmla="*/ 507683 h 667702"/>
                <a:gd name="connsiteX16" fmla="*/ 297180 w 411480"/>
                <a:gd name="connsiteY16" fmla="*/ 501015 h 667702"/>
                <a:gd name="connsiteX17" fmla="*/ 325755 w 411480"/>
                <a:gd name="connsiteY17" fmla="*/ 445770 h 667702"/>
                <a:gd name="connsiteX18" fmla="*/ 300990 w 411480"/>
                <a:gd name="connsiteY18" fmla="*/ 401003 h 667702"/>
                <a:gd name="connsiteX19" fmla="*/ 288608 w 411480"/>
                <a:gd name="connsiteY19" fmla="*/ 394335 h 667702"/>
                <a:gd name="connsiteX20" fmla="*/ 288608 w 411480"/>
                <a:gd name="connsiteY20" fmla="*/ 302895 h 667702"/>
                <a:gd name="connsiteX21" fmla="*/ 161925 w 411480"/>
                <a:gd name="connsiteY21" fmla="*/ 667703 h 667702"/>
                <a:gd name="connsiteX22" fmla="*/ 161925 w 411480"/>
                <a:gd name="connsiteY22" fmla="*/ 590550 h 667702"/>
                <a:gd name="connsiteX23" fmla="*/ 128588 w 411480"/>
                <a:gd name="connsiteY23" fmla="*/ 583883 h 667702"/>
                <a:gd name="connsiteX24" fmla="*/ 128588 w 411480"/>
                <a:gd name="connsiteY24" fmla="*/ 502920 h 667702"/>
                <a:gd name="connsiteX25" fmla="*/ 161925 w 411480"/>
                <a:gd name="connsiteY25" fmla="*/ 518160 h 667702"/>
                <a:gd name="connsiteX26" fmla="*/ 161925 w 411480"/>
                <a:gd name="connsiteY26" fmla="*/ 357188 h 667702"/>
                <a:gd name="connsiteX27" fmla="*/ 128588 w 411480"/>
                <a:gd name="connsiteY27" fmla="*/ 346710 h 667702"/>
                <a:gd name="connsiteX28" fmla="*/ 128588 w 411480"/>
                <a:gd name="connsiteY28" fmla="*/ 254318 h 667702"/>
                <a:gd name="connsiteX29" fmla="*/ 138113 w 411480"/>
                <a:gd name="connsiteY29" fmla="*/ 258127 h 667702"/>
                <a:gd name="connsiteX30" fmla="*/ 161925 w 411480"/>
                <a:gd name="connsiteY30" fmla="*/ 265748 h 667702"/>
                <a:gd name="connsiteX31" fmla="*/ 161925 w 411480"/>
                <a:gd name="connsiteY31" fmla="*/ 146685 h 667702"/>
                <a:gd name="connsiteX32" fmla="*/ 128588 w 411480"/>
                <a:gd name="connsiteY32" fmla="*/ 157163 h 667702"/>
                <a:gd name="connsiteX33" fmla="*/ 128588 w 411480"/>
                <a:gd name="connsiteY33" fmla="*/ 82868 h 667702"/>
                <a:gd name="connsiteX34" fmla="*/ 161925 w 411480"/>
                <a:gd name="connsiteY34" fmla="*/ 76200 h 667702"/>
                <a:gd name="connsiteX35" fmla="*/ 161925 w 411480"/>
                <a:gd name="connsiteY35" fmla="*/ 0 h 667702"/>
                <a:gd name="connsiteX36" fmla="*/ 250508 w 411480"/>
                <a:gd name="connsiteY36" fmla="*/ 0 h 667702"/>
                <a:gd name="connsiteX37" fmla="*/ 250508 w 411480"/>
                <a:gd name="connsiteY37" fmla="*/ 78105 h 667702"/>
                <a:gd name="connsiteX38" fmla="*/ 288608 w 411480"/>
                <a:gd name="connsiteY38" fmla="*/ 86677 h 667702"/>
                <a:gd name="connsiteX39" fmla="*/ 288608 w 411480"/>
                <a:gd name="connsiteY39" fmla="*/ 173355 h 667702"/>
                <a:gd name="connsiteX40" fmla="*/ 279083 w 411480"/>
                <a:gd name="connsiteY40" fmla="*/ 163830 h 667702"/>
                <a:gd name="connsiteX41" fmla="*/ 250508 w 411480"/>
                <a:gd name="connsiteY41" fmla="*/ 148590 h 667702"/>
                <a:gd name="connsiteX42" fmla="*/ 250508 w 411480"/>
                <a:gd name="connsiteY42" fmla="*/ 289560 h 667702"/>
                <a:gd name="connsiteX43" fmla="*/ 288608 w 411480"/>
                <a:gd name="connsiteY43" fmla="*/ 300990 h 667702"/>
                <a:gd name="connsiteX44" fmla="*/ 288608 w 411480"/>
                <a:gd name="connsiteY44" fmla="*/ 391478 h 667702"/>
                <a:gd name="connsiteX45" fmla="*/ 250508 w 411480"/>
                <a:gd name="connsiteY45" fmla="*/ 379095 h 667702"/>
                <a:gd name="connsiteX46" fmla="*/ 250508 w 411480"/>
                <a:gd name="connsiteY46" fmla="*/ 519113 h 667702"/>
                <a:gd name="connsiteX47" fmla="*/ 288608 w 411480"/>
                <a:gd name="connsiteY47" fmla="*/ 505778 h 667702"/>
                <a:gd name="connsiteX48" fmla="*/ 288608 w 411480"/>
                <a:gd name="connsiteY48" fmla="*/ 581025 h 667702"/>
                <a:gd name="connsiteX49" fmla="*/ 250508 w 411480"/>
                <a:gd name="connsiteY49" fmla="*/ 588645 h 667702"/>
                <a:gd name="connsiteX50" fmla="*/ 250508 w 411480"/>
                <a:gd name="connsiteY50" fmla="*/ 664845 h 667702"/>
                <a:gd name="connsiteX51" fmla="*/ 161925 w 411480"/>
                <a:gd name="connsiteY51" fmla="*/ 664845 h 667702"/>
                <a:gd name="connsiteX52" fmla="*/ 128588 w 411480"/>
                <a:gd name="connsiteY52" fmla="*/ 583883 h 667702"/>
                <a:gd name="connsiteX53" fmla="*/ 64770 w 411480"/>
                <a:gd name="connsiteY53" fmla="*/ 553403 h 667702"/>
                <a:gd name="connsiteX54" fmla="*/ 0 w 411480"/>
                <a:gd name="connsiteY54" fmla="*/ 434340 h 667702"/>
                <a:gd name="connsiteX55" fmla="*/ 83820 w 411480"/>
                <a:gd name="connsiteY55" fmla="*/ 421005 h 667702"/>
                <a:gd name="connsiteX56" fmla="*/ 122872 w 411480"/>
                <a:gd name="connsiteY56" fmla="*/ 498158 h 667702"/>
                <a:gd name="connsiteX57" fmla="*/ 129540 w 411480"/>
                <a:gd name="connsiteY57" fmla="*/ 502920 h 667702"/>
                <a:gd name="connsiteX58" fmla="*/ 129540 w 411480"/>
                <a:gd name="connsiteY58" fmla="*/ 583883 h 667702"/>
                <a:gd name="connsiteX59" fmla="*/ 128588 w 411480"/>
                <a:gd name="connsiteY59" fmla="*/ 583883 h 667702"/>
                <a:gd name="connsiteX60" fmla="*/ 128588 w 411480"/>
                <a:gd name="connsiteY60" fmla="*/ 347663 h 667702"/>
                <a:gd name="connsiteX61" fmla="*/ 86677 w 411480"/>
                <a:gd name="connsiteY61" fmla="*/ 331470 h 667702"/>
                <a:gd name="connsiteX62" fmla="*/ 32385 w 411480"/>
                <a:gd name="connsiteY62" fmla="*/ 283845 h 667702"/>
                <a:gd name="connsiteX63" fmla="*/ 14288 w 411480"/>
                <a:gd name="connsiteY63" fmla="*/ 217170 h 667702"/>
                <a:gd name="connsiteX64" fmla="*/ 29527 w 411480"/>
                <a:gd name="connsiteY64" fmla="*/ 155258 h 667702"/>
                <a:gd name="connsiteX65" fmla="*/ 70485 w 411480"/>
                <a:gd name="connsiteY65" fmla="*/ 108585 h 667702"/>
                <a:gd name="connsiteX66" fmla="*/ 123825 w 411480"/>
                <a:gd name="connsiteY66" fmla="*/ 83820 h 667702"/>
                <a:gd name="connsiteX67" fmla="*/ 128588 w 411480"/>
                <a:gd name="connsiteY67" fmla="*/ 82868 h 667702"/>
                <a:gd name="connsiteX68" fmla="*/ 128588 w 411480"/>
                <a:gd name="connsiteY68" fmla="*/ 157163 h 667702"/>
                <a:gd name="connsiteX69" fmla="*/ 120015 w 411480"/>
                <a:gd name="connsiteY69" fmla="*/ 162877 h 667702"/>
                <a:gd name="connsiteX70" fmla="*/ 95250 w 411480"/>
                <a:gd name="connsiteY70" fmla="*/ 207645 h 667702"/>
                <a:gd name="connsiteX71" fmla="*/ 105727 w 411480"/>
                <a:gd name="connsiteY71" fmla="*/ 237173 h 667702"/>
                <a:gd name="connsiteX72" fmla="*/ 128588 w 411480"/>
                <a:gd name="connsiteY72" fmla="*/ 255270 h 667702"/>
                <a:gd name="connsiteX73" fmla="*/ 128588 w 411480"/>
                <a:gd name="connsiteY73" fmla="*/ 347663 h 6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7702">
                  <a:moveTo>
                    <a:pt x="287655" y="87630"/>
                  </a:moveTo>
                  <a:cubicBezTo>
                    <a:pt x="291465" y="88582"/>
                    <a:pt x="295275" y="90488"/>
                    <a:pt x="298133" y="91440"/>
                  </a:cubicBezTo>
                  <a:cubicBezTo>
                    <a:pt x="327660" y="102870"/>
                    <a:pt x="349568" y="118110"/>
                    <a:pt x="363855" y="137160"/>
                  </a:cubicBezTo>
                  <a:cubicBezTo>
                    <a:pt x="378143" y="156210"/>
                    <a:pt x="387668" y="181927"/>
                    <a:pt x="392430" y="214313"/>
                  </a:cubicBezTo>
                  <a:lnTo>
                    <a:pt x="309562" y="225743"/>
                  </a:lnTo>
                  <a:cubicBezTo>
                    <a:pt x="306705" y="204788"/>
                    <a:pt x="299085" y="187643"/>
                    <a:pt x="286703" y="174308"/>
                  </a:cubicBezTo>
                  <a:lnTo>
                    <a:pt x="286703" y="87630"/>
                  </a:lnTo>
                  <a:lnTo>
                    <a:pt x="287655" y="87630"/>
                  </a:lnTo>
                  <a:close/>
                  <a:moveTo>
                    <a:pt x="287655" y="302895"/>
                  </a:moveTo>
                  <a:cubicBezTo>
                    <a:pt x="308610" y="309563"/>
                    <a:pt x="324803" y="315278"/>
                    <a:pt x="336233" y="320040"/>
                  </a:cubicBezTo>
                  <a:cubicBezTo>
                    <a:pt x="360045" y="330518"/>
                    <a:pt x="378143" y="344805"/>
                    <a:pt x="391478" y="363855"/>
                  </a:cubicBezTo>
                  <a:cubicBezTo>
                    <a:pt x="404812" y="382905"/>
                    <a:pt x="411480" y="406717"/>
                    <a:pt x="411480" y="436245"/>
                  </a:cubicBezTo>
                  <a:cubicBezTo>
                    <a:pt x="411480" y="463867"/>
                    <a:pt x="402908" y="490538"/>
                    <a:pt x="386715" y="515303"/>
                  </a:cubicBezTo>
                  <a:cubicBezTo>
                    <a:pt x="370522" y="540068"/>
                    <a:pt x="346710" y="559118"/>
                    <a:pt x="316230" y="572453"/>
                  </a:cubicBezTo>
                  <a:cubicBezTo>
                    <a:pt x="306705" y="576263"/>
                    <a:pt x="297180" y="580073"/>
                    <a:pt x="287655" y="582930"/>
                  </a:cubicBezTo>
                  <a:lnTo>
                    <a:pt x="287655" y="507683"/>
                  </a:lnTo>
                  <a:cubicBezTo>
                    <a:pt x="291465" y="505778"/>
                    <a:pt x="294322" y="502920"/>
                    <a:pt x="297180" y="501015"/>
                  </a:cubicBezTo>
                  <a:cubicBezTo>
                    <a:pt x="316230" y="485775"/>
                    <a:pt x="325755" y="466725"/>
                    <a:pt x="325755" y="445770"/>
                  </a:cubicBezTo>
                  <a:cubicBezTo>
                    <a:pt x="325755" y="426720"/>
                    <a:pt x="317183" y="411480"/>
                    <a:pt x="300990" y="401003"/>
                  </a:cubicBezTo>
                  <a:cubicBezTo>
                    <a:pt x="298133" y="399098"/>
                    <a:pt x="293370" y="397192"/>
                    <a:pt x="288608" y="394335"/>
                  </a:cubicBezTo>
                  <a:lnTo>
                    <a:pt x="288608" y="302895"/>
                  </a:lnTo>
                  <a:close/>
                  <a:moveTo>
                    <a:pt x="161925" y="667703"/>
                  </a:moveTo>
                  <a:lnTo>
                    <a:pt x="161925" y="590550"/>
                  </a:lnTo>
                  <a:cubicBezTo>
                    <a:pt x="150495" y="588645"/>
                    <a:pt x="139065" y="586740"/>
                    <a:pt x="128588" y="583883"/>
                  </a:cubicBezTo>
                  <a:lnTo>
                    <a:pt x="128588" y="502920"/>
                  </a:lnTo>
                  <a:cubicBezTo>
                    <a:pt x="138113" y="509588"/>
                    <a:pt x="149543" y="514350"/>
                    <a:pt x="161925" y="518160"/>
                  </a:cubicBezTo>
                  <a:lnTo>
                    <a:pt x="161925" y="357188"/>
                  </a:lnTo>
                  <a:cubicBezTo>
                    <a:pt x="149543" y="353378"/>
                    <a:pt x="139065" y="350520"/>
                    <a:pt x="128588" y="346710"/>
                  </a:cubicBezTo>
                  <a:lnTo>
                    <a:pt x="128588" y="254318"/>
                  </a:lnTo>
                  <a:cubicBezTo>
                    <a:pt x="131445" y="256223"/>
                    <a:pt x="134302" y="257175"/>
                    <a:pt x="138113" y="258127"/>
                  </a:cubicBezTo>
                  <a:cubicBezTo>
                    <a:pt x="141922" y="260033"/>
                    <a:pt x="150495" y="261938"/>
                    <a:pt x="161925" y="265748"/>
                  </a:cubicBezTo>
                  <a:lnTo>
                    <a:pt x="161925" y="146685"/>
                  </a:lnTo>
                  <a:cubicBezTo>
                    <a:pt x="148590" y="148590"/>
                    <a:pt x="137160" y="152400"/>
                    <a:pt x="128588" y="157163"/>
                  </a:cubicBezTo>
                  <a:lnTo>
                    <a:pt x="128588" y="82868"/>
                  </a:lnTo>
                  <a:cubicBezTo>
                    <a:pt x="139065" y="80010"/>
                    <a:pt x="150495" y="78105"/>
                    <a:pt x="161925" y="76200"/>
                  </a:cubicBezTo>
                  <a:lnTo>
                    <a:pt x="161925" y="0"/>
                  </a:lnTo>
                  <a:lnTo>
                    <a:pt x="250508" y="0"/>
                  </a:lnTo>
                  <a:lnTo>
                    <a:pt x="250508" y="78105"/>
                  </a:lnTo>
                  <a:cubicBezTo>
                    <a:pt x="263843" y="80010"/>
                    <a:pt x="276225" y="82868"/>
                    <a:pt x="288608" y="86677"/>
                  </a:cubicBezTo>
                  <a:lnTo>
                    <a:pt x="288608" y="173355"/>
                  </a:lnTo>
                  <a:cubicBezTo>
                    <a:pt x="285750" y="170498"/>
                    <a:pt x="282893" y="166688"/>
                    <a:pt x="279083" y="163830"/>
                  </a:cubicBezTo>
                  <a:cubicBezTo>
                    <a:pt x="271462" y="157163"/>
                    <a:pt x="261937" y="152400"/>
                    <a:pt x="250508" y="148590"/>
                  </a:cubicBezTo>
                  <a:lnTo>
                    <a:pt x="250508" y="289560"/>
                  </a:lnTo>
                  <a:cubicBezTo>
                    <a:pt x="264795" y="293370"/>
                    <a:pt x="277178" y="297180"/>
                    <a:pt x="288608" y="300990"/>
                  </a:cubicBezTo>
                  <a:lnTo>
                    <a:pt x="288608" y="391478"/>
                  </a:lnTo>
                  <a:cubicBezTo>
                    <a:pt x="279083" y="387667"/>
                    <a:pt x="266700" y="383858"/>
                    <a:pt x="250508" y="379095"/>
                  </a:cubicBezTo>
                  <a:lnTo>
                    <a:pt x="250508" y="519113"/>
                  </a:lnTo>
                  <a:cubicBezTo>
                    <a:pt x="265747" y="516255"/>
                    <a:pt x="278130" y="511492"/>
                    <a:pt x="288608" y="505778"/>
                  </a:cubicBezTo>
                  <a:lnTo>
                    <a:pt x="288608" y="581025"/>
                  </a:lnTo>
                  <a:cubicBezTo>
                    <a:pt x="276225" y="584835"/>
                    <a:pt x="263843" y="586740"/>
                    <a:pt x="250508" y="588645"/>
                  </a:cubicBezTo>
                  <a:lnTo>
                    <a:pt x="250508" y="664845"/>
                  </a:lnTo>
                  <a:lnTo>
                    <a:pt x="161925" y="664845"/>
                  </a:lnTo>
                  <a:close/>
                  <a:moveTo>
                    <a:pt x="128588" y="583883"/>
                  </a:moveTo>
                  <a:cubicBezTo>
                    <a:pt x="102870" y="577215"/>
                    <a:pt x="81915" y="566738"/>
                    <a:pt x="64770" y="553403"/>
                  </a:cubicBezTo>
                  <a:cubicBezTo>
                    <a:pt x="30480" y="526733"/>
                    <a:pt x="9525" y="486728"/>
                    <a:pt x="0" y="434340"/>
                  </a:cubicBezTo>
                  <a:lnTo>
                    <a:pt x="83820" y="421005"/>
                  </a:lnTo>
                  <a:cubicBezTo>
                    <a:pt x="88582" y="454342"/>
                    <a:pt x="101918" y="480060"/>
                    <a:pt x="122872" y="498158"/>
                  </a:cubicBezTo>
                  <a:cubicBezTo>
                    <a:pt x="124777" y="500063"/>
                    <a:pt x="127635" y="501967"/>
                    <a:pt x="129540" y="502920"/>
                  </a:cubicBezTo>
                  <a:lnTo>
                    <a:pt x="129540" y="583883"/>
                  </a:lnTo>
                  <a:lnTo>
                    <a:pt x="128588" y="583883"/>
                  </a:lnTo>
                  <a:close/>
                  <a:moveTo>
                    <a:pt x="128588" y="347663"/>
                  </a:moveTo>
                  <a:cubicBezTo>
                    <a:pt x="111443" y="341948"/>
                    <a:pt x="97155" y="336233"/>
                    <a:pt x="86677" y="331470"/>
                  </a:cubicBezTo>
                  <a:cubicBezTo>
                    <a:pt x="62865" y="320040"/>
                    <a:pt x="44768" y="303848"/>
                    <a:pt x="32385" y="283845"/>
                  </a:cubicBezTo>
                  <a:cubicBezTo>
                    <a:pt x="20002" y="263843"/>
                    <a:pt x="14288" y="241935"/>
                    <a:pt x="14288" y="217170"/>
                  </a:cubicBezTo>
                  <a:cubicBezTo>
                    <a:pt x="14288" y="195263"/>
                    <a:pt x="19050" y="174308"/>
                    <a:pt x="29527" y="155258"/>
                  </a:cubicBezTo>
                  <a:cubicBezTo>
                    <a:pt x="40005" y="136208"/>
                    <a:pt x="53340" y="120968"/>
                    <a:pt x="70485" y="108585"/>
                  </a:cubicBezTo>
                  <a:cubicBezTo>
                    <a:pt x="83820" y="99060"/>
                    <a:pt x="101918" y="90488"/>
                    <a:pt x="123825" y="83820"/>
                  </a:cubicBezTo>
                  <a:lnTo>
                    <a:pt x="128588" y="82868"/>
                  </a:lnTo>
                  <a:lnTo>
                    <a:pt x="128588" y="157163"/>
                  </a:lnTo>
                  <a:cubicBezTo>
                    <a:pt x="125730" y="159068"/>
                    <a:pt x="122872" y="160973"/>
                    <a:pt x="120015" y="162877"/>
                  </a:cubicBezTo>
                  <a:cubicBezTo>
                    <a:pt x="103822" y="175260"/>
                    <a:pt x="95250" y="190500"/>
                    <a:pt x="95250" y="207645"/>
                  </a:cubicBezTo>
                  <a:cubicBezTo>
                    <a:pt x="95250" y="218123"/>
                    <a:pt x="99060" y="228600"/>
                    <a:pt x="105727" y="237173"/>
                  </a:cubicBezTo>
                  <a:cubicBezTo>
                    <a:pt x="111443" y="243840"/>
                    <a:pt x="119063" y="250508"/>
                    <a:pt x="128588" y="255270"/>
                  </a:cubicBezTo>
                  <a:lnTo>
                    <a:pt x="128588" y="347663"/>
                  </a:lnTo>
                  <a:close/>
                </a:path>
              </a:pathLst>
            </a:custGeom>
            <a:solidFill>
              <a:srgbClr val="F38D04"/>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3E0016F6-E23D-454D-ADE3-4FBAE8C96153}"/>
                </a:ext>
              </a:extLst>
            </p:cNvPr>
            <p:cNvSpPr/>
            <p:nvPr/>
          </p:nvSpPr>
          <p:spPr>
            <a:xfrm>
              <a:off x="4571524" y="6335021"/>
              <a:ext cx="838200"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2"/>
                    <a:pt x="603885" y="32385"/>
                    <a:pt x="426720" y="32385"/>
                  </a:cubicBezTo>
                  <a:cubicBezTo>
                    <a:pt x="237173" y="32385"/>
                    <a:pt x="74295" y="140970"/>
                    <a:pt x="0" y="296228"/>
                  </a:cubicBezTo>
                  <a:cubicBezTo>
                    <a:pt x="62865" y="123825"/>
                    <a:pt x="229552" y="0"/>
                    <a:pt x="424815" y="0"/>
                  </a:cubicBezTo>
                  <a:close/>
                </a:path>
              </a:pathLst>
            </a:custGeom>
            <a:solidFill>
              <a:srgbClr val="F38D04"/>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9721E5D-D7DA-4DC9-A820-7C6845444698}"/>
                </a:ext>
              </a:extLst>
            </p:cNvPr>
            <p:cNvSpPr/>
            <p:nvPr/>
          </p:nvSpPr>
          <p:spPr>
            <a:xfrm>
              <a:off x="4791553" y="6452179"/>
              <a:ext cx="411480" cy="666749"/>
            </a:xfrm>
            <a:custGeom>
              <a:avLst/>
              <a:gdLst>
                <a:gd name="connsiteX0" fmla="*/ 287655 w 411480"/>
                <a:gd name="connsiteY0" fmla="*/ 87630 h 666750"/>
                <a:gd name="connsiteX1" fmla="*/ 298133 w 411480"/>
                <a:gd name="connsiteY1" fmla="*/ 91440 h 666750"/>
                <a:gd name="connsiteX2" fmla="*/ 363855 w 411480"/>
                <a:gd name="connsiteY2" fmla="*/ 137160 h 666750"/>
                <a:gd name="connsiteX3" fmla="*/ 392430 w 411480"/>
                <a:gd name="connsiteY3" fmla="*/ 214313 h 666750"/>
                <a:gd name="connsiteX4" fmla="*/ 310515 w 411480"/>
                <a:gd name="connsiteY4" fmla="*/ 225743 h 666750"/>
                <a:gd name="connsiteX5" fmla="*/ 287655 w 411480"/>
                <a:gd name="connsiteY5" fmla="*/ 174308 h 666750"/>
                <a:gd name="connsiteX6" fmla="*/ 287655 w 411480"/>
                <a:gd name="connsiteY6" fmla="*/ 87630 h 666750"/>
                <a:gd name="connsiteX7" fmla="*/ 287655 w 411480"/>
                <a:gd name="connsiteY7" fmla="*/ 87630 h 666750"/>
                <a:gd name="connsiteX8" fmla="*/ 287655 w 411480"/>
                <a:gd name="connsiteY8" fmla="*/ 302895 h 666750"/>
                <a:gd name="connsiteX9" fmla="*/ 336233 w 411480"/>
                <a:gd name="connsiteY9" fmla="*/ 320040 h 666750"/>
                <a:gd name="connsiteX10" fmla="*/ 391478 w 411480"/>
                <a:gd name="connsiteY10" fmla="*/ 363855 h 666750"/>
                <a:gd name="connsiteX11" fmla="*/ 411480 w 411480"/>
                <a:gd name="connsiteY11" fmla="*/ 436245 h 666750"/>
                <a:gd name="connsiteX12" fmla="*/ 386715 w 411480"/>
                <a:gd name="connsiteY12" fmla="*/ 515303 h 666750"/>
                <a:gd name="connsiteX13" fmla="*/ 316230 w 411480"/>
                <a:gd name="connsiteY13" fmla="*/ 572453 h 666750"/>
                <a:gd name="connsiteX14" fmla="*/ 287655 w 411480"/>
                <a:gd name="connsiteY14" fmla="*/ 582930 h 666750"/>
                <a:gd name="connsiteX15" fmla="*/ 287655 w 411480"/>
                <a:gd name="connsiteY15" fmla="*/ 507683 h 666750"/>
                <a:gd name="connsiteX16" fmla="*/ 297180 w 411480"/>
                <a:gd name="connsiteY16" fmla="*/ 501015 h 666750"/>
                <a:gd name="connsiteX17" fmla="*/ 325755 w 411480"/>
                <a:gd name="connsiteY17" fmla="*/ 445770 h 666750"/>
                <a:gd name="connsiteX18" fmla="*/ 300990 w 411480"/>
                <a:gd name="connsiteY18" fmla="*/ 401003 h 666750"/>
                <a:gd name="connsiteX19" fmla="*/ 288608 w 411480"/>
                <a:gd name="connsiteY19" fmla="*/ 394335 h 666750"/>
                <a:gd name="connsiteX20" fmla="*/ 288608 w 411480"/>
                <a:gd name="connsiteY20" fmla="*/ 302895 h 666750"/>
                <a:gd name="connsiteX21" fmla="*/ 161925 w 411480"/>
                <a:gd name="connsiteY21" fmla="*/ 666750 h 666750"/>
                <a:gd name="connsiteX22" fmla="*/ 161925 w 411480"/>
                <a:gd name="connsiteY22" fmla="*/ 589598 h 666750"/>
                <a:gd name="connsiteX23" fmla="*/ 128588 w 411480"/>
                <a:gd name="connsiteY23" fmla="*/ 582930 h 666750"/>
                <a:gd name="connsiteX24" fmla="*/ 128588 w 411480"/>
                <a:gd name="connsiteY24" fmla="*/ 501968 h 666750"/>
                <a:gd name="connsiteX25" fmla="*/ 161925 w 411480"/>
                <a:gd name="connsiteY25" fmla="*/ 517208 h 666750"/>
                <a:gd name="connsiteX26" fmla="*/ 161925 w 411480"/>
                <a:gd name="connsiteY26" fmla="*/ 357188 h 666750"/>
                <a:gd name="connsiteX27" fmla="*/ 128588 w 411480"/>
                <a:gd name="connsiteY27" fmla="*/ 346710 h 666750"/>
                <a:gd name="connsiteX28" fmla="*/ 128588 w 411480"/>
                <a:gd name="connsiteY28" fmla="*/ 254318 h 666750"/>
                <a:gd name="connsiteX29" fmla="*/ 138113 w 411480"/>
                <a:gd name="connsiteY29" fmla="*/ 258128 h 666750"/>
                <a:gd name="connsiteX30" fmla="*/ 161925 w 411480"/>
                <a:gd name="connsiteY30" fmla="*/ 265748 h 666750"/>
                <a:gd name="connsiteX31" fmla="*/ 161925 w 411480"/>
                <a:gd name="connsiteY31" fmla="*/ 145733 h 666750"/>
                <a:gd name="connsiteX32" fmla="*/ 128588 w 411480"/>
                <a:gd name="connsiteY32" fmla="*/ 156210 h 666750"/>
                <a:gd name="connsiteX33" fmla="*/ 128588 w 411480"/>
                <a:gd name="connsiteY33" fmla="*/ 82868 h 666750"/>
                <a:gd name="connsiteX34" fmla="*/ 161925 w 411480"/>
                <a:gd name="connsiteY34" fmla="*/ 76200 h 666750"/>
                <a:gd name="connsiteX35" fmla="*/ 161925 w 411480"/>
                <a:gd name="connsiteY35" fmla="*/ 0 h 666750"/>
                <a:gd name="connsiteX36" fmla="*/ 250508 w 411480"/>
                <a:gd name="connsiteY36" fmla="*/ 0 h 666750"/>
                <a:gd name="connsiteX37" fmla="*/ 250508 w 411480"/>
                <a:gd name="connsiteY37" fmla="*/ 78105 h 666750"/>
                <a:gd name="connsiteX38" fmla="*/ 288608 w 411480"/>
                <a:gd name="connsiteY38" fmla="*/ 87630 h 666750"/>
                <a:gd name="connsiteX39" fmla="*/ 288608 w 411480"/>
                <a:gd name="connsiteY39" fmla="*/ 174308 h 666750"/>
                <a:gd name="connsiteX40" fmla="*/ 279083 w 411480"/>
                <a:gd name="connsiteY40" fmla="*/ 164783 h 666750"/>
                <a:gd name="connsiteX41" fmla="*/ 250508 w 411480"/>
                <a:gd name="connsiteY41" fmla="*/ 149543 h 666750"/>
                <a:gd name="connsiteX42" fmla="*/ 250508 w 411480"/>
                <a:gd name="connsiteY42" fmla="*/ 290513 h 666750"/>
                <a:gd name="connsiteX43" fmla="*/ 288608 w 411480"/>
                <a:gd name="connsiteY43" fmla="*/ 301943 h 666750"/>
                <a:gd name="connsiteX44" fmla="*/ 288608 w 411480"/>
                <a:gd name="connsiteY44" fmla="*/ 392430 h 666750"/>
                <a:gd name="connsiteX45" fmla="*/ 250508 w 411480"/>
                <a:gd name="connsiteY45" fmla="*/ 380047 h 666750"/>
                <a:gd name="connsiteX46" fmla="*/ 250508 w 411480"/>
                <a:gd name="connsiteY46" fmla="*/ 520065 h 666750"/>
                <a:gd name="connsiteX47" fmla="*/ 288608 w 411480"/>
                <a:gd name="connsiteY47" fmla="*/ 506730 h 666750"/>
                <a:gd name="connsiteX48" fmla="*/ 288608 w 411480"/>
                <a:gd name="connsiteY48" fmla="*/ 581978 h 666750"/>
                <a:gd name="connsiteX49" fmla="*/ 250508 w 411480"/>
                <a:gd name="connsiteY49" fmla="*/ 589598 h 666750"/>
                <a:gd name="connsiteX50" fmla="*/ 250508 w 411480"/>
                <a:gd name="connsiteY50" fmla="*/ 665798 h 666750"/>
                <a:gd name="connsiteX51" fmla="*/ 161925 w 411480"/>
                <a:gd name="connsiteY51" fmla="*/ 665798 h 666750"/>
                <a:gd name="connsiteX52" fmla="*/ 128588 w 411480"/>
                <a:gd name="connsiteY52" fmla="*/ 582930 h 666750"/>
                <a:gd name="connsiteX53" fmla="*/ 64770 w 411480"/>
                <a:gd name="connsiteY53" fmla="*/ 552450 h 666750"/>
                <a:gd name="connsiteX54" fmla="*/ 0 w 411480"/>
                <a:gd name="connsiteY54" fmla="*/ 433388 h 666750"/>
                <a:gd name="connsiteX55" fmla="*/ 83820 w 411480"/>
                <a:gd name="connsiteY55" fmla="*/ 420053 h 666750"/>
                <a:gd name="connsiteX56" fmla="*/ 122873 w 411480"/>
                <a:gd name="connsiteY56" fmla="*/ 497205 h 666750"/>
                <a:gd name="connsiteX57" fmla="*/ 129540 w 411480"/>
                <a:gd name="connsiteY57" fmla="*/ 501968 h 666750"/>
                <a:gd name="connsiteX58" fmla="*/ 129540 w 411480"/>
                <a:gd name="connsiteY58" fmla="*/ 582930 h 666750"/>
                <a:gd name="connsiteX59" fmla="*/ 128588 w 411480"/>
                <a:gd name="connsiteY59" fmla="*/ 582930 h 666750"/>
                <a:gd name="connsiteX60" fmla="*/ 128588 w 411480"/>
                <a:gd name="connsiteY60" fmla="*/ 346710 h 666750"/>
                <a:gd name="connsiteX61" fmla="*/ 86678 w 411480"/>
                <a:gd name="connsiteY61" fmla="*/ 330518 h 666750"/>
                <a:gd name="connsiteX62" fmla="*/ 32385 w 411480"/>
                <a:gd name="connsiteY62" fmla="*/ 282893 h 666750"/>
                <a:gd name="connsiteX63" fmla="*/ 14288 w 411480"/>
                <a:gd name="connsiteY63" fmla="*/ 216218 h 666750"/>
                <a:gd name="connsiteX64" fmla="*/ 29528 w 411480"/>
                <a:gd name="connsiteY64" fmla="*/ 154305 h 666750"/>
                <a:gd name="connsiteX65" fmla="*/ 70485 w 411480"/>
                <a:gd name="connsiteY65" fmla="*/ 107632 h 666750"/>
                <a:gd name="connsiteX66" fmla="*/ 123825 w 411480"/>
                <a:gd name="connsiteY66" fmla="*/ 82868 h 666750"/>
                <a:gd name="connsiteX67" fmla="*/ 128588 w 411480"/>
                <a:gd name="connsiteY67" fmla="*/ 81915 h 666750"/>
                <a:gd name="connsiteX68" fmla="*/ 128588 w 411480"/>
                <a:gd name="connsiteY68" fmla="*/ 156210 h 666750"/>
                <a:gd name="connsiteX69" fmla="*/ 120015 w 411480"/>
                <a:gd name="connsiteY69" fmla="*/ 161925 h 666750"/>
                <a:gd name="connsiteX70" fmla="*/ 95250 w 411480"/>
                <a:gd name="connsiteY70" fmla="*/ 206693 h 666750"/>
                <a:gd name="connsiteX71" fmla="*/ 105728 w 411480"/>
                <a:gd name="connsiteY71" fmla="*/ 236220 h 666750"/>
                <a:gd name="connsiteX72" fmla="*/ 128588 w 411480"/>
                <a:gd name="connsiteY72" fmla="*/ 254318 h 666750"/>
                <a:gd name="connsiteX73" fmla="*/ 128588 w 411480"/>
                <a:gd name="connsiteY73" fmla="*/ 34671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6750">
                  <a:moveTo>
                    <a:pt x="287655" y="87630"/>
                  </a:moveTo>
                  <a:cubicBezTo>
                    <a:pt x="291465" y="88582"/>
                    <a:pt x="295275" y="90488"/>
                    <a:pt x="298133" y="91440"/>
                  </a:cubicBezTo>
                  <a:cubicBezTo>
                    <a:pt x="327660" y="102870"/>
                    <a:pt x="349568" y="118110"/>
                    <a:pt x="363855" y="137160"/>
                  </a:cubicBezTo>
                  <a:cubicBezTo>
                    <a:pt x="378143" y="156210"/>
                    <a:pt x="387668" y="181928"/>
                    <a:pt x="392430" y="214313"/>
                  </a:cubicBezTo>
                  <a:lnTo>
                    <a:pt x="310515" y="225743"/>
                  </a:lnTo>
                  <a:cubicBezTo>
                    <a:pt x="307658" y="204788"/>
                    <a:pt x="300038" y="187643"/>
                    <a:pt x="287655" y="174308"/>
                  </a:cubicBezTo>
                  <a:lnTo>
                    <a:pt x="287655" y="87630"/>
                  </a:lnTo>
                  <a:lnTo>
                    <a:pt x="287655" y="87630"/>
                  </a:lnTo>
                  <a:close/>
                  <a:moveTo>
                    <a:pt x="287655" y="302895"/>
                  </a:moveTo>
                  <a:cubicBezTo>
                    <a:pt x="308610" y="309563"/>
                    <a:pt x="324803" y="315278"/>
                    <a:pt x="336233" y="320040"/>
                  </a:cubicBezTo>
                  <a:cubicBezTo>
                    <a:pt x="360045" y="330518"/>
                    <a:pt x="378143" y="344805"/>
                    <a:pt x="391478" y="363855"/>
                  </a:cubicBezTo>
                  <a:cubicBezTo>
                    <a:pt x="404813" y="382905"/>
                    <a:pt x="411480" y="406718"/>
                    <a:pt x="411480" y="436245"/>
                  </a:cubicBezTo>
                  <a:cubicBezTo>
                    <a:pt x="411480" y="463868"/>
                    <a:pt x="402908" y="490538"/>
                    <a:pt x="386715" y="515303"/>
                  </a:cubicBezTo>
                  <a:cubicBezTo>
                    <a:pt x="370523" y="540068"/>
                    <a:pt x="346710" y="559118"/>
                    <a:pt x="316230" y="572453"/>
                  </a:cubicBezTo>
                  <a:cubicBezTo>
                    <a:pt x="306705" y="576263"/>
                    <a:pt x="297180" y="580073"/>
                    <a:pt x="287655" y="582930"/>
                  </a:cubicBezTo>
                  <a:lnTo>
                    <a:pt x="287655" y="507683"/>
                  </a:lnTo>
                  <a:cubicBezTo>
                    <a:pt x="291465" y="505778"/>
                    <a:pt x="294323" y="502920"/>
                    <a:pt x="297180" y="501015"/>
                  </a:cubicBezTo>
                  <a:cubicBezTo>
                    <a:pt x="316230" y="485775"/>
                    <a:pt x="325755" y="466725"/>
                    <a:pt x="325755" y="445770"/>
                  </a:cubicBezTo>
                  <a:cubicBezTo>
                    <a:pt x="325755" y="426720"/>
                    <a:pt x="317183" y="411480"/>
                    <a:pt x="300990" y="401003"/>
                  </a:cubicBezTo>
                  <a:cubicBezTo>
                    <a:pt x="298133" y="399097"/>
                    <a:pt x="293370" y="397193"/>
                    <a:pt x="288608" y="394335"/>
                  </a:cubicBezTo>
                  <a:lnTo>
                    <a:pt x="288608" y="302895"/>
                  </a:lnTo>
                  <a:close/>
                  <a:moveTo>
                    <a:pt x="161925" y="666750"/>
                  </a:moveTo>
                  <a:lnTo>
                    <a:pt x="161925" y="589598"/>
                  </a:lnTo>
                  <a:cubicBezTo>
                    <a:pt x="150495" y="587693"/>
                    <a:pt x="139065" y="585788"/>
                    <a:pt x="128588" y="582930"/>
                  </a:cubicBezTo>
                  <a:lnTo>
                    <a:pt x="128588" y="501968"/>
                  </a:lnTo>
                  <a:cubicBezTo>
                    <a:pt x="138113" y="508635"/>
                    <a:pt x="149543" y="513397"/>
                    <a:pt x="161925" y="517208"/>
                  </a:cubicBezTo>
                  <a:lnTo>
                    <a:pt x="161925" y="357188"/>
                  </a:lnTo>
                  <a:cubicBezTo>
                    <a:pt x="149543" y="353378"/>
                    <a:pt x="139065" y="350520"/>
                    <a:pt x="128588" y="346710"/>
                  </a:cubicBezTo>
                  <a:lnTo>
                    <a:pt x="128588" y="254318"/>
                  </a:lnTo>
                  <a:cubicBezTo>
                    <a:pt x="131445" y="256223"/>
                    <a:pt x="134303" y="257175"/>
                    <a:pt x="138113" y="258128"/>
                  </a:cubicBezTo>
                  <a:cubicBezTo>
                    <a:pt x="141923" y="260033"/>
                    <a:pt x="150495" y="261938"/>
                    <a:pt x="161925" y="265748"/>
                  </a:cubicBezTo>
                  <a:lnTo>
                    <a:pt x="161925" y="145733"/>
                  </a:lnTo>
                  <a:cubicBezTo>
                    <a:pt x="148590" y="147638"/>
                    <a:pt x="137160" y="151448"/>
                    <a:pt x="128588" y="156210"/>
                  </a:cubicBezTo>
                  <a:lnTo>
                    <a:pt x="128588" y="82868"/>
                  </a:lnTo>
                  <a:cubicBezTo>
                    <a:pt x="139065" y="80010"/>
                    <a:pt x="150495" y="78105"/>
                    <a:pt x="161925" y="76200"/>
                  </a:cubicBezTo>
                  <a:lnTo>
                    <a:pt x="161925" y="0"/>
                  </a:lnTo>
                  <a:lnTo>
                    <a:pt x="250508" y="0"/>
                  </a:lnTo>
                  <a:lnTo>
                    <a:pt x="250508" y="78105"/>
                  </a:lnTo>
                  <a:cubicBezTo>
                    <a:pt x="263843" y="80010"/>
                    <a:pt x="276225" y="82868"/>
                    <a:pt x="288608" y="87630"/>
                  </a:cubicBezTo>
                  <a:lnTo>
                    <a:pt x="288608" y="174308"/>
                  </a:lnTo>
                  <a:cubicBezTo>
                    <a:pt x="285750" y="171450"/>
                    <a:pt x="281940" y="167640"/>
                    <a:pt x="279083" y="164783"/>
                  </a:cubicBezTo>
                  <a:cubicBezTo>
                    <a:pt x="271463" y="158115"/>
                    <a:pt x="261938" y="153353"/>
                    <a:pt x="250508" y="149543"/>
                  </a:cubicBezTo>
                  <a:lnTo>
                    <a:pt x="250508" y="290513"/>
                  </a:lnTo>
                  <a:cubicBezTo>
                    <a:pt x="264795" y="294323"/>
                    <a:pt x="277178" y="298133"/>
                    <a:pt x="288608" y="301943"/>
                  </a:cubicBezTo>
                  <a:lnTo>
                    <a:pt x="288608" y="392430"/>
                  </a:lnTo>
                  <a:cubicBezTo>
                    <a:pt x="279083" y="388620"/>
                    <a:pt x="266700" y="384810"/>
                    <a:pt x="250508" y="380047"/>
                  </a:cubicBezTo>
                  <a:lnTo>
                    <a:pt x="250508" y="520065"/>
                  </a:lnTo>
                  <a:cubicBezTo>
                    <a:pt x="265748" y="517208"/>
                    <a:pt x="278130" y="512445"/>
                    <a:pt x="288608" y="506730"/>
                  </a:cubicBezTo>
                  <a:lnTo>
                    <a:pt x="288608" y="581978"/>
                  </a:lnTo>
                  <a:cubicBezTo>
                    <a:pt x="276225" y="585788"/>
                    <a:pt x="263843" y="587693"/>
                    <a:pt x="250508" y="589598"/>
                  </a:cubicBezTo>
                  <a:lnTo>
                    <a:pt x="250508" y="665798"/>
                  </a:lnTo>
                  <a:lnTo>
                    <a:pt x="161925" y="665798"/>
                  </a:lnTo>
                  <a:close/>
                  <a:moveTo>
                    <a:pt x="128588" y="582930"/>
                  </a:moveTo>
                  <a:cubicBezTo>
                    <a:pt x="102870" y="576263"/>
                    <a:pt x="81915" y="565785"/>
                    <a:pt x="64770" y="552450"/>
                  </a:cubicBezTo>
                  <a:cubicBezTo>
                    <a:pt x="30480" y="525780"/>
                    <a:pt x="9525" y="485775"/>
                    <a:pt x="0" y="433388"/>
                  </a:cubicBezTo>
                  <a:lnTo>
                    <a:pt x="83820" y="420053"/>
                  </a:lnTo>
                  <a:cubicBezTo>
                    <a:pt x="88583" y="453390"/>
                    <a:pt x="101918" y="479108"/>
                    <a:pt x="122873" y="497205"/>
                  </a:cubicBezTo>
                  <a:cubicBezTo>
                    <a:pt x="124778" y="499110"/>
                    <a:pt x="127635" y="501015"/>
                    <a:pt x="129540" y="501968"/>
                  </a:cubicBezTo>
                  <a:lnTo>
                    <a:pt x="129540" y="582930"/>
                  </a:lnTo>
                  <a:lnTo>
                    <a:pt x="128588" y="582930"/>
                  </a:lnTo>
                  <a:close/>
                  <a:moveTo>
                    <a:pt x="128588" y="346710"/>
                  </a:moveTo>
                  <a:cubicBezTo>
                    <a:pt x="111443" y="340995"/>
                    <a:pt x="97155" y="335280"/>
                    <a:pt x="86678" y="330518"/>
                  </a:cubicBezTo>
                  <a:cubicBezTo>
                    <a:pt x="62865" y="319088"/>
                    <a:pt x="44768" y="302895"/>
                    <a:pt x="32385" y="282893"/>
                  </a:cubicBezTo>
                  <a:cubicBezTo>
                    <a:pt x="20003" y="262890"/>
                    <a:pt x="14288" y="240983"/>
                    <a:pt x="14288" y="216218"/>
                  </a:cubicBezTo>
                  <a:cubicBezTo>
                    <a:pt x="14288" y="194310"/>
                    <a:pt x="19050" y="173355"/>
                    <a:pt x="29528" y="154305"/>
                  </a:cubicBezTo>
                  <a:cubicBezTo>
                    <a:pt x="40005" y="135255"/>
                    <a:pt x="53340" y="120015"/>
                    <a:pt x="70485" y="107632"/>
                  </a:cubicBezTo>
                  <a:cubicBezTo>
                    <a:pt x="83820" y="98107"/>
                    <a:pt x="101918" y="89535"/>
                    <a:pt x="123825" y="82868"/>
                  </a:cubicBezTo>
                  <a:lnTo>
                    <a:pt x="128588" y="81915"/>
                  </a:lnTo>
                  <a:lnTo>
                    <a:pt x="128588" y="156210"/>
                  </a:lnTo>
                  <a:cubicBezTo>
                    <a:pt x="125730" y="158115"/>
                    <a:pt x="122873" y="160020"/>
                    <a:pt x="120015" y="161925"/>
                  </a:cubicBezTo>
                  <a:cubicBezTo>
                    <a:pt x="103823" y="174308"/>
                    <a:pt x="95250" y="189548"/>
                    <a:pt x="95250" y="206693"/>
                  </a:cubicBezTo>
                  <a:cubicBezTo>
                    <a:pt x="95250" y="217170"/>
                    <a:pt x="99060" y="227648"/>
                    <a:pt x="105728" y="236220"/>
                  </a:cubicBezTo>
                  <a:cubicBezTo>
                    <a:pt x="111443" y="242888"/>
                    <a:pt x="119063" y="249555"/>
                    <a:pt x="128588" y="254318"/>
                  </a:cubicBezTo>
                  <a:lnTo>
                    <a:pt x="128588" y="346710"/>
                  </a:lnTo>
                  <a:close/>
                </a:path>
              </a:pathLst>
            </a:custGeom>
            <a:solidFill>
              <a:srgbClr val="FFDE5D"/>
            </a:solidFill>
            <a:ln w="9525" cap="flat">
              <a:noFill/>
              <a:prstDash val="solid"/>
              <a:miter/>
            </a:ln>
          </p:spPr>
          <p:txBody>
            <a:bodyPr rtlCol="0" anchor="ctr"/>
            <a:lstStyle/>
            <a:p>
              <a:endParaRPr lang="en-ID"/>
            </a:p>
          </p:txBody>
        </p:sp>
      </p:grpSp>
      <p:grpSp>
        <p:nvGrpSpPr>
          <p:cNvPr id="8" name="Graphic 210">
            <a:extLst>
              <a:ext uri="{FF2B5EF4-FFF2-40B4-BE49-F238E27FC236}">
                <a16:creationId xmlns:a16="http://schemas.microsoft.com/office/drawing/2014/main" id="{107A1500-9CA6-4B65-A900-E5FCCA3244C5}"/>
              </a:ext>
            </a:extLst>
          </p:cNvPr>
          <p:cNvGrpSpPr/>
          <p:nvPr/>
        </p:nvGrpSpPr>
        <p:grpSpPr>
          <a:xfrm>
            <a:off x="3906317" y="1865508"/>
            <a:ext cx="791873" cy="790585"/>
            <a:chOff x="4415304" y="7541831"/>
            <a:chExt cx="1173477" cy="1171574"/>
          </a:xfrm>
        </p:grpSpPr>
        <p:sp>
          <p:nvSpPr>
            <p:cNvPr id="21" name="Freeform: Shape 20">
              <a:extLst>
                <a:ext uri="{FF2B5EF4-FFF2-40B4-BE49-F238E27FC236}">
                  <a16:creationId xmlns:a16="http://schemas.microsoft.com/office/drawing/2014/main" id="{652B85BB-2625-4390-9C57-5800E38F0991}"/>
                </a:ext>
              </a:extLst>
            </p:cNvPr>
            <p:cNvSpPr/>
            <p:nvPr/>
          </p:nvSpPr>
          <p:spPr>
            <a:xfrm>
              <a:off x="4415304" y="7541831"/>
              <a:ext cx="1173477" cy="1171574"/>
            </a:xfrm>
            <a:custGeom>
              <a:avLst/>
              <a:gdLst>
                <a:gd name="connsiteX0" fmla="*/ 586740 w 1173480"/>
                <a:gd name="connsiteY0" fmla="*/ 1171575 h 1171575"/>
                <a:gd name="connsiteX1" fmla="*/ 1173480 w 1173480"/>
                <a:gd name="connsiteY1" fmla="*/ 585788 h 1171575"/>
                <a:gd name="connsiteX2" fmla="*/ 586740 w 1173480"/>
                <a:gd name="connsiteY2" fmla="*/ 0 h 1171575"/>
                <a:gd name="connsiteX3" fmla="*/ 0 w 1173480"/>
                <a:gd name="connsiteY3" fmla="*/ 585788 h 1171575"/>
                <a:gd name="connsiteX4" fmla="*/ 586740 w 1173480"/>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5">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8685"/>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076DFBF-ABB4-4D4D-BEBF-C83AF3D05A88}"/>
                </a:ext>
              </a:extLst>
            </p:cNvPr>
            <p:cNvSpPr/>
            <p:nvPr/>
          </p:nvSpPr>
          <p:spPr>
            <a:xfrm>
              <a:off x="4549607" y="7675178"/>
              <a:ext cx="904871" cy="904874"/>
            </a:xfrm>
            <a:custGeom>
              <a:avLst/>
              <a:gdLst>
                <a:gd name="connsiteX0" fmla="*/ 452438 w 904874"/>
                <a:gd name="connsiteY0" fmla="*/ 904875 h 904875"/>
                <a:gd name="connsiteX1" fmla="*/ 904875 w 904874"/>
                <a:gd name="connsiteY1" fmla="*/ 452438 h 904875"/>
                <a:gd name="connsiteX2" fmla="*/ 452438 w 904874"/>
                <a:gd name="connsiteY2" fmla="*/ 0 h 904875"/>
                <a:gd name="connsiteX3" fmla="*/ 0 w 904874"/>
                <a:gd name="connsiteY3" fmla="*/ 452438 h 904875"/>
                <a:gd name="connsiteX4" fmla="*/ 452438 w 904874"/>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4" h="904875">
                  <a:moveTo>
                    <a:pt x="452438" y="904875"/>
                  </a:moveTo>
                  <a:cubicBezTo>
                    <a:pt x="701993" y="904875"/>
                    <a:pt x="904875" y="701993"/>
                    <a:pt x="904875" y="452438"/>
                  </a:cubicBezTo>
                  <a:cubicBezTo>
                    <a:pt x="904875" y="202883"/>
                    <a:pt x="701040" y="0"/>
                    <a:pt x="452438" y="0"/>
                  </a:cubicBezTo>
                  <a:cubicBezTo>
                    <a:pt x="203835"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33E56B49-376A-4ACD-B041-23D070C4A60C}"/>
                </a:ext>
              </a:extLst>
            </p:cNvPr>
            <p:cNvSpPr/>
            <p:nvPr/>
          </p:nvSpPr>
          <p:spPr>
            <a:xfrm>
              <a:off x="5358278" y="8132378"/>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D308D03-7AB9-471A-94CE-FC03FF0647FB}"/>
                </a:ext>
              </a:extLst>
            </p:cNvPr>
            <p:cNvSpPr/>
            <p:nvPr/>
          </p:nvSpPr>
          <p:spPr>
            <a:xfrm>
              <a:off x="4577229" y="7675174"/>
              <a:ext cx="838198" cy="296227"/>
            </a:xfrm>
            <a:custGeom>
              <a:avLst/>
              <a:gdLst>
                <a:gd name="connsiteX0" fmla="*/ 424815 w 838199"/>
                <a:gd name="connsiteY0" fmla="*/ 0 h 296227"/>
                <a:gd name="connsiteX1" fmla="*/ 838200 w 838199"/>
                <a:gd name="connsiteY1" fmla="*/ 266700 h 296227"/>
                <a:gd name="connsiteX2" fmla="*/ 426720 w 838199"/>
                <a:gd name="connsiteY2" fmla="*/ 32385 h 296227"/>
                <a:gd name="connsiteX3" fmla="*/ 0 w 838199"/>
                <a:gd name="connsiteY3" fmla="*/ 296228 h 296227"/>
                <a:gd name="connsiteX4" fmla="*/ 424815 w 838199"/>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199"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E1AC5E5F-1540-4440-8046-1EBEBA40511B}"/>
                </a:ext>
              </a:extLst>
            </p:cNvPr>
            <p:cNvSpPr/>
            <p:nvPr/>
          </p:nvSpPr>
          <p:spPr>
            <a:xfrm>
              <a:off x="4804881" y="7908550"/>
              <a:ext cx="332422" cy="460056"/>
            </a:xfrm>
            <a:custGeom>
              <a:avLst/>
              <a:gdLst>
                <a:gd name="connsiteX0" fmla="*/ 130493 w 332422"/>
                <a:gd name="connsiteY0" fmla="*/ 460058 h 460057"/>
                <a:gd name="connsiteX1" fmla="*/ 130493 w 332422"/>
                <a:gd name="connsiteY1" fmla="*/ 410528 h 460057"/>
                <a:gd name="connsiteX2" fmla="*/ 0 w 332422"/>
                <a:gd name="connsiteY2" fmla="*/ 410528 h 460057"/>
                <a:gd name="connsiteX3" fmla="*/ 0 w 332422"/>
                <a:gd name="connsiteY3" fmla="*/ 338138 h 460057"/>
                <a:gd name="connsiteX4" fmla="*/ 130493 w 332422"/>
                <a:gd name="connsiteY4" fmla="*/ 338138 h 460057"/>
                <a:gd name="connsiteX5" fmla="*/ 130493 w 332422"/>
                <a:gd name="connsiteY5" fmla="*/ 307658 h 460057"/>
                <a:gd name="connsiteX6" fmla="*/ 0 w 332422"/>
                <a:gd name="connsiteY6" fmla="*/ 307658 h 460057"/>
                <a:gd name="connsiteX7" fmla="*/ 0 w 332422"/>
                <a:gd name="connsiteY7" fmla="*/ 235267 h 460057"/>
                <a:gd name="connsiteX8" fmla="*/ 130493 w 332422"/>
                <a:gd name="connsiteY8" fmla="*/ 235267 h 460057"/>
                <a:gd name="connsiteX9" fmla="*/ 130493 w 332422"/>
                <a:gd name="connsiteY9" fmla="*/ 205740 h 460057"/>
                <a:gd name="connsiteX10" fmla="*/ 0 w 332422"/>
                <a:gd name="connsiteY10" fmla="*/ 0 h 460057"/>
                <a:gd name="connsiteX11" fmla="*/ 83820 w 332422"/>
                <a:gd name="connsiteY11" fmla="*/ 0 h 460057"/>
                <a:gd name="connsiteX12" fmla="*/ 167640 w 332422"/>
                <a:gd name="connsiteY12" fmla="*/ 140017 h 460057"/>
                <a:gd name="connsiteX13" fmla="*/ 249555 w 332422"/>
                <a:gd name="connsiteY13" fmla="*/ 0 h 460057"/>
                <a:gd name="connsiteX14" fmla="*/ 332423 w 332422"/>
                <a:gd name="connsiteY14" fmla="*/ 0 h 460057"/>
                <a:gd name="connsiteX15" fmla="*/ 201930 w 332422"/>
                <a:gd name="connsiteY15" fmla="*/ 205740 h 460057"/>
                <a:gd name="connsiteX16" fmla="*/ 201930 w 332422"/>
                <a:gd name="connsiteY16" fmla="*/ 235267 h 460057"/>
                <a:gd name="connsiteX17" fmla="*/ 332423 w 332422"/>
                <a:gd name="connsiteY17" fmla="*/ 235267 h 460057"/>
                <a:gd name="connsiteX18" fmla="*/ 332423 w 332422"/>
                <a:gd name="connsiteY18" fmla="*/ 307658 h 460057"/>
                <a:gd name="connsiteX19" fmla="*/ 201930 w 332422"/>
                <a:gd name="connsiteY19" fmla="*/ 307658 h 460057"/>
                <a:gd name="connsiteX20" fmla="*/ 201930 w 332422"/>
                <a:gd name="connsiteY20" fmla="*/ 338138 h 460057"/>
                <a:gd name="connsiteX21" fmla="*/ 332423 w 332422"/>
                <a:gd name="connsiteY21" fmla="*/ 338138 h 460057"/>
                <a:gd name="connsiteX22" fmla="*/ 332423 w 332422"/>
                <a:gd name="connsiteY22" fmla="*/ 410528 h 460057"/>
                <a:gd name="connsiteX23" fmla="*/ 201930 w 332422"/>
                <a:gd name="connsiteY23" fmla="*/ 410528 h 460057"/>
                <a:gd name="connsiteX24" fmla="*/ 201930 w 332422"/>
                <a:gd name="connsiteY24" fmla="*/ 460058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0057">
                  <a:moveTo>
                    <a:pt x="130493" y="460058"/>
                  </a:moveTo>
                  <a:lnTo>
                    <a:pt x="130493" y="410528"/>
                  </a:lnTo>
                  <a:lnTo>
                    <a:pt x="0" y="410528"/>
                  </a:lnTo>
                  <a:lnTo>
                    <a:pt x="0" y="338138"/>
                  </a:lnTo>
                  <a:lnTo>
                    <a:pt x="130493" y="338138"/>
                  </a:lnTo>
                  <a:lnTo>
                    <a:pt x="130493" y="307658"/>
                  </a:lnTo>
                  <a:lnTo>
                    <a:pt x="0" y="307658"/>
                  </a:lnTo>
                  <a:lnTo>
                    <a:pt x="0" y="235267"/>
                  </a:lnTo>
                  <a:lnTo>
                    <a:pt x="130493" y="235267"/>
                  </a:lnTo>
                  <a:lnTo>
                    <a:pt x="130493" y="205740"/>
                  </a:lnTo>
                  <a:lnTo>
                    <a:pt x="0" y="0"/>
                  </a:lnTo>
                  <a:lnTo>
                    <a:pt x="83820" y="0"/>
                  </a:lnTo>
                  <a:lnTo>
                    <a:pt x="167640" y="140017"/>
                  </a:lnTo>
                  <a:lnTo>
                    <a:pt x="249555" y="0"/>
                  </a:lnTo>
                  <a:lnTo>
                    <a:pt x="332423" y="0"/>
                  </a:lnTo>
                  <a:lnTo>
                    <a:pt x="201930" y="205740"/>
                  </a:lnTo>
                  <a:lnTo>
                    <a:pt x="201930" y="235267"/>
                  </a:lnTo>
                  <a:lnTo>
                    <a:pt x="332423" y="235267"/>
                  </a:lnTo>
                  <a:lnTo>
                    <a:pt x="332423" y="307658"/>
                  </a:lnTo>
                  <a:lnTo>
                    <a:pt x="201930" y="307658"/>
                  </a:lnTo>
                  <a:lnTo>
                    <a:pt x="201930" y="338138"/>
                  </a:lnTo>
                  <a:lnTo>
                    <a:pt x="332423" y="338138"/>
                  </a:lnTo>
                  <a:lnTo>
                    <a:pt x="332423" y="410528"/>
                  </a:lnTo>
                  <a:lnTo>
                    <a:pt x="201930" y="410528"/>
                  </a:lnTo>
                  <a:lnTo>
                    <a:pt x="201930" y="460058"/>
                  </a:lnTo>
                  <a:close/>
                </a:path>
              </a:pathLst>
            </a:custGeom>
            <a:solidFill>
              <a:srgbClr val="F38D04"/>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8A1508C-BD6B-4E2D-8FB0-E687B5534DA6}"/>
                </a:ext>
              </a:extLst>
            </p:cNvPr>
            <p:cNvSpPr/>
            <p:nvPr/>
          </p:nvSpPr>
          <p:spPr>
            <a:xfrm>
              <a:off x="4816316" y="7889500"/>
              <a:ext cx="332422" cy="461009"/>
            </a:xfrm>
            <a:custGeom>
              <a:avLst/>
              <a:gdLst>
                <a:gd name="connsiteX0" fmla="*/ 130493 w 332422"/>
                <a:gd name="connsiteY0" fmla="*/ 461010 h 461010"/>
                <a:gd name="connsiteX1" fmla="*/ 130493 w 332422"/>
                <a:gd name="connsiteY1" fmla="*/ 410528 h 461010"/>
                <a:gd name="connsiteX2" fmla="*/ 0 w 332422"/>
                <a:gd name="connsiteY2" fmla="*/ 410528 h 461010"/>
                <a:gd name="connsiteX3" fmla="*/ 0 w 332422"/>
                <a:gd name="connsiteY3" fmla="*/ 339090 h 461010"/>
                <a:gd name="connsiteX4" fmla="*/ 130493 w 332422"/>
                <a:gd name="connsiteY4" fmla="*/ 339090 h 461010"/>
                <a:gd name="connsiteX5" fmla="*/ 130493 w 332422"/>
                <a:gd name="connsiteY5" fmla="*/ 308610 h 461010"/>
                <a:gd name="connsiteX6" fmla="*/ 0 w 332422"/>
                <a:gd name="connsiteY6" fmla="*/ 308610 h 461010"/>
                <a:gd name="connsiteX7" fmla="*/ 0 w 332422"/>
                <a:gd name="connsiteY7" fmla="*/ 236220 h 461010"/>
                <a:gd name="connsiteX8" fmla="*/ 130493 w 332422"/>
                <a:gd name="connsiteY8" fmla="*/ 236220 h 461010"/>
                <a:gd name="connsiteX9" fmla="*/ 130493 w 332422"/>
                <a:gd name="connsiteY9" fmla="*/ 206692 h 461010"/>
                <a:gd name="connsiteX10" fmla="*/ 0 w 332422"/>
                <a:gd name="connsiteY10" fmla="*/ 0 h 461010"/>
                <a:gd name="connsiteX11" fmla="*/ 83820 w 332422"/>
                <a:gd name="connsiteY11" fmla="*/ 0 h 461010"/>
                <a:gd name="connsiteX12" fmla="*/ 168593 w 332422"/>
                <a:gd name="connsiteY12" fmla="*/ 140970 h 461010"/>
                <a:gd name="connsiteX13" fmla="*/ 250508 w 332422"/>
                <a:gd name="connsiteY13" fmla="*/ 0 h 461010"/>
                <a:gd name="connsiteX14" fmla="*/ 332422 w 332422"/>
                <a:gd name="connsiteY14" fmla="*/ 0 h 461010"/>
                <a:gd name="connsiteX15" fmla="*/ 201930 w 332422"/>
                <a:gd name="connsiteY15" fmla="*/ 206692 h 461010"/>
                <a:gd name="connsiteX16" fmla="*/ 201930 w 332422"/>
                <a:gd name="connsiteY16" fmla="*/ 236220 h 461010"/>
                <a:gd name="connsiteX17" fmla="*/ 332422 w 332422"/>
                <a:gd name="connsiteY17" fmla="*/ 236220 h 461010"/>
                <a:gd name="connsiteX18" fmla="*/ 332422 w 332422"/>
                <a:gd name="connsiteY18" fmla="*/ 308610 h 461010"/>
                <a:gd name="connsiteX19" fmla="*/ 201930 w 332422"/>
                <a:gd name="connsiteY19" fmla="*/ 308610 h 461010"/>
                <a:gd name="connsiteX20" fmla="*/ 201930 w 332422"/>
                <a:gd name="connsiteY20" fmla="*/ 339090 h 461010"/>
                <a:gd name="connsiteX21" fmla="*/ 332422 w 332422"/>
                <a:gd name="connsiteY21" fmla="*/ 339090 h 461010"/>
                <a:gd name="connsiteX22" fmla="*/ 332422 w 332422"/>
                <a:gd name="connsiteY22" fmla="*/ 410528 h 461010"/>
                <a:gd name="connsiteX23" fmla="*/ 201930 w 332422"/>
                <a:gd name="connsiteY23" fmla="*/ 410528 h 461010"/>
                <a:gd name="connsiteX24" fmla="*/ 201930 w 332422"/>
                <a:gd name="connsiteY24" fmla="*/ 461010 h 4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1010">
                  <a:moveTo>
                    <a:pt x="130493" y="461010"/>
                  </a:moveTo>
                  <a:lnTo>
                    <a:pt x="130493" y="410528"/>
                  </a:lnTo>
                  <a:lnTo>
                    <a:pt x="0" y="410528"/>
                  </a:lnTo>
                  <a:lnTo>
                    <a:pt x="0" y="339090"/>
                  </a:lnTo>
                  <a:lnTo>
                    <a:pt x="130493" y="339090"/>
                  </a:lnTo>
                  <a:lnTo>
                    <a:pt x="130493" y="308610"/>
                  </a:lnTo>
                  <a:lnTo>
                    <a:pt x="0" y="308610"/>
                  </a:lnTo>
                  <a:lnTo>
                    <a:pt x="0" y="236220"/>
                  </a:lnTo>
                  <a:lnTo>
                    <a:pt x="130493" y="236220"/>
                  </a:lnTo>
                  <a:lnTo>
                    <a:pt x="130493" y="206692"/>
                  </a:lnTo>
                  <a:lnTo>
                    <a:pt x="0" y="0"/>
                  </a:lnTo>
                  <a:lnTo>
                    <a:pt x="83820" y="0"/>
                  </a:lnTo>
                  <a:lnTo>
                    <a:pt x="168593" y="140970"/>
                  </a:lnTo>
                  <a:lnTo>
                    <a:pt x="250508" y="0"/>
                  </a:lnTo>
                  <a:lnTo>
                    <a:pt x="332422" y="0"/>
                  </a:lnTo>
                  <a:lnTo>
                    <a:pt x="201930" y="206692"/>
                  </a:lnTo>
                  <a:lnTo>
                    <a:pt x="201930" y="236220"/>
                  </a:lnTo>
                  <a:lnTo>
                    <a:pt x="332422" y="236220"/>
                  </a:lnTo>
                  <a:lnTo>
                    <a:pt x="332422" y="308610"/>
                  </a:lnTo>
                  <a:lnTo>
                    <a:pt x="201930" y="308610"/>
                  </a:lnTo>
                  <a:lnTo>
                    <a:pt x="201930" y="339090"/>
                  </a:lnTo>
                  <a:lnTo>
                    <a:pt x="332422" y="339090"/>
                  </a:lnTo>
                  <a:lnTo>
                    <a:pt x="332422" y="410528"/>
                  </a:lnTo>
                  <a:lnTo>
                    <a:pt x="201930" y="410528"/>
                  </a:lnTo>
                  <a:lnTo>
                    <a:pt x="201930" y="461010"/>
                  </a:lnTo>
                  <a:close/>
                </a:path>
              </a:pathLst>
            </a:custGeom>
            <a:solidFill>
              <a:srgbClr val="FFDE5D"/>
            </a:solidFill>
            <a:ln w="9525" cap="flat">
              <a:noFill/>
              <a:prstDash val="solid"/>
              <a:miter/>
            </a:ln>
          </p:spPr>
          <p:txBody>
            <a:bodyPr rtlCol="0" anchor="ctr"/>
            <a:lstStyle/>
            <a:p>
              <a:endParaRPr lang="en-ID"/>
            </a:p>
          </p:txBody>
        </p:sp>
      </p:grpSp>
      <p:grpSp>
        <p:nvGrpSpPr>
          <p:cNvPr id="9" name="Graphic 210">
            <a:extLst>
              <a:ext uri="{FF2B5EF4-FFF2-40B4-BE49-F238E27FC236}">
                <a16:creationId xmlns:a16="http://schemas.microsoft.com/office/drawing/2014/main" id="{06C0AFC5-2834-470C-9D82-412FCAECF33E}"/>
              </a:ext>
            </a:extLst>
          </p:cNvPr>
          <p:cNvGrpSpPr/>
          <p:nvPr/>
        </p:nvGrpSpPr>
        <p:grpSpPr>
          <a:xfrm>
            <a:off x="2836176" y="1867644"/>
            <a:ext cx="791871" cy="790585"/>
            <a:chOff x="7072799" y="6872233"/>
            <a:chExt cx="1173480" cy="1171574"/>
          </a:xfrm>
        </p:grpSpPr>
        <p:sp>
          <p:nvSpPr>
            <p:cNvPr id="16" name="Freeform: Shape 15">
              <a:extLst>
                <a:ext uri="{FF2B5EF4-FFF2-40B4-BE49-F238E27FC236}">
                  <a16:creationId xmlns:a16="http://schemas.microsoft.com/office/drawing/2014/main" id="{2203ADD7-2B44-4645-B5F5-47896E8A28F5}"/>
                </a:ext>
              </a:extLst>
            </p:cNvPr>
            <p:cNvSpPr/>
            <p:nvPr/>
          </p:nvSpPr>
          <p:spPr>
            <a:xfrm>
              <a:off x="7072799" y="6872233"/>
              <a:ext cx="1173480" cy="1171574"/>
            </a:xfrm>
            <a:custGeom>
              <a:avLst/>
              <a:gdLst>
                <a:gd name="connsiteX0" fmla="*/ 586740 w 1173479"/>
                <a:gd name="connsiteY0" fmla="*/ 1171575 h 1171574"/>
                <a:gd name="connsiteX1" fmla="*/ 1173480 w 1173479"/>
                <a:gd name="connsiteY1" fmla="*/ 585787 h 1171574"/>
                <a:gd name="connsiteX2" fmla="*/ 586740 w 1173479"/>
                <a:gd name="connsiteY2" fmla="*/ 0 h 1171574"/>
                <a:gd name="connsiteX3" fmla="*/ 0 w 1173479"/>
                <a:gd name="connsiteY3" fmla="*/ 585787 h 1171574"/>
                <a:gd name="connsiteX4" fmla="*/ 586740 w 1173479"/>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4">
                  <a:moveTo>
                    <a:pt x="586740" y="1171575"/>
                  </a:moveTo>
                  <a:cubicBezTo>
                    <a:pt x="909638" y="1171575"/>
                    <a:pt x="1173480" y="908685"/>
                    <a:pt x="1173480" y="585787"/>
                  </a:cubicBezTo>
                  <a:cubicBezTo>
                    <a:pt x="1173480" y="262890"/>
                    <a:pt x="909638" y="0"/>
                    <a:pt x="586740" y="0"/>
                  </a:cubicBezTo>
                  <a:cubicBezTo>
                    <a:pt x="263842" y="0"/>
                    <a:pt x="0" y="262890"/>
                    <a:pt x="0" y="585787"/>
                  </a:cubicBezTo>
                  <a:cubicBezTo>
                    <a:pt x="0" y="907732"/>
                    <a:pt x="262890"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3F535808-521D-42AB-BBC1-92890F442ECA}"/>
                </a:ext>
              </a:extLst>
            </p:cNvPr>
            <p:cNvSpPr/>
            <p:nvPr/>
          </p:nvSpPr>
          <p:spPr>
            <a:xfrm>
              <a:off x="7207097" y="7004627"/>
              <a:ext cx="904877"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2" y="904875"/>
                    <a:pt x="904875" y="701993"/>
                    <a:pt x="904875" y="452438"/>
                  </a:cubicBezTo>
                  <a:cubicBezTo>
                    <a:pt x="904875" y="202882"/>
                    <a:pt x="701040" y="0"/>
                    <a:pt x="452438" y="0"/>
                  </a:cubicBezTo>
                  <a:cubicBezTo>
                    <a:pt x="202882" y="0"/>
                    <a:pt x="0" y="202882"/>
                    <a:pt x="0" y="452438"/>
                  </a:cubicBezTo>
                  <a:cubicBezTo>
                    <a:pt x="0" y="701993"/>
                    <a:pt x="202882"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E3B704BB-93A8-4056-9DA8-F0ADC3E72B9D}"/>
                </a:ext>
              </a:extLst>
            </p:cNvPr>
            <p:cNvSpPr/>
            <p:nvPr/>
          </p:nvSpPr>
          <p:spPr>
            <a:xfrm>
              <a:off x="7234721" y="7004629"/>
              <a:ext cx="838201"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7" y="0"/>
                    <a:pt x="766763" y="109538"/>
                    <a:pt x="838200" y="266700"/>
                  </a:cubicBezTo>
                  <a:cubicBezTo>
                    <a:pt x="758190" y="126682"/>
                    <a:pt x="603885" y="32385"/>
                    <a:pt x="426720" y="32385"/>
                  </a:cubicBezTo>
                  <a:cubicBezTo>
                    <a:pt x="237172" y="32385"/>
                    <a:pt x="74295" y="140970"/>
                    <a:pt x="0" y="296228"/>
                  </a:cubicBezTo>
                  <a:cubicBezTo>
                    <a:pt x="62865" y="123825"/>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5A1D65B9-40C1-4607-8F50-81FDD72D5B0F}"/>
                </a:ext>
              </a:extLst>
            </p:cNvPr>
            <p:cNvSpPr/>
            <p:nvPr/>
          </p:nvSpPr>
          <p:spPr>
            <a:xfrm>
              <a:off x="7444266" y="7217988"/>
              <a:ext cx="412433" cy="500062"/>
            </a:xfrm>
            <a:custGeom>
              <a:avLst/>
              <a:gdLst>
                <a:gd name="connsiteX0" fmla="*/ 231457 w 412432"/>
                <a:gd name="connsiteY0" fmla="*/ 239078 h 500062"/>
                <a:gd name="connsiteX1" fmla="*/ 231457 w 412432"/>
                <a:gd name="connsiteY1" fmla="*/ 403860 h 500062"/>
                <a:gd name="connsiteX2" fmla="*/ 279082 w 412432"/>
                <a:gd name="connsiteY2" fmla="*/ 499110 h 500062"/>
                <a:gd name="connsiteX3" fmla="*/ 359092 w 412432"/>
                <a:gd name="connsiteY3" fmla="*/ 499110 h 500062"/>
                <a:gd name="connsiteX4" fmla="*/ 401003 w 412432"/>
                <a:gd name="connsiteY4" fmla="*/ 437198 h 500062"/>
                <a:gd name="connsiteX5" fmla="*/ 412432 w 412432"/>
                <a:gd name="connsiteY5" fmla="*/ 386715 h 500062"/>
                <a:gd name="connsiteX6" fmla="*/ 359092 w 412432"/>
                <a:gd name="connsiteY6" fmla="*/ 343853 h 500062"/>
                <a:gd name="connsiteX7" fmla="*/ 342900 w 412432"/>
                <a:gd name="connsiteY7" fmla="*/ 413385 h 500062"/>
                <a:gd name="connsiteX8" fmla="*/ 306705 w 412432"/>
                <a:gd name="connsiteY8" fmla="*/ 413385 h 500062"/>
                <a:gd name="connsiteX9" fmla="*/ 294322 w 412432"/>
                <a:gd name="connsiteY9" fmla="*/ 361950 h 500062"/>
                <a:gd name="connsiteX10" fmla="*/ 294322 w 412432"/>
                <a:gd name="connsiteY10" fmla="*/ 240983 h 500062"/>
                <a:gd name="connsiteX11" fmla="*/ 406717 w 412432"/>
                <a:gd name="connsiteY11" fmla="*/ 240983 h 500062"/>
                <a:gd name="connsiteX12" fmla="*/ 406717 w 412432"/>
                <a:gd name="connsiteY12" fmla="*/ 154305 h 500062"/>
                <a:gd name="connsiteX13" fmla="*/ 13335 w 412432"/>
                <a:gd name="connsiteY13" fmla="*/ 154305 h 500062"/>
                <a:gd name="connsiteX14" fmla="*/ 13335 w 412432"/>
                <a:gd name="connsiteY14" fmla="*/ 240983 h 500062"/>
                <a:gd name="connsiteX15" fmla="*/ 109538 w 412432"/>
                <a:gd name="connsiteY15" fmla="*/ 240983 h 500062"/>
                <a:gd name="connsiteX16" fmla="*/ 0 w 412432"/>
                <a:gd name="connsiteY16" fmla="*/ 406717 h 500062"/>
                <a:gd name="connsiteX17" fmla="*/ 13335 w 412432"/>
                <a:gd name="connsiteY17" fmla="*/ 500063 h 500062"/>
                <a:gd name="connsiteX18" fmla="*/ 177165 w 412432"/>
                <a:gd name="connsiteY18" fmla="*/ 240983 h 500062"/>
                <a:gd name="connsiteX19" fmla="*/ 231457 w 412432"/>
                <a:gd name="connsiteY19" fmla="*/ 240983 h 500062"/>
                <a:gd name="connsiteX20" fmla="*/ 231457 w 412432"/>
                <a:gd name="connsiteY20" fmla="*/ 239078 h 500062"/>
                <a:gd name="connsiteX21" fmla="*/ 359092 w 412432"/>
                <a:gd name="connsiteY21" fmla="*/ 97155 h 500062"/>
                <a:gd name="connsiteX22" fmla="*/ 53340 w 412432"/>
                <a:gd name="connsiteY22" fmla="*/ 97155 h 500062"/>
                <a:gd name="connsiteX23" fmla="*/ 53340 w 412432"/>
                <a:gd name="connsiteY23" fmla="*/ 0 h 500062"/>
                <a:gd name="connsiteX24" fmla="*/ 359092 w 412432"/>
                <a:gd name="connsiteY24" fmla="*/ 0 h 500062"/>
                <a:gd name="connsiteX25" fmla="*/ 359092 w 412432"/>
                <a:gd name="connsiteY25" fmla="*/ 97155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231457" y="239078"/>
                  </a:moveTo>
                  <a:lnTo>
                    <a:pt x="231457" y="403860"/>
                  </a:lnTo>
                  <a:cubicBezTo>
                    <a:pt x="231457" y="445770"/>
                    <a:pt x="248603" y="499110"/>
                    <a:pt x="279082" y="499110"/>
                  </a:cubicBezTo>
                  <a:cubicBezTo>
                    <a:pt x="309563" y="499110"/>
                    <a:pt x="341947" y="499110"/>
                    <a:pt x="359092" y="499110"/>
                  </a:cubicBezTo>
                  <a:cubicBezTo>
                    <a:pt x="376238" y="499110"/>
                    <a:pt x="394335" y="466725"/>
                    <a:pt x="401003" y="437198"/>
                  </a:cubicBezTo>
                  <a:cubicBezTo>
                    <a:pt x="407670" y="407670"/>
                    <a:pt x="412432" y="386715"/>
                    <a:pt x="412432" y="386715"/>
                  </a:cubicBezTo>
                  <a:lnTo>
                    <a:pt x="359092" y="343853"/>
                  </a:lnTo>
                  <a:cubicBezTo>
                    <a:pt x="359092" y="343853"/>
                    <a:pt x="353378"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lnTo>
                    <a:pt x="231457" y="239078"/>
                  </a:lnTo>
                  <a:close/>
                  <a:moveTo>
                    <a:pt x="359092" y="97155"/>
                  </a:moveTo>
                  <a:lnTo>
                    <a:pt x="53340" y="97155"/>
                  </a:lnTo>
                  <a:lnTo>
                    <a:pt x="53340" y="0"/>
                  </a:lnTo>
                  <a:lnTo>
                    <a:pt x="359092" y="0"/>
                  </a:lnTo>
                  <a:lnTo>
                    <a:pt x="359092" y="97155"/>
                  </a:lnTo>
                  <a:close/>
                </a:path>
              </a:pathLst>
            </a:custGeom>
            <a:solidFill>
              <a:srgbClr val="F38D0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E2B97AF-2D30-466B-A4FC-A7ED88CC1078}"/>
                </a:ext>
              </a:extLst>
            </p:cNvPr>
            <p:cNvSpPr/>
            <p:nvPr/>
          </p:nvSpPr>
          <p:spPr>
            <a:xfrm>
              <a:off x="7454743" y="7195129"/>
              <a:ext cx="412433" cy="500062"/>
            </a:xfrm>
            <a:custGeom>
              <a:avLst/>
              <a:gdLst>
                <a:gd name="connsiteX0" fmla="*/ 359092 w 412432"/>
                <a:gd name="connsiteY0" fmla="*/ 97155 h 500062"/>
                <a:gd name="connsiteX1" fmla="*/ 53340 w 412432"/>
                <a:gd name="connsiteY1" fmla="*/ 97155 h 500062"/>
                <a:gd name="connsiteX2" fmla="*/ 53340 w 412432"/>
                <a:gd name="connsiteY2" fmla="*/ 0 h 500062"/>
                <a:gd name="connsiteX3" fmla="*/ 359092 w 412432"/>
                <a:gd name="connsiteY3" fmla="*/ 0 h 500062"/>
                <a:gd name="connsiteX4" fmla="*/ 359092 w 412432"/>
                <a:gd name="connsiteY4" fmla="*/ 97155 h 500062"/>
                <a:gd name="connsiteX5" fmla="*/ 359092 w 412432"/>
                <a:gd name="connsiteY5" fmla="*/ 97155 h 500062"/>
                <a:gd name="connsiteX6" fmla="*/ 231457 w 412432"/>
                <a:gd name="connsiteY6" fmla="*/ 239077 h 500062"/>
                <a:gd name="connsiteX7" fmla="*/ 231457 w 412432"/>
                <a:gd name="connsiteY7" fmla="*/ 403860 h 500062"/>
                <a:gd name="connsiteX8" fmla="*/ 279082 w 412432"/>
                <a:gd name="connsiteY8" fmla="*/ 499110 h 500062"/>
                <a:gd name="connsiteX9" fmla="*/ 359092 w 412432"/>
                <a:gd name="connsiteY9" fmla="*/ 499110 h 500062"/>
                <a:gd name="connsiteX10" fmla="*/ 401002 w 412432"/>
                <a:gd name="connsiteY10" fmla="*/ 437197 h 500062"/>
                <a:gd name="connsiteX11" fmla="*/ 412432 w 412432"/>
                <a:gd name="connsiteY11" fmla="*/ 386715 h 500062"/>
                <a:gd name="connsiteX12" fmla="*/ 359092 w 412432"/>
                <a:gd name="connsiteY12" fmla="*/ 343852 h 500062"/>
                <a:gd name="connsiteX13" fmla="*/ 342900 w 412432"/>
                <a:gd name="connsiteY13" fmla="*/ 413385 h 500062"/>
                <a:gd name="connsiteX14" fmla="*/ 306705 w 412432"/>
                <a:gd name="connsiteY14" fmla="*/ 413385 h 500062"/>
                <a:gd name="connsiteX15" fmla="*/ 294322 w 412432"/>
                <a:gd name="connsiteY15" fmla="*/ 361950 h 500062"/>
                <a:gd name="connsiteX16" fmla="*/ 294322 w 412432"/>
                <a:gd name="connsiteY16" fmla="*/ 240983 h 500062"/>
                <a:gd name="connsiteX17" fmla="*/ 406717 w 412432"/>
                <a:gd name="connsiteY17" fmla="*/ 240983 h 500062"/>
                <a:gd name="connsiteX18" fmla="*/ 406717 w 412432"/>
                <a:gd name="connsiteY18" fmla="*/ 154305 h 500062"/>
                <a:gd name="connsiteX19" fmla="*/ 13335 w 412432"/>
                <a:gd name="connsiteY19" fmla="*/ 154305 h 500062"/>
                <a:gd name="connsiteX20" fmla="*/ 13335 w 412432"/>
                <a:gd name="connsiteY20" fmla="*/ 240983 h 500062"/>
                <a:gd name="connsiteX21" fmla="*/ 109538 w 412432"/>
                <a:gd name="connsiteY21" fmla="*/ 240983 h 500062"/>
                <a:gd name="connsiteX22" fmla="*/ 0 w 412432"/>
                <a:gd name="connsiteY22" fmla="*/ 406717 h 500062"/>
                <a:gd name="connsiteX23" fmla="*/ 13335 w 412432"/>
                <a:gd name="connsiteY23" fmla="*/ 500063 h 500062"/>
                <a:gd name="connsiteX24" fmla="*/ 177165 w 412432"/>
                <a:gd name="connsiteY24" fmla="*/ 240983 h 500062"/>
                <a:gd name="connsiteX25" fmla="*/ 231457 w 412432"/>
                <a:gd name="connsiteY25" fmla="*/ 24098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359092" y="97155"/>
                  </a:moveTo>
                  <a:lnTo>
                    <a:pt x="53340" y="97155"/>
                  </a:lnTo>
                  <a:lnTo>
                    <a:pt x="53340" y="0"/>
                  </a:lnTo>
                  <a:lnTo>
                    <a:pt x="359092" y="0"/>
                  </a:lnTo>
                  <a:lnTo>
                    <a:pt x="359092" y="97155"/>
                  </a:lnTo>
                  <a:lnTo>
                    <a:pt x="359092" y="97155"/>
                  </a:lnTo>
                  <a:close/>
                  <a:moveTo>
                    <a:pt x="231457" y="239077"/>
                  </a:moveTo>
                  <a:lnTo>
                    <a:pt x="231457" y="403860"/>
                  </a:lnTo>
                  <a:cubicBezTo>
                    <a:pt x="231457" y="445770"/>
                    <a:pt x="248602" y="499110"/>
                    <a:pt x="279082" y="499110"/>
                  </a:cubicBezTo>
                  <a:cubicBezTo>
                    <a:pt x="309563" y="499110"/>
                    <a:pt x="341947" y="499110"/>
                    <a:pt x="359092" y="499110"/>
                  </a:cubicBezTo>
                  <a:cubicBezTo>
                    <a:pt x="376238" y="499110"/>
                    <a:pt x="394335" y="466725"/>
                    <a:pt x="401002" y="437197"/>
                  </a:cubicBezTo>
                  <a:cubicBezTo>
                    <a:pt x="407670" y="407670"/>
                    <a:pt x="412432" y="386715"/>
                    <a:pt x="412432" y="386715"/>
                  </a:cubicBezTo>
                  <a:lnTo>
                    <a:pt x="359092" y="343852"/>
                  </a:lnTo>
                  <a:cubicBezTo>
                    <a:pt x="359092" y="343852"/>
                    <a:pt x="353377"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close/>
                </a:path>
              </a:pathLst>
            </a:custGeom>
            <a:solidFill>
              <a:srgbClr val="F7DB49"/>
            </a:solidFill>
            <a:ln w="9525" cap="flat">
              <a:noFill/>
              <a:prstDash val="solid"/>
              <a:miter/>
            </a:ln>
          </p:spPr>
          <p:txBody>
            <a:bodyPr rtlCol="0" anchor="ctr"/>
            <a:lstStyle/>
            <a:p>
              <a:endParaRPr lang="en-ID"/>
            </a:p>
          </p:txBody>
        </p:sp>
      </p:grpSp>
      <p:grpSp>
        <p:nvGrpSpPr>
          <p:cNvPr id="10" name="Graphic 210">
            <a:extLst>
              <a:ext uri="{FF2B5EF4-FFF2-40B4-BE49-F238E27FC236}">
                <a16:creationId xmlns:a16="http://schemas.microsoft.com/office/drawing/2014/main" id="{FD19F034-329C-473E-BFD7-131173ACC17B}"/>
              </a:ext>
            </a:extLst>
          </p:cNvPr>
          <p:cNvGrpSpPr/>
          <p:nvPr/>
        </p:nvGrpSpPr>
        <p:grpSpPr>
          <a:xfrm>
            <a:off x="4979928" y="1874254"/>
            <a:ext cx="791871" cy="790585"/>
            <a:chOff x="5797401" y="7541839"/>
            <a:chExt cx="1173480" cy="1171575"/>
          </a:xfrm>
        </p:grpSpPr>
        <p:sp>
          <p:nvSpPr>
            <p:cNvPr id="11" name="Freeform: Shape 10">
              <a:extLst>
                <a:ext uri="{FF2B5EF4-FFF2-40B4-BE49-F238E27FC236}">
                  <a16:creationId xmlns:a16="http://schemas.microsoft.com/office/drawing/2014/main" id="{41537BE7-B9CE-4412-BD79-196DFB2BC655}"/>
                </a:ext>
              </a:extLst>
            </p:cNvPr>
            <p:cNvSpPr/>
            <p:nvPr/>
          </p:nvSpPr>
          <p:spPr>
            <a:xfrm>
              <a:off x="5797401" y="7541839"/>
              <a:ext cx="1173480" cy="1171575"/>
            </a:xfrm>
            <a:custGeom>
              <a:avLst/>
              <a:gdLst>
                <a:gd name="connsiteX0" fmla="*/ 586740 w 1173479"/>
                <a:gd name="connsiteY0" fmla="*/ 1171575 h 1171575"/>
                <a:gd name="connsiteX1" fmla="*/ 1173480 w 1173479"/>
                <a:gd name="connsiteY1" fmla="*/ 585788 h 1171575"/>
                <a:gd name="connsiteX2" fmla="*/ 586740 w 1173479"/>
                <a:gd name="connsiteY2" fmla="*/ 0 h 1171575"/>
                <a:gd name="connsiteX3" fmla="*/ 0 w 1173479"/>
                <a:gd name="connsiteY3" fmla="*/ 585788 h 1171575"/>
                <a:gd name="connsiteX4" fmla="*/ 586740 w 1173479"/>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5">
                  <a:moveTo>
                    <a:pt x="586740" y="1171575"/>
                  </a:moveTo>
                  <a:cubicBezTo>
                    <a:pt x="909638" y="1171575"/>
                    <a:pt x="1173480" y="908685"/>
                    <a:pt x="1173480" y="585788"/>
                  </a:cubicBezTo>
                  <a:cubicBezTo>
                    <a:pt x="1173480" y="262890"/>
                    <a:pt x="909638" y="0"/>
                    <a:pt x="586740" y="0"/>
                  </a:cubicBezTo>
                  <a:cubicBezTo>
                    <a:pt x="263842" y="0"/>
                    <a:pt x="0" y="262890"/>
                    <a:pt x="0" y="585788"/>
                  </a:cubicBezTo>
                  <a:cubicBezTo>
                    <a:pt x="0" y="908685"/>
                    <a:pt x="263842"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8DCD5567-9F70-455A-9CA1-57C36EDA9E95}"/>
                </a:ext>
              </a:extLst>
            </p:cNvPr>
            <p:cNvSpPr/>
            <p:nvPr/>
          </p:nvSpPr>
          <p:spPr>
            <a:xfrm>
              <a:off x="5931701" y="7675188"/>
              <a:ext cx="904877" cy="904875"/>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040" y="0"/>
                    <a:pt x="452438" y="0"/>
                  </a:cubicBezTo>
                  <a:cubicBezTo>
                    <a:pt x="202883"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86F5A9D1-4479-40D9-AD38-AC8E0BE96009}"/>
                </a:ext>
              </a:extLst>
            </p:cNvPr>
            <p:cNvSpPr/>
            <p:nvPr/>
          </p:nvSpPr>
          <p:spPr>
            <a:xfrm>
              <a:off x="5959323" y="7675190"/>
              <a:ext cx="838201" cy="296228"/>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15804-1710-40B4-8B4A-849FD8D76A2F}"/>
                </a:ext>
              </a:extLst>
            </p:cNvPr>
            <p:cNvSpPr/>
            <p:nvPr/>
          </p:nvSpPr>
          <p:spPr>
            <a:xfrm>
              <a:off x="6173637" y="7890953"/>
              <a:ext cx="407670" cy="510037"/>
            </a:xfrm>
            <a:custGeom>
              <a:avLst/>
              <a:gdLst>
                <a:gd name="connsiteX0" fmla="*/ 10478 w 407670"/>
                <a:gd name="connsiteY0" fmla="*/ 300487 h 510036"/>
                <a:gd name="connsiteX1" fmla="*/ 100013 w 407670"/>
                <a:gd name="connsiteY1" fmla="*/ 300487 h 510036"/>
                <a:gd name="connsiteX2" fmla="*/ 0 w 407670"/>
                <a:gd name="connsiteY2" fmla="*/ 447172 h 510036"/>
                <a:gd name="connsiteX3" fmla="*/ 0 w 407670"/>
                <a:gd name="connsiteY3" fmla="*/ 510037 h 510036"/>
                <a:gd name="connsiteX4" fmla="*/ 407670 w 407670"/>
                <a:gd name="connsiteY4" fmla="*/ 510037 h 510036"/>
                <a:gd name="connsiteX5" fmla="*/ 407670 w 407670"/>
                <a:gd name="connsiteY5" fmla="*/ 412882 h 510036"/>
                <a:gd name="connsiteX6" fmla="*/ 167640 w 407670"/>
                <a:gd name="connsiteY6" fmla="*/ 412882 h 510036"/>
                <a:gd name="connsiteX7" fmla="*/ 223838 w 407670"/>
                <a:gd name="connsiteY7" fmla="*/ 300487 h 510036"/>
                <a:gd name="connsiteX8" fmla="*/ 339090 w 407670"/>
                <a:gd name="connsiteY8" fmla="*/ 300487 h 510036"/>
                <a:gd name="connsiteX9" fmla="*/ 339090 w 407670"/>
                <a:gd name="connsiteY9" fmla="*/ 231907 h 510036"/>
                <a:gd name="connsiteX10" fmla="*/ 209550 w 407670"/>
                <a:gd name="connsiteY10" fmla="*/ 231907 h 510036"/>
                <a:gd name="connsiteX11" fmla="*/ 262890 w 407670"/>
                <a:gd name="connsiteY11" fmla="*/ 93794 h 510036"/>
                <a:gd name="connsiteX12" fmla="*/ 360998 w 407670"/>
                <a:gd name="connsiteY12" fmla="*/ 107129 h 510036"/>
                <a:gd name="connsiteX13" fmla="*/ 383858 w 407670"/>
                <a:gd name="connsiteY13" fmla="*/ 19499 h 510036"/>
                <a:gd name="connsiteX14" fmla="*/ 172403 w 407670"/>
                <a:gd name="connsiteY14" fmla="*/ 22357 h 510036"/>
                <a:gd name="connsiteX15" fmla="*/ 84773 w 407670"/>
                <a:gd name="connsiteY15" fmla="*/ 232859 h 510036"/>
                <a:gd name="connsiteX16" fmla="*/ 11430 w 407670"/>
                <a:gd name="connsiteY16" fmla="*/ 232859 h 510036"/>
                <a:gd name="connsiteX17" fmla="*/ 11430 w 407670"/>
                <a:gd name="connsiteY17" fmla="*/ 300487 h 51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7670" h="510036">
                  <a:moveTo>
                    <a:pt x="10478" y="300487"/>
                  </a:moveTo>
                  <a:lnTo>
                    <a:pt x="100013" y="300487"/>
                  </a:lnTo>
                  <a:cubicBezTo>
                    <a:pt x="120967" y="413834"/>
                    <a:pt x="0" y="447172"/>
                    <a:pt x="0" y="447172"/>
                  </a:cubicBezTo>
                  <a:lnTo>
                    <a:pt x="0" y="510037"/>
                  </a:lnTo>
                  <a:lnTo>
                    <a:pt x="407670" y="510037"/>
                  </a:lnTo>
                  <a:lnTo>
                    <a:pt x="407670" y="412882"/>
                  </a:lnTo>
                  <a:lnTo>
                    <a:pt x="167640" y="412882"/>
                  </a:lnTo>
                  <a:cubicBezTo>
                    <a:pt x="196215" y="390974"/>
                    <a:pt x="225742" y="355732"/>
                    <a:pt x="223838" y="300487"/>
                  </a:cubicBezTo>
                  <a:lnTo>
                    <a:pt x="339090" y="300487"/>
                  </a:lnTo>
                  <a:lnTo>
                    <a:pt x="339090" y="231907"/>
                  </a:lnTo>
                  <a:lnTo>
                    <a:pt x="209550" y="231907"/>
                  </a:lnTo>
                  <a:cubicBezTo>
                    <a:pt x="191453" y="160469"/>
                    <a:pt x="195263" y="102367"/>
                    <a:pt x="262890" y="93794"/>
                  </a:cubicBezTo>
                  <a:cubicBezTo>
                    <a:pt x="313373" y="87127"/>
                    <a:pt x="360998" y="107129"/>
                    <a:pt x="360998" y="107129"/>
                  </a:cubicBezTo>
                  <a:lnTo>
                    <a:pt x="383858" y="19499"/>
                  </a:lnTo>
                  <a:cubicBezTo>
                    <a:pt x="383858" y="19499"/>
                    <a:pt x="276225" y="-26221"/>
                    <a:pt x="172403" y="22357"/>
                  </a:cubicBezTo>
                  <a:cubicBezTo>
                    <a:pt x="88583" y="61409"/>
                    <a:pt x="63817" y="120464"/>
                    <a:pt x="84773" y="232859"/>
                  </a:cubicBezTo>
                  <a:lnTo>
                    <a:pt x="11430" y="232859"/>
                  </a:lnTo>
                  <a:lnTo>
                    <a:pt x="11430" y="300487"/>
                  </a:lnTo>
                  <a:close/>
                </a:path>
              </a:pathLst>
            </a:custGeom>
            <a:solidFill>
              <a:srgbClr val="F38D04"/>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DF59AE9-D62F-4CF0-9347-E99033FFC3F9}"/>
                </a:ext>
              </a:extLst>
            </p:cNvPr>
            <p:cNvSpPr/>
            <p:nvPr/>
          </p:nvSpPr>
          <p:spPr>
            <a:xfrm>
              <a:off x="6190774" y="7866876"/>
              <a:ext cx="405765" cy="510304"/>
            </a:xfrm>
            <a:custGeom>
              <a:avLst/>
              <a:gdLst>
                <a:gd name="connsiteX0" fmla="*/ 382905 w 405765"/>
                <a:gd name="connsiteY0" fmla="*/ 19767 h 510304"/>
                <a:gd name="connsiteX1" fmla="*/ 360045 w 405765"/>
                <a:gd name="connsiteY1" fmla="*/ 107397 h 510304"/>
                <a:gd name="connsiteX2" fmla="*/ 261938 w 405765"/>
                <a:gd name="connsiteY2" fmla="*/ 94062 h 510304"/>
                <a:gd name="connsiteX3" fmla="*/ 208597 w 405765"/>
                <a:gd name="connsiteY3" fmla="*/ 232175 h 510304"/>
                <a:gd name="connsiteX4" fmla="*/ 338138 w 405765"/>
                <a:gd name="connsiteY4" fmla="*/ 232175 h 510304"/>
                <a:gd name="connsiteX5" fmla="*/ 338138 w 405765"/>
                <a:gd name="connsiteY5" fmla="*/ 300755 h 510304"/>
                <a:gd name="connsiteX6" fmla="*/ 222885 w 405765"/>
                <a:gd name="connsiteY6" fmla="*/ 300755 h 510304"/>
                <a:gd name="connsiteX7" fmla="*/ 166688 w 405765"/>
                <a:gd name="connsiteY7" fmla="*/ 413150 h 510304"/>
                <a:gd name="connsiteX8" fmla="*/ 405765 w 405765"/>
                <a:gd name="connsiteY8" fmla="*/ 413150 h 510304"/>
                <a:gd name="connsiteX9" fmla="*/ 405765 w 405765"/>
                <a:gd name="connsiteY9" fmla="*/ 510305 h 510304"/>
                <a:gd name="connsiteX10" fmla="*/ 0 w 405765"/>
                <a:gd name="connsiteY10" fmla="*/ 510305 h 510304"/>
                <a:gd name="connsiteX11" fmla="*/ 0 w 405765"/>
                <a:gd name="connsiteY11" fmla="*/ 447440 h 510304"/>
                <a:gd name="connsiteX12" fmla="*/ 100965 w 405765"/>
                <a:gd name="connsiteY12" fmla="*/ 300755 h 510304"/>
                <a:gd name="connsiteX13" fmla="*/ 11430 w 405765"/>
                <a:gd name="connsiteY13" fmla="*/ 300755 h 510304"/>
                <a:gd name="connsiteX14" fmla="*/ 11430 w 405765"/>
                <a:gd name="connsiteY14" fmla="*/ 232175 h 510304"/>
                <a:gd name="connsiteX15" fmla="*/ 84772 w 405765"/>
                <a:gd name="connsiteY15" fmla="*/ 232175 h 510304"/>
                <a:gd name="connsiteX16" fmla="*/ 172403 w 405765"/>
                <a:gd name="connsiteY16" fmla="*/ 21672 h 510304"/>
                <a:gd name="connsiteX17" fmla="*/ 382905 w 405765"/>
                <a:gd name="connsiteY17" fmla="*/ 19767 h 51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765" h="510304">
                  <a:moveTo>
                    <a:pt x="382905" y="19767"/>
                  </a:moveTo>
                  <a:lnTo>
                    <a:pt x="360045" y="107397"/>
                  </a:lnTo>
                  <a:cubicBezTo>
                    <a:pt x="360045" y="107397"/>
                    <a:pt x="313372" y="87395"/>
                    <a:pt x="261938" y="94062"/>
                  </a:cubicBezTo>
                  <a:cubicBezTo>
                    <a:pt x="194310" y="102635"/>
                    <a:pt x="190500" y="161690"/>
                    <a:pt x="208597" y="232175"/>
                  </a:cubicBezTo>
                  <a:lnTo>
                    <a:pt x="338138" y="232175"/>
                  </a:lnTo>
                  <a:lnTo>
                    <a:pt x="338138" y="300755"/>
                  </a:lnTo>
                  <a:lnTo>
                    <a:pt x="222885" y="300755"/>
                  </a:lnTo>
                  <a:cubicBezTo>
                    <a:pt x="224790" y="356000"/>
                    <a:pt x="195263" y="391242"/>
                    <a:pt x="166688" y="413150"/>
                  </a:cubicBezTo>
                  <a:lnTo>
                    <a:pt x="405765" y="413150"/>
                  </a:lnTo>
                  <a:lnTo>
                    <a:pt x="405765" y="510305"/>
                  </a:lnTo>
                  <a:lnTo>
                    <a:pt x="0" y="510305"/>
                  </a:lnTo>
                  <a:lnTo>
                    <a:pt x="0" y="447440"/>
                  </a:lnTo>
                  <a:cubicBezTo>
                    <a:pt x="0" y="447440"/>
                    <a:pt x="121920" y="414102"/>
                    <a:pt x="100965" y="300755"/>
                  </a:cubicBezTo>
                  <a:lnTo>
                    <a:pt x="11430" y="300755"/>
                  </a:lnTo>
                  <a:lnTo>
                    <a:pt x="11430" y="232175"/>
                  </a:lnTo>
                  <a:lnTo>
                    <a:pt x="84772" y="232175"/>
                  </a:lnTo>
                  <a:cubicBezTo>
                    <a:pt x="63817" y="119780"/>
                    <a:pt x="88583" y="60725"/>
                    <a:pt x="172403" y="21672"/>
                  </a:cubicBezTo>
                  <a:cubicBezTo>
                    <a:pt x="275272" y="-25953"/>
                    <a:pt x="382905" y="19767"/>
                    <a:pt x="382905" y="19767"/>
                  </a:cubicBezTo>
                  <a:close/>
                </a:path>
              </a:pathLst>
            </a:custGeom>
            <a:solidFill>
              <a:srgbClr val="FFDE5D"/>
            </a:solidFill>
            <a:ln w="9525" cap="flat">
              <a:noFill/>
              <a:prstDash val="solid"/>
              <a:miter/>
            </a:ln>
          </p:spPr>
          <p:txBody>
            <a:bodyPr rtlCol="0" anchor="ctr"/>
            <a:lstStyle/>
            <a:p>
              <a:endParaRPr lang="en-ID"/>
            </a:p>
          </p:txBody>
        </p:sp>
      </p:grpSp>
      <p:grpSp>
        <p:nvGrpSpPr>
          <p:cNvPr id="224" name="Graphic 461">
            <a:extLst>
              <a:ext uri="{FF2B5EF4-FFF2-40B4-BE49-F238E27FC236}">
                <a16:creationId xmlns:a16="http://schemas.microsoft.com/office/drawing/2014/main" id="{73DEF4AC-57D1-4EC5-A176-74F8B0CE900F}"/>
              </a:ext>
            </a:extLst>
          </p:cNvPr>
          <p:cNvGrpSpPr/>
          <p:nvPr/>
        </p:nvGrpSpPr>
        <p:grpSpPr>
          <a:xfrm>
            <a:off x="894192" y="3347931"/>
            <a:ext cx="1693290" cy="712350"/>
            <a:chOff x="4714875" y="2847975"/>
            <a:chExt cx="2762250" cy="1162050"/>
          </a:xfrm>
        </p:grpSpPr>
        <p:grpSp>
          <p:nvGrpSpPr>
            <p:cNvPr id="225" name="Graphic 461">
              <a:extLst>
                <a:ext uri="{FF2B5EF4-FFF2-40B4-BE49-F238E27FC236}">
                  <a16:creationId xmlns:a16="http://schemas.microsoft.com/office/drawing/2014/main" id="{D737992C-0C8E-4415-BDD1-7169A6559AFB}"/>
                </a:ext>
              </a:extLst>
            </p:cNvPr>
            <p:cNvGrpSpPr/>
            <p:nvPr/>
          </p:nvGrpSpPr>
          <p:grpSpPr>
            <a:xfrm>
              <a:off x="4714875" y="3622357"/>
              <a:ext cx="921067" cy="386714"/>
              <a:chOff x="4714875" y="3622357"/>
              <a:chExt cx="921067" cy="386714"/>
            </a:xfrm>
          </p:grpSpPr>
          <p:sp>
            <p:nvSpPr>
              <p:cNvPr id="257" name="Freeform: Shape 256">
                <a:extLst>
                  <a:ext uri="{FF2B5EF4-FFF2-40B4-BE49-F238E27FC236}">
                    <a16:creationId xmlns:a16="http://schemas.microsoft.com/office/drawing/2014/main" id="{5B26F41D-3C74-4CC3-9FC9-1CEDC62D0F25}"/>
                  </a:ext>
                </a:extLst>
              </p:cNvPr>
              <p:cNvSpPr/>
              <p:nvPr/>
            </p:nvSpPr>
            <p:spPr>
              <a:xfrm>
                <a:off x="4714875" y="3622357"/>
                <a:ext cx="921067" cy="386714"/>
              </a:xfrm>
              <a:custGeom>
                <a:avLst/>
                <a:gdLst>
                  <a:gd name="connsiteX0" fmla="*/ 159068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8"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8" name="Graphic 461">
                <a:extLst>
                  <a:ext uri="{FF2B5EF4-FFF2-40B4-BE49-F238E27FC236}">
                    <a16:creationId xmlns:a16="http://schemas.microsoft.com/office/drawing/2014/main" id="{F23F8D18-781B-4BBD-ABE6-0F4A73BC886A}"/>
                  </a:ext>
                </a:extLst>
              </p:cNvPr>
              <p:cNvGrpSpPr/>
              <p:nvPr/>
            </p:nvGrpSpPr>
            <p:grpSpPr>
              <a:xfrm>
                <a:off x="4935855" y="3654742"/>
                <a:ext cx="566737" cy="321945"/>
                <a:chOff x="4935855" y="3654742"/>
                <a:chExt cx="566737" cy="321945"/>
              </a:xfrm>
              <a:solidFill>
                <a:srgbClr val="FFF174"/>
              </a:solidFill>
            </p:grpSpPr>
            <p:sp>
              <p:nvSpPr>
                <p:cNvPr id="259" name="Freeform: Shape 258">
                  <a:extLst>
                    <a:ext uri="{FF2B5EF4-FFF2-40B4-BE49-F238E27FC236}">
                      <a16:creationId xmlns:a16="http://schemas.microsoft.com/office/drawing/2014/main" id="{0E16BE2B-63AB-4C20-A60C-0CECD191F667}"/>
                    </a:ext>
                  </a:extLst>
                </p:cNvPr>
                <p:cNvSpPr/>
                <p:nvPr/>
              </p:nvSpPr>
              <p:spPr>
                <a:xfrm>
                  <a:off x="5170169" y="3654742"/>
                  <a:ext cx="332422" cy="321945"/>
                </a:xfrm>
                <a:custGeom>
                  <a:avLst/>
                  <a:gdLst>
                    <a:gd name="connsiteX0" fmla="*/ 187643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DD8309E9-5EF3-4765-B521-B9898A8581C9}"/>
                    </a:ext>
                  </a:extLst>
                </p:cNvPr>
                <p:cNvSpPr/>
                <p:nvPr/>
              </p:nvSpPr>
              <p:spPr>
                <a:xfrm>
                  <a:off x="4935855" y="3654742"/>
                  <a:ext cx="308609" cy="321945"/>
                </a:xfrm>
                <a:custGeom>
                  <a:avLst/>
                  <a:gdLst>
                    <a:gd name="connsiteX0" fmla="*/ 221933 w 308609"/>
                    <a:gd name="connsiteY0" fmla="*/ 321945 h 321945"/>
                    <a:gd name="connsiteX1" fmla="*/ 0 w 308609"/>
                    <a:gd name="connsiteY1" fmla="*/ 0 h 321945"/>
                    <a:gd name="connsiteX2" fmla="*/ 120968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1933" y="321945"/>
                      </a:moveTo>
                      <a:lnTo>
                        <a:pt x="0" y="0"/>
                      </a:lnTo>
                      <a:lnTo>
                        <a:pt x="120968"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CFC1E07-DC8E-4673-B3B0-DC9F22B0CE91}"/>
                    </a:ext>
                  </a:extLst>
                </p:cNvPr>
                <p:cNvSpPr/>
                <p:nvPr/>
              </p:nvSpPr>
              <p:spPr>
                <a:xfrm>
                  <a:off x="5362575" y="3654742"/>
                  <a:ext cx="114300" cy="202882"/>
                </a:xfrm>
                <a:custGeom>
                  <a:avLst/>
                  <a:gdLst>
                    <a:gd name="connsiteX0" fmla="*/ 114300 w 114300"/>
                    <a:gd name="connsiteY0" fmla="*/ 202883 h 202882"/>
                    <a:gd name="connsiteX1" fmla="*/ 0 w 114300"/>
                    <a:gd name="connsiteY1" fmla="*/ 0 h 202882"/>
                    <a:gd name="connsiteX2" fmla="*/ 45720 w 114300"/>
                    <a:gd name="connsiteY2" fmla="*/ 0 h 202882"/>
                  </a:gdLst>
                  <a:ahLst/>
                  <a:cxnLst>
                    <a:cxn ang="0">
                      <a:pos x="connsiteX0" y="connsiteY0"/>
                    </a:cxn>
                    <a:cxn ang="0">
                      <a:pos x="connsiteX1" y="connsiteY1"/>
                    </a:cxn>
                    <a:cxn ang="0">
                      <a:pos x="connsiteX2" y="connsiteY2"/>
                    </a:cxn>
                  </a:cxnLst>
                  <a:rect l="l" t="t" r="r" b="b"/>
                  <a:pathLst>
                    <a:path w="114300" h="202882">
                      <a:moveTo>
                        <a:pt x="114300"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6" name="Graphic 461">
              <a:extLst>
                <a:ext uri="{FF2B5EF4-FFF2-40B4-BE49-F238E27FC236}">
                  <a16:creationId xmlns:a16="http://schemas.microsoft.com/office/drawing/2014/main" id="{C5B3422F-AABC-4E3B-9C92-872C222EE342}"/>
                </a:ext>
              </a:extLst>
            </p:cNvPr>
            <p:cNvGrpSpPr/>
            <p:nvPr/>
          </p:nvGrpSpPr>
          <p:grpSpPr>
            <a:xfrm>
              <a:off x="5635942" y="3622357"/>
              <a:ext cx="920115" cy="386714"/>
              <a:chOff x="5635942" y="3622357"/>
              <a:chExt cx="920115" cy="386714"/>
            </a:xfrm>
          </p:grpSpPr>
          <p:sp>
            <p:nvSpPr>
              <p:cNvPr id="252" name="Freeform: Shape 251">
                <a:extLst>
                  <a:ext uri="{FF2B5EF4-FFF2-40B4-BE49-F238E27FC236}">
                    <a16:creationId xmlns:a16="http://schemas.microsoft.com/office/drawing/2014/main" id="{BBEE815D-FF26-4469-8D58-8CBA25F05716}"/>
                  </a:ext>
                </a:extLst>
              </p:cNvPr>
              <p:cNvSpPr/>
              <p:nvPr/>
            </p:nvSpPr>
            <p:spPr>
              <a:xfrm>
                <a:off x="5635942" y="3622357"/>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3" name="Graphic 461">
                <a:extLst>
                  <a:ext uri="{FF2B5EF4-FFF2-40B4-BE49-F238E27FC236}">
                    <a16:creationId xmlns:a16="http://schemas.microsoft.com/office/drawing/2014/main" id="{6EFAA30C-3C6E-4ABC-94A2-3610F04EF2DC}"/>
                  </a:ext>
                </a:extLst>
              </p:cNvPr>
              <p:cNvGrpSpPr/>
              <p:nvPr/>
            </p:nvGrpSpPr>
            <p:grpSpPr>
              <a:xfrm>
                <a:off x="5855970" y="3654742"/>
                <a:ext cx="566737" cy="321945"/>
                <a:chOff x="5855970" y="3654742"/>
                <a:chExt cx="566737" cy="321945"/>
              </a:xfrm>
              <a:solidFill>
                <a:srgbClr val="FFF174"/>
              </a:solidFill>
            </p:grpSpPr>
            <p:sp>
              <p:nvSpPr>
                <p:cNvPr id="254" name="Freeform: Shape 253">
                  <a:extLst>
                    <a:ext uri="{FF2B5EF4-FFF2-40B4-BE49-F238E27FC236}">
                      <a16:creationId xmlns:a16="http://schemas.microsoft.com/office/drawing/2014/main" id="{F8322FAA-C594-42EE-B00B-E5B1D9ED104E}"/>
                    </a:ext>
                  </a:extLst>
                </p:cNvPr>
                <p:cNvSpPr/>
                <p:nvPr/>
              </p:nvSpPr>
              <p:spPr>
                <a:xfrm>
                  <a:off x="6091237" y="3654742"/>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7131CB0-6445-4FFD-AF7A-962D44236099}"/>
                    </a:ext>
                  </a:extLst>
                </p:cNvPr>
                <p:cNvSpPr/>
                <p:nvPr/>
              </p:nvSpPr>
              <p:spPr>
                <a:xfrm>
                  <a:off x="5855970" y="3654742"/>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82A923F-BFB9-4687-8D40-6270225C20C8}"/>
                    </a:ext>
                  </a:extLst>
                </p:cNvPr>
                <p:cNvSpPr/>
                <p:nvPr/>
              </p:nvSpPr>
              <p:spPr>
                <a:xfrm>
                  <a:off x="6282690" y="3654742"/>
                  <a:ext cx="115252" cy="202882"/>
                </a:xfrm>
                <a:custGeom>
                  <a:avLst/>
                  <a:gdLst>
                    <a:gd name="connsiteX0" fmla="*/ 115252 w 115252"/>
                    <a:gd name="connsiteY0" fmla="*/ 202883 h 202882"/>
                    <a:gd name="connsiteX1" fmla="*/ 0 w 115252"/>
                    <a:gd name="connsiteY1" fmla="*/ 0 h 202882"/>
                    <a:gd name="connsiteX2" fmla="*/ 46672 w 115252"/>
                    <a:gd name="connsiteY2" fmla="*/ 0 h 202882"/>
                  </a:gdLst>
                  <a:ahLst/>
                  <a:cxnLst>
                    <a:cxn ang="0">
                      <a:pos x="connsiteX0" y="connsiteY0"/>
                    </a:cxn>
                    <a:cxn ang="0">
                      <a:pos x="connsiteX1" y="connsiteY1"/>
                    </a:cxn>
                    <a:cxn ang="0">
                      <a:pos x="connsiteX2" y="connsiteY2"/>
                    </a:cxn>
                  </a:cxnLst>
                  <a:rect l="l" t="t" r="r" b="b"/>
                  <a:pathLst>
                    <a:path w="115252" h="202882">
                      <a:moveTo>
                        <a:pt x="115252" y="202883"/>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7" name="Graphic 461">
              <a:extLst>
                <a:ext uri="{FF2B5EF4-FFF2-40B4-BE49-F238E27FC236}">
                  <a16:creationId xmlns:a16="http://schemas.microsoft.com/office/drawing/2014/main" id="{F5E5933E-2511-41E1-834F-D5FC4A777E94}"/>
                </a:ext>
              </a:extLst>
            </p:cNvPr>
            <p:cNvGrpSpPr/>
            <p:nvPr/>
          </p:nvGrpSpPr>
          <p:grpSpPr>
            <a:xfrm>
              <a:off x="6556057" y="3622357"/>
              <a:ext cx="921067" cy="386714"/>
              <a:chOff x="6556057" y="3622357"/>
              <a:chExt cx="921067" cy="386714"/>
            </a:xfrm>
          </p:grpSpPr>
          <p:sp>
            <p:nvSpPr>
              <p:cNvPr id="247" name="Freeform: Shape 246">
                <a:extLst>
                  <a:ext uri="{FF2B5EF4-FFF2-40B4-BE49-F238E27FC236}">
                    <a16:creationId xmlns:a16="http://schemas.microsoft.com/office/drawing/2014/main" id="{0139DFB8-C29E-4C58-9D96-33DEB9562413}"/>
                  </a:ext>
                </a:extLst>
              </p:cNvPr>
              <p:cNvSpPr/>
              <p:nvPr/>
            </p:nvSpPr>
            <p:spPr>
              <a:xfrm>
                <a:off x="6556057" y="3622357"/>
                <a:ext cx="921067" cy="386714"/>
              </a:xfrm>
              <a:custGeom>
                <a:avLst/>
                <a:gdLst>
                  <a:gd name="connsiteX0" fmla="*/ 159067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7"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8" name="Graphic 461">
                <a:extLst>
                  <a:ext uri="{FF2B5EF4-FFF2-40B4-BE49-F238E27FC236}">
                    <a16:creationId xmlns:a16="http://schemas.microsoft.com/office/drawing/2014/main" id="{4194CDA1-1D20-4971-BFAB-B67EDDE9E13C}"/>
                  </a:ext>
                </a:extLst>
              </p:cNvPr>
              <p:cNvGrpSpPr/>
              <p:nvPr/>
            </p:nvGrpSpPr>
            <p:grpSpPr>
              <a:xfrm>
                <a:off x="6777037" y="3654742"/>
                <a:ext cx="566737" cy="321945"/>
                <a:chOff x="6777037" y="3654742"/>
                <a:chExt cx="566737" cy="321945"/>
              </a:xfrm>
              <a:solidFill>
                <a:srgbClr val="FFF174"/>
              </a:solidFill>
            </p:grpSpPr>
            <p:sp>
              <p:nvSpPr>
                <p:cNvPr id="249" name="Freeform: Shape 248">
                  <a:extLst>
                    <a:ext uri="{FF2B5EF4-FFF2-40B4-BE49-F238E27FC236}">
                      <a16:creationId xmlns:a16="http://schemas.microsoft.com/office/drawing/2014/main" id="{0ECF2BA2-0285-40C2-A0D2-63F14CB4E45E}"/>
                    </a:ext>
                  </a:extLst>
                </p:cNvPr>
                <p:cNvSpPr/>
                <p:nvPr/>
              </p:nvSpPr>
              <p:spPr>
                <a:xfrm>
                  <a:off x="7011352" y="3654742"/>
                  <a:ext cx="332422" cy="321945"/>
                </a:xfrm>
                <a:custGeom>
                  <a:avLst/>
                  <a:gdLst>
                    <a:gd name="connsiteX0" fmla="*/ 187642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2"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1900A2A-D090-49C7-96E4-3887E660AED8}"/>
                    </a:ext>
                  </a:extLst>
                </p:cNvPr>
                <p:cNvSpPr/>
                <p:nvPr/>
              </p:nvSpPr>
              <p:spPr>
                <a:xfrm>
                  <a:off x="6777037" y="3654742"/>
                  <a:ext cx="308609" cy="321945"/>
                </a:xfrm>
                <a:custGeom>
                  <a:avLst/>
                  <a:gdLst>
                    <a:gd name="connsiteX0" fmla="*/ 222885 w 308609"/>
                    <a:gd name="connsiteY0" fmla="*/ 321945 h 321945"/>
                    <a:gd name="connsiteX1" fmla="*/ 0 w 308609"/>
                    <a:gd name="connsiteY1" fmla="*/ 0 h 321945"/>
                    <a:gd name="connsiteX2" fmla="*/ 120967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8B97D37-5DCC-4E65-9513-2370CA33D3B0}"/>
                    </a:ext>
                  </a:extLst>
                </p:cNvPr>
                <p:cNvSpPr/>
                <p:nvPr/>
              </p:nvSpPr>
              <p:spPr>
                <a:xfrm>
                  <a:off x="7203757" y="3654742"/>
                  <a:ext cx="115252" cy="202882"/>
                </a:xfrm>
                <a:custGeom>
                  <a:avLst/>
                  <a:gdLst>
                    <a:gd name="connsiteX0" fmla="*/ 115253 w 115252"/>
                    <a:gd name="connsiteY0" fmla="*/ 202883 h 202882"/>
                    <a:gd name="connsiteX1" fmla="*/ 0 w 115252"/>
                    <a:gd name="connsiteY1" fmla="*/ 0 h 202882"/>
                    <a:gd name="connsiteX2" fmla="*/ 45720 w 115252"/>
                    <a:gd name="connsiteY2" fmla="*/ 0 h 202882"/>
                  </a:gdLst>
                  <a:ahLst/>
                  <a:cxnLst>
                    <a:cxn ang="0">
                      <a:pos x="connsiteX0" y="connsiteY0"/>
                    </a:cxn>
                    <a:cxn ang="0">
                      <a:pos x="connsiteX1" y="connsiteY1"/>
                    </a:cxn>
                    <a:cxn ang="0">
                      <a:pos x="connsiteX2" y="connsiteY2"/>
                    </a:cxn>
                  </a:cxnLst>
                  <a:rect l="l" t="t" r="r" b="b"/>
                  <a:pathLst>
                    <a:path w="115252" h="202882">
                      <a:moveTo>
                        <a:pt x="115253"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8" name="Graphic 461">
              <a:extLst>
                <a:ext uri="{FF2B5EF4-FFF2-40B4-BE49-F238E27FC236}">
                  <a16:creationId xmlns:a16="http://schemas.microsoft.com/office/drawing/2014/main" id="{2C7B188E-A640-4557-BA69-1E3106FF125D}"/>
                </a:ext>
              </a:extLst>
            </p:cNvPr>
            <p:cNvGrpSpPr/>
            <p:nvPr/>
          </p:nvGrpSpPr>
          <p:grpSpPr>
            <a:xfrm>
              <a:off x="5635942" y="2847975"/>
              <a:ext cx="920115" cy="386714"/>
              <a:chOff x="5635942" y="2847975"/>
              <a:chExt cx="920115" cy="386714"/>
            </a:xfrm>
          </p:grpSpPr>
          <p:sp>
            <p:nvSpPr>
              <p:cNvPr id="242" name="Freeform: Shape 241">
                <a:extLst>
                  <a:ext uri="{FF2B5EF4-FFF2-40B4-BE49-F238E27FC236}">
                    <a16:creationId xmlns:a16="http://schemas.microsoft.com/office/drawing/2014/main" id="{151A42F9-666E-44AC-B55C-59BD8EF06CAE}"/>
                  </a:ext>
                </a:extLst>
              </p:cNvPr>
              <p:cNvSpPr/>
              <p:nvPr/>
            </p:nvSpPr>
            <p:spPr>
              <a:xfrm>
                <a:off x="5635942" y="2847975"/>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3" name="Graphic 461">
                <a:extLst>
                  <a:ext uri="{FF2B5EF4-FFF2-40B4-BE49-F238E27FC236}">
                    <a16:creationId xmlns:a16="http://schemas.microsoft.com/office/drawing/2014/main" id="{0EFDC53E-8E03-41EA-9CB0-BFFB99FC6844}"/>
                  </a:ext>
                </a:extLst>
              </p:cNvPr>
              <p:cNvGrpSpPr/>
              <p:nvPr/>
            </p:nvGrpSpPr>
            <p:grpSpPr>
              <a:xfrm>
                <a:off x="5855970" y="2880360"/>
                <a:ext cx="566737" cy="321945"/>
                <a:chOff x="5855970" y="2880360"/>
                <a:chExt cx="566737" cy="321945"/>
              </a:xfrm>
              <a:solidFill>
                <a:srgbClr val="FFF174"/>
              </a:solidFill>
            </p:grpSpPr>
            <p:sp>
              <p:nvSpPr>
                <p:cNvPr id="244" name="Freeform: Shape 243">
                  <a:extLst>
                    <a:ext uri="{FF2B5EF4-FFF2-40B4-BE49-F238E27FC236}">
                      <a16:creationId xmlns:a16="http://schemas.microsoft.com/office/drawing/2014/main" id="{2266D6C5-5D26-4B77-ADE5-620BD48987CC}"/>
                    </a:ext>
                  </a:extLst>
                </p:cNvPr>
                <p:cNvSpPr/>
                <p:nvPr/>
              </p:nvSpPr>
              <p:spPr>
                <a:xfrm>
                  <a:off x="6091237" y="2880360"/>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8F566B9A-C439-4205-8C73-A14C62B26C38}"/>
                    </a:ext>
                  </a:extLst>
                </p:cNvPr>
                <p:cNvSpPr/>
                <p:nvPr/>
              </p:nvSpPr>
              <p:spPr>
                <a:xfrm>
                  <a:off x="5855970" y="2880360"/>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888DBB07-9E1C-49BA-B200-7CD37122A250}"/>
                    </a:ext>
                  </a:extLst>
                </p:cNvPr>
                <p:cNvSpPr/>
                <p:nvPr/>
              </p:nvSpPr>
              <p:spPr>
                <a:xfrm>
                  <a:off x="6282690" y="2880360"/>
                  <a:ext cx="115252" cy="203834"/>
                </a:xfrm>
                <a:custGeom>
                  <a:avLst/>
                  <a:gdLst>
                    <a:gd name="connsiteX0" fmla="*/ 115252 w 115252"/>
                    <a:gd name="connsiteY0" fmla="*/ 203835 h 203834"/>
                    <a:gd name="connsiteX1" fmla="*/ 0 w 115252"/>
                    <a:gd name="connsiteY1" fmla="*/ 0 h 203834"/>
                    <a:gd name="connsiteX2" fmla="*/ 46672 w 115252"/>
                    <a:gd name="connsiteY2" fmla="*/ 0 h 203834"/>
                  </a:gdLst>
                  <a:ahLst/>
                  <a:cxnLst>
                    <a:cxn ang="0">
                      <a:pos x="connsiteX0" y="connsiteY0"/>
                    </a:cxn>
                    <a:cxn ang="0">
                      <a:pos x="connsiteX1" y="connsiteY1"/>
                    </a:cxn>
                    <a:cxn ang="0">
                      <a:pos x="connsiteX2" y="connsiteY2"/>
                    </a:cxn>
                  </a:cxnLst>
                  <a:rect l="l" t="t" r="r" b="b"/>
                  <a:pathLst>
                    <a:path w="115252" h="203834">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9" name="Graphic 461">
              <a:extLst>
                <a:ext uri="{FF2B5EF4-FFF2-40B4-BE49-F238E27FC236}">
                  <a16:creationId xmlns:a16="http://schemas.microsoft.com/office/drawing/2014/main" id="{B73B8CE1-5B6C-44AC-8953-DABDEC99E7FA}"/>
                </a:ext>
              </a:extLst>
            </p:cNvPr>
            <p:cNvGrpSpPr/>
            <p:nvPr/>
          </p:nvGrpSpPr>
          <p:grpSpPr>
            <a:xfrm>
              <a:off x="5174932" y="3234689"/>
              <a:ext cx="1841182" cy="387667"/>
              <a:chOff x="5174932" y="3234689"/>
              <a:chExt cx="1841182" cy="387667"/>
            </a:xfrm>
          </p:grpSpPr>
          <p:grpSp>
            <p:nvGrpSpPr>
              <p:cNvPr id="230" name="Graphic 461">
                <a:extLst>
                  <a:ext uri="{FF2B5EF4-FFF2-40B4-BE49-F238E27FC236}">
                    <a16:creationId xmlns:a16="http://schemas.microsoft.com/office/drawing/2014/main" id="{E9443339-D50A-4992-85A7-014047173C71}"/>
                  </a:ext>
                </a:extLst>
              </p:cNvPr>
              <p:cNvGrpSpPr/>
              <p:nvPr/>
            </p:nvGrpSpPr>
            <p:grpSpPr>
              <a:xfrm>
                <a:off x="5174932" y="3234689"/>
                <a:ext cx="921067" cy="387667"/>
                <a:chOff x="5174932" y="3234689"/>
                <a:chExt cx="921067" cy="387667"/>
              </a:xfrm>
            </p:grpSpPr>
            <p:sp>
              <p:nvSpPr>
                <p:cNvPr id="237" name="Freeform: Shape 236">
                  <a:extLst>
                    <a:ext uri="{FF2B5EF4-FFF2-40B4-BE49-F238E27FC236}">
                      <a16:creationId xmlns:a16="http://schemas.microsoft.com/office/drawing/2014/main" id="{D03D813E-7995-4B70-9174-1E311BE72CC8}"/>
                    </a:ext>
                  </a:extLst>
                </p:cNvPr>
                <p:cNvSpPr/>
                <p:nvPr/>
              </p:nvSpPr>
              <p:spPr>
                <a:xfrm>
                  <a:off x="5174932" y="3234689"/>
                  <a:ext cx="921067" cy="387667"/>
                </a:xfrm>
                <a:custGeom>
                  <a:avLst/>
                  <a:gdLst>
                    <a:gd name="connsiteX0" fmla="*/ 159068 w 921067"/>
                    <a:gd name="connsiteY0" fmla="*/ 0 h 387667"/>
                    <a:gd name="connsiteX1" fmla="*/ 762000 w 921067"/>
                    <a:gd name="connsiteY1" fmla="*/ 0 h 387667"/>
                    <a:gd name="connsiteX2" fmla="*/ 921068 w 921067"/>
                    <a:gd name="connsiteY2" fmla="*/ 387668 h 387667"/>
                    <a:gd name="connsiteX3" fmla="*/ 0 w 921067"/>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1067" h="387667">
                      <a:moveTo>
                        <a:pt x="159068" y="0"/>
                      </a:moveTo>
                      <a:lnTo>
                        <a:pt x="762000" y="0"/>
                      </a:lnTo>
                      <a:lnTo>
                        <a:pt x="921068"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8" name="Graphic 461">
                  <a:extLst>
                    <a:ext uri="{FF2B5EF4-FFF2-40B4-BE49-F238E27FC236}">
                      <a16:creationId xmlns:a16="http://schemas.microsoft.com/office/drawing/2014/main" id="{DE5F0D54-3A36-4D4E-9C72-F316E493265E}"/>
                    </a:ext>
                  </a:extLst>
                </p:cNvPr>
                <p:cNvGrpSpPr/>
                <p:nvPr/>
              </p:nvGrpSpPr>
              <p:grpSpPr>
                <a:xfrm>
                  <a:off x="5395912" y="3267075"/>
                  <a:ext cx="566737" cy="321945"/>
                  <a:chOff x="5395912" y="3267075"/>
                  <a:chExt cx="566737" cy="321945"/>
                </a:xfrm>
                <a:solidFill>
                  <a:srgbClr val="FFF174"/>
                </a:solidFill>
              </p:grpSpPr>
              <p:sp>
                <p:nvSpPr>
                  <p:cNvPr id="239" name="Freeform: Shape 238">
                    <a:extLst>
                      <a:ext uri="{FF2B5EF4-FFF2-40B4-BE49-F238E27FC236}">
                        <a16:creationId xmlns:a16="http://schemas.microsoft.com/office/drawing/2014/main" id="{5BA67DF4-E380-4DD2-AE87-B0D433C7B1B2}"/>
                      </a:ext>
                    </a:extLst>
                  </p:cNvPr>
                  <p:cNvSpPr/>
                  <p:nvPr/>
                </p:nvSpPr>
                <p:spPr>
                  <a:xfrm>
                    <a:off x="5630227" y="3267075"/>
                    <a:ext cx="332422" cy="321945"/>
                  </a:xfrm>
                  <a:custGeom>
                    <a:avLst/>
                    <a:gdLst>
                      <a:gd name="connsiteX0" fmla="*/ 187643 w 332422"/>
                      <a:gd name="connsiteY0" fmla="*/ 321945 h 321945"/>
                      <a:gd name="connsiteX1" fmla="*/ 0 w 332422"/>
                      <a:gd name="connsiteY1" fmla="*/ 0 h 321945"/>
                      <a:gd name="connsiteX2" fmla="*/ 145733 w 332422"/>
                      <a:gd name="connsiteY2" fmla="*/ 0 h 321945"/>
                      <a:gd name="connsiteX3" fmla="*/ 332423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5733" y="0"/>
                        </a:lnTo>
                        <a:lnTo>
                          <a:pt x="332423" y="321945"/>
                        </a:lnTo>
                        <a:close/>
                      </a:path>
                    </a:pathLst>
                  </a:custGeom>
                  <a:solidFill>
                    <a:srgbClr val="FFF174"/>
                  </a:solid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B7AE10AD-4F0E-4DC3-8C7C-7A7A6E8503EB}"/>
                      </a:ext>
                    </a:extLst>
                  </p:cNvPr>
                  <p:cNvSpPr/>
                  <p:nvPr/>
                </p:nvSpPr>
                <p:spPr>
                  <a:xfrm>
                    <a:off x="5395912" y="3267075"/>
                    <a:ext cx="308610" cy="321945"/>
                  </a:xfrm>
                  <a:custGeom>
                    <a:avLst/>
                    <a:gdLst>
                      <a:gd name="connsiteX0" fmla="*/ 222885 w 308610"/>
                      <a:gd name="connsiteY0" fmla="*/ 321945 h 321945"/>
                      <a:gd name="connsiteX1" fmla="*/ 0 w 308610"/>
                      <a:gd name="connsiteY1" fmla="*/ 0 h 321945"/>
                      <a:gd name="connsiteX2" fmla="*/ 120967 w 308610"/>
                      <a:gd name="connsiteY2" fmla="*/ 0 h 321945"/>
                      <a:gd name="connsiteX3" fmla="*/ 308610 w 30861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10"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8FE9AF2C-F287-4CFD-BAA7-1949AB4501B3}"/>
                      </a:ext>
                    </a:extLst>
                  </p:cNvPr>
                  <p:cNvSpPr/>
                  <p:nvPr/>
                </p:nvSpPr>
                <p:spPr>
                  <a:xfrm>
                    <a:off x="5822632" y="3267075"/>
                    <a:ext cx="115252" cy="203835"/>
                  </a:xfrm>
                  <a:custGeom>
                    <a:avLst/>
                    <a:gdLst>
                      <a:gd name="connsiteX0" fmla="*/ 115252 w 115252"/>
                      <a:gd name="connsiteY0" fmla="*/ 203835 h 203835"/>
                      <a:gd name="connsiteX1" fmla="*/ 0 w 115252"/>
                      <a:gd name="connsiteY1" fmla="*/ 0 h 203835"/>
                      <a:gd name="connsiteX2" fmla="*/ 46672 w 115252"/>
                      <a:gd name="connsiteY2" fmla="*/ 0 h 203835"/>
                    </a:gdLst>
                    <a:ahLst/>
                    <a:cxnLst>
                      <a:cxn ang="0">
                        <a:pos x="connsiteX0" y="connsiteY0"/>
                      </a:cxn>
                      <a:cxn ang="0">
                        <a:pos x="connsiteX1" y="connsiteY1"/>
                      </a:cxn>
                      <a:cxn ang="0">
                        <a:pos x="connsiteX2" y="connsiteY2"/>
                      </a:cxn>
                    </a:cxnLst>
                    <a:rect l="l" t="t" r="r" b="b"/>
                    <a:pathLst>
                      <a:path w="115252" h="203835">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31" name="Graphic 461">
                <a:extLst>
                  <a:ext uri="{FF2B5EF4-FFF2-40B4-BE49-F238E27FC236}">
                    <a16:creationId xmlns:a16="http://schemas.microsoft.com/office/drawing/2014/main" id="{32589A14-794D-43FC-9A82-2BBFE5E096F3}"/>
                  </a:ext>
                </a:extLst>
              </p:cNvPr>
              <p:cNvGrpSpPr/>
              <p:nvPr/>
            </p:nvGrpSpPr>
            <p:grpSpPr>
              <a:xfrm>
                <a:off x="6096000" y="3234689"/>
                <a:ext cx="920115" cy="387667"/>
                <a:chOff x="6096000" y="3234689"/>
                <a:chExt cx="920115" cy="387667"/>
              </a:xfrm>
            </p:grpSpPr>
            <p:sp>
              <p:nvSpPr>
                <p:cNvPr id="232" name="Freeform: Shape 231">
                  <a:extLst>
                    <a:ext uri="{FF2B5EF4-FFF2-40B4-BE49-F238E27FC236}">
                      <a16:creationId xmlns:a16="http://schemas.microsoft.com/office/drawing/2014/main" id="{DBB68F1F-5255-4640-A1D6-9AA97A96EE95}"/>
                    </a:ext>
                  </a:extLst>
                </p:cNvPr>
                <p:cNvSpPr/>
                <p:nvPr/>
              </p:nvSpPr>
              <p:spPr>
                <a:xfrm>
                  <a:off x="6096000" y="3234689"/>
                  <a:ext cx="920115" cy="387667"/>
                </a:xfrm>
                <a:custGeom>
                  <a:avLst/>
                  <a:gdLst>
                    <a:gd name="connsiteX0" fmla="*/ 159067 w 920115"/>
                    <a:gd name="connsiteY0" fmla="*/ 0 h 387667"/>
                    <a:gd name="connsiteX1" fmla="*/ 761047 w 920115"/>
                    <a:gd name="connsiteY1" fmla="*/ 0 h 387667"/>
                    <a:gd name="connsiteX2" fmla="*/ 920115 w 920115"/>
                    <a:gd name="connsiteY2" fmla="*/ 387668 h 387667"/>
                    <a:gd name="connsiteX3" fmla="*/ 0 w 920115"/>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0115" h="387667">
                      <a:moveTo>
                        <a:pt x="159067" y="0"/>
                      </a:moveTo>
                      <a:lnTo>
                        <a:pt x="761047" y="0"/>
                      </a:lnTo>
                      <a:lnTo>
                        <a:pt x="920115"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3" name="Graphic 461">
                  <a:extLst>
                    <a:ext uri="{FF2B5EF4-FFF2-40B4-BE49-F238E27FC236}">
                      <a16:creationId xmlns:a16="http://schemas.microsoft.com/office/drawing/2014/main" id="{537D065A-187B-4CA2-9D79-EB0322AC047C}"/>
                    </a:ext>
                  </a:extLst>
                </p:cNvPr>
                <p:cNvGrpSpPr/>
                <p:nvPr/>
              </p:nvGrpSpPr>
              <p:grpSpPr>
                <a:xfrm>
                  <a:off x="6316027" y="3267075"/>
                  <a:ext cx="567689" cy="321945"/>
                  <a:chOff x="6316027" y="3267075"/>
                  <a:chExt cx="567689" cy="321945"/>
                </a:xfrm>
                <a:solidFill>
                  <a:srgbClr val="FFF174"/>
                </a:solidFill>
              </p:grpSpPr>
              <p:sp>
                <p:nvSpPr>
                  <p:cNvPr id="234" name="Freeform: Shape 233">
                    <a:extLst>
                      <a:ext uri="{FF2B5EF4-FFF2-40B4-BE49-F238E27FC236}">
                        <a16:creationId xmlns:a16="http://schemas.microsoft.com/office/drawing/2014/main" id="{3BEBF37B-729E-4A00-81D1-7B2B8C98D4A9}"/>
                      </a:ext>
                    </a:extLst>
                  </p:cNvPr>
                  <p:cNvSpPr/>
                  <p:nvPr/>
                </p:nvSpPr>
                <p:spPr>
                  <a:xfrm>
                    <a:off x="6551295" y="3267075"/>
                    <a:ext cx="332422" cy="321945"/>
                  </a:xfrm>
                  <a:custGeom>
                    <a:avLst/>
                    <a:gdLst>
                      <a:gd name="connsiteX0" fmla="*/ 186690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6690"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30422B4-BFA4-411E-B436-5BCD7E83C811}"/>
                      </a:ext>
                    </a:extLst>
                  </p:cNvPr>
                  <p:cNvSpPr/>
                  <p:nvPr/>
                </p:nvSpPr>
                <p:spPr>
                  <a:xfrm>
                    <a:off x="6316027" y="3267075"/>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E18E5BF7-54B8-433F-B134-94D1B7F8A12C}"/>
                      </a:ext>
                    </a:extLst>
                  </p:cNvPr>
                  <p:cNvSpPr/>
                  <p:nvPr/>
                </p:nvSpPr>
                <p:spPr>
                  <a:xfrm>
                    <a:off x="6742747" y="3267075"/>
                    <a:ext cx="115252" cy="203835"/>
                  </a:xfrm>
                  <a:custGeom>
                    <a:avLst/>
                    <a:gdLst>
                      <a:gd name="connsiteX0" fmla="*/ 115253 w 115252"/>
                      <a:gd name="connsiteY0" fmla="*/ 203835 h 203835"/>
                      <a:gd name="connsiteX1" fmla="*/ 0 w 115252"/>
                      <a:gd name="connsiteY1" fmla="*/ 0 h 203835"/>
                      <a:gd name="connsiteX2" fmla="*/ 46673 w 115252"/>
                      <a:gd name="connsiteY2" fmla="*/ 0 h 203835"/>
                    </a:gdLst>
                    <a:ahLst/>
                    <a:cxnLst>
                      <a:cxn ang="0">
                        <a:pos x="connsiteX0" y="connsiteY0"/>
                      </a:cxn>
                      <a:cxn ang="0">
                        <a:pos x="connsiteX1" y="connsiteY1"/>
                      </a:cxn>
                      <a:cxn ang="0">
                        <a:pos x="connsiteX2" y="connsiteY2"/>
                      </a:cxn>
                    </a:cxnLst>
                    <a:rect l="l" t="t" r="r" b="b"/>
                    <a:pathLst>
                      <a:path w="115252" h="203835">
                        <a:moveTo>
                          <a:pt x="115253" y="203835"/>
                        </a:moveTo>
                        <a:lnTo>
                          <a:pt x="0" y="0"/>
                        </a:lnTo>
                        <a:lnTo>
                          <a:pt x="46673"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262" name="Graphic 2">
            <a:extLst>
              <a:ext uri="{FF2B5EF4-FFF2-40B4-BE49-F238E27FC236}">
                <a16:creationId xmlns:a16="http://schemas.microsoft.com/office/drawing/2014/main" id="{D5661A24-C113-4BAB-9BDF-95D1D4602624}"/>
              </a:ext>
            </a:extLst>
          </p:cNvPr>
          <p:cNvGrpSpPr/>
          <p:nvPr/>
        </p:nvGrpSpPr>
        <p:grpSpPr>
          <a:xfrm>
            <a:off x="4918023" y="3300214"/>
            <a:ext cx="763876" cy="731690"/>
            <a:chOff x="4486582" y="4251591"/>
            <a:chExt cx="707349" cy="677544"/>
          </a:xfrm>
        </p:grpSpPr>
        <p:grpSp>
          <p:nvGrpSpPr>
            <p:cNvPr id="263" name="Graphic 2">
              <a:extLst>
                <a:ext uri="{FF2B5EF4-FFF2-40B4-BE49-F238E27FC236}">
                  <a16:creationId xmlns:a16="http://schemas.microsoft.com/office/drawing/2014/main" id="{CB4EB752-6990-4DBF-9638-639146868010}"/>
                </a:ext>
              </a:extLst>
            </p:cNvPr>
            <p:cNvGrpSpPr/>
            <p:nvPr/>
          </p:nvGrpSpPr>
          <p:grpSpPr>
            <a:xfrm>
              <a:off x="4591889" y="4585396"/>
              <a:ext cx="602041" cy="343739"/>
              <a:chOff x="4591889" y="4585396"/>
              <a:chExt cx="602041" cy="343739"/>
            </a:xfrm>
          </p:grpSpPr>
          <p:sp>
            <p:nvSpPr>
              <p:cNvPr id="300" name="Freeform: Shape 299">
                <a:extLst>
                  <a:ext uri="{FF2B5EF4-FFF2-40B4-BE49-F238E27FC236}">
                    <a16:creationId xmlns:a16="http://schemas.microsoft.com/office/drawing/2014/main" id="{A548D294-5770-411F-A83B-25CC05056EC3}"/>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30056578-7CFE-4C58-883D-015D55A50211}"/>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C3437315-19B2-4874-B9AF-E762C57EA34D}"/>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F15FFFB2-38AD-4DBA-8313-91B0F1D97C92}"/>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866A4786-49D6-4180-8D83-3EB433341AC9}"/>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305" name="Graphic 2">
                <a:extLst>
                  <a:ext uri="{FF2B5EF4-FFF2-40B4-BE49-F238E27FC236}">
                    <a16:creationId xmlns:a16="http://schemas.microsoft.com/office/drawing/2014/main" id="{3624FF56-957A-4BEC-9038-387F5F0BCF08}"/>
                  </a:ext>
                </a:extLst>
              </p:cNvPr>
              <p:cNvGrpSpPr/>
              <p:nvPr/>
            </p:nvGrpSpPr>
            <p:grpSpPr>
              <a:xfrm>
                <a:off x="4591889" y="4650965"/>
                <a:ext cx="602041" cy="147033"/>
                <a:chOff x="4591889" y="4650965"/>
                <a:chExt cx="602041" cy="147033"/>
              </a:xfrm>
              <a:solidFill>
                <a:srgbClr val="FFF174"/>
              </a:solidFill>
            </p:grpSpPr>
            <p:sp>
              <p:nvSpPr>
                <p:cNvPr id="306" name="Freeform: Shape 305">
                  <a:extLst>
                    <a:ext uri="{FF2B5EF4-FFF2-40B4-BE49-F238E27FC236}">
                      <a16:creationId xmlns:a16="http://schemas.microsoft.com/office/drawing/2014/main" id="{C6B3A0D2-1A9A-412C-8673-DF3A52AB4E6F}"/>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2FDE58B9-0879-448D-9792-B99C9654D090}"/>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308" name="Graphic 2">
                  <a:extLst>
                    <a:ext uri="{FF2B5EF4-FFF2-40B4-BE49-F238E27FC236}">
                      <a16:creationId xmlns:a16="http://schemas.microsoft.com/office/drawing/2014/main" id="{3C3F8B79-DBB5-44E2-BEAF-B050E5A96015}"/>
                    </a:ext>
                  </a:extLst>
                </p:cNvPr>
                <p:cNvGrpSpPr/>
                <p:nvPr/>
              </p:nvGrpSpPr>
              <p:grpSpPr>
                <a:xfrm>
                  <a:off x="4591889" y="4650965"/>
                  <a:ext cx="602041" cy="147033"/>
                  <a:chOff x="4591889" y="4650965"/>
                  <a:chExt cx="602041" cy="147033"/>
                </a:xfrm>
                <a:solidFill>
                  <a:srgbClr val="FFF174"/>
                </a:solidFill>
              </p:grpSpPr>
              <p:sp>
                <p:nvSpPr>
                  <p:cNvPr id="309" name="Freeform: Shape 308">
                    <a:extLst>
                      <a:ext uri="{FF2B5EF4-FFF2-40B4-BE49-F238E27FC236}">
                        <a16:creationId xmlns:a16="http://schemas.microsoft.com/office/drawing/2014/main" id="{86B7537B-2615-4222-8A06-638BF0DBEA92}"/>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0624D052-D031-4B5B-B3F5-5D71966F1D98}"/>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4" name="Graphic 2">
              <a:extLst>
                <a:ext uri="{FF2B5EF4-FFF2-40B4-BE49-F238E27FC236}">
                  <a16:creationId xmlns:a16="http://schemas.microsoft.com/office/drawing/2014/main" id="{4832435A-23E1-4ECD-A818-AA24E77C6B10}"/>
                </a:ext>
              </a:extLst>
            </p:cNvPr>
            <p:cNvGrpSpPr/>
            <p:nvPr/>
          </p:nvGrpSpPr>
          <p:grpSpPr>
            <a:xfrm>
              <a:off x="4556125" y="4470154"/>
              <a:ext cx="600054" cy="343739"/>
              <a:chOff x="4556125" y="4470154"/>
              <a:chExt cx="600054" cy="343739"/>
            </a:xfrm>
          </p:grpSpPr>
          <p:sp>
            <p:nvSpPr>
              <p:cNvPr id="289" name="Freeform: Shape 288">
                <a:extLst>
                  <a:ext uri="{FF2B5EF4-FFF2-40B4-BE49-F238E27FC236}">
                    <a16:creationId xmlns:a16="http://schemas.microsoft.com/office/drawing/2014/main" id="{D11DA5A2-5A46-4CAE-B120-52F3420DDD79}"/>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9A8C0273-AD27-431E-882C-E7FAC2CF7B3E}"/>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B8E2A9B6-D786-4E70-96FC-9A301648B58E}"/>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A3BB370D-FCB6-4965-A963-108D01A66AEF}"/>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C8D6EC46-BFDC-478B-B43E-0766FAA35A75}"/>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94" name="Graphic 2">
                <a:extLst>
                  <a:ext uri="{FF2B5EF4-FFF2-40B4-BE49-F238E27FC236}">
                    <a16:creationId xmlns:a16="http://schemas.microsoft.com/office/drawing/2014/main" id="{85A1C169-E3F1-4D98-B415-E638349C52DF}"/>
                  </a:ext>
                </a:extLst>
              </p:cNvPr>
              <p:cNvGrpSpPr/>
              <p:nvPr/>
            </p:nvGrpSpPr>
            <p:grpSpPr>
              <a:xfrm>
                <a:off x="4556125" y="4533735"/>
                <a:ext cx="600054" cy="149020"/>
                <a:chOff x="4556125" y="4533735"/>
                <a:chExt cx="600054" cy="149020"/>
              </a:xfrm>
              <a:solidFill>
                <a:srgbClr val="FFF174"/>
              </a:solidFill>
            </p:grpSpPr>
            <p:sp>
              <p:nvSpPr>
                <p:cNvPr id="295" name="Freeform: Shape 294">
                  <a:extLst>
                    <a:ext uri="{FF2B5EF4-FFF2-40B4-BE49-F238E27FC236}">
                      <a16:creationId xmlns:a16="http://schemas.microsoft.com/office/drawing/2014/main" id="{A3FA122D-B33D-4C53-AE19-75E0ED35FBA1}"/>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C5E45FB3-383A-4835-8705-674D1254BEE2}"/>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97" name="Graphic 2">
                  <a:extLst>
                    <a:ext uri="{FF2B5EF4-FFF2-40B4-BE49-F238E27FC236}">
                      <a16:creationId xmlns:a16="http://schemas.microsoft.com/office/drawing/2014/main" id="{52D4603B-622C-43CE-B561-5E31360A427A}"/>
                    </a:ext>
                  </a:extLst>
                </p:cNvPr>
                <p:cNvGrpSpPr/>
                <p:nvPr/>
              </p:nvGrpSpPr>
              <p:grpSpPr>
                <a:xfrm>
                  <a:off x="4556125" y="4533735"/>
                  <a:ext cx="600054" cy="149020"/>
                  <a:chOff x="4556125" y="4533735"/>
                  <a:chExt cx="600054" cy="149020"/>
                </a:xfrm>
                <a:solidFill>
                  <a:srgbClr val="FFF174"/>
                </a:solidFill>
              </p:grpSpPr>
              <p:sp>
                <p:nvSpPr>
                  <p:cNvPr id="298" name="Freeform: Shape 297">
                    <a:extLst>
                      <a:ext uri="{FF2B5EF4-FFF2-40B4-BE49-F238E27FC236}">
                        <a16:creationId xmlns:a16="http://schemas.microsoft.com/office/drawing/2014/main" id="{3B8FBAD9-ADB3-444B-B4A4-A027337D04AD}"/>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738F3C4E-A021-4488-8468-91DA0DA13242}"/>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5" name="Graphic 2">
              <a:extLst>
                <a:ext uri="{FF2B5EF4-FFF2-40B4-BE49-F238E27FC236}">
                  <a16:creationId xmlns:a16="http://schemas.microsoft.com/office/drawing/2014/main" id="{C24CE305-B2DE-4D9A-95F6-D2EE98A787C6}"/>
                </a:ext>
              </a:extLst>
            </p:cNvPr>
            <p:cNvGrpSpPr/>
            <p:nvPr/>
          </p:nvGrpSpPr>
          <p:grpSpPr>
            <a:xfrm>
              <a:off x="4528307" y="4356898"/>
              <a:ext cx="602041" cy="343739"/>
              <a:chOff x="4528307" y="4356898"/>
              <a:chExt cx="602041" cy="343739"/>
            </a:xfrm>
          </p:grpSpPr>
          <p:sp>
            <p:nvSpPr>
              <p:cNvPr id="278" name="Freeform: Shape 277">
                <a:extLst>
                  <a:ext uri="{FF2B5EF4-FFF2-40B4-BE49-F238E27FC236}">
                    <a16:creationId xmlns:a16="http://schemas.microsoft.com/office/drawing/2014/main" id="{CE12ED3D-2422-4581-B550-589EAA3F1044}"/>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78E067B8-ADE4-4D2C-9DFF-308C66D5F7DE}"/>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402E95CA-87E7-43AA-A48E-0CE0551B8236}"/>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2F48AFED-EB8F-4FCD-A0CA-70542059CA58}"/>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10726BD4-B333-48D3-AF56-2FA52CCA6A9C}"/>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83" name="Graphic 2">
                <a:extLst>
                  <a:ext uri="{FF2B5EF4-FFF2-40B4-BE49-F238E27FC236}">
                    <a16:creationId xmlns:a16="http://schemas.microsoft.com/office/drawing/2014/main" id="{D1C4425C-B691-4038-B0E6-ED67CB86A0B4}"/>
                  </a:ext>
                </a:extLst>
              </p:cNvPr>
              <p:cNvGrpSpPr/>
              <p:nvPr/>
            </p:nvGrpSpPr>
            <p:grpSpPr>
              <a:xfrm>
                <a:off x="4530294" y="4420480"/>
                <a:ext cx="600054" cy="149020"/>
                <a:chOff x="4530294" y="4420480"/>
                <a:chExt cx="600054" cy="149020"/>
              </a:xfrm>
              <a:solidFill>
                <a:srgbClr val="FFF174"/>
              </a:solidFill>
            </p:grpSpPr>
            <p:sp>
              <p:nvSpPr>
                <p:cNvPr id="284" name="Freeform: Shape 283">
                  <a:extLst>
                    <a:ext uri="{FF2B5EF4-FFF2-40B4-BE49-F238E27FC236}">
                      <a16:creationId xmlns:a16="http://schemas.microsoft.com/office/drawing/2014/main" id="{533C9F9A-932E-4F28-A373-EC0314A91743}"/>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46327E67-14DA-4779-8390-B4B24BB28CE6}"/>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86" name="Graphic 2">
                  <a:extLst>
                    <a:ext uri="{FF2B5EF4-FFF2-40B4-BE49-F238E27FC236}">
                      <a16:creationId xmlns:a16="http://schemas.microsoft.com/office/drawing/2014/main" id="{82162864-0B4B-443A-9E68-7902F60DF40A}"/>
                    </a:ext>
                  </a:extLst>
                </p:cNvPr>
                <p:cNvGrpSpPr/>
                <p:nvPr/>
              </p:nvGrpSpPr>
              <p:grpSpPr>
                <a:xfrm>
                  <a:off x="4530294" y="4420480"/>
                  <a:ext cx="600054" cy="149020"/>
                  <a:chOff x="4530294" y="4420480"/>
                  <a:chExt cx="600054" cy="149020"/>
                </a:xfrm>
                <a:solidFill>
                  <a:srgbClr val="FFF174"/>
                </a:solidFill>
              </p:grpSpPr>
              <p:sp>
                <p:nvSpPr>
                  <p:cNvPr id="287" name="Freeform: Shape 286">
                    <a:extLst>
                      <a:ext uri="{FF2B5EF4-FFF2-40B4-BE49-F238E27FC236}">
                        <a16:creationId xmlns:a16="http://schemas.microsoft.com/office/drawing/2014/main" id="{F0BA55E4-A385-4414-A5D8-FDDDC9F2211B}"/>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21307850-5C5C-411C-BF75-1EE84C9481E7}"/>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6" name="Graphic 2">
              <a:extLst>
                <a:ext uri="{FF2B5EF4-FFF2-40B4-BE49-F238E27FC236}">
                  <a16:creationId xmlns:a16="http://schemas.microsoft.com/office/drawing/2014/main" id="{54EA9205-0592-4023-BF13-7F995B4CA471}"/>
                </a:ext>
              </a:extLst>
            </p:cNvPr>
            <p:cNvGrpSpPr/>
            <p:nvPr/>
          </p:nvGrpSpPr>
          <p:grpSpPr>
            <a:xfrm>
              <a:off x="4486582" y="4251591"/>
              <a:ext cx="602041" cy="343739"/>
              <a:chOff x="4486582" y="4251591"/>
              <a:chExt cx="602041" cy="343739"/>
            </a:xfrm>
          </p:grpSpPr>
          <p:sp>
            <p:nvSpPr>
              <p:cNvPr id="267" name="Freeform: Shape 266">
                <a:extLst>
                  <a:ext uri="{FF2B5EF4-FFF2-40B4-BE49-F238E27FC236}">
                    <a16:creationId xmlns:a16="http://schemas.microsoft.com/office/drawing/2014/main" id="{FD8890D2-5965-4DAE-A0BC-51580D4373C0}"/>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08F9906C-1B57-45B9-B390-BAB04194D668}"/>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DF61F961-3350-43F6-830E-DE834F81A157}"/>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A81EEA97-6A98-4AA8-9B15-CDD18652E901}"/>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11B1895-DB80-4650-8019-719BB97BA2E0}"/>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72" name="Graphic 2">
                <a:extLst>
                  <a:ext uri="{FF2B5EF4-FFF2-40B4-BE49-F238E27FC236}">
                    <a16:creationId xmlns:a16="http://schemas.microsoft.com/office/drawing/2014/main" id="{7D867BC9-171E-402A-8F42-61E7D6C30506}"/>
                  </a:ext>
                </a:extLst>
              </p:cNvPr>
              <p:cNvGrpSpPr/>
              <p:nvPr/>
            </p:nvGrpSpPr>
            <p:grpSpPr>
              <a:xfrm>
                <a:off x="4488569" y="4315173"/>
                <a:ext cx="600054" cy="149020"/>
                <a:chOff x="4488569" y="4315173"/>
                <a:chExt cx="600054" cy="149020"/>
              </a:xfrm>
              <a:solidFill>
                <a:srgbClr val="FFF174"/>
              </a:solidFill>
            </p:grpSpPr>
            <p:sp>
              <p:nvSpPr>
                <p:cNvPr id="273" name="Freeform: Shape 272">
                  <a:extLst>
                    <a:ext uri="{FF2B5EF4-FFF2-40B4-BE49-F238E27FC236}">
                      <a16:creationId xmlns:a16="http://schemas.microsoft.com/office/drawing/2014/main" id="{93F01A0B-FE62-4A56-ADEE-55D2F09EFED3}"/>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88067033-D57C-4A77-BEDD-2995F7B55AFE}"/>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275" name="Graphic 2">
                  <a:extLst>
                    <a:ext uri="{FF2B5EF4-FFF2-40B4-BE49-F238E27FC236}">
                      <a16:creationId xmlns:a16="http://schemas.microsoft.com/office/drawing/2014/main" id="{6E86B45D-B73C-45FD-B584-3F21799AF095}"/>
                    </a:ext>
                  </a:extLst>
                </p:cNvPr>
                <p:cNvGrpSpPr/>
                <p:nvPr/>
              </p:nvGrpSpPr>
              <p:grpSpPr>
                <a:xfrm>
                  <a:off x="4488569" y="4315173"/>
                  <a:ext cx="600054" cy="149020"/>
                  <a:chOff x="4488569" y="4315173"/>
                  <a:chExt cx="600054" cy="149020"/>
                </a:xfrm>
                <a:solidFill>
                  <a:srgbClr val="FFF174"/>
                </a:solidFill>
              </p:grpSpPr>
              <p:sp>
                <p:nvSpPr>
                  <p:cNvPr id="276" name="Freeform: Shape 275">
                    <a:extLst>
                      <a:ext uri="{FF2B5EF4-FFF2-40B4-BE49-F238E27FC236}">
                        <a16:creationId xmlns:a16="http://schemas.microsoft.com/office/drawing/2014/main" id="{A8CEBFB9-E9E0-4C26-9688-6CAF42588A76}"/>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8317E5EE-3B37-4318-8EAD-29F42DEF7BF7}"/>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147" name="Graphic 236">
            <a:extLst>
              <a:ext uri="{FF2B5EF4-FFF2-40B4-BE49-F238E27FC236}">
                <a16:creationId xmlns:a16="http://schemas.microsoft.com/office/drawing/2014/main" id="{34C8A680-4C31-4F71-8D03-9B6406A33534}"/>
              </a:ext>
            </a:extLst>
          </p:cNvPr>
          <p:cNvGrpSpPr/>
          <p:nvPr/>
        </p:nvGrpSpPr>
        <p:grpSpPr>
          <a:xfrm>
            <a:off x="692073" y="4690907"/>
            <a:ext cx="747981" cy="901408"/>
            <a:chOff x="2466975" y="1447800"/>
            <a:chExt cx="1301115" cy="1568002"/>
          </a:xfrm>
        </p:grpSpPr>
        <p:sp>
          <p:nvSpPr>
            <p:cNvPr id="148" name="Freeform: Shape 147">
              <a:extLst>
                <a:ext uri="{FF2B5EF4-FFF2-40B4-BE49-F238E27FC236}">
                  <a16:creationId xmlns:a16="http://schemas.microsoft.com/office/drawing/2014/main" id="{F20AC95D-3EF5-48EC-A3F9-461B971A727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DB8B4938-D425-4373-832E-1A92FE8CE103}"/>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3BD98663-AAF0-497A-9D60-8D215246576E}"/>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00162609-952A-4494-81BC-9D022134A738}"/>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45EBFD38-FBBF-47C7-A01A-3A744CB0EFFC}"/>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14BD087-31AE-42A1-9252-EEF42198277E}"/>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BE0011E4-B62D-4A0E-A3DC-389176E77EBA}"/>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DA93160D-004A-4318-B53C-613EAA944D0E}"/>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8937AA2A-31DA-4952-97D2-19A01F34079E}"/>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grpSp>
        <p:nvGrpSpPr>
          <p:cNvPr id="157" name="Graphic 24">
            <a:extLst>
              <a:ext uri="{FF2B5EF4-FFF2-40B4-BE49-F238E27FC236}">
                <a16:creationId xmlns:a16="http://schemas.microsoft.com/office/drawing/2014/main" id="{42116FF2-1E60-4BE2-A6F2-71B7D34BD83E}"/>
              </a:ext>
            </a:extLst>
          </p:cNvPr>
          <p:cNvGrpSpPr/>
          <p:nvPr/>
        </p:nvGrpSpPr>
        <p:grpSpPr>
          <a:xfrm>
            <a:off x="1788450" y="4691611"/>
            <a:ext cx="748800" cy="900000"/>
            <a:chOff x="6862762" y="3443287"/>
            <a:chExt cx="1300162" cy="1568001"/>
          </a:xfrm>
        </p:grpSpPr>
        <p:sp>
          <p:nvSpPr>
            <p:cNvPr id="158" name="Freeform: Shape 157">
              <a:extLst>
                <a:ext uri="{FF2B5EF4-FFF2-40B4-BE49-F238E27FC236}">
                  <a16:creationId xmlns:a16="http://schemas.microsoft.com/office/drawing/2014/main" id="{FD1E51BF-D50B-4E6C-90BD-9B57F69EC7FB}"/>
                </a:ext>
              </a:extLst>
            </p:cNvPr>
            <p:cNvSpPr/>
            <p:nvPr/>
          </p:nvSpPr>
          <p:spPr>
            <a:xfrm>
              <a:off x="6862762" y="3443287"/>
              <a:ext cx="1300162" cy="1568001"/>
            </a:xfrm>
            <a:custGeom>
              <a:avLst/>
              <a:gdLst>
                <a:gd name="connsiteX0" fmla="*/ 804863 w 1300162"/>
                <a:gd name="connsiteY0" fmla="*/ 401955 h 1568001"/>
                <a:gd name="connsiteX1" fmla="*/ 1300163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7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8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3" y="900113"/>
                    <a:pt x="1300163" y="1177290"/>
                  </a:cubicBezTo>
                  <a:cubicBezTo>
                    <a:pt x="1300163" y="1355407"/>
                    <a:pt x="1191578" y="1496378"/>
                    <a:pt x="1054418" y="1546860"/>
                  </a:cubicBezTo>
                  <a:cubicBezTo>
                    <a:pt x="940118" y="1588770"/>
                    <a:pt x="811530" y="1555432"/>
                    <a:pt x="647700" y="1555432"/>
                  </a:cubicBezTo>
                  <a:cubicBezTo>
                    <a:pt x="494347" y="1555432"/>
                    <a:pt x="352425" y="1578293"/>
                    <a:pt x="241935" y="1546860"/>
                  </a:cubicBezTo>
                  <a:cubicBezTo>
                    <a:pt x="92393" y="1504950"/>
                    <a:pt x="0" y="1389698"/>
                    <a:pt x="0" y="1232535"/>
                  </a:cubicBezTo>
                  <a:cubicBezTo>
                    <a:pt x="0" y="838200"/>
                    <a:pt x="174307" y="645795"/>
                    <a:pt x="517207"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8" y="81915"/>
                    <a:pt x="903922" y="125730"/>
                  </a:cubicBezTo>
                  <a:cubicBezTo>
                    <a:pt x="826770" y="169545"/>
                    <a:pt x="762953" y="240030"/>
                    <a:pt x="772478" y="315278"/>
                  </a:cubicBezTo>
                  <a:cubicBezTo>
                    <a:pt x="778193" y="364808"/>
                    <a:pt x="780097"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F34931B-CB49-4A4B-9D17-F82E43D0DC55}"/>
                </a:ext>
              </a:extLst>
            </p:cNvPr>
            <p:cNvSpPr/>
            <p:nvPr/>
          </p:nvSpPr>
          <p:spPr>
            <a:xfrm>
              <a:off x="7245667"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1492"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2" y="667703"/>
                    <a:pt x="637222" y="534353"/>
                    <a:pt x="519113" y="444818"/>
                  </a:cubicBezTo>
                  <a:cubicBezTo>
                    <a:pt x="680085" y="614363"/>
                    <a:pt x="783907" y="863918"/>
                    <a:pt x="783907" y="1059180"/>
                  </a:cubicBezTo>
                  <a:cubicBezTo>
                    <a:pt x="783907" y="1385888"/>
                    <a:pt x="491490" y="1437323"/>
                    <a:pt x="131445" y="1437323"/>
                  </a:cubicBezTo>
                  <a:cubicBezTo>
                    <a:pt x="86677" y="1436370"/>
                    <a:pt x="42863" y="1436370"/>
                    <a:pt x="0" y="1434465"/>
                  </a:cubicBezTo>
                  <a:close/>
                </a:path>
              </a:pathLst>
            </a:custGeom>
            <a:solidFill>
              <a:srgbClr val="6A4724"/>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BC6CC4B9-DBB6-4CBD-A2A0-4D1A1A5D12E7}"/>
                </a:ext>
              </a:extLst>
            </p:cNvPr>
            <p:cNvSpPr/>
            <p:nvPr/>
          </p:nvSpPr>
          <p:spPr>
            <a:xfrm>
              <a:off x="747565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D8CDDC6-A417-4BFC-B37B-47EE13F1A7A4}"/>
                </a:ext>
              </a:extLst>
            </p:cNvPr>
            <p:cNvSpPr/>
            <p:nvPr/>
          </p:nvSpPr>
          <p:spPr>
            <a:xfrm>
              <a:off x="731701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91"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41D603FF-C975-4A79-ABA1-6A9024917CF7}"/>
                </a:ext>
              </a:extLst>
            </p:cNvPr>
            <p:cNvSpPr/>
            <p:nvPr/>
          </p:nvSpPr>
          <p:spPr>
            <a:xfrm>
              <a:off x="7307055" y="3754387"/>
              <a:ext cx="366429" cy="95984"/>
            </a:xfrm>
            <a:custGeom>
              <a:avLst/>
              <a:gdLst>
                <a:gd name="connsiteX0" fmla="*/ 10050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50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50"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6090"/>
                    <a:pt x="10050" y="65137"/>
                  </a:cubicBezTo>
                  <a:close/>
                </a:path>
              </a:pathLst>
            </a:custGeom>
            <a:solidFill>
              <a:srgbClr val="666666"/>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937B169A-8CF8-4827-96E8-23CA780C49F9}"/>
                </a:ext>
              </a:extLst>
            </p:cNvPr>
            <p:cNvSpPr/>
            <p:nvPr/>
          </p:nvSpPr>
          <p:spPr>
            <a:xfrm>
              <a:off x="7483518" y="3803778"/>
              <a:ext cx="282902" cy="90435"/>
            </a:xfrm>
            <a:custGeom>
              <a:avLst/>
              <a:gdLst>
                <a:gd name="connsiteX0" fmla="*/ 182201 w 282902"/>
                <a:gd name="connsiteY0" fmla="*/ 89089 h 90435"/>
                <a:gd name="connsiteX1" fmla="*/ 153626 w 282902"/>
                <a:gd name="connsiteY1" fmla="*/ 90041 h 90435"/>
                <a:gd name="connsiteX2" fmla="*/ 153626 w 282902"/>
                <a:gd name="connsiteY2" fmla="*/ 69086 h 90435"/>
                <a:gd name="connsiteX3" fmla="*/ 176486 w 282902"/>
                <a:gd name="connsiteY3" fmla="*/ 69086 h 90435"/>
                <a:gd name="connsiteX4" fmla="*/ 256496 w 282902"/>
                <a:gd name="connsiteY4" fmla="*/ 49084 h 90435"/>
                <a:gd name="connsiteX5" fmla="*/ 256496 w 282902"/>
                <a:gd name="connsiteY5" fmla="*/ 48131 h 90435"/>
                <a:gd name="connsiteX6" fmla="*/ 237446 w 282902"/>
                <a:gd name="connsiteY6" fmla="*/ 33844 h 90435"/>
                <a:gd name="connsiteX7" fmla="*/ 166961 w 282902"/>
                <a:gd name="connsiteY7" fmla="*/ 30986 h 90435"/>
                <a:gd name="connsiteX8" fmla="*/ 153626 w 282902"/>
                <a:gd name="connsiteY8" fmla="*/ 32891 h 90435"/>
                <a:gd name="connsiteX9" fmla="*/ 153626 w 282902"/>
                <a:gd name="connsiteY9" fmla="*/ 11936 h 90435"/>
                <a:gd name="connsiteX10" fmla="*/ 161246 w 282902"/>
                <a:gd name="connsiteY10" fmla="*/ 10984 h 90435"/>
                <a:gd name="connsiteX11" fmla="*/ 282214 w 282902"/>
                <a:gd name="connsiteY11" fmla="*/ 44321 h 90435"/>
                <a:gd name="connsiteX12" fmla="*/ 182201 w 282902"/>
                <a:gd name="connsiteY12" fmla="*/ 89089 h 90435"/>
                <a:gd name="connsiteX13" fmla="*/ 153626 w 282902"/>
                <a:gd name="connsiteY13" fmla="*/ 89089 h 90435"/>
                <a:gd name="connsiteX14" fmla="*/ 274 w 282902"/>
                <a:gd name="connsiteY14" fmla="*/ 7174 h 90435"/>
                <a:gd name="connsiteX15" fmla="*/ 153626 w 282902"/>
                <a:gd name="connsiteY15" fmla="*/ 10984 h 90435"/>
                <a:gd name="connsiteX16" fmla="*/ 153626 w 282902"/>
                <a:gd name="connsiteY16" fmla="*/ 31939 h 90435"/>
                <a:gd name="connsiteX17" fmla="*/ 133624 w 282902"/>
                <a:gd name="connsiteY17" fmla="*/ 32891 h 90435"/>
                <a:gd name="connsiteX18" fmla="*/ 53614 w 282902"/>
                <a:gd name="connsiteY18" fmla="*/ 26224 h 90435"/>
                <a:gd name="connsiteX19" fmla="*/ 50756 w 282902"/>
                <a:gd name="connsiteY19" fmla="*/ 25271 h 90435"/>
                <a:gd name="connsiteX20" fmla="*/ 100286 w 282902"/>
                <a:gd name="connsiteY20" fmla="*/ 53846 h 90435"/>
                <a:gd name="connsiteX21" fmla="*/ 152674 w 282902"/>
                <a:gd name="connsiteY21" fmla="*/ 69086 h 90435"/>
                <a:gd name="connsiteX22" fmla="*/ 152674 w 28290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902" h="90435">
                  <a:moveTo>
                    <a:pt x="182201" y="89089"/>
                  </a:moveTo>
                  <a:cubicBezTo>
                    <a:pt x="172676" y="90041"/>
                    <a:pt x="164104" y="90994"/>
                    <a:pt x="153626" y="90041"/>
                  </a:cubicBezTo>
                  <a:lnTo>
                    <a:pt x="153626" y="69086"/>
                  </a:lnTo>
                  <a:cubicBezTo>
                    <a:pt x="161246" y="70039"/>
                    <a:pt x="168866" y="70039"/>
                    <a:pt x="176486" y="69086"/>
                  </a:cubicBezTo>
                  <a:cubicBezTo>
                    <a:pt x="187916" y="67181"/>
                    <a:pt x="249829" y="57656"/>
                    <a:pt x="256496" y="49084"/>
                  </a:cubicBezTo>
                  <a:cubicBezTo>
                    <a:pt x="256496" y="49084"/>
                    <a:pt x="256496" y="48131"/>
                    <a:pt x="256496" y="48131"/>
                  </a:cubicBezTo>
                  <a:cubicBezTo>
                    <a:pt x="254591" y="41464"/>
                    <a:pt x="245066" y="35749"/>
                    <a:pt x="237446" y="33844"/>
                  </a:cubicBezTo>
                  <a:cubicBezTo>
                    <a:pt x="216491" y="26224"/>
                    <a:pt x="188869" y="28129"/>
                    <a:pt x="166961" y="30986"/>
                  </a:cubicBezTo>
                  <a:cubicBezTo>
                    <a:pt x="162199" y="31939"/>
                    <a:pt x="158389" y="31939"/>
                    <a:pt x="153626" y="32891"/>
                  </a:cubicBezTo>
                  <a:lnTo>
                    <a:pt x="153626" y="11936"/>
                  </a:lnTo>
                  <a:cubicBezTo>
                    <a:pt x="156484" y="11936"/>
                    <a:pt x="158389" y="10984"/>
                    <a:pt x="161246" y="10984"/>
                  </a:cubicBezTo>
                  <a:cubicBezTo>
                    <a:pt x="237446" y="-446"/>
                    <a:pt x="276499" y="22414"/>
                    <a:pt x="282214" y="44321"/>
                  </a:cubicBezTo>
                  <a:cubicBezTo>
                    <a:pt x="287929" y="65276"/>
                    <a:pt x="258401" y="77659"/>
                    <a:pt x="182201"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42D2A1E0-AB65-4066-81B8-06FA46BECAE4}"/>
                </a:ext>
              </a:extLst>
            </p:cNvPr>
            <p:cNvSpPr/>
            <p:nvPr/>
          </p:nvSpPr>
          <p:spPr>
            <a:xfrm>
              <a:off x="7299695" y="3806252"/>
              <a:ext cx="206056" cy="171053"/>
            </a:xfrm>
            <a:custGeom>
              <a:avLst/>
              <a:gdLst>
                <a:gd name="connsiteX0" fmla="*/ 90752 w 206056"/>
                <a:gd name="connsiteY0" fmla="*/ 23750 h 171053"/>
                <a:gd name="connsiteX1" fmla="*/ 200289 w 206056"/>
                <a:gd name="connsiteY1" fmla="*/ 890 h 171053"/>
                <a:gd name="connsiteX2" fmla="*/ 120280 w 206056"/>
                <a:gd name="connsiteY2" fmla="*/ 105665 h 171053"/>
                <a:gd name="connsiteX3" fmla="*/ 91705 w 206056"/>
                <a:gd name="connsiteY3" fmla="*/ 147575 h 171053"/>
                <a:gd name="connsiteX4" fmla="*/ 91705 w 206056"/>
                <a:gd name="connsiteY4" fmla="*/ 105665 h 171053"/>
                <a:gd name="connsiteX5" fmla="*/ 94562 w 206056"/>
                <a:gd name="connsiteY5" fmla="*/ 98997 h 171053"/>
                <a:gd name="connsiteX6" fmla="*/ 106945 w 206056"/>
                <a:gd name="connsiteY6" fmla="*/ 76137 h 171053"/>
                <a:gd name="connsiteX7" fmla="*/ 152664 w 206056"/>
                <a:gd name="connsiteY7" fmla="*/ 26607 h 171053"/>
                <a:gd name="connsiteX8" fmla="*/ 154570 w 206056"/>
                <a:gd name="connsiteY8" fmla="*/ 24702 h 171053"/>
                <a:gd name="connsiteX9" fmla="*/ 97420 w 206056"/>
                <a:gd name="connsiteY9" fmla="*/ 43752 h 171053"/>
                <a:gd name="connsiteX10" fmla="*/ 90752 w 206056"/>
                <a:gd name="connsiteY10" fmla="*/ 46610 h 171053"/>
                <a:gd name="connsiteX11" fmla="*/ 90752 w 206056"/>
                <a:gd name="connsiteY11" fmla="*/ 23750 h 171053"/>
                <a:gd name="connsiteX12" fmla="*/ 17410 w 206056"/>
                <a:gd name="connsiteY12" fmla="*/ 80900 h 171053"/>
                <a:gd name="connsiteX13" fmla="*/ 90752 w 206056"/>
                <a:gd name="connsiteY13" fmla="*/ 23750 h 171053"/>
                <a:gd name="connsiteX14" fmla="*/ 90752 w 206056"/>
                <a:gd name="connsiteY14" fmla="*/ 47562 h 171053"/>
                <a:gd name="connsiteX15" fmla="*/ 43127 w 206056"/>
                <a:gd name="connsiteY15" fmla="*/ 87567 h 171053"/>
                <a:gd name="connsiteX16" fmla="*/ 28839 w 206056"/>
                <a:gd name="connsiteY16" fmla="*/ 149480 h 171053"/>
                <a:gd name="connsiteX17" fmla="*/ 29792 w 206056"/>
                <a:gd name="connsiteY17" fmla="*/ 149480 h 171053"/>
                <a:gd name="connsiteX18" fmla="*/ 55510 w 206056"/>
                <a:gd name="connsiteY18" fmla="*/ 143765 h 171053"/>
                <a:gd name="connsiteX19" fmla="*/ 89799 w 206056"/>
                <a:gd name="connsiteY19" fmla="*/ 105665 h 171053"/>
                <a:gd name="connsiteX20" fmla="*/ 89799 w 206056"/>
                <a:gd name="connsiteY20" fmla="*/ 147575 h 171053"/>
                <a:gd name="connsiteX21" fmla="*/ 21220 w 206056"/>
                <a:gd name="connsiteY21" fmla="*/ 169482 h 171053"/>
                <a:gd name="connsiteX22" fmla="*/ 17410 w 206056"/>
                <a:gd name="connsiteY22" fmla="*/ 80900 h 1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1053">
                  <a:moveTo>
                    <a:pt x="90752" y="23750"/>
                  </a:moveTo>
                  <a:cubicBezTo>
                    <a:pt x="134567" y="5652"/>
                    <a:pt x="184097" y="-2920"/>
                    <a:pt x="200289" y="890"/>
                  </a:cubicBezTo>
                  <a:cubicBezTo>
                    <a:pt x="228864" y="7557"/>
                    <a:pt x="143139"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4"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4" y="38037"/>
                    <a:pt x="90752" y="23750"/>
                  </a:cubicBezTo>
                  <a:lnTo>
                    <a:pt x="90752" y="47562"/>
                  </a:lnTo>
                  <a:cubicBezTo>
                    <a:pt x="71702" y="57087"/>
                    <a:pt x="50747" y="70422"/>
                    <a:pt x="43127" y="87567"/>
                  </a:cubicBezTo>
                  <a:cubicBezTo>
                    <a:pt x="39317" y="96140"/>
                    <a:pt x="21220" y="141860"/>
                    <a:pt x="28839" y="149480"/>
                  </a:cubicBezTo>
                  <a:cubicBezTo>
                    <a:pt x="28839" y="149480"/>
                    <a:pt x="29792" y="149480"/>
                    <a:pt x="29792" y="149480"/>
                  </a:cubicBezTo>
                  <a:cubicBezTo>
                    <a:pt x="38364" y="151385"/>
                    <a:pt x="48842" y="147575"/>
                    <a:pt x="55510" y="143765"/>
                  </a:cubicBezTo>
                  <a:cubicBezTo>
                    <a:pt x="71702" y="135192"/>
                    <a:pt x="83132" y="119952"/>
                    <a:pt x="89799" y="105665"/>
                  </a:cubicBezTo>
                  <a:lnTo>
                    <a:pt x="89799" y="147575"/>
                  </a:lnTo>
                  <a:cubicBezTo>
                    <a:pt x="66939" y="168530"/>
                    <a:pt x="40270" y="174245"/>
                    <a:pt x="21220" y="169482"/>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2693B5D8-0035-4503-80B7-BF2EB87EC8B2}"/>
                </a:ext>
              </a:extLst>
            </p:cNvPr>
            <p:cNvSpPr/>
            <p:nvPr/>
          </p:nvSpPr>
          <p:spPr>
            <a:xfrm>
              <a:off x="7394596" y="3778198"/>
              <a:ext cx="153012" cy="303264"/>
            </a:xfrm>
            <a:custGeom>
              <a:avLst/>
              <a:gdLst>
                <a:gd name="connsiteX0" fmla="*/ 145393 w 153012"/>
                <a:gd name="connsiteY0" fmla="*/ 30849 h 303264"/>
                <a:gd name="connsiteX1" fmla="*/ 41571 w 153012"/>
                <a:gd name="connsiteY1" fmla="*/ 288024 h 303264"/>
                <a:gd name="connsiteX2" fmla="*/ 21568 w 153012"/>
                <a:gd name="connsiteY2" fmla="*/ 303264 h 303264"/>
                <a:gd name="connsiteX3" fmla="*/ 613 w 153012"/>
                <a:gd name="connsiteY3" fmla="*/ 288024 h 303264"/>
                <a:gd name="connsiteX4" fmla="*/ 125391 w 153012"/>
                <a:gd name="connsiteY4" fmla="*/ 369 h 303264"/>
                <a:gd name="connsiteX5" fmla="*/ 149203 w 153012"/>
                <a:gd name="connsiteY5" fmla="*/ 11799 h 303264"/>
                <a:gd name="connsiteX6" fmla="*/ 145393 w 153012"/>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012" h="303264">
                  <a:moveTo>
                    <a:pt x="145393" y="30849"/>
                  </a:moveTo>
                  <a:cubicBezTo>
                    <a:pt x="37760" y="79427"/>
                    <a:pt x="40618" y="208014"/>
                    <a:pt x="41571" y="288024"/>
                  </a:cubicBezTo>
                  <a:cubicBezTo>
                    <a:pt x="41571" y="296597"/>
                    <a:pt x="32998" y="303264"/>
                    <a:pt x="21568" y="303264"/>
                  </a:cubicBezTo>
                  <a:cubicBezTo>
                    <a:pt x="10138" y="303264"/>
                    <a:pt x="1566" y="296597"/>
                    <a:pt x="613" y="288024"/>
                  </a:cubicBezTo>
                  <a:cubicBezTo>
                    <a:pt x="-340" y="196584"/>
                    <a:pt x="-11769" y="46089"/>
                    <a:pt x="125391" y="369"/>
                  </a:cubicBezTo>
                  <a:cubicBezTo>
                    <a:pt x="135868" y="-1536"/>
                    <a:pt x="147298" y="4179"/>
                    <a:pt x="149203" y="11799"/>
                  </a:cubicBezTo>
                  <a:cubicBezTo>
                    <a:pt x="153013" y="21324"/>
                    <a:pt x="156823" y="28944"/>
                    <a:pt x="145393" y="30849"/>
                  </a:cubicBezTo>
                  <a:close/>
                </a:path>
              </a:pathLst>
            </a:custGeom>
            <a:solidFill>
              <a:srgbClr val="666666"/>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1F5EA784-E32D-496D-8CF2-92417E199247}"/>
                </a:ext>
              </a:extLst>
            </p:cNvPr>
            <p:cNvSpPr/>
            <p:nvPr/>
          </p:nvSpPr>
          <p:spPr>
            <a:xfrm>
              <a:off x="7337107" y="4189095"/>
              <a:ext cx="361950" cy="500062"/>
            </a:xfrm>
            <a:custGeom>
              <a:avLst/>
              <a:gdLst>
                <a:gd name="connsiteX0" fmla="*/ 141923 w 361950"/>
                <a:gd name="connsiteY0" fmla="*/ 500062 h 500062"/>
                <a:gd name="connsiteX1" fmla="*/ 141923 w 361950"/>
                <a:gd name="connsiteY1" fmla="*/ 445770 h 500062"/>
                <a:gd name="connsiteX2" fmla="*/ 0 w 361950"/>
                <a:gd name="connsiteY2" fmla="*/ 445770 h 500062"/>
                <a:gd name="connsiteX3" fmla="*/ 0 w 361950"/>
                <a:gd name="connsiteY3" fmla="*/ 367665 h 500062"/>
                <a:gd name="connsiteX4" fmla="*/ 141923 w 361950"/>
                <a:gd name="connsiteY4" fmla="*/ 367665 h 500062"/>
                <a:gd name="connsiteX5" fmla="*/ 141923 w 361950"/>
                <a:gd name="connsiteY5" fmla="*/ 334327 h 500062"/>
                <a:gd name="connsiteX6" fmla="*/ 0 w 361950"/>
                <a:gd name="connsiteY6" fmla="*/ 334327 h 500062"/>
                <a:gd name="connsiteX7" fmla="*/ 0 w 361950"/>
                <a:gd name="connsiteY7" fmla="*/ 256223 h 500062"/>
                <a:gd name="connsiteX8" fmla="*/ 141923 w 361950"/>
                <a:gd name="connsiteY8" fmla="*/ 256223 h 500062"/>
                <a:gd name="connsiteX9" fmla="*/ 141923 w 361950"/>
                <a:gd name="connsiteY9" fmla="*/ 223837 h 500062"/>
                <a:gd name="connsiteX10" fmla="*/ 0 w 361950"/>
                <a:gd name="connsiteY10" fmla="*/ 0 h 500062"/>
                <a:gd name="connsiteX11" fmla="*/ 91440 w 361950"/>
                <a:gd name="connsiteY11" fmla="*/ 0 h 500062"/>
                <a:gd name="connsiteX12" fmla="*/ 182880 w 361950"/>
                <a:gd name="connsiteY12" fmla="*/ 152400 h 500062"/>
                <a:gd name="connsiteX13" fmla="*/ 272415 w 361950"/>
                <a:gd name="connsiteY13" fmla="*/ 0 h 500062"/>
                <a:gd name="connsiteX14" fmla="*/ 361950 w 361950"/>
                <a:gd name="connsiteY14" fmla="*/ 0 h 500062"/>
                <a:gd name="connsiteX15" fmla="*/ 220028 w 361950"/>
                <a:gd name="connsiteY15" fmla="*/ 223837 h 500062"/>
                <a:gd name="connsiteX16" fmla="*/ 220028 w 361950"/>
                <a:gd name="connsiteY16" fmla="*/ 256223 h 500062"/>
                <a:gd name="connsiteX17" fmla="*/ 361950 w 361950"/>
                <a:gd name="connsiteY17" fmla="*/ 256223 h 500062"/>
                <a:gd name="connsiteX18" fmla="*/ 361950 w 361950"/>
                <a:gd name="connsiteY18" fmla="*/ 334327 h 500062"/>
                <a:gd name="connsiteX19" fmla="*/ 220028 w 361950"/>
                <a:gd name="connsiteY19" fmla="*/ 334327 h 500062"/>
                <a:gd name="connsiteX20" fmla="*/ 220028 w 361950"/>
                <a:gd name="connsiteY20" fmla="*/ 367665 h 500062"/>
                <a:gd name="connsiteX21" fmla="*/ 361950 w 361950"/>
                <a:gd name="connsiteY21" fmla="*/ 367665 h 500062"/>
                <a:gd name="connsiteX22" fmla="*/ 361950 w 361950"/>
                <a:gd name="connsiteY22" fmla="*/ 445770 h 500062"/>
                <a:gd name="connsiteX23" fmla="*/ 220028 w 361950"/>
                <a:gd name="connsiteY23" fmla="*/ 445770 h 500062"/>
                <a:gd name="connsiteX24" fmla="*/ 220028 w 361950"/>
                <a:gd name="connsiteY24" fmla="*/ 500062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50" h="500062">
                  <a:moveTo>
                    <a:pt x="141923" y="500062"/>
                  </a:moveTo>
                  <a:lnTo>
                    <a:pt x="141923" y="445770"/>
                  </a:lnTo>
                  <a:lnTo>
                    <a:pt x="0" y="445770"/>
                  </a:lnTo>
                  <a:lnTo>
                    <a:pt x="0" y="367665"/>
                  </a:lnTo>
                  <a:lnTo>
                    <a:pt x="141923" y="367665"/>
                  </a:lnTo>
                  <a:lnTo>
                    <a:pt x="141923" y="334327"/>
                  </a:lnTo>
                  <a:lnTo>
                    <a:pt x="0" y="334327"/>
                  </a:lnTo>
                  <a:lnTo>
                    <a:pt x="0" y="256223"/>
                  </a:lnTo>
                  <a:lnTo>
                    <a:pt x="141923" y="256223"/>
                  </a:lnTo>
                  <a:lnTo>
                    <a:pt x="141923" y="223837"/>
                  </a:lnTo>
                  <a:lnTo>
                    <a:pt x="0" y="0"/>
                  </a:lnTo>
                  <a:lnTo>
                    <a:pt x="91440" y="0"/>
                  </a:lnTo>
                  <a:lnTo>
                    <a:pt x="182880" y="152400"/>
                  </a:lnTo>
                  <a:lnTo>
                    <a:pt x="272415" y="0"/>
                  </a:lnTo>
                  <a:lnTo>
                    <a:pt x="361950" y="0"/>
                  </a:lnTo>
                  <a:lnTo>
                    <a:pt x="220028" y="223837"/>
                  </a:lnTo>
                  <a:lnTo>
                    <a:pt x="220028" y="256223"/>
                  </a:lnTo>
                  <a:lnTo>
                    <a:pt x="361950" y="256223"/>
                  </a:lnTo>
                  <a:lnTo>
                    <a:pt x="361950" y="334327"/>
                  </a:lnTo>
                  <a:lnTo>
                    <a:pt x="220028" y="334327"/>
                  </a:lnTo>
                  <a:lnTo>
                    <a:pt x="220028" y="367665"/>
                  </a:lnTo>
                  <a:lnTo>
                    <a:pt x="361950" y="367665"/>
                  </a:lnTo>
                  <a:lnTo>
                    <a:pt x="361950" y="445770"/>
                  </a:lnTo>
                  <a:lnTo>
                    <a:pt x="220028" y="445770"/>
                  </a:lnTo>
                  <a:lnTo>
                    <a:pt x="220028" y="500062"/>
                  </a:lnTo>
                  <a:close/>
                </a:path>
              </a:pathLst>
            </a:custGeom>
            <a:solidFill>
              <a:srgbClr val="000000"/>
            </a:solidFill>
            <a:ln w="9525" cap="flat">
              <a:noFill/>
              <a:prstDash val="solid"/>
              <a:miter/>
            </a:ln>
          </p:spPr>
          <p:txBody>
            <a:bodyPr rtlCol="0" anchor="ctr"/>
            <a:lstStyle/>
            <a:p>
              <a:endParaRPr lang="en-ID"/>
            </a:p>
          </p:txBody>
        </p:sp>
      </p:grpSp>
      <p:grpSp>
        <p:nvGrpSpPr>
          <p:cNvPr id="167" name="Graphic 24">
            <a:extLst>
              <a:ext uri="{FF2B5EF4-FFF2-40B4-BE49-F238E27FC236}">
                <a16:creationId xmlns:a16="http://schemas.microsoft.com/office/drawing/2014/main" id="{64C7614D-36AB-4FC1-90BB-37122ED8AF0D}"/>
              </a:ext>
            </a:extLst>
          </p:cNvPr>
          <p:cNvGrpSpPr/>
          <p:nvPr/>
        </p:nvGrpSpPr>
        <p:grpSpPr>
          <a:xfrm>
            <a:off x="3982842" y="4691611"/>
            <a:ext cx="748800" cy="900000"/>
            <a:chOff x="4751066" y="1847850"/>
            <a:chExt cx="1300166" cy="1568002"/>
          </a:xfrm>
        </p:grpSpPr>
        <p:sp>
          <p:nvSpPr>
            <p:cNvPr id="168" name="Freeform: Shape 167">
              <a:extLst>
                <a:ext uri="{FF2B5EF4-FFF2-40B4-BE49-F238E27FC236}">
                  <a16:creationId xmlns:a16="http://schemas.microsoft.com/office/drawing/2014/main" id="{776101E6-AAB4-4BCC-BC5F-2A400F6FEB10}"/>
                </a:ext>
              </a:extLst>
            </p:cNvPr>
            <p:cNvSpPr/>
            <p:nvPr/>
          </p:nvSpPr>
          <p:spPr>
            <a:xfrm>
              <a:off x="4751066" y="1847850"/>
              <a:ext cx="1300166" cy="1568002"/>
            </a:xfrm>
            <a:custGeom>
              <a:avLst/>
              <a:gdLst>
                <a:gd name="connsiteX0" fmla="*/ 804866 w 1300166"/>
                <a:gd name="connsiteY0" fmla="*/ 401955 h 1568002"/>
                <a:gd name="connsiteX1" fmla="*/ 1300166 w 1300166"/>
                <a:gd name="connsiteY1" fmla="*/ 1177290 h 1568002"/>
                <a:gd name="connsiteX2" fmla="*/ 1054421 w 1300166"/>
                <a:gd name="connsiteY2" fmla="*/ 1546860 h 1568002"/>
                <a:gd name="connsiteX3" fmla="*/ 647704 w 1300166"/>
                <a:gd name="connsiteY3" fmla="*/ 1555433 h 1568002"/>
                <a:gd name="connsiteX4" fmla="*/ 241939 w 1300166"/>
                <a:gd name="connsiteY4" fmla="*/ 1546860 h 1568002"/>
                <a:gd name="connsiteX5" fmla="*/ 4 w 1300166"/>
                <a:gd name="connsiteY5" fmla="*/ 1232535 h 1568002"/>
                <a:gd name="connsiteX6" fmla="*/ 516259 w 1300166"/>
                <a:gd name="connsiteY6" fmla="*/ 401955 h 1568002"/>
                <a:gd name="connsiteX7" fmla="*/ 359096 w 1300166"/>
                <a:gd name="connsiteY7" fmla="*/ 80010 h 1568002"/>
                <a:gd name="connsiteX8" fmla="*/ 345761 w 1300166"/>
                <a:gd name="connsiteY8" fmla="*/ 39053 h 1568002"/>
                <a:gd name="connsiteX9" fmla="*/ 595316 w 1300166"/>
                <a:gd name="connsiteY9" fmla="*/ 18098 h 1568002"/>
                <a:gd name="connsiteX10" fmla="*/ 797246 w 1300166"/>
                <a:gd name="connsiteY10" fmla="*/ 45720 h 1568002"/>
                <a:gd name="connsiteX11" fmla="*/ 1018226 w 1300166"/>
                <a:gd name="connsiteY11" fmla="*/ 0 h 1568002"/>
                <a:gd name="connsiteX12" fmla="*/ 902974 w 1300166"/>
                <a:gd name="connsiteY12" fmla="*/ 125730 h 1568002"/>
                <a:gd name="connsiteX13" fmla="*/ 771529 w 1300166"/>
                <a:gd name="connsiteY13" fmla="*/ 315278 h 1568002"/>
                <a:gd name="connsiteX14" fmla="*/ 804866 w 1300166"/>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6" h="1568002">
                  <a:moveTo>
                    <a:pt x="804866" y="401955"/>
                  </a:moveTo>
                  <a:cubicBezTo>
                    <a:pt x="1089664" y="512445"/>
                    <a:pt x="1300166" y="900113"/>
                    <a:pt x="1300166" y="1177290"/>
                  </a:cubicBezTo>
                  <a:cubicBezTo>
                    <a:pt x="1300166" y="1355408"/>
                    <a:pt x="1191581" y="1496378"/>
                    <a:pt x="1054421" y="1546860"/>
                  </a:cubicBezTo>
                  <a:cubicBezTo>
                    <a:pt x="940121" y="1588770"/>
                    <a:pt x="811534" y="1555433"/>
                    <a:pt x="647704" y="1555433"/>
                  </a:cubicBezTo>
                  <a:cubicBezTo>
                    <a:pt x="494351" y="1555433"/>
                    <a:pt x="352429" y="1578293"/>
                    <a:pt x="241939" y="1546860"/>
                  </a:cubicBezTo>
                  <a:cubicBezTo>
                    <a:pt x="92396" y="1504950"/>
                    <a:pt x="4" y="1389698"/>
                    <a:pt x="4" y="1232535"/>
                  </a:cubicBezTo>
                  <a:cubicBezTo>
                    <a:pt x="-949" y="838200"/>
                    <a:pt x="173359" y="646748"/>
                    <a:pt x="516259" y="401955"/>
                  </a:cubicBezTo>
                  <a:cubicBezTo>
                    <a:pt x="604841" y="339090"/>
                    <a:pt x="414341" y="149543"/>
                    <a:pt x="359096" y="80010"/>
                  </a:cubicBezTo>
                  <a:cubicBezTo>
                    <a:pt x="345761" y="62865"/>
                    <a:pt x="311471" y="31433"/>
                    <a:pt x="345761" y="39053"/>
                  </a:cubicBezTo>
                  <a:cubicBezTo>
                    <a:pt x="437201" y="60960"/>
                    <a:pt x="515306" y="53340"/>
                    <a:pt x="595316" y="18098"/>
                  </a:cubicBezTo>
                  <a:cubicBezTo>
                    <a:pt x="664849" y="14288"/>
                    <a:pt x="650561" y="111443"/>
                    <a:pt x="797246" y="45720"/>
                  </a:cubicBezTo>
                  <a:cubicBezTo>
                    <a:pt x="932501" y="-14288"/>
                    <a:pt x="864874" y="72390"/>
                    <a:pt x="1018226" y="0"/>
                  </a:cubicBezTo>
                  <a:cubicBezTo>
                    <a:pt x="984889" y="61913"/>
                    <a:pt x="981079" y="81915"/>
                    <a:pt x="902974" y="125730"/>
                  </a:cubicBezTo>
                  <a:cubicBezTo>
                    <a:pt x="825821" y="169545"/>
                    <a:pt x="762004" y="240030"/>
                    <a:pt x="771529" y="315278"/>
                  </a:cubicBezTo>
                  <a:cubicBezTo>
                    <a:pt x="778196" y="363855"/>
                    <a:pt x="781054" y="359093"/>
                    <a:pt x="804866" y="401955"/>
                  </a:cubicBezTo>
                  <a:close/>
                </a:path>
              </a:pathLst>
            </a:custGeom>
            <a:solidFill>
              <a:srgbClr val="E9BB6D"/>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0C5274D-8AE6-415F-BFA7-164A1B6E1365}"/>
                </a:ext>
              </a:extLst>
            </p:cNvPr>
            <p:cNvSpPr/>
            <p:nvPr/>
          </p:nvSpPr>
          <p:spPr>
            <a:xfrm>
              <a:off x="5133975" y="191357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5775 w 860107"/>
                <a:gd name="connsiteY9" fmla="*/ 27623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2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2"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0992" y="163830"/>
                    <a:pt x="393383" y="80010"/>
                    <a:pt x="485775" y="27623"/>
                  </a:cubicBezTo>
                  <a:cubicBezTo>
                    <a:pt x="500063" y="18098"/>
                    <a:pt x="511492" y="11430"/>
                    <a:pt x="520065" y="5715"/>
                  </a:cubicBezTo>
                  <a:lnTo>
                    <a:pt x="520065" y="5715"/>
                  </a:lnTo>
                  <a:close/>
                  <a:moveTo>
                    <a:pt x="0" y="1433513"/>
                  </a:moveTo>
                  <a:cubicBezTo>
                    <a:pt x="91440" y="1445895"/>
                    <a:pt x="187642" y="1446848"/>
                    <a:pt x="263842" y="1446848"/>
                  </a:cubicBezTo>
                  <a:cubicBezTo>
                    <a:pt x="600075" y="1446848"/>
                    <a:pt x="860108" y="1407795"/>
                    <a:pt x="860108" y="1111568"/>
                  </a:cubicBezTo>
                  <a:cubicBezTo>
                    <a:pt x="860108" y="998220"/>
                    <a:pt x="824865" y="877253"/>
                    <a:pt x="774383" y="771525"/>
                  </a:cubicBezTo>
                  <a:cubicBezTo>
                    <a:pt x="724853" y="666750"/>
                    <a:pt x="637222" y="533400"/>
                    <a:pt x="519113" y="443865"/>
                  </a:cubicBezTo>
                  <a:cubicBezTo>
                    <a:pt x="680085" y="613410"/>
                    <a:pt x="783908" y="862965"/>
                    <a:pt x="783908" y="1058228"/>
                  </a:cubicBezTo>
                  <a:cubicBezTo>
                    <a:pt x="783908" y="1384935"/>
                    <a:pt x="491490" y="1436370"/>
                    <a:pt x="131445" y="1436370"/>
                  </a:cubicBezTo>
                  <a:cubicBezTo>
                    <a:pt x="86677"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1026387-7233-4592-8419-65F61A19A9B2}"/>
                </a:ext>
              </a:extLst>
            </p:cNvPr>
            <p:cNvSpPr/>
            <p:nvPr/>
          </p:nvSpPr>
          <p:spPr>
            <a:xfrm>
              <a:off x="5363957" y="220633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809D6B21-457F-4B43-AECC-1EB5846FD080}"/>
                </a:ext>
              </a:extLst>
            </p:cNvPr>
            <p:cNvSpPr/>
            <p:nvPr/>
          </p:nvSpPr>
          <p:spPr>
            <a:xfrm>
              <a:off x="5205321" y="218217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2385 h 47625"/>
                <a:gd name="connsiteX6" fmla="*/ 91 w 369751"/>
                <a:gd name="connsiteY6" fmla="*/ 16193 h 47625"/>
                <a:gd name="connsiteX7" fmla="*/ 91 w 369751"/>
                <a:gd name="connsiteY7" fmla="*/ 16193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2385"/>
                  </a:lnTo>
                  <a:cubicBezTo>
                    <a:pt x="5806" y="32385"/>
                    <a:pt x="-862" y="24765"/>
                    <a:pt x="91" y="16193"/>
                  </a:cubicBezTo>
                  <a:lnTo>
                    <a:pt x="91" y="16193"/>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77268B59-3655-4196-B140-834FCF1A4F82}"/>
                </a:ext>
              </a:extLst>
            </p:cNvPr>
            <p:cNvSpPr/>
            <p:nvPr/>
          </p:nvSpPr>
          <p:spPr>
            <a:xfrm>
              <a:off x="5195363" y="215799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279A977-F8A1-458A-8699-75EF55689887}"/>
                </a:ext>
              </a:extLst>
            </p:cNvPr>
            <p:cNvSpPr/>
            <p:nvPr/>
          </p:nvSpPr>
          <p:spPr>
            <a:xfrm>
              <a:off x="5371826" y="2208341"/>
              <a:ext cx="283105" cy="89483"/>
            </a:xfrm>
            <a:custGeom>
              <a:avLst/>
              <a:gdLst>
                <a:gd name="connsiteX0" fmla="*/ 182202 w 283105"/>
                <a:gd name="connsiteY0" fmla="*/ 88136 h 89483"/>
                <a:gd name="connsiteX1" fmla="*/ 153627 w 283105"/>
                <a:gd name="connsiteY1" fmla="*/ 89089 h 89483"/>
                <a:gd name="connsiteX2" fmla="*/ 153627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7 w 283105"/>
                <a:gd name="connsiteY8" fmla="*/ 31939 h 89483"/>
                <a:gd name="connsiteX9" fmla="*/ 153627 w 283105"/>
                <a:gd name="connsiteY9" fmla="*/ 10984 h 89483"/>
                <a:gd name="connsiteX10" fmla="*/ 161246 w 283105"/>
                <a:gd name="connsiteY10" fmla="*/ 10031 h 89483"/>
                <a:gd name="connsiteX11" fmla="*/ 282214 w 283105"/>
                <a:gd name="connsiteY11" fmla="*/ 43369 h 89483"/>
                <a:gd name="connsiteX12" fmla="*/ 182202 w 283105"/>
                <a:gd name="connsiteY12" fmla="*/ 88136 h 89483"/>
                <a:gd name="connsiteX13" fmla="*/ 153627 w 283105"/>
                <a:gd name="connsiteY13" fmla="*/ 89089 h 89483"/>
                <a:gd name="connsiteX14" fmla="*/ 274 w 283105"/>
                <a:gd name="connsiteY14" fmla="*/ 7174 h 89483"/>
                <a:gd name="connsiteX15" fmla="*/ 153627 w 283105"/>
                <a:gd name="connsiteY15" fmla="*/ 10984 h 89483"/>
                <a:gd name="connsiteX16" fmla="*/ 153627 w 283105"/>
                <a:gd name="connsiteY16" fmla="*/ 31939 h 89483"/>
                <a:gd name="connsiteX17" fmla="*/ 133624 w 283105"/>
                <a:gd name="connsiteY17" fmla="*/ 32891 h 89483"/>
                <a:gd name="connsiteX18" fmla="*/ 53614 w 283105"/>
                <a:gd name="connsiteY18" fmla="*/ 26224 h 89483"/>
                <a:gd name="connsiteX19" fmla="*/ 50757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2" y="88136"/>
                  </a:moveTo>
                  <a:cubicBezTo>
                    <a:pt x="172677" y="89089"/>
                    <a:pt x="164104" y="90041"/>
                    <a:pt x="153627" y="89089"/>
                  </a:cubicBezTo>
                  <a:lnTo>
                    <a:pt x="153627"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7" y="31939"/>
                  </a:cubicBezTo>
                  <a:lnTo>
                    <a:pt x="153627" y="10984"/>
                  </a:lnTo>
                  <a:cubicBezTo>
                    <a:pt x="156484" y="10984"/>
                    <a:pt x="158389" y="10031"/>
                    <a:pt x="161246" y="10031"/>
                  </a:cubicBezTo>
                  <a:cubicBezTo>
                    <a:pt x="237446" y="-1399"/>
                    <a:pt x="276499" y="21461"/>
                    <a:pt x="282214" y="43369"/>
                  </a:cubicBezTo>
                  <a:cubicBezTo>
                    <a:pt x="288882" y="64324"/>
                    <a:pt x="258402" y="76706"/>
                    <a:pt x="182202" y="88136"/>
                  </a:cubicBezTo>
                  <a:close/>
                  <a:moveTo>
                    <a:pt x="153627" y="89089"/>
                  </a:moveTo>
                  <a:cubicBezTo>
                    <a:pt x="83141" y="83374"/>
                    <a:pt x="5036" y="26224"/>
                    <a:pt x="274" y="7174"/>
                  </a:cubicBezTo>
                  <a:cubicBezTo>
                    <a:pt x="-5441" y="-13781"/>
                    <a:pt x="79332" y="18604"/>
                    <a:pt x="153627" y="10984"/>
                  </a:cubicBezTo>
                  <a:lnTo>
                    <a:pt x="153627" y="31939"/>
                  </a:lnTo>
                  <a:cubicBezTo>
                    <a:pt x="146959" y="32891"/>
                    <a:pt x="140291"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A188643F-B584-4E11-AE96-54D9D56749A0}"/>
                </a:ext>
              </a:extLst>
            </p:cNvPr>
            <p:cNvSpPr/>
            <p:nvPr/>
          </p:nvSpPr>
          <p:spPr>
            <a:xfrm>
              <a:off x="5188371" y="220986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6610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6610"/>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3885692-7464-449E-84DE-A5B55EE50AC1}"/>
                </a:ext>
              </a:extLst>
            </p:cNvPr>
            <p:cNvSpPr/>
            <p:nvPr/>
          </p:nvSpPr>
          <p:spPr>
            <a:xfrm>
              <a:off x="5283857" y="218180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B9010F52-2EBF-41C2-B76F-EFA7A92A937E}"/>
                </a:ext>
              </a:extLst>
            </p:cNvPr>
            <p:cNvSpPr/>
            <p:nvPr/>
          </p:nvSpPr>
          <p:spPr>
            <a:xfrm>
              <a:off x="5200650" y="2630085"/>
              <a:ext cx="332422" cy="416009"/>
            </a:xfrm>
            <a:custGeom>
              <a:avLst/>
              <a:gdLst>
                <a:gd name="connsiteX0" fmla="*/ 311467 w 332422"/>
                <a:gd name="connsiteY0" fmla="*/ 15960 h 416009"/>
                <a:gd name="connsiteX1" fmla="*/ 293370 w 332422"/>
                <a:gd name="connsiteY1" fmla="*/ 87397 h 416009"/>
                <a:gd name="connsiteX2" fmla="*/ 213360 w 332422"/>
                <a:gd name="connsiteY2" fmla="*/ 75967 h 416009"/>
                <a:gd name="connsiteX3" fmla="*/ 169545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3 w 332422"/>
                <a:gd name="connsiteY15" fmla="*/ 189315 h 416009"/>
                <a:gd name="connsiteX16" fmla="*/ 140970 w 332422"/>
                <a:gd name="connsiteY16" fmla="*/ 17865 h 416009"/>
                <a:gd name="connsiteX17" fmla="*/ 311467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1467" y="15960"/>
                  </a:moveTo>
                  <a:lnTo>
                    <a:pt x="293370" y="87397"/>
                  </a:lnTo>
                  <a:cubicBezTo>
                    <a:pt x="293370" y="87397"/>
                    <a:pt x="255270" y="71205"/>
                    <a:pt x="213360" y="75967"/>
                  </a:cubicBezTo>
                  <a:cubicBezTo>
                    <a:pt x="158115" y="82635"/>
                    <a:pt x="155258" y="131212"/>
                    <a:pt x="169545"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3" y="189315"/>
                  </a:lnTo>
                  <a:cubicBezTo>
                    <a:pt x="52388" y="97875"/>
                    <a:pt x="72390" y="49297"/>
                    <a:pt x="140970" y="17865"/>
                  </a:cubicBezTo>
                  <a:cubicBezTo>
                    <a:pt x="223838" y="-21188"/>
                    <a:pt x="311467" y="15960"/>
                    <a:pt x="311467" y="15960"/>
                  </a:cubicBezTo>
                  <a:close/>
                </a:path>
              </a:pathLst>
            </a:custGeom>
            <a:solidFill>
              <a:srgbClr val="000000"/>
            </a:solidFill>
            <a:ln w="9525" cap="flat">
              <a:noFill/>
              <a:prstDash val="solid"/>
              <a:miter/>
            </a:ln>
          </p:spPr>
          <p:txBody>
            <a:bodyPr rtlCol="0" anchor="ctr"/>
            <a:lstStyle/>
            <a:p>
              <a:endParaRPr lang="en-ID"/>
            </a:p>
          </p:txBody>
        </p:sp>
      </p:grpSp>
      <p:grpSp>
        <p:nvGrpSpPr>
          <p:cNvPr id="177" name="Graphic 24">
            <a:extLst>
              <a:ext uri="{FF2B5EF4-FFF2-40B4-BE49-F238E27FC236}">
                <a16:creationId xmlns:a16="http://schemas.microsoft.com/office/drawing/2014/main" id="{ECBFB8E9-5812-4C4E-B1C7-03BB20E36197}"/>
              </a:ext>
            </a:extLst>
          </p:cNvPr>
          <p:cNvGrpSpPr/>
          <p:nvPr/>
        </p:nvGrpSpPr>
        <p:grpSpPr>
          <a:xfrm>
            <a:off x="2885646" y="4691611"/>
            <a:ext cx="748800" cy="900000"/>
            <a:chOff x="5460682" y="3443287"/>
            <a:chExt cx="1300162" cy="1568001"/>
          </a:xfrm>
        </p:grpSpPr>
        <p:sp>
          <p:nvSpPr>
            <p:cNvPr id="178" name="Freeform: Shape 177">
              <a:extLst>
                <a:ext uri="{FF2B5EF4-FFF2-40B4-BE49-F238E27FC236}">
                  <a16:creationId xmlns:a16="http://schemas.microsoft.com/office/drawing/2014/main" id="{9CA95D05-164A-467D-9853-1A9F965781B1}"/>
                </a:ext>
              </a:extLst>
            </p:cNvPr>
            <p:cNvSpPr/>
            <p:nvPr/>
          </p:nvSpPr>
          <p:spPr>
            <a:xfrm>
              <a:off x="5460682" y="3443287"/>
              <a:ext cx="1300162" cy="1568001"/>
            </a:xfrm>
            <a:custGeom>
              <a:avLst/>
              <a:gdLst>
                <a:gd name="connsiteX0" fmla="*/ 804863 w 1300162"/>
                <a:gd name="connsiteY0" fmla="*/ 401955 h 1568001"/>
                <a:gd name="connsiteX1" fmla="*/ 1300162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8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7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2" y="900113"/>
                    <a:pt x="1300162" y="1177290"/>
                  </a:cubicBezTo>
                  <a:cubicBezTo>
                    <a:pt x="1300162" y="1355407"/>
                    <a:pt x="1191577" y="1496378"/>
                    <a:pt x="1054418" y="1546860"/>
                  </a:cubicBezTo>
                  <a:cubicBezTo>
                    <a:pt x="940118" y="1588770"/>
                    <a:pt x="811530" y="1555432"/>
                    <a:pt x="647700" y="1555432"/>
                  </a:cubicBezTo>
                  <a:cubicBezTo>
                    <a:pt x="494347" y="1555432"/>
                    <a:pt x="352425" y="1578293"/>
                    <a:pt x="241935" y="1546860"/>
                  </a:cubicBezTo>
                  <a:cubicBezTo>
                    <a:pt x="92392" y="1504950"/>
                    <a:pt x="0" y="1389698"/>
                    <a:pt x="0" y="1232535"/>
                  </a:cubicBezTo>
                  <a:cubicBezTo>
                    <a:pt x="0" y="838200"/>
                    <a:pt x="174308" y="645795"/>
                    <a:pt x="517208"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7" y="81915"/>
                    <a:pt x="903922" y="125730"/>
                  </a:cubicBezTo>
                  <a:cubicBezTo>
                    <a:pt x="826770" y="169545"/>
                    <a:pt x="762952" y="240030"/>
                    <a:pt x="772477" y="315278"/>
                  </a:cubicBezTo>
                  <a:cubicBezTo>
                    <a:pt x="778193" y="364808"/>
                    <a:pt x="781050"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04F64A5-F211-4004-B041-90C4093F3EFE}"/>
                </a:ext>
              </a:extLst>
            </p:cNvPr>
            <p:cNvSpPr/>
            <p:nvPr/>
          </p:nvSpPr>
          <p:spPr>
            <a:xfrm>
              <a:off x="5844540"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0540"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3" y="667703"/>
                    <a:pt x="637222" y="534353"/>
                    <a:pt x="519113" y="444818"/>
                  </a:cubicBezTo>
                  <a:cubicBezTo>
                    <a:pt x="680085" y="614363"/>
                    <a:pt x="783907" y="863918"/>
                    <a:pt x="783907" y="1059180"/>
                  </a:cubicBezTo>
                  <a:cubicBezTo>
                    <a:pt x="783907" y="1385888"/>
                    <a:pt x="491490" y="1437323"/>
                    <a:pt x="131445" y="1437323"/>
                  </a:cubicBezTo>
                  <a:cubicBezTo>
                    <a:pt x="86677"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07C5E029-D8E0-47A3-8BAD-393610DA4828}"/>
                </a:ext>
              </a:extLst>
            </p:cNvPr>
            <p:cNvSpPr/>
            <p:nvPr/>
          </p:nvSpPr>
          <p:spPr>
            <a:xfrm>
              <a:off x="607357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BBC76C95-0A57-474B-8AB2-0BED212F1972}"/>
                </a:ext>
              </a:extLst>
            </p:cNvPr>
            <p:cNvSpPr/>
            <p:nvPr/>
          </p:nvSpPr>
          <p:spPr>
            <a:xfrm>
              <a:off x="591493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79A89A14-D88E-447D-9617-D2FDAD847A24}"/>
                </a:ext>
              </a:extLst>
            </p:cNvPr>
            <p:cNvSpPr/>
            <p:nvPr/>
          </p:nvSpPr>
          <p:spPr>
            <a:xfrm>
              <a:off x="5905772" y="3754387"/>
              <a:ext cx="366585" cy="95984"/>
            </a:xfrm>
            <a:custGeom>
              <a:avLst/>
              <a:gdLst>
                <a:gd name="connsiteX0" fmla="*/ 10205 w 366585"/>
                <a:gd name="connsiteY0" fmla="*/ 65137 h 95984"/>
                <a:gd name="connsiteX1" fmla="*/ 340723 w 366585"/>
                <a:gd name="connsiteY1" fmla="*/ 367 h 95984"/>
                <a:gd name="connsiteX2" fmla="*/ 364535 w 366585"/>
                <a:gd name="connsiteY2" fmla="*/ 12750 h 95984"/>
                <a:gd name="connsiteX3" fmla="*/ 364535 w 366585"/>
                <a:gd name="connsiteY3" fmla="*/ 12750 h 95984"/>
                <a:gd name="connsiteX4" fmla="*/ 355963 w 366585"/>
                <a:gd name="connsiteY4" fmla="*/ 30847 h 95984"/>
                <a:gd name="connsiteX5" fmla="*/ 25445 w 366585"/>
                <a:gd name="connsiteY5" fmla="*/ 95617 h 95984"/>
                <a:gd name="connsiteX6" fmla="*/ 1633 w 366585"/>
                <a:gd name="connsiteY6" fmla="*/ 83235 h 95984"/>
                <a:gd name="connsiteX7" fmla="*/ 1633 w 366585"/>
                <a:gd name="connsiteY7" fmla="*/ 83235 h 95984"/>
                <a:gd name="connsiteX8" fmla="*/ 10205 w 366585"/>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85" h="95984">
                  <a:moveTo>
                    <a:pt x="10205" y="65137"/>
                  </a:moveTo>
                  <a:lnTo>
                    <a:pt x="340723" y="367"/>
                  </a:lnTo>
                  <a:cubicBezTo>
                    <a:pt x="349295" y="-1538"/>
                    <a:pt x="360725" y="4177"/>
                    <a:pt x="364535" y="12750"/>
                  </a:cubicBezTo>
                  <a:lnTo>
                    <a:pt x="364535" y="12750"/>
                  </a:lnTo>
                  <a:cubicBezTo>
                    <a:pt x="369298" y="21322"/>
                    <a:pt x="365488" y="28942"/>
                    <a:pt x="355963" y="30847"/>
                  </a:cubicBezTo>
                  <a:lnTo>
                    <a:pt x="25445" y="95617"/>
                  </a:lnTo>
                  <a:cubicBezTo>
                    <a:pt x="16873" y="97522"/>
                    <a:pt x="5443" y="91807"/>
                    <a:pt x="1633" y="83235"/>
                  </a:cubicBezTo>
                  <a:lnTo>
                    <a:pt x="1633" y="83235"/>
                  </a:lnTo>
                  <a:cubicBezTo>
                    <a:pt x="-2177" y="74662"/>
                    <a:pt x="680" y="66090"/>
                    <a:pt x="10205" y="65137"/>
                  </a:cubicBezTo>
                  <a:close/>
                </a:path>
              </a:pathLst>
            </a:custGeom>
            <a:solidFill>
              <a:srgbClr val="666666"/>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78B1B288-EA84-4D35-8EC6-C1DEB1E0A7E0}"/>
                </a:ext>
              </a:extLst>
            </p:cNvPr>
            <p:cNvSpPr/>
            <p:nvPr/>
          </p:nvSpPr>
          <p:spPr>
            <a:xfrm>
              <a:off x="6082391" y="3803778"/>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6 w 282152"/>
                <a:gd name="connsiteY13" fmla="*/ 89089 h 90435"/>
                <a:gd name="connsiteX14" fmla="*/ 274 w 282152"/>
                <a:gd name="connsiteY14" fmla="*/ 7174 h 90435"/>
                <a:gd name="connsiteX15" fmla="*/ 153626 w 282152"/>
                <a:gd name="connsiteY15" fmla="*/ 10984 h 90435"/>
                <a:gd name="connsiteX16" fmla="*/ 153626 w 282152"/>
                <a:gd name="connsiteY16" fmla="*/ 31939 h 90435"/>
                <a:gd name="connsiteX17" fmla="*/ 133624 w 282152"/>
                <a:gd name="connsiteY17" fmla="*/ 32891 h 90435"/>
                <a:gd name="connsiteX18" fmla="*/ 53614 w 282152"/>
                <a:gd name="connsiteY18" fmla="*/ 26224 h 90435"/>
                <a:gd name="connsiteX19" fmla="*/ 50756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1" y="90994"/>
                    <a:pt x="152674" y="90041"/>
                  </a:cubicBezTo>
                  <a:lnTo>
                    <a:pt x="152674" y="69086"/>
                  </a:lnTo>
                  <a:cubicBezTo>
                    <a:pt x="160294" y="70039"/>
                    <a:pt x="167914" y="70039"/>
                    <a:pt x="175534" y="69086"/>
                  </a:cubicBezTo>
                  <a:cubicBezTo>
                    <a:pt x="186964" y="67181"/>
                    <a:pt x="248876" y="57656"/>
                    <a:pt x="255544" y="49084"/>
                  </a:cubicBezTo>
                  <a:cubicBezTo>
                    <a:pt x="255544" y="49084"/>
                    <a:pt x="255544" y="48131"/>
                    <a:pt x="255544" y="48131"/>
                  </a:cubicBezTo>
                  <a:cubicBezTo>
                    <a:pt x="253639" y="41464"/>
                    <a:pt x="244114" y="35749"/>
                    <a:pt x="236494" y="33844"/>
                  </a:cubicBezTo>
                  <a:cubicBezTo>
                    <a:pt x="215539" y="26224"/>
                    <a:pt x="187916" y="28129"/>
                    <a:pt x="166009" y="30986"/>
                  </a:cubicBezTo>
                  <a:cubicBezTo>
                    <a:pt x="162199" y="31939"/>
                    <a:pt x="157436" y="31939"/>
                    <a:pt x="152674" y="32891"/>
                  </a:cubicBezTo>
                  <a:lnTo>
                    <a:pt x="152674" y="11936"/>
                  </a:lnTo>
                  <a:cubicBezTo>
                    <a:pt x="155531" y="11936"/>
                    <a:pt x="157436" y="10984"/>
                    <a:pt x="160294" y="10984"/>
                  </a:cubicBezTo>
                  <a:cubicBezTo>
                    <a:pt x="236494" y="-446"/>
                    <a:pt x="275546" y="22414"/>
                    <a:pt x="281261" y="44321"/>
                  </a:cubicBezTo>
                  <a:cubicBezTo>
                    <a:pt x="287929" y="65276"/>
                    <a:pt x="257449" y="77659"/>
                    <a:pt x="181249"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FD6530C7-A680-4DE3-8DF9-6885AF1B07B4}"/>
                </a:ext>
              </a:extLst>
            </p:cNvPr>
            <p:cNvSpPr/>
            <p:nvPr/>
          </p:nvSpPr>
          <p:spPr>
            <a:xfrm>
              <a:off x="5898567" y="3806252"/>
              <a:ext cx="206056" cy="170101"/>
            </a:xfrm>
            <a:custGeom>
              <a:avLst/>
              <a:gdLst>
                <a:gd name="connsiteX0" fmla="*/ 90752 w 206056"/>
                <a:gd name="connsiteY0" fmla="*/ 23750 h 170101"/>
                <a:gd name="connsiteX1" fmla="*/ 200290 w 206056"/>
                <a:gd name="connsiteY1" fmla="*/ 890 h 170101"/>
                <a:gd name="connsiteX2" fmla="*/ 120280 w 206056"/>
                <a:gd name="connsiteY2" fmla="*/ 105665 h 170101"/>
                <a:gd name="connsiteX3" fmla="*/ 91705 w 206056"/>
                <a:gd name="connsiteY3" fmla="*/ 147575 h 170101"/>
                <a:gd name="connsiteX4" fmla="*/ 91705 w 206056"/>
                <a:gd name="connsiteY4" fmla="*/ 105665 h 170101"/>
                <a:gd name="connsiteX5" fmla="*/ 94562 w 206056"/>
                <a:gd name="connsiteY5" fmla="*/ 98997 h 170101"/>
                <a:gd name="connsiteX6" fmla="*/ 106945 w 206056"/>
                <a:gd name="connsiteY6" fmla="*/ 76137 h 170101"/>
                <a:gd name="connsiteX7" fmla="*/ 152665 w 206056"/>
                <a:gd name="connsiteY7" fmla="*/ 26607 h 170101"/>
                <a:gd name="connsiteX8" fmla="*/ 154570 w 206056"/>
                <a:gd name="connsiteY8" fmla="*/ 24702 h 170101"/>
                <a:gd name="connsiteX9" fmla="*/ 97420 w 206056"/>
                <a:gd name="connsiteY9" fmla="*/ 43752 h 170101"/>
                <a:gd name="connsiteX10" fmla="*/ 90752 w 206056"/>
                <a:gd name="connsiteY10" fmla="*/ 46610 h 170101"/>
                <a:gd name="connsiteX11" fmla="*/ 90752 w 206056"/>
                <a:gd name="connsiteY11" fmla="*/ 23750 h 170101"/>
                <a:gd name="connsiteX12" fmla="*/ 17410 w 206056"/>
                <a:gd name="connsiteY12" fmla="*/ 80900 h 170101"/>
                <a:gd name="connsiteX13" fmla="*/ 90752 w 206056"/>
                <a:gd name="connsiteY13" fmla="*/ 23750 h 170101"/>
                <a:gd name="connsiteX14" fmla="*/ 90752 w 206056"/>
                <a:gd name="connsiteY14" fmla="*/ 47562 h 170101"/>
                <a:gd name="connsiteX15" fmla="*/ 43127 w 206056"/>
                <a:gd name="connsiteY15" fmla="*/ 87567 h 170101"/>
                <a:gd name="connsiteX16" fmla="*/ 28840 w 206056"/>
                <a:gd name="connsiteY16" fmla="*/ 149480 h 170101"/>
                <a:gd name="connsiteX17" fmla="*/ 29792 w 206056"/>
                <a:gd name="connsiteY17" fmla="*/ 149480 h 170101"/>
                <a:gd name="connsiteX18" fmla="*/ 55510 w 206056"/>
                <a:gd name="connsiteY18" fmla="*/ 143765 h 170101"/>
                <a:gd name="connsiteX19" fmla="*/ 89800 w 206056"/>
                <a:gd name="connsiteY19" fmla="*/ 104712 h 170101"/>
                <a:gd name="connsiteX20" fmla="*/ 89800 w 206056"/>
                <a:gd name="connsiteY20" fmla="*/ 146622 h 170101"/>
                <a:gd name="connsiteX21" fmla="*/ 21220 w 206056"/>
                <a:gd name="connsiteY21" fmla="*/ 168530 h 170101"/>
                <a:gd name="connsiteX22" fmla="*/ 17410 w 206056"/>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0101">
                  <a:moveTo>
                    <a:pt x="90752" y="23750"/>
                  </a:moveTo>
                  <a:cubicBezTo>
                    <a:pt x="134567" y="5652"/>
                    <a:pt x="184097" y="-2920"/>
                    <a:pt x="200290" y="890"/>
                  </a:cubicBezTo>
                  <a:cubicBezTo>
                    <a:pt x="228865" y="7557"/>
                    <a:pt x="143140"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5"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F5F54A1D-1E29-4960-97D5-C8494BFBA61D}"/>
                </a:ext>
              </a:extLst>
            </p:cNvPr>
            <p:cNvSpPr/>
            <p:nvPr/>
          </p:nvSpPr>
          <p:spPr>
            <a:xfrm>
              <a:off x="5993469" y="377819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C8962330-EE1F-4D77-BCD1-65A4C8E3A455}"/>
                </a:ext>
              </a:extLst>
            </p:cNvPr>
            <p:cNvSpPr/>
            <p:nvPr/>
          </p:nvSpPr>
          <p:spPr>
            <a:xfrm>
              <a:off x="5803582" y="4215765"/>
              <a:ext cx="443864" cy="437197"/>
            </a:xfrm>
            <a:custGeom>
              <a:avLst/>
              <a:gdLst>
                <a:gd name="connsiteX0" fmla="*/ 442913 w 443864"/>
                <a:gd name="connsiteY0" fmla="*/ 409575 h 437197"/>
                <a:gd name="connsiteX1" fmla="*/ 325755 w 443864"/>
                <a:gd name="connsiteY1" fmla="*/ 437197 h 437197"/>
                <a:gd name="connsiteX2" fmla="*/ 178117 w 443864"/>
                <a:gd name="connsiteY2" fmla="*/ 380047 h 437197"/>
                <a:gd name="connsiteX3" fmla="*/ 135255 w 443864"/>
                <a:gd name="connsiteY3" fmla="*/ 311467 h 437197"/>
                <a:gd name="connsiteX4" fmla="*/ 0 w 443864"/>
                <a:gd name="connsiteY4" fmla="*/ 311467 h 437197"/>
                <a:gd name="connsiteX5" fmla="*/ 40958 w 443864"/>
                <a:gd name="connsiteY5" fmla="*/ 239078 h 437197"/>
                <a:gd name="connsiteX6" fmla="*/ 121920 w 443864"/>
                <a:gd name="connsiteY6" fmla="*/ 239078 h 437197"/>
                <a:gd name="connsiteX7" fmla="*/ 121920 w 443864"/>
                <a:gd name="connsiteY7" fmla="*/ 228600 h 437197"/>
                <a:gd name="connsiteX8" fmla="*/ 121920 w 443864"/>
                <a:gd name="connsiteY8" fmla="*/ 218122 h 437197"/>
                <a:gd name="connsiteX9" fmla="*/ 45720 w 443864"/>
                <a:gd name="connsiteY9" fmla="*/ 218122 h 437197"/>
                <a:gd name="connsiteX10" fmla="*/ 86677 w 443864"/>
                <a:gd name="connsiteY10" fmla="*/ 145732 h 437197"/>
                <a:gd name="connsiteX11" fmla="*/ 133350 w 443864"/>
                <a:gd name="connsiteY11" fmla="*/ 145732 h 437197"/>
                <a:gd name="connsiteX12" fmla="*/ 182880 w 443864"/>
                <a:gd name="connsiteY12" fmla="*/ 61913 h 437197"/>
                <a:gd name="connsiteX13" fmla="*/ 343852 w 443864"/>
                <a:gd name="connsiteY13" fmla="*/ 0 h 437197"/>
                <a:gd name="connsiteX14" fmla="*/ 443865 w 443864"/>
                <a:gd name="connsiteY14" fmla="*/ 20002 h 437197"/>
                <a:gd name="connsiteX15" fmla="*/ 443865 w 443864"/>
                <a:gd name="connsiteY15" fmla="*/ 102870 h 437197"/>
                <a:gd name="connsiteX16" fmla="*/ 347663 w 443864"/>
                <a:gd name="connsiteY16" fmla="*/ 70485 h 437197"/>
                <a:gd name="connsiteX17" fmla="*/ 248602 w 443864"/>
                <a:gd name="connsiteY17" fmla="*/ 111442 h 437197"/>
                <a:gd name="connsiteX18" fmla="*/ 225742 w 443864"/>
                <a:gd name="connsiteY18" fmla="*/ 144780 h 437197"/>
                <a:gd name="connsiteX19" fmla="*/ 422910 w 443864"/>
                <a:gd name="connsiteY19" fmla="*/ 144780 h 437197"/>
                <a:gd name="connsiteX20" fmla="*/ 381952 w 443864"/>
                <a:gd name="connsiteY20" fmla="*/ 217170 h 437197"/>
                <a:gd name="connsiteX21" fmla="*/ 349567 w 443864"/>
                <a:gd name="connsiteY21" fmla="*/ 217170 h 437197"/>
                <a:gd name="connsiteX22" fmla="*/ 211455 w 443864"/>
                <a:gd name="connsiteY22" fmla="*/ 217170 h 437197"/>
                <a:gd name="connsiteX23" fmla="*/ 211455 w 443864"/>
                <a:gd name="connsiteY23" fmla="*/ 220980 h 437197"/>
                <a:gd name="connsiteX24" fmla="*/ 212408 w 443864"/>
                <a:gd name="connsiteY24" fmla="*/ 237172 h 437197"/>
                <a:gd name="connsiteX25" fmla="*/ 377190 w 443864"/>
                <a:gd name="connsiteY25" fmla="*/ 237172 h 437197"/>
                <a:gd name="connsiteX26" fmla="*/ 336233 w 443864"/>
                <a:gd name="connsiteY26" fmla="*/ 309563 h 437197"/>
                <a:gd name="connsiteX27" fmla="*/ 234315 w 443864"/>
                <a:gd name="connsiteY27" fmla="*/ 309563 h 437197"/>
                <a:gd name="connsiteX28" fmla="*/ 247650 w 443864"/>
                <a:gd name="connsiteY28" fmla="*/ 326707 h 437197"/>
                <a:gd name="connsiteX29" fmla="*/ 343852 w 443864"/>
                <a:gd name="connsiteY29" fmla="*/ 364807 h 437197"/>
                <a:gd name="connsiteX30" fmla="*/ 442913 w 443864"/>
                <a:gd name="connsiteY30" fmla="*/ 331470 h 437197"/>
                <a:gd name="connsiteX31" fmla="*/ 442913 w 443864"/>
                <a:gd name="connsiteY31" fmla="*/ 409575 h 43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3864" h="437197">
                  <a:moveTo>
                    <a:pt x="442913" y="409575"/>
                  </a:moveTo>
                  <a:cubicBezTo>
                    <a:pt x="412433" y="427672"/>
                    <a:pt x="373380" y="437197"/>
                    <a:pt x="325755" y="437197"/>
                  </a:cubicBezTo>
                  <a:cubicBezTo>
                    <a:pt x="264795" y="437197"/>
                    <a:pt x="216217" y="418147"/>
                    <a:pt x="178117" y="380047"/>
                  </a:cubicBezTo>
                  <a:cubicBezTo>
                    <a:pt x="159067" y="360045"/>
                    <a:pt x="144780" y="338138"/>
                    <a:pt x="135255" y="311467"/>
                  </a:cubicBezTo>
                  <a:lnTo>
                    <a:pt x="0" y="311467"/>
                  </a:lnTo>
                  <a:lnTo>
                    <a:pt x="40958" y="239078"/>
                  </a:lnTo>
                  <a:lnTo>
                    <a:pt x="121920" y="239078"/>
                  </a:lnTo>
                  <a:cubicBezTo>
                    <a:pt x="121920" y="235267"/>
                    <a:pt x="121920" y="232410"/>
                    <a:pt x="121920" y="228600"/>
                  </a:cubicBezTo>
                  <a:cubicBezTo>
                    <a:pt x="121920" y="224790"/>
                    <a:pt x="121920" y="221932"/>
                    <a:pt x="121920" y="218122"/>
                  </a:cubicBezTo>
                  <a:lnTo>
                    <a:pt x="45720" y="218122"/>
                  </a:lnTo>
                  <a:lnTo>
                    <a:pt x="86677" y="145732"/>
                  </a:lnTo>
                  <a:lnTo>
                    <a:pt x="133350" y="145732"/>
                  </a:lnTo>
                  <a:cubicBezTo>
                    <a:pt x="142875" y="113347"/>
                    <a:pt x="160020" y="85725"/>
                    <a:pt x="182880" y="61913"/>
                  </a:cubicBezTo>
                  <a:cubicBezTo>
                    <a:pt x="222885" y="20955"/>
                    <a:pt x="277177" y="0"/>
                    <a:pt x="343852" y="0"/>
                  </a:cubicBezTo>
                  <a:cubicBezTo>
                    <a:pt x="384810" y="0"/>
                    <a:pt x="419100" y="6667"/>
                    <a:pt x="443865" y="20002"/>
                  </a:cubicBezTo>
                  <a:lnTo>
                    <a:pt x="443865" y="102870"/>
                  </a:lnTo>
                  <a:cubicBezTo>
                    <a:pt x="414338" y="81915"/>
                    <a:pt x="381952" y="70485"/>
                    <a:pt x="347663" y="70485"/>
                  </a:cubicBezTo>
                  <a:cubicBezTo>
                    <a:pt x="306705" y="70485"/>
                    <a:pt x="274320" y="83820"/>
                    <a:pt x="248602" y="111442"/>
                  </a:cubicBezTo>
                  <a:cubicBezTo>
                    <a:pt x="239077" y="120967"/>
                    <a:pt x="231458" y="132397"/>
                    <a:pt x="225742" y="144780"/>
                  </a:cubicBezTo>
                  <a:lnTo>
                    <a:pt x="422910" y="144780"/>
                  </a:lnTo>
                  <a:lnTo>
                    <a:pt x="381952" y="217170"/>
                  </a:lnTo>
                  <a:lnTo>
                    <a:pt x="349567" y="217170"/>
                  </a:lnTo>
                  <a:lnTo>
                    <a:pt x="211455" y="217170"/>
                  </a:lnTo>
                  <a:lnTo>
                    <a:pt x="211455" y="220980"/>
                  </a:lnTo>
                  <a:cubicBezTo>
                    <a:pt x="211455" y="226695"/>
                    <a:pt x="211455" y="232410"/>
                    <a:pt x="212408" y="237172"/>
                  </a:cubicBezTo>
                  <a:lnTo>
                    <a:pt x="377190" y="237172"/>
                  </a:lnTo>
                  <a:lnTo>
                    <a:pt x="336233" y="309563"/>
                  </a:lnTo>
                  <a:lnTo>
                    <a:pt x="234315" y="309563"/>
                  </a:lnTo>
                  <a:cubicBezTo>
                    <a:pt x="238125" y="315278"/>
                    <a:pt x="242888" y="320992"/>
                    <a:pt x="247650" y="326707"/>
                  </a:cubicBezTo>
                  <a:cubicBezTo>
                    <a:pt x="271463" y="352425"/>
                    <a:pt x="303847" y="364807"/>
                    <a:pt x="343852" y="364807"/>
                  </a:cubicBezTo>
                  <a:cubicBezTo>
                    <a:pt x="379095" y="364807"/>
                    <a:pt x="412433" y="353378"/>
                    <a:pt x="442913" y="331470"/>
                  </a:cubicBezTo>
                  <a:lnTo>
                    <a:pt x="442913" y="409575"/>
                  </a:lnTo>
                  <a:close/>
                </a:path>
              </a:pathLst>
            </a:custGeom>
            <a:solidFill>
              <a:srgbClr val="000000"/>
            </a:solidFill>
            <a:ln w="9525" cap="flat">
              <a:noFill/>
              <a:prstDash val="solid"/>
              <a:miter/>
            </a:ln>
          </p:spPr>
          <p:txBody>
            <a:bodyPr rtlCol="0" anchor="ctr"/>
            <a:lstStyle/>
            <a:p>
              <a:endParaRPr lang="en-ID"/>
            </a:p>
          </p:txBody>
        </p:sp>
      </p:grpSp>
      <p:grpSp>
        <p:nvGrpSpPr>
          <p:cNvPr id="187" name="Graphic 24">
            <a:extLst>
              <a:ext uri="{FF2B5EF4-FFF2-40B4-BE49-F238E27FC236}">
                <a16:creationId xmlns:a16="http://schemas.microsoft.com/office/drawing/2014/main" id="{9B5D0BD0-325D-411C-A433-3151934BD233}"/>
              </a:ext>
            </a:extLst>
          </p:cNvPr>
          <p:cNvGrpSpPr/>
          <p:nvPr/>
        </p:nvGrpSpPr>
        <p:grpSpPr>
          <a:xfrm>
            <a:off x="5079548" y="4691611"/>
            <a:ext cx="748800" cy="900000"/>
            <a:chOff x="6220777" y="1859280"/>
            <a:chExt cx="1300162" cy="1568002"/>
          </a:xfrm>
        </p:grpSpPr>
        <p:sp>
          <p:nvSpPr>
            <p:cNvPr id="188" name="Freeform: Shape 187">
              <a:extLst>
                <a:ext uri="{FF2B5EF4-FFF2-40B4-BE49-F238E27FC236}">
                  <a16:creationId xmlns:a16="http://schemas.microsoft.com/office/drawing/2014/main" id="{5B1D8713-6763-40B9-898F-24FACE39643B}"/>
                </a:ext>
              </a:extLst>
            </p:cNvPr>
            <p:cNvSpPr/>
            <p:nvPr/>
          </p:nvSpPr>
          <p:spPr>
            <a:xfrm>
              <a:off x="6220777" y="1859280"/>
              <a:ext cx="1300162" cy="1568002"/>
            </a:xfrm>
            <a:custGeom>
              <a:avLst/>
              <a:gdLst>
                <a:gd name="connsiteX0" fmla="*/ 804863 w 1300162"/>
                <a:gd name="connsiteY0" fmla="*/ 401955 h 1568002"/>
                <a:gd name="connsiteX1" fmla="*/ 1300163 w 1300162"/>
                <a:gd name="connsiteY1" fmla="*/ 1177290 h 1568002"/>
                <a:gd name="connsiteX2" fmla="*/ 1054417 w 1300162"/>
                <a:gd name="connsiteY2" fmla="*/ 1546860 h 1568002"/>
                <a:gd name="connsiteX3" fmla="*/ 647700 w 1300162"/>
                <a:gd name="connsiteY3" fmla="*/ 1555433 h 1568002"/>
                <a:gd name="connsiteX4" fmla="*/ 241935 w 1300162"/>
                <a:gd name="connsiteY4" fmla="*/ 1546860 h 1568002"/>
                <a:gd name="connsiteX5" fmla="*/ 0 w 1300162"/>
                <a:gd name="connsiteY5" fmla="*/ 1232535 h 1568002"/>
                <a:gd name="connsiteX6" fmla="*/ 517207 w 1300162"/>
                <a:gd name="connsiteY6" fmla="*/ 401955 h 1568002"/>
                <a:gd name="connsiteX7" fmla="*/ 360045 w 1300162"/>
                <a:gd name="connsiteY7" fmla="*/ 80010 h 1568002"/>
                <a:gd name="connsiteX8" fmla="*/ 346710 w 1300162"/>
                <a:gd name="connsiteY8" fmla="*/ 39053 h 1568002"/>
                <a:gd name="connsiteX9" fmla="*/ 596265 w 1300162"/>
                <a:gd name="connsiteY9" fmla="*/ 18097 h 1568002"/>
                <a:gd name="connsiteX10" fmla="*/ 798195 w 1300162"/>
                <a:gd name="connsiteY10" fmla="*/ 45720 h 1568002"/>
                <a:gd name="connsiteX11" fmla="*/ 1019175 w 1300162"/>
                <a:gd name="connsiteY11" fmla="*/ 0 h 1568002"/>
                <a:gd name="connsiteX12" fmla="*/ 903922 w 1300162"/>
                <a:gd name="connsiteY12" fmla="*/ 125730 h 1568002"/>
                <a:gd name="connsiteX13" fmla="*/ 772478 w 1300162"/>
                <a:gd name="connsiteY13" fmla="*/ 315278 h 1568002"/>
                <a:gd name="connsiteX14" fmla="*/ 804863 w 1300162"/>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2">
                  <a:moveTo>
                    <a:pt x="804863" y="401955"/>
                  </a:moveTo>
                  <a:cubicBezTo>
                    <a:pt x="1089660" y="512445"/>
                    <a:pt x="1300163" y="900113"/>
                    <a:pt x="1300163" y="1177290"/>
                  </a:cubicBezTo>
                  <a:cubicBezTo>
                    <a:pt x="1300163" y="1355408"/>
                    <a:pt x="1191578" y="1496378"/>
                    <a:pt x="1054417" y="1546860"/>
                  </a:cubicBezTo>
                  <a:cubicBezTo>
                    <a:pt x="940117" y="1588770"/>
                    <a:pt x="811530" y="1555433"/>
                    <a:pt x="647700" y="1555433"/>
                  </a:cubicBezTo>
                  <a:cubicBezTo>
                    <a:pt x="494347" y="1555433"/>
                    <a:pt x="352425" y="1578293"/>
                    <a:pt x="241935" y="1546860"/>
                  </a:cubicBezTo>
                  <a:cubicBezTo>
                    <a:pt x="92392" y="1504950"/>
                    <a:pt x="0" y="1389698"/>
                    <a:pt x="0" y="1232535"/>
                  </a:cubicBezTo>
                  <a:cubicBezTo>
                    <a:pt x="0" y="838200"/>
                    <a:pt x="174307" y="645795"/>
                    <a:pt x="517207" y="401955"/>
                  </a:cubicBezTo>
                  <a:cubicBezTo>
                    <a:pt x="605790" y="339090"/>
                    <a:pt x="415290" y="149543"/>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2"/>
                    <a:pt x="982028" y="81915"/>
                    <a:pt x="903922" y="125730"/>
                  </a:cubicBezTo>
                  <a:cubicBezTo>
                    <a:pt x="826770" y="169545"/>
                    <a:pt x="762953" y="240030"/>
                    <a:pt x="772478" y="315278"/>
                  </a:cubicBezTo>
                  <a:cubicBezTo>
                    <a:pt x="778192" y="364808"/>
                    <a:pt x="781050" y="359093"/>
                    <a:pt x="804863" y="401955"/>
                  </a:cubicBezTo>
                  <a:close/>
                </a:path>
              </a:pathLst>
            </a:custGeom>
            <a:solidFill>
              <a:srgbClr val="E9BB6D"/>
            </a:solidFill>
            <a:ln w="9525"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BC0FBD8F-DFA5-47B5-AC08-B81C213629C7}"/>
                </a:ext>
              </a:extLst>
            </p:cNvPr>
            <p:cNvSpPr/>
            <p:nvPr/>
          </p:nvSpPr>
          <p:spPr>
            <a:xfrm>
              <a:off x="6604634" y="1925002"/>
              <a:ext cx="860107" cy="1447800"/>
            </a:xfrm>
            <a:custGeom>
              <a:avLst/>
              <a:gdLst>
                <a:gd name="connsiteX0" fmla="*/ 519113 w 860107"/>
                <a:gd name="connsiteY0" fmla="*/ 5715 h 1447800"/>
                <a:gd name="connsiteX1" fmla="*/ 495300 w 860107"/>
                <a:gd name="connsiteY1" fmla="*/ 952 h 1447800"/>
                <a:gd name="connsiteX2" fmla="*/ 490538 w 860107"/>
                <a:gd name="connsiteY2" fmla="*/ 0 h 1447800"/>
                <a:gd name="connsiteX3" fmla="*/ 441960 w 860107"/>
                <a:gd name="connsiteY3" fmla="*/ 17145 h 1447800"/>
                <a:gd name="connsiteX4" fmla="*/ 331470 w 860107"/>
                <a:gd name="connsiteY4" fmla="*/ 45720 h 1447800"/>
                <a:gd name="connsiteX5" fmla="*/ 255270 w 860107"/>
                <a:gd name="connsiteY5" fmla="*/ 197167 h 1447800"/>
                <a:gd name="connsiteX6" fmla="*/ 287655 w 860107"/>
                <a:gd name="connsiteY6" fmla="*/ 283845 h 1447800"/>
                <a:gd name="connsiteX7" fmla="*/ 344805 w 860107"/>
                <a:gd name="connsiteY7" fmla="*/ 309562 h 1447800"/>
                <a:gd name="connsiteX8" fmla="*/ 331470 w 860107"/>
                <a:gd name="connsiteY8" fmla="*/ 254317 h 1447800"/>
                <a:gd name="connsiteX9" fmla="*/ 484822 w 860107"/>
                <a:gd name="connsiteY9" fmla="*/ 27622 h 1447800"/>
                <a:gd name="connsiteX10" fmla="*/ 519113 w 860107"/>
                <a:gd name="connsiteY10" fmla="*/ 5715 h 1447800"/>
                <a:gd name="connsiteX11" fmla="*/ 519113 w 860107"/>
                <a:gd name="connsiteY11" fmla="*/ 5715 h 1447800"/>
                <a:gd name="connsiteX12" fmla="*/ 0 w 860107"/>
                <a:gd name="connsiteY12" fmla="*/ 1434465 h 1447800"/>
                <a:gd name="connsiteX13" fmla="*/ 263843 w 860107"/>
                <a:gd name="connsiteY13" fmla="*/ 1447800 h 1447800"/>
                <a:gd name="connsiteX14" fmla="*/ 860108 w 860107"/>
                <a:gd name="connsiteY14" fmla="*/ 1112520 h 1447800"/>
                <a:gd name="connsiteX15" fmla="*/ 774383 w 860107"/>
                <a:gd name="connsiteY15" fmla="*/ 772477 h 1447800"/>
                <a:gd name="connsiteX16" fmla="*/ 519113 w 860107"/>
                <a:gd name="connsiteY16" fmla="*/ 444818 h 1447800"/>
                <a:gd name="connsiteX17" fmla="*/ 783908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19113" y="5715"/>
                  </a:moveTo>
                  <a:cubicBezTo>
                    <a:pt x="511493" y="4763"/>
                    <a:pt x="502920" y="2857"/>
                    <a:pt x="495300" y="952"/>
                  </a:cubicBezTo>
                  <a:cubicBezTo>
                    <a:pt x="493395" y="952"/>
                    <a:pt x="492443" y="0"/>
                    <a:pt x="490538" y="0"/>
                  </a:cubicBezTo>
                  <a:cubicBezTo>
                    <a:pt x="480060" y="0"/>
                    <a:pt x="450533" y="13335"/>
                    <a:pt x="441960" y="17145"/>
                  </a:cubicBezTo>
                  <a:cubicBezTo>
                    <a:pt x="408622" y="32385"/>
                    <a:pt x="370522" y="44768"/>
                    <a:pt x="331470" y="45720"/>
                  </a:cubicBezTo>
                  <a:cubicBezTo>
                    <a:pt x="281940" y="87630"/>
                    <a:pt x="247650" y="140970"/>
                    <a:pt x="255270" y="197167"/>
                  </a:cubicBezTo>
                  <a:cubicBezTo>
                    <a:pt x="261938" y="246698"/>
                    <a:pt x="263843" y="240983"/>
                    <a:pt x="287655" y="283845"/>
                  </a:cubicBezTo>
                  <a:cubicBezTo>
                    <a:pt x="306705" y="291465"/>
                    <a:pt x="325755" y="300037"/>
                    <a:pt x="344805" y="309562"/>
                  </a:cubicBezTo>
                  <a:cubicBezTo>
                    <a:pt x="338138" y="295275"/>
                    <a:pt x="335280" y="280987"/>
                    <a:pt x="331470" y="254317"/>
                  </a:cubicBezTo>
                  <a:cubicBezTo>
                    <a:pt x="320040" y="163830"/>
                    <a:pt x="392430" y="80010"/>
                    <a:pt x="484822" y="27622"/>
                  </a:cubicBezTo>
                  <a:cubicBezTo>
                    <a:pt x="499110" y="19050"/>
                    <a:pt x="510540" y="12382"/>
                    <a:pt x="519113" y="5715"/>
                  </a:cubicBezTo>
                  <a:lnTo>
                    <a:pt x="519113" y="5715"/>
                  </a:lnTo>
                  <a:close/>
                  <a:moveTo>
                    <a:pt x="0" y="1434465"/>
                  </a:moveTo>
                  <a:cubicBezTo>
                    <a:pt x="91440" y="1446848"/>
                    <a:pt x="187643" y="1447800"/>
                    <a:pt x="263843" y="1447800"/>
                  </a:cubicBezTo>
                  <a:cubicBezTo>
                    <a:pt x="600075" y="1447800"/>
                    <a:pt x="860108" y="1408748"/>
                    <a:pt x="860108" y="1112520"/>
                  </a:cubicBezTo>
                  <a:cubicBezTo>
                    <a:pt x="860108" y="999173"/>
                    <a:pt x="824865" y="878205"/>
                    <a:pt x="774383" y="772477"/>
                  </a:cubicBezTo>
                  <a:cubicBezTo>
                    <a:pt x="724853" y="667702"/>
                    <a:pt x="637222" y="534352"/>
                    <a:pt x="519113" y="444818"/>
                  </a:cubicBezTo>
                  <a:cubicBezTo>
                    <a:pt x="680085" y="614363"/>
                    <a:pt x="783908" y="863918"/>
                    <a:pt x="783908" y="1059180"/>
                  </a:cubicBezTo>
                  <a:cubicBezTo>
                    <a:pt x="783908" y="1385888"/>
                    <a:pt x="491490" y="1437323"/>
                    <a:pt x="131445" y="1437323"/>
                  </a:cubicBezTo>
                  <a:cubicBezTo>
                    <a:pt x="85725"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A2794B73-3853-4950-A777-6EDA24920560}"/>
                </a:ext>
              </a:extLst>
            </p:cNvPr>
            <p:cNvSpPr/>
            <p:nvPr/>
          </p:nvSpPr>
          <p:spPr>
            <a:xfrm>
              <a:off x="6833665" y="221776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D0026BA2-C014-4784-BDC2-9D56FA43C828}"/>
                </a:ext>
              </a:extLst>
            </p:cNvPr>
            <p:cNvSpPr/>
            <p:nvPr/>
          </p:nvSpPr>
          <p:spPr>
            <a:xfrm>
              <a:off x="6675029" y="2194560"/>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2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7"/>
                    <a:pt x="361088" y="47625"/>
                    <a:pt x="352516" y="47625"/>
                  </a:cubicBezTo>
                  <a:lnTo>
                    <a:pt x="14378" y="31432"/>
                  </a:lnTo>
                  <a:cubicBezTo>
                    <a:pt x="5806" y="31432"/>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AEAA05D0-1EB8-4ACF-B928-EC23C2804E83}"/>
                </a:ext>
              </a:extLst>
            </p:cNvPr>
            <p:cNvSpPr/>
            <p:nvPr/>
          </p:nvSpPr>
          <p:spPr>
            <a:xfrm>
              <a:off x="6665449" y="2170380"/>
              <a:ext cx="367003" cy="95984"/>
            </a:xfrm>
            <a:custGeom>
              <a:avLst/>
              <a:gdLst>
                <a:gd name="connsiteX0" fmla="*/ 10623 w 367003"/>
                <a:gd name="connsiteY0" fmla="*/ 65137 h 95984"/>
                <a:gd name="connsiteX1" fmla="*/ 341140 w 367003"/>
                <a:gd name="connsiteY1" fmla="*/ 367 h 95984"/>
                <a:gd name="connsiteX2" fmla="*/ 364953 w 367003"/>
                <a:gd name="connsiteY2" fmla="*/ 12750 h 95984"/>
                <a:gd name="connsiteX3" fmla="*/ 364953 w 367003"/>
                <a:gd name="connsiteY3" fmla="*/ 12750 h 95984"/>
                <a:gd name="connsiteX4" fmla="*/ 356380 w 367003"/>
                <a:gd name="connsiteY4" fmla="*/ 30847 h 95984"/>
                <a:gd name="connsiteX5" fmla="*/ 25863 w 367003"/>
                <a:gd name="connsiteY5" fmla="*/ 95617 h 95984"/>
                <a:gd name="connsiteX6" fmla="*/ 2050 w 367003"/>
                <a:gd name="connsiteY6" fmla="*/ 83235 h 95984"/>
                <a:gd name="connsiteX7" fmla="*/ 2050 w 367003"/>
                <a:gd name="connsiteY7" fmla="*/ 83235 h 95984"/>
                <a:gd name="connsiteX8" fmla="*/ 10623 w 367003"/>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003" h="95984">
                  <a:moveTo>
                    <a:pt x="10623" y="65137"/>
                  </a:moveTo>
                  <a:lnTo>
                    <a:pt x="341140" y="367"/>
                  </a:lnTo>
                  <a:cubicBezTo>
                    <a:pt x="349713" y="-1538"/>
                    <a:pt x="361143" y="4177"/>
                    <a:pt x="364953" y="12750"/>
                  </a:cubicBezTo>
                  <a:lnTo>
                    <a:pt x="364953" y="12750"/>
                  </a:lnTo>
                  <a:cubicBezTo>
                    <a:pt x="369715" y="21322"/>
                    <a:pt x="365905" y="28942"/>
                    <a:pt x="356380" y="30847"/>
                  </a:cubicBezTo>
                  <a:lnTo>
                    <a:pt x="25863" y="95617"/>
                  </a:lnTo>
                  <a:cubicBezTo>
                    <a:pt x="17290" y="97522"/>
                    <a:pt x="5860" y="91807"/>
                    <a:pt x="2050" y="83235"/>
                  </a:cubicBezTo>
                  <a:lnTo>
                    <a:pt x="2050" y="83235"/>
                  </a:lnTo>
                  <a:cubicBezTo>
                    <a:pt x="-2712" y="74662"/>
                    <a:pt x="1098" y="66090"/>
                    <a:pt x="10623" y="65137"/>
                  </a:cubicBezTo>
                  <a:close/>
                </a:path>
              </a:pathLst>
            </a:custGeom>
            <a:solidFill>
              <a:srgbClr val="666666"/>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575D9DD-5FB9-470D-A81B-B2440F5053C5}"/>
                </a:ext>
              </a:extLst>
            </p:cNvPr>
            <p:cNvSpPr/>
            <p:nvPr/>
          </p:nvSpPr>
          <p:spPr>
            <a:xfrm>
              <a:off x="6842485" y="2219771"/>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7 w 282152"/>
                <a:gd name="connsiteY13" fmla="*/ 89089 h 90435"/>
                <a:gd name="connsiteX14" fmla="*/ 274 w 282152"/>
                <a:gd name="connsiteY14" fmla="*/ 7174 h 90435"/>
                <a:gd name="connsiteX15" fmla="*/ 153627 w 282152"/>
                <a:gd name="connsiteY15" fmla="*/ 10984 h 90435"/>
                <a:gd name="connsiteX16" fmla="*/ 153627 w 282152"/>
                <a:gd name="connsiteY16" fmla="*/ 31939 h 90435"/>
                <a:gd name="connsiteX17" fmla="*/ 133624 w 282152"/>
                <a:gd name="connsiteY17" fmla="*/ 32891 h 90435"/>
                <a:gd name="connsiteX18" fmla="*/ 53614 w 282152"/>
                <a:gd name="connsiteY18" fmla="*/ 26224 h 90435"/>
                <a:gd name="connsiteX19" fmla="*/ 50757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2" y="90994"/>
                    <a:pt x="152674" y="90041"/>
                  </a:cubicBezTo>
                  <a:lnTo>
                    <a:pt x="152674" y="69086"/>
                  </a:lnTo>
                  <a:cubicBezTo>
                    <a:pt x="160294" y="70039"/>
                    <a:pt x="167914" y="70039"/>
                    <a:pt x="175534" y="69086"/>
                  </a:cubicBezTo>
                  <a:cubicBezTo>
                    <a:pt x="186964" y="67181"/>
                    <a:pt x="248877" y="57656"/>
                    <a:pt x="255544" y="49084"/>
                  </a:cubicBezTo>
                  <a:cubicBezTo>
                    <a:pt x="255544" y="49084"/>
                    <a:pt x="255544" y="48131"/>
                    <a:pt x="255544" y="48131"/>
                  </a:cubicBezTo>
                  <a:cubicBezTo>
                    <a:pt x="253639" y="41464"/>
                    <a:pt x="244114" y="35749"/>
                    <a:pt x="236494" y="33844"/>
                  </a:cubicBezTo>
                  <a:cubicBezTo>
                    <a:pt x="215539" y="26224"/>
                    <a:pt x="187917" y="28129"/>
                    <a:pt x="166009" y="30986"/>
                  </a:cubicBezTo>
                  <a:cubicBezTo>
                    <a:pt x="161246" y="31939"/>
                    <a:pt x="157436" y="31939"/>
                    <a:pt x="152674" y="32891"/>
                  </a:cubicBezTo>
                  <a:lnTo>
                    <a:pt x="152674" y="11936"/>
                  </a:lnTo>
                  <a:cubicBezTo>
                    <a:pt x="155532" y="11936"/>
                    <a:pt x="157436" y="10984"/>
                    <a:pt x="160294" y="10984"/>
                  </a:cubicBezTo>
                  <a:cubicBezTo>
                    <a:pt x="236494" y="-446"/>
                    <a:pt x="275546" y="22414"/>
                    <a:pt x="281261" y="44321"/>
                  </a:cubicBezTo>
                  <a:cubicBezTo>
                    <a:pt x="287929" y="65276"/>
                    <a:pt x="257449" y="77659"/>
                    <a:pt x="181249" y="89089"/>
                  </a:cubicBezTo>
                  <a:close/>
                  <a:moveTo>
                    <a:pt x="153627" y="89089"/>
                  </a:moveTo>
                  <a:cubicBezTo>
                    <a:pt x="83142" y="83374"/>
                    <a:pt x="5036" y="26224"/>
                    <a:pt x="274" y="7174"/>
                  </a:cubicBezTo>
                  <a:cubicBezTo>
                    <a:pt x="-5441" y="-13781"/>
                    <a:pt x="79332" y="18604"/>
                    <a:pt x="153627" y="10984"/>
                  </a:cubicBezTo>
                  <a:lnTo>
                    <a:pt x="153627" y="31939"/>
                  </a:lnTo>
                  <a:cubicBezTo>
                    <a:pt x="146959" y="32891"/>
                    <a:pt x="140292"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A174CDE8-F960-4B64-8C42-38C70ED49E8A}"/>
                </a:ext>
              </a:extLst>
            </p:cNvPr>
            <p:cNvSpPr/>
            <p:nvPr/>
          </p:nvSpPr>
          <p:spPr>
            <a:xfrm>
              <a:off x="6658662" y="2222245"/>
              <a:ext cx="205103" cy="170101"/>
            </a:xfrm>
            <a:custGeom>
              <a:avLst/>
              <a:gdLst>
                <a:gd name="connsiteX0" fmla="*/ 89800 w 205103"/>
                <a:gd name="connsiteY0" fmla="*/ 23750 h 170101"/>
                <a:gd name="connsiteX1" fmla="*/ 199337 w 205103"/>
                <a:gd name="connsiteY1" fmla="*/ 890 h 170101"/>
                <a:gd name="connsiteX2" fmla="*/ 119327 w 205103"/>
                <a:gd name="connsiteY2" fmla="*/ 105665 h 170101"/>
                <a:gd name="connsiteX3" fmla="*/ 90752 w 205103"/>
                <a:gd name="connsiteY3" fmla="*/ 147575 h 170101"/>
                <a:gd name="connsiteX4" fmla="*/ 90752 w 205103"/>
                <a:gd name="connsiteY4" fmla="*/ 105665 h 170101"/>
                <a:gd name="connsiteX5" fmla="*/ 93610 w 205103"/>
                <a:gd name="connsiteY5" fmla="*/ 98997 h 170101"/>
                <a:gd name="connsiteX6" fmla="*/ 105992 w 205103"/>
                <a:gd name="connsiteY6" fmla="*/ 76137 h 170101"/>
                <a:gd name="connsiteX7" fmla="*/ 151712 w 205103"/>
                <a:gd name="connsiteY7" fmla="*/ 26607 h 170101"/>
                <a:gd name="connsiteX8" fmla="*/ 153617 w 205103"/>
                <a:gd name="connsiteY8" fmla="*/ 24702 h 170101"/>
                <a:gd name="connsiteX9" fmla="*/ 96467 w 205103"/>
                <a:gd name="connsiteY9" fmla="*/ 43752 h 170101"/>
                <a:gd name="connsiteX10" fmla="*/ 89800 w 205103"/>
                <a:gd name="connsiteY10" fmla="*/ 46610 h 170101"/>
                <a:gd name="connsiteX11" fmla="*/ 89800 w 205103"/>
                <a:gd name="connsiteY11" fmla="*/ 23750 h 170101"/>
                <a:gd name="connsiteX12" fmla="*/ 17410 w 205103"/>
                <a:gd name="connsiteY12" fmla="*/ 80900 h 170101"/>
                <a:gd name="connsiteX13" fmla="*/ 90752 w 205103"/>
                <a:gd name="connsiteY13" fmla="*/ 23750 h 170101"/>
                <a:gd name="connsiteX14" fmla="*/ 90752 w 205103"/>
                <a:gd name="connsiteY14" fmla="*/ 47562 h 170101"/>
                <a:gd name="connsiteX15" fmla="*/ 43127 w 205103"/>
                <a:gd name="connsiteY15" fmla="*/ 87567 h 170101"/>
                <a:gd name="connsiteX16" fmla="*/ 28840 w 205103"/>
                <a:gd name="connsiteY16" fmla="*/ 149480 h 170101"/>
                <a:gd name="connsiteX17" fmla="*/ 29792 w 205103"/>
                <a:gd name="connsiteY17" fmla="*/ 149480 h 170101"/>
                <a:gd name="connsiteX18" fmla="*/ 55510 w 205103"/>
                <a:gd name="connsiteY18" fmla="*/ 143765 h 170101"/>
                <a:gd name="connsiteX19" fmla="*/ 89800 w 205103"/>
                <a:gd name="connsiteY19" fmla="*/ 104712 h 170101"/>
                <a:gd name="connsiteX20" fmla="*/ 89800 w 205103"/>
                <a:gd name="connsiteY20" fmla="*/ 146622 h 170101"/>
                <a:gd name="connsiteX21" fmla="*/ 21220 w 205103"/>
                <a:gd name="connsiteY21" fmla="*/ 168530 h 170101"/>
                <a:gd name="connsiteX22" fmla="*/ 17410 w 205103"/>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103" h="170101">
                  <a:moveTo>
                    <a:pt x="89800" y="23750"/>
                  </a:moveTo>
                  <a:cubicBezTo>
                    <a:pt x="133615" y="5652"/>
                    <a:pt x="183145" y="-2920"/>
                    <a:pt x="199337" y="890"/>
                  </a:cubicBezTo>
                  <a:cubicBezTo>
                    <a:pt x="227912" y="7557"/>
                    <a:pt x="142187" y="50420"/>
                    <a:pt x="119327" y="105665"/>
                  </a:cubicBezTo>
                  <a:cubicBezTo>
                    <a:pt x="111707" y="123762"/>
                    <a:pt x="101230" y="137097"/>
                    <a:pt x="90752" y="147575"/>
                  </a:cubicBezTo>
                  <a:lnTo>
                    <a:pt x="90752" y="105665"/>
                  </a:lnTo>
                  <a:cubicBezTo>
                    <a:pt x="91705" y="103760"/>
                    <a:pt x="92657" y="100902"/>
                    <a:pt x="93610" y="98997"/>
                  </a:cubicBezTo>
                  <a:cubicBezTo>
                    <a:pt x="97420" y="91377"/>
                    <a:pt x="101230" y="83757"/>
                    <a:pt x="105992" y="76137"/>
                  </a:cubicBezTo>
                  <a:cubicBezTo>
                    <a:pt x="118375" y="58040"/>
                    <a:pt x="134567" y="41847"/>
                    <a:pt x="151712" y="26607"/>
                  </a:cubicBezTo>
                  <a:cubicBezTo>
                    <a:pt x="152665" y="25655"/>
                    <a:pt x="152665" y="25655"/>
                    <a:pt x="153617" y="24702"/>
                  </a:cubicBezTo>
                  <a:cubicBezTo>
                    <a:pt x="131710" y="30417"/>
                    <a:pt x="106945" y="38990"/>
                    <a:pt x="96467" y="43752"/>
                  </a:cubicBezTo>
                  <a:lnTo>
                    <a:pt x="89800" y="46610"/>
                  </a:lnTo>
                  <a:lnTo>
                    <a:pt x="89800"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D9F9249C-87FB-475E-897E-6AB0F7676746}"/>
                </a:ext>
              </a:extLst>
            </p:cNvPr>
            <p:cNvSpPr/>
            <p:nvPr/>
          </p:nvSpPr>
          <p:spPr>
            <a:xfrm>
              <a:off x="6753564" y="2194190"/>
              <a:ext cx="152298" cy="303264"/>
            </a:xfrm>
            <a:custGeom>
              <a:avLst/>
              <a:gdLst>
                <a:gd name="connsiteX0" fmla="*/ 145393 w 152298"/>
                <a:gd name="connsiteY0" fmla="*/ 30849 h 303264"/>
                <a:gd name="connsiteX1" fmla="*/ 41570 w 152298"/>
                <a:gd name="connsiteY1" fmla="*/ 288024 h 303264"/>
                <a:gd name="connsiteX2" fmla="*/ 21568 w 152298"/>
                <a:gd name="connsiteY2" fmla="*/ 303264 h 303264"/>
                <a:gd name="connsiteX3" fmla="*/ 613 w 152298"/>
                <a:gd name="connsiteY3" fmla="*/ 288024 h 303264"/>
                <a:gd name="connsiteX4" fmla="*/ 125391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0" y="288024"/>
                  </a:cubicBezTo>
                  <a:cubicBezTo>
                    <a:pt x="41570" y="296597"/>
                    <a:pt x="32998" y="303264"/>
                    <a:pt x="21568" y="303264"/>
                  </a:cubicBezTo>
                  <a:cubicBezTo>
                    <a:pt x="10138" y="303264"/>
                    <a:pt x="1566" y="296597"/>
                    <a:pt x="613" y="288024"/>
                  </a:cubicBezTo>
                  <a:cubicBezTo>
                    <a:pt x="-340" y="196584"/>
                    <a:pt x="-11770" y="46089"/>
                    <a:pt x="125391" y="369"/>
                  </a:cubicBezTo>
                  <a:cubicBezTo>
                    <a:pt x="135868" y="-1536"/>
                    <a:pt x="147298" y="4179"/>
                    <a:pt x="149203" y="11799"/>
                  </a:cubicBezTo>
                  <a:cubicBezTo>
                    <a:pt x="152060" y="21324"/>
                    <a:pt x="155870" y="28944"/>
                    <a:pt x="145393" y="30849"/>
                  </a:cubicBezTo>
                  <a:close/>
                </a:path>
              </a:pathLst>
            </a:custGeom>
            <a:solidFill>
              <a:srgbClr val="666666"/>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B450F525-1803-44A4-8864-DED6ED9AD4FC}"/>
                </a:ext>
              </a:extLst>
            </p:cNvPr>
            <p:cNvSpPr/>
            <p:nvPr/>
          </p:nvSpPr>
          <p:spPr>
            <a:xfrm>
              <a:off x="6674167" y="2645092"/>
              <a:ext cx="380047" cy="460057"/>
            </a:xfrm>
            <a:custGeom>
              <a:avLst/>
              <a:gdLst>
                <a:gd name="connsiteX0" fmla="*/ 330517 w 380047"/>
                <a:gd name="connsiteY0" fmla="*/ 89535 h 460057"/>
                <a:gd name="connsiteX1" fmla="*/ 49530 w 380047"/>
                <a:gd name="connsiteY1" fmla="*/ 89535 h 460057"/>
                <a:gd name="connsiteX2" fmla="*/ 49530 w 380047"/>
                <a:gd name="connsiteY2" fmla="*/ 0 h 460057"/>
                <a:gd name="connsiteX3" fmla="*/ 330517 w 380047"/>
                <a:gd name="connsiteY3" fmla="*/ 0 h 460057"/>
                <a:gd name="connsiteX4" fmla="*/ 330517 w 380047"/>
                <a:gd name="connsiteY4" fmla="*/ 89535 h 460057"/>
                <a:gd name="connsiteX5" fmla="*/ 330517 w 380047"/>
                <a:gd name="connsiteY5" fmla="*/ 89535 h 460057"/>
                <a:gd name="connsiteX6" fmla="*/ 213360 w 380047"/>
                <a:gd name="connsiteY6" fmla="*/ 220980 h 460057"/>
                <a:gd name="connsiteX7" fmla="*/ 213360 w 380047"/>
                <a:gd name="connsiteY7" fmla="*/ 372428 h 460057"/>
                <a:gd name="connsiteX8" fmla="*/ 257175 w 380047"/>
                <a:gd name="connsiteY8" fmla="*/ 460058 h 460057"/>
                <a:gd name="connsiteX9" fmla="*/ 330517 w 380047"/>
                <a:gd name="connsiteY9" fmla="*/ 460058 h 460057"/>
                <a:gd name="connsiteX10" fmla="*/ 369570 w 380047"/>
                <a:gd name="connsiteY10" fmla="*/ 402908 h 460057"/>
                <a:gd name="connsiteX11" fmla="*/ 380047 w 380047"/>
                <a:gd name="connsiteY11" fmla="*/ 357188 h 460057"/>
                <a:gd name="connsiteX12" fmla="*/ 330517 w 380047"/>
                <a:gd name="connsiteY12" fmla="*/ 317183 h 460057"/>
                <a:gd name="connsiteX13" fmla="*/ 316230 w 380047"/>
                <a:gd name="connsiteY13" fmla="*/ 381000 h 460057"/>
                <a:gd name="connsiteX14" fmla="*/ 282892 w 380047"/>
                <a:gd name="connsiteY14" fmla="*/ 381000 h 460057"/>
                <a:gd name="connsiteX15" fmla="*/ 271463 w 380047"/>
                <a:gd name="connsiteY15" fmla="*/ 333375 h 460057"/>
                <a:gd name="connsiteX16" fmla="*/ 271463 w 380047"/>
                <a:gd name="connsiteY16" fmla="*/ 221933 h 460057"/>
                <a:gd name="connsiteX17" fmla="*/ 374332 w 380047"/>
                <a:gd name="connsiteY17" fmla="*/ 221933 h 460057"/>
                <a:gd name="connsiteX18" fmla="*/ 374332 w 380047"/>
                <a:gd name="connsiteY18" fmla="*/ 141923 h 460057"/>
                <a:gd name="connsiteX19" fmla="*/ 12382 w 380047"/>
                <a:gd name="connsiteY19" fmla="*/ 141923 h 460057"/>
                <a:gd name="connsiteX20" fmla="*/ 12382 w 380047"/>
                <a:gd name="connsiteY20" fmla="*/ 221933 h 460057"/>
                <a:gd name="connsiteX21" fmla="*/ 100965 w 380047"/>
                <a:gd name="connsiteY21" fmla="*/ 221933 h 460057"/>
                <a:gd name="connsiteX22" fmla="*/ 0 w 380047"/>
                <a:gd name="connsiteY22" fmla="*/ 374333 h 460057"/>
                <a:gd name="connsiteX23" fmla="*/ 12382 w 380047"/>
                <a:gd name="connsiteY23" fmla="*/ 460058 h 460057"/>
                <a:gd name="connsiteX24" fmla="*/ 162877 w 380047"/>
                <a:gd name="connsiteY24" fmla="*/ 220980 h 460057"/>
                <a:gd name="connsiteX25" fmla="*/ 213360 w 380047"/>
                <a:gd name="connsiteY25" fmla="*/ 220980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0047" h="460057">
                  <a:moveTo>
                    <a:pt x="330517" y="89535"/>
                  </a:moveTo>
                  <a:lnTo>
                    <a:pt x="49530" y="89535"/>
                  </a:lnTo>
                  <a:lnTo>
                    <a:pt x="49530" y="0"/>
                  </a:lnTo>
                  <a:lnTo>
                    <a:pt x="330517" y="0"/>
                  </a:lnTo>
                  <a:lnTo>
                    <a:pt x="330517" y="89535"/>
                  </a:lnTo>
                  <a:lnTo>
                    <a:pt x="330517" y="89535"/>
                  </a:lnTo>
                  <a:close/>
                  <a:moveTo>
                    <a:pt x="213360" y="220980"/>
                  </a:moveTo>
                  <a:lnTo>
                    <a:pt x="213360" y="372428"/>
                  </a:lnTo>
                  <a:cubicBezTo>
                    <a:pt x="213360" y="410528"/>
                    <a:pt x="229552" y="460058"/>
                    <a:pt x="257175" y="460058"/>
                  </a:cubicBezTo>
                  <a:cubicBezTo>
                    <a:pt x="285750" y="460058"/>
                    <a:pt x="315277" y="460058"/>
                    <a:pt x="330517" y="460058"/>
                  </a:cubicBezTo>
                  <a:cubicBezTo>
                    <a:pt x="345757" y="460058"/>
                    <a:pt x="362902" y="429578"/>
                    <a:pt x="369570" y="402908"/>
                  </a:cubicBezTo>
                  <a:cubicBezTo>
                    <a:pt x="376238" y="376238"/>
                    <a:pt x="380047" y="357188"/>
                    <a:pt x="380047" y="357188"/>
                  </a:cubicBezTo>
                  <a:lnTo>
                    <a:pt x="330517" y="317183"/>
                  </a:lnTo>
                  <a:cubicBezTo>
                    <a:pt x="330517" y="317183"/>
                    <a:pt x="324802" y="381000"/>
                    <a:pt x="316230" y="381000"/>
                  </a:cubicBezTo>
                  <a:cubicBezTo>
                    <a:pt x="306705" y="381000"/>
                    <a:pt x="293370" y="381000"/>
                    <a:pt x="282892" y="381000"/>
                  </a:cubicBezTo>
                  <a:cubicBezTo>
                    <a:pt x="272415" y="381000"/>
                    <a:pt x="271463" y="361950"/>
                    <a:pt x="271463" y="333375"/>
                  </a:cubicBezTo>
                  <a:lnTo>
                    <a:pt x="271463" y="221933"/>
                  </a:lnTo>
                  <a:lnTo>
                    <a:pt x="374332" y="221933"/>
                  </a:lnTo>
                  <a:lnTo>
                    <a:pt x="374332" y="141923"/>
                  </a:lnTo>
                  <a:lnTo>
                    <a:pt x="12382" y="141923"/>
                  </a:lnTo>
                  <a:lnTo>
                    <a:pt x="12382" y="221933"/>
                  </a:lnTo>
                  <a:lnTo>
                    <a:pt x="100965" y="221933"/>
                  </a:lnTo>
                  <a:cubicBezTo>
                    <a:pt x="92392" y="347663"/>
                    <a:pt x="0" y="374333"/>
                    <a:pt x="0" y="374333"/>
                  </a:cubicBezTo>
                  <a:lnTo>
                    <a:pt x="12382" y="460058"/>
                  </a:lnTo>
                  <a:cubicBezTo>
                    <a:pt x="140017" y="400050"/>
                    <a:pt x="160020" y="274320"/>
                    <a:pt x="162877" y="220980"/>
                  </a:cubicBezTo>
                  <a:lnTo>
                    <a:pt x="213360" y="220980"/>
                  </a:lnTo>
                  <a:close/>
                </a:path>
              </a:pathLst>
            </a:custGeom>
            <a:solidFill>
              <a:srgbClr val="000000"/>
            </a:solidFill>
            <a:ln w="9525"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F33B5DDE-8ACA-4B51-9BB9-90E4752E81C9}"/>
              </a:ext>
            </a:extLst>
          </p:cNvPr>
          <p:cNvGrpSpPr/>
          <p:nvPr/>
        </p:nvGrpSpPr>
        <p:grpSpPr>
          <a:xfrm>
            <a:off x="6489676" y="1855664"/>
            <a:ext cx="1034040" cy="1022384"/>
            <a:chOff x="515938" y="1562456"/>
            <a:chExt cx="1332376" cy="1317356"/>
          </a:xfrm>
        </p:grpSpPr>
        <p:sp>
          <p:nvSpPr>
            <p:cNvPr id="198" name="Freeform: Shape 197">
              <a:extLst>
                <a:ext uri="{FF2B5EF4-FFF2-40B4-BE49-F238E27FC236}">
                  <a16:creationId xmlns:a16="http://schemas.microsoft.com/office/drawing/2014/main" id="{119C35A7-8130-4B87-8491-B0E3927CACCD}"/>
                </a:ext>
              </a:extLst>
            </p:cNvPr>
            <p:cNvSpPr/>
            <p:nvPr/>
          </p:nvSpPr>
          <p:spPr>
            <a:xfrm>
              <a:off x="515938" y="1562456"/>
              <a:ext cx="1332376" cy="1307702"/>
            </a:xfrm>
            <a:custGeom>
              <a:avLst/>
              <a:gdLst>
                <a:gd name="connsiteX0" fmla="*/ 1332376 w 1332376"/>
                <a:gd name="connsiteY0" fmla="*/ 653851 h 1307702"/>
                <a:gd name="connsiteX1" fmla="*/ 945107 w 1332376"/>
                <a:gd name="connsiteY1" fmla="*/ 1247627 h 1307702"/>
                <a:gd name="connsiteX2" fmla="*/ 893615 w 1332376"/>
                <a:gd name="connsiteY2" fmla="*/ 1268546 h 1307702"/>
                <a:gd name="connsiteX3" fmla="*/ 718754 w 1332376"/>
                <a:gd name="connsiteY3" fmla="*/ 1305557 h 1307702"/>
                <a:gd name="connsiteX4" fmla="*/ 701589 w 1332376"/>
                <a:gd name="connsiteY4" fmla="*/ 1306630 h 1307702"/>
                <a:gd name="connsiteX5" fmla="*/ 666188 w 1332376"/>
                <a:gd name="connsiteY5" fmla="*/ 1307702 h 1307702"/>
                <a:gd name="connsiteX6" fmla="*/ 547647 w 1332376"/>
                <a:gd name="connsiteY6" fmla="*/ 1297511 h 1307702"/>
                <a:gd name="connsiteX7" fmla="*/ 539602 w 1332376"/>
                <a:gd name="connsiteY7" fmla="*/ 1295902 h 1307702"/>
                <a:gd name="connsiteX8" fmla="*/ 385123 w 1332376"/>
                <a:gd name="connsiteY8" fmla="*/ 1246555 h 1307702"/>
                <a:gd name="connsiteX9" fmla="*/ 0 w 1332376"/>
                <a:gd name="connsiteY9" fmla="*/ 653851 h 1307702"/>
                <a:gd name="connsiteX10" fmla="*/ 666188 w 1332376"/>
                <a:gd name="connsiteY10" fmla="*/ 0 h 1307702"/>
                <a:gd name="connsiteX11" fmla="*/ 1332376 w 1332376"/>
                <a:gd name="connsiteY11"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2376" h="1307702">
                  <a:moveTo>
                    <a:pt x="1332376" y="653851"/>
                  </a:moveTo>
                  <a:cubicBezTo>
                    <a:pt x="1332376" y="917215"/>
                    <a:pt x="1173607" y="1144105"/>
                    <a:pt x="945107" y="1247627"/>
                  </a:cubicBezTo>
                  <a:cubicBezTo>
                    <a:pt x="928480" y="1255137"/>
                    <a:pt x="910779" y="1262110"/>
                    <a:pt x="893615" y="1268546"/>
                  </a:cubicBezTo>
                  <a:cubicBezTo>
                    <a:pt x="838367" y="1288393"/>
                    <a:pt x="779365" y="1300729"/>
                    <a:pt x="718754" y="1305557"/>
                  </a:cubicBezTo>
                  <a:cubicBezTo>
                    <a:pt x="712853" y="1306093"/>
                    <a:pt x="707490" y="1306093"/>
                    <a:pt x="701589" y="1306630"/>
                  </a:cubicBezTo>
                  <a:cubicBezTo>
                    <a:pt x="689789" y="1307166"/>
                    <a:pt x="677989" y="1307702"/>
                    <a:pt x="666188" y="1307702"/>
                  </a:cubicBezTo>
                  <a:cubicBezTo>
                    <a:pt x="625959" y="1307702"/>
                    <a:pt x="586267" y="1303948"/>
                    <a:pt x="547647" y="1297511"/>
                  </a:cubicBezTo>
                  <a:cubicBezTo>
                    <a:pt x="544965" y="1296975"/>
                    <a:pt x="542284" y="1296438"/>
                    <a:pt x="539602" y="1295902"/>
                  </a:cubicBezTo>
                  <a:cubicBezTo>
                    <a:pt x="485427" y="1285711"/>
                    <a:pt x="433398" y="1269083"/>
                    <a:pt x="385123" y="1246555"/>
                  </a:cubicBezTo>
                  <a:cubicBezTo>
                    <a:pt x="157697" y="1142496"/>
                    <a:pt x="0" y="916143"/>
                    <a:pt x="0" y="653851"/>
                  </a:cubicBezTo>
                  <a:cubicBezTo>
                    <a:pt x="0" y="292865"/>
                    <a:pt x="298229" y="0"/>
                    <a:pt x="666188" y="0"/>
                  </a:cubicBezTo>
                  <a:cubicBezTo>
                    <a:pt x="1034147" y="0"/>
                    <a:pt x="1332376" y="292865"/>
                    <a:pt x="1332376" y="653851"/>
                  </a:cubicBezTo>
                  <a:close/>
                </a:path>
              </a:pathLst>
            </a:custGeom>
            <a:solidFill>
              <a:srgbClr val="00A79D"/>
            </a:solidFill>
            <a:ln w="5348" cap="flat">
              <a:noFill/>
              <a:prstDash val="solid"/>
              <a:miter/>
            </a:ln>
          </p:spPr>
          <p:txBody>
            <a:bodyPr rtlCol="0" anchor="ctr"/>
            <a:lstStyle/>
            <a:p>
              <a:endParaRPr lang="en-ID"/>
            </a:p>
          </p:txBody>
        </p:sp>
        <p:grpSp>
          <p:nvGrpSpPr>
            <p:cNvPr id="199" name="Graphic 120">
              <a:extLst>
                <a:ext uri="{FF2B5EF4-FFF2-40B4-BE49-F238E27FC236}">
                  <a16:creationId xmlns:a16="http://schemas.microsoft.com/office/drawing/2014/main" id="{8DA97D6B-F8D5-4E3A-9CB4-189178D940FF}"/>
                </a:ext>
              </a:extLst>
            </p:cNvPr>
            <p:cNvGrpSpPr/>
            <p:nvPr/>
          </p:nvGrpSpPr>
          <p:grpSpPr>
            <a:xfrm>
              <a:off x="515938" y="1572647"/>
              <a:ext cx="1082237" cy="1307165"/>
              <a:chOff x="515938" y="1227736"/>
              <a:chExt cx="1082237" cy="1307165"/>
            </a:xfrm>
          </p:grpSpPr>
          <p:sp>
            <p:nvSpPr>
              <p:cNvPr id="200" name="Freeform: Shape 199">
                <a:extLst>
                  <a:ext uri="{FF2B5EF4-FFF2-40B4-BE49-F238E27FC236}">
                    <a16:creationId xmlns:a16="http://schemas.microsoft.com/office/drawing/2014/main" id="{DE22E740-34DF-4894-903E-36378C1A2E6F}"/>
                  </a:ext>
                </a:extLst>
              </p:cNvPr>
              <p:cNvSpPr/>
              <p:nvPr/>
            </p:nvSpPr>
            <p:spPr>
              <a:xfrm>
                <a:off x="765544" y="1723354"/>
                <a:ext cx="389225" cy="570413"/>
              </a:xfrm>
              <a:custGeom>
                <a:avLst/>
                <a:gdLst>
                  <a:gd name="connsiteX0" fmla="*/ 389226 w 389225"/>
                  <a:gd name="connsiteY0" fmla="*/ 531019 h 570413"/>
                  <a:gd name="connsiteX1" fmla="*/ 351142 w 389225"/>
                  <a:gd name="connsiteY1" fmla="*/ 537456 h 570413"/>
                  <a:gd name="connsiteX2" fmla="*/ 182182 w 389225"/>
                  <a:gd name="connsiteY2" fmla="*/ 559984 h 570413"/>
                  <a:gd name="connsiteX3" fmla="*/ 137126 w 389225"/>
                  <a:gd name="connsiteY3" fmla="*/ 563202 h 570413"/>
                  <a:gd name="connsiteX4" fmla="*/ 59886 w 389225"/>
                  <a:gd name="connsiteY4" fmla="*/ 569103 h 570413"/>
                  <a:gd name="connsiteX5" fmla="*/ 33604 w 389225"/>
                  <a:gd name="connsiteY5" fmla="*/ 565884 h 570413"/>
                  <a:gd name="connsiteX6" fmla="*/ 24485 w 389225"/>
                  <a:gd name="connsiteY6" fmla="*/ 558375 h 570413"/>
                  <a:gd name="connsiteX7" fmla="*/ 12685 w 389225"/>
                  <a:gd name="connsiteY7" fmla="*/ 536383 h 570413"/>
                  <a:gd name="connsiteX8" fmla="*/ 5175 w 389225"/>
                  <a:gd name="connsiteY8" fmla="*/ 491863 h 570413"/>
                  <a:gd name="connsiteX9" fmla="*/ 4102 w 389225"/>
                  <a:gd name="connsiteY9" fmla="*/ 417306 h 570413"/>
                  <a:gd name="connsiteX10" fmla="*/ 21267 w 389225"/>
                  <a:gd name="connsiteY10" fmla="*/ 383514 h 570413"/>
                  <a:gd name="connsiteX11" fmla="*/ 80269 w 389225"/>
                  <a:gd name="connsiteY11" fmla="*/ 288574 h 570413"/>
                  <a:gd name="connsiteX12" fmla="*/ 167699 w 389225"/>
                  <a:gd name="connsiteY12" fmla="*/ 123368 h 570413"/>
                  <a:gd name="connsiteX13" fmla="*/ 190764 w 389225"/>
                  <a:gd name="connsiteY13" fmla="*/ 63830 h 570413"/>
                  <a:gd name="connsiteX14" fmla="*/ 204710 w 389225"/>
                  <a:gd name="connsiteY14" fmla="*/ 42911 h 570413"/>
                  <a:gd name="connsiteX15" fmla="*/ 221338 w 389225"/>
                  <a:gd name="connsiteY15" fmla="*/ 27356 h 570413"/>
                  <a:gd name="connsiteX16" fmla="*/ 235284 w 389225"/>
                  <a:gd name="connsiteY16" fmla="*/ 19310 h 570413"/>
                  <a:gd name="connsiteX17" fmla="*/ 235820 w 389225"/>
                  <a:gd name="connsiteY17" fmla="*/ 18773 h 570413"/>
                  <a:gd name="connsiteX18" fmla="*/ 284095 w 389225"/>
                  <a:gd name="connsiteY18" fmla="*/ 10728 h 570413"/>
                  <a:gd name="connsiteX19" fmla="*/ 330224 w 389225"/>
                  <a:gd name="connsiteY19" fmla="*/ 4291 h 570413"/>
                  <a:gd name="connsiteX20" fmla="*/ 341488 w 389225"/>
                  <a:gd name="connsiteY20" fmla="*/ 2146 h 570413"/>
                  <a:gd name="connsiteX21" fmla="*/ 351142 w 389225"/>
                  <a:gd name="connsiteY21" fmla="*/ 0 h 570413"/>
                  <a:gd name="connsiteX22" fmla="*/ 306086 w 389225"/>
                  <a:gd name="connsiteY22" fmla="*/ 59002 h 570413"/>
                  <a:gd name="connsiteX23" fmla="*/ 333978 w 389225"/>
                  <a:gd name="connsiteY23" fmla="*/ 81530 h 570413"/>
                  <a:gd name="connsiteX24" fmla="*/ 274976 w 389225"/>
                  <a:gd name="connsiteY24" fmla="*/ 113713 h 570413"/>
                  <a:gd name="connsiteX25" fmla="*/ 272831 w 389225"/>
                  <a:gd name="connsiteY25" fmla="*/ 114786 h 570413"/>
                  <a:gd name="connsiteX26" fmla="*/ 268539 w 389225"/>
                  <a:gd name="connsiteY26" fmla="*/ 118004 h 570413"/>
                  <a:gd name="connsiteX27" fmla="*/ 267467 w 389225"/>
                  <a:gd name="connsiteY27" fmla="*/ 124441 h 570413"/>
                  <a:gd name="connsiteX28" fmla="*/ 267467 w 389225"/>
                  <a:gd name="connsiteY28" fmla="*/ 131950 h 570413"/>
                  <a:gd name="connsiteX29" fmla="*/ 270149 w 389225"/>
                  <a:gd name="connsiteY29" fmla="*/ 194707 h 570413"/>
                  <a:gd name="connsiteX30" fmla="*/ 277122 w 389225"/>
                  <a:gd name="connsiteY30" fmla="*/ 253173 h 570413"/>
                  <a:gd name="connsiteX31" fmla="*/ 286240 w 389225"/>
                  <a:gd name="connsiteY31" fmla="*/ 283210 h 570413"/>
                  <a:gd name="connsiteX32" fmla="*/ 276049 w 389225"/>
                  <a:gd name="connsiteY32" fmla="*/ 277310 h 570413"/>
                  <a:gd name="connsiteX33" fmla="*/ 265321 w 389225"/>
                  <a:gd name="connsiteY33" fmla="*/ 270873 h 570413"/>
                  <a:gd name="connsiteX34" fmla="*/ 265321 w 389225"/>
                  <a:gd name="connsiteY34" fmla="*/ 270873 h 570413"/>
                  <a:gd name="connsiteX35" fmla="*/ 251912 w 389225"/>
                  <a:gd name="connsiteY35" fmla="*/ 262291 h 570413"/>
                  <a:gd name="connsiteX36" fmla="*/ 244402 w 389225"/>
                  <a:gd name="connsiteY36" fmla="*/ 257464 h 570413"/>
                  <a:gd name="connsiteX37" fmla="*/ 237966 w 389225"/>
                  <a:gd name="connsiteY37" fmla="*/ 253173 h 570413"/>
                  <a:gd name="connsiteX38" fmla="*/ 230993 w 389225"/>
                  <a:gd name="connsiteY38" fmla="*/ 248345 h 570413"/>
                  <a:gd name="connsiteX39" fmla="*/ 230993 w 389225"/>
                  <a:gd name="connsiteY39" fmla="*/ 248345 h 570413"/>
                  <a:gd name="connsiteX40" fmla="*/ 230993 w 389225"/>
                  <a:gd name="connsiteY40" fmla="*/ 248345 h 570413"/>
                  <a:gd name="connsiteX41" fmla="*/ 226702 w 389225"/>
                  <a:gd name="connsiteY41" fmla="*/ 248882 h 570413"/>
                  <a:gd name="connsiteX42" fmla="*/ 202028 w 389225"/>
                  <a:gd name="connsiteY42" fmla="*/ 263364 h 570413"/>
                  <a:gd name="connsiteX43" fmla="*/ 190764 w 389225"/>
                  <a:gd name="connsiteY43" fmla="*/ 277846 h 570413"/>
                  <a:gd name="connsiteX44" fmla="*/ 151608 w 389225"/>
                  <a:gd name="connsiteY44" fmla="*/ 349185 h 570413"/>
                  <a:gd name="connsiteX45" fmla="*/ 145171 w 389225"/>
                  <a:gd name="connsiteY45" fmla="*/ 365277 h 570413"/>
                  <a:gd name="connsiteX46" fmla="*/ 138198 w 389225"/>
                  <a:gd name="connsiteY46" fmla="*/ 384050 h 570413"/>
                  <a:gd name="connsiteX47" fmla="*/ 131225 w 389225"/>
                  <a:gd name="connsiteY47" fmla="*/ 406042 h 570413"/>
                  <a:gd name="connsiteX48" fmla="*/ 313059 w 389225"/>
                  <a:gd name="connsiteY48" fmla="*/ 495082 h 570413"/>
                  <a:gd name="connsiteX49" fmla="*/ 320032 w 389225"/>
                  <a:gd name="connsiteY49" fmla="*/ 498300 h 570413"/>
                  <a:gd name="connsiteX50" fmla="*/ 389226 w 389225"/>
                  <a:gd name="connsiteY50" fmla="*/ 531019 h 57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9225" h="570413">
                    <a:moveTo>
                      <a:pt x="389226" y="531019"/>
                    </a:moveTo>
                    <a:cubicBezTo>
                      <a:pt x="376889" y="533701"/>
                      <a:pt x="364016" y="535847"/>
                      <a:pt x="351142" y="537456"/>
                    </a:cubicBezTo>
                    <a:cubicBezTo>
                      <a:pt x="294822" y="546038"/>
                      <a:pt x="238502" y="554620"/>
                      <a:pt x="182182" y="559984"/>
                    </a:cubicBezTo>
                    <a:cubicBezTo>
                      <a:pt x="167163" y="561593"/>
                      <a:pt x="152144" y="562666"/>
                      <a:pt x="137126" y="563202"/>
                    </a:cubicBezTo>
                    <a:cubicBezTo>
                      <a:pt x="111916" y="564275"/>
                      <a:pt x="84560" y="562130"/>
                      <a:pt x="59886" y="569103"/>
                    </a:cubicBezTo>
                    <a:cubicBezTo>
                      <a:pt x="51304" y="571785"/>
                      <a:pt x="41649" y="570175"/>
                      <a:pt x="33604" y="565884"/>
                    </a:cubicBezTo>
                    <a:cubicBezTo>
                      <a:pt x="30385" y="563739"/>
                      <a:pt x="27167" y="561593"/>
                      <a:pt x="24485" y="558375"/>
                    </a:cubicBezTo>
                    <a:cubicBezTo>
                      <a:pt x="19121" y="552475"/>
                      <a:pt x="14830" y="544429"/>
                      <a:pt x="12685" y="536383"/>
                    </a:cubicBezTo>
                    <a:cubicBezTo>
                      <a:pt x="7857" y="522437"/>
                      <a:pt x="7857" y="506346"/>
                      <a:pt x="5175" y="491863"/>
                    </a:cubicBezTo>
                    <a:cubicBezTo>
                      <a:pt x="884" y="467190"/>
                      <a:pt x="-3407" y="440907"/>
                      <a:pt x="4102" y="417306"/>
                    </a:cubicBezTo>
                    <a:cubicBezTo>
                      <a:pt x="7857" y="404969"/>
                      <a:pt x="14830" y="394242"/>
                      <a:pt x="21267" y="383514"/>
                    </a:cubicBezTo>
                    <a:cubicBezTo>
                      <a:pt x="41113" y="351867"/>
                      <a:pt x="60959" y="320221"/>
                      <a:pt x="80269" y="288574"/>
                    </a:cubicBezTo>
                    <a:cubicBezTo>
                      <a:pt x="112988" y="235472"/>
                      <a:pt x="146244" y="182370"/>
                      <a:pt x="167699" y="123368"/>
                    </a:cubicBezTo>
                    <a:cubicBezTo>
                      <a:pt x="175209" y="103522"/>
                      <a:pt x="181109" y="82603"/>
                      <a:pt x="190764" y="63830"/>
                    </a:cubicBezTo>
                    <a:cubicBezTo>
                      <a:pt x="194519" y="56320"/>
                      <a:pt x="199346" y="49347"/>
                      <a:pt x="204710" y="42911"/>
                    </a:cubicBezTo>
                    <a:cubicBezTo>
                      <a:pt x="209537" y="37010"/>
                      <a:pt x="214901" y="31647"/>
                      <a:pt x="221338" y="27356"/>
                    </a:cubicBezTo>
                    <a:cubicBezTo>
                      <a:pt x="225629" y="24137"/>
                      <a:pt x="230456" y="21455"/>
                      <a:pt x="235284" y="19310"/>
                    </a:cubicBezTo>
                    <a:cubicBezTo>
                      <a:pt x="235284" y="19310"/>
                      <a:pt x="235820" y="19310"/>
                      <a:pt x="235820" y="18773"/>
                    </a:cubicBezTo>
                    <a:cubicBezTo>
                      <a:pt x="250839" y="12337"/>
                      <a:pt x="267467" y="11800"/>
                      <a:pt x="284095" y="10728"/>
                    </a:cubicBezTo>
                    <a:cubicBezTo>
                      <a:pt x="299650" y="9655"/>
                      <a:pt x="315205" y="7509"/>
                      <a:pt x="330224" y="4291"/>
                    </a:cubicBezTo>
                    <a:cubicBezTo>
                      <a:pt x="333978" y="3755"/>
                      <a:pt x="337733" y="2682"/>
                      <a:pt x="341488" y="2146"/>
                    </a:cubicBezTo>
                    <a:cubicBezTo>
                      <a:pt x="344706" y="1609"/>
                      <a:pt x="347924" y="536"/>
                      <a:pt x="351142" y="0"/>
                    </a:cubicBezTo>
                    <a:cubicBezTo>
                      <a:pt x="335051" y="17701"/>
                      <a:pt x="320032" y="38083"/>
                      <a:pt x="306086" y="59002"/>
                    </a:cubicBezTo>
                    <a:cubicBezTo>
                      <a:pt x="316278" y="65439"/>
                      <a:pt x="325396" y="72948"/>
                      <a:pt x="333978" y="81530"/>
                    </a:cubicBezTo>
                    <a:cubicBezTo>
                      <a:pt x="314668" y="91722"/>
                      <a:pt x="294822" y="103522"/>
                      <a:pt x="274976" y="113713"/>
                    </a:cubicBezTo>
                    <a:cubicBezTo>
                      <a:pt x="274440" y="114250"/>
                      <a:pt x="273367" y="114786"/>
                      <a:pt x="272831" y="114786"/>
                    </a:cubicBezTo>
                    <a:cubicBezTo>
                      <a:pt x="271221" y="115859"/>
                      <a:pt x="269612" y="116395"/>
                      <a:pt x="268539" y="118004"/>
                    </a:cubicBezTo>
                    <a:cubicBezTo>
                      <a:pt x="267467" y="120150"/>
                      <a:pt x="267467" y="122295"/>
                      <a:pt x="267467" y="124441"/>
                    </a:cubicBezTo>
                    <a:cubicBezTo>
                      <a:pt x="267467" y="127123"/>
                      <a:pt x="267467" y="129268"/>
                      <a:pt x="267467" y="131950"/>
                    </a:cubicBezTo>
                    <a:cubicBezTo>
                      <a:pt x="268003" y="152869"/>
                      <a:pt x="269076" y="173788"/>
                      <a:pt x="270149" y="194707"/>
                    </a:cubicBezTo>
                    <a:cubicBezTo>
                      <a:pt x="271221" y="214553"/>
                      <a:pt x="272831" y="233863"/>
                      <a:pt x="277122" y="253173"/>
                    </a:cubicBezTo>
                    <a:cubicBezTo>
                      <a:pt x="279267" y="263364"/>
                      <a:pt x="282485" y="273019"/>
                      <a:pt x="286240" y="283210"/>
                    </a:cubicBezTo>
                    <a:cubicBezTo>
                      <a:pt x="283022" y="281065"/>
                      <a:pt x="279267" y="279456"/>
                      <a:pt x="276049" y="277310"/>
                    </a:cubicBezTo>
                    <a:cubicBezTo>
                      <a:pt x="272294" y="275165"/>
                      <a:pt x="268539" y="273019"/>
                      <a:pt x="265321" y="270873"/>
                    </a:cubicBezTo>
                    <a:cubicBezTo>
                      <a:pt x="265321" y="270873"/>
                      <a:pt x="265321" y="270873"/>
                      <a:pt x="265321" y="270873"/>
                    </a:cubicBezTo>
                    <a:cubicBezTo>
                      <a:pt x="261030" y="268192"/>
                      <a:pt x="256203" y="265510"/>
                      <a:pt x="251912" y="262291"/>
                    </a:cubicBezTo>
                    <a:cubicBezTo>
                      <a:pt x="249230" y="260682"/>
                      <a:pt x="247084" y="259073"/>
                      <a:pt x="244402" y="257464"/>
                    </a:cubicBezTo>
                    <a:cubicBezTo>
                      <a:pt x="242257" y="255855"/>
                      <a:pt x="240111" y="254782"/>
                      <a:pt x="237966" y="253173"/>
                    </a:cubicBezTo>
                    <a:cubicBezTo>
                      <a:pt x="235820" y="251564"/>
                      <a:pt x="233138" y="249955"/>
                      <a:pt x="230993" y="248345"/>
                    </a:cubicBezTo>
                    <a:lnTo>
                      <a:pt x="230993" y="248345"/>
                    </a:lnTo>
                    <a:cubicBezTo>
                      <a:pt x="230993" y="248345"/>
                      <a:pt x="230993" y="248345"/>
                      <a:pt x="230993" y="248345"/>
                    </a:cubicBezTo>
                    <a:cubicBezTo>
                      <a:pt x="229383" y="248345"/>
                      <a:pt x="228311" y="248345"/>
                      <a:pt x="226702" y="248882"/>
                    </a:cubicBezTo>
                    <a:cubicBezTo>
                      <a:pt x="217047" y="249955"/>
                      <a:pt x="209001" y="255855"/>
                      <a:pt x="202028" y="263364"/>
                    </a:cubicBezTo>
                    <a:cubicBezTo>
                      <a:pt x="197737" y="267655"/>
                      <a:pt x="193982" y="273019"/>
                      <a:pt x="190764" y="277846"/>
                    </a:cubicBezTo>
                    <a:cubicBezTo>
                      <a:pt x="175745" y="300375"/>
                      <a:pt x="162336" y="324512"/>
                      <a:pt x="151608" y="349185"/>
                    </a:cubicBezTo>
                    <a:cubicBezTo>
                      <a:pt x="149462" y="354549"/>
                      <a:pt x="147317" y="359913"/>
                      <a:pt x="145171" y="365277"/>
                    </a:cubicBezTo>
                    <a:cubicBezTo>
                      <a:pt x="143026" y="371177"/>
                      <a:pt x="140344" y="377614"/>
                      <a:pt x="138198" y="384050"/>
                    </a:cubicBezTo>
                    <a:cubicBezTo>
                      <a:pt x="135516" y="391023"/>
                      <a:pt x="133371" y="398533"/>
                      <a:pt x="131225" y="406042"/>
                    </a:cubicBezTo>
                    <a:cubicBezTo>
                      <a:pt x="191837" y="435543"/>
                      <a:pt x="252448" y="465581"/>
                      <a:pt x="313059" y="495082"/>
                    </a:cubicBezTo>
                    <a:cubicBezTo>
                      <a:pt x="315205" y="496154"/>
                      <a:pt x="317350" y="497227"/>
                      <a:pt x="320032" y="498300"/>
                    </a:cubicBezTo>
                    <a:cubicBezTo>
                      <a:pt x="343633" y="508491"/>
                      <a:pt x="366161" y="519755"/>
                      <a:pt x="389226" y="531019"/>
                    </a:cubicBezTo>
                    <a:close/>
                  </a:path>
                </a:pathLst>
              </a:custGeom>
              <a:solidFill>
                <a:srgbClr val="58595B"/>
              </a:solidFill>
              <a:ln w="5348" cap="flat">
                <a:noFill/>
                <a:prstDash val="solid"/>
                <a:miter/>
              </a:ln>
            </p:spPr>
            <p:txBody>
              <a:bodyPr rtlCol="0" anchor="ctr"/>
              <a:lstStyle/>
              <a:p>
                <a:endParaRPr lang="en-ID"/>
              </a:p>
            </p:txBody>
          </p:sp>
          <p:grpSp>
            <p:nvGrpSpPr>
              <p:cNvPr id="201" name="Graphic 120">
                <a:extLst>
                  <a:ext uri="{FF2B5EF4-FFF2-40B4-BE49-F238E27FC236}">
                    <a16:creationId xmlns:a16="http://schemas.microsoft.com/office/drawing/2014/main" id="{695D3CAB-E05D-4E89-8360-52499AB1F94B}"/>
                  </a:ext>
                </a:extLst>
              </p:cNvPr>
              <p:cNvGrpSpPr/>
              <p:nvPr/>
            </p:nvGrpSpPr>
            <p:grpSpPr>
              <a:xfrm>
                <a:off x="988491" y="1696534"/>
                <a:ext cx="542283" cy="394241"/>
                <a:chOff x="988491" y="1696534"/>
                <a:chExt cx="542283" cy="394241"/>
              </a:xfrm>
              <a:solidFill>
                <a:srgbClr val="58595B"/>
              </a:solidFill>
            </p:grpSpPr>
            <p:sp>
              <p:nvSpPr>
                <p:cNvPr id="349" name="Freeform: Shape 348">
                  <a:extLst>
                    <a:ext uri="{FF2B5EF4-FFF2-40B4-BE49-F238E27FC236}">
                      <a16:creationId xmlns:a16="http://schemas.microsoft.com/office/drawing/2014/main" id="{D19BCA19-C0B0-480A-8441-8E73756F7C1F}"/>
                    </a:ext>
                  </a:extLst>
                </p:cNvPr>
                <p:cNvSpPr/>
                <p:nvPr/>
              </p:nvSpPr>
              <p:spPr>
                <a:xfrm>
                  <a:off x="988491" y="1722817"/>
                  <a:ext cx="129804" cy="283746"/>
                </a:xfrm>
                <a:custGeom>
                  <a:avLst/>
                  <a:gdLst>
                    <a:gd name="connsiteX0" fmla="*/ 46129 w 129804"/>
                    <a:gd name="connsiteY0" fmla="*/ 130877 h 283746"/>
                    <a:gd name="connsiteX1" fmla="*/ 45593 w 129804"/>
                    <a:gd name="connsiteY1" fmla="*/ 131950 h 283746"/>
                    <a:gd name="connsiteX2" fmla="*/ 48275 w 129804"/>
                    <a:gd name="connsiteY2" fmla="*/ 195243 h 283746"/>
                    <a:gd name="connsiteX3" fmla="*/ 55248 w 129804"/>
                    <a:gd name="connsiteY3" fmla="*/ 253709 h 283746"/>
                    <a:gd name="connsiteX4" fmla="*/ 64366 w 129804"/>
                    <a:gd name="connsiteY4" fmla="*/ 283747 h 283746"/>
                    <a:gd name="connsiteX5" fmla="*/ 54175 w 129804"/>
                    <a:gd name="connsiteY5" fmla="*/ 277847 h 283746"/>
                    <a:gd name="connsiteX6" fmla="*/ 43447 w 129804"/>
                    <a:gd name="connsiteY6" fmla="*/ 271410 h 283746"/>
                    <a:gd name="connsiteX7" fmla="*/ 43447 w 129804"/>
                    <a:gd name="connsiteY7" fmla="*/ 271410 h 283746"/>
                    <a:gd name="connsiteX8" fmla="*/ 30037 w 129804"/>
                    <a:gd name="connsiteY8" fmla="*/ 262828 h 283746"/>
                    <a:gd name="connsiteX9" fmla="*/ 22528 w 129804"/>
                    <a:gd name="connsiteY9" fmla="*/ 258000 h 283746"/>
                    <a:gd name="connsiteX10" fmla="*/ 16092 w 129804"/>
                    <a:gd name="connsiteY10" fmla="*/ 253709 h 283746"/>
                    <a:gd name="connsiteX11" fmla="*/ 9119 w 129804"/>
                    <a:gd name="connsiteY11" fmla="*/ 248882 h 283746"/>
                    <a:gd name="connsiteX12" fmla="*/ 9119 w 129804"/>
                    <a:gd name="connsiteY12" fmla="*/ 248882 h 283746"/>
                    <a:gd name="connsiteX13" fmla="*/ 10191 w 129804"/>
                    <a:gd name="connsiteY13" fmla="*/ 241909 h 283746"/>
                    <a:gd name="connsiteX14" fmla="*/ 15555 w 129804"/>
                    <a:gd name="connsiteY14" fmla="*/ 214017 h 283746"/>
                    <a:gd name="connsiteX15" fmla="*/ 10728 w 129804"/>
                    <a:gd name="connsiteY15" fmla="*/ 188807 h 283746"/>
                    <a:gd name="connsiteX16" fmla="*/ 5364 w 129804"/>
                    <a:gd name="connsiteY16" fmla="*/ 140532 h 283746"/>
                    <a:gd name="connsiteX17" fmla="*/ 536 w 129804"/>
                    <a:gd name="connsiteY17" fmla="*/ 53102 h 283746"/>
                    <a:gd name="connsiteX18" fmla="*/ 0 w 129804"/>
                    <a:gd name="connsiteY18" fmla="*/ 27892 h 283746"/>
                    <a:gd name="connsiteX19" fmla="*/ 13946 w 129804"/>
                    <a:gd name="connsiteY19" fmla="*/ 19846 h 283746"/>
                    <a:gd name="connsiteX20" fmla="*/ 14482 w 129804"/>
                    <a:gd name="connsiteY20" fmla="*/ 19310 h 283746"/>
                    <a:gd name="connsiteX21" fmla="*/ 62757 w 129804"/>
                    <a:gd name="connsiteY21" fmla="*/ 11264 h 283746"/>
                    <a:gd name="connsiteX22" fmla="*/ 108886 w 129804"/>
                    <a:gd name="connsiteY22" fmla="*/ 4827 h 283746"/>
                    <a:gd name="connsiteX23" fmla="*/ 119614 w 129804"/>
                    <a:gd name="connsiteY23" fmla="*/ 2682 h 283746"/>
                    <a:gd name="connsiteX24" fmla="*/ 129805 w 129804"/>
                    <a:gd name="connsiteY24" fmla="*/ 0 h 283746"/>
                    <a:gd name="connsiteX25" fmla="*/ 84749 w 129804"/>
                    <a:gd name="connsiteY25" fmla="*/ 59002 h 283746"/>
                    <a:gd name="connsiteX26" fmla="*/ 112641 w 129804"/>
                    <a:gd name="connsiteY26" fmla="*/ 81530 h 283746"/>
                    <a:gd name="connsiteX27" fmla="*/ 53638 w 129804"/>
                    <a:gd name="connsiteY27" fmla="*/ 113713 h 283746"/>
                    <a:gd name="connsiteX28" fmla="*/ 46129 w 129804"/>
                    <a:gd name="connsiteY28" fmla="*/ 130877 h 28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9804" h="283746">
                      <a:moveTo>
                        <a:pt x="46129" y="130877"/>
                      </a:moveTo>
                      <a:cubicBezTo>
                        <a:pt x="46129" y="131414"/>
                        <a:pt x="46129" y="131414"/>
                        <a:pt x="45593" y="131950"/>
                      </a:cubicBezTo>
                      <a:cubicBezTo>
                        <a:pt x="46129" y="152869"/>
                        <a:pt x="47202" y="173788"/>
                        <a:pt x="48275" y="195243"/>
                      </a:cubicBezTo>
                      <a:cubicBezTo>
                        <a:pt x="49347" y="215090"/>
                        <a:pt x="50956" y="234399"/>
                        <a:pt x="55248" y="253709"/>
                      </a:cubicBezTo>
                      <a:cubicBezTo>
                        <a:pt x="57393" y="263901"/>
                        <a:pt x="60611" y="273555"/>
                        <a:pt x="64366" y="283747"/>
                      </a:cubicBezTo>
                      <a:cubicBezTo>
                        <a:pt x="61148" y="281601"/>
                        <a:pt x="57393" y="279992"/>
                        <a:pt x="54175" y="277847"/>
                      </a:cubicBezTo>
                      <a:cubicBezTo>
                        <a:pt x="50420" y="275701"/>
                        <a:pt x="46665" y="273555"/>
                        <a:pt x="43447" y="271410"/>
                      </a:cubicBezTo>
                      <a:cubicBezTo>
                        <a:pt x="43447" y="271410"/>
                        <a:pt x="43447" y="271410"/>
                        <a:pt x="43447" y="271410"/>
                      </a:cubicBezTo>
                      <a:cubicBezTo>
                        <a:pt x="39156" y="268728"/>
                        <a:pt x="34329" y="266046"/>
                        <a:pt x="30037" y="262828"/>
                      </a:cubicBezTo>
                      <a:cubicBezTo>
                        <a:pt x="27356" y="261219"/>
                        <a:pt x="25210" y="259609"/>
                        <a:pt x="22528" y="258000"/>
                      </a:cubicBezTo>
                      <a:cubicBezTo>
                        <a:pt x="20383" y="256391"/>
                        <a:pt x="18237" y="255318"/>
                        <a:pt x="16092" y="253709"/>
                      </a:cubicBezTo>
                      <a:cubicBezTo>
                        <a:pt x="13946" y="252100"/>
                        <a:pt x="11264" y="250491"/>
                        <a:pt x="9119" y="248882"/>
                      </a:cubicBezTo>
                      <a:lnTo>
                        <a:pt x="9119" y="248882"/>
                      </a:lnTo>
                      <a:cubicBezTo>
                        <a:pt x="9119" y="246736"/>
                        <a:pt x="9655" y="244054"/>
                        <a:pt x="10191" y="241909"/>
                      </a:cubicBezTo>
                      <a:cubicBezTo>
                        <a:pt x="11800" y="232790"/>
                        <a:pt x="13410" y="223135"/>
                        <a:pt x="15555" y="214017"/>
                      </a:cubicBezTo>
                      <a:cubicBezTo>
                        <a:pt x="13410" y="205971"/>
                        <a:pt x="11800" y="196853"/>
                        <a:pt x="10728" y="188807"/>
                      </a:cubicBezTo>
                      <a:cubicBezTo>
                        <a:pt x="8582" y="172715"/>
                        <a:pt x="6437" y="156624"/>
                        <a:pt x="5364" y="140532"/>
                      </a:cubicBezTo>
                      <a:cubicBezTo>
                        <a:pt x="2682" y="111568"/>
                        <a:pt x="1073" y="82603"/>
                        <a:pt x="536" y="53102"/>
                      </a:cubicBezTo>
                      <a:cubicBezTo>
                        <a:pt x="536" y="45056"/>
                        <a:pt x="0" y="36474"/>
                        <a:pt x="0" y="27892"/>
                      </a:cubicBezTo>
                      <a:cubicBezTo>
                        <a:pt x="4291" y="24674"/>
                        <a:pt x="9119" y="21992"/>
                        <a:pt x="13946" y="19846"/>
                      </a:cubicBezTo>
                      <a:cubicBezTo>
                        <a:pt x="13946" y="19846"/>
                        <a:pt x="14482" y="19846"/>
                        <a:pt x="14482" y="19310"/>
                      </a:cubicBezTo>
                      <a:cubicBezTo>
                        <a:pt x="29501" y="12873"/>
                        <a:pt x="46129" y="12337"/>
                        <a:pt x="62757" y="11264"/>
                      </a:cubicBezTo>
                      <a:cubicBezTo>
                        <a:pt x="78312" y="10191"/>
                        <a:pt x="93867" y="8046"/>
                        <a:pt x="108886" y="4827"/>
                      </a:cubicBezTo>
                      <a:cubicBezTo>
                        <a:pt x="112641" y="4291"/>
                        <a:pt x="115859" y="3218"/>
                        <a:pt x="119614" y="2682"/>
                      </a:cubicBezTo>
                      <a:cubicBezTo>
                        <a:pt x="122832" y="2146"/>
                        <a:pt x="126586" y="1073"/>
                        <a:pt x="129805" y="0"/>
                      </a:cubicBezTo>
                      <a:cubicBezTo>
                        <a:pt x="113713" y="17701"/>
                        <a:pt x="98695" y="38083"/>
                        <a:pt x="84749" y="59002"/>
                      </a:cubicBezTo>
                      <a:cubicBezTo>
                        <a:pt x="94940" y="65439"/>
                        <a:pt x="104058" y="72948"/>
                        <a:pt x="112641" y="81530"/>
                      </a:cubicBezTo>
                      <a:cubicBezTo>
                        <a:pt x="93331" y="91722"/>
                        <a:pt x="73485" y="103522"/>
                        <a:pt x="53638" y="113713"/>
                      </a:cubicBezTo>
                      <a:cubicBezTo>
                        <a:pt x="50420" y="119077"/>
                        <a:pt x="48275" y="124977"/>
                        <a:pt x="46129" y="130877"/>
                      </a:cubicBezTo>
                      <a:close/>
                    </a:path>
                  </a:pathLst>
                </a:custGeom>
                <a:solidFill>
                  <a:srgbClr val="58595B"/>
                </a:solidFill>
                <a:ln w="5348"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901D819E-9EDB-49E7-B540-15F66AD835E3}"/>
                    </a:ext>
                  </a:extLst>
                </p:cNvPr>
                <p:cNvSpPr/>
                <p:nvPr/>
              </p:nvSpPr>
              <p:spPr>
                <a:xfrm>
                  <a:off x="1145652" y="1696534"/>
                  <a:ext cx="385123" cy="394241"/>
                </a:xfrm>
                <a:custGeom>
                  <a:avLst/>
                  <a:gdLst>
                    <a:gd name="connsiteX0" fmla="*/ 385123 w 385123"/>
                    <a:gd name="connsiteY0" fmla="*/ 35938 h 394241"/>
                    <a:gd name="connsiteX1" fmla="*/ 350795 w 385123"/>
                    <a:gd name="connsiteY1" fmla="*/ 49347 h 394241"/>
                    <a:gd name="connsiteX2" fmla="*/ 246736 w 385123"/>
                    <a:gd name="connsiteY2" fmla="*/ 142678 h 394241"/>
                    <a:gd name="connsiteX3" fmla="*/ 233863 w 385123"/>
                    <a:gd name="connsiteY3" fmla="*/ 160915 h 394241"/>
                    <a:gd name="connsiteX4" fmla="*/ 215626 w 385123"/>
                    <a:gd name="connsiteY4" fmla="*/ 201680 h 394241"/>
                    <a:gd name="connsiteX5" fmla="*/ 214553 w 385123"/>
                    <a:gd name="connsiteY5" fmla="*/ 204898 h 394241"/>
                    <a:gd name="connsiteX6" fmla="*/ 197925 w 385123"/>
                    <a:gd name="connsiteY6" fmla="*/ 253709 h 394241"/>
                    <a:gd name="connsiteX7" fmla="*/ 118541 w 385123"/>
                    <a:gd name="connsiteY7" fmla="*/ 394242 h 394241"/>
                    <a:gd name="connsiteX8" fmla="*/ 41302 w 385123"/>
                    <a:gd name="connsiteY8" fmla="*/ 371714 h 394241"/>
                    <a:gd name="connsiteX9" fmla="*/ 0 w 385123"/>
                    <a:gd name="connsiteY9" fmla="*/ 355622 h 394241"/>
                    <a:gd name="connsiteX10" fmla="*/ 215090 w 385123"/>
                    <a:gd name="connsiteY10" fmla="*/ 144287 h 394241"/>
                    <a:gd name="connsiteX11" fmla="*/ 157697 w 385123"/>
                    <a:gd name="connsiteY11" fmla="*/ 100304 h 394241"/>
                    <a:gd name="connsiteX12" fmla="*/ 223672 w 385123"/>
                    <a:gd name="connsiteY12" fmla="*/ 89576 h 394241"/>
                    <a:gd name="connsiteX13" fmla="*/ 225817 w 385123"/>
                    <a:gd name="connsiteY13" fmla="*/ 89040 h 394241"/>
                    <a:gd name="connsiteX14" fmla="*/ 241909 w 385123"/>
                    <a:gd name="connsiteY14" fmla="*/ 85821 h 394241"/>
                    <a:gd name="connsiteX15" fmla="*/ 247809 w 385123"/>
                    <a:gd name="connsiteY15" fmla="*/ 77239 h 394241"/>
                    <a:gd name="connsiteX16" fmla="*/ 247809 w 385123"/>
                    <a:gd name="connsiteY16" fmla="*/ 77239 h 394241"/>
                    <a:gd name="connsiteX17" fmla="*/ 249418 w 385123"/>
                    <a:gd name="connsiteY17" fmla="*/ 74557 h 394241"/>
                    <a:gd name="connsiteX18" fmla="*/ 252100 w 385123"/>
                    <a:gd name="connsiteY18" fmla="*/ 70266 h 394241"/>
                    <a:gd name="connsiteX19" fmla="*/ 254782 w 385123"/>
                    <a:gd name="connsiteY19" fmla="*/ 65975 h 394241"/>
                    <a:gd name="connsiteX20" fmla="*/ 255318 w 385123"/>
                    <a:gd name="connsiteY20" fmla="*/ 64902 h 394241"/>
                    <a:gd name="connsiteX21" fmla="*/ 257464 w 385123"/>
                    <a:gd name="connsiteY21" fmla="*/ 61148 h 394241"/>
                    <a:gd name="connsiteX22" fmla="*/ 258000 w 385123"/>
                    <a:gd name="connsiteY22" fmla="*/ 60075 h 394241"/>
                    <a:gd name="connsiteX23" fmla="*/ 259610 w 385123"/>
                    <a:gd name="connsiteY23" fmla="*/ 56857 h 394241"/>
                    <a:gd name="connsiteX24" fmla="*/ 261219 w 385123"/>
                    <a:gd name="connsiteY24" fmla="*/ 53638 h 394241"/>
                    <a:gd name="connsiteX25" fmla="*/ 263364 w 385123"/>
                    <a:gd name="connsiteY25" fmla="*/ 49884 h 394241"/>
                    <a:gd name="connsiteX26" fmla="*/ 265510 w 385123"/>
                    <a:gd name="connsiteY26" fmla="*/ 45056 h 394241"/>
                    <a:gd name="connsiteX27" fmla="*/ 267655 w 385123"/>
                    <a:gd name="connsiteY27" fmla="*/ 40229 h 394241"/>
                    <a:gd name="connsiteX28" fmla="*/ 269801 w 385123"/>
                    <a:gd name="connsiteY28" fmla="*/ 34865 h 394241"/>
                    <a:gd name="connsiteX29" fmla="*/ 271410 w 385123"/>
                    <a:gd name="connsiteY29" fmla="*/ 31110 h 394241"/>
                    <a:gd name="connsiteX30" fmla="*/ 272483 w 385123"/>
                    <a:gd name="connsiteY30" fmla="*/ 28428 h 394241"/>
                    <a:gd name="connsiteX31" fmla="*/ 273555 w 385123"/>
                    <a:gd name="connsiteY31" fmla="*/ 25210 h 394241"/>
                    <a:gd name="connsiteX32" fmla="*/ 274628 w 385123"/>
                    <a:gd name="connsiteY32" fmla="*/ 21992 h 394241"/>
                    <a:gd name="connsiteX33" fmla="*/ 275165 w 385123"/>
                    <a:gd name="connsiteY33" fmla="*/ 19846 h 394241"/>
                    <a:gd name="connsiteX34" fmla="*/ 275701 w 385123"/>
                    <a:gd name="connsiteY34" fmla="*/ 18773 h 394241"/>
                    <a:gd name="connsiteX35" fmla="*/ 276774 w 385123"/>
                    <a:gd name="connsiteY35" fmla="*/ 15555 h 394241"/>
                    <a:gd name="connsiteX36" fmla="*/ 277310 w 385123"/>
                    <a:gd name="connsiteY36" fmla="*/ 14482 h 394241"/>
                    <a:gd name="connsiteX37" fmla="*/ 278383 w 385123"/>
                    <a:gd name="connsiteY37" fmla="*/ 10191 h 394241"/>
                    <a:gd name="connsiteX38" fmla="*/ 279456 w 385123"/>
                    <a:gd name="connsiteY38" fmla="*/ 5900 h 394241"/>
                    <a:gd name="connsiteX39" fmla="*/ 279992 w 385123"/>
                    <a:gd name="connsiteY39" fmla="*/ 4291 h 394241"/>
                    <a:gd name="connsiteX40" fmla="*/ 281065 w 385123"/>
                    <a:gd name="connsiteY40" fmla="*/ 0 h 394241"/>
                    <a:gd name="connsiteX41" fmla="*/ 343822 w 385123"/>
                    <a:gd name="connsiteY41" fmla="*/ 21992 h 394241"/>
                    <a:gd name="connsiteX42" fmla="*/ 385123 w 385123"/>
                    <a:gd name="connsiteY42" fmla="*/ 35938 h 39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5123" h="394241">
                      <a:moveTo>
                        <a:pt x="385123" y="35938"/>
                      </a:moveTo>
                      <a:cubicBezTo>
                        <a:pt x="374932" y="42374"/>
                        <a:pt x="362059" y="45056"/>
                        <a:pt x="350795" y="49347"/>
                      </a:cubicBezTo>
                      <a:cubicBezTo>
                        <a:pt x="306275" y="65439"/>
                        <a:pt x="275165" y="104595"/>
                        <a:pt x="246736" y="142678"/>
                      </a:cubicBezTo>
                      <a:cubicBezTo>
                        <a:pt x="242445" y="148578"/>
                        <a:pt x="238154" y="154478"/>
                        <a:pt x="233863" y="160915"/>
                      </a:cubicBezTo>
                      <a:cubicBezTo>
                        <a:pt x="225281" y="173252"/>
                        <a:pt x="219381" y="187198"/>
                        <a:pt x="215626" y="201680"/>
                      </a:cubicBezTo>
                      <a:cubicBezTo>
                        <a:pt x="215090" y="202753"/>
                        <a:pt x="215090" y="203826"/>
                        <a:pt x="214553" y="204898"/>
                      </a:cubicBezTo>
                      <a:cubicBezTo>
                        <a:pt x="210262" y="220453"/>
                        <a:pt x="204362" y="237081"/>
                        <a:pt x="197925" y="253709"/>
                      </a:cubicBezTo>
                      <a:cubicBezTo>
                        <a:pt x="178079" y="303593"/>
                        <a:pt x="149115" y="355086"/>
                        <a:pt x="118541" y="394242"/>
                      </a:cubicBezTo>
                      <a:cubicBezTo>
                        <a:pt x="98695" y="392633"/>
                        <a:pt x="45593" y="373323"/>
                        <a:pt x="41302" y="371714"/>
                      </a:cubicBezTo>
                      <a:cubicBezTo>
                        <a:pt x="27356" y="366350"/>
                        <a:pt x="13946" y="360986"/>
                        <a:pt x="0" y="355622"/>
                      </a:cubicBezTo>
                      <a:cubicBezTo>
                        <a:pt x="69193" y="282138"/>
                        <a:pt x="155015" y="225281"/>
                        <a:pt x="215090" y="144287"/>
                      </a:cubicBezTo>
                      <a:cubicBezTo>
                        <a:pt x="192562" y="134096"/>
                        <a:pt x="172715" y="120150"/>
                        <a:pt x="157697" y="100304"/>
                      </a:cubicBezTo>
                      <a:cubicBezTo>
                        <a:pt x="179688" y="98695"/>
                        <a:pt x="201680" y="95476"/>
                        <a:pt x="223672" y="89576"/>
                      </a:cubicBezTo>
                      <a:cubicBezTo>
                        <a:pt x="224208" y="89576"/>
                        <a:pt x="225281" y="89040"/>
                        <a:pt x="225817" y="89040"/>
                      </a:cubicBezTo>
                      <a:cubicBezTo>
                        <a:pt x="231181" y="87430"/>
                        <a:pt x="237081" y="85821"/>
                        <a:pt x="241909" y="85821"/>
                      </a:cubicBezTo>
                      <a:cubicBezTo>
                        <a:pt x="244054" y="83139"/>
                        <a:pt x="245664" y="80457"/>
                        <a:pt x="247809" y="77239"/>
                      </a:cubicBezTo>
                      <a:cubicBezTo>
                        <a:pt x="247809" y="77239"/>
                        <a:pt x="247809" y="77239"/>
                        <a:pt x="247809" y="77239"/>
                      </a:cubicBezTo>
                      <a:cubicBezTo>
                        <a:pt x="248345" y="76166"/>
                        <a:pt x="248882" y="75630"/>
                        <a:pt x="249418" y="74557"/>
                      </a:cubicBezTo>
                      <a:cubicBezTo>
                        <a:pt x="250491" y="72948"/>
                        <a:pt x="251027" y="71875"/>
                        <a:pt x="252100" y="70266"/>
                      </a:cubicBezTo>
                      <a:cubicBezTo>
                        <a:pt x="253173" y="69193"/>
                        <a:pt x="253709" y="67584"/>
                        <a:pt x="254782" y="65975"/>
                      </a:cubicBezTo>
                      <a:cubicBezTo>
                        <a:pt x="254782" y="65439"/>
                        <a:pt x="255318" y="65439"/>
                        <a:pt x="255318" y="64902"/>
                      </a:cubicBezTo>
                      <a:cubicBezTo>
                        <a:pt x="255855" y="63830"/>
                        <a:pt x="256928" y="62220"/>
                        <a:pt x="257464" y="61148"/>
                      </a:cubicBezTo>
                      <a:cubicBezTo>
                        <a:pt x="257464" y="60611"/>
                        <a:pt x="258000" y="60075"/>
                        <a:pt x="258000" y="60075"/>
                      </a:cubicBezTo>
                      <a:cubicBezTo>
                        <a:pt x="258537" y="59002"/>
                        <a:pt x="259073" y="57929"/>
                        <a:pt x="259610" y="56857"/>
                      </a:cubicBezTo>
                      <a:cubicBezTo>
                        <a:pt x="260146" y="55784"/>
                        <a:pt x="260682" y="54711"/>
                        <a:pt x="261219" y="53638"/>
                      </a:cubicBezTo>
                      <a:cubicBezTo>
                        <a:pt x="261755" y="52566"/>
                        <a:pt x="262291" y="50956"/>
                        <a:pt x="263364" y="49884"/>
                      </a:cubicBezTo>
                      <a:cubicBezTo>
                        <a:pt x="263901" y="48274"/>
                        <a:pt x="264973" y="46665"/>
                        <a:pt x="265510" y="45056"/>
                      </a:cubicBezTo>
                      <a:cubicBezTo>
                        <a:pt x="266046" y="43447"/>
                        <a:pt x="267119" y="41838"/>
                        <a:pt x="267655" y="40229"/>
                      </a:cubicBezTo>
                      <a:cubicBezTo>
                        <a:pt x="268192" y="38620"/>
                        <a:pt x="269264" y="37010"/>
                        <a:pt x="269801" y="34865"/>
                      </a:cubicBezTo>
                      <a:cubicBezTo>
                        <a:pt x="270337" y="33792"/>
                        <a:pt x="270874" y="32183"/>
                        <a:pt x="271410" y="31110"/>
                      </a:cubicBezTo>
                      <a:cubicBezTo>
                        <a:pt x="271946" y="30037"/>
                        <a:pt x="271946" y="29501"/>
                        <a:pt x="272483" y="28428"/>
                      </a:cubicBezTo>
                      <a:cubicBezTo>
                        <a:pt x="273019" y="27356"/>
                        <a:pt x="273019" y="26283"/>
                        <a:pt x="273555" y="25210"/>
                      </a:cubicBezTo>
                      <a:cubicBezTo>
                        <a:pt x="274092" y="24137"/>
                        <a:pt x="274092" y="23064"/>
                        <a:pt x="274628" y="21992"/>
                      </a:cubicBezTo>
                      <a:cubicBezTo>
                        <a:pt x="274628" y="21455"/>
                        <a:pt x="275165" y="20383"/>
                        <a:pt x="275165" y="19846"/>
                      </a:cubicBezTo>
                      <a:cubicBezTo>
                        <a:pt x="275165" y="19310"/>
                        <a:pt x="275165" y="19310"/>
                        <a:pt x="275701" y="18773"/>
                      </a:cubicBezTo>
                      <a:cubicBezTo>
                        <a:pt x="276237" y="17701"/>
                        <a:pt x="276237" y="16628"/>
                        <a:pt x="276774" y="15555"/>
                      </a:cubicBezTo>
                      <a:cubicBezTo>
                        <a:pt x="276774" y="15019"/>
                        <a:pt x="276774" y="14482"/>
                        <a:pt x="277310" y="14482"/>
                      </a:cubicBezTo>
                      <a:cubicBezTo>
                        <a:pt x="277847" y="12873"/>
                        <a:pt x="277847" y="11800"/>
                        <a:pt x="278383" y="10191"/>
                      </a:cubicBezTo>
                      <a:cubicBezTo>
                        <a:pt x="278919" y="8582"/>
                        <a:pt x="278919" y="7509"/>
                        <a:pt x="279456" y="5900"/>
                      </a:cubicBezTo>
                      <a:cubicBezTo>
                        <a:pt x="279456" y="5364"/>
                        <a:pt x="279456" y="4827"/>
                        <a:pt x="279992" y="4291"/>
                      </a:cubicBezTo>
                      <a:cubicBezTo>
                        <a:pt x="280528" y="2682"/>
                        <a:pt x="280528" y="1609"/>
                        <a:pt x="281065" y="0"/>
                      </a:cubicBezTo>
                      <a:cubicBezTo>
                        <a:pt x="300911" y="9655"/>
                        <a:pt x="322366" y="15555"/>
                        <a:pt x="343822" y="21992"/>
                      </a:cubicBezTo>
                      <a:cubicBezTo>
                        <a:pt x="356695" y="26819"/>
                        <a:pt x="371177" y="31110"/>
                        <a:pt x="385123" y="35938"/>
                      </a:cubicBezTo>
                      <a:close/>
                    </a:path>
                  </a:pathLst>
                </a:custGeom>
                <a:solidFill>
                  <a:srgbClr val="58595B"/>
                </a:solidFill>
                <a:ln w="5348" cap="flat">
                  <a:noFill/>
                  <a:prstDash val="solid"/>
                  <a:miter/>
                </a:ln>
              </p:spPr>
              <p:txBody>
                <a:bodyPr rtlCol="0" anchor="ctr"/>
                <a:lstStyle/>
                <a:p>
                  <a:endParaRPr lang="en-ID"/>
                </a:p>
              </p:txBody>
            </p:sp>
          </p:grpSp>
          <p:sp>
            <p:nvSpPr>
              <p:cNvPr id="202" name="Freeform: Shape 201">
                <a:extLst>
                  <a:ext uri="{FF2B5EF4-FFF2-40B4-BE49-F238E27FC236}">
                    <a16:creationId xmlns:a16="http://schemas.microsoft.com/office/drawing/2014/main" id="{B176266C-C76E-45DB-B6DE-5C2762E15D23}"/>
                  </a:ext>
                </a:extLst>
              </p:cNvPr>
              <p:cNvSpPr/>
              <p:nvPr/>
            </p:nvSpPr>
            <p:spPr>
              <a:xfrm>
                <a:off x="897306" y="1698680"/>
                <a:ext cx="678888" cy="589008"/>
              </a:xfrm>
              <a:custGeom>
                <a:avLst/>
                <a:gdLst>
                  <a:gd name="connsiteX0" fmla="*/ 674234 w 678888"/>
                  <a:gd name="connsiteY0" fmla="*/ 130877 h 589008"/>
                  <a:gd name="connsiteX1" fmla="*/ 608795 w 678888"/>
                  <a:gd name="connsiteY1" fmla="*/ 292865 h 589008"/>
                  <a:gd name="connsiteX2" fmla="*/ 563739 w 678888"/>
                  <a:gd name="connsiteY2" fmla="*/ 371177 h 589008"/>
                  <a:gd name="connsiteX3" fmla="*/ 506346 w 678888"/>
                  <a:gd name="connsiteY3" fmla="*/ 440907 h 589008"/>
                  <a:gd name="connsiteX4" fmla="*/ 450026 w 678888"/>
                  <a:gd name="connsiteY4" fmla="*/ 554620 h 589008"/>
                  <a:gd name="connsiteX5" fmla="*/ 428034 w 678888"/>
                  <a:gd name="connsiteY5" fmla="*/ 582512 h 589008"/>
                  <a:gd name="connsiteX6" fmla="*/ 353477 w 678888"/>
                  <a:gd name="connsiteY6" fmla="*/ 574466 h 589008"/>
                  <a:gd name="connsiteX7" fmla="*/ 34329 w 678888"/>
                  <a:gd name="connsiteY7" fmla="*/ 446271 h 589008"/>
                  <a:gd name="connsiteX8" fmla="*/ 0 w 678888"/>
                  <a:gd name="connsiteY8" fmla="*/ 429643 h 589008"/>
                  <a:gd name="connsiteX9" fmla="*/ 13410 w 678888"/>
                  <a:gd name="connsiteY9" fmla="*/ 389414 h 589008"/>
                  <a:gd name="connsiteX10" fmla="*/ 53638 w 678888"/>
                  <a:gd name="connsiteY10" fmla="*/ 310566 h 589008"/>
                  <a:gd name="connsiteX11" fmla="*/ 59539 w 678888"/>
                  <a:gd name="connsiteY11" fmla="*/ 301984 h 589008"/>
                  <a:gd name="connsiteX12" fmla="*/ 70266 w 678888"/>
                  <a:gd name="connsiteY12" fmla="*/ 288038 h 589008"/>
                  <a:gd name="connsiteX13" fmla="*/ 70803 w 678888"/>
                  <a:gd name="connsiteY13" fmla="*/ 287501 h 589008"/>
                  <a:gd name="connsiteX14" fmla="*/ 98158 w 678888"/>
                  <a:gd name="connsiteY14" fmla="*/ 272483 h 589008"/>
                  <a:gd name="connsiteX15" fmla="*/ 99767 w 678888"/>
                  <a:gd name="connsiteY15" fmla="*/ 272483 h 589008"/>
                  <a:gd name="connsiteX16" fmla="*/ 99767 w 678888"/>
                  <a:gd name="connsiteY16" fmla="*/ 272483 h 589008"/>
                  <a:gd name="connsiteX17" fmla="*/ 155551 w 678888"/>
                  <a:gd name="connsiteY17" fmla="*/ 307884 h 589008"/>
                  <a:gd name="connsiteX18" fmla="*/ 193634 w 678888"/>
                  <a:gd name="connsiteY18" fmla="*/ 328267 h 589008"/>
                  <a:gd name="connsiteX19" fmla="*/ 209726 w 678888"/>
                  <a:gd name="connsiteY19" fmla="*/ 336312 h 589008"/>
                  <a:gd name="connsiteX20" fmla="*/ 210799 w 678888"/>
                  <a:gd name="connsiteY20" fmla="*/ 336849 h 589008"/>
                  <a:gd name="connsiteX21" fmla="*/ 215090 w 678888"/>
                  <a:gd name="connsiteY21" fmla="*/ 338994 h 589008"/>
                  <a:gd name="connsiteX22" fmla="*/ 223135 w 678888"/>
                  <a:gd name="connsiteY22" fmla="*/ 342749 h 589008"/>
                  <a:gd name="connsiteX23" fmla="*/ 248346 w 678888"/>
                  <a:gd name="connsiteY23" fmla="*/ 354013 h 589008"/>
                  <a:gd name="connsiteX24" fmla="*/ 253173 w 678888"/>
                  <a:gd name="connsiteY24" fmla="*/ 356158 h 589008"/>
                  <a:gd name="connsiteX25" fmla="*/ 289647 w 678888"/>
                  <a:gd name="connsiteY25" fmla="*/ 370641 h 589008"/>
                  <a:gd name="connsiteX26" fmla="*/ 366886 w 678888"/>
                  <a:gd name="connsiteY26" fmla="*/ 393169 h 589008"/>
                  <a:gd name="connsiteX27" fmla="*/ 398533 w 678888"/>
                  <a:gd name="connsiteY27" fmla="*/ 347576 h 589008"/>
                  <a:gd name="connsiteX28" fmla="*/ 446271 w 678888"/>
                  <a:gd name="connsiteY28" fmla="*/ 252636 h 589008"/>
                  <a:gd name="connsiteX29" fmla="*/ 453244 w 678888"/>
                  <a:gd name="connsiteY29" fmla="*/ 233863 h 589008"/>
                  <a:gd name="connsiteX30" fmla="*/ 457535 w 678888"/>
                  <a:gd name="connsiteY30" fmla="*/ 221526 h 589008"/>
                  <a:gd name="connsiteX31" fmla="*/ 462899 w 678888"/>
                  <a:gd name="connsiteY31" fmla="*/ 203289 h 589008"/>
                  <a:gd name="connsiteX32" fmla="*/ 463972 w 678888"/>
                  <a:gd name="connsiteY32" fmla="*/ 200071 h 589008"/>
                  <a:gd name="connsiteX33" fmla="*/ 464508 w 678888"/>
                  <a:gd name="connsiteY33" fmla="*/ 198462 h 589008"/>
                  <a:gd name="connsiteX34" fmla="*/ 467190 w 678888"/>
                  <a:gd name="connsiteY34" fmla="*/ 182907 h 589008"/>
                  <a:gd name="connsiteX35" fmla="*/ 467726 w 678888"/>
                  <a:gd name="connsiteY35" fmla="*/ 179152 h 589008"/>
                  <a:gd name="connsiteX36" fmla="*/ 465581 w 678888"/>
                  <a:gd name="connsiteY36" fmla="*/ 152869 h 589008"/>
                  <a:gd name="connsiteX37" fmla="*/ 465581 w 678888"/>
                  <a:gd name="connsiteY37" fmla="*/ 149651 h 589008"/>
                  <a:gd name="connsiteX38" fmla="*/ 465581 w 678888"/>
                  <a:gd name="connsiteY38" fmla="*/ 145360 h 589008"/>
                  <a:gd name="connsiteX39" fmla="*/ 473626 w 678888"/>
                  <a:gd name="connsiteY39" fmla="*/ 92794 h 589008"/>
                  <a:gd name="connsiteX40" fmla="*/ 474699 w 678888"/>
                  <a:gd name="connsiteY40" fmla="*/ 88503 h 589008"/>
                  <a:gd name="connsiteX41" fmla="*/ 490791 w 678888"/>
                  <a:gd name="connsiteY41" fmla="*/ 85285 h 589008"/>
                  <a:gd name="connsiteX42" fmla="*/ 496691 w 678888"/>
                  <a:gd name="connsiteY42" fmla="*/ 76703 h 589008"/>
                  <a:gd name="connsiteX43" fmla="*/ 496691 w 678888"/>
                  <a:gd name="connsiteY43" fmla="*/ 76703 h 589008"/>
                  <a:gd name="connsiteX44" fmla="*/ 498300 w 678888"/>
                  <a:gd name="connsiteY44" fmla="*/ 74021 h 589008"/>
                  <a:gd name="connsiteX45" fmla="*/ 500446 w 678888"/>
                  <a:gd name="connsiteY45" fmla="*/ 70266 h 589008"/>
                  <a:gd name="connsiteX46" fmla="*/ 503128 w 678888"/>
                  <a:gd name="connsiteY46" fmla="*/ 65975 h 589008"/>
                  <a:gd name="connsiteX47" fmla="*/ 503664 w 678888"/>
                  <a:gd name="connsiteY47" fmla="*/ 64902 h 589008"/>
                  <a:gd name="connsiteX48" fmla="*/ 505809 w 678888"/>
                  <a:gd name="connsiteY48" fmla="*/ 61148 h 589008"/>
                  <a:gd name="connsiteX49" fmla="*/ 506346 w 678888"/>
                  <a:gd name="connsiteY49" fmla="*/ 60075 h 589008"/>
                  <a:gd name="connsiteX50" fmla="*/ 507955 w 678888"/>
                  <a:gd name="connsiteY50" fmla="*/ 56857 h 589008"/>
                  <a:gd name="connsiteX51" fmla="*/ 509564 w 678888"/>
                  <a:gd name="connsiteY51" fmla="*/ 53638 h 589008"/>
                  <a:gd name="connsiteX52" fmla="*/ 511710 w 678888"/>
                  <a:gd name="connsiteY52" fmla="*/ 49884 h 589008"/>
                  <a:gd name="connsiteX53" fmla="*/ 513855 w 678888"/>
                  <a:gd name="connsiteY53" fmla="*/ 45056 h 589008"/>
                  <a:gd name="connsiteX54" fmla="*/ 516001 w 678888"/>
                  <a:gd name="connsiteY54" fmla="*/ 40229 h 589008"/>
                  <a:gd name="connsiteX55" fmla="*/ 518146 w 678888"/>
                  <a:gd name="connsiteY55" fmla="*/ 34865 h 589008"/>
                  <a:gd name="connsiteX56" fmla="*/ 519755 w 678888"/>
                  <a:gd name="connsiteY56" fmla="*/ 31110 h 589008"/>
                  <a:gd name="connsiteX57" fmla="*/ 520828 w 678888"/>
                  <a:gd name="connsiteY57" fmla="*/ 28428 h 589008"/>
                  <a:gd name="connsiteX58" fmla="*/ 521901 w 678888"/>
                  <a:gd name="connsiteY58" fmla="*/ 25210 h 589008"/>
                  <a:gd name="connsiteX59" fmla="*/ 522974 w 678888"/>
                  <a:gd name="connsiteY59" fmla="*/ 21992 h 589008"/>
                  <a:gd name="connsiteX60" fmla="*/ 523510 w 678888"/>
                  <a:gd name="connsiteY60" fmla="*/ 19846 h 589008"/>
                  <a:gd name="connsiteX61" fmla="*/ 524047 w 678888"/>
                  <a:gd name="connsiteY61" fmla="*/ 18773 h 589008"/>
                  <a:gd name="connsiteX62" fmla="*/ 525119 w 678888"/>
                  <a:gd name="connsiteY62" fmla="*/ 15555 h 589008"/>
                  <a:gd name="connsiteX63" fmla="*/ 525656 w 678888"/>
                  <a:gd name="connsiteY63" fmla="*/ 14482 h 589008"/>
                  <a:gd name="connsiteX64" fmla="*/ 526728 w 678888"/>
                  <a:gd name="connsiteY64" fmla="*/ 10191 h 589008"/>
                  <a:gd name="connsiteX65" fmla="*/ 527801 w 678888"/>
                  <a:gd name="connsiteY65" fmla="*/ 5900 h 589008"/>
                  <a:gd name="connsiteX66" fmla="*/ 528338 w 678888"/>
                  <a:gd name="connsiteY66" fmla="*/ 4291 h 589008"/>
                  <a:gd name="connsiteX67" fmla="*/ 529410 w 678888"/>
                  <a:gd name="connsiteY67" fmla="*/ 0 h 589008"/>
                  <a:gd name="connsiteX68" fmla="*/ 533701 w 678888"/>
                  <a:gd name="connsiteY68" fmla="*/ 2146 h 589008"/>
                  <a:gd name="connsiteX69" fmla="*/ 592167 w 678888"/>
                  <a:gd name="connsiteY69" fmla="*/ 21992 h 589008"/>
                  <a:gd name="connsiteX70" fmla="*/ 602895 w 678888"/>
                  <a:gd name="connsiteY70" fmla="*/ 25210 h 589008"/>
                  <a:gd name="connsiteX71" fmla="*/ 613623 w 678888"/>
                  <a:gd name="connsiteY71" fmla="*/ 28428 h 589008"/>
                  <a:gd name="connsiteX72" fmla="*/ 615768 w 678888"/>
                  <a:gd name="connsiteY72" fmla="*/ 28965 h 589008"/>
                  <a:gd name="connsiteX73" fmla="*/ 621668 w 678888"/>
                  <a:gd name="connsiteY73" fmla="*/ 31110 h 589008"/>
                  <a:gd name="connsiteX74" fmla="*/ 628105 w 678888"/>
                  <a:gd name="connsiteY74" fmla="*/ 33256 h 589008"/>
                  <a:gd name="connsiteX75" fmla="*/ 634541 w 678888"/>
                  <a:gd name="connsiteY75" fmla="*/ 35401 h 589008"/>
                  <a:gd name="connsiteX76" fmla="*/ 652779 w 678888"/>
                  <a:gd name="connsiteY76" fmla="*/ 42911 h 589008"/>
                  <a:gd name="connsiteX77" fmla="*/ 656533 w 678888"/>
                  <a:gd name="connsiteY77" fmla="*/ 53102 h 589008"/>
                  <a:gd name="connsiteX78" fmla="*/ 677452 w 678888"/>
                  <a:gd name="connsiteY78" fmla="*/ 79921 h 589008"/>
                  <a:gd name="connsiteX79" fmla="*/ 674234 w 678888"/>
                  <a:gd name="connsiteY79" fmla="*/ 130877 h 58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78888" h="589008">
                    <a:moveTo>
                      <a:pt x="674234" y="130877"/>
                    </a:moveTo>
                    <a:cubicBezTo>
                      <a:pt x="660824" y="187734"/>
                      <a:pt x="634541" y="240300"/>
                      <a:pt x="608795" y="292865"/>
                    </a:cubicBezTo>
                    <a:cubicBezTo>
                      <a:pt x="595386" y="319684"/>
                      <a:pt x="581976" y="347040"/>
                      <a:pt x="563739" y="371177"/>
                    </a:cubicBezTo>
                    <a:cubicBezTo>
                      <a:pt x="545502" y="395314"/>
                      <a:pt x="523510" y="415697"/>
                      <a:pt x="506346" y="440907"/>
                    </a:cubicBezTo>
                    <a:cubicBezTo>
                      <a:pt x="482209" y="475772"/>
                      <a:pt x="469872" y="517073"/>
                      <a:pt x="450026" y="554620"/>
                    </a:cubicBezTo>
                    <a:cubicBezTo>
                      <a:pt x="444662" y="565348"/>
                      <a:pt x="438225" y="576076"/>
                      <a:pt x="428034" y="582512"/>
                    </a:cubicBezTo>
                    <a:cubicBezTo>
                      <a:pt x="406042" y="596458"/>
                      <a:pt x="377077" y="585194"/>
                      <a:pt x="353477" y="574466"/>
                    </a:cubicBezTo>
                    <a:cubicBezTo>
                      <a:pt x="249418" y="525656"/>
                      <a:pt x="142142" y="485427"/>
                      <a:pt x="34329" y="446271"/>
                    </a:cubicBezTo>
                    <a:cubicBezTo>
                      <a:pt x="23065" y="440907"/>
                      <a:pt x="11800" y="435007"/>
                      <a:pt x="0" y="429643"/>
                    </a:cubicBezTo>
                    <a:cubicBezTo>
                      <a:pt x="3755" y="416233"/>
                      <a:pt x="8582" y="402287"/>
                      <a:pt x="13410" y="389414"/>
                    </a:cubicBezTo>
                    <a:cubicBezTo>
                      <a:pt x="24137" y="362059"/>
                      <a:pt x="37547" y="335240"/>
                      <a:pt x="53638" y="310566"/>
                    </a:cubicBezTo>
                    <a:cubicBezTo>
                      <a:pt x="55784" y="307348"/>
                      <a:pt x="57393" y="304666"/>
                      <a:pt x="59539" y="301984"/>
                    </a:cubicBezTo>
                    <a:cubicBezTo>
                      <a:pt x="62757" y="297156"/>
                      <a:pt x="66512" y="292329"/>
                      <a:pt x="70266" y="288038"/>
                    </a:cubicBezTo>
                    <a:cubicBezTo>
                      <a:pt x="70266" y="288038"/>
                      <a:pt x="70803" y="287501"/>
                      <a:pt x="70803" y="287501"/>
                    </a:cubicBezTo>
                    <a:cubicBezTo>
                      <a:pt x="78312" y="279456"/>
                      <a:pt x="87431" y="273019"/>
                      <a:pt x="98158" y="272483"/>
                    </a:cubicBezTo>
                    <a:cubicBezTo>
                      <a:pt x="98695" y="272483"/>
                      <a:pt x="99231" y="272483"/>
                      <a:pt x="99767" y="272483"/>
                    </a:cubicBezTo>
                    <a:cubicBezTo>
                      <a:pt x="99767" y="272483"/>
                      <a:pt x="99767" y="272483"/>
                      <a:pt x="99767" y="272483"/>
                    </a:cubicBezTo>
                    <a:cubicBezTo>
                      <a:pt x="118004" y="284819"/>
                      <a:pt x="136241" y="296620"/>
                      <a:pt x="155551" y="307884"/>
                    </a:cubicBezTo>
                    <a:cubicBezTo>
                      <a:pt x="167888" y="314857"/>
                      <a:pt x="180761" y="321830"/>
                      <a:pt x="193634" y="328267"/>
                    </a:cubicBezTo>
                    <a:cubicBezTo>
                      <a:pt x="198998" y="330948"/>
                      <a:pt x="204362" y="333630"/>
                      <a:pt x="209726" y="336312"/>
                    </a:cubicBezTo>
                    <a:cubicBezTo>
                      <a:pt x="210262" y="336312"/>
                      <a:pt x="210262" y="336849"/>
                      <a:pt x="210799" y="336849"/>
                    </a:cubicBezTo>
                    <a:cubicBezTo>
                      <a:pt x="212408" y="337385"/>
                      <a:pt x="214017" y="338458"/>
                      <a:pt x="215090" y="338994"/>
                    </a:cubicBezTo>
                    <a:cubicBezTo>
                      <a:pt x="217772" y="340067"/>
                      <a:pt x="220454" y="341676"/>
                      <a:pt x="223135" y="342749"/>
                    </a:cubicBezTo>
                    <a:cubicBezTo>
                      <a:pt x="231181" y="346504"/>
                      <a:pt x="239763" y="350258"/>
                      <a:pt x="248346" y="354013"/>
                    </a:cubicBezTo>
                    <a:cubicBezTo>
                      <a:pt x="249955" y="354549"/>
                      <a:pt x="251564" y="355622"/>
                      <a:pt x="253173" y="356158"/>
                    </a:cubicBezTo>
                    <a:cubicBezTo>
                      <a:pt x="264973" y="360986"/>
                      <a:pt x="277310" y="365813"/>
                      <a:pt x="289647" y="370641"/>
                    </a:cubicBezTo>
                    <a:cubicBezTo>
                      <a:pt x="293938" y="372250"/>
                      <a:pt x="347040" y="391560"/>
                      <a:pt x="366886" y="393169"/>
                    </a:cubicBezTo>
                    <a:cubicBezTo>
                      <a:pt x="377614" y="379223"/>
                      <a:pt x="388342" y="363668"/>
                      <a:pt x="398533" y="347576"/>
                    </a:cubicBezTo>
                    <a:cubicBezTo>
                      <a:pt x="416770" y="318075"/>
                      <a:pt x="433398" y="284819"/>
                      <a:pt x="446271" y="252636"/>
                    </a:cubicBezTo>
                    <a:cubicBezTo>
                      <a:pt x="448953" y="246200"/>
                      <a:pt x="451098" y="240300"/>
                      <a:pt x="453244" y="233863"/>
                    </a:cubicBezTo>
                    <a:cubicBezTo>
                      <a:pt x="454853" y="229572"/>
                      <a:pt x="455926" y="225817"/>
                      <a:pt x="457535" y="221526"/>
                    </a:cubicBezTo>
                    <a:cubicBezTo>
                      <a:pt x="459681" y="215626"/>
                      <a:pt x="461290" y="209189"/>
                      <a:pt x="462899" y="203289"/>
                    </a:cubicBezTo>
                    <a:cubicBezTo>
                      <a:pt x="463435" y="202216"/>
                      <a:pt x="463435" y="201144"/>
                      <a:pt x="463972" y="200071"/>
                    </a:cubicBezTo>
                    <a:cubicBezTo>
                      <a:pt x="463972" y="199535"/>
                      <a:pt x="464508" y="198998"/>
                      <a:pt x="464508" y="198462"/>
                    </a:cubicBezTo>
                    <a:cubicBezTo>
                      <a:pt x="465581" y="193634"/>
                      <a:pt x="466654" y="188271"/>
                      <a:pt x="467190" y="182907"/>
                    </a:cubicBezTo>
                    <a:cubicBezTo>
                      <a:pt x="467190" y="181834"/>
                      <a:pt x="467190" y="180225"/>
                      <a:pt x="467726" y="179152"/>
                    </a:cubicBezTo>
                    <a:cubicBezTo>
                      <a:pt x="468263" y="170570"/>
                      <a:pt x="466654" y="161451"/>
                      <a:pt x="465581" y="152869"/>
                    </a:cubicBezTo>
                    <a:cubicBezTo>
                      <a:pt x="465581" y="151796"/>
                      <a:pt x="465581" y="150724"/>
                      <a:pt x="465581" y="149651"/>
                    </a:cubicBezTo>
                    <a:cubicBezTo>
                      <a:pt x="465581" y="148042"/>
                      <a:pt x="465581" y="146969"/>
                      <a:pt x="465581" y="145360"/>
                    </a:cubicBezTo>
                    <a:cubicBezTo>
                      <a:pt x="465581" y="127659"/>
                      <a:pt x="468799" y="109959"/>
                      <a:pt x="473626" y="92794"/>
                    </a:cubicBezTo>
                    <a:cubicBezTo>
                      <a:pt x="474163" y="91185"/>
                      <a:pt x="474699" y="89576"/>
                      <a:pt x="474699" y="88503"/>
                    </a:cubicBezTo>
                    <a:cubicBezTo>
                      <a:pt x="480063" y="86894"/>
                      <a:pt x="485963" y="85285"/>
                      <a:pt x="490791" y="85285"/>
                    </a:cubicBezTo>
                    <a:cubicBezTo>
                      <a:pt x="492936" y="82603"/>
                      <a:pt x="494545" y="79921"/>
                      <a:pt x="496691" y="76703"/>
                    </a:cubicBezTo>
                    <a:cubicBezTo>
                      <a:pt x="496691" y="76703"/>
                      <a:pt x="496691" y="76703"/>
                      <a:pt x="496691" y="76703"/>
                    </a:cubicBezTo>
                    <a:cubicBezTo>
                      <a:pt x="497227" y="75630"/>
                      <a:pt x="497764" y="75094"/>
                      <a:pt x="498300" y="74021"/>
                    </a:cubicBezTo>
                    <a:cubicBezTo>
                      <a:pt x="498837" y="72948"/>
                      <a:pt x="499909" y="71875"/>
                      <a:pt x="500446" y="70266"/>
                    </a:cubicBezTo>
                    <a:cubicBezTo>
                      <a:pt x="501518" y="68657"/>
                      <a:pt x="502055" y="67584"/>
                      <a:pt x="503128" y="65975"/>
                    </a:cubicBezTo>
                    <a:cubicBezTo>
                      <a:pt x="503128" y="65439"/>
                      <a:pt x="503664" y="65439"/>
                      <a:pt x="503664" y="64902"/>
                    </a:cubicBezTo>
                    <a:cubicBezTo>
                      <a:pt x="504200" y="63830"/>
                      <a:pt x="505273" y="62220"/>
                      <a:pt x="505809" y="61148"/>
                    </a:cubicBezTo>
                    <a:cubicBezTo>
                      <a:pt x="505809" y="60611"/>
                      <a:pt x="506346" y="60075"/>
                      <a:pt x="506346" y="60075"/>
                    </a:cubicBezTo>
                    <a:cubicBezTo>
                      <a:pt x="506882" y="59002"/>
                      <a:pt x="507419" y="57929"/>
                      <a:pt x="507955" y="56857"/>
                    </a:cubicBezTo>
                    <a:cubicBezTo>
                      <a:pt x="508491" y="55784"/>
                      <a:pt x="509028" y="54711"/>
                      <a:pt x="509564" y="53638"/>
                    </a:cubicBezTo>
                    <a:cubicBezTo>
                      <a:pt x="510101" y="52566"/>
                      <a:pt x="510637" y="50956"/>
                      <a:pt x="511710" y="49884"/>
                    </a:cubicBezTo>
                    <a:cubicBezTo>
                      <a:pt x="512246" y="48274"/>
                      <a:pt x="513319" y="46665"/>
                      <a:pt x="513855" y="45056"/>
                    </a:cubicBezTo>
                    <a:cubicBezTo>
                      <a:pt x="514392" y="43447"/>
                      <a:pt x="515464" y="41838"/>
                      <a:pt x="516001" y="40229"/>
                    </a:cubicBezTo>
                    <a:cubicBezTo>
                      <a:pt x="516537" y="38620"/>
                      <a:pt x="517610" y="37010"/>
                      <a:pt x="518146" y="34865"/>
                    </a:cubicBezTo>
                    <a:cubicBezTo>
                      <a:pt x="518683" y="33792"/>
                      <a:pt x="519219" y="32183"/>
                      <a:pt x="519755" y="31110"/>
                    </a:cubicBezTo>
                    <a:cubicBezTo>
                      <a:pt x="520292" y="30037"/>
                      <a:pt x="520292" y="29501"/>
                      <a:pt x="520828" y="28428"/>
                    </a:cubicBezTo>
                    <a:cubicBezTo>
                      <a:pt x="521365" y="27356"/>
                      <a:pt x="521365" y="26283"/>
                      <a:pt x="521901" y="25210"/>
                    </a:cubicBezTo>
                    <a:cubicBezTo>
                      <a:pt x="522437" y="24137"/>
                      <a:pt x="522437" y="23064"/>
                      <a:pt x="522974" y="21992"/>
                    </a:cubicBezTo>
                    <a:cubicBezTo>
                      <a:pt x="522974" y="21455"/>
                      <a:pt x="523510" y="20383"/>
                      <a:pt x="523510" y="19846"/>
                    </a:cubicBezTo>
                    <a:cubicBezTo>
                      <a:pt x="523510" y="19310"/>
                      <a:pt x="523510" y="19310"/>
                      <a:pt x="524047" y="18773"/>
                    </a:cubicBezTo>
                    <a:cubicBezTo>
                      <a:pt x="524583" y="17701"/>
                      <a:pt x="524583" y="16628"/>
                      <a:pt x="525119" y="15555"/>
                    </a:cubicBezTo>
                    <a:cubicBezTo>
                      <a:pt x="525119" y="15019"/>
                      <a:pt x="525119" y="14482"/>
                      <a:pt x="525656" y="14482"/>
                    </a:cubicBezTo>
                    <a:cubicBezTo>
                      <a:pt x="526192" y="12873"/>
                      <a:pt x="526192" y="11800"/>
                      <a:pt x="526728" y="10191"/>
                    </a:cubicBezTo>
                    <a:cubicBezTo>
                      <a:pt x="527265" y="8582"/>
                      <a:pt x="527265" y="7509"/>
                      <a:pt x="527801" y="5900"/>
                    </a:cubicBezTo>
                    <a:cubicBezTo>
                      <a:pt x="527801" y="5364"/>
                      <a:pt x="527801" y="4827"/>
                      <a:pt x="528338" y="4291"/>
                    </a:cubicBezTo>
                    <a:cubicBezTo>
                      <a:pt x="528874" y="2682"/>
                      <a:pt x="528874" y="1609"/>
                      <a:pt x="529410" y="0"/>
                    </a:cubicBezTo>
                    <a:cubicBezTo>
                      <a:pt x="531020" y="536"/>
                      <a:pt x="532092" y="1073"/>
                      <a:pt x="533701" y="2146"/>
                    </a:cubicBezTo>
                    <a:cubicBezTo>
                      <a:pt x="551938" y="10728"/>
                      <a:pt x="572321" y="16628"/>
                      <a:pt x="592167" y="21992"/>
                    </a:cubicBezTo>
                    <a:cubicBezTo>
                      <a:pt x="595922" y="23064"/>
                      <a:pt x="599140" y="24137"/>
                      <a:pt x="602895" y="25210"/>
                    </a:cubicBezTo>
                    <a:cubicBezTo>
                      <a:pt x="606650" y="26283"/>
                      <a:pt x="609868" y="27356"/>
                      <a:pt x="613623" y="28428"/>
                    </a:cubicBezTo>
                    <a:cubicBezTo>
                      <a:pt x="614159" y="28428"/>
                      <a:pt x="615232" y="28965"/>
                      <a:pt x="615768" y="28965"/>
                    </a:cubicBezTo>
                    <a:cubicBezTo>
                      <a:pt x="617914" y="29501"/>
                      <a:pt x="619523" y="30037"/>
                      <a:pt x="621668" y="31110"/>
                    </a:cubicBezTo>
                    <a:cubicBezTo>
                      <a:pt x="623814" y="31647"/>
                      <a:pt x="625959" y="32719"/>
                      <a:pt x="628105" y="33256"/>
                    </a:cubicBezTo>
                    <a:cubicBezTo>
                      <a:pt x="630250" y="33792"/>
                      <a:pt x="632396" y="34865"/>
                      <a:pt x="634541" y="35401"/>
                    </a:cubicBezTo>
                    <a:cubicBezTo>
                      <a:pt x="640978" y="37547"/>
                      <a:pt x="646878" y="40229"/>
                      <a:pt x="652779" y="42911"/>
                    </a:cubicBezTo>
                    <a:cubicBezTo>
                      <a:pt x="645806" y="43447"/>
                      <a:pt x="647951" y="47738"/>
                      <a:pt x="656533" y="53102"/>
                    </a:cubicBezTo>
                    <a:cubicBezTo>
                      <a:pt x="666188" y="59539"/>
                      <a:pt x="673697" y="68657"/>
                      <a:pt x="677452" y="79921"/>
                    </a:cubicBezTo>
                    <a:cubicBezTo>
                      <a:pt x="680670" y="95476"/>
                      <a:pt x="677989" y="113713"/>
                      <a:pt x="674234" y="130877"/>
                    </a:cubicBezTo>
                    <a:close/>
                  </a:path>
                </a:pathLst>
              </a:custGeom>
              <a:solidFill>
                <a:srgbClr val="58595B"/>
              </a:solidFill>
              <a:ln w="534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C7A4D50-E005-4C83-B1E7-017955A1DB87}"/>
                  </a:ext>
                </a:extLst>
              </p:cNvPr>
              <p:cNvSpPr/>
              <p:nvPr/>
            </p:nvSpPr>
            <p:spPr>
              <a:xfrm>
                <a:off x="1102044" y="1753927"/>
                <a:ext cx="163220" cy="252100"/>
              </a:xfrm>
              <a:custGeom>
                <a:avLst/>
                <a:gdLst>
                  <a:gd name="connsiteX0" fmla="*/ 163221 w 163220"/>
                  <a:gd name="connsiteY0" fmla="*/ 57929 h 252100"/>
                  <a:gd name="connsiteX1" fmla="*/ 22689 w 163220"/>
                  <a:gd name="connsiteY1" fmla="*/ 252100 h 252100"/>
                  <a:gd name="connsiteX2" fmla="*/ 13034 w 163220"/>
                  <a:gd name="connsiteY2" fmla="*/ 234936 h 252100"/>
                  <a:gd name="connsiteX3" fmla="*/ 1770 w 163220"/>
                  <a:gd name="connsiteY3" fmla="*/ 227963 h 252100"/>
                  <a:gd name="connsiteX4" fmla="*/ 15179 w 163220"/>
                  <a:gd name="connsiteY4" fmla="*/ 65975 h 252100"/>
                  <a:gd name="connsiteX5" fmla="*/ 30198 w 163220"/>
                  <a:gd name="connsiteY5" fmla="*/ 31647 h 252100"/>
                  <a:gd name="connsiteX6" fmla="*/ 24834 w 163220"/>
                  <a:gd name="connsiteY6" fmla="*/ 71339 h 252100"/>
                  <a:gd name="connsiteX7" fmla="*/ 85445 w 163220"/>
                  <a:gd name="connsiteY7" fmla="*/ 0 h 252100"/>
                  <a:gd name="connsiteX8" fmla="*/ 98855 w 163220"/>
                  <a:gd name="connsiteY8" fmla="*/ 10728 h 252100"/>
                  <a:gd name="connsiteX9" fmla="*/ 107437 w 163220"/>
                  <a:gd name="connsiteY9" fmla="*/ 4291 h 252100"/>
                  <a:gd name="connsiteX10" fmla="*/ 107973 w 163220"/>
                  <a:gd name="connsiteY10" fmla="*/ 4827 h 252100"/>
                  <a:gd name="connsiteX11" fmla="*/ 107973 w 163220"/>
                  <a:gd name="connsiteY11" fmla="*/ 5364 h 252100"/>
                  <a:gd name="connsiteX12" fmla="*/ 127283 w 163220"/>
                  <a:gd name="connsiteY12" fmla="*/ 33256 h 252100"/>
                  <a:gd name="connsiteX13" fmla="*/ 147129 w 163220"/>
                  <a:gd name="connsiteY13" fmla="*/ 71339 h 252100"/>
                  <a:gd name="connsiteX14" fmla="*/ 163221 w 163220"/>
                  <a:gd name="connsiteY14" fmla="*/ 57929 h 25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220" h="252100">
                    <a:moveTo>
                      <a:pt x="163221" y="57929"/>
                    </a:moveTo>
                    <a:cubicBezTo>
                      <a:pt x="113337" y="120150"/>
                      <a:pt x="65063" y="184516"/>
                      <a:pt x="22689" y="252100"/>
                    </a:cubicBezTo>
                    <a:cubicBezTo>
                      <a:pt x="21079" y="245663"/>
                      <a:pt x="18397" y="239763"/>
                      <a:pt x="13034" y="234936"/>
                    </a:cubicBezTo>
                    <a:cubicBezTo>
                      <a:pt x="9815" y="231718"/>
                      <a:pt x="5524" y="230108"/>
                      <a:pt x="1770" y="227963"/>
                    </a:cubicBezTo>
                    <a:cubicBezTo>
                      <a:pt x="-912" y="172715"/>
                      <a:pt x="-3058" y="117468"/>
                      <a:pt x="15179" y="65975"/>
                    </a:cubicBezTo>
                    <a:cubicBezTo>
                      <a:pt x="19470" y="54175"/>
                      <a:pt x="24298" y="42911"/>
                      <a:pt x="30198" y="31647"/>
                    </a:cubicBezTo>
                    <a:cubicBezTo>
                      <a:pt x="26980" y="44520"/>
                      <a:pt x="24834" y="57929"/>
                      <a:pt x="24834" y="71339"/>
                    </a:cubicBezTo>
                    <a:cubicBezTo>
                      <a:pt x="50044" y="51493"/>
                      <a:pt x="69354" y="28965"/>
                      <a:pt x="85445" y="0"/>
                    </a:cubicBezTo>
                    <a:cubicBezTo>
                      <a:pt x="89200" y="4291"/>
                      <a:pt x="94028" y="8046"/>
                      <a:pt x="98855" y="10728"/>
                    </a:cubicBezTo>
                    <a:cubicBezTo>
                      <a:pt x="102073" y="8582"/>
                      <a:pt x="104755" y="6437"/>
                      <a:pt x="107437" y="4291"/>
                    </a:cubicBezTo>
                    <a:cubicBezTo>
                      <a:pt x="107437" y="4291"/>
                      <a:pt x="107973" y="4291"/>
                      <a:pt x="107973" y="4827"/>
                    </a:cubicBezTo>
                    <a:cubicBezTo>
                      <a:pt x="107973" y="4827"/>
                      <a:pt x="107973" y="5364"/>
                      <a:pt x="107973" y="5364"/>
                    </a:cubicBezTo>
                    <a:cubicBezTo>
                      <a:pt x="114946" y="13946"/>
                      <a:pt x="121383" y="22528"/>
                      <a:pt x="127283" y="33256"/>
                    </a:cubicBezTo>
                    <a:cubicBezTo>
                      <a:pt x="133184" y="43447"/>
                      <a:pt x="139620" y="55247"/>
                      <a:pt x="147129" y="71339"/>
                    </a:cubicBezTo>
                    <a:cubicBezTo>
                      <a:pt x="153566" y="67584"/>
                      <a:pt x="158394" y="62757"/>
                      <a:pt x="163221" y="57929"/>
                    </a:cubicBezTo>
                    <a:close/>
                  </a:path>
                </a:pathLst>
              </a:custGeom>
              <a:solidFill>
                <a:srgbClr val="A7A9AC"/>
              </a:solidFill>
              <a:ln w="534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0925F616-12B3-443B-8D25-7C952169455D}"/>
                  </a:ext>
                </a:extLst>
              </p:cNvPr>
              <p:cNvSpPr/>
              <p:nvPr/>
            </p:nvSpPr>
            <p:spPr>
              <a:xfrm>
                <a:off x="931635" y="1740518"/>
                <a:ext cx="666540" cy="582896"/>
              </a:xfrm>
              <a:custGeom>
                <a:avLst/>
                <a:gdLst>
                  <a:gd name="connsiteX0" fmla="*/ 663506 w 666540"/>
                  <a:gd name="connsiteY0" fmla="*/ 69730 h 582896"/>
                  <a:gd name="connsiteX1" fmla="*/ 488109 w 666540"/>
                  <a:gd name="connsiteY1" fmla="*/ 444662 h 582896"/>
                  <a:gd name="connsiteX2" fmla="*/ 486500 w 666540"/>
                  <a:gd name="connsiteY2" fmla="*/ 450562 h 582896"/>
                  <a:gd name="connsiteX3" fmla="*/ 412479 w 666540"/>
                  <a:gd name="connsiteY3" fmla="*/ 565348 h 582896"/>
                  <a:gd name="connsiteX4" fmla="*/ 387269 w 666540"/>
                  <a:gd name="connsiteY4" fmla="*/ 581439 h 582896"/>
                  <a:gd name="connsiteX5" fmla="*/ 336849 w 666540"/>
                  <a:gd name="connsiteY5" fmla="*/ 570175 h 582896"/>
                  <a:gd name="connsiteX6" fmla="*/ 223135 w 666540"/>
                  <a:gd name="connsiteY6" fmla="*/ 514392 h 582896"/>
                  <a:gd name="connsiteX7" fmla="*/ 154478 w 666540"/>
                  <a:gd name="connsiteY7" fmla="*/ 480599 h 582896"/>
                  <a:gd name="connsiteX8" fmla="*/ 0 w 666540"/>
                  <a:gd name="connsiteY8" fmla="*/ 404969 h 582896"/>
                  <a:gd name="connsiteX9" fmla="*/ 319148 w 666540"/>
                  <a:gd name="connsiteY9" fmla="*/ 533165 h 582896"/>
                  <a:gd name="connsiteX10" fmla="*/ 393705 w 666540"/>
                  <a:gd name="connsiteY10" fmla="*/ 541211 h 582896"/>
                  <a:gd name="connsiteX11" fmla="*/ 415697 w 666540"/>
                  <a:gd name="connsiteY11" fmla="*/ 513319 h 582896"/>
                  <a:gd name="connsiteX12" fmla="*/ 472017 w 666540"/>
                  <a:gd name="connsiteY12" fmla="*/ 399606 h 582896"/>
                  <a:gd name="connsiteX13" fmla="*/ 529410 w 666540"/>
                  <a:gd name="connsiteY13" fmla="*/ 329876 h 582896"/>
                  <a:gd name="connsiteX14" fmla="*/ 574467 w 666540"/>
                  <a:gd name="connsiteY14" fmla="*/ 251564 h 582896"/>
                  <a:gd name="connsiteX15" fmla="*/ 639905 w 666540"/>
                  <a:gd name="connsiteY15" fmla="*/ 89576 h 582896"/>
                  <a:gd name="connsiteX16" fmla="*/ 641515 w 666540"/>
                  <a:gd name="connsiteY16" fmla="*/ 37010 h 582896"/>
                  <a:gd name="connsiteX17" fmla="*/ 620596 w 666540"/>
                  <a:gd name="connsiteY17" fmla="*/ 10191 h 582896"/>
                  <a:gd name="connsiteX18" fmla="*/ 616841 w 666540"/>
                  <a:gd name="connsiteY18" fmla="*/ 0 h 582896"/>
                  <a:gd name="connsiteX19" fmla="*/ 647951 w 666540"/>
                  <a:gd name="connsiteY19" fmla="*/ 19310 h 582896"/>
                  <a:gd name="connsiteX20" fmla="*/ 649024 w 666540"/>
                  <a:gd name="connsiteY20" fmla="*/ 19846 h 582896"/>
                  <a:gd name="connsiteX21" fmla="*/ 665652 w 666540"/>
                  <a:gd name="connsiteY21" fmla="*/ 44520 h 582896"/>
                  <a:gd name="connsiteX22" fmla="*/ 663506 w 666540"/>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6540" h="582896">
                    <a:moveTo>
                      <a:pt x="663506" y="69730"/>
                    </a:moveTo>
                    <a:cubicBezTo>
                      <a:pt x="621668" y="217235"/>
                      <a:pt x="573930" y="323439"/>
                      <a:pt x="488109" y="444662"/>
                    </a:cubicBezTo>
                    <a:cubicBezTo>
                      <a:pt x="487572" y="446807"/>
                      <a:pt x="487036" y="448416"/>
                      <a:pt x="486500" y="450562"/>
                    </a:cubicBezTo>
                    <a:cubicBezTo>
                      <a:pt x="472017" y="497764"/>
                      <a:pt x="436080" y="543893"/>
                      <a:pt x="412479" y="565348"/>
                    </a:cubicBezTo>
                    <a:cubicBezTo>
                      <a:pt x="404969" y="572321"/>
                      <a:pt x="396924" y="578758"/>
                      <a:pt x="387269" y="581439"/>
                    </a:cubicBezTo>
                    <a:cubicBezTo>
                      <a:pt x="370105" y="586267"/>
                      <a:pt x="352404" y="578221"/>
                      <a:pt x="336849" y="570175"/>
                    </a:cubicBezTo>
                    <a:cubicBezTo>
                      <a:pt x="298766" y="551402"/>
                      <a:pt x="260682" y="533165"/>
                      <a:pt x="223135" y="514392"/>
                    </a:cubicBezTo>
                    <a:cubicBezTo>
                      <a:pt x="200071" y="503127"/>
                      <a:pt x="177543" y="491863"/>
                      <a:pt x="154478" y="480599"/>
                    </a:cubicBezTo>
                    <a:cubicBezTo>
                      <a:pt x="102986" y="455389"/>
                      <a:pt x="51493" y="430179"/>
                      <a:pt x="0" y="404969"/>
                    </a:cubicBezTo>
                    <a:cubicBezTo>
                      <a:pt x="107813" y="444125"/>
                      <a:pt x="215626" y="484890"/>
                      <a:pt x="319148" y="533165"/>
                    </a:cubicBezTo>
                    <a:cubicBezTo>
                      <a:pt x="342749" y="544429"/>
                      <a:pt x="371714" y="555693"/>
                      <a:pt x="393705" y="541211"/>
                    </a:cubicBezTo>
                    <a:cubicBezTo>
                      <a:pt x="403897" y="534774"/>
                      <a:pt x="410333" y="524046"/>
                      <a:pt x="415697" y="513319"/>
                    </a:cubicBezTo>
                    <a:cubicBezTo>
                      <a:pt x="435007" y="475772"/>
                      <a:pt x="447880" y="434470"/>
                      <a:pt x="472017" y="399606"/>
                    </a:cubicBezTo>
                    <a:cubicBezTo>
                      <a:pt x="489182" y="374932"/>
                      <a:pt x="511173" y="354013"/>
                      <a:pt x="529410" y="329876"/>
                    </a:cubicBezTo>
                    <a:cubicBezTo>
                      <a:pt x="547647" y="305738"/>
                      <a:pt x="561057" y="278383"/>
                      <a:pt x="574467" y="251564"/>
                    </a:cubicBezTo>
                    <a:cubicBezTo>
                      <a:pt x="600213" y="199535"/>
                      <a:pt x="626496" y="146433"/>
                      <a:pt x="639905" y="89576"/>
                    </a:cubicBezTo>
                    <a:cubicBezTo>
                      <a:pt x="644196" y="72412"/>
                      <a:pt x="646878" y="54175"/>
                      <a:pt x="641515" y="37010"/>
                    </a:cubicBezTo>
                    <a:cubicBezTo>
                      <a:pt x="638296" y="25746"/>
                      <a:pt x="630787" y="16628"/>
                      <a:pt x="620596" y="10191"/>
                    </a:cubicBezTo>
                    <a:cubicBezTo>
                      <a:pt x="612013" y="4827"/>
                      <a:pt x="610404" y="536"/>
                      <a:pt x="616841" y="0"/>
                    </a:cubicBezTo>
                    <a:cubicBezTo>
                      <a:pt x="628105" y="5364"/>
                      <a:pt x="638296" y="11264"/>
                      <a:pt x="647951" y="19310"/>
                    </a:cubicBezTo>
                    <a:cubicBezTo>
                      <a:pt x="648487" y="19310"/>
                      <a:pt x="648487" y="19846"/>
                      <a:pt x="649024" y="19846"/>
                    </a:cubicBezTo>
                    <a:cubicBezTo>
                      <a:pt x="657070" y="26283"/>
                      <a:pt x="664043" y="34865"/>
                      <a:pt x="665652" y="44520"/>
                    </a:cubicBezTo>
                    <a:cubicBezTo>
                      <a:pt x="667797" y="53102"/>
                      <a:pt x="665652" y="61684"/>
                      <a:pt x="663506" y="69730"/>
                    </a:cubicBezTo>
                    <a:close/>
                  </a:path>
                </a:pathLst>
              </a:custGeom>
              <a:noFill/>
              <a:ln w="5348" cap="flat">
                <a:solidFill>
                  <a:srgbClr val="58595B"/>
                </a:solid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FE9F53C5-DE89-447F-81A3-0FEDF2CCEDF7}"/>
                  </a:ext>
                </a:extLst>
              </p:cNvPr>
              <p:cNvSpPr/>
              <p:nvPr/>
            </p:nvSpPr>
            <p:spPr>
              <a:xfrm>
                <a:off x="1128487" y="1665692"/>
                <a:ext cx="91185" cy="160646"/>
              </a:xfrm>
              <a:custGeom>
                <a:avLst/>
                <a:gdLst>
                  <a:gd name="connsiteX0" fmla="*/ 91185 w 91185"/>
                  <a:gd name="connsiteY0" fmla="*/ 84480 h 160646"/>
                  <a:gd name="connsiteX1" fmla="*/ 83676 w 91185"/>
                  <a:gd name="connsiteY1" fmla="*/ 93062 h 160646"/>
                  <a:gd name="connsiteX2" fmla="*/ 82603 w 91185"/>
                  <a:gd name="connsiteY2" fmla="*/ 93599 h 160646"/>
                  <a:gd name="connsiteX3" fmla="*/ 74021 w 91185"/>
                  <a:gd name="connsiteY3" fmla="*/ 100035 h 160646"/>
                  <a:gd name="connsiteX4" fmla="*/ 60611 w 91185"/>
                  <a:gd name="connsiteY4" fmla="*/ 89308 h 160646"/>
                  <a:gd name="connsiteX5" fmla="*/ 0 w 91185"/>
                  <a:gd name="connsiteY5" fmla="*/ 160647 h 160646"/>
                  <a:gd name="connsiteX6" fmla="*/ 5364 w 91185"/>
                  <a:gd name="connsiteY6" fmla="*/ 120954 h 160646"/>
                  <a:gd name="connsiteX7" fmla="*/ 17701 w 91185"/>
                  <a:gd name="connsiteY7" fmla="*/ 84480 h 160646"/>
                  <a:gd name="connsiteX8" fmla="*/ 19846 w 91185"/>
                  <a:gd name="connsiteY8" fmla="*/ 79117 h 160646"/>
                  <a:gd name="connsiteX9" fmla="*/ 32183 w 91185"/>
                  <a:gd name="connsiteY9" fmla="*/ 54443 h 160646"/>
                  <a:gd name="connsiteX10" fmla="*/ 34329 w 91185"/>
                  <a:gd name="connsiteY10" fmla="*/ 50688 h 160646"/>
                  <a:gd name="connsiteX11" fmla="*/ 36474 w 91185"/>
                  <a:gd name="connsiteY11" fmla="*/ 46934 h 160646"/>
                  <a:gd name="connsiteX12" fmla="*/ 37010 w 91185"/>
                  <a:gd name="connsiteY12" fmla="*/ 45861 h 160646"/>
                  <a:gd name="connsiteX13" fmla="*/ 41302 w 91185"/>
                  <a:gd name="connsiteY13" fmla="*/ 38351 h 160646"/>
                  <a:gd name="connsiteX14" fmla="*/ 55248 w 91185"/>
                  <a:gd name="connsiteY14" fmla="*/ 14751 h 160646"/>
                  <a:gd name="connsiteX15" fmla="*/ 64902 w 91185"/>
                  <a:gd name="connsiteY15" fmla="*/ 1341 h 160646"/>
                  <a:gd name="connsiteX16" fmla="*/ 70803 w 91185"/>
                  <a:gd name="connsiteY16" fmla="*/ 1877 h 160646"/>
                  <a:gd name="connsiteX17" fmla="*/ 71339 w 91185"/>
                  <a:gd name="connsiteY17" fmla="*/ 16360 h 160646"/>
                  <a:gd name="connsiteX18" fmla="*/ 73485 w 91185"/>
                  <a:gd name="connsiteY18" fmla="*/ 30842 h 160646"/>
                  <a:gd name="connsiteX19" fmla="*/ 80994 w 91185"/>
                  <a:gd name="connsiteY19" fmla="*/ 59807 h 160646"/>
                  <a:gd name="connsiteX20" fmla="*/ 91185 w 91185"/>
                  <a:gd name="connsiteY20" fmla="*/ 84480 h 16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85" h="160646">
                    <a:moveTo>
                      <a:pt x="91185" y="84480"/>
                    </a:moveTo>
                    <a:cubicBezTo>
                      <a:pt x="87431" y="87162"/>
                      <a:pt x="84749" y="90381"/>
                      <a:pt x="83676" y="93062"/>
                    </a:cubicBezTo>
                    <a:cubicBezTo>
                      <a:pt x="83139" y="93062"/>
                      <a:pt x="83139" y="93599"/>
                      <a:pt x="82603" y="93599"/>
                    </a:cubicBezTo>
                    <a:cubicBezTo>
                      <a:pt x="79921" y="95744"/>
                      <a:pt x="76703" y="97890"/>
                      <a:pt x="74021" y="100035"/>
                    </a:cubicBezTo>
                    <a:cubicBezTo>
                      <a:pt x="69193" y="96817"/>
                      <a:pt x="64366" y="93599"/>
                      <a:pt x="60611" y="89308"/>
                    </a:cubicBezTo>
                    <a:cubicBezTo>
                      <a:pt x="44520" y="118272"/>
                      <a:pt x="25210" y="140801"/>
                      <a:pt x="0" y="160647"/>
                    </a:cubicBezTo>
                    <a:cubicBezTo>
                      <a:pt x="0" y="147237"/>
                      <a:pt x="2146" y="133828"/>
                      <a:pt x="5364" y="120954"/>
                    </a:cubicBezTo>
                    <a:cubicBezTo>
                      <a:pt x="8582" y="108618"/>
                      <a:pt x="12873" y="96281"/>
                      <a:pt x="17701" y="84480"/>
                    </a:cubicBezTo>
                    <a:cubicBezTo>
                      <a:pt x="18237" y="82871"/>
                      <a:pt x="19310" y="80726"/>
                      <a:pt x="19846" y="79117"/>
                    </a:cubicBezTo>
                    <a:cubicBezTo>
                      <a:pt x="23601" y="71071"/>
                      <a:pt x="27892" y="62489"/>
                      <a:pt x="32183" y="54443"/>
                    </a:cubicBezTo>
                    <a:cubicBezTo>
                      <a:pt x="32719" y="53370"/>
                      <a:pt x="33792" y="51761"/>
                      <a:pt x="34329" y="50688"/>
                    </a:cubicBezTo>
                    <a:cubicBezTo>
                      <a:pt x="34865" y="49615"/>
                      <a:pt x="35401" y="48006"/>
                      <a:pt x="36474" y="46934"/>
                    </a:cubicBezTo>
                    <a:cubicBezTo>
                      <a:pt x="36474" y="46397"/>
                      <a:pt x="37010" y="46397"/>
                      <a:pt x="37010" y="45861"/>
                    </a:cubicBezTo>
                    <a:cubicBezTo>
                      <a:pt x="38620" y="43179"/>
                      <a:pt x="39692" y="41033"/>
                      <a:pt x="41302" y="38351"/>
                    </a:cubicBezTo>
                    <a:cubicBezTo>
                      <a:pt x="46129" y="30306"/>
                      <a:pt x="50420" y="22796"/>
                      <a:pt x="55248" y="14751"/>
                    </a:cubicBezTo>
                    <a:cubicBezTo>
                      <a:pt x="56857" y="12069"/>
                      <a:pt x="61148" y="4023"/>
                      <a:pt x="64902" y="1341"/>
                    </a:cubicBezTo>
                    <a:cubicBezTo>
                      <a:pt x="67048" y="-268"/>
                      <a:pt x="69193" y="-805"/>
                      <a:pt x="70803" y="1877"/>
                    </a:cubicBezTo>
                    <a:cubicBezTo>
                      <a:pt x="72412" y="4559"/>
                      <a:pt x="71339" y="13141"/>
                      <a:pt x="71339" y="16360"/>
                    </a:cubicBezTo>
                    <a:cubicBezTo>
                      <a:pt x="71875" y="21187"/>
                      <a:pt x="72412" y="26015"/>
                      <a:pt x="73485" y="30842"/>
                    </a:cubicBezTo>
                    <a:cubicBezTo>
                      <a:pt x="75094" y="40497"/>
                      <a:pt x="77776" y="50152"/>
                      <a:pt x="80994" y="59807"/>
                    </a:cubicBezTo>
                    <a:cubicBezTo>
                      <a:pt x="80994" y="61952"/>
                      <a:pt x="89040" y="79117"/>
                      <a:pt x="91185" y="84480"/>
                    </a:cubicBezTo>
                    <a:close/>
                  </a:path>
                </a:pathLst>
              </a:custGeom>
              <a:solidFill>
                <a:srgbClr val="D1D3D4"/>
              </a:solidFill>
              <a:ln w="534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7F634AE-83B1-4FC4-A9B8-A7118868D0CC}"/>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7CC2452-4513-469F-A285-C165EB1CF285}"/>
                  </a:ext>
                </a:extLst>
              </p:cNvPr>
              <p:cNvSpPr/>
              <p:nvPr/>
            </p:nvSpPr>
            <p:spPr>
              <a:xfrm>
                <a:off x="1119876" y="1354858"/>
                <a:ext cx="300973" cy="327724"/>
              </a:xfrm>
              <a:custGeom>
                <a:avLst/>
                <a:gdLst>
                  <a:gd name="connsiteX0" fmla="*/ 298258 w 300973"/>
                  <a:gd name="connsiteY0" fmla="*/ 141605 h 327724"/>
                  <a:gd name="connsiteX1" fmla="*/ 292358 w 300973"/>
                  <a:gd name="connsiteY1" fmla="*/ 173788 h 327724"/>
                  <a:gd name="connsiteX2" fmla="*/ 286994 w 300973"/>
                  <a:gd name="connsiteY2" fmla="*/ 200071 h 327724"/>
                  <a:gd name="connsiteX3" fmla="*/ 284312 w 300973"/>
                  <a:gd name="connsiteY3" fmla="*/ 203826 h 327724"/>
                  <a:gd name="connsiteX4" fmla="*/ 276803 w 300973"/>
                  <a:gd name="connsiteY4" fmla="*/ 203289 h 327724"/>
                  <a:gd name="connsiteX5" fmla="*/ 271975 w 300973"/>
                  <a:gd name="connsiteY5" fmla="*/ 197389 h 327724"/>
                  <a:gd name="connsiteX6" fmla="*/ 271439 w 300973"/>
                  <a:gd name="connsiteY6" fmla="*/ 196853 h 327724"/>
                  <a:gd name="connsiteX7" fmla="*/ 249984 w 300973"/>
                  <a:gd name="connsiteY7" fmla="*/ 254782 h 327724"/>
                  <a:gd name="connsiteX8" fmla="*/ 216192 w 300973"/>
                  <a:gd name="connsiteY8" fmla="*/ 303593 h 327724"/>
                  <a:gd name="connsiteX9" fmla="*/ 153971 w 300973"/>
                  <a:gd name="connsiteY9" fmla="*/ 326657 h 327724"/>
                  <a:gd name="connsiteX10" fmla="*/ 100333 w 300973"/>
                  <a:gd name="connsiteY10" fmla="*/ 316466 h 327724"/>
                  <a:gd name="connsiteX11" fmla="*/ 72441 w 300973"/>
                  <a:gd name="connsiteY11" fmla="*/ 284820 h 327724"/>
                  <a:gd name="connsiteX12" fmla="*/ 63859 w 300973"/>
                  <a:gd name="connsiteY12" fmla="*/ 271946 h 327724"/>
                  <a:gd name="connsiteX13" fmla="*/ 37576 w 300973"/>
                  <a:gd name="connsiteY13" fmla="*/ 208117 h 327724"/>
                  <a:gd name="connsiteX14" fmla="*/ 37576 w 300973"/>
                  <a:gd name="connsiteY14" fmla="*/ 208117 h 327724"/>
                  <a:gd name="connsiteX15" fmla="*/ 37576 w 300973"/>
                  <a:gd name="connsiteY15" fmla="*/ 205435 h 327724"/>
                  <a:gd name="connsiteX16" fmla="*/ 29530 w 300973"/>
                  <a:gd name="connsiteY16" fmla="*/ 212944 h 327724"/>
                  <a:gd name="connsiteX17" fmla="*/ 20412 w 300973"/>
                  <a:gd name="connsiteY17" fmla="*/ 210262 h 327724"/>
                  <a:gd name="connsiteX18" fmla="*/ 13975 w 300973"/>
                  <a:gd name="connsiteY18" fmla="*/ 198462 h 327724"/>
                  <a:gd name="connsiteX19" fmla="*/ 29 w 300973"/>
                  <a:gd name="connsiteY19" fmla="*/ 138387 h 327724"/>
                  <a:gd name="connsiteX20" fmla="*/ 12902 w 300973"/>
                  <a:gd name="connsiteY20" fmla="*/ 124441 h 327724"/>
                  <a:gd name="connsiteX21" fmla="*/ 13439 w 300973"/>
                  <a:gd name="connsiteY21" fmla="*/ 124441 h 327724"/>
                  <a:gd name="connsiteX22" fmla="*/ 28457 w 300973"/>
                  <a:gd name="connsiteY22" fmla="*/ 137314 h 327724"/>
                  <a:gd name="connsiteX23" fmla="*/ 28457 w 300973"/>
                  <a:gd name="connsiteY23" fmla="*/ 137314 h 327724"/>
                  <a:gd name="connsiteX24" fmla="*/ 29530 w 300973"/>
                  <a:gd name="connsiteY24" fmla="*/ 141605 h 327724"/>
                  <a:gd name="connsiteX25" fmla="*/ 34894 w 300973"/>
                  <a:gd name="connsiteY25" fmla="*/ 141605 h 327724"/>
                  <a:gd name="connsiteX26" fmla="*/ 34894 w 300973"/>
                  <a:gd name="connsiteY26" fmla="*/ 141605 h 327724"/>
                  <a:gd name="connsiteX27" fmla="*/ 36503 w 300973"/>
                  <a:gd name="connsiteY27" fmla="*/ 68657 h 327724"/>
                  <a:gd name="connsiteX28" fmla="*/ 65468 w 300973"/>
                  <a:gd name="connsiteY28" fmla="*/ 9119 h 327724"/>
                  <a:gd name="connsiteX29" fmla="*/ 103015 w 300973"/>
                  <a:gd name="connsiteY29" fmla="*/ 16628 h 327724"/>
                  <a:gd name="connsiteX30" fmla="*/ 86387 w 300973"/>
                  <a:gd name="connsiteY30" fmla="*/ 0 h 327724"/>
                  <a:gd name="connsiteX31" fmla="*/ 151826 w 300973"/>
                  <a:gd name="connsiteY31" fmla="*/ 12337 h 327724"/>
                  <a:gd name="connsiteX32" fmla="*/ 184545 w 300973"/>
                  <a:gd name="connsiteY32" fmla="*/ 9655 h 327724"/>
                  <a:gd name="connsiteX33" fmla="*/ 192054 w 300973"/>
                  <a:gd name="connsiteY33" fmla="*/ 8582 h 327724"/>
                  <a:gd name="connsiteX34" fmla="*/ 240329 w 300973"/>
                  <a:gd name="connsiteY34" fmla="*/ 2682 h 327724"/>
                  <a:gd name="connsiteX35" fmla="*/ 250520 w 300973"/>
                  <a:gd name="connsiteY35" fmla="*/ 16628 h 327724"/>
                  <a:gd name="connsiteX36" fmla="*/ 251056 w 300973"/>
                  <a:gd name="connsiteY36" fmla="*/ 35938 h 327724"/>
                  <a:gd name="connsiteX37" fmla="*/ 260711 w 300973"/>
                  <a:gd name="connsiteY37" fmla="*/ 49884 h 327724"/>
                  <a:gd name="connsiteX38" fmla="*/ 262857 w 300973"/>
                  <a:gd name="connsiteY38" fmla="*/ 64366 h 327724"/>
                  <a:gd name="connsiteX39" fmla="*/ 263930 w 300973"/>
                  <a:gd name="connsiteY39" fmla="*/ 139460 h 327724"/>
                  <a:gd name="connsiteX40" fmla="*/ 263930 w 300973"/>
                  <a:gd name="connsiteY40" fmla="*/ 143751 h 327724"/>
                  <a:gd name="connsiteX41" fmla="*/ 264466 w 300973"/>
                  <a:gd name="connsiteY41" fmla="*/ 143751 h 327724"/>
                  <a:gd name="connsiteX42" fmla="*/ 270903 w 300973"/>
                  <a:gd name="connsiteY42" fmla="*/ 142142 h 327724"/>
                  <a:gd name="connsiteX43" fmla="*/ 271439 w 300973"/>
                  <a:gd name="connsiteY43" fmla="*/ 142142 h 327724"/>
                  <a:gd name="connsiteX44" fmla="*/ 271439 w 300973"/>
                  <a:gd name="connsiteY44" fmla="*/ 134632 h 327724"/>
                  <a:gd name="connsiteX45" fmla="*/ 281094 w 300973"/>
                  <a:gd name="connsiteY45" fmla="*/ 119077 h 327724"/>
                  <a:gd name="connsiteX46" fmla="*/ 285385 w 300973"/>
                  <a:gd name="connsiteY46" fmla="*/ 114786 h 327724"/>
                  <a:gd name="connsiteX47" fmla="*/ 291285 w 300973"/>
                  <a:gd name="connsiteY47" fmla="*/ 114250 h 327724"/>
                  <a:gd name="connsiteX48" fmla="*/ 300404 w 300973"/>
                  <a:gd name="connsiteY48" fmla="*/ 122832 h 327724"/>
                  <a:gd name="connsiteX49" fmla="*/ 298258 w 300973"/>
                  <a:gd name="connsiteY49" fmla="*/ 141605 h 32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00973" h="327724">
                    <a:moveTo>
                      <a:pt x="298258" y="141605"/>
                    </a:moveTo>
                    <a:cubicBezTo>
                      <a:pt x="295576" y="152333"/>
                      <a:pt x="293967" y="163060"/>
                      <a:pt x="292358" y="173788"/>
                    </a:cubicBezTo>
                    <a:cubicBezTo>
                      <a:pt x="291285" y="182907"/>
                      <a:pt x="291285" y="192025"/>
                      <a:pt x="286994" y="200071"/>
                    </a:cubicBezTo>
                    <a:cubicBezTo>
                      <a:pt x="286458" y="201144"/>
                      <a:pt x="285385" y="202753"/>
                      <a:pt x="284312" y="203826"/>
                    </a:cubicBezTo>
                    <a:cubicBezTo>
                      <a:pt x="282167" y="205435"/>
                      <a:pt x="278948" y="204898"/>
                      <a:pt x="276803" y="203289"/>
                    </a:cubicBezTo>
                    <a:cubicBezTo>
                      <a:pt x="274657" y="201680"/>
                      <a:pt x="273048" y="199535"/>
                      <a:pt x="271975" y="197389"/>
                    </a:cubicBezTo>
                    <a:cubicBezTo>
                      <a:pt x="271975" y="197389"/>
                      <a:pt x="271975" y="196853"/>
                      <a:pt x="271439" y="196853"/>
                    </a:cubicBezTo>
                    <a:cubicBezTo>
                      <a:pt x="269830" y="214017"/>
                      <a:pt x="260711" y="235472"/>
                      <a:pt x="249984" y="254782"/>
                    </a:cubicBezTo>
                    <a:cubicBezTo>
                      <a:pt x="237111" y="277847"/>
                      <a:pt x="222628" y="297693"/>
                      <a:pt x="216192" y="303593"/>
                    </a:cubicBezTo>
                    <a:cubicBezTo>
                      <a:pt x="184545" y="333630"/>
                      <a:pt x="162017" y="326121"/>
                      <a:pt x="153971" y="326657"/>
                    </a:cubicBezTo>
                    <a:cubicBezTo>
                      <a:pt x="125543" y="327730"/>
                      <a:pt x="123397" y="330948"/>
                      <a:pt x="100333" y="316466"/>
                    </a:cubicBezTo>
                    <a:cubicBezTo>
                      <a:pt x="91751" y="311102"/>
                      <a:pt x="80487" y="296084"/>
                      <a:pt x="72441" y="284820"/>
                    </a:cubicBezTo>
                    <a:cubicBezTo>
                      <a:pt x="67613" y="277847"/>
                      <a:pt x="64395" y="272483"/>
                      <a:pt x="63859" y="271946"/>
                    </a:cubicBezTo>
                    <a:cubicBezTo>
                      <a:pt x="52058" y="252637"/>
                      <a:pt x="37040" y="230108"/>
                      <a:pt x="37576" y="208117"/>
                    </a:cubicBezTo>
                    <a:lnTo>
                      <a:pt x="37576" y="208117"/>
                    </a:lnTo>
                    <a:cubicBezTo>
                      <a:pt x="37576" y="207044"/>
                      <a:pt x="37576" y="205971"/>
                      <a:pt x="37576" y="205435"/>
                    </a:cubicBezTo>
                    <a:cubicBezTo>
                      <a:pt x="34894" y="208117"/>
                      <a:pt x="32748" y="211335"/>
                      <a:pt x="29530" y="212944"/>
                    </a:cubicBezTo>
                    <a:cubicBezTo>
                      <a:pt x="26312" y="214553"/>
                      <a:pt x="22557" y="212408"/>
                      <a:pt x="20412" y="210262"/>
                    </a:cubicBezTo>
                    <a:cubicBezTo>
                      <a:pt x="17193" y="207044"/>
                      <a:pt x="15584" y="202753"/>
                      <a:pt x="13975" y="198462"/>
                    </a:cubicBezTo>
                    <a:cubicBezTo>
                      <a:pt x="6466" y="179152"/>
                      <a:pt x="-507" y="158769"/>
                      <a:pt x="29" y="138387"/>
                    </a:cubicBezTo>
                    <a:cubicBezTo>
                      <a:pt x="29" y="135169"/>
                      <a:pt x="3784" y="120150"/>
                      <a:pt x="12902" y="124441"/>
                    </a:cubicBezTo>
                    <a:cubicBezTo>
                      <a:pt x="12902" y="124441"/>
                      <a:pt x="12902" y="124441"/>
                      <a:pt x="13439" y="124441"/>
                    </a:cubicBezTo>
                    <a:cubicBezTo>
                      <a:pt x="16657" y="126050"/>
                      <a:pt x="25775" y="130341"/>
                      <a:pt x="28457" y="137314"/>
                    </a:cubicBezTo>
                    <a:cubicBezTo>
                      <a:pt x="28457" y="137314"/>
                      <a:pt x="28457" y="137314"/>
                      <a:pt x="28457" y="137314"/>
                    </a:cubicBezTo>
                    <a:cubicBezTo>
                      <a:pt x="28994" y="138387"/>
                      <a:pt x="29530" y="139996"/>
                      <a:pt x="29530" y="141605"/>
                    </a:cubicBezTo>
                    <a:cubicBezTo>
                      <a:pt x="33285" y="141605"/>
                      <a:pt x="32212" y="142142"/>
                      <a:pt x="34894" y="141605"/>
                    </a:cubicBezTo>
                    <a:cubicBezTo>
                      <a:pt x="34894" y="141605"/>
                      <a:pt x="34894" y="141605"/>
                      <a:pt x="34894" y="141605"/>
                    </a:cubicBezTo>
                    <a:cubicBezTo>
                      <a:pt x="36503" y="120150"/>
                      <a:pt x="37040" y="89576"/>
                      <a:pt x="36503" y="68657"/>
                    </a:cubicBezTo>
                    <a:cubicBezTo>
                      <a:pt x="55813" y="52566"/>
                      <a:pt x="59568" y="33792"/>
                      <a:pt x="65468" y="9119"/>
                    </a:cubicBezTo>
                    <a:cubicBezTo>
                      <a:pt x="78877" y="10728"/>
                      <a:pt x="90678" y="11800"/>
                      <a:pt x="103015" y="16628"/>
                    </a:cubicBezTo>
                    <a:cubicBezTo>
                      <a:pt x="98187" y="10191"/>
                      <a:pt x="92823" y="4827"/>
                      <a:pt x="86387" y="0"/>
                    </a:cubicBezTo>
                    <a:cubicBezTo>
                      <a:pt x="107842" y="5900"/>
                      <a:pt x="129834" y="11800"/>
                      <a:pt x="151826" y="12337"/>
                    </a:cubicBezTo>
                    <a:cubicBezTo>
                      <a:pt x="162553" y="12337"/>
                      <a:pt x="173281" y="11264"/>
                      <a:pt x="184545" y="9655"/>
                    </a:cubicBezTo>
                    <a:cubicBezTo>
                      <a:pt x="187227" y="9119"/>
                      <a:pt x="189909" y="9119"/>
                      <a:pt x="192054" y="8582"/>
                    </a:cubicBezTo>
                    <a:cubicBezTo>
                      <a:pt x="208146" y="6437"/>
                      <a:pt x="224237" y="4291"/>
                      <a:pt x="240329" y="2682"/>
                    </a:cubicBezTo>
                    <a:cubicBezTo>
                      <a:pt x="246765" y="2146"/>
                      <a:pt x="250520" y="10191"/>
                      <a:pt x="250520" y="16628"/>
                    </a:cubicBezTo>
                    <a:cubicBezTo>
                      <a:pt x="250520" y="23064"/>
                      <a:pt x="248911" y="30037"/>
                      <a:pt x="251056" y="35938"/>
                    </a:cubicBezTo>
                    <a:cubicBezTo>
                      <a:pt x="253202" y="41302"/>
                      <a:pt x="258029" y="45056"/>
                      <a:pt x="260711" y="49884"/>
                    </a:cubicBezTo>
                    <a:cubicBezTo>
                      <a:pt x="262857" y="54175"/>
                      <a:pt x="262857" y="59539"/>
                      <a:pt x="262857" y="64366"/>
                    </a:cubicBezTo>
                    <a:cubicBezTo>
                      <a:pt x="263393" y="89576"/>
                      <a:pt x="263930" y="114250"/>
                      <a:pt x="263930" y="139460"/>
                    </a:cubicBezTo>
                    <a:cubicBezTo>
                      <a:pt x="263930" y="141069"/>
                      <a:pt x="263930" y="142142"/>
                      <a:pt x="263930" y="143751"/>
                    </a:cubicBezTo>
                    <a:cubicBezTo>
                      <a:pt x="263930" y="143751"/>
                      <a:pt x="264466" y="143751"/>
                      <a:pt x="264466" y="143751"/>
                    </a:cubicBezTo>
                    <a:cubicBezTo>
                      <a:pt x="266612" y="143214"/>
                      <a:pt x="268757" y="142678"/>
                      <a:pt x="270903" y="142142"/>
                    </a:cubicBezTo>
                    <a:cubicBezTo>
                      <a:pt x="270903" y="142142"/>
                      <a:pt x="270903" y="142142"/>
                      <a:pt x="271439" y="142142"/>
                    </a:cubicBezTo>
                    <a:cubicBezTo>
                      <a:pt x="271439" y="138923"/>
                      <a:pt x="270366" y="137314"/>
                      <a:pt x="271439" y="134632"/>
                    </a:cubicBezTo>
                    <a:cubicBezTo>
                      <a:pt x="274121" y="129268"/>
                      <a:pt x="277339" y="123905"/>
                      <a:pt x="281094" y="119077"/>
                    </a:cubicBezTo>
                    <a:cubicBezTo>
                      <a:pt x="282167" y="117468"/>
                      <a:pt x="283776" y="115859"/>
                      <a:pt x="285385" y="114786"/>
                    </a:cubicBezTo>
                    <a:cubicBezTo>
                      <a:pt x="287531" y="113713"/>
                      <a:pt x="289140" y="113713"/>
                      <a:pt x="291285" y="114250"/>
                    </a:cubicBezTo>
                    <a:cubicBezTo>
                      <a:pt x="295040" y="115322"/>
                      <a:pt x="298795" y="119077"/>
                      <a:pt x="300404" y="122832"/>
                    </a:cubicBezTo>
                    <a:cubicBezTo>
                      <a:pt x="302013" y="128732"/>
                      <a:pt x="299867" y="135169"/>
                      <a:pt x="298258" y="141605"/>
                    </a:cubicBezTo>
                    <a:close/>
                  </a:path>
                </a:pathLst>
              </a:custGeom>
              <a:solidFill>
                <a:srgbClr val="ECC19C"/>
              </a:solidFill>
              <a:ln w="534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3CFDC621-3D74-4194-A5E8-662F9B0E7AF9}"/>
                  </a:ext>
                </a:extLst>
              </p:cNvPr>
              <p:cNvSpPr/>
              <p:nvPr/>
            </p:nvSpPr>
            <p:spPr>
              <a:xfrm>
                <a:off x="1123127" y="1261720"/>
                <a:ext cx="288570" cy="236352"/>
              </a:xfrm>
              <a:custGeom>
                <a:avLst/>
                <a:gdLst>
                  <a:gd name="connsiteX0" fmla="*/ 288034 w 288570"/>
                  <a:gd name="connsiteY0" fmla="*/ 197196 h 236352"/>
                  <a:gd name="connsiteX1" fmla="*/ 288034 w 288570"/>
                  <a:gd name="connsiteY1" fmla="*/ 206851 h 236352"/>
                  <a:gd name="connsiteX2" fmla="*/ 282134 w 288570"/>
                  <a:gd name="connsiteY2" fmla="*/ 207388 h 236352"/>
                  <a:gd name="connsiteX3" fmla="*/ 277843 w 288570"/>
                  <a:gd name="connsiteY3" fmla="*/ 211679 h 236352"/>
                  <a:gd name="connsiteX4" fmla="*/ 268188 w 288570"/>
                  <a:gd name="connsiteY4" fmla="*/ 227234 h 236352"/>
                  <a:gd name="connsiteX5" fmla="*/ 268188 w 288570"/>
                  <a:gd name="connsiteY5" fmla="*/ 234743 h 236352"/>
                  <a:gd name="connsiteX6" fmla="*/ 261215 w 288570"/>
                  <a:gd name="connsiteY6" fmla="*/ 236352 h 236352"/>
                  <a:gd name="connsiteX7" fmla="*/ 260142 w 288570"/>
                  <a:gd name="connsiteY7" fmla="*/ 156968 h 236352"/>
                  <a:gd name="connsiteX8" fmla="*/ 257997 w 288570"/>
                  <a:gd name="connsiteY8" fmla="*/ 142485 h 236352"/>
                  <a:gd name="connsiteX9" fmla="*/ 248342 w 288570"/>
                  <a:gd name="connsiteY9" fmla="*/ 128539 h 236352"/>
                  <a:gd name="connsiteX10" fmla="*/ 247805 w 288570"/>
                  <a:gd name="connsiteY10" fmla="*/ 109230 h 236352"/>
                  <a:gd name="connsiteX11" fmla="*/ 237614 w 288570"/>
                  <a:gd name="connsiteY11" fmla="*/ 95284 h 236352"/>
                  <a:gd name="connsiteX12" fmla="*/ 181830 w 288570"/>
                  <a:gd name="connsiteY12" fmla="*/ 102257 h 236352"/>
                  <a:gd name="connsiteX13" fmla="*/ 149111 w 288570"/>
                  <a:gd name="connsiteY13" fmla="*/ 104939 h 236352"/>
                  <a:gd name="connsiteX14" fmla="*/ 83672 w 288570"/>
                  <a:gd name="connsiteY14" fmla="*/ 92602 h 236352"/>
                  <a:gd name="connsiteX15" fmla="*/ 100300 w 288570"/>
                  <a:gd name="connsiteY15" fmla="*/ 109230 h 236352"/>
                  <a:gd name="connsiteX16" fmla="*/ 62753 w 288570"/>
                  <a:gd name="connsiteY16" fmla="*/ 101720 h 236352"/>
                  <a:gd name="connsiteX17" fmla="*/ 33788 w 288570"/>
                  <a:gd name="connsiteY17" fmla="*/ 161259 h 236352"/>
                  <a:gd name="connsiteX18" fmla="*/ 32179 w 288570"/>
                  <a:gd name="connsiteY18" fmla="*/ 234207 h 236352"/>
                  <a:gd name="connsiteX19" fmla="*/ 26815 w 288570"/>
                  <a:gd name="connsiteY19" fmla="*/ 234207 h 236352"/>
                  <a:gd name="connsiteX20" fmla="*/ 10724 w 288570"/>
                  <a:gd name="connsiteY20" fmla="*/ 217043 h 236352"/>
                  <a:gd name="connsiteX21" fmla="*/ 3215 w 288570"/>
                  <a:gd name="connsiteY21" fmla="*/ 168232 h 236352"/>
                  <a:gd name="connsiteX22" fmla="*/ 70799 w 288570"/>
                  <a:gd name="connsiteY22" fmla="*/ 33600 h 236352"/>
                  <a:gd name="connsiteX23" fmla="*/ 288570 w 288570"/>
                  <a:gd name="connsiteY23" fmla="*/ 81874 h 236352"/>
                  <a:gd name="connsiteX24" fmla="*/ 269261 w 288570"/>
                  <a:gd name="connsiteY24" fmla="*/ 71146 h 236352"/>
                  <a:gd name="connsiteX25" fmla="*/ 280525 w 288570"/>
                  <a:gd name="connsiteY25" fmla="*/ 89920 h 236352"/>
                  <a:gd name="connsiteX26" fmla="*/ 288034 w 288570"/>
                  <a:gd name="connsiteY26" fmla="*/ 197196 h 23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8570" h="236352">
                    <a:moveTo>
                      <a:pt x="288034" y="197196"/>
                    </a:moveTo>
                    <a:cubicBezTo>
                      <a:pt x="288034" y="200415"/>
                      <a:pt x="288034" y="203633"/>
                      <a:pt x="288034" y="206851"/>
                    </a:cubicBezTo>
                    <a:cubicBezTo>
                      <a:pt x="285889" y="206315"/>
                      <a:pt x="283743" y="206315"/>
                      <a:pt x="282134" y="207388"/>
                    </a:cubicBezTo>
                    <a:cubicBezTo>
                      <a:pt x="280525" y="208460"/>
                      <a:pt x="278916" y="210070"/>
                      <a:pt x="277843" y="211679"/>
                    </a:cubicBezTo>
                    <a:cubicBezTo>
                      <a:pt x="274088" y="216506"/>
                      <a:pt x="270870" y="221870"/>
                      <a:pt x="268188" y="227234"/>
                    </a:cubicBezTo>
                    <a:cubicBezTo>
                      <a:pt x="267115" y="229916"/>
                      <a:pt x="268188" y="232061"/>
                      <a:pt x="268188" y="234743"/>
                    </a:cubicBezTo>
                    <a:cubicBezTo>
                      <a:pt x="266042" y="235280"/>
                      <a:pt x="263360" y="235816"/>
                      <a:pt x="261215" y="236352"/>
                    </a:cubicBezTo>
                    <a:cubicBezTo>
                      <a:pt x="260679" y="210070"/>
                      <a:pt x="260142" y="183250"/>
                      <a:pt x="260142" y="156968"/>
                    </a:cubicBezTo>
                    <a:cubicBezTo>
                      <a:pt x="260142" y="152140"/>
                      <a:pt x="260142" y="146776"/>
                      <a:pt x="257997" y="142485"/>
                    </a:cubicBezTo>
                    <a:cubicBezTo>
                      <a:pt x="255315" y="137122"/>
                      <a:pt x="250487" y="133903"/>
                      <a:pt x="248342" y="128539"/>
                    </a:cubicBezTo>
                    <a:cubicBezTo>
                      <a:pt x="246196" y="122639"/>
                      <a:pt x="247805" y="115666"/>
                      <a:pt x="247805" y="109230"/>
                    </a:cubicBezTo>
                    <a:cubicBezTo>
                      <a:pt x="247805" y="102793"/>
                      <a:pt x="244051" y="94211"/>
                      <a:pt x="237614" y="95284"/>
                    </a:cubicBezTo>
                    <a:cubicBezTo>
                      <a:pt x="218841" y="97429"/>
                      <a:pt x="200067" y="100111"/>
                      <a:pt x="181830" y="102257"/>
                    </a:cubicBezTo>
                    <a:cubicBezTo>
                      <a:pt x="171103" y="103866"/>
                      <a:pt x="160375" y="104939"/>
                      <a:pt x="149111" y="104939"/>
                    </a:cubicBezTo>
                    <a:cubicBezTo>
                      <a:pt x="126583" y="104939"/>
                      <a:pt x="105127" y="99038"/>
                      <a:pt x="83672" y="92602"/>
                    </a:cubicBezTo>
                    <a:cubicBezTo>
                      <a:pt x="90109" y="97429"/>
                      <a:pt x="95472" y="102793"/>
                      <a:pt x="100300" y="109230"/>
                    </a:cubicBezTo>
                    <a:cubicBezTo>
                      <a:pt x="87427" y="104402"/>
                      <a:pt x="76163" y="103329"/>
                      <a:pt x="62753" y="101720"/>
                    </a:cubicBezTo>
                    <a:cubicBezTo>
                      <a:pt x="57389" y="126394"/>
                      <a:pt x="53098" y="144631"/>
                      <a:pt x="33788" y="161259"/>
                    </a:cubicBezTo>
                    <a:cubicBezTo>
                      <a:pt x="34325" y="182714"/>
                      <a:pt x="33788" y="213288"/>
                      <a:pt x="32179" y="234207"/>
                    </a:cubicBezTo>
                    <a:cubicBezTo>
                      <a:pt x="29497" y="234743"/>
                      <a:pt x="30570" y="234207"/>
                      <a:pt x="26815" y="234207"/>
                    </a:cubicBezTo>
                    <a:cubicBezTo>
                      <a:pt x="26279" y="225088"/>
                      <a:pt x="15015" y="218652"/>
                      <a:pt x="10724" y="217043"/>
                    </a:cubicBezTo>
                    <a:cubicBezTo>
                      <a:pt x="8578" y="200415"/>
                      <a:pt x="5896" y="184323"/>
                      <a:pt x="3215" y="168232"/>
                    </a:cubicBezTo>
                    <a:cubicBezTo>
                      <a:pt x="-2149" y="136585"/>
                      <a:pt x="-10731" y="8926"/>
                      <a:pt x="70799" y="33600"/>
                    </a:cubicBezTo>
                    <a:cubicBezTo>
                      <a:pt x="106737" y="6780"/>
                      <a:pt x="225814" y="-45249"/>
                      <a:pt x="288570" y="81874"/>
                    </a:cubicBezTo>
                    <a:cubicBezTo>
                      <a:pt x="283743" y="75974"/>
                      <a:pt x="276770" y="72219"/>
                      <a:pt x="269261" y="71146"/>
                    </a:cubicBezTo>
                    <a:cubicBezTo>
                      <a:pt x="276234" y="74901"/>
                      <a:pt x="278916" y="82947"/>
                      <a:pt x="280525" y="89920"/>
                    </a:cubicBezTo>
                    <a:cubicBezTo>
                      <a:pt x="288034" y="125321"/>
                      <a:pt x="288570" y="161259"/>
                      <a:pt x="288034" y="197196"/>
                    </a:cubicBezTo>
                    <a:close/>
                  </a:path>
                </a:pathLst>
              </a:custGeom>
              <a:solidFill>
                <a:srgbClr val="231F20"/>
              </a:solidFill>
              <a:ln w="534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2EE56F7F-E282-4327-9033-E3CA3C7708A6}"/>
                  </a:ext>
                </a:extLst>
              </p:cNvPr>
              <p:cNvSpPr/>
              <p:nvPr/>
            </p:nvSpPr>
            <p:spPr>
              <a:xfrm>
                <a:off x="1174261" y="1263673"/>
                <a:ext cx="74912" cy="57174"/>
              </a:xfrm>
              <a:custGeom>
                <a:avLst/>
                <a:gdLst>
                  <a:gd name="connsiteX0" fmla="*/ 31466 w 74912"/>
                  <a:gd name="connsiteY0" fmla="*/ 17701 h 57174"/>
                  <a:gd name="connsiteX1" fmla="*/ 74913 w 74912"/>
                  <a:gd name="connsiteY1" fmla="*/ 0 h 57174"/>
                  <a:gd name="connsiteX2" fmla="*/ 41657 w 74912"/>
                  <a:gd name="connsiteY2" fmla="*/ 22528 h 57174"/>
                  <a:gd name="connsiteX3" fmla="*/ 27711 w 74912"/>
                  <a:gd name="connsiteY3" fmla="*/ 37010 h 57174"/>
                  <a:gd name="connsiteX4" fmla="*/ 20202 w 74912"/>
                  <a:gd name="connsiteY4" fmla="*/ 48811 h 57174"/>
                  <a:gd name="connsiteX5" fmla="*/ 8938 w 74912"/>
                  <a:gd name="connsiteY5" fmla="*/ 56857 h 57174"/>
                  <a:gd name="connsiteX6" fmla="*/ 6256 w 74912"/>
                  <a:gd name="connsiteY6" fmla="*/ 38620 h 57174"/>
                  <a:gd name="connsiteX7" fmla="*/ 31466 w 74912"/>
                  <a:gd name="connsiteY7" fmla="*/ 17701 h 5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12" h="57174">
                    <a:moveTo>
                      <a:pt x="31466" y="17701"/>
                    </a:moveTo>
                    <a:cubicBezTo>
                      <a:pt x="44875" y="9655"/>
                      <a:pt x="59894" y="4827"/>
                      <a:pt x="74913" y="0"/>
                    </a:cubicBezTo>
                    <a:cubicBezTo>
                      <a:pt x="62040" y="4291"/>
                      <a:pt x="51848" y="13410"/>
                      <a:pt x="41657" y="22528"/>
                    </a:cubicBezTo>
                    <a:cubicBezTo>
                      <a:pt x="36830" y="26819"/>
                      <a:pt x="31466" y="31110"/>
                      <a:pt x="27711" y="37010"/>
                    </a:cubicBezTo>
                    <a:cubicBezTo>
                      <a:pt x="25029" y="40765"/>
                      <a:pt x="22884" y="45056"/>
                      <a:pt x="20202" y="48811"/>
                    </a:cubicBezTo>
                    <a:cubicBezTo>
                      <a:pt x="17520" y="52566"/>
                      <a:pt x="13765" y="55784"/>
                      <a:pt x="8938" y="56857"/>
                    </a:cubicBezTo>
                    <a:cubicBezTo>
                      <a:pt x="-6618" y="59539"/>
                      <a:pt x="1965" y="44520"/>
                      <a:pt x="6256" y="38620"/>
                    </a:cubicBezTo>
                    <a:cubicBezTo>
                      <a:pt x="13229" y="30574"/>
                      <a:pt x="21811" y="23601"/>
                      <a:pt x="31466" y="17701"/>
                    </a:cubicBezTo>
                    <a:close/>
                  </a:path>
                </a:pathLst>
              </a:custGeom>
              <a:solidFill>
                <a:srgbClr val="231F20"/>
              </a:solidFill>
              <a:ln w="534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AF6144FE-C126-4F6F-BC20-22BB07FBB798}"/>
                  </a:ext>
                </a:extLst>
              </p:cNvPr>
              <p:cNvSpPr/>
              <p:nvPr/>
            </p:nvSpPr>
            <p:spPr>
              <a:xfrm>
                <a:off x="1158525" y="1284525"/>
                <a:ext cx="49891" cy="25277"/>
              </a:xfrm>
              <a:custGeom>
                <a:avLst/>
                <a:gdLst>
                  <a:gd name="connsiteX0" fmla="*/ 26819 w 49891"/>
                  <a:gd name="connsiteY0" fmla="*/ 603 h 25277"/>
                  <a:gd name="connsiteX1" fmla="*/ 0 w 49891"/>
                  <a:gd name="connsiteY1" fmla="*/ 5431 h 25277"/>
                  <a:gd name="connsiteX2" fmla="*/ 16092 w 49891"/>
                  <a:gd name="connsiteY2" fmla="*/ 4894 h 25277"/>
                  <a:gd name="connsiteX3" fmla="*/ 26283 w 49891"/>
                  <a:gd name="connsiteY3" fmla="*/ 7576 h 25277"/>
                  <a:gd name="connsiteX4" fmla="*/ 35401 w 49891"/>
                  <a:gd name="connsiteY4" fmla="*/ 19913 h 25277"/>
                  <a:gd name="connsiteX5" fmla="*/ 37547 w 49891"/>
                  <a:gd name="connsiteY5" fmla="*/ 23668 h 25277"/>
                  <a:gd name="connsiteX6" fmla="*/ 46129 w 49891"/>
                  <a:gd name="connsiteY6" fmla="*/ 23668 h 25277"/>
                  <a:gd name="connsiteX7" fmla="*/ 26819 w 49891"/>
                  <a:gd name="connsiteY7" fmla="*/ 603 h 2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91" h="25277">
                    <a:moveTo>
                      <a:pt x="26819" y="603"/>
                    </a:moveTo>
                    <a:cubicBezTo>
                      <a:pt x="17701" y="-1006"/>
                      <a:pt x="8046" y="603"/>
                      <a:pt x="0" y="5431"/>
                    </a:cubicBezTo>
                    <a:cubicBezTo>
                      <a:pt x="4827" y="3285"/>
                      <a:pt x="10728" y="3822"/>
                      <a:pt x="16092" y="4894"/>
                    </a:cubicBezTo>
                    <a:cubicBezTo>
                      <a:pt x="19846" y="5431"/>
                      <a:pt x="23064" y="5967"/>
                      <a:pt x="26283" y="7576"/>
                    </a:cubicBezTo>
                    <a:cubicBezTo>
                      <a:pt x="30574" y="10258"/>
                      <a:pt x="33256" y="15086"/>
                      <a:pt x="35401" y="19913"/>
                    </a:cubicBezTo>
                    <a:cubicBezTo>
                      <a:pt x="35938" y="20986"/>
                      <a:pt x="36474" y="22595"/>
                      <a:pt x="37547" y="23668"/>
                    </a:cubicBezTo>
                    <a:cubicBezTo>
                      <a:pt x="39692" y="25813"/>
                      <a:pt x="43983" y="25813"/>
                      <a:pt x="46129" y="23668"/>
                    </a:cubicBezTo>
                    <a:cubicBezTo>
                      <a:pt x="59002" y="12404"/>
                      <a:pt x="35401" y="2213"/>
                      <a:pt x="26819" y="603"/>
                    </a:cubicBezTo>
                    <a:close/>
                  </a:path>
                </a:pathLst>
              </a:custGeom>
              <a:solidFill>
                <a:srgbClr val="231F20"/>
              </a:solidFill>
              <a:ln w="534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1DF8B5C-1150-4416-9561-CD59D1DEFAF5}"/>
                  </a:ext>
                </a:extLst>
              </p:cNvPr>
              <p:cNvSpPr/>
              <p:nvPr/>
            </p:nvSpPr>
            <p:spPr>
              <a:xfrm>
                <a:off x="1192853" y="1610177"/>
                <a:ext cx="177542" cy="150723"/>
              </a:xfrm>
              <a:custGeom>
                <a:avLst/>
                <a:gdLst>
                  <a:gd name="connsiteX0" fmla="*/ 177543 w 177542"/>
                  <a:gd name="connsiteY0" fmla="*/ 0 h 150723"/>
                  <a:gd name="connsiteX1" fmla="*/ 177543 w 177542"/>
                  <a:gd name="connsiteY1" fmla="*/ 30574 h 150723"/>
                  <a:gd name="connsiteX2" fmla="*/ 58466 w 177542"/>
                  <a:gd name="connsiteY2" fmla="*/ 121223 h 150723"/>
                  <a:gd name="connsiteX3" fmla="*/ 47202 w 177542"/>
                  <a:gd name="connsiteY3" fmla="*/ 127123 h 150723"/>
                  <a:gd name="connsiteX4" fmla="*/ 18237 w 177542"/>
                  <a:gd name="connsiteY4" fmla="*/ 150724 h 150723"/>
                  <a:gd name="connsiteX5" fmla="*/ 2146 w 177542"/>
                  <a:gd name="connsiteY5" fmla="*/ 124441 h 150723"/>
                  <a:gd name="connsiteX6" fmla="*/ 0 w 177542"/>
                  <a:gd name="connsiteY6" fmla="*/ 34328 h 150723"/>
                  <a:gd name="connsiteX7" fmla="*/ 0 w 177542"/>
                  <a:gd name="connsiteY7" fmla="*/ 30574 h 150723"/>
                  <a:gd name="connsiteX8" fmla="*/ 27892 w 177542"/>
                  <a:gd name="connsiteY8" fmla="*/ 62220 h 150723"/>
                  <a:gd name="connsiteX9" fmla="*/ 81530 w 177542"/>
                  <a:gd name="connsiteY9" fmla="*/ 72412 h 150723"/>
                  <a:gd name="connsiteX10" fmla="*/ 143751 w 177542"/>
                  <a:gd name="connsiteY10" fmla="*/ 49347 h 150723"/>
                  <a:gd name="connsiteX11" fmla="*/ 177543 w 177542"/>
                  <a:gd name="connsiteY11" fmla="*/ 0 h 15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542" h="150723">
                    <a:moveTo>
                      <a:pt x="177543" y="0"/>
                    </a:moveTo>
                    <a:lnTo>
                      <a:pt x="177543" y="30574"/>
                    </a:lnTo>
                    <a:cubicBezTo>
                      <a:pt x="177543" y="57929"/>
                      <a:pt x="90112" y="104595"/>
                      <a:pt x="58466" y="121223"/>
                    </a:cubicBezTo>
                    <a:cubicBezTo>
                      <a:pt x="52566" y="124441"/>
                      <a:pt x="48811" y="126050"/>
                      <a:pt x="47202" y="127123"/>
                    </a:cubicBezTo>
                    <a:cubicBezTo>
                      <a:pt x="40229" y="131414"/>
                      <a:pt x="20383" y="142678"/>
                      <a:pt x="18237" y="150724"/>
                    </a:cubicBezTo>
                    <a:cubicBezTo>
                      <a:pt x="12337" y="143214"/>
                      <a:pt x="8046" y="136241"/>
                      <a:pt x="2146" y="124441"/>
                    </a:cubicBezTo>
                    <a:cubicBezTo>
                      <a:pt x="1073" y="94940"/>
                      <a:pt x="536" y="64366"/>
                      <a:pt x="0" y="34328"/>
                    </a:cubicBezTo>
                    <a:cubicBezTo>
                      <a:pt x="0" y="33256"/>
                      <a:pt x="0" y="31647"/>
                      <a:pt x="0" y="30574"/>
                    </a:cubicBezTo>
                    <a:cubicBezTo>
                      <a:pt x="7509" y="41838"/>
                      <a:pt x="19310" y="56857"/>
                      <a:pt x="27892" y="62220"/>
                    </a:cubicBezTo>
                    <a:cubicBezTo>
                      <a:pt x="50956" y="76703"/>
                      <a:pt x="53102" y="73484"/>
                      <a:pt x="81530" y="72412"/>
                    </a:cubicBezTo>
                    <a:cubicBezTo>
                      <a:pt x="89576" y="71875"/>
                      <a:pt x="112104" y="79385"/>
                      <a:pt x="143751" y="49347"/>
                    </a:cubicBezTo>
                    <a:cubicBezTo>
                      <a:pt x="149651" y="42374"/>
                      <a:pt x="164670" y="22528"/>
                      <a:pt x="177543" y="0"/>
                    </a:cubicBezTo>
                    <a:close/>
                  </a:path>
                </a:pathLst>
              </a:custGeom>
              <a:solidFill>
                <a:srgbClr val="ECC19C"/>
              </a:solidFill>
              <a:ln w="5348"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143BFE0-01E8-4F26-83A6-6B1562AE99A4}"/>
                  </a:ext>
                </a:extLst>
              </p:cNvPr>
              <p:cNvSpPr/>
              <p:nvPr/>
            </p:nvSpPr>
            <p:spPr>
              <a:xfrm>
                <a:off x="1193390" y="1610177"/>
                <a:ext cx="177006" cy="121222"/>
              </a:xfrm>
              <a:custGeom>
                <a:avLst/>
                <a:gdLst>
                  <a:gd name="connsiteX0" fmla="*/ 177007 w 177006"/>
                  <a:gd name="connsiteY0" fmla="*/ 0 h 121222"/>
                  <a:gd name="connsiteX1" fmla="*/ 177007 w 177006"/>
                  <a:gd name="connsiteY1" fmla="*/ 30574 h 121222"/>
                  <a:gd name="connsiteX2" fmla="*/ 57929 w 177006"/>
                  <a:gd name="connsiteY2" fmla="*/ 121223 h 121222"/>
                  <a:gd name="connsiteX3" fmla="*/ 47738 w 177006"/>
                  <a:gd name="connsiteY3" fmla="*/ 106740 h 121222"/>
                  <a:gd name="connsiteX4" fmla="*/ 0 w 177006"/>
                  <a:gd name="connsiteY4" fmla="*/ 33792 h 121222"/>
                  <a:gd name="connsiteX5" fmla="*/ 0 w 177006"/>
                  <a:gd name="connsiteY5" fmla="*/ 30037 h 121222"/>
                  <a:gd name="connsiteX6" fmla="*/ 27892 w 177006"/>
                  <a:gd name="connsiteY6" fmla="*/ 61684 h 121222"/>
                  <a:gd name="connsiteX7" fmla="*/ 81530 w 177006"/>
                  <a:gd name="connsiteY7" fmla="*/ 71875 h 121222"/>
                  <a:gd name="connsiteX8" fmla="*/ 143751 w 177006"/>
                  <a:gd name="connsiteY8" fmla="*/ 48811 h 121222"/>
                  <a:gd name="connsiteX9" fmla="*/ 177007 w 177006"/>
                  <a:gd name="connsiteY9" fmla="*/ 0 h 1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006" h="121222">
                    <a:moveTo>
                      <a:pt x="177007" y="0"/>
                    </a:moveTo>
                    <a:lnTo>
                      <a:pt x="177007" y="30574"/>
                    </a:lnTo>
                    <a:cubicBezTo>
                      <a:pt x="177007" y="57929"/>
                      <a:pt x="89576" y="104595"/>
                      <a:pt x="57929" y="121223"/>
                    </a:cubicBezTo>
                    <a:cubicBezTo>
                      <a:pt x="54175" y="116395"/>
                      <a:pt x="50956" y="111568"/>
                      <a:pt x="47738" y="106740"/>
                    </a:cubicBezTo>
                    <a:cubicBezTo>
                      <a:pt x="31110" y="83139"/>
                      <a:pt x="15019" y="59002"/>
                      <a:pt x="0" y="33792"/>
                    </a:cubicBezTo>
                    <a:cubicBezTo>
                      <a:pt x="0" y="32719"/>
                      <a:pt x="0" y="31110"/>
                      <a:pt x="0" y="30037"/>
                    </a:cubicBezTo>
                    <a:cubicBezTo>
                      <a:pt x="7509" y="41301"/>
                      <a:pt x="19310" y="56320"/>
                      <a:pt x="27892" y="61684"/>
                    </a:cubicBezTo>
                    <a:cubicBezTo>
                      <a:pt x="50956" y="76166"/>
                      <a:pt x="53102" y="72948"/>
                      <a:pt x="81530" y="71875"/>
                    </a:cubicBezTo>
                    <a:cubicBezTo>
                      <a:pt x="89576" y="71339"/>
                      <a:pt x="112104" y="78848"/>
                      <a:pt x="143751" y="48811"/>
                    </a:cubicBezTo>
                    <a:cubicBezTo>
                      <a:pt x="149115" y="42374"/>
                      <a:pt x="164133" y="22528"/>
                      <a:pt x="177007" y="0"/>
                    </a:cubicBezTo>
                    <a:close/>
                  </a:path>
                </a:pathLst>
              </a:custGeom>
              <a:solidFill>
                <a:srgbClr val="CF9E76"/>
              </a:solidFill>
              <a:ln w="5348"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FC7E44F2-9E27-4016-9500-8FECC7521A94}"/>
                  </a:ext>
                </a:extLst>
              </p:cNvPr>
              <p:cNvSpPr/>
              <p:nvPr/>
            </p:nvSpPr>
            <p:spPr>
              <a:xfrm>
                <a:off x="1211627" y="1632168"/>
                <a:ext cx="178079" cy="194170"/>
              </a:xfrm>
              <a:custGeom>
                <a:avLst/>
                <a:gdLst>
                  <a:gd name="connsiteX0" fmla="*/ 178079 w 178079"/>
                  <a:gd name="connsiteY0" fmla="*/ 34865 h 194170"/>
                  <a:gd name="connsiteX1" fmla="*/ 175397 w 178079"/>
                  <a:gd name="connsiteY1" fmla="*/ 45056 h 194170"/>
                  <a:gd name="connsiteX2" fmla="*/ 161451 w 178079"/>
                  <a:gd name="connsiteY2" fmla="*/ 66512 h 194170"/>
                  <a:gd name="connsiteX3" fmla="*/ 60611 w 178079"/>
                  <a:gd name="connsiteY3" fmla="*/ 174325 h 194170"/>
                  <a:gd name="connsiteX4" fmla="*/ 54175 w 178079"/>
                  <a:gd name="connsiteY4" fmla="*/ 180225 h 194170"/>
                  <a:gd name="connsiteX5" fmla="*/ 39156 w 178079"/>
                  <a:gd name="connsiteY5" fmla="*/ 194171 h 194170"/>
                  <a:gd name="connsiteX6" fmla="*/ 19310 w 178079"/>
                  <a:gd name="connsiteY6" fmla="*/ 156088 h 194170"/>
                  <a:gd name="connsiteX7" fmla="*/ 0 w 178079"/>
                  <a:gd name="connsiteY7" fmla="*/ 128196 h 194170"/>
                  <a:gd name="connsiteX8" fmla="*/ 0 w 178079"/>
                  <a:gd name="connsiteY8" fmla="*/ 127659 h 194170"/>
                  <a:gd name="connsiteX9" fmla="*/ 0 w 178079"/>
                  <a:gd name="connsiteY9" fmla="*/ 127123 h 194170"/>
                  <a:gd name="connsiteX10" fmla="*/ 0 w 178079"/>
                  <a:gd name="connsiteY10" fmla="*/ 126586 h 194170"/>
                  <a:gd name="connsiteX11" fmla="*/ 8582 w 178079"/>
                  <a:gd name="connsiteY11" fmla="*/ 119613 h 194170"/>
                  <a:gd name="connsiteX12" fmla="*/ 8046 w 178079"/>
                  <a:gd name="connsiteY12" fmla="*/ 118004 h 194170"/>
                  <a:gd name="connsiteX13" fmla="*/ 28428 w 178079"/>
                  <a:gd name="connsiteY13" fmla="*/ 104595 h 194170"/>
                  <a:gd name="connsiteX14" fmla="*/ 39692 w 178079"/>
                  <a:gd name="connsiteY14" fmla="*/ 98695 h 194170"/>
                  <a:gd name="connsiteX15" fmla="*/ 158770 w 178079"/>
                  <a:gd name="connsiteY15" fmla="*/ 8046 h 194170"/>
                  <a:gd name="connsiteX16" fmla="*/ 158770 w 178079"/>
                  <a:gd name="connsiteY16" fmla="*/ 0 h 194170"/>
                  <a:gd name="connsiteX17" fmla="*/ 164670 w 178079"/>
                  <a:gd name="connsiteY17" fmla="*/ 4291 h 194170"/>
                  <a:gd name="connsiteX18" fmla="*/ 175934 w 178079"/>
                  <a:gd name="connsiteY18" fmla="*/ 25746 h 194170"/>
                  <a:gd name="connsiteX19" fmla="*/ 178079 w 178079"/>
                  <a:gd name="connsiteY19" fmla="*/ 34865 h 19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79" h="194170">
                    <a:moveTo>
                      <a:pt x="178079" y="34865"/>
                    </a:moveTo>
                    <a:cubicBezTo>
                      <a:pt x="178079" y="38620"/>
                      <a:pt x="177007" y="41838"/>
                      <a:pt x="175397" y="45056"/>
                    </a:cubicBezTo>
                    <a:cubicBezTo>
                      <a:pt x="171643" y="52566"/>
                      <a:pt x="166815" y="59539"/>
                      <a:pt x="161451" y="66512"/>
                    </a:cubicBezTo>
                    <a:cubicBezTo>
                      <a:pt x="130878" y="105131"/>
                      <a:pt x="96013" y="139996"/>
                      <a:pt x="60611" y="174325"/>
                    </a:cubicBezTo>
                    <a:cubicBezTo>
                      <a:pt x="58466" y="176470"/>
                      <a:pt x="56320" y="178079"/>
                      <a:pt x="54175" y="180225"/>
                    </a:cubicBezTo>
                    <a:cubicBezTo>
                      <a:pt x="49347" y="185052"/>
                      <a:pt x="43983" y="189880"/>
                      <a:pt x="39156" y="194171"/>
                    </a:cubicBezTo>
                    <a:cubicBezTo>
                      <a:pt x="31647" y="178079"/>
                      <a:pt x="25746" y="166279"/>
                      <a:pt x="19310" y="156088"/>
                    </a:cubicBezTo>
                    <a:cubicBezTo>
                      <a:pt x="12873" y="145896"/>
                      <a:pt x="6973" y="137314"/>
                      <a:pt x="0" y="128196"/>
                    </a:cubicBezTo>
                    <a:cubicBezTo>
                      <a:pt x="0" y="128196"/>
                      <a:pt x="0" y="127659"/>
                      <a:pt x="0" y="127659"/>
                    </a:cubicBezTo>
                    <a:cubicBezTo>
                      <a:pt x="0" y="127659"/>
                      <a:pt x="0" y="127659"/>
                      <a:pt x="0" y="127123"/>
                    </a:cubicBezTo>
                    <a:cubicBezTo>
                      <a:pt x="0" y="127123"/>
                      <a:pt x="0" y="126586"/>
                      <a:pt x="0" y="126586"/>
                    </a:cubicBezTo>
                    <a:cubicBezTo>
                      <a:pt x="2682" y="124441"/>
                      <a:pt x="5364" y="122295"/>
                      <a:pt x="8582" y="119613"/>
                    </a:cubicBezTo>
                    <a:cubicBezTo>
                      <a:pt x="8582" y="119613"/>
                      <a:pt x="8582" y="119077"/>
                      <a:pt x="8046" y="118004"/>
                    </a:cubicBezTo>
                    <a:cubicBezTo>
                      <a:pt x="15019" y="112640"/>
                      <a:pt x="24137" y="107277"/>
                      <a:pt x="28428" y="104595"/>
                    </a:cubicBezTo>
                    <a:cubicBezTo>
                      <a:pt x="29501" y="104058"/>
                      <a:pt x="33792" y="101913"/>
                      <a:pt x="39692" y="98695"/>
                    </a:cubicBezTo>
                    <a:cubicBezTo>
                      <a:pt x="71339" y="82067"/>
                      <a:pt x="158770" y="35401"/>
                      <a:pt x="158770" y="8046"/>
                    </a:cubicBezTo>
                    <a:lnTo>
                      <a:pt x="158770" y="0"/>
                    </a:lnTo>
                    <a:cubicBezTo>
                      <a:pt x="160915" y="536"/>
                      <a:pt x="163061" y="2146"/>
                      <a:pt x="164670" y="4291"/>
                    </a:cubicBezTo>
                    <a:cubicBezTo>
                      <a:pt x="170034" y="10191"/>
                      <a:pt x="174325" y="20383"/>
                      <a:pt x="175934" y="25746"/>
                    </a:cubicBezTo>
                    <a:cubicBezTo>
                      <a:pt x="177007" y="28965"/>
                      <a:pt x="178079" y="31647"/>
                      <a:pt x="178079" y="34865"/>
                    </a:cubicBezTo>
                    <a:close/>
                  </a:path>
                </a:pathLst>
              </a:custGeom>
              <a:solidFill>
                <a:srgbClr val="D1D3D4"/>
              </a:solidFill>
              <a:ln w="5348"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1FECD769-ABEE-45F3-9FFE-F1D0A25C29A8}"/>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4F1727BE-05DC-47F2-9DC9-C0ADDF796344}"/>
                  </a:ext>
                </a:extLst>
              </p:cNvPr>
              <p:cNvSpPr/>
              <p:nvPr/>
            </p:nvSpPr>
            <p:spPr>
              <a:xfrm>
                <a:off x="1172471" y="1754621"/>
                <a:ext cx="58465" cy="74399"/>
              </a:xfrm>
              <a:custGeom>
                <a:avLst/>
                <a:gdLst>
                  <a:gd name="connsiteX0" fmla="*/ 58466 w 58465"/>
                  <a:gd name="connsiteY0" fmla="*/ 33635 h 74399"/>
                  <a:gd name="connsiteX1" fmla="*/ 21992 w 58465"/>
                  <a:gd name="connsiteY1" fmla="*/ 74400 h 74399"/>
                  <a:gd name="connsiteX2" fmla="*/ 12337 w 58465"/>
                  <a:gd name="connsiteY2" fmla="*/ 66890 h 74399"/>
                  <a:gd name="connsiteX3" fmla="*/ 0 w 58465"/>
                  <a:gd name="connsiteY3" fmla="*/ 67427 h 74399"/>
                  <a:gd name="connsiteX4" fmla="*/ 1073 w 58465"/>
                  <a:gd name="connsiteY4" fmla="*/ 42217 h 74399"/>
                  <a:gd name="connsiteX5" fmla="*/ 2146 w 58465"/>
                  <a:gd name="connsiteY5" fmla="*/ 33098 h 74399"/>
                  <a:gd name="connsiteX6" fmla="*/ 5900 w 58465"/>
                  <a:gd name="connsiteY6" fmla="*/ 26125 h 74399"/>
                  <a:gd name="connsiteX7" fmla="*/ 19846 w 58465"/>
                  <a:gd name="connsiteY7" fmla="*/ 3061 h 74399"/>
                  <a:gd name="connsiteX8" fmla="*/ 37547 w 58465"/>
                  <a:gd name="connsiteY8" fmla="*/ 4134 h 74399"/>
                  <a:gd name="connsiteX9" fmla="*/ 38620 w 58465"/>
                  <a:gd name="connsiteY9" fmla="*/ 4134 h 74399"/>
                  <a:gd name="connsiteX10" fmla="*/ 38083 w 58465"/>
                  <a:gd name="connsiteY10" fmla="*/ 5206 h 74399"/>
                  <a:gd name="connsiteX11" fmla="*/ 58466 w 58465"/>
                  <a:gd name="connsiteY11" fmla="*/ 33635 h 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465" h="74399">
                    <a:moveTo>
                      <a:pt x="58466" y="33635"/>
                    </a:moveTo>
                    <a:cubicBezTo>
                      <a:pt x="48274" y="48653"/>
                      <a:pt x="35938" y="62599"/>
                      <a:pt x="21992" y="74400"/>
                    </a:cubicBezTo>
                    <a:cubicBezTo>
                      <a:pt x="20919" y="70645"/>
                      <a:pt x="16628" y="67963"/>
                      <a:pt x="12337" y="66890"/>
                    </a:cubicBezTo>
                    <a:cubicBezTo>
                      <a:pt x="8046" y="66354"/>
                      <a:pt x="3755" y="66890"/>
                      <a:pt x="0" y="67427"/>
                    </a:cubicBezTo>
                    <a:cubicBezTo>
                      <a:pt x="536" y="58845"/>
                      <a:pt x="1073" y="50263"/>
                      <a:pt x="1073" y="42217"/>
                    </a:cubicBezTo>
                    <a:cubicBezTo>
                      <a:pt x="1073" y="38998"/>
                      <a:pt x="1609" y="36317"/>
                      <a:pt x="2146" y="33098"/>
                    </a:cubicBezTo>
                    <a:cubicBezTo>
                      <a:pt x="2682" y="30416"/>
                      <a:pt x="4291" y="28271"/>
                      <a:pt x="5900" y="26125"/>
                    </a:cubicBezTo>
                    <a:cubicBezTo>
                      <a:pt x="10728" y="18616"/>
                      <a:pt x="15019" y="10570"/>
                      <a:pt x="19846" y="3061"/>
                    </a:cubicBezTo>
                    <a:cubicBezTo>
                      <a:pt x="24674" y="-3912"/>
                      <a:pt x="30574" y="3061"/>
                      <a:pt x="37547" y="4134"/>
                    </a:cubicBezTo>
                    <a:cubicBezTo>
                      <a:pt x="38083" y="4134"/>
                      <a:pt x="38620" y="4134"/>
                      <a:pt x="38620" y="4134"/>
                    </a:cubicBezTo>
                    <a:cubicBezTo>
                      <a:pt x="38620" y="4670"/>
                      <a:pt x="38083" y="4670"/>
                      <a:pt x="38083" y="5206"/>
                    </a:cubicBezTo>
                    <a:cubicBezTo>
                      <a:pt x="46129" y="14325"/>
                      <a:pt x="52029" y="22907"/>
                      <a:pt x="58466" y="33635"/>
                    </a:cubicBezTo>
                    <a:close/>
                  </a:path>
                </a:pathLst>
              </a:custGeom>
              <a:solidFill>
                <a:srgbClr val="ED1C24"/>
              </a:solidFill>
              <a:ln w="5348"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D368BE9E-B960-47D4-89C1-C77BC360100E}"/>
                  </a:ext>
                </a:extLst>
              </p:cNvPr>
              <p:cNvSpPr/>
              <p:nvPr/>
            </p:nvSpPr>
            <p:spPr>
              <a:xfrm>
                <a:off x="1101132" y="1805347"/>
                <a:ext cx="97085" cy="230718"/>
              </a:xfrm>
              <a:custGeom>
                <a:avLst/>
                <a:gdLst>
                  <a:gd name="connsiteX0" fmla="*/ 5900 w 97085"/>
                  <a:gd name="connsiteY0" fmla="*/ 230718 h 230718"/>
                  <a:gd name="connsiteX1" fmla="*/ 80994 w 97085"/>
                  <a:gd name="connsiteY1" fmla="*/ 117005 h 230718"/>
                  <a:gd name="connsiteX2" fmla="*/ 97085 w 97085"/>
                  <a:gd name="connsiteY2" fmla="*/ 610 h 230718"/>
                  <a:gd name="connsiteX3" fmla="*/ 71875 w 97085"/>
                  <a:gd name="connsiteY3" fmla="*/ 14556 h 230718"/>
                  <a:gd name="connsiteX4" fmla="*/ 67584 w 97085"/>
                  <a:gd name="connsiteY4" fmla="*/ 24211 h 230718"/>
                  <a:gd name="connsiteX5" fmla="*/ 0 w 97085"/>
                  <a:gd name="connsiteY5" fmla="*/ 129342 h 230718"/>
                  <a:gd name="connsiteX6" fmla="*/ 5900 w 97085"/>
                  <a:gd name="connsiteY6" fmla="*/ 230718 h 23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85" h="230718">
                    <a:moveTo>
                      <a:pt x="5900" y="230718"/>
                    </a:moveTo>
                    <a:cubicBezTo>
                      <a:pt x="30037" y="192635"/>
                      <a:pt x="57929" y="151870"/>
                      <a:pt x="80994" y="117005"/>
                    </a:cubicBezTo>
                    <a:cubicBezTo>
                      <a:pt x="86358" y="78385"/>
                      <a:pt x="91722" y="39766"/>
                      <a:pt x="97085" y="610"/>
                    </a:cubicBezTo>
                    <a:cubicBezTo>
                      <a:pt x="86358" y="-2072"/>
                      <a:pt x="75630" y="4365"/>
                      <a:pt x="71875" y="14556"/>
                    </a:cubicBezTo>
                    <a:cubicBezTo>
                      <a:pt x="70803" y="17774"/>
                      <a:pt x="69193" y="20992"/>
                      <a:pt x="67584" y="24211"/>
                    </a:cubicBezTo>
                    <a:cubicBezTo>
                      <a:pt x="48811" y="62830"/>
                      <a:pt x="20919" y="91795"/>
                      <a:pt x="0" y="129342"/>
                    </a:cubicBezTo>
                    <a:cubicBezTo>
                      <a:pt x="1609" y="161525"/>
                      <a:pt x="4291" y="198535"/>
                      <a:pt x="5900" y="230718"/>
                    </a:cubicBezTo>
                    <a:close/>
                  </a:path>
                </a:pathLst>
              </a:custGeom>
              <a:solidFill>
                <a:srgbClr val="ED1C24"/>
              </a:solidFill>
              <a:ln w="5348" cap="flat">
                <a:noFill/>
                <a:prstDash val="solid"/>
                <a:miter/>
              </a:ln>
            </p:spPr>
            <p:txBody>
              <a:bodyPr rtlCol="0" anchor="ctr"/>
              <a:lstStyle/>
              <a:p>
                <a:endParaRPr lang="en-ID"/>
              </a:p>
            </p:txBody>
          </p:sp>
          <p:grpSp>
            <p:nvGrpSpPr>
              <p:cNvPr id="217" name="Graphic 120">
                <a:extLst>
                  <a:ext uri="{FF2B5EF4-FFF2-40B4-BE49-F238E27FC236}">
                    <a16:creationId xmlns:a16="http://schemas.microsoft.com/office/drawing/2014/main" id="{F3EC5544-3E49-4294-BD8E-F46C95B23C4C}"/>
                  </a:ext>
                </a:extLst>
              </p:cNvPr>
              <p:cNvGrpSpPr/>
              <p:nvPr/>
            </p:nvGrpSpPr>
            <p:grpSpPr>
              <a:xfrm>
                <a:off x="1111323" y="1697607"/>
                <a:ext cx="318075" cy="357767"/>
                <a:chOff x="1111323" y="1697607"/>
                <a:chExt cx="318075" cy="357767"/>
              </a:xfrm>
              <a:solidFill>
                <a:srgbClr val="414042"/>
              </a:solidFill>
            </p:grpSpPr>
            <p:sp>
              <p:nvSpPr>
                <p:cNvPr id="347" name="Freeform: Shape 346">
                  <a:extLst>
                    <a:ext uri="{FF2B5EF4-FFF2-40B4-BE49-F238E27FC236}">
                      <a16:creationId xmlns:a16="http://schemas.microsoft.com/office/drawing/2014/main" id="{E2D9BC4E-652B-40A3-9AF1-43CA5CBE2F15}"/>
                    </a:ext>
                  </a:extLst>
                </p:cNvPr>
                <p:cNvSpPr/>
                <p:nvPr/>
              </p:nvSpPr>
              <p:spPr>
                <a:xfrm>
                  <a:off x="1111323" y="1841894"/>
                  <a:ext cx="253709" cy="213480"/>
                </a:xfrm>
                <a:custGeom>
                  <a:avLst/>
                  <a:gdLst>
                    <a:gd name="connsiteX0" fmla="*/ 248882 w 253709"/>
                    <a:gd name="connsiteY0" fmla="*/ 0 h 213480"/>
                    <a:gd name="connsiteX1" fmla="*/ 253709 w 253709"/>
                    <a:gd name="connsiteY1" fmla="*/ 2146 h 213480"/>
                    <a:gd name="connsiteX2" fmla="*/ 38083 w 253709"/>
                    <a:gd name="connsiteY2" fmla="*/ 213481 h 213480"/>
                    <a:gd name="connsiteX3" fmla="*/ 0 w 253709"/>
                    <a:gd name="connsiteY3" fmla="*/ 196316 h 213480"/>
                    <a:gd name="connsiteX4" fmla="*/ 536 w 253709"/>
                    <a:gd name="connsiteY4" fmla="*/ 195243 h 213480"/>
                    <a:gd name="connsiteX5" fmla="*/ 536 w 253709"/>
                    <a:gd name="connsiteY5" fmla="*/ 195243 h 213480"/>
                    <a:gd name="connsiteX6" fmla="*/ 33792 w 253709"/>
                    <a:gd name="connsiteY6" fmla="*/ 210262 h 213480"/>
                    <a:gd name="connsiteX7" fmla="*/ 248882 w 253709"/>
                    <a:gd name="connsiteY7" fmla="*/ 0 h 21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09" h="213480">
                      <a:moveTo>
                        <a:pt x="248882" y="0"/>
                      </a:moveTo>
                      <a:cubicBezTo>
                        <a:pt x="250491" y="536"/>
                        <a:pt x="252100" y="1609"/>
                        <a:pt x="253709" y="2146"/>
                      </a:cubicBezTo>
                      <a:cubicBezTo>
                        <a:pt x="193098" y="83139"/>
                        <a:pt x="107277" y="139996"/>
                        <a:pt x="38083" y="213481"/>
                      </a:cubicBezTo>
                      <a:cubicBezTo>
                        <a:pt x="25210" y="208117"/>
                        <a:pt x="12873" y="202216"/>
                        <a:pt x="0" y="196316"/>
                      </a:cubicBezTo>
                      <a:cubicBezTo>
                        <a:pt x="0" y="195780"/>
                        <a:pt x="536" y="195780"/>
                        <a:pt x="536" y="195243"/>
                      </a:cubicBezTo>
                      <a:cubicBezTo>
                        <a:pt x="536" y="195243"/>
                        <a:pt x="536" y="195243"/>
                        <a:pt x="536" y="195243"/>
                      </a:cubicBezTo>
                      <a:cubicBezTo>
                        <a:pt x="11800" y="200607"/>
                        <a:pt x="22528" y="205435"/>
                        <a:pt x="33792" y="210262"/>
                      </a:cubicBezTo>
                      <a:cubicBezTo>
                        <a:pt x="102986" y="137314"/>
                        <a:pt x="188807" y="80457"/>
                        <a:pt x="248882" y="0"/>
                      </a:cubicBezTo>
                      <a:close/>
                    </a:path>
                  </a:pathLst>
                </a:custGeom>
                <a:solidFill>
                  <a:srgbClr val="414042"/>
                </a:solidFill>
                <a:ln w="5348"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F0AF8091-63AB-4D89-AB42-FFE597E3690C}"/>
                    </a:ext>
                  </a:extLst>
                </p:cNvPr>
                <p:cNvSpPr/>
                <p:nvPr/>
              </p:nvSpPr>
              <p:spPr>
                <a:xfrm>
                  <a:off x="1303348" y="1697607"/>
                  <a:ext cx="126050" cy="123904"/>
                </a:xfrm>
                <a:custGeom>
                  <a:avLst/>
                  <a:gdLst>
                    <a:gd name="connsiteX0" fmla="*/ 126050 w 126050"/>
                    <a:gd name="connsiteY0" fmla="*/ 1609 h 123904"/>
                    <a:gd name="connsiteX1" fmla="*/ 126050 w 126050"/>
                    <a:gd name="connsiteY1" fmla="*/ 2682 h 123904"/>
                    <a:gd name="connsiteX2" fmla="*/ 124977 w 126050"/>
                    <a:gd name="connsiteY2" fmla="*/ 6973 h 123904"/>
                    <a:gd name="connsiteX3" fmla="*/ 124441 w 126050"/>
                    <a:gd name="connsiteY3" fmla="*/ 8582 h 123904"/>
                    <a:gd name="connsiteX4" fmla="*/ 123368 w 126050"/>
                    <a:gd name="connsiteY4" fmla="*/ 12873 h 123904"/>
                    <a:gd name="connsiteX5" fmla="*/ 122295 w 126050"/>
                    <a:gd name="connsiteY5" fmla="*/ 17164 h 123904"/>
                    <a:gd name="connsiteX6" fmla="*/ 121759 w 126050"/>
                    <a:gd name="connsiteY6" fmla="*/ 18237 h 123904"/>
                    <a:gd name="connsiteX7" fmla="*/ 120686 w 126050"/>
                    <a:gd name="connsiteY7" fmla="*/ 21455 h 123904"/>
                    <a:gd name="connsiteX8" fmla="*/ 120150 w 126050"/>
                    <a:gd name="connsiteY8" fmla="*/ 22528 h 123904"/>
                    <a:gd name="connsiteX9" fmla="*/ 119614 w 126050"/>
                    <a:gd name="connsiteY9" fmla="*/ 24674 h 123904"/>
                    <a:gd name="connsiteX10" fmla="*/ 118541 w 126050"/>
                    <a:gd name="connsiteY10" fmla="*/ 27892 h 123904"/>
                    <a:gd name="connsiteX11" fmla="*/ 117468 w 126050"/>
                    <a:gd name="connsiteY11" fmla="*/ 31110 h 123904"/>
                    <a:gd name="connsiteX12" fmla="*/ 116395 w 126050"/>
                    <a:gd name="connsiteY12" fmla="*/ 33792 h 123904"/>
                    <a:gd name="connsiteX13" fmla="*/ 114786 w 126050"/>
                    <a:gd name="connsiteY13" fmla="*/ 37547 h 123904"/>
                    <a:gd name="connsiteX14" fmla="*/ 112641 w 126050"/>
                    <a:gd name="connsiteY14" fmla="*/ 42911 h 123904"/>
                    <a:gd name="connsiteX15" fmla="*/ 110495 w 126050"/>
                    <a:gd name="connsiteY15" fmla="*/ 47738 h 123904"/>
                    <a:gd name="connsiteX16" fmla="*/ 108349 w 126050"/>
                    <a:gd name="connsiteY16" fmla="*/ 52566 h 123904"/>
                    <a:gd name="connsiteX17" fmla="*/ 106204 w 126050"/>
                    <a:gd name="connsiteY17" fmla="*/ 56320 h 123904"/>
                    <a:gd name="connsiteX18" fmla="*/ 104595 w 126050"/>
                    <a:gd name="connsiteY18" fmla="*/ 59539 h 123904"/>
                    <a:gd name="connsiteX19" fmla="*/ 102986 w 126050"/>
                    <a:gd name="connsiteY19" fmla="*/ 62757 h 123904"/>
                    <a:gd name="connsiteX20" fmla="*/ 102449 w 126050"/>
                    <a:gd name="connsiteY20" fmla="*/ 63830 h 123904"/>
                    <a:gd name="connsiteX21" fmla="*/ 100304 w 126050"/>
                    <a:gd name="connsiteY21" fmla="*/ 67584 h 123904"/>
                    <a:gd name="connsiteX22" fmla="*/ 99767 w 126050"/>
                    <a:gd name="connsiteY22" fmla="*/ 68657 h 123904"/>
                    <a:gd name="connsiteX23" fmla="*/ 97085 w 126050"/>
                    <a:gd name="connsiteY23" fmla="*/ 72948 h 123904"/>
                    <a:gd name="connsiteX24" fmla="*/ 94940 w 126050"/>
                    <a:gd name="connsiteY24" fmla="*/ 76703 h 123904"/>
                    <a:gd name="connsiteX25" fmla="*/ 93331 w 126050"/>
                    <a:gd name="connsiteY25" fmla="*/ 79385 h 123904"/>
                    <a:gd name="connsiteX26" fmla="*/ 93331 w 126050"/>
                    <a:gd name="connsiteY26" fmla="*/ 79385 h 123904"/>
                    <a:gd name="connsiteX27" fmla="*/ 87431 w 126050"/>
                    <a:gd name="connsiteY27" fmla="*/ 87967 h 123904"/>
                    <a:gd name="connsiteX28" fmla="*/ 71339 w 126050"/>
                    <a:gd name="connsiteY28" fmla="*/ 91185 h 123904"/>
                    <a:gd name="connsiteX29" fmla="*/ 69193 w 126050"/>
                    <a:gd name="connsiteY29" fmla="*/ 91722 h 123904"/>
                    <a:gd name="connsiteX30" fmla="*/ 66512 w 126050"/>
                    <a:gd name="connsiteY30" fmla="*/ 92258 h 123904"/>
                    <a:gd name="connsiteX31" fmla="*/ 3755 w 126050"/>
                    <a:gd name="connsiteY31" fmla="*/ 102449 h 123904"/>
                    <a:gd name="connsiteX32" fmla="*/ 24674 w 126050"/>
                    <a:gd name="connsiteY32" fmla="*/ 123905 h 123904"/>
                    <a:gd name="connsiteX33" fmla="*/ 0 w 126050"/>
                    <a:gd name="connsiteY33" fmla="*/ 99767 h 123904"/>
                    <a:gd name="connsiteX34" fmla="*/ 65975 w 126050"/>
                    <a:gd name="connsiteY34" fmla="*/ 89040 h 123904"/>
                    <a:gd name="connsiteX35" fmla="*/ 68121 w 126050"/>
                    <a:gd name="connsiteY35" fmla="*/ 88503 h 123904"/>
                    <a:gd name="connsiteX36" fmla="*/ 84212 w 126050"/>
                    <a:gd name="connsiteY36" fmla="*/ 85285 h 123904"/>
                    <a:gd name="connsiteX37" fmla="*/ 90112 w 126050"/>
                    <a:gd name="connsiteY37" fmla="*/ 76703 h 123904"/>
                    <a:gd name="connsiteX38" fmla="*/ 90112 w 126050"/>
                    <a:gd name="connsiteY38" fmla="*/ 76703 h 123904"/>
                    <a:gd name="connsiteX39" fmla="*/ 91722 w 126050"/>
                    <a:gd name="connsiteY39" fmla="*/ 74021 h 123904"/>
                    <a:gd name="connsiteX40" fmla="*/ 93867 w 126050"/>
                    <a:gd name="connsiteY40" fmla="*/ 70266 h 123904"/>
                    <a:gd name="connsiteX41" fmla="*/ 96549 w 126050"/>
                    <a:gd name="connsiteY41" fmla="*/ 65975 h 123904"/>
                    <a:gd name="connsiteX42" fmla="*/ 97085 w 126050"/>
                    <a:gd name="connsiteY42" fmla="*/ 64902 h 123904"/>
                    <a:gd name="connsiteX43" fmla="*/ 99231 w 126050"/>
                    <a:gd name="connsiteY43" fmla="*/ 61148 h 123904"/>
                    <a:gd name="connsiteX44" fmla="*/ 99767 w 126050"/>
                    <a:gd name="connsiteY44" fmla="*/ 60075 h 123904"/>
                    <a:gd name="connsiteX45" fmla="*/ 101376 w 126050"/>
                    <a:gd name="connsiteY45" fmla="*/ 56857 h 123904"/>
                    <a:gd name="connsiteX46" fmla="*/ 102986 w 126050"/>
                    <a:gd name="connsiteY46" fmla="*/ 53638 h 123904"/>
                    <a:gd name="connsiteX47" fmla="*/ 105131 w 126050"/>
                    <a:gd name="connsiteY47" fmla="*/ 49884 h 123904"/>
                    <a:gd name="connsiteX48" fmla="*/ 107277 w 126050"/>
                    <a:gd name="connsiteY48" fmla="*/ 45056 h 123904"/>
                    <a:gd name="connsiteX49" fmla="*/ 109422 w 126050"/>
                    <a:gd name="connsiteY49" fmla="*/ 40229 h 123904"/>
                    <a:gd name="connsiteX50" fmla="*/ 111568 w 126050"/>
                    <a:gd name="connsiteY50" fmla="*/ 34865 h 123904"/>
                    <a:gd name="connsiteX51" fmla="*/ 113177 w 126050"/>
                    <a:gd name="connsiteY51" fmla="*/ 31110 h 123904"/>
                    <a:gd name="connsiteX52" fmla="*/ 114250 w 126050"/>
                    <a:gd name="connsiteY52" fmla="*/ 28428 h 123904"/>
                    <a:gd name="connsiteX53" fmla="*/ 115322 w 126050"/>
                    <a:gd name="connsiteY53" fmla="*/ 25210 h 123904"/>
                    <a:gd name="connsiteX54" fmla="*/ 116395 w 126050"/>
                    <a:gd name="connsiteY54" fmla="*/ 21992 h 123904"/>
                    <a:gd name="connsiteX55" fmla="*/ 116932 w 126050"/>
                    <a:gd name="connsiteY55" fmla="*/ 19846 h 123904"/>
                    <a:gd name="connsiteX56" fmla="*/ 117468 w 126050"/>
                    <a:gd name="connsiteY56" fmla="*/ 18773 h 123904"/>
                    <a:gd name="connsiteX57" fmla="*/ 118541 w 126050"/>
                    <a:gd name="connsiteY57" fmla="*/ 15555 h 123904"/>
                    <a:gd name="connsiteX58" fmla="*/ 119077 w 126050"/>
                    <a:gd name="connsiteY58" fmla="*/ 14482 h 123904"/>
                    <a:gd name="connsiteX59" fmla="*/ 120150 w 126050"/>
                    <a:gd name="connsiteY59" fmla="*/ 10191 h 123904"/>
                    <a:gd name="connsiteX60" fmla="*/ 121223 w 126050"/>
                    <a:gd name="connsiteY60" fmla="*/ 5900 h 123904"/>
                    <a:gd name="connsiteX61" fmla="*/ 121759 w 126050"/>
                    <a:gd name="connsiteY61" fmla="*/ 4291 h 123904"/>
                    <a:gd name="connsiteX62" fmla="*/ 122832 w 126050"/>
                    <a:gd name="connsiteY62" fmla="*/ 0 h 123904"/>
                    <a:gd name="connsiteX63" fmla="*/ 126050 w 126050"/>
                    <a:gd name="connsiteY63" fmla="*/ 1609 h 12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26050" h="123904">
                      <a:moveTo>
                        <a:pt x="126050" y="1609"/>
                      </a:moveTo>
                      <a:cubicBezTo>
                        <a:pt x="126050" y="2146"/>
                        <a:pt x="126050" y="2146"/>
                        <a:pt x="126050" y="2682"/>
                      </a:cubicBezTo>
                      <a:cubicBezTo>
                        <a:pt x="126050" y="4291"/>
                        <a:pt x="125514" y="5364"/>
                        <a:pt x="124977" y="6973"/>
                      </a:cubicBezTo>
                      <a:cubicBezTo>
                        <a:pt x="124977" y="7509"/>
                        <a:pt x="124977" y="8046"/>
                        <a:pt x="124441" y="8582"/>
                      </a:cubicBezTo>
                      <a:cubicBezTo>
                        <a:pt x="123905" y="10191"/>
                        <a:pt x="123905" y="11264"/>
                        <a:pt x="123368" y="12873"/>
                      </a:cubicBezTo>
                      <a:cubicBezTo>
                        <a:pt x="122832" y="14482"/>
                        <a:pt x="122832" y="15555"/>
                        <a:pt x="122295" y="17164"/>
                      </a:cubicBezTo>
                      <a:cubicBezTo>
                        <a:pt x="122295" y="17701"/>
                        <a:pt x="122295" y="18237"/>
                        <a:pt x="121759" y="18237"/>
                      </a:cubicBezTo>
                      <a:cubicBezTo>
                        <a:pt x="121223" y="19310"/>
                        <a:pt x="121223" y="20383"/>
                        <a:pt x="120686" y="21455"/>
                      </a:cubicBezTo>
                      <a:cubicBezTo>
                        <a:pt x="120686" y="21992"/>
                        <a:pt x="120686" y="21992"/>
                        <a:pt x="120150" y="22528"/>
                      </a:cubicBezTo>
                      <a:cubicBezTo>
                        <a:pt x="120150" y="23064"/>
                        <a:pt x="119614" y="24137"/>
                        <a:pt x="119614" y="24674"/>
                      </a:cubicBezTo>
                      <a:cubicBezTo>
                        <a:pt x="119077" y="25746"/>
                        <a:pt x="119077" y="26819"/>
                        <a:pt x="118541" y="27892"/>
                      </a:cubicBezTo>
                      <a:cubicBezTo>
                        <a:pt x="118004" y="28965"/>
                        <a:pt x="118004" y="30037"/>
                        <a:pt x="117468" y="31110"/>
                      </a:cubicBezTo>
                      <a:cubicBezTo>
                        <a:pt x="116932" y="32183"/>
                        <a:pt x="116932" y="32719"/>
                        <a:pt x="116395" y="33792"/>
                      </a:cubicBezTo>
                      <a:cubicBezTo>
                        <a:pt x="115859" y="34865"/>
                        <a:pt x="115322" y="36474"/>
                        <a:pt x="114786" y="37547"/>
                      </a:cubicBezTo>
                      <a:cubicBezTo>
                        <a:pt x="114250" y="39156"/>
                        <a:pt x="113713" y="40765"/>
                        <a:pt x="112641" y="42911"/>
                      </a:cubicBezTo>
                      <a:cubicBezTo>
                        <a:pt x="112104" y="44520"/>
                        <a:pt x="111568" y="46129"/>
                        <a:pt x="110495" y="47738"/>
                      </a:cubicBezTo>
                      <a:cubicBezTo>
                        <a:pt x="109959" y="49347"/>
                        <a:pt x="108886" y="50956"/>
                        <a:pt x="108349" y="52566"/>
                      </a:cubicBezTo>
                      <a:cubicBezTo>
                        <a:pt x="107813" y="53638"/>
                        <a:pt x="107277" y="55247"/>
                        <a:pt x="106204" y="56320"/>
                      </a:cubicBezTo>
                      <a:cubicBezTo>
                        <a:pt x="105668" y="57393"/>
                        <a:pt x="105131" y="58466"/>
                        <a:pt x="104595" y="59539"/>
                      </a:cubicBezTo>
                      <a:cubicBezTo>
                        <a:pt x="104058" y="60611"/>
                        <a:pt x="103522" y="61684"/>
                        <a:pt x="102986" y="62757"/>
                      </a:cubicBezTo>
                      <a:cubicBezTo>
                        <a:pt x="102986" y="63293"/>
                        <a:pt x="102449" y="63830"/>
                        <a:pt x="102449" y="63830"/>
                      </a:cubicBezTo>
                      <a:cubicBezTo>
                        <a:pt x="101913" y="64902"/>
                        <a:pt x="100840" y="66512"/>
                        <a:pt x="100304" y="67584"/>
                      </a:cubicBezTo>
                      <a:cubicBezTo>
                        <a:pt x="100304" y="68121"/>
                        <a:pt x="99767" y="68657"/>
                        <a:pt x="99767" y="68657"/>
                      </a:cubicBezTo>
                      <a:cubicBezTo>
                        <a:pt x="98695" y="70266"/>
                        <a:pt x="98158" y="71875"/>
                        <a:pt x="97085" y="72948"/>
                      </a:cubicBezTo>
                      <a:cubicBezTo>
                        <a:pt x="96549" y="74021"/>
                        <a:pt x="95476" y="75094"/>
                        <a:pt x="94940" y="76703"/>
                      </a:cubicBezTo>
                      <a:cubicBezTo>
                        <a:pt x="94403" y="77776"/>
                        <a:pt x="93867" y="78312"/>
                        <a:pt x="93331" y="79385"/>
                      </a:cubicBezTo>
                      <a:cubicBezTo>
                        <a:pt x="93331" y="79385"/>
                        <a:pt x="93331" y="79385"/>
                        <a:pt x="93331" y="79385"/>
                      </a:cubicBezTo>
                      <a:cubicBezTo>
                        <a:pt x="91185" y="82067"/>
                        <a:pt x="89576" y="84749"/>
                        <a:pt x="87431" y="87967"/>
                      </a:cubicBezTo>
                      <a:cubicBezTo>
                        <a:pt x="82603" y="87967"/>
                        <a:pt x="76166" y="89576"/>
                        <a:pt x="71339" y="91185"/>
                      </a:cubicBezTo>
                      <a:cubicBezTo>
                        <a:pt x="70266" y="91185"/>
                        <a:pt x="69730" y="91722"/>
                        <a:pt x="69193" y="91722"/>
                      </a:cubicBezTo>
                      <a:cubicBezTo>
                        <a:pt x="68121" y="91722"/>
                        <a:pt x="67048" y="92258"/>
                        <a:pt x="66512" y="92258"/>
                      </a:cubicBezTo>
                      <a:cubicBezTo>
                        <a:pt x="46129" y="97622"/>
                        <a:pt x="24674" y="100840"/>
                        <a:pt x="3755" y="102449"/>
                      </a:cubicBezTo>
                      <a:cubicBezTo>
                        <a:pt x="9655" y="110495"/>
                        <a:pt x="16628" y="117468"/>
                        <a:pt x="24674" y="123905"/>
                      </a:cubicBezTo>
                      <a:cubicBezTo>
                        <a:pt x="15555" y="116932"/>
                        <a:pt x="6973" y="108886"/>
                        <a:pt x="0" y="99767"/>
                      </a:cubicBezTo>
                      <a:cubicBezTo>
                        <a:pt x="21992" y="98158"/>
                        <a:pt x="43983" y="94940"/>
                        <a:pt x="65975" y="89040"/>
                      </a:cubicBezTo>
                      <a:cubicBezTo>
                        <a:pt x="66512" y="89040"/>
                        <a:pt x="67584" y="88503"/>
                        <a:pt x="68121" y="88503"/>
                      </a:cubicBezTo>
                      <a:cubicBezTo>
                        <a:pt x="73485" y="86894"/>
                        <a:pt x="79385" y="85285"/>
                        <a:pt x="84212" y="85285"/>
                      </a:cubicBezTo>
                      <a:cubicBezTo>
                        <a:pt x="86358" y="82603"/>
                        <a:pt x="87967" y="79921"/>
                        <a:pt x="90112" y="76703"/>
                      </a:cubicBezTo>
                      <a:cubicBezTo>
                        <a:pt x="90112" y="76703"/>
                        <a:pt x="90112" y="76703"/>
                        <a:pt x="90112" y="76703"/>
                      </a:cubicBezTo>
                      <a:cubicBezTo>
                        <a:pt x="90649" y="75630"/>
                        <a:pt x="91185" y="75094"/>
                        <a:pt x="91722" y="74021"/>
                      </a:cubicBezTo>
                      <a:cubicBezTo>
                        <a:pt x="92258" y="72948"/>
                        <a:pt x="93331" y="71875"/>
                        <a:pt x="93867" y="70266"/>
                      </a:cubicBezTo>
                      <a:cubicBezTo>
                        <a:pt x="94940" y="68657"/>
                        <a:pt x="95476" y="67584"/>
                        <a:pt x="96549" y="65975"/>
                      </a:cubicBezTo>
                      <a:cubicBezTo>
                        <a:pt x="96549" y="65439"/>
                        <a:pt x="97085" y="65439"/>
                        <a:pt x="97085" y="64902"/>
                      </a:cubicBezTo>
                      <a:cubicBezTo>
                        <a:pt x="97622" y="63830"/>
                        <a:pt x="98695" y="62220"/>
                        <a:pt x="99231" y="61148"/>
                      </a:cubicBezTo>
                      <a:cubicBezTo>
                        <a:pt x="99231" y="60611"/>
                        <a:pt x="99767" y="60075"/>
                        <a:pt x="99767" y="60075"/>
                      </a:cubicBezTo>
                      <a:cubicBezTo>
                        <a:pt x="100304" y="59002"/>
                        <a:pt x="100840" y="57929"/>
                        <a:pt x="101376" y="56857"/>
                      </a:cubicBezTo>
                      <a:cubicBezTo>
                        <a:pt x="101913" y="55784"/>
                        <a:pt x="102449" y="54711"/>
                        <a:pt x="102986" y="53638"/>
                      </a:cubicBezTo>
                      <a:cubicBezTo>
                        <a:pt x="103522" y="52566"/>
                        <a:pt x="104058" y="50956"/>
                        <a:pt x="105131" y="49884"/>
                      </a:cubicBezTo>
                      <a:cubicBezTo>
                        <a:pt x="105668" y="48274"/>
                        <a:pt x="106740" y="46665"/>
                        <a:pt x="107277" y="45056"/>
                      </a:cubicBezTo>
                      <a:cubicBezTo>
                        <a:pt x="107813" y="43447"/>
                        <a:pt x="108886" y="41838"/>
                        <a:pt x="109422" y="40229"/>
                      </a:cubicBezTo>
                      <a:cubicBezTo>
                        <a:pt x="109959" y="38620"/>
                        <a:pt x="111031" y="37010"/>
                        <a:pt x="111568" y="34865"/>
                      </a:cubicBezTo>
                      <a:cubicBezTo>
                        <a:pt x="112104" y="33792"/>
                        <a:pt x="112641" y="32183"/>
                        <a:pt x="113177" y="31110"/>
                      </a:cubicBezTo>
                      <a:cubicBezTo>
                        <a:pt x="113713" y="30037"/>
                        <a:pt x="113713" y="29501"/>
                        <a:pt x="114250" y="28428"/>
                      </a:cubicBezTo>
                      <a:cubicBezTo>
                        <a:pt x="114786" y="27356"/>
                        <a:pt x="114786" y="26283"/>
                        <a:pt x="115322" y="25210"/>
                      </a:cubicBezTo>
                      <a:cubicBezTo>
                        <a:pt x="115859" y="24137"/>
                        <a:pt x="115859" y="23064"/>
                        <a:pt x="116395" y="21992"/>
                      </a:cubicBezTo>
                      <a:cubicBezTo>
                        <a:pt x="116395" y="21455"/>
                        <a:pt x="116932" y="20383"/>
                        <a:pt x="116932" y="19846"/>
                      </a:cubicBezTo>
                      <a:cubicBezTo>
                        <a:pt x="116932" y="19310"/>
                        <a:pt x="116932" y="19310"/>
                        <a:pt x="117468" y="18773"/>
                      </a:cubicBezTo>
                      <a:cubicBezTo>
                        <a:pt x="118004" y="17701"/>
                        <a:pt x="118004" y="16628"/>
                        <a:pt x="118541" y="15555"/>
                      </a:cubicBezTo>
                      <a:cubicBezTo>
                        <a:pt x="118541" y="15019"/>
                        <a:pt x="118541" y="14482"/>
                        <a:pt x="119077" y="14482"/>
                      </a:cubicBezTo>
                      <a:cubicBezTo>
                        <a:pt x="119614" y="12873"/>
                        <a:pt x="119614" y="11800"/>
                        <a:pt x="120150" y="10191"/>
                      </a:cubicBezTo>
                      <a:cubicBezTo>
                        <a:pt x="120686" y="8582"/>
                        <a:pt x="120686" y="7509"/>
                        <a:pt x="121223" y="5900"/>
                      </a:cubicBezTo>
                      <a:cubicBezTo>
                        <a:pt x="121223" y="5364"/>
                        <a:pt x="121223" y="4827"/>
                        <a:pt x="121759" y="4291"/>
                      </a:cubicBezTo>
                      <a:cubicBezTo>
                        <a:pt x="122295" y="2682"/>
                        <a:pt x="122295" y="1609"/>
                        <a:pt x="122832" y="0"/>
                      </a:cubicBezTo>
                      <a:cubicBezTo>
                        <a:pt x="123368" y="536"/>
                        <a:pt x="124441" y="1073"/>
                        <a:pt x="126050" y="1609"/>
                      </a:cubicBezTo>
                      <a:close/>
                    </a:path>
                  </a:pathLst>
                </a:custGeom>
                <a:solidFill>
                  <a:srgbClr val="414042"/>
                </a:solidFill>
                <a:ln w="5348" cap="flat">
                  <a:noFill/>
                  <a:prstDash val="solid"/>
                  <a:miter/>
                </a:ln>
              </p:spPr>
              <p:txBody>
                <a:bodyPr rtlCol="0" anchor="ctr"/>
                <a:lstStyle/>
                <a:p>
                  <a:endParaRPr lang="en-ID"/>
                </a:p>
              </p:txBody>
            </p:sp>
          </p:grpSp>
          <p:sp>
            <p:nvSpPr>
              <p:cNvPr id="218" name="Freeform: Shape 217">
                <a:extLst>
                  <a:ext uri="{FF2B5EF4-FFF2-40B4-BE49-F238E27FC236}">
                    <a16:creationId xmlns:a16="http://schemas.microsoft.com/office/drawing/2014/main" id="{83E91103-CD59-4D5A-A459-19F97EB3A566}"/>
                  </a:ext>
                </a:extLst>
              </p:cNvPr>
              <p:cNvSpPr/>
              <p:nvPr/>
            </p:nvSpPr>
            <p:spPr>
              <a:xfrm>
                <a:off x="868043" y="1994227"/>
                <a:ext cx="71100" cy="93732"/>
              </a:xfrm>
              <a:custGeom>
                <a:avLst/>
                <a:gdLst>
                  <a:gd name="connsiteX0" fmla="*/ 35699 w 71100"/>
                  <a:gd name="connsiteY0" fmla="*/ 72948 h 93732"/>
                  <a:gd name="connsiteX1" fmla="*/ 35163 w 71100"/>
                  <a:gd name="connsiteY1" fmla="*/ 80994 h 93732"/>
                  <a:gd name="connsiteX2" fmla="*/ 36236 w 71100"/>
                  <a:gd name="connsiteY2" fmla="*/ 87430 h 93732"/>
                  <a:gd name="connsiteX3" fmla="*/ 34627 w 71100"/>
                  <a:gd name="connsiteY3" fmla="*/ 87967 h 93732"/>
                  <a:gd name="connsiteX4" fmla="*/ 6198 w 71100"/>
                  <a:gd name="connsiteY4" fmla="*/ 93331 h 93732"/>
                  <a:gd name="connsiteX5" fmla="*/ 1907 w 71100"/>
                  <a:gd name="connsiteY5" fmla="*/ 93331 h 93732"/>
                  <a:gd name="connsiteX6" fmla="*/ 298 w 71100"/>
                  <a:gd name="connsiteY6" fmla="*/ 87430 h 93732"/>
                  <a:gd name="connsiteX7" fmla="*/ 1907 w 71100"/>
                  <a:gd name="connsiteY7" fmla="*/ 76166 h 93732"/>
                  <a:gd name="connsiteX8" fmla="*/ 6198 w 71100"/>
                  <a:gd name="connsiteY8" fmla="*/ 57929 h 93732"/>
                  <a:gd name="connsiteX9" fmla="*/ 9417 w 71100"/>
                  <a:gd name="connsiteY9" fmla="*/ 49884 h 93732"/>
                  <a:gd name="connsiteX10" fmla="*/ 15317 w 71100"/>
                  <a:gd name="connsiteY10" fmla="*/ 43983 h 93732"/>
                  <a:gd name="connsiteX11" fmla="*/ 47500 w 71100"/>
                  <a:gd name="connsiteY11" fmla="*/ 13410 h 93732"/>
                  <a:gd name="connsiteX12" fmla="*/ 60373 w 71100"/>
                  <a:gd name="connsiteY12" fmla="*/ 4291 h 93732"/>
                  <a:gd name="connsiteX13" fmla="*/ 71101 w 71100"/>
                  <a:gd name="connsiteY13" fmla="*/ 0 h 93732"/>
                  <a:gd name="connsiteX14" fmla="*/ 63055 w 71100"/>
                  <a:gd name="connsiteY14" fmla="*/ 9655 h 93732"/>
                  <a:gd name="connsiteX15" fmla="*/ 35699 w 71100"/>
                  <a:gd name="connsiteY15" fmla="*/ 72948 h 9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100" h="93732">
                    <a:moveTo>
                      <a:pt x="35699" y="72948"/>
                    </a:moveTo>
                    <a:cubicBezTo>
                      <a:pt x="35699" y="75630"/>
                      <a:pt x="35163" y="78312"/>
                      <a:pt x="35163" y="80994"/>
                    </a:cubicBezTo>
                    <a:cubicBezTo>
                      <a:pt x="35163" y="83139"/>
                      <a:pt x="35163" y="85285"/>
                      <a:pt x="36236" y="87430"/>
                    </a:cubicBezTo>
                    <a:cubicBezTo>
                      <a:pt x="35699" y="87430"/>
                      <a:pt x="35163" y="87430"/>
                      <a:pt x="34627" y="87967"/>
                    </a:cubicBezTo>
                    <a:cubicBezTo>
                      <a:pt x="24972" y="89576"/>
                      <a:pt x="15853" y="91722"/>
                      <a:pt x="6198" y="93331"/>
                    </a:cubicBezTo>
                    <a:cubicBezTo>
                      <a:pt x="4589" y="93867"/>
                      <a:pt x="3516" y="93867"/>
                      <a:pt x="1907" y="93331"/>
                    </a:cubicBezTo>
                    <a:cubicBezTo>
                      <a:pt x="-238" y="92258"/>
                      <a:pt x="-238" y="89576"/>
                      <a:pt x="298" y="87430"/>
                    </a:cubicBezTo>
                    <a:cubicBezTo>
                      <a:pt x="834" y="83676"/>
                      <a:pt x="1371" y="79921"/>
                      <a:pt x="1907" y="76166"/>
                    </a:cubicBezTo>
                    <a:cubicBezTo>
                      <a:pt x="2980" y="69730"/>
                      <a:pt x="4589" y="63830"/>
                      <a:pt x="6198" y="57929"/>
                    </a:cubicBezTo>
                    <a:cubicBezTo>
                      <a:pt x="6735" y="55247"/>
                      <a:pt x="7807" y="52566"/>
                      <a:pt x="9417" y="49884"/>
                    </a:cubicBezTo>
                    <a:cubicBezTo>
                      <a:pt x="11026" y="47738"/>
                      <a:pt x="13171" y="46129"/>
                      <a:pt x="15317" y="43983"/>
                    </a:cubicBezTo>
                    <a:cubicBezTo>
                      <a:pt x="26581" y="34329"/>
                      <a:pt x="36236" y="23064"/>
                      <a:pt x="47500" y="13410"/>
                    </a:cubicBezTo>
                    <a:cubicBezTo>
                      <a:pt x="51254" y="9655"/>
                      <a:pt x="55545" y="6973"/>
                      <a:pt x="60373" y="4291"/>
                    </a:cubicBezTo>
                    <a:cubicBezTo>
                      <a:pt x="63591" y="2682"/>
                      <a:pt x="67346" y="1073"/>
                      <a:pt x="71101" y="0"/>
                    </a:cubicBezTo>
                    <a:cubicBezTo>
                      <a:pt x="68419" y="3218"/>
                      <a:pt x="65737" y="6437"/>
                      <a:pt x="63055" y="9655"/>
                    </a:cubicBezTo>
                    <a:cubicBezTo>
                      <a:pt x="48036" y="27356"/>
                      <a:pt x="37308" y="49347"/>
                      <a:pt x="35699" y="72948"/>
                    </a:cubicBezTo>
                    <a:close/>
                  </a:path>
                </a:pathLst>
              </a:custGeom>
              <a:solidFill>
                <a:srgbClr val="ECC19C"/>
              </a:solidFill>
              <a:ln w="5348"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816B8F9-F443-426B-A195-2103DA34ECFA}"/>
                  </a:ext>
                </a:extLst>
              </p:cNvPr>
              <p:cNvSpPr/>
              <p:nvPr/>
            </p:nvSpPr>
            <p:spPr>
              <a:xfrm>
                <a:off x="902670" y="1978806"/>
                <a:ext cx="65438" cy="108751"/>
              </a:xfrm>
              <a:custGeom>
                <a:avLst/>
                <a:gdLst>
                  <a:gd name="connsiteX0" fmla="*/ 65439 w 65438"/>
                  <a:gd name="connsiteY0" fmla="*/ 6839 h 108751"/>
                  <a:gd name="connsiteX1" fmla="*/ 54175 w 65438"/>
                  <a:gd name="connsiteY1" fmla="*/ 21321 h 108751"/>
                  <a:gd name="connsiteX2" fmla="*/ 15019 w 65438"/>
                  <a:gd name="connsiteY2" fmla="*/ 92660 h 108751"/>
                  <a:gd name="connsiteX3" fmla="*/ 12337 w 65438"/>
                  <a:gd name="connsiteY3" fmla="*/ 99097 h 108751"/>
                  <a:gd name="connsiteX4" fmla="*/ 10728 w 65438"/>
                  <a:gd name="connsiteY4" fmla="*/ 102315 h 108751"/>
                  <a:gd name="connsiteX5" fmla="*/ 8046 w 65438"/>
                  <a:gd name="connsiteY5" fmla="*/ 108752 h 108751"/>
                  <a:gd name="connsiteX6" fmla="*/ 5364 w 65438"/>
                  <a:gd name="connsiteY6" fmla="*/ 106606 h 108751"/>
                  <a:gd name="connsiteX7" fmla="*/ 1609 w 65438"/>
                  <a:gd name="connsiteY7" fmla="*/ 102851 h 108751"/>
                  <a:gd name="connsiteX8" fmla="*/ 1073 w 65438"/>
                  <a:gd name="connsiteY8" fmla="*/ 101779 h 108751"/>
                  <a:gd name="connsiteX9" fmla="*/ 0 w 65438"/>
                  <a:gd name="connsiteY9" fmla="*/ 95342 h 108751"/>
                  <a:gd name="connsiteX10" fmla="*/ 536 w 65438"/>
                  <a:gd name="connsiteY10" fmla="*/ 87296 h 108751"/>
                  <a:gd name="connsiteX11" fmla="*/ 27892 w 65438"/>
                  <a:gd name="connsiteY11" fmla="*/ 22930 h 108751"/>
                  <a:gd name="connsiteX12" fmla="*/ 35938 w 65438"/>
                  <a:gd name="connsiteY12" fmla="*/ 13275 h 108751"/>
                  <a:gd name="connsiteX13" fmla="*/ 47202 w 65438"/>
                  <a:gd name="connsiteY13" fmla="*/ 2011 h 108751"/>
                  <a:gd name="connsiteX14" fmla="*/ 49884 w 65438"/>
                  <a:gd name="connsiteY14" fmla="*/ 402 h 108751"/>
                  <a:gd name="connsiteX15" fmla="*/ 54711 w 65438"/>
                  <a:gd name="connsiteY15" fmla="*/ 402 h 108751"/>
                  <a:gd name="connsiteX16" fmla="*/ 59002 w 65438"/>
                  <a:gd name="connsiteY16" fmla="*/ 2011 h 108751"/>
                  <a:gd name="connsiteX17" fmla="*/ 65439 w 65438"/>
                  <a:gd name="connsiteY17" fmla="*/ 6839 h 10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438" h="108751">
                    <a:moveTo>
                      <a:pt x="65439" y="6839"/>
                    </a:moveTo>
                    <a:cubicBezTo>
                      <a:pt x="61148" y="11130"/>
                      <a:pt x="57393" y="16494"/>
                      <a:pt x="54175" y="21321"/>
                    </a:cubicBezTo>
                    <a:cubicBezTo>
                      <a:pt x="39156" y="43849"/>
                      <a:pt x="25746" y="67987"/>
                      <a:pt x="15019" y="92660"/>
                    </a:cubicBezTo>
                    <a:cubicBezTo>
                      <a:pt x="13946" y="94806"/>
                      <a:pt x="13410" y="96951"/>
                      <a:pt x="12337" y="99097"/>
                    </a:cubicBezTo>
                    <a:cubicBezTo>
                      <a:pt x="11800" y="100170"/>
                      <a:pt x="11264" y="101242"/>
                      <a:pt x="10728" y="102315"/>
                    </a:cubicBezTo>
                    <a:cubicBezTo>
                      <a:pt x="9655" y="104461"/>
                      <a:pt x="9119" y="106606"/>
                      <a:pt x="8046" y="108752"/>
                    </a:cubicBezTo>
                    <a:cubicBezTo>
                      <a:pt x="6973" y="108215"/>
                      <a:pt x="6437" y="107143"/>
                      <a:pt x="5364" y="106606"/>
                    </a:cubicBezTo>
                    <a:cubicBezTo>
                      <a:pt x="3755" y="105533"/>
                      <a:pt x="2682" y="104461"/>
                      <a:pt x="1609" y="102851"/>
                    </a:cubicBezTo>
                    <a:cubicBezTo>
                      <a:pt x="1609" y="102315"/>
                      <a:pt x="1073" y="102315"/>
                      <a:pt x="1073" y="101779"/>
                    </a:cubicBezTo>
                    <a:cubicBezTo>
                      <a:pt x="0" y="99633"/>
                      <a:pt x="0" y="97488"/>
                      <a:pt x="0" y="95342"/>
                    </a:cubicBezTo>
                    <a:cubicBezTo>
                      <a:pt x="0" y="92660"/>
                      <a:pt x="0" y="89978"/>
                      <a:pt x="536" y="87296"/>
                    </a:cubicBezTo>
                    <a:cubicBezTo>
                      <a:pt x="2146" y="63695"/>
                      <a:pt x="12873" y="41704"/>
                      <a:pt x="27892" y="22930"/>
                    </a:cubicBezTo>
                    <a:cubicBezTo>
                      <a:pt x="30574" y="19712"/>
                      <a:pt x="33256" y="16494"/>
                      <a:pt x="35938" y="13275"/>
                    </a:cubicBezTo>
                    <a:cubicBezTo>
                      <a:pt x="39692" y="9521"/>
                      <a:pt x="43447" y="5230"/>
                      <a:pt x="47202" y="2011"/>
                    </a:cubicBezTo>
                    <a:cubicBezTo>
                      <a:pt x="47738" y="1475"/>
                      <a:pt x="48811" y="402"/>
                      <a:pt x="49884" y="402"/>
                    </a:cubicBezTo>
                    <a:cubicBezTo>
                      <a:pt x="51493" y="-134"/>
                      <a:pt x="53102" y="-134"/>
                      <a:pt x="54711" y="402"/>
                    </a:cubicBezTo>
                    <a:cubicBezTo>
                      <a:pt x="56320" y="939"/>
                      <a:pt x="57393" y="1475"/>
                      <a:pt x="59002" y="2011"/>
                    </a:cubicBezTo>
                    <a:cubicBezTo>
                      <a:pt x="61148" y="4157"/>
                      <a:pt x="63293" y="5230"/>
                      <a:pt x="65439" y="6839"/>
                    </a:cubicBezTo>
                    <a:close/>
                  </a:path>
                </a:pathLst>
              </a:custGeom>
              <a:solidFill>
                <a:srgbClr val="FFFFFF"/>
              </a:solidFill>
              <a:ln w="5348"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1E54489-EFE8-4F63-93EC-910B5D869C00}"/>
                  </a:ext>
                </a:extLst>
              </p:cNvPr>
              <p:cNvSpPr/>
              <p:nvPr/>
            </p:nvSpPr>
            <p:spPr>
              <a:xfrm>
                <a:off x="901061" y="2190007"/>
                <a:ext cx="559984" cy="344894"/>
              </a:xfrm>
              <a:custGeom>
                <a:avLst/>
                <a:gdLst>
                  <a:gd name="connsiteX0" fmla="*/ 559984 w 559984"/>
                  <a:gd name="connsiteY0" fmla="*/ 284820 h 344894"/>
                  <a:gd name="connsiteX1" fmla="*/ 508491 w 559984"/>
                  <a:gd name="connsiteY1" fmla="*/ 305738 h 344894"/>
                  <a:gd name="connsiteX2" fmla="*/ 333630 w 559984"/>
                  <a:gd name="connsiteY2" fmla="*/ 342749 h 344894"/>
                  <a:gd name="connsiteX3" fmla="*/ 316466 w 559984"/>
                  <a:gd name="connsiteY3" fmla="*/ 343822 h 344894"/>
                  <a:gd name="connsiteX4" fmla="*/ 281065 w 559984"/>
                  <a:gd name="connsiteY4" fmla="*/ 344894 h 344894"/>
                  <a:gd name="connsiteX5" fmla="*/ 162524 w 559984"/>
                  <a:gd name="connsiteY5" fmla="*/ 334703 h 344894"/>
                  <a:gd name="connsiteX6" fmla="*/ 154478 w 559984"/>
                  <a:gd name="connsiteY6" fmla="*/ 333094 h 344894"/>
                  <a:gd name="connsiteX7" fmla="*/ 0 w 559984"/>
                  <a:gd name="connsiteY7" fmla="*/ 283747 h 344894"/>
                  <a:gd name="connsiteX8" fmla="*/ 13946 w 559984"/>
                  <a:gd name="connsiteY8" fmla="*/ 223672 h 344894"/>
                  <a:gd name="connsiteX9" fmla="*/ 41838 w 559984"/>
                  <a:gd name="connsiteY9" fmla="*/ 111031 h 344894"/>
                  <a:gd name="connsiteX10" fmla="*/ 46665 w 559984"/>
                  <a:gd name="connsiteY10" fmla="*/ 92794 h 344894"/>
                  <a:gd name="connsiteX11" fmla="*/ 58466 w 559984"/>
                  <a:gd name="connsiteY11" fmla="*/ 91722 h 344894"/>
                  <a:gd name="connsiteX12" fmla="*/ 70266 w 559984"/>
                  <a:gd name="connsiteY12" fmla="*/ 90649 h 344894"/>
                  <a:gd name="connsiteX13" fmla="*/ 82603 w 559984"/>
                  <a:gd name="connsiteY13" fmla="*/ 89040 h 344894"/>
                  <a:gd name="connsiteX14" fmla="*/ 93331 w 559984"/>
                  <a:gd name="connsiteY14" fmla="*/ 87967 h 344894"/>
                  <a:gd name="connsiteX15" fmla="*/ 93867 w 559984"/>
                  <a:gd name="connsiteY15" fmla="*/ 87967 h 344894"/>
                  <a:gd name="connsiteX16" fmla="*/ 105131 w 559984"/>
                  <a:gd name="connsiteY16" fmla="*/ 86358 h 344894"/>
                  <a:gd name="connsiteX17" fmla="*/ 116932 w 559984"/>
                  <a:gd name="connsiteY17" fmla="*/ 84749 h 344894"/>
                  <a:gd name="connsiteX18" fmla="*/ 128732 w 559984"/>
                  <a:gd name="connsiteY18" fmla="*/ 83139 h 344894"/>
                  <a:gd name="connsiteX19" fmla="*/ 139996 w 559984"/>
                  <a:gd name="connsiteY19" fmla="*/ 81530 h 344894"/>
                  <a:gd name="connsiteX20" fmla="*/ 140532 w 559984"/>
                  <a:gd name="connsiteY20" fmla="*/ 81530 h 344894"/>
                  <a:gd name="connsiteX21" fmla="*/ 149115 w 559984"/>
                  <a:gd name="connsiteY21" fmla="*/ 80457 h 344894"/>
                  <a:gd name="connsiteX22" fmla="*/ 215090 w 559984"/>
                  <a:gd name="connsiteY22" fmla="*/ 70266 h 344894"/>
                  <a:gd name="connsiteX23" fmla="*/ 253173 w 559984"/>
                  <a:gd name="connsiteY23" fmla="*/ 63830 h 344894"/>
                  <a:gd name="connsiteX24" fmla="*/ 306275 w 559984"/>
                  <a:gd name="connsiteY24" fmla="*/ 89576 h 344894"/>
                  <a:gd name="connsiteX25" fmla="*/ 367423 w 559984"/>
                  <a:gd name="connsiteY25" fmla="*/ 119613 h 344894"/>
                  <a:gd name="connsiteX26" fmla="*/ 417843 w 559984"/>
                  <a:gd name="connsiteY26" fmla="*/ 130878 h 344894"/>
                  <a:gd name="connsiteX27" fmla="*/ 443053 w 559984"/>
                  <a:gd name="connsiteY27" fmla="*/ 114786 h 344894"/>
                  <a:gd name="connsiteX28" fmla="*/ 517074 w 559984"/>
                  <a:gd name="connsiteY28" fmla="*/ 0 h 344894"/>
                  <a:gd name="connsiteX29" fmla="*/ 509028 w 559984"/>
                  <a:gd name="connsiteY29" fmla="*/ 46129 h 344894"/>
                  <a:gd name="connsiteX30" fmla="*/ 504737 w 559984"/>
                  <a:gd name="connsiteY30" fmla="*/ 89040 h 344894"/>
                  <a:gd name="connsiteX31" fmla="*/ 517074 w 559984"/>
                  <a:gd name="connsiteY31" fmla="*/ 142678 h 344894"/>
                  <a:gd name="connsiteX32" fmla="*/ 559984 w 559984"/>
                  <a:gd name="connsiteY32" fmla="*/ 284820 h 34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59984" h="344894">
                    <a:moveTo>
                      <a:pt x="559984" y="284820"/>
                    </a:moveTo>
                    <a:cubicBezTo>
                      <a:pt x="543356" y="292329"/>
                      <a:pt x="525656" y="299302"/>
                      <a:pt x="508491" y="305738"/>
                    </a:cubicBezTo>
                    <a:cubicBezTo>
                      <a:pt x="453244" y="325585"/>
                      <a:pt x="394242" y="337921"/>
                      <a:pt x="333630" y="342749"/>
                    </a:cubicBezTo>
                    <a:cubicBezTo>
                      <a:pt x="327730" y="343285"/>
                      <a:pt x="322366" y="343285"/>
                      <a:pt x="316466" y="343822"/>
                    </a:cubicBezTo>
                    <a:cubicBezTo>
                      <a:pt x="304666" y="344358"/>
                      <a:pt x="292865" y="344894"/>
                      <a:pt x="281065" y="344894"/>
                    </a:cubicBezTo>
                    <a:cubicBezTo>
                      <a:pt x="240836" y="344894"/>
                      <a:pt x="201144" y="341140"/>
                      <a:pt x="162524" y="334703"/>
                    </a:cubicBezTo>
                    <a:cubicBezTo>
                      <a:pt x="159842" y="334167"/>
                      <a:pt x="157160" y="333630"/>
                      <a:pt x="154478" y="333094"/>
                    </a:cubicBezTo>
                    <a:cubicBezTo>
                      <a:pt x="100304" y="322903"/>
                      <a:pt x="48275" y="306275"/>
                      <a:pt x="0" y="283747"/>
                    </a:cubicBezTo>
                    <a:cubicBezTo>
                      <a:pt x="4291" y="263901"/>
                      <a:pt x="9119" y="243518"/>
                      <a:pt x="13946" y="223672"/>
                    </a:cubicBezTo>
                    <a:cubicBezTo>
                      <a:pt x="23064" y="186125"/>
                      <a:pt x="32183" y="148578"/>
                      <a:pt x="41838" y="111031"/>
                    </a:cubicBezTo>
                    <a:cubicBezTo>
                      <a:pt x="43447" y="105131"/>
                      <a:pt x="45056" y="98695"/>
                      <a:pt x="46665" y="92794"/>
                    </a:cubicBezTo>
                    <a:cubicBezTo>
                      <a:pt x="50420" y="92258"/>
                      <a:pt x="54711" y="92258"/>
                      <a:pt x="58466" y="91722"/>
                    </a:cubicBezTo>
                    <a:cubicBezTo>
                      <a:pt x="62220" y="91185"/>
                      <a:pt x="66512" y="91185"/>
                      <a:pt x="70266" y="90649"/>
                    </a:cubicBezTo>
                    <a:cubicBezTo>
                      <a:pt x="74557" y="90112"/>
                      <a:pt x="78312" y="89576"/>
                      <a:pt x="82603" y="89040"/>
                    </a:cubicBezTo>
                    <a:cubicBezTo>
                      <a:pt x="86358" y="88503"/>
                      <a:pt x="89576" y="87967"/>
                      <a:pt x="93331" y="87967"/>
                    </a:cubicBezTo>
                    <a:cubicBezTo>
                      <a:pt x="93867" y="87967"/>
                      <a:pt x="93867" y="87967"/>
                      <a:pt x="93867" y="87967"/>
                    </a:cubicBezTo>
                    <a:cubicBezTo>
                      <a:pt x="97622" y="87430"/>
                      <a:pt x="101376" y="86894"/>
                      <a:pt x="105131" y="86358"/>
                    </a:cubicBezTo>
                    <a:cubicBezTo>
                      <a:pt x="108886" y="85821"/>
                      <a:pt x="113177" y="85285"/>
                      <a:pt x="116932" y="84749"/>
                    </a:cubicBezTo>
                    <a:cubicBezTo>
                      <a:pt x="120686" y="84212"/>
                      <a:pt x="124977" y="83676"/>
                      <a:pt x="128732" y="83139"/>
                    </a:cubicBezTo>
                    <a:cubicBezTo>
                      <a:pt x="132487" y="82603"/>
                      <a:pt x="136241" y="82067"/>
                      <a:pt x="139996" y="81530"/>
                    </a:cubicBezTo>
                    <a:cubicBezTo>
                      <a:pt x="139996" y="81530"/>
                      <a:pt x="139996" y="81530"/>
                      <a:pt x="140532" y="81530"/>
                    </a:cubicBezTo>
                    <a:cubicBezTo>
                      <a:pt x="143214" y="80994"/>
                      <a:pt x="146433" y="80457"/>
                      <a:pt x="149115" y="80457"/>
                    </a:cubicBezTo>
                    <a:cubicBezTo>
                      <a:pt x="171106" y="77239"/>
                      <a:pt x="193098" y="74021"/>
                      <a:pt x="215090" y="70266"/>
                    </a:cubicBezTo>
                    <a:cubicBezTo>
                      <a:pt x="227963" y="68121"/>
                      <a:pt x="240300" y="66512"/>
                      <a:pt x="253173" y="63830"/>
                    </a:cubicBezTo>
                    <a:cubicBezTo>
                      <a:pt x="270874" y="72412"/>
                      <a:pt x="288574" y="80994"/>
                      <a:pt x="306275" y="89576"/>
                    </a:cubicBezTo>
                    <a:cubicBezTo>
                      <a:pt x="326657" y="99767"/>
                      <a:pt x="347040" y="109422"/>
                      <a:pt x="367423" y="119613"/>
                    </a:cubicBezTo>
                    <a:cubicBezTo>
                      <a:pt x="383514" y="127123"/>
                      <a:pt x="400678" y="135169"/>
                      <a:pt x="417843" y="130878"/>
                    </a:cubicBezTo>
                    <a:cubicBezTo>
                      <a:pt x="427498" y="128196"/>
                      <a:pt x="435543" y="121759"/>
                      <a:pt x="443053" y="114786"/>
                    </a:cubicBezTo>
                    <a:cubicBezTo>
                      <a:pt x="466654" y="93331"/>
                      <a:pt x="502591" y="47202"/>
                      <a:pt x="517074" y="0"/>
                    </a:cubicBezTo>
                    <a:cubicBezTo>
                      <a:pt x="514392" y="15555"/>
                      <a:pt x="511710" y="30574"/>
                      <a:pt x="509028" y="46129"/>
                    </a:cubicBezTo>
                    <a:cubicBezTo>
                      <a:pt x="506346" y="60075"/>
                      <a:pt x="504200" y="74557"/>
                      <a:pt x="504737" y="89040"/>
                    </a:cubicBezTo>
                    <a:cubicBezTo>
                      <a:pt x="505810" y="107277"/>
                      <a:pt x="511710" y="124977"/>
                      <a:pt x="517074" y="142678"/>
                    </a:cubicBezTo>
                    <a:cubicBezTo>
                      <a:pt x="532629" y="189880"/>
                      <a:pt x="547111" y="237081"/>
                      <a:pt x="559984" y="284820"/>
                    </a:cubicBezTo>
                    <a:close/>
                  </a:path>
                </a:pathLst>
              </a:custGeom>
              <a:solidFill>
                <a:srgbClr val="58595B"/>
              </a:solidFill>
              <a:ln w="5348"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A04E4298-96E4-4642-A46D-CB1DFBB5E148}"/>
                  </a:ext>
                </a:extLst>
              </p:cNvPr>
              <p:cNvSpPr/>
              <p:nvPr/>
            </p:nvSpPr>
            <p:spPr>
              <a:xfrm>
                <a:off x="1107032" y="2033919"/>
                <a:ext cx="1609" cy="1609"/>
              </a:xfrm>
              <a:custGeom>
                <a:avLst/>
                <a:gdLst>
                  <a:gd name="connsiteX0" fmla="*/ 0 w 1609"/>
                  <a:gd name="connsiteY0" fmla="*/ 0 h 1609"/>
                  <a:gd name="connsiteX1" fmla="*/ 1609 w 1609"/>
                  <a:gd name="connsiteY1" fmla="*/ 536 h 1609"/>
                  <a:gd name="connsiteX2" fmla="*/ 1073 w 1609"/>
                  <a:gd name="connsiteY2" fmla="*/ 1609 h 1609"/>
                  <a:gd name="connsiteX3" fmla="*/ 0 w 1609"/>
                  <a:gd name="connsiteY3" fmla="*/ 1073 h 1609"/>
                  <a:gd name="connsiteX4" fmla="*/ 0 w 1609"/>
                  <a:gd name="connsiteY4" fmla="*/ 0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1609">
                    <a:moveTo>
                      <a:pt x="0" y="0"/>
                    </a:moveTo>
                    <a:cubicBezTo>
                      <a:pt x="536" y="0"/>
                      <a:pt x="1073" y="0"/>
                      <a:pt x="1609" y="536"/>
                    </a:cubicBezTo>
                    <a:cubicBezTo>
                      <a:pt x="1609" y="1073"/>
                      <a:pt x="1073" y="1073"/>
                      <a:pt x="1073" y="1609"/>
                    </a:cubicBezTo>
                    <a:cubicBezTo>
                      <a:pt x="536" y="1609"/>
                      <a:pt x="536" y="1609"/>
                      <a:pt x="0" y="1073"/>
                    </a:cubicBezTo>
                    <a:cubicBezTo>
                      <a:pt x="0" y="536"/>
                      <a:pt x="0" y="0"/>
                      <a:pt x="0" y="0"/>
                    </a:cubicBezTo>
                    <a:close/>
                  </a:path>
                </a:pathLst>
              </a:custGeom>
              <a:noFill/>
              <a:ln w="5348" cap="flat">
                <a:solidFill>
                  <a:srgbClr val="58595B"/>
                </a:solid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4B963D34-3419-4FC4-A4F7-021C99D83A3D}"/>
                  </a:ext>
                </a:extLst>
              </p:cNvPr>
              <p:cNvSpPr/>
              <p:nvPr/>
            </p:nvSpPr>
            <p:spPr>
              <a:xfrm>
                <a:off x="898915" y="1740518"/>
                <a:ext cx="699259" cy="582896"/>
              </a:xfrm>
              <a:custGeom>
                <a:avLst/>
                <a:gdLst>
                  <a:gd name="connsiteX0" fmla="*/ 696226 w 699259"/>
                  <a:gd name="connsiteY0" fmla="*/ 69730 h 582896"/>
                  <a:gd name="connsiteX1" fmla="*/ 520828 w 699259"/>
                  <a:gd name="connsiteY1" fmla="*/ 444662 h 582896"/>
                  <a:gd name="connsiteX2" fmla="*/ 519219 w 699259"/>
                  <a:gd name="connsiteY2" fmla="*/ 450562 h 582896"/>
                  <a:gd name="connsiteX3" fmla="*/ 445198 w 699259"/>
                  <a:gd name="connsiteY3" fmla="*/ 565348 h 582896"/>
                  <a:gd name="connsiteX4" fmla="*/ 419988 w 699259"/>
                  <a:gd name="connsiteY4" fmla="*/ 581439 h 582896"/>
                  <a:gd name="connsiteX5" fmla="*/ 369568 w 699259"/>
                  <a:gd name="connsiteY5" fmla="*/ 570175 h 582896"/>
                  <a:gd name="connsiteX6" fmla="*/ 255855 w 699259"/>
                  <a:gd name="connsiteY6" fmla="*/ 514392 h 582896"/>
                  <a:gd name="connsiteX7" fmla="*/ 187198 w 699259"/>
                  <a:gd name="connsiteY7" fmla="*/ 480599 h 582896"/>
                  <a:gd name="connsiteX8" fmla="*/ 0 w 699259"/>
                  <a:gd name="connsiteY8" fmla="*/ 389414 h 582896"/>
                  <a:gd name="connsiteX9" fmla="*/ 351867 w 699259"/>
                  <a:gd name="connsiteY9" fmla="*/ 533165 h 582896"/>
                  <a:gd name="connsiteX10" fmla="*/ 426425 w 699259"/>
                  <a:gd name="connsiteY10" fmla="*/ 541211 h 582896"/>
                  <a:gd name="connsiteX11" fmla="*/ 448416 w 699259"/>
                  <a:gd name="connsiteY11" fmla="*/ 513319 h 582896"/>
                  <a:gd name="connsiteX12" fmla="*/ 504737 w 699259"/>
                  <a:gd name="connsiteY12" fmla="*/ 399606 h 582896"/>
                  <a:gd name="connsiteX13" fmla="*/ 562130 w 699259"/>
                  <a:gd name="connsiteY13" fmla="*/ 329876 h 582896"/>
                  <a:gd name="connsiteX14" fmla="*/ 607186 w 699259"/>
                  <a:gd name="connsiteY14" fmla="*/ 251564 h 582896"/>
                  <a:gd name="connsiteX15" fmla="*/ 672625 w 699259"/>
                  <a:gd name="connsiteY15" fmla="*/ 89576 h 582896"/>
                  <a:gd name="connsiteX16" fmla="*/ 674234 w 699259"/>
                  <a:gd name="connsiteY16" fmla="*/ 37010 h 582896"/>
                  <a:gd name="connsiteX17" fmla="*/ 653315 w 699259"/>
                  <a:gd name="connsiteY17" fmla="*/ 10191 h 582896"/>
                  <a:gd name="connsiteX18" fmla="*/ 649560 w 699259"/>
                  <a:gd name="connsiteY18" fmla="*/ 0 h 582896"/>
                  <a:gd name="connsiteX19" fmla="*/ 680670 w 699259"/>
                  <a:gd name="connsiteY19" fmla="*/ 19310 h 582896"/>
                  <a:gd name="connsiteX20" fmla="*/ 681743 w 699259"/>
                  <a:gd name="connsiteY20" fmla="*/ 19846 h 582896"/>
                  <a:gd name="connsiteX21" fmla="*/ 698371 w 699259"/>
                  <a:gd name="connsiteY21" fmla="*/ 44520 h 582896"/>
                  <a:gd name="connsiteX22" fmla="*/ 696226 w 699259"/>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9259" h="582896">
                    <a:moveTo>
                      <a:pt x="696226" y="69730"/>
                    </a:moveTo>
                    <a:cubicBezTo>
                      <a:pt x="654388" y="217235"/>
                      <a:pt x="606650" y="323439"/>
                      <a:pt x="520828" y="444662"/>
                    </a:cubicBezTo>
                    <a:cubicBezTo>
                      <a:pt x="520292" y="446807"/>
                      <a:pt x="519755" y="448416"/>
                      <a:pt x="519219" y="450562"/>
                    </a:cubicBezTo>
                    <a:cubicBezTo>
                      <a:pt x="504737" y="497764"/>
                      <a:pt x="468799" y="543893"/>
                      <a:pt x="445198" y="565348"/>
                    </a:cubicBezTo>
                    <a:cubicBezTo>
                      <a:pt x="437689" y="572321"/>
                      <a:pt x="429643" y="578758"/>
                      <a:pt x="419988" y="581439"/>
                    </a:cubicBezTo>
                    <a:cubicBezTo>
                      <a:pt x="402824" y="586267"/>
                      <a:pt x="385123" y="578221"/>
                      <a:pt x="369568" y="570175"/>
                    </a:cubicBezTo>
                    <a:cubicBezTo>
                      <a:pt x="331485" y="551402"/>
                      <a:pt x="293402" y="533165"/>
                      <a:pt x="255855" y="514392"/>
                    </a:cubicBezTo>
                    <a:cubicBezTo>
                      <a:pt x="232790" y="503127"/>
                      <a:pt x="210262" y="491863"/>
                      <a:pt x="187198" y="480599"/>
                    </a:cubicBezTo>
                    <a:cubicBezTo>
                      <a:pt x="135705" y="455389"/>
                      <a:pt x="51493" y="414624"/>
                      <a:pt x="0" y="389414"/>
                    </a:cubicBezTo>
                    <a:cubicBezTo>
                      <a:pt x="107813" y="428570"/>
                      <a:pt x="248345" y="484354"/>
                      <a:pt x="351867" y="533165"/>
                    </a:cubicBezTo>
                    <a:cubicBezTo>
                      <a:pt x="375468" y="544429"/>
                      <a:pt x="404433" y="555693"/>
                      <a:pt x="426425" y="541211"/>
                    </a:cubicBezTo>
                    <a:cubicBezTo>
                      <a:pt x="436616" y="534774"/>
                      <a:pt x="443053" y="524046"/>
                      <a:pt x="448416" y="513319"/>
                    </a:cubicBezTo>
                    <a:cubicBezTo>
                      <a:pt x="467726" y="475772"/>
                      <a:pt x="480599" y="434470"/>
                      <a:pt x="504737" y="399606"/>
                    </a:cubicBezTo>
                    <a:cubicBezTo>
                      <a:pt x="521901" y="374932"/>
                      <a:pt x="543893" y="354013"/>
                      <a:pt x="562130" y="329876"/>
                    </a:cubicBezTo>
                    <a:cubicBezTo>
                      <a:pt x="580367" y="305738"/>
                      <a:pt x="593776" y="278383"/>
                      <a:pt x="607186" y="251564"/>
                    </a:cubicBezTo>
                    <a:cubicBezTo>
                      <a:pt x="632932" y="199535"/>
                      <a:pt x="659215" y="146433"/>
                      <a:pt x="672625" y="89576"/>
                    </a:cubicBezTo>
                    <a:cubicBezTo>
                      <a:pt x="676916" y="72412"/>
                      <a:pt x="679598" y="54175"/>
                      <a:pt x="674234" y="37010"/>
                    </a:cubicBezTo>
                    <a:cubicBezTo>
                      <a:pt x="671016" y="25746"/>
                      <a:pt x="663506" y="16628"/>
                      <a:pt x="653315" y="10191"/>
                    </a:cubicBezTo>
                    <a:cubicBezTo>
                      <a:pt x="644733" y="4827"/>
                      <a:pt x="643124" y="536"/>
                      <a:pt x="649560" y="0"/>
                    </a:cubicBezTo>
                    <a:cubicBezTo>
                      <a:pt x="660824" y="5364"/>
                      <a:pt x="671016" y="11264"/>
                      <a:pt x="680670" y="19310"/>
                    </a:cubicBezTo>
                    <a:cubicBezTo>
                      <a:pt x="681207" y="19310"/>
                      <a:pt x="681207" y="19846"/>
                      <a:pt x="681743" y="19846"/>
                    </a:cubicBezTo>
                    <a:cubicBezTo>
                      <a:pt x="689789" y="26283"/>
                      <a:pt x="696762" y="34865"/>
                      <a:pt x="698371" y="44520"/>
                    </a:cubicBezTo>
                    <a:cubicBezTo>
                      <a:pt x="700517" y="53102"/>
                      <a:pt x="698371" y="61684"/>
                      <a:pt x="696226" y="69730"/>
                    </a:cubicBezTo>
                    <a:close/>
                  </a:path>
                </a:pathLst>
              </a:custGeom>
              <a:solidFill>
                <a:srgbClr val="414042"/>
              </a:solidFill>
              <a:ln w="5348"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D54AF9C-571E-4D48-8730-D6D99E00DC1B}"/>
                  </a:ext>
                </a:extLst>
              </p:cNvPr>
              <p:cNvSpPr/>
              <p:nvPr/>
            </p:nvSpPr>
            <p:spPr>
              <a:xfrm>
                <a:off x="790029" y="2218972"/>
                <a:ext cx="364740" cy="74795"/>
              </a:xfrm>
              <a:custGeom>
                <a:avLst/>
                <a:gdLst>
                  <a:gd name="connsiteX0" fmla="*/ 364741 w 364740"/>
                  <a:gd name="connsiteY0" fmla="*/ 35401 h 74795"/>
                  <a:gd name="connsiteX1" fmla="*/ 326657 w 364740"/>
                  <a:gd name="connsiteY1" fmla="*/ 41838 h 74795"/>
                  <a:gd name="connsiteX2" fmla="*/ 157697 w 364740"/>
                  <a:gd name="connsiteY2" fmla="*/ 64366 h 74795"/>
                  <a:gd name="connsiteX3" fmla="*/ 112641 w 364740"/>
                  <a:gd name="connsiteY3" fmla="*/ 67584 h 74795"/>
                  <a:gd name="connsiteX4" fmla="*/ 35401 w 364740"/>
                  <a:gd name="connsiteY4" fmla="*/ 73484 h 74795"/>
                  <a:gd name="connsiteX5" fmla="*/ 9119 w 364740"/>
                  <a:gd name="connsiteY5" fmla="*/ 70266 h 74795"/>
                  <a:gd name="connsiteX6" fmla="*/ 0 w 364740"/>
                  <a:gd name="connsiteY6" fmla="*/ 62757 h 74795"/>
                  <a:gd name="connsiteX7" fmla="*/ 30574 w 364740"/>
                  <a:gd name="connsiteY7" fmla="*/ 44520 h 74795"/>
                  <a:gd name="connsiteX8" fmla="*/ 63293 w 364740"/>
                  <a:gd name="connsiteY8" fmla="*/ 27892 h 74795"/>
                  <a:gd name="connsiteX9" fmla="*/ 98158 w 364740"/>
                  <a:gd name="connsiteY9" fmla="*/ 21455 h 74795"/>
                  <a:gd name="connsiteX10" fmla="*/ 222599 w 364740"/>
                  <a:gd name="connsiteY10" fmla="*/ 6437 h 74795"/>
                  <a:gd name="connsiteX11" fmla="*/ 275701 w 364740"/>
                  <a:gd name="connsiteY11" fmla="*/ 0 h 74795"/>
                  <a:gd name="connsiteX12" fmla="*/ 364741 w 364740"/>
                  <a:gd name="connsiteY12" fmla="*/ 35401 h 7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740" h="74795">
                    <a:moveTo>
                      <a:pt x="364741" y="35401"/>
                    </a:moveTo>
                    <a:cubicBezTo>
                      <a:pt x="352404" y="38083"/>
                      <a:pt x="339531" y="40229"/>
                      <a:pt x="326657" y="41838"/>
                    </a:cubicBezTo>
                    <a:cubicBezTo>
                      <a:pt x="270337" y="50420"/>
                      <a:pt x="214017" y="59002"/>
                      <a:pt x="157697" y="64366"/>
                    </a:cubicBezTo>
                    <a:cubicBezTo>
                      <a:pt x="142678" y="65975"/>
                      <a:pt x="127659" y="67048"/>
                      <a:pt x="112641" y="67584"/>
                    </a:cubicBezTo>
                    <a:cubicBezTo>
                      <a:pt x="87431" y="68657"/>
                      <a:pt x="60075" y="66511"/>
                      <a:pt x="35401" y="73484"/>
                    </a:cubicBezTo>
                    <a:cubicBezTo>
                      <a:pt x="26819" y="76166"/>
                      <a:pt x="17164" y="74557"/>
                      <a:pt x="9119" y="70266"/>
                    </a:cubicBezTo>
                    <a:cubicBezTo>
                      <a:pt x="5900" y="68121"/>
                      <a:pt x="2682" y="65975"/>
                      <a:pt x="0" y="62757"/>
                    </a:cubicBezTo>
                    <a:lnTo>
                      <a:pt x="30574" y="44520"/>
                    </a:lnTo>
                    <a:cubicBezTo>
                      <a:pt x="41302" y="38083"/>
                      <a:pt x="52029" y="32183"/>
                      <a:pt x="63293" y="27892"/>
                    </a:cubicBezTo>
                    <a:cubicBezTo>
                      <a:pt x="74557" y="24137"/>
                      <a:pt x="86358" y="22528"/>
                      <a:pt x="98158" y="21455"/>
                    </a:cubicBezTo>
                    <a:cubicBezTo>
                      <a:pt x="139460" y="16628"/>
                      <a:pt x="181298" y="11264"/>
                      <a:pt x="222599" y="6437"/>
                    </a:cubicBezTo>
                    <a:cubicBezTo>
                      <a:pt x="244591" y="3755"/>
                      <a:pt x="253709" y="2682"/>
                      <a:pt x="275701" y="0"/>
                    </a:cubicBezTo>
                    <a:cubicBezTo>
                      <a:pt x="278383" y="1073"/>
                      <a:pt x="341676" y="24137"/>
                      <a:pt x="364741" y="35401"/>
                    </a:cubicBezTo>
                    <a:close/>
                  </a:path>
                </a:pathLst>
              </a:custGeom>
              <a:solidFill>
                <a:srgbClr val="414042"/>
              </a:solidFill>
              <a:ln w="5348"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CCA5976C-2165-402B-BDBC-8C16D3B1EEA1}"/>
                  </a:ext>
                </a:extLst>
              </p:cNvPr>
              <p:cNvSpPr/>
              <p:nvPr/>
            </p:nvSpPr>
            <p:spPr>
              <a:xfrm>
                <a:off x="955565" y="1749636"/>
                <a:ext cx="47408" cy="236008"/>
              </a:xfrm>
              <a:custGeom>
                <a:avLst/>
                <a:gdLst>
                  <a:gd name="connsiteX0" fmla="*/ 42581 w 47408"/>
                  <a:gd name="connsiteY0" fmla="*/ 160915 h 236008"/>
                  <a:gd name="connsiteX1" fmla="*/ 37217 w 47408"/>
                  <a:gd name="connsiteY1" fmla="*/ 112640 h 236008"/>
                  <a:gd name="connsiteX2" fmla="*/ 32390 w 47408"/>
                  <a:gd name="connsiteY2" fmla="*/ 25210 h 236008"/>
                  <a:gd name="connsiteX3" fmla="*/ 31854 w 47408"/>
                  <a:gd name="connsiteY3" fmla="*/ 0 h 236008"/>
                  <a:gd name="connsiteX4" fmla="*/ 15226 w 47408"/>
                  <a:gd name="connsiteY4" fmla="*/ 15555 h 236008"/>
                  <a:gd name="connsiteX5" fmla="*/ 19517 w 47408"/>
                  <a:gd name="connsiteY5" fmla="*/ 53638 h 236008"/>
                  <a:gd name="connsiteX6" fmla="*/ 28635 w 47408"/>
                  <a:gd name="connsiteY6" fmla="*/ 135169 h 236008"/>
                  <a:gd name="connsiteX7" fmla="*/ 207 w 47408"/>
                  <a:gd name="connsiteY7" fmla="*/ 229036 h 236008"/>
                  <a:gd name="connsiteX8" fmla="*/ 11471 w 47408"/>
                  <a:gd name="connsiteY8" fmla="*/ 236009 h 236008"/>
                  <a:gd name="connsiteX9" fmla="*/ 12007 w 47408"/>
                  <a:gd name="connsiteY9" fmla="*/ 235472 h 236008"/>
                  <a:gd name="connsiteX10" fmla="*/ 37217 w 47408"/>
                  <a:gd name="connsiteY10" fmla="*/ 220990 h 236008"/>
                  <a:gd name="connsiteX11" fmla="*/ 37754 w 47408"/>
                  <a:gd name="connsiteY11" fmla="*/ 220990 h 236008"/>
                  <a:gd name="connsiteX12" fmla="*/ 39363 w 47408"/>
                  <a:gd name="connsiteY12" fmla="*/ 220990 h 236008"/>
                  <a:gd name="connsiteX13" fmla="*/ 40972 w 47408"/>
                  <a:gd name="connsiteY13" fmla="*/ 220990 h 236008"/>
                  <a:gd name="connsiteX14" fmla="*/ 40972 w 47408"/>
                  <a:gd name="connsiteY14" fmla="*/ 220990 h 236008"/>
                  <a:gd name="connsiteX15" fmla="*/ 42045 w 47408"/>
                  <a:gd name="connsiteY15" fmla="*/ 214017 h 236008"/>
                  <a:gd name="connsiteX16" fmla="*/ 47409 w 47408"/>
                  <a:gd name="connsiteY16" fmla="*/ 186125 h 236008"/>
                  <a:gd name="connsiteX17" fmla="*/ 42581 w 47408"/>
                  <a:gd name="connsiteY17" fmla="*/ 160915 h 23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08" h="236008">
                    <a:moveTo>
                      <a:pt x="42581" y="160915"/>
                    </a:moveTo>
                    <a:cubicBezTo>
                      <a:pt x="40436" y="144823"/>
                      <a:pt x="38290" y="128732"/>
                      <a:pt x="37217" y="112640"/>
                    </a:cubicBezTo>
                    <a:cubicBezTo>
                      <a:pt x="34536" y="83676"/>
                      <a:pt x="32926" y="54711"/>
                      <a:pt x="32390" y="25210"/>
                    </a:cubicBezTo>
                    <a:cubicBezTo>
                      <a:pt x="32390" y="17164"/>
                      <a:pt x="31854" y="8582"/>
                      <a:pt x="31854" y="0"/>
                    </a:cubicBezTo>
                    <a:cubicBezTo>
                      <a:pt x="25953" y="4291"/>
                      <a:pt x="20053" y="9655"/>
                      <a:pt x="15226" y="15555"/>
                    </a:cubicBezTo>
                    <a:cubicBezTo>
                      <a:pt x="16299" y="28428"/>
                      <a:pt x="18444" y="41301"/>
                      <a:pt x="19517" y="53638"/>
                    </a:cubicBezTo>
                    <a:cubicBezTo>
                      <a:pt x="21662" y="80994"/>
                      <a:pt x="23808" y="108349"/>
                      <a:pt x="28635" y="135169"/>
                    </a:cubicBezTo>
                    <a:cubicBezTo>
                      <a:pt x="21662" y="156088"/>
                      <a:pt x="-2475" y="227963"/>
                      <a:pt x="207" y="229036"/>
                    </a:cubicBezTo>
                    <a:cubicBezTo>
                      <a:pt x="3962" y="231181"/>
                      <a:pt x="7716" y="233863"/>
                      <a:pt x="11471" y="236009"/>
                    </a:cubicBezTo>
                    <a:cubicBezTo>
                      <a:pt x="11471" y="236009"/>
                      <a:pt x="12007" y="235472"/>
                      <a:pt x="12007" y="235472"/>
                    </a:cubicBezTo>
                    <a:cubicBezTo>
                      <a:pt x="18980" y="227963"/>
                      <a:pt x="27563" y="222063"/>
                      <a:pt x="37217" y="220990"/>
                    </a:cubicBezTo>
                    <a:cubicBezTo>
                      <a:pt x="37217" y="220990"/>
                      <a:pt x="37754" y="220990"/>
                      <a:pt x="37754" y="220990"/>
                    </a:cubicBezTo>
                    <a:cubicBezTo>
                      <a:pt x="38290" y="220990"/>
                      <a:pt x="38827" y="220990"/>
                      <a:pt x="39363" y="220990"/>
                    </a:cubicBezTo>
                    <a:cubicBezTo>
                      <a:pt x="39899" y="220990"/>
                      <a:pt x="40436" y="220990"/>
                      <a:pt x="40972" y="220990"/>
                    </a:cubicBezTo>
                    <a:cubicBezTo>
                      <a:pt x="40972" y="220990"/>
                      <a:pt x="40972" y="220990"/>
                      <a:pt x="40972" y="220990"/>
                    </a:cubicBezTo>
                    <a:cubicBezTo>
                      <a:pt x="40972" y="218844"/>
                      <a:pt x="41509" y="216162"/>
                      <a:pt x="42045" y="214017"/>
                    </a:cubicBezTo>
                    <a:cubicBezTo>
                      <a:pt x="43654" y="204898"/>
                      <a:pt x="45263" y="195243"/>
                      <a:pt x="47409" y="186125"/>
                    </a:cubicBezTo>
                    <a:cubicBezTo>
                      <a:pt x="45263" y="178079"/>
                      <a:pt x="44190" y="169497"/>
                      <a:pt x="42581" y="160915"/>
                    </a:cubicBezTo>
                    <a:close/>
                  </a:path>
                </a:pathLst>
              </a:custGeom>
              <a:solidFill>
                <a:srgbClr val="414042"/>
              </a:solidFill>
              <a:ln w="5348"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CDB99E0F-E815-4596-85D2-00AF0A958AAD}"/>
                  </a:ext>
                </a:extLst>
              </p:cNvPr>
              <p:cNvSpPr/>
              <p:nvPr/>
            </p:nvSpPr>
            <p:spPr>
              <a:xfrm>
                <a:off x="950944" y="1971163"/>
                <a:ext cx="370104" cy="150082"/>
              </a:xfrm>
              <a:custGeom>
                <a:avLst/>
                <a:gdLst>
                  <a:gd name="connsiteX0" fmla="*/ 370105 w 370104"/>
                  <a:gd name="connsiteY0" fmla="*/ 106740 h 150082"/>
                  <a:gd name="connsiteX1" fmla="*/ 355086 w 370104"/>
                  <a:gd name="connsiteY1" fmla="*/ 130341 h 150082"/>
                  <a:gd name="connsiteX2" fmla="*/ 341140 w 370104"/>
                  <a:gd name="connsiteY2" fmla="*/ 143751 h 150082"/>
                  <a:gd name="connsiteX3" fmla="*/ 331485 w 370104"/>
                  <a:gd name="connsiteY3" fmla="*/ 149651 h 150082"/>
                  <a:gd name="connsiteX4" fmla="*/ 316466 w 370104"/>
                  <a:gd name="connsiteY4" fmla="*/ 148042 h 150082"/>
                  <a:gd name="connsiteX5" fmla="*/ 72948 w 370104"/>
                  <a:gd name="connsiteY5" fmla="*/ 47202 h 150082"/>
                  <a:gd name="connsiteX6" fmla="*/ 34865 w 370104"/>
                  <a:gd name="connsiteY6" fmla="*/ 31110 h 150082"/>
                  <a:gd name="connsiteX7" fmla="*/ 0 w 370104"/>
                  <a:gd name="connsiteY7" fmla="*/ 38083 h 150082"/>
                  <a:gd name="connsiteX8" fmla="*/ 5900 w 370104"/>
                  <a:gd name="connsiteY8" fmla="*/ 29501 h 150082"/>
                  <a:gd name="connsiteX9" fmla="*/ 16628 w 370104"/>
                  <a:gd name="connsiteY9" fmla="*/ 15555 h 150082"/>
                  <a:gd name="connsiteX10" fmla="*/ 17164 w 370104"/>
                  <a:gd name="connsiteY10" fmla="*/ 15019 h 150082"/>
                  <a:gd name="connsiteX11" fmla="*/ 44520 w 370104"/>
                  <a:gd name="connsiteY11" fmla="*/ 0 h 150082"/>
                  <a:gd name="connsiteX12" fmla="*/ 46129 w 370104"/>
                  <a:gd name="connsiteY12" fmla="*/ 0 h 150082"/>
                  <a:gd name="connsiteX13" fmla="*/ 46129 w 370104"/>
                  <a:gd name="connsiteY13" fmla="*/ 0 h 150082"/>
                  <a:gd name="connsiteX14" fmla="*/ 101913 w 370104"/>
                  <a:gd name="connsiteY14" fmla="*/ 35401 h 150082"/>
                  <a:gd name="connsiteX15" fmla="*/ 139996 w 370104"/>
                  <a:gd name="connsiteY15" fmla="*/ 55784 h 150082"/>
                  <a:gd name="connsiteX16" fmla="*/ 156088 w 370104"/>
                  <a:gd name="connsiteY16" fmla="*/ 63830 h 150082"/>
                  <a:gd name="connsiteX17" fmla="*/ 157160 w 370104"/>
                  <a:gd name="connsiteY17" fmla="*/ 64366 h 150082"/>
                  <a:gd name="connsiteX18" fmla="*/ 195244 w 370104"/>
                  <a:gd name="connsiteY18" fmla="*/ 81530 h 150082"/>
                  <a:gd name="connsiteX19" fmla="*/ 236545 w 370104"/>
                  <a:gd name="connsiteY19" fmla="*/ 97622 h 150082"/>
                  <a:gd name="connsiteX20" fmla="*/ 313784 w 370104"/>
                  <a:gd name="connsiteY20" fmla="*/ 120150 h 150082"/>
                  <a:gd name="connsiteX21" fmla="*/ 319148 w 370104"/>
                  <a:gd name="connsiteY21" fmla="*/ 113177 h 150082"/>
                  <a:gd name="connsiteX22" fmla="*/ 325585 w 370104"/>
                  <a:gd name="connsiteY22" fmla="*/ 113177 h 150082"/>
                  <a:gd name="connsiteX23" fmla="*/ 354013 w 370104"/>
                  <a:gd name="connsiteY23" fmla="*/ 96549 h 150082"/>
                  <a:gd name="connsiteX24" fmla="*/ 362595 w 370104"/>
                  <a:gd name="connsiteY24" fmla="*/ 101913 h 150082"/>
                  <a:gd name="connsiteX25" fmla="*/ 370105 w 370104"/>
                  <a:gd name="connsiteY25" fmla="*/ 106740 h 15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0104" h="150082">
                    <a:moveTo>
                      <a:pt x="370105" y="106740"/>
                    </a:moveTo>
                    <a:cubicBezTo>
                      <a:pt x="367423" y="115859"/>
                      <a:pt x="361522" y="123368"/>
                      <a:pt x="355086" y="130341"/>
                    </a:cubicBezTo>
                    <a:cubicBezTo>
                      <a:pt x="350795" y="135169"/>
                      <a:pt x="345967" y="139460"/>
                      <a:pt x="341140" y="143751"/>
                    </a:cubicBezTo>
                    <a:cubicBezTo>
                      <a:pt x="338458" y="146433"/>
                      <a:pt x="335240" y="148578"/>
                      <a:pt x="331485" y="149651"/>
                    </a:cubicBezTo>
                    <a:cubicBezTo>
                      <a:pt x="326657" y="150724"/>
                      <a:pt x="321294" y="149651"/>
                      <a:pt x="316466" y="148042"/>
                    </a:cubicBezTo>
                    <a:cubicBezTo>
                      <a:pt x="232254" y="122832"/>
                      <a:pt x="150187" y="89040"/>
                      <a:pt x="72948" y="47202"/>
                    </a:cubicBezTo>
                    <a:cubicBezTo>
                      <a:pt x="60611" y="40765"/>
                      <a:pt x="48811" y="33792"/>
                      <a:pt x="34865" y="31110"/>
                    </a:cubicBezTo>
                    <a:cubicBezTo>
                      <a:pt x="23065" y="28965"/>
                      <a:pt x="9655" y="30574"/>
                      <a:pt x="0" y="38083"/>
                    </a:cubicBezTo>
                    <a:cubicBezTo>
                      <a:pt x="2146" y="34865"/>
                      <a:pt x="3755" y="32183"/>
                      <a:pt x="5900" y="29501"/>
                    </a:cubicBezTo>
                    <a:cubicBezTo>
                      <a:pt x="9119" y="24674"/>
                      <a:pt x="12873" y="19846"/>
                      <a:pt x="16628" y="15555"/>
                    </a:cubicBezTo>
                    <a:cubicBezTo>
                      <a:pt x="16628" y="15555"/>
                      <a:pt x="17164" y="15019"/>
                      <a:pt x="17164" y="15019"/>
                    </a:cubicBezTo>
                    <a:cubicBezTo>
                      <a:pt x="24674" y="6973"/>
                      <a:pt x="33792" y="536"/>
                      <a:pt x="44520" y="0"/>
                    </a:cubicBezTo>
                    <a:cubicBezTo>
                      <a:pt x="45056" y="0"/>
                      <a:pt x="45593" y="0"/>
                      <a:pt x="46129" y="0"/>
                    </a:cubicBezTo>
                    <a:cubicBezTo>
                      <a:pt x="46129" y="0"/>
                      <a:pt x="46129" y="0"/>
                      <a:pt x="46129" y="0"/>
                    </a:cubicBezTo>
                    <a:cubicBezTo>
                      <a:pt x="64366" y="12337"/>
                      <a:pt x="82603" y="24137"/>
                      <a:pt x="101913" y="35401"/>
                    </a:cubicBezTo>
                    <a:cubicBezTo>
                      <a:pt x="114250" y="42374"/>
                      <a:pt x="127123" y="49347"/>
                      <a:pt x="139996" y="55784"/>
                    </a:cubicBezTo>
                    <a:cubicBezTo>
                      <a:pt x="145360" y="58466"/>
                      <a:pt x="150724" y="61148"/>
                      <a:pt x="156088" y="63830"/>
                    </a:cubicBezTo>
                    <a:cubicBezTo>
                      <a:pt x="156624" y="63830"/>
                      <a:pt x="156624" y="64366"/>
                      <a:pt x="157160" y="64366"/>
                    </a:cubicBezTo>
                    <a:cubicBezTo>
                      <a:pt x="169497" y="70266"/>
                      <a:pt x="182370" y="76166"/>
                      <a:pt x="195244" y="81530"/>
                    </a:cubicBezTo>
                    <a:cubicBezTo>
                      <a:pt x="208653" y="87430"/>
                      <a:pt x="222599" y="92794"/>
                      <a:pt x="236545" y="97622"/>
                    </a:cubicBezTo>
                    <a:cubicBezTo>
                      <a:pt x="240836" y="99231"/>
                      <a:pt x="293938" y="118541"/>
                      <a:pt x="313784" y="120150"/>
                    </a:cubicBezTo>
                    <a:cubicBezTo>
                      <a:pt x="315393" y="118004"/>
                      <a:pt x="317539" y="115322"/>
                      <a:pt x="319148" y="113177"/>
                    </a:cubicBezTo>
                    <a:cubicBezTo>
                      <a:pt x="321294" y="114250"/>
                      <a:pt x="322903" y="114250"/>
                      <a:pt x="325585" y="113177"/>
                    </a:cubicBezTo>
                    <a:cubicBezTo>
                      <a:pt x="335776" y="108349"/>
                      <a:pt x="345431" y="104058"/>
                      <a:pt x="354013" y="96549"/>
                    </a:cubicBezTo>
                    <a:cubicBezTo>
                      <a:pt x="356695" y="98158"/>
                      <a:pt x="359377" y="100304"/>
                      <a:pt x="362595" y="101913"/>
                    </a:cubicBezTo>
                    <a:cubicBezTo>
                      <a:pt x="364204" y="103522"/>
                      <a:pt x="367423" y="105131"/>
                      <a:pt x="370105" y="106740"/>
                    </a:cubicBezTo>
                    <a:close/>
                  </a:path>
                </a:pathLst>
              </a:custGeom>
              <a:solidFill>
                <a:srgbClr val="414042"/>
              </a:solidFill>
              <a:ln w="5348"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C9785578-7D0B-4EB0-BEC1-387058E97860}"/>
                  </a:ext>
                </a:extLst>
              </p:cNvPr>
              <p:cNvSpPr/>
              <p:nvPr/>
            </p:nvSpPr>
            <p:spPr>
              <a:xfrm>
                <a:off x="807194" y="2069857"/>
                <a:ext cx="104058" cy="90648"/>
              </a:xfrm>
              <a:custGeom>
                <a:avLst/>
                <a:gdLst>
                  <a:gd name="connsiteX0" fmla="*/ 104058 w 104058"/>
                  <a:gd name="connsiteY0" fmla="*/ 18237 h 90648"/>
                  <a:gd name="connsiteX1" fmla="*/ 97085 w 104058"/>
                  <a:gd name="connsiteY1" fmla="*/ 37010 h 90648"/>
                  <a:gd name="connsiteX2" fmla="*/ 90112 w 104058"/>
                  <a:gd name="connsiteY2" fmla="*/ 33792 h 90648"/>
                  <a:gd name="connsiteX3" fmla="*/ 71339 w 104058"/>
                  <a:gd name="connsiteY3" fmla="*/ 30037 h 90648"/>
                  <a:gd name="connsiteX4" fmla="*/ 62757 w 104058"/>
                  <a:gd name="connsiteY4" fmla="*/ 30574 h 90648"/>
                  <a:gd name="connsiteX5" fmla="*/ 54711 w 104058"/>
                  <a:gd name="connsiteY5" fmla="*/ 35938 h 90648"/>
                  <a:gd name="connsiteX6" fmla="*/ 0 w 104058"/>
                  <a:gd name="connsiteY6" fmla="*/ 90649 h 90648"/>
                  <a:gd name="connsiteX7" fmla="*/ 56320 w 104058"/>
                  <a:gd name="connsiteY7" fmla="*/ 4827 h 90648"/>
                  <a:gd name="connsiteX8" fmla="*/ 59539 w 104058"/>
                  <a:gd name="connsiteY8" fmla="*/ 1073 h 90648"/>
                  <a:gd name="connsiteX9" fmla="*/ 62757 w 104058"/>
                  <a:gd name="connsiteY9" fmla="*/ 0 h 90648"/>
                  <a:gd name="connsiteX10" fmla="*/ 61148 w 104058"/>
                  <a:gd name="connsiteY10" fmla="*/ 11264 h 90648"/>
                  <a:gd name="connsiteX11" fmla="*/ 62757 w 104058"/>
                  <a:gd name="connsiteY11" fmla="*/ 17164 h 90648"/>
                  <a:gd name="connsiteX12" fmla="*/ 67048 w 104058"/>
                  <a:gd name="connsiteY12" fmla="*/ 17164 h 90648"/>
                  <a:gd name="connsiteX13" fmla="*/ 95476 w 104058"/>
                  <a:gd name="connsiteY13" fmla="*/ 11800 h 90648"/>
                  <a:gd name="connsiteX14" fmla="*/ 97085 w 104058"/>
                  <a:gd name="connsiteY14" fmla="*/ 11264 h 90648"/>
                  <a:gd name="connsiteX15" fmla="*/ 97622 w 104058"/>
                  <a:gd name="connsiteY15" fmla="*/ 12337 h 90648"/>
                  <a:gd name="connsiteX16" fmla="*/ 101376 w 104058"/>
                  <a:gd name="connsiteY16" fmla="*/ 16091 h 90648"/>
                  <a:gd name="connsiteX17" fmla="*/ 104058 w 104058"/>
                  <a:gd name="connsiteY17" fmla="*/ 18237 h 9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058" h="90648">
                    <a:moveTo>
                      <a:pt x="104058" y="18237"/>
                    </a:moveTo>
                    <a:cubicBezTo>
                      <a:pt x="101913" y="24137"/>
                      <a:pt x="99231" y="30574"/>
                      <a:pt x="97085" y="37010"/>
                    </a:cubicBezTo>
                    <a:cubicBezTo>
                      <a:pt x="94403" y="35401"/>
                      <a:pt x="91722" y="34328"/>
                      <a:pt x="90112" y="33792"/>
                    </a:cubicBezTo>
                    <a:cubicBezTo>
                      <a:pt x="84212" y="31647"/>
                      <a:pt x="77776" y="30574"/>
                      <a:pt x="71339" y="30037"/>
                    </a:cubicBezTo>
                    <a:cubicBezTo>
                      <a:pt x="68657" y="30037"/>
                      <a:pt x="65439" y="30037"/>
                      <a:pt x="62757" y="30574"/>
                    </a:cubicBezTo>
                    <a:cubicBezTo>
                      <a:pt x="59539" y="31647"/>
                      <a:pt x="57393" y="33792"/>
                      <a:pt x="54711" y="35938"/>
                    </a:cubicBezTo>
                    <a:cubicBezTo>
                      <a:pt x="35401" y="53102"/>
                      <a:pt x="17164" y="71339"/>
                      <a:pt x="0" y="90649"/>
                    </a:cubicBezTo>
                    <a:cubicBezTo>
                      <a:pt x="18773" y="62220"/>
                      <a:pt x="37547" y="33256"/>
                      <a:pt x="56320" y="4827"/>
                    </a:cubicBezTo>
                    <a:cubicBezTo>
                      <a:pt x="57393" y="3755"/>
                      <a:pt x="57929" y="2146"/>
                      <a:pt x="59539" y="1073"/>
                    </a:cubicBezTo>
                    <a:cubicBezTo>
                      <a:pt x="60611" y="536"/>
                      <a:pt x="61684" y="0"/>
                      <a:pt x="62757" y="0"/>
                    </a:cubicBezTo>
                    <a:cubicBezTo>
                      <a:pt x="62220" y="3755"/>
                      <a:pt x="61684" y="7509"/>
                      <a:pt x="61148" y="11264"/>
                    </a:cubicBezTo>
                    <a:cubicBezTo>
                      <a:pt x="61148" y="13410"/>
                      <a:pt x="61148" y="16091"/>
                      <a:pt x="62757" y="17164"/>
                    </a:cubicBezTo>
                    <a:cubicBezTo>
                      <a:pt x="63830" y="17701"/>
                      <a:pt x="65439" y="17701"/>
                      <a:pt x="67048" y="17164"/>
                    </a:cubicBezTo>
                    <a:cubicBezTo>
                      <a:pt x="76703" y="15555"/>
                      <a:pt x="85821" y="13410"/>
                      <a:pt x="95476" y="11800"/>
                    </a:cubicBezTo>
                    <a:cubicBezTo>
                      <a:pt x="96013" y="11800"/>
                      <a:pt x="96549" y="11800"/>
                      <a:pt x="97085" y="11264"/>
                    </a:cubicBezTo>
                    <a:cubicBezTo>
                      <a:pt x="97085" y="11800"/>
                      <a:pt x="97622" y="11800"/>
                      <a:pt x="97622" y="12337"/>
                    </a:cubicBezTo>
                    <a:cubicBezTo>
                      <a:pt x="98695" y="13946"/>
                      <a:pt x="99767" y="15019"/>
                      <a:pt x="101376" y="16091"/>
                    </a:cubicBezTo>
                    <a:cubicBezTo>
                      <a:pt x="101913" y="16628"/>
                      <a:pt x="102986" y="17164"/>
                      <a:pt x="104058" y="18237"/>
                    </a:cubicBezTo>
                    <a:close/>
                  </a:path>
                </a:pathLst>
              </a:custGeom>
              <a:solidFill>
                <a:srgbClr val="414042"/>
              </a:solidFill>
              <a:ln w="5348"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6E144DB2-CA81-4CC3-A9DE-F5C18B922BE8}"/>
                  </a:ext>
                </a:extLst>
              </p:cNvPr>
              <p:cNvSpPr/>
              <p:nvPr/>
            </p:nvSpPr>
            <p:spPr>
              <a:xfrm>
                <a:off x="927880" y="1885341"/>
                <a:ext cx="61746" cy="111567"/>
              </a:xfrm>
              <a:custGeom>
                <a:avLst/>
                <a:gdLst>
                  <a:gd name="connsiteX0" fmla="*/ 54711 w 61746"/>
                  <a:gd name="connsiteY0" fmla="*/ 43983 h 111567"/>
                  <a:gd name="connsiteX1" fmla="*/ 33792 w 61746"/>
                  <a:gd name="connsiteY1" fmla="*/ 96013 h 111567"/>
                  <a:gd name="connsiteX2" fmla="*/ 29501 w 61746"/>
                  <a:gd name="connsiteY2" fmla="*/ 94403 h 111567"/>
                  <a:gd name="connsiteX3" fmla="*/ 24674 w 61746"/>
                  <a:gd name="connsiteY3" fmla="*/ 94403 h 111567"/>
                  <a:gd name="connsiteX4" fmla="*/ 21992 w 61746"/>
                  <a:gd name="connsiteY4" fmla="*/ 96013 h 111567"/>
                  <a:gd name="connsiteX5" fmla="*/ 10728 w 61746"/>
                  <a:gd name="connsiteY5" fmla="*/ 107277 h 111567"/>
                  <a:gd name="connsiteX6" fmla="*/ 0 w 61746"/>
                  <a:gd name="connsiteY6" fmla="*/ 111568 h 111567"/>
                  <a:gd name="connsiteX7" fmla="*/ 31110 w 61746"/>
                  <a:gd name="connsiteY7" fmla="*/ 59539 h 111567"/>
                  <a:gd name="connsiteX8" fmla="*/ 57929 w 61746"/>
                  <a:gd name="connsiteY8" fmla="*/ 0 h 111567"/>
                  <a:gd name="connsiteX9" fmla="*/ 54711 w 61746"/>
                  <a:gd name="connsiteY9" fmla="*/ 43983 h 11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46" h="111567">
                    <a:moveTo>
                      <a:pt x="54711" y="43983"/>
                    </a:moveTo>
                    <a:cubicBezTo>
                      <a:pt x="48811" y="61684"/>
                      <a:pt x="42911" y="79921"/>
                      <a:pt x="33792" y="96013"/>
                    </a:cubicBezTo>
                    <a:cubicBezTo>
                      <a:pt x="32719" y="95476"/>
                      <a:pt x="31110" y="94940"/>
                      <a:pt x="29501" y="94403"/>
                    </a:cubicBezTo>
                    <a:cubicBezTo>
                      <a:pt x="27892" y="93867"/>
                      <a:pt x="26283" y="93867"/>
                      <a:pt x="24674" y="94403"/>
                    </a:cubicBezTo>
                    <a:cubicBezTo>
                      <a:pt x="23601" y="94940"/>
                      <a:pt x="23064" y="95476"/>
                      <a:pt x="21992" y="96013"/>
                    </a:cubicBezTo>
                    <a:cubicBezTo>
                      <a:pt x="18237" y="99767"/>
                      <a:pt x="14482" y="103522"/>
                      <a:pt x="10728" y="107277"/>
                    </a:cubicBezTo>
                    <a:cubicBezTo>
                      <a:pt x="6973" y="108349"/>
                      <a:pt x="3755" y="109959"/>
                      <a:pt x="0" y="111568"/>
                    </a:cubicBezTo>
                    <a:cubicBezTo>
                      <a:pt x="11264" y="94940"/>
                      <a:pt x="21992" y="77239"/>
                      <a:pt x="31110" y="59539"/>
                    </a:cubicBezTo>
                    <a:cubicBezTo>
                      <a:pt x="41302" y="40229"/>
                      <a:pt x="47202" y="18773"/>
                      <a:pt x="57929" y="0"/>
                    </a:cubicBezTo>
                    <a:cubicBezTo>
                      <a:pt x="66512" y="11264"/>
                      <a:pt x="58466" y="32719"/>
                      <a:pt x="54711" y="43983"/>
                    </a:cubicBezTo>
                    <a:close/>
                  </a:path>
                </a:pathLst>
              </a:custGeom>
              <a:solidFill>
                <a:srgbClr val="414042"/>
              </a:solidFill>
              <a:ln w="5348"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3341AE3B-7E1D-4D42-8B15-678735BC7397}"/>
                  </a:ext>
                </a:extLst>
              </p:cNvPr>
              <p:cNvSpPr/>
              <p:nvPr/>
            </p:nvSpPr>
            <p:spPr>
              <a:xfrm>
                <a:off x="1344650" y="1731399"/>
                <a:ext cx="236545" cy="216162"/>
              </a:xfrm>
              <a:custGeom>
                <a:avLst/>
                <a:gdLst>
                  <a:gd name="connsiteX0" fmla="*/ 236545 w 236545"/>
                  <a:gd name="connsiteY0" fmla="*/ 28965 h 216162"/>
                  <a:gd name="connsiteX1" fmla="*/ 150187 w 236545"/>
                  <a:gd name="connsiteY1" fmla="*/ 24674 h 216162"/>
                  <a:gd name="connsiteX2" fmla="*/ 111568 w 236545"/>
                  <a:gd name="connsiteY2" fmla="*/ 46665 h 216162"/>
                  <a:gd name="connsiteX3" fmla="*/ 11264 w 236545"/>
                  <a:gd name="connsiteY3" fmla="*/ 216162 h 216162"/>
                  <a:gd name="connsiteX4" fmla="*/ 5364 w 236545"/>
                  <a:gd name="connsiteY4" fmla="*/ 214017 h 216162"/>
                  <a:gd name="connsiteX5" fmla="*/ 0 w 236545"/>
                  <a:gd name="connsiteY5" fmla="*/ 214553 h 216162"/>
                  <a:gd name="connsiteX6" fmla="*/ 5364 w 236545"/>
                  <a:gd name="connsiteY6" fmla="*/ 199535 h 216162"/>
                  <a:gd name="connsiteX7" fmla="*/ 9655 w 236545"/>
                  <a:gd name="connsiteY7" fmla="*/ 187198 h 216162"/>
                  <a:gd name="connsiteX8" fmla="*/ 15019 w 236545"/>
                  <a:gd name="connsiteY8" fmla="*/ 168961 h 216162"/>
                  <a:gd name="connsiteX9" fmla="*/ 16092 w 236545"/>
                  <a:gd name="connsiteY9" fmla="*/ 165742 h 216162"/>
                  <a:gd name="connsiteX10" fmla="*/ 16628 w 236545"/>
                  <a:gd name="connsiteY10" fmla="*/ 164133 h 216162"/>
                  <a:gd name="connsiteX11" fmla="*/ 34329 w 236545"/>
                  <a:gd name="connsiteY11" fmla="*/ 124977 h 216162"/>
                  <a:gd name="connsiteX12" fmla="*/ 47202 w 236545"/>
                  <a:gd name="connsiteY12" fmla="*/ 106740 h 216162"/>
                  <a:gd name="connsiteX13" fmla="*/ 151260 w 236545"/>
                  <a:gd name="connsiteY13" fmla="*/ 13410 h 216162"/>
                  <a:gd name="connsiteX14" fmla="*/ 185589 w 236545"/>
                  <a:gd name="connsiteY14" fmla="*/ 0 h 216162"/>
                  <a:gd name="connsiteX15" fmla="*/ 234936 w 236545"/>
                  <a:gd name="connsiteY15" fmla="*/ 26819 h 216162"/>
                  <a:gd name="connsiteX16" fmla="*/ 236545 w 236545"/>
                  <a:gd name="connsiteY16" fmla="*/ 28965 h 21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545" h="216162">
                    <a:moveTo>
                      <a:pt x="236545" y="28965"/>
                    </a:moveTo>
                    <a:cubicBezTo>
                      <a:pt x="208653" y="19310"/>
                      <a:pt x="178079" y="15019"/>
                      <a:pt x="150187" y="24674"/>
                    </a:cubicBezTo>
                    <a:cubicBezTo>
                      <a:pt x="136241" y="29501"/>
                      <a:pt x="123368" y="37547"/>
                      <a:pt x="111568" y="46665"/>
                    </a:cubicBezTo>
                    <a:cubicBezTo>
                      <a:pt x="58466" y="87967"/>
                      <a:pt x="21455" y="150187"/>
                      <a:pt x="11264" y="216162"/>
                    </a:cubicBezTo>
                    <a:cubicBezTo>
                      <a:pt x="9655" y="215090"/>
                      <a:pt x="7509" y="214017"/>
                      <a:pt x="5364" y="214017"/>
                    </a:cubicBezTo>
                    <a:cubicBezTo>
                      <a:pt x="3755" y="214017"/>
                      <a:pt x="1609" y="214017"/>
                      <a:pt x="0" y="214553"/>
                    </a:cubicBezTo>
                    <a:cubicBezTo>
                      <a:pt x="2146" y="209726"/>
                      <a:pt x="3755" y="204362"/>
                      <a:pt x="5364" y="199535"/>
                    </a:cubicBezTo>
                    <a:cubicBezTo>
                      <a:pt x="6973" y="195244"/>
                      <a:pt x="8046" y="191489"/>
                      <a:pt x="9655" y="187198"/>
                    </a:cubicBezTo>
                    <a:cubicBezTo>
                      <a:pt x="11800" y="181298"/>
                      <a:pt x="13410" y="174861"/>
                      <a:pt x="15019" y="168961"/>
                    </a:cubicBezTo>
                    <a:cubicBezTo>
                      <a:pt x="15555" y="167888"/>
                      <a:pt x="15555" y="166815"/>
                      <a:pt x="16092" y="165742"/>
                    </a:cubicBezTo>
                    <a:cubicBezTo>
                      <a:pt x="16092" y="165206"/>
                      <a:pt x="16628" y="164670"/>
                      <a:pt x="16628" y="164133"/>
                    </a:cubicBezTo>
                    <a:cubicBezTo>
                      <a:pt x="20383" y="150187"/>
                      <a:pt x="26283" y="136778"/>
                      <a:pt x="34329" y="124977"/>
                    </a:cubicBezTo>
                    <a:cubicBezTo>
                      <a:pt x="38620" y="119077"/>
                      <a:pt x="42911" y="113177"/>
                      <a:pt x="47202" y="106740"/>
                    </a:cubicBezTo>
                    <a:cubicBezTo>
                      <a:pt x="75630" y="68657"/>
                      <a:pt x="106740" y="29501"/>
                      <a:pt x="151260" y="13410"/>
                    </a:cubicBezTo>
                    <a:cubicBezTo>
                      <a:pt x="163061" y="9118"/>
                      <a:pt x="175397" y="6437"/>
                      <a:pt x="185589" y="0"/>
                    </a:cubicBezTo>
                    <a:cubicBezTo>
                      <a:pt x="203289" y="6437"/>
                      <a:pt x="220454" y="15019"/>
                      <a:pt x="234936" y="26819"/>
                    </a:cubicBezTo>
                    <a:cubicBezTo>
                      <a:pt x="236009" y="28428"/>
                      <a:pt x="236009" y="28965"/>
                      <a:pt x="236545" y="28965"/>
                    </a:cubicBezTo>
                    <a:close/>
                  </a:path>
                </a:pathLst>
              </a:custGeom>
              <a:solidFill>
                <a:srgbClr val="414042"/>
              </a:solidFill>
              <a:ln w="5348"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FF642FCE-193F-4D3B-AA23-EB54EB705CA6}"/>
                  </a:ext>
                </a:extLst>
              </p:cNvPr>
              <p:cNvSpPr/>
              <p:nvPr/>
            </p:nvSpPr>
            <p:spPr>
              <a:xfrm>
                <a:off x="1256546" y="1946267"/>
                <a:ext cx="158906" cy="138340"/>
              </a:xfrm>
              <a:custGeom>
                <a:avLst/>
                <a:gdLst>
                  <a:gd name="connsiteX0" fmla="*/ 158906 w 158906"/>
                  <a:gd name="connsiteY0" fmla="*/ 91944 h 138340"/>
                  <a:gd name="connsiteX1" fmla="*/ 150860 w 158906"/>
                  <a:gd name="connsiteY1" fmla="*/ 102135 h 138340"/>
                  <a:gd name="connsiteX2" fmla="*/ 137451 w 158906"/>
                  <a:gd name="connsiteY2" fmla="*/ 102135 h 138340"/>
                  <a:gd name="connsiteX3" fmla="*/ 127796 w 158906"/>
                  <a:gd name="connsiteY3" fmla="*/ 115008 h 138340"/>
                  <a:gd name="connsiteX4" fmla="*/ 120823 w 158906"/>
                  <a:gd name="connsiteY4" fmla="*/ 116617 h 138340"/>
                  <a:gd name="connsiteX5" fmla="*/ 98295 w 158906"/>
                  <a:gd name="connsiteY5" fmla="*/ 111254 h 138340"/>
                  <a:gd name="connsiteX6" fmla="*/ 87567 w 158906"/>
                  <a:gd name="connsiteY6" fmla="*/ 128954 h 138340"/>
                  <a:gd name="connsiteX7" fmla="*/ 67721 w 158906"/>
                  <a:gd name="connsiteY7" fmla="*/ 132172 h 138340"/>
                  <a:gd name="connsiteX8" fmla="*/ 65039 w 158906"/>
                  <a:gd name="connsiteY8" fmla="*/ 131100 h 138340"/>
                  <a:gd name="connsiteX9" fmla="*/ 55921 w 158906"/>
                  <a:gd name="connsiteY9" fmla="*/ 126272 h 138340"/>
                  <a:gd name="connsiteX10" fmla="*/ 47338 w 158906"/>
                  <a:gd name="connsiteY10" fmla="*/ 120908 h 138340"/>
                  <a:gd name="connsiteX11" fmla="*/ 18910 w 158906"/>
                  <a:gd name="connsiteY11" fmla="*/ 137536 h 138340"/>
                  <a:gd name="connsiteX12" fmla="*/ 12473 w 158906"/>
                  <a:gd name="connsiteY12" fmla="*/ 137536 h 138340"/>
                  <a:gd name="connsiteX13" fmla="*/ 11937 w 158906"/>
                  <a:gd name="connsiteY13" fmla="*/ 137536 h 138340"/>
                  <a:gd name="connsiteX14" fmla="*/ 137 w 158906"/>
                  <a:gd name="connsiteY14" fmla="*/ 114472 h 138340"/>
                  <a:gd name="connsiteX15" fmla="*/ 18910 w 158906"/>
                  <a:gd name="connsiteY15" fmla="*/ 97844 h 138340"/>
                  <a:gd name="connsiteX16" fmla="*/ 35538 w 158906"/>
                  <a:gd name="connsiteY16" fmla="*/ 71561 h 138340"/>
                  <a:gd name="connsiteX17" fmla="*/ 35002 w 158906"/>
                  <a:gd name="connsiteY17" fmla="*/ 56542 h 138340"/>
                  <a:gd name="connsiteX18" fmla="*/ 47338 w 158906"/>
                  <a:gd name="connsiteY18" fmla="*/ 48497 h 138340"/>
                  <a:gd name="connsiteX19" fmla="*/ 46802 w 158906"/>
                  <a:gd name="connsiteY19" fmla="*/ 35624 h 138340"/>
                  <a:gd name="connsiteX20" fmla="*/ 54848 w 158906"/>
                  <a:gd name="connsiteY20" fmla="*/ 24896 h 138340"/>
                  <a:gd name="connsiteX21" fmla="*/ 80058 w 158906"/>
                  <a:gd name="connsiteY21" fmla="*/ 5050 h 138340"/>
                  <a:gd name="connsiteX22" fmla="*/ 88104 w 158906"/>
                  <a:gd name="connsiteY22" fmla="*/ 759 h 138340"/>
                  <a:gd name="connsiteX23" fmla="*/ 88104 w 158906"/>
                  <a:gd name="connsiteY23" fmla="*/ 759 h 138340"/>
                  <a:gd name="connsiteX24" fmla="*/ 93467 w 158906"/>
                  <a:gd name="connsiteY24" fmla="*/ 222 h 138340"/>
                  <a:gd name="connsiteX25" fmla="*/ 99368 w 158906"/>
                  <a:gd name="connsiteY25" fmla="*/ 2368 h 138340"/>
                  <a:gd name="connsiteX26" fmla="*/ 100977 w 158906"/>
                  <a:gd name="connsiteY26" fmla="*/ 3441 h 138340"/>
                  <a:gd name="connsiteX27" fmla="*/ 126187 w 158906"/>
                  <a:gd name="connsiteY27" fmla="*/ 19532 h 138340"/>
                  <a:gd name="connsiteX28" fmla="*/ 146033 w 158906"/>
                  <a:gd name="connsiteY28" fmla="*/ 34014 h 138340"/>
                  <a:gd name="connsiteX29" fmla="*/ 153006 w 158906"/>
                  <a:gd name="connsiteY29" fmla="*/ 52251 h 138340"/>
                  <a:gd name="connsiteX30" fmla="*/ 141742 w 158906"/>
                  <a:gd name="connsiteY30" fmla="*/ 61370 h 138340"/>
                  <a:gd name="connsiteX31" fmla="*/ 126723 w 158906"/>
                  <a:gd name="connsiteY31" fmla="*/ 60834 h 138340"/>
                  <a:gd name="connsiteX32" fmla="*/ 145497 w 158906"/>
                  <a:gd name="connsiteY32" fmla="*/ 75316 h 138340"/>
                  <a:gd name="connsiteX33" fmla="*/ 154079 w 158906"/>
                  <a:gd name="connsiteY33" fmla="*/ 82289 h 138340"/>
                  <a:gd name="connsiteX34" fmla="*/ 158906 w 158906"/>
                  <a:gd name="connsiteY34" fmla="*/ 91944 h 13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906" h="138340">
                    <a:moveTo>
                      <a:pt x="158906" y="91944"/>
                    </a:moveTo>
                    <a:cubicBezTo>
                      <a:pt x="158370" y="96235"/>
                      <a:pt x="155151" y="100526"/>
                      <a:pt x="150860" y="102135"/>
                    </a:cubicBezTo>
                    <a:cubicBezTo>
                      <a:pt x="146569" y="103744"/>
                      <a:pt x="141742" y="103744"/>
                      <a:pt x="137451" y="102135"/>
                    </a:cubicBezTo>
                    <a:cubicBezTo>
                      <a:pt x="137451" y="108035"/>
                      <a:pt x="133160" y="112863"/>
                      <a:pt x="127796" y="115008"/>
                    </a:cubicBezTo>
                    <a:cubicBezTo>
                      <a:pt x="125650" y="116081"/>
                      <a:pt x="123505" y="116617"/>
                      <a:pt x="120823" y="116617"/>
                    </a:cubicBezTo>
                    <a:cubicBezTo>
                      <a:pt x="112777" y="117154"/>
                      <a:pt x="104731" y="115545"/>
                      <a:pt x="98295" y="111254"/>
                    </a:cubicBezTo>
                    <a:cubicBezTo>
                      <a:pt x="98295" y="118226"/>
                      <a:pt x="93467" y="124663"/>
                      <a:pt x="87567" y="128954"/>
                    </a:cubicBezTo>
                    <a:cubicBezTo>
                      <a:pt x="81667" y="133245"/>
                      <a:pt x="74158" y="134318"/>
                      <a:pt x="67721" y="132172"/>
                    </a:cubicBezTo>
                    <a:cubicBezTo>
                      <a:pt x="66648" y="131636"/>
                      <a:pt x="65575" y="131636"/>
                      <a:pt x="65039" y="131100"/>
                    </a:cubicBezTo>
                    <a:cubicBezTo>
                      <a:pt x="61821" y="130027"/>
                      <a:pt x="59139" y="127881"/>
                      <a:pt x="55921" y="126272"/>
                    </a:cubicBezTo>
                    <a:cubicBezTo>
                      <a:pt x="53239" y="124663"/>
                      <a:pt x="50557" y="122518"/>
                      <a:pt x="47338" y="120908"/>
                    </a:cubicBezTo>
                    <a:cubicBezTo>
                      <a:pt x="38756" y="128418"/>
                      <a:pt x="29101" y="132709"/>
                      <a:pt x="18910" y="137536"/>
                    </a:cubicBezTo>
                    <a:cubicBezTo>
                      <a:pt x="16228" y="138609"/>
                      <a:pt x="15155" y="138609"/>
                      <a:pt x="12473" y="137536"/>
                    </a:cubicBezTo>
                    <a:cubicBezTo>
                      <a:pt x="12473" y="137536"/>
                      <a:pt x="11937" y="137536"/>
                      <a:pt x="11937" y="137536"/>
                    </a:cubicBezTo>
                    <a:cubicBezTo>
                      <a:pt x="4428" y="132709"/>
                      <a:pt x="-936" y="123590"/>
                      <a:pt x="137" y="114472"/>
                    </a:cubicBezTo>
                    <a:cubicBezTo>
                      <a:pt x="1209" y="105353"/>
                      <a:pt x="9792" y="97308"/>
                      <a:pt x="18910" y="97844"/>
                    </a:cubicBezTo>
                    <a:cubicBezTo>
                      <a:pt x="14619" y="86580"/>
                      <a:pt x="23201" y="72634"/>
                      <a:pt x="35538" y="71561"/>
                    </a:cubicBezTo>
                    <a:cubicBezTo>
                      <a:pt x="32856" y="67270"/>
                      <a:pt x="32856" y="61370"/>
                      <a:pt x="35002" y="56542"/>
                    </a:cubicBezTo>
                    <a:cubicBezTo>
                      <a:pt x="37147" y="51715"/>
                      <a:pt x="41975" y="49033"/>
                      <a:pt x="47338" y="48497"/>
                    </a:cubicBezTo>
                    <a:cubicBezTo>
                      <a:pt x="44656" y="44742"/>
                      <a:pt x="45193" y="39378"/>
                      <a:pt x="46802" y="35624"/>
                    </a:cubicBezTo>
                    <a:cubicBezTo>
                      <a:pt x="48411" y="31332"/>
                      <a:pt x="51629" y="28114"/>
                      <a:pt x="54848" y="24896"/>
                    </a:cubicBezTo>
                    <a:cubicBezTo>
                      <a:pt x="62357" y="17386"/>
                      <a:pt x="71476" y="11486"/>
                      <a:pt x="80058" y="5050"/>
                    </a:cubicBezTo>
                    <a:cubicBezTo>
                      <a:pt x="82740" y="3441"/>
                      <a:pt x="85422" y="1295"/>
                      <a:pt x="88104" y="759"/>
                    </a:cubicBezTo>
                    <a:lnTo>
                      <a:pt x="88104" y="759"/>
                    </a:lnTo>
                    <a:cubicBezTo>
                      <a:pt x="89713" y="222"/>
                      <a:pt x="91858" y="-314"/>
                      <a:pt x="93467" y="222"/>
                    </a:cubicBezTo>
                    <a:cubicBezTo>
                      <a:pt x="95613" y="759"/>
                      <a:pt x="97222" y="1295"/>
                      <a:pt x="99368" y="2368"/>
                    </a:cubicBezTo>
                    <a:cubicBezTo>
                      <a:pt x="99904" y="2904"/>
                      <a:pt x="100440" y="2904"/>
                      <a:pt x="100977" y="3441"/>
                    </a:cubicBezTo>
                    <a:cubicBezTo>
                      <a:pt x="109559" y="8804"/>
                      <a:pt x="117605" y="14168"/>
                      <a:pt x="126187" y="19532"/>
                    </a:cubicBezTo>
                    <a:cubicBezTo>
                      <a:pt x="133160" y="23823"/>
                      <a:pt x="140133" y="28651"/>
                      <a:pt x="146033" y="34014"/>
                    </a:cubicBezTo>
                    <a:cubicBezTo>
                      <a:pt x="150860" y="38842"/>
                      <a:pt x="155151" y="45815"/>
                      <a:pt x="153006" y="52251"/>
                    </a:cubicBezTo>
                    <a:cubicBezTo>
                      <a:pt x="151397" y="57079"/>
                      <a:pt x="147106" y="60297"/>
                      <a:pt x="141742" y="61370"/>
                    </a:cubicBezTo>
                    <a:cubicBezTo>
                      <a:pt x="136914" y="62443"/>
                      <a:pt x="131551" y="61906"/>
                      <a:pt x="126723" y="60834"/>
                    </a:cubicBezTo>
                    <a:cubicBezTo>
                      <a:pt x="133160" y="66197"/>
                      <a:pt x="138524" y="70488"/>
                      <a:pt x="145497" y="75316"/>
                    </a:cubicBezTo>
                    <a:cubicBezTo>
                      <a:pt x="148715" y="77461"/>
                      <a:pt x="151397" y="79607"/>
                      <a:pt x="154079" y="82289"/>
                    </a:cubicBezTo>
                    <a:cubicBezTo>
                      <a:pt x="157297" y="84971"/>
                      <a:pt x="158906" y="88189"/>
                      <a:pt x="158906" y="91944"/>
                    </a:cubicBezTo>
                    <a:close/>
                  </a:path>
                </a:pathLst>
              </a:custGeom>
              <a:solidFill>
                <a:srgbClr val="ECC19C"/>
              </a:solidFill>
              <a:ln w="5348"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878623D-BB21-4589-85A5-B90F3945CE76}"/>
                  </a:ext>
                </a:extLst>
              </p:cNvPr>
              <p:cNvSpPr/>
              <p:nvPr/>
            </p:nvSpPr>
            <p:spPr>
              <a:xfrm>
                <a:off x="1038969" y="2271001"/>
                <a:ext cx="24615" cy="253709"/>
              </a:xfrm>
              <a:custGeom>
                <a:avLst/>
                <a:gdLst>
                  <a:gd name="connsiteX0" fmla="*/ 24616 w 24615"/>
                  <a:gd name="connsiteY0" fmla="*/ 253709 h 253709"/>
                  <a:gd name="connsiteX1" fmla="*/ 16570 w 24615"/>
                  <a:gd name="connsiteY1" fmla="*/ 252100 h 253709"/>
                  <a:gd name="connsiteX2" fmla="*/ 3697 w 24615"/>
                  <a:gd name="connsiteY2" fmla="*/ 126586 h 253709"/>
                  <a:gd name="connsiteX3" fmla="*/ 479 w 24615"/>
                  <a:gd name="connsiteY3" fmla="*/ 43983 h 253709"/>
                  <a:gd name="connsiteX4" fmla="*/ 1552 w 24615"/>
                  <a:gd name="connsiteY4" fmla="*/ 4291 h 253709"/>
                  <a:gd name="connsiteX5" fmla="*/ 2624 w 24615"/>
                  <a:gd name="connsiteY5" fmla="*/ 1073 h 253709"/>
                  <a:gd name="connsiteX6" fmla="*/ 11206 w 24615"/>
                  <a:gd name="connsiteY6" fmla="*/ 0 h 253709"/>
                  <a:gd name="connsiteX7" fmla="*/ 18716 w 24615"/>
                  <a:gd name="connsiteY7" fmla="*/ 186661 h 253709"/>
                  <a:gd name="connsiteX8" fmla="*/ 24616 w 24615"/>
                  <a:gd name="connsiteY8" fmla="*/ 253709 h 25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15" h="253709">
                    <a:moveTo>
                      <a:pt x="24616" y="253709"/>
                    </a:moveTo>
                    <a:cubicBezTo>
                      <a:pt x="21934" y="253173"/>
                      <a:pt x="19252" y="252637"/>
                      <a:pt x="16570" y="252100"/>
                    </a:cubicBezTo>
                    <a:cubicBezTo>
                      <a:pt x="11206" y="210262"/>
                      <a:pt x="6915" y="168424"/>
                      <a:pt x="3697" y="126586"/>
                    </a:cubicBezTo>
                    <a:cubicBezTo>
                      <a:pt x="2088" y="99231"/>
                      <a:pt x="1015" y="71339"/>
                      <a:pt x="479" y="43983"/>
                    </a:cubicBezTo>
                    <a:cubicBezTo>
                      <a:pt x="479" y="31110"/>
                      <a:pt x="-1130" y="16628"/>
                      <a:pt x="1552" y="4291"/>
                    </a:cubicBezTo>
                    <a:cubicBezTo>
                      <a:pt x="1552" y="3218"/>
                      <a:pt x="2088" y="2146"/>
                      <a:pt x="2624" y="1073"/>
                    </a:cubicBezTo>
                    <a:cubicBezTo>
                      <a:pt x="5306" y="536"/>
                      <a:pt x="8524" y="0"/>
                      <a:pt x="11206" y="0"/>
                    </a:cubicBezTo>
                    <a:cubicBezTo>
                      <a:pt x="8524" y="62220"/>
                      <a:pt x="13352" y="124441"/>
                      <a:pt x="18716" y="186661"/>
                    </a:cubicBezTo>
                    <a:cubicBezTo>
                      <a:pt x="20861" y="209189"/>
                      <a:pt x="23007" y="231181"/>
                      <a:pt x="24616" y="253709"/>
                    </a:cubicBezTo>
                    <a:close/>
                  </a:path>
                </a:pathLst>
              </a:custGeom>
              <a:solidFill>
                <a:srgbClr val="414042"/>
              </a:solidFill>
              <a:ln w="5348"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1B5383E9-8A91-4BB4-B2DB-32793BF9AA25}"/>
                  </a:ext>
                </a:extLst>
              </p:cNvPr>
              <p:cNvSpPr/>
              <p:nvPr/>
            </p:nvSpPr>
            <p:spPr>
              <a:xfrm>
                <a:off x="1082358" y="2394369"/>
                <a:ext cx="151796" cy="139459"/>
              </a:xfrm>
              <a:custGeom>
                <a:avLst/>
                <a:gdLst>
                  <a:gd name="connsiteX0" fmla="*/ 151796 w 151796"/>
                  <a:gd name="connsiteY0" fmla="*/ 138387 h 139459"/>
                  <a:gd name="connsiteX1" fmla="*/ 134632 w 151796"/>
                  <a:gd name="connsiteY1" fmla="*/ 139460 h 139459"/>
                  <a:gd name="connsiteX2" fmla="*/ 99767 w 151796"/>
                  <a:gd name="connsiteY2" fmla="*/ 113713 h 139459"/>
                  <a:gd name="connsiteX3" fmla="*/ 56320 w 151796"/>
                  <a:gd name="connsiteY3" fmla="*/ 73484 h 139459"/>
                  <a:gd name="connsiteX4" fmla="*/ 39156 w 151796"/>
                  <a:gd name="connsiteY4" fmla="*/ 54175 h 139459"/>
                  <a:gd name="connsiteX5" fmla="*/ 31647 w 151796"/>
                  <a:gd name="connsiteY5" fmla="*/ 45056 h 139459"/>
                  <a:gd name="connsiteX6" fmla="*/ 25210 w 151796"/>
                  <a:gd name="connsiteY6" fmla="*/ 36474 h 139459"/>
                  <a:gd name="connsiteX7" fmla="*/ 14482 w 151796"/>
                  <a:gd name="connsiteY7" fmla="*/ 21455 h 139459"/>
                  <a:gd name="connsiteX8" fmla="*/ 10191 w 151796"/>
                  <a:gd name="connsiteY8" fmla="*/ 15019 h 139459"/>
                  <a:gd name="connsiteX9" fmla="*/ 6437 w 151796"/>
                  <a:gd name="connsiteY9" fmla="*/ 9655 h 139459"/>
                  <a:gd name="connsiteX10" fmla="*/ 0 w 151796"/>
                  <a:gd name="connsiteY10" fmla="*/ 0 h 139459"/>
                  <a:gd name="connsiteX11" fmla="*/ 8046 w 151796"/>
                  <a:gd name="connsiteY11" fmla="*/ 8582 h 139459"/>
                  <a:gd name="connsiteX12" fmla="*/ 12337 w 151796"/>
                  <a:gd name="connsiteY12" fmla="*/ 13410 h 139459"/>
                  <a:gd name="connsiteX13" fmla="*/ 17701 w 151796"/>
                  <a:gd name="connsiteY13" fmla="*/ 18773 h 139459"/>
                  <a:gd name="connsiteX14" fmla="*/ 30037 w 151796"/>
                  <a:gd name="connsiteY14" fmla="*/ 32183 h 139459"/>
                  <a:gd name="connsiteX15" fmla="*/ 37547 w 151796"/>
                  <a:gd name="connsiteY15" fmla="*/ 39692 h 139459"/>
                  <a:gd name="connsiteX16" fmla="*/ 45593 w 151796"/>
                  <a:gd name="connsiteY16" fmla="*/ 47738 h 139459"/>
                  <a:gd name="connsiteX17" fmla="*/ 63830 w 151796"/>
                  <a:gd name="connsiteY17" fmla="*/ 65439 h 139459"/>
                  <a:gd name="connsiteX18" fmla="*/ 107813 w 151796"/>
                  <a:gd name="connsiteY18" fmla="*/ 103522 h 139459"/>
                  <a:gd name="connsiteX19" fmla="*/ 151796 w 151796"/>
                  <a:gd name="connsiteY19" fmla="*/ 138387 h 13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796" h="139459">
                    <a:moveTo>
                      <a:pt x="151796" y="138387"/>
                    </a:moveTo>
                    <a:cubicBezTo>
                      <a:pt x="145896" y="138923"/>
                      <a:pt x="140532" y="138923"/>
                      <a:pt x="134632" y="139460"/>
                    </a:cubicBezTo>
                    <a:cubicBezTo>
                      <a:pt x="123368" y="131950"/>
                      <a:pt x="111568" y="123368"/>
                      <a:pt x="99767" y="113713"/>
                    </a:cubicBezTo>
                    <a:cubicBezTo>
                      <a:pt x="83676" y="100304"/>
                      <a:pt x="69193" y="86358"/>
                      <a:pt x="56320" y="73484"/>
                    </a:cubicBezTo>
                    <a:cubicBezTo>
                      <a:pt x="49884" y="67048"/>
                      <a:pt x="44520" y="60611"/>
                      <a:pt x="39156" y="54175"/>
                    </a:cubicBezTo>
                    <a:cubicBezTo>
                      <a:pt x="36474" y="50956"/>
                      <a:pt x="33792" y="48274"/>
                      <a:pt x="31647" y="45056"/>
                    </a:cubicBezTo>
                    <a:cubicBezTo>
                      <a:pt x="29501" y="41838"/>
                      <a:pt x="27356" y="39156"/>
                      <a:pt x="25210" y="36474"/>
                    </a:cubicBezTo>
                    <a:cubicBezTo>
                      <a:pt x="20919" y="31110"/>
                      <a:pt x="17164" y="26283"/>
                      <a:pt x="14482" y="21455"/>
                    </a:cubicBezTo>
                    <a:cubicBezTo>
                      <a:pt x="12873" y="19310"/>
                      <a:pt x="11264" y="17164"/>
                      <a:pt x="10191" y="15019"/>
                    </a:cubicBezTo>
                    <a:cubicBezTo>
                      <a:pt x="9119" y="12873"/>
                      <a:pt x="7509" y="11264"/>
                      <a:pt x="6437" y="9655"/>
                    </a:cubicBezTo>
                    <a:cubicBezTo>
                      <a:pt x="2682" y="3755"/>
                      <a:pt x="536" y="0"/>
                      <a:pt x="0" y="0"/>
                    </a:cubicBezTo>
                    <a:cubicBezTo>
                      <a:pt x="536" y="536"/>
                      <a:pt x="3218" y="3218"/>
                      <a:pt x="8046" y="8582"/>
                    </a:cubicBezTo>
                    <a:cubicBezTo>
                      <a:pt x="9119" y="10191"/>
                      <a:pt x="10728" y="11800"/>
                      <a:pt x="12337" y="13410"/>
                    </a:cubicBezTo>
                    <a:cubicBezTo>
                      <a:pt x="13946" y="15019"/>
                      <a:pt x="15555" y="17164"/>
                      <a:pt x="17701" y="18773"/>
                    </a:cubicBezTo>
                    <a:cubicBezTo>
                      <a:pt x="21455" y="22528"/>
                      <a:pt x="25210" y="27356"/>
                      <a:pt x="30037" y="32183"/>
                    </a:cubicBezTo>
                    <a:cubicBezTo>
                      <a:pt x="32183" y="34865"/>
                      <a:pt x="34865" y="37010"/>
                      <a:pt x="37547" y="39692"/>
                    </a:cubicBezTo>
                    <a:cubicBezTo>
                      <a:pt x="40229" y="42374"/>
                      <a:pt x="42911" y="45056"/>
                      <a:pt x="45593" y="47738"/>
                    </a:cubicBezTo>
                    <a:cubicBezTo>
                      <a:pt x="50956" y="53638"/>
                      <a:pt x="57393" y="59002"/>
                      <a:pt x="63830" y="65439"/>
                    </a:cubicBezTo>
                    <a:cubicBezTo>
                      <a:pt x="76703" y="77776"/>
                      <a:pt x="91722" y="90649"/>
                      <a:pt x="107813" y="103522"/>
                    </a:cubicBezTo>
                    <a:cubicBezTo>
                      <a:pt x="122832" y="116932"/>
                      <a:pt x="137851" y="128196"/>
                      <a:pt x="151796" y="138387"/>
                    </a:cubicBezTo>
                    <a:close/>
                  </a:path>
                </a:pathLst>
              </a:custGeom>
              <a:solidFill>
                <a:srgbClr val="414042"/>
              </a:solidFill>
              <a:ln w="5348"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B8CFC359-7B49-4883-85E7-65E47F5840F3}"/>
                  </a:ext>
                </a:extLst>
              </p:cNvPr>
              <p:cNvSpPr/>
              <p:nvPr/>
            </p:nvSpPr>
            <p:spPr>
              <a:xfrm>
                <a:off x="515938" y="1227736"/>
                <a:ext cx="5363" cy="5363"/>
              </a:xfrm>
              <a:custGeom>
                <a:avLst/>
                <a:gdLst/>
                <a:ahLst/>
                <a:cxnLst/>
                <a:rect l="l" t="t" r="r" b="b"/>
                <a:pathLst>
                  <a:path w="5363" h="5363"/>
                </a:pathLst>
              </a:custGeom>
              <a:noFill/>
              <a:ln w="5348" cap="flat">
                <a:solidFill>
                  <a:srgbClr val="3F3B3C"/>
                </a:solid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6852B06F-AA0C-4C86-9673-04775B3906B4}"/>
                  </a:ext>
                </a:extLst>
              </p:cNvPr>
              <p:cNvSpPr/>
              <p:nvPr/>
            </p:nvSpPr>
            <p:spPr>
              <a:xfrm>
                <a:off x="1207336" y="2190543"/>
                <a:ext cx="253709" cy="305202"/>
              </a:xfrm>
              <a:custGeom>
                <a:avLst/>
                <a:gdLst>
                  <a:gd name="connsiteX0" fmla="*/ 253709 w 253709"/>
                  <a:gd name="connsiteY0" fmla="*/ 284283 h 305202"/>
                  <a:gd name="connsiteX1" fmla="*/ 202217 w 253709"/>
                  <a:gd name="connsiteY1" fmla="*/ 305202 h 305202"/>
                  <a:gd name="connsiteX2" fmla="*/ 198998 w 253709"/>
                  <a:gd name="connsiteY2" fmla="*/ 295547 h 305202"/>
                  <a:gd name="connsiteX3" fmla="*/ 149651 w 253709"/>
                  <a:gd name="connsiteY3" fmla="*/ 165742 h 305202"/>
                  <a:gd name="connsiteX4" fmla="*/ 87431 w 253709"/>
                  <a:gd name="connsiteY4" fmla="*/ 156088 h 305202"/>
                  <a:gd name="connsiteX5" fmla="*/ 54175 w 253709"/>
                  <a:gd name="connsiteY5" fmla="*/ 134096 h 305202"/>
                  <a:gd name="connsiteX6" fmla="*/ 21455 w 253709"/>
                  <a:gd name="connsiteY6" fmla="*/ 108349 h 305202"/>
                  <a:gd name="connsiteX7" fmla="*/ 0 w 253709"/>
                  <a:gd name="connsiteY7" fmla="*/ 89576 h 305202"/>
                  <a:gd name="connsiteX8" fmla="*/ 61148 w 253709"/>
                  <a:gd name="connsiteY8" fmla="*/ 119613 h 305202"/>
                  <a:gd name="connsiteX9" fmla="*/ 111568 w 253709"/>
                  <a:gd name="connsiteY9" fmla="*/ 130877 h 305202"/>
                  <a:gd name="connsiteX10" fmla="*/ 136778 w 253709"/>
                  <a:gd name="connsiteY10" fmla="*/ 114786 h 305202"/>
                  <a:gd name="connsiteX11" fmla="*/ 210799 w 253709"/>
                  <a:gd name="connsiteY11" fmla="*/ 0 h 305202"/>
                  <a:gd name="connsiteX12" fmla="*/ 202753 w 253709"/>
                  <a:gd name="connsiteY12" fmla="*/ 46129 h 305202"/>
                  <a:gd name="connsiteX13" fmla="*/ 198462 w 253709"/>
                  <a:gd name="connsiteY13" fmla="*/ 89040 h 305202"/>
                  <a:gd name="connsiteX14" fmla="*/ 210799 w 253709"/>
                  <a:gd name="connsiteY14" fmla="*/ 142678 h 305202"/>
                  <a:gd name="connsiteX15" fmla="*/ 253709 w 253709"/>
                  <a:gd name="connsiteY15" fmla="*/ 284283 h 30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709" h="305202">
                    <a:moveTo>
                      <a:pt x="253709" y="284283"/>
                    </a:moveTo>
                    <a:cubicBezTo>
                      <a:pt x="237082" y="291792"/>
                      <a:pt x="219381" y="298765"/>
                      <a:pt x="202217" y="305202"/>
                    </a:cubicBezTo>
                    <a:cubicBezTo>
                      <a:pt x="201144" y="301984"/>
                      <a:pt x="200071" y="298765"/>
                      <a:pt x="198998" y="295547"/>
                    </a:cubicBezTo>
                    <a:cubicBezTo>
                      <a:pt x="184516" y="251564"/>
                      <a:pt x="167888" y="208117"/>
                      <a:pt x="149651" y="165742"/>
                    </a:cubicBezTo>
                    <a:cubicBezTo>
                      <a:pt x="128732" y="165206"/>
                      <a:pt x="106740" y="164670"/>
                      <a:pt x="87431" y="156088"/>
                    </a:cubicBezTo>
                    <a:cubicBezTo>
                      <a:pt x="75094" y="150724"/>
                      <a:pt x="64902" y="142678"/>
                      <a:pt x="54175" y="134096"/>
                    </a:cubicBezTo>
                    <a:cubicBezTo>
                      <a:pt x="43447" y="125514"/>
                      <a:pt x="32719" y="116932"/>
                      <a:pt x="21455" y="108349"/>
                    </a:cubicBezTo>
                    <a:cubicBezTo>
                      <a:pt x="15019" y="102986"/>
                      <a:pt x="3755" y="97622"/>
                      <a:pt x="0" y="89576"/>
                    </a:cubicBezTo>
                    <a:cubicBezTo>
                      <a:pt x="20383" y="99767"/>
                      <a:pt x="40765" y="109422"/>
                      <a:pt x="61148" y="119613"/>
                    </a:cubicBezTo>
                    <a:cubicBezTo>
                      <a:pt x="77239" y="127123"/>
                      <a:pt x="94404" y="135169"/>
                      <a:pt x="111568" y="130877"/>
                    </a:cubicBezTo>
                    <a:cubicBezTo>
                      <a:pt x="121223" y="128196"/>
                      <a:pt x="129268" y="121759"/>
                      <a:pt x="136778" y="114786"/>
                    </a:cubicBezTo>
                    <a:cubicBezTo>
                      <a:pt x="160379" y="93331"/>
                      <a:pt x="196316" y="47202"/>
                      <a:pt x="210799" y="0"/>
                    </a:cubicBezTo>
                    <a:cubicBezTo>
                      <a:pt x="208117" y="15555"/>
                      <a:pt x="205435" y="30574"/>
                      <a:pt x="202753" y="46129"/>
                    </a:cubicBezTo>
                    <a:cubicBezTo>
                      <a:pt x="200071" y="60075"/>
                      <a:pt x="197926" y="74557"/>
                      <a:pt x="198462" y="89040"/>
                    </a:cubicBezTo>
                    <a:cubicBezTo>
                      <a:pt x="199535" y="107277"/>
                      <a:pt x="205435" y="124977"/>
                      <a:pt x="210799" y="142678"/>
                    </a:cubicBezTo>
                    <a:cubicBezTo>
                      <a:pt x="226354" y="189343"/>
                      <a:pt x="240836" y="236545"/>
                      <a:pt x="253709" y="284283"/>
                    </a:cubicBezTo>
                    <a:close/>
                  </a:path>
                </a:pathLst>
              </a:custGeom>
              <a:solidFill>
                <a:srgbClr val="414042"/>
              </a:solidFill>
              <a:ln w="5348"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66E1B767-F160-49C6-8593-5BB65FAEF041}"/>
                  </a:ext>
                </a:extLst>
              </p:cNvPr>
              <p:cNvSpPr/>
              <p:nvPr/>
            </p:nvSpPr>
            <p:spPr>
              <a:xfrm>
                <a:off x="1106496" y="1635923"/>
                <a:ext cx="320220" cy="415697"/>
              </a:xfrm>
              <a:custGeom>
                <a:avLst/>
                <a:gdLst>
                  <a:gd name="connsiteX0" fmla="*/ 320221 w 320220"/>
                  <a:gd name="connsiteY0" fmla="*/ 51493 h 415697"/>
                  <a:gd name="connsiteX1" fmla="*/ 318612 w 320220"/>
                  <a:gd name="connsiteY1" fmla="*/ 61148 h 415697"/>
                  <a:gd name="connsiteX2" fmla="*/ 317539 w 320220"/>
                  <a:gd name="connsiteY2" fmla="*/ 65439 h 415697"/>
                  <a:gd name="connsiteX3" fmla="*/ 317003 w 320220"/>
                  <a:gd name="connsiteY3" fmla="*/ 67048 h 415697"/>
                  <a:gd name="connsiteX4" fmla="*/ 315930 w 320220"/>
                  <a:gd name="connsiteY4" fmla="*/ 71339 h 415697"/>
                  <a:gd name="connsiteX5" fmla="*/ 314857 w 320220"/>
                  <a:gd name="connsiteY5" fmla="*/ 75630 h 415697"/>
                  <a:gd name="connsiteX6" fmla="*/ 314321 w 320220"/>
                  <a:gd name="connsiteY6" fmla="*/ 76703 h 415697"/>
                  <a:gd name="connsiteX7" fmla="*/ 313248 w 320220"/>
                  <a:gd name="connsiteY7" fmla="*/ 79921 h 415697"/>
                  <a:gd name="connsiteX8" fmla="*/ 312711 w 320220"/>
                  <a:gd name="connsiteY8" fmla="*/ 80994 h 415697"/>
                  <a:gd name="connsiteX9" fmla="*/ 312175 w 320220"/>
                  <a:gd name="connsiteY9" fmla="*/ 83139 h 415697"/>
                  <a:gd name="connsiteX10" fmla="*/ 311102 w 320220"/>
                  <a:gd name="connsiteY10" fmla="*/ 86358 h 415697"/>
                  <a:gd name="connsiteX11" fmla="*/ 310030 w 320220"/>
                  <a:gd name="connsiteY11" fmla="*/ 89576 h 415697"/>
                  <a:gd name="connsiteX12" fmla="*/ 308957 w 320220"/>
                  <a:gd name="connsiteY12" fmla="*/ 92258 h 415697"/>
                  <a:gd name="connsiteX13" fmla="*/ 307348 w 320220"/>
                  <a:gd name="connsiteY13" fmla="*/ 96013 h 415697"/>
                  <a:gd name="connsiteX14" fmla="*/ 305202 w 320220"/>
                  <a:gd name="connsiteY14" fmla="*/ 101376 h 415697"/>
                  <a:gd name="connsiteX15" fmla="*/ 303057 w 320220"/>
                  <a:gd name="connsiteY15" fmla="*/ 106204 h 415697"/>
                  <a:gd name="connsiteX16" fmla="*/ 300911 w 320220"/>
                  <a:gd name="connsiteY16" fmla="*/ 111031 h 415697"/>
                  <a:gd name="connsiteX17" fmla="*/ 298766 w 320220"/>
                  <a:gd name="connsiteY17" fmla="*/ 114786 h 415697"/>
                  <a:gd name="connsiteX18" fmla="*/ 297156 w 320220"/>
                  <a:gd name="connsiteY18" fmla="*/ 118004 h 415697"/>
                  <a:gd name="connsiteX19" fmla="*/ 295547 w 320220"/>
                  <a:gd name="connsiteY19" fmla="*/ 121223 h 415697"/>
                  <a:gd name="connsiteX20" fmla="*/ 295011 w 320220"/>
                  <a:gd name="connsiteY20" fmla="*/ 122295 h 415697"/>
                  <a:gd name="connsiteX21" fmla="*/ 292865 w 320220"/>
                  <a:gd name="connsiteY21" fmla="*/ 126050 h 415697"/>
                  <a:gd name="connsiteX22" fmla="*/ 292329 w 320220"/>
                  <a:gd name="connsiteY22" fmla="*/ 127123 h 415697"/>
                  <a:gd name="connsiteX23" fmla="*/ 289647 w 320220"/>
                  <a:gd name="connsiteY23" fmla="*/ 131414 h 415697"/>
                  <a:gd name="connsiteX24" fmla="*/ 287501 w 320220"/>
                  <a:gd name="connsiteY24" fmla="*/ 135169 h 415697"/>
                  <a:gd name="connsiteX25" fmla="*/ 285892 w 320220"/>
                  <a:gd name="connsiteY25" fmla="*/ 137851 h 415697"/>
                  <a:gd name="connsiteX26" fmla="*/ 285892 w 320220"/>
                  <a:gd name="connsiteY26" fmla="*/ 137851 h 415697"/>
                  <a:gd name="connsiteX27" fmla="*/ 279992 w 320220"/>
                  <a:gd name="connsiteY27" fmla="*/ 146433 h 415697"/>
                  <a:gd name="connsiteX28" fmla="*/ 263901 w 320220"/>
                  <a:gd name="connsiteY28" fmla="*/ 149651 h 415697"/>
                  <a:gd name="connsiteX29" fmla="*/ 261755 w 320220"/>
                  <a:gd name="connsiteY29" fmla="*/ 150187 h 415697"/>
                  <a:gd name="connsiteX30" fmla="*/ 195780 w 320220"/>
                  <a:gd name="connsiteY30" fmla="*/ 160915 h 415697"/>
                  <a:gd name="connsiteX31" fmla="*/ 220454 w 320220"/>
                  <a:gd name="connsiteY31" fmla="*/ 185052 h 415697"/>
                  <a:gd name="connsiteX32" fmla="*/ 252100 w 320220"/>
                  <a:gd name="connsiteY32" fmla="*/ 205435 h 415697"/>
                  <a:gd name="connsiteX33" fmla="*/ 37547 w 320220"/>
                  <a:gd name="connsiteY33" fmla="*/ 415697 h 415697"/>
                  <a:gd name="connsiteX34" fmla="*/ 4291 w 320220"/>
                  <a:gd name="connsiteY34" fmla="*/ 400678 h 415697"/>
                  <a:gd name="connsiteX35" fmla="*/ 0 w 320220"/>
                  <a:gd name="connsiteY35" fmla="*/ 398533 h 415697"/>
                  <a:gd name="connsiteX36" fmla="*/ 536 w 320220"/>
                  <a:gd name="connsiteY36" fmla="*/ 397460 h 415697"/>
                  <a:gd name="connsiteX37" fmla="*/ 17164 w 320220"/>
                  <a:gd name="connsiteY37" fmla="*/ 369568 h 415697"/>
                  <a:gd name="connsiteX38" fmla="*/ 157697 w 320220"/>
                  <a:gd name="connsiteY38" fmla="*/ 175397 h 415697"/>
                  <a:gd name="connsiteX39" fmla="*/ 164133 w 320220"/>
                  <a:gd name="connsiteY39" fmla="*/ 169497 h 415697"/>
                  <a:gd name="connsiteX40" fmla="*/ 264973 w 320220"/>
                  <a:gd name="connsiteY40" fmla="*/ 61684 h 415697"/>
                  <a:gd name="connsiteX41" fmla="*/ 278919 w 320220"/>
                  <a:gd name="connsiteY41" fmla="*/ 40229 h 415697"/>
                  <a:gd name="connsiteX42" fmla="*/ 281601 w 320220"/>
                  <a:gd name="connsiteY42" fmla="*/ 30037 h 415697"/>
                  <a:gd name="connsiteX43" fmla="*/ 279456 w 320220"/>
                  <a:gd name="connsiteY43" fmla="*/ 21455 h 415697"/>
                  <a:gd name="connsiteX44" fmla="*/ 268192 w 320220"/>
                  <a:gd name="connsiteY44" fmla="*/ 0 h 415697"/>
                  <a:gd name="connsiteX45" fmla="*/ 268728 w 320220"/>
                  <a:gd name="connsiteY45" fmla="*/ 0 h 415697"/>
                  <a:gd name="connsiteX46" fmla="*/ 271410 w 320220"/>
                  <a:gd name="connsiteY46" fmla="*/ 1073 h 415697"/>
                  <a:gd name="connsiteX47" fmla="*/ 284283 w 320220"/>
                  <a:gd name="connsiteY47" fmla="*/ 14482 h 415697"/>
                  <a:gd name="connsiteX48" fmla="*/ 320221 w 320220"/>
                  <a:gd name="connsiteY48" fmla="*/ 51493 h 415697"/>
                  <a:gd name="connsiteX49" fmla="*/ 320221 w 320220"/>
                  <a:gd name="connsiteY49" fmla="*/ 51493 h 41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0220" h="415697">
                    <a:moveTo>
                      <a:pt x="320221" y="51493"/>
                    </a:moveTo>
                    <a:cubicBezTo>
                      <a:pt x="319684" y="54711"/>
                      <a:pt x="319148" y="57929"/>
                      <a:pt x="318612" y="61148"/>
                    </a:cubicBezTo>
                    <a:cubicBezTo>
                      <a:pt x="318612" y="62757"/>
                      <a:pt x="318075" y="63830"/>
                      <a:pt x="317539" y="65439"/>
                    </a:cubicBezTo>
                    <a:cubicBezTo>
                      <a:pt x="317539" y="65975"/>
                      <a:pt x="317539" y="66512"/>
                      <a:pt x="317003" y="67048"/>
                    </a:cubicBezTo>
                    <a:cubicBezTo>
                      <a:pt x="316466" y="68657"/>
                      <a:pt x="316466" y="69730"/>
                      <a:pt x="315930" y="71339"/>
                    </a:cubicBezTo>
                    <a:cubicBezTo>
                      <a:pt x="315393" y="72948"/>
                      <a:pt x="315393" y="74021"/>
                      <a:pt x="314857" y="75630"/>
                    </a:cubicBezTo>
                    <a:cubicBezTo>
                      <a:pt x="314857" y="76166"/>
                      <a:pt x="314857" y="76703"/>
                      <a:pt x="314321" y="76703"/>
                    </a:cubicBezTo>
                    <a:cubicBezTo>
                      <a:pt x="313784" y="77776"/>
                      <a:pt x="313784" y="78848"/>
                      <a:pt x="313248" y="79921"/>
                    </a:cubicBezTo>
                    <a:cubicBezTo>
                      <a:pt x="313248" y="80457"/>
                      <a:pt x="313248" y="80457"/>
                      <a:pt x="312711" y="80994"/>
                    </a:cubicBezTo>
                    <a:cubicBezTo>
                      <a:pt x="312711" y="81530"/>
                      <a:pt x="312175" y="82603"/>
                      <a:pt x="312175" y="83139"/>
                    </a:cubicBezTo>
                    <a:cubicBezTo>
                      <a:pt x="311639" y="84212"/>
                      <a:pt x="311639" y="85285"/>
                      <a:pt x="311102" y="86358"/>
                    </a:cubicBezTo>
                    <a:cubicBezTo>
                      <a:pt x="310566" y="87430"/>
                      <a:pt x="310566" y="88503"/>
                      <a:pt x="310030" y="89576"/>
                    </a:cubicBezTo>
                    <a:cubicBezTo>
                      <a:pt x="309493" y="90649"/>
                      <a:pt x="309493" y="91185"/>
                      <a:pt x="308957" y="92258"/>
                    </a:cubicBezTo>
                    <a:cubicBezTo>
                      <a:pt x="308420" y="93331"/>
                      <a:pt x="307884" y="94940"/>
                      <a:pt x="307348" y="96013"/>
                    </a:cubicBezTo>
                    <a:cubicBezTo>
                      <a:pt x="306811" y="97622"/>
                      <a:pt x="306275" y="99231"/>
                      <a:pt x="305202" y="101376"/>
                    </a:cubicBezTo>
                    <a:cubicBezTo>
                      <a:pt x="304666" y="102986"/>
                      <a:pt x="304129" y="104595"/>
                      <a:pt x="303057" y="106204"/>
                    </a:cubicBezTo>
                    <a:cubicBezTo>
                      <a:pt x="302520" y="107813"/>
                      <a:pt x="301447" y="109422"/>
                      <a:pt x="300911" y="111031"/>
                    </a:cubicBezTo>
                    <a:cubicBezTo>
                      <a:pt x="300375" y="112104"/>
                      <a:pt x="299838" y="113713"/>
                      <a:pt x="298766" y="114786"/>
                    </a:cubicBezTo>
                    <a:cubicBezTo>
                      <a:pt x="298229" y="115859"/>
                      <a:pt x="297693" y="116932"/>
                      <a:pt x="297156" y="118004"/>
                    </a:cubicBezTo>
                    <a:cubicBezTo>
                      <a:pt x="296620" y="119077"/>
                      <a:pt x="296084" y="120150"/>
                      <a:pt x="295547" y="121223"/>
                    </a:cubicBezTo>
                    <a:cubicBezTo>
                      <a:pt x="295547" y="121759"/>
                      <a:pt x="295011" y="122295"/>
                      <a:pt x="295011" y="122295"/>
                    </a:cubicBezTo>
                    <a:cubicBezTo>
                      <a:pt x="294474" y="123368"/>
                      <a:pt x="293402" y="124977"/>
                      <a:pt x="292865" y="126050"/>
                    </a:cubicBezTo>
                    <a:cubicBezTo>
                      <a:pt x="292865" y="126586"/>
                      <a:pt x="292329" y="127123"/>
                      <a:pt x="292329" y="127123"/>
                    </a:cubicBezTo>
                    <a:cubicBezTo>
                      <a:pt x="291256" y="128732"/>
                      <a:pt x="290720" y="130341"/>
                      <a:pt x="289647" y="131414"/>
                    </a:cubicBezTo>
                    <a:cubicBezTo>
                      <a:pt x="289111" y="132487"/>
                      <a:pt x="288038" y="133559"/>
                      <a:pt x="287501" y="135169"/>
                    </a:cubicBezTo>
                    <a:cubicBezTo>
                      <a:pt x="286965" y="136241"/>
                      <a:pt x="286429" y="136778"/>
                      <a:pt x="285892" y="137851"/>
                    </a:cubicBezTo>
                    <a:cubicBezTo>
                      <a:pt x="285892" y="137851"/>
                      <a:pt x="285892" y="137851"/>
                      <a:pt x="285892" y="137851"/>
                    </a:cubicBezTo>
                    <a:cubicBezTo>
                      <a:pt x="283747" y="140532"/>
                      <a:pt x="282138" y="143214"/>
                      <a:pt x="279992" y="146433"/>
                    </a:cubicBezTo>
                    <a:cubicBezTo>
                      <a:pt x="275165" y="146433"/>
                      <a:pt x="268728" y="148042"/>
                      <a:pt x="263901" y="149651"/>
                    </a:cubicBezTo>
                    <a:cubicBezTo>
                      <a:pt x="262828" y="149651"/>
                      <a:pt x="262291" y="150187"/>
                      <a:pt x="261755" y="150187"/>
                    </a:cubicBezTo>
                    <a:cubicBezTo>
                      <a:pt x="240300" y="156088"/>
                      <a:pt x="218308" y="159306"/>
                      <a:pt x="195780" y="160915"/>
                    </a:cubicBezTo>
                    <a:cubicBezTo>
                      <a:pt x="202753" y="170034"/>
                      <a:pt x="211335" y="178079"/>
                      <a:pt x="220454" y="185052"/>
                    </a:cubicBezTo>
                    <a:cubicBezTo>
                      <a:pt x="230108" y="193098"/>
                      <a:pt x="240836" y="199535"/>
                      <a:pt x="252100" y="205435"/>
                    </a:cubicBezTo>
                    <a:cubicBezTo>
                      <a:pt x="192025" y="285892"/>
                      <a:pt x="106740" y="342749"/>
                      <a:pt x="37547" y="415697"/>
                    </a:cubicBezTo>
                    <a:cubicBezTo>
                      <a:pt x="26283" y="410870"/>
                      <a:pt x="15019" y="406042"/>
                      <a:pt x="4291" y="400678"/>
                    </a:cubicBezTo>
                    <a:cubicBezTo>
                      <a:pt x="2682" y="400142"/>
                      <a:pt x="1073" y="399069"/>
                      <a:pt x="0" y="398533"/>
                    </a:cubicBezTo>
                    <a:cubicBezTo>
                      <a:pt x="0" y="397996"/>
                      <a:pt x="536" y="397996"/>
                      <a:pt x="536" y="397460"/>
                    </a:cubicBezTo>
                    <a:cubicBezTo>
                      <a:pt x="5900" y="387805"/>
                      <a:pt x="11800" y="378687"/>
                      <a:pt x="17164" y="369568"/>
                    </a:cubicBezTo>
                    <a:cubicBezTo>
                      <a:pt x="59002" y="301984"/>
                      <a:pt x="107277" y="237618"/>
                      <a:pt x="157697" y="175397"/>
                    </a:cubicBezTo>
                    <a:cubicBezTo>
                      <a:pt x="159842" y="173252"/>
                      <a:pt x="161988" y="171643"/>
                      <a:pt x="164133" y="169497"/>
                    </a:cubicBezTo>
                    <a:cubicBezTo>
                      <a:pt x="199535" y="135169"/>
                      <a:pt x="234936" y="100840"/>
                      <a:pt x="264973" y="61684"/>
                    </a:cubicBezTo>
                    <a:cubicBezTo>
                      <a:pt x="270337" y="55247"/>
                      <a:pt x="275165" y="48274"/>
                      <a:pt x="278919" y="40229"/>
                    </a:cubicBezTo>
                    <a:cubicBezTo>
                      <a:pt x="280528" y="37010"/>
                      <a:pt x="281601" y="33256"/>
                      <a:pt x="281601" y="30037"/>
                    </a:cubicBezTo>
                    <a:cubicBezTo>
                      <a:pt x="281601" y="26819"/>
                      <a:pt x="280528" y="24137"/>
                      <a:pt x="279456" y="21455"/>
                    </a:cubicBezTo>
                    <a:cubicBezTo>
                      <a:pt x="277847" y="16628"/>
                      <a:pt x="273556" y="6437"/>
                      <a:pt x="268192" y="0"/>
                    </a:cubicBezTo>
                    <a:cubicBezTo>
                      <a:pt x="268192" y="0"/>
                      <a:pt x="268192" y="0"/>
                      <a:pt x="268728" y="0"/>
                    </a:cubicBezTo>
                    <a:cubicBezTo>
                      <a:pt x="269801" y="0"/>
                      <a:pt x="270874" y="536"/>
                      <a:pt x="271410" y="1073"/>
                    </a:cubicBezTo>
                    <a:cubicBezTo>
                      <a:pt x="276237" y="4291"/>
                      <a:pt x="279992" y="9655"/>
                      <a:pt x="284283" y="14482"/>
                    </a:cubicBezTo>
                    <a:cubicBezTo>
                      <a:pt x="296084" y="27892"/>
                      <a:pt x="307348" y="40229"/>
                      <a:pt x="320221" y="51493"/>
                    </a:cubicBezTo>
                    <a:cubicBezTo>
                      <a:pt x="320221" y="51493"/>
                      <a:pt x="320221" y="51493"/>
                      <a:pt x="320221" y="51493"/>
                    </a:cubicBezTo>
                    <a:close/>
                  </a:path>
                </a:pathLst>
              </a:custGeom>
              <a:solidFill>
                <a:srgbClr val="6D6E71"/>
              </a:solidFill>
              <a:ln w="5348"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46C91617-4AFF-4AB0-9C74-BA6386009149}"/>
                  </a:ext>
                </a:extLst>
              </p:cNvPr>
              <p:cNvSpPr/>
              <p:nvPr/>
            </p:nvSpPr>
            <p:spPr>
              <a:xfrm>
                <a:off x="1328558" y="1821512"/>
                <a:ext cx="32183" cy="20382"/>
              </a:xfrm>
              <a:custGeom>
                <a:avLst/>
                <a:gdLst>
                  <a:gd name="connsiteX0" fmla="*/ 32183 w 32183"/>
                  <a:gd name="connsiteY0" fmla="*/ 19310 h 20382"/>
                  <a:gd name="connsiteX1" fmla="*/ 31647 w 32183"/>
                  <a:gd name="connsiteY1" fmla="*/ 20383 h 20382"/>
                  <a:gd name="connsiteX2" fmla="*/ 0 w 32183"/>
                  <a:gd name="connsiteY2" fmla="*/ 0 h 20382"/>
                  <a:gd name="connsiteX3" fmla="*/ 32183 w 32183"/>
                  <a:gd name="connsiteY3" fmla="*/ 19310 h 20382"/>
                </a:gdLst>
                <a:ahLst/>
                <a:cxnLst>
                  <a:cxn ang="0">
                    <a:pos x="connsiteX0" y="connsiteY0"/>
                  </a:cxn>
                  <a:cxn ang="0">
                    <a:pos x="connsiteX1" y="connsiteY1"/>
                  </a:cxn>
                  <a:cxn ang="0">
                    <a:pos x="connsiteX2" y="connsiteY2"/>
                  </a:cxn>
                  <a:cxn ang="0">
                    <a:pos x="connsiteX3" y="connsiteY3"/>
                  </a:cxn>
                </a:cxnLst>
                <a:rect l="l" t="t" r="r" b="b"/>
                <a:pathLst>
                  <a:path w="32183" h="20382">
                    <a:moveTo>
                      <a:pt x="32183" y="19310"/>
                    </a:moveTo>
                    <a:cubicBezTo>
                      <a:pt x="32183" y="19846"/>
                      <a:pt x="31647" y="19846"/>
                      <a:pt x="31647" y="20383"/>
                    </a:cubicBezTo>
                    <a:cubicBezTo>
                      <a:pt x="20383" y="15019"/>
                      <a:pt x="9655" y="8046"/>
                      <a:pt x="0" y="0"/>
                    </a:cubicBezTo>
                    <a:cubicBezTo>
                      <a:pt x="9655" y="8046"/>
                      <a:pt x="20383" y="14482"/>
                      <a:pt x="32183" y="19310"/>
                    </a:cubicBezTo>
                    <a:close/>
                  </a:path>
                </a:pathLst>
              </a:custGeom>
              <a:solidFill>
                <a:srgbClr val="414042"/>
              </a:solidFill>
              <a:ln w="5348" cap="flat">
                <a:noFill/>
                <a:prstDash val="solid"/>
                <a:miter/>
              </a:ln>
            </p:spPr>
            <p:txBody>
              <a:bodyPr rtlCol="0" anchor="ctr"/>
              <a:lstStyle/>
              <a:p>
                <a:endParaRPr lang="en-ID"/>
              </a:p>
            </p:txBody>
          </p:sp>
          <p:grpSp>
            <p:nvGrpSpPr>
              <p:cNvPr id="323" name="Graphic 120">
                <a:extLst>
                  <a:ext uri="{FF2B5EF4-FFF2-40B4-BE49-F238E27FC236}">
                    <a16:creationId xmlns:a16="http://schemas.microsoft.com/office/drawing/2014/main" id="{A9CE0086-C567-47E1-836F-D612B97BB15D}"/>
                  </a:ext>
                </a:extLst>
              </p:cNvPr>
              <p:cNvGrpSpPr/>
              <p:nvPr/>
            </p:nvGrpSpPr>
            <p:grpSpPr>
              <a:xfrm>
                <a:off x="1029793" y="1683661"/>
                <a:ext cx="131413" cy="321829"/>
                <a:chOff x="1029793" y="1683661"/>
                <a:chExt cx="131413" cy="321829"/>
              </a:xfrm>
              <a:solidFill>
                <a:srgbClr val="414042"/>
              </a:solidFill>
            </p:grpSpPr>
            <p:sp>
              <p:nvSpPr>
                <p:cNvPr id="345" name="Freeform: Shape 344">
                  <a:extLst>
                    <a:ext uri="{FF2B5EF4-FFF2-40B4-BE49-F238E27FC236}">
                      <a16:creationId xmlns:a16="http://schemas.microsoft.com/office/drawing/2014/main" id="{74CA25EF-8C81-4D1E-B1D3-075FCFE38644}"/>
                    </a:ext>
                  </a:extLst>
                </p:cNvPr>
                <p:cNvSpPr/>
                <p:nvPr/>
              </p:nvSpPr>
              <p:spPr>
                <a:xfrm>
                  <a:off x="1029793" y="1839749"/>
                  <a:ext cx="22528" cy="165742"/>
                </a:xfrm>
                <a:custGeom>
                  <a:avLst/>
                  <a:gdLst>
                    <a:gd name="connsiteX0" fmla="*/ 13946 w 22528"/>
                    <a:gd name="connsiteY0" fmla="*/ 136778 h 165742"/>
                    <a:gd name="connsiteX1" fmla="*/ 22528 w 22528"/>
                    <a:gd name="connsiteY1" fmla="*/ 165742 h 165742"/>
                    <a:gd name="connsiteX2" fmla="*/ 17164 w 22528"/>
                    <a:gd name="connsiteY2" fmla="*/ 163061 h 165742"/>
                    <a:gd name="connsiteX3" fmla="*/ 10191 w 22528"/>
                    <a:gd name="connsiteY3" fmla="*/ 138923 h 165742"/>
                    <a:gd name="connsiteX4" fmla="*/ 3218 w 22528"/>
                    <a:gd name="connsiteY4" fmla="*/ 80458 h 165742"/>
                    <a:gd name="connsiteX5" fmla="*/ 0 w 22528"/>
                    <a:gd name="connsiteY5" fmla="*/ 9655 h 165742"/>
                    <a:gd name="connsiteX6" fmla="*/ 1073 w 22528"/>
                    <a:gd name="connsiteY6" fmla="*/ 3218 h 165742"/>
                    <a:gd name="connsiteX7" fmla="*/ 5364 w 22528"/>
                    <a:gd name="connsiteY7" fmla="*/ 0 h 165742"/>
                    <a:gd name="connsiteX8" fmla="*/ 4827 w 22528"/>
                    <a:gd name="connsiteY8" fmla="*/ 536 h 165742"/>
                    <a:gd name="connsiteX9" fmla="*/ 3755 w 22528"/>
                    <a:gd name="connsiteY9" fmla="*/ 6973 h 165742"/>
                    <a:gd name="connsiteX10" fmla="*/ 6973 w 22528"/>
                    <a:gd name="connsiteY10" fmla="*/ 77776 h 165742"/>
                    <a:gd name="connsiteX11" fmla="*/ 13946 w 22528"/>
                    <a:gd name="connsiteY11" fmla="*/ 136778 h 16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8" h="165742">
                      <a:moveTo>
                        <a:pt x="13946" y="136778"/>
                      </a:moveTo>
                      <a:cubicBezTo>
                        <a:pt x="16092" y="146433"/>
                        <a:pt x="19310" y="156088"/>
                        <a:pt x="22528" y="165742"/>
                      </a:cubicBezTo>
                      <a:cubicBezTo>
                        <a:pt x="20919" y="165206"/>
                        <a:pt x="18773" y="164133"/>
                        <a:pt x="17164" y="163061"/>
                      </a:cubicBezTo>
                      <a:cubicBezTo>
                        <a:pt x="13410" y="153406"/>
                        <a:pt x="12337" y="149115"/>
                        <a:pt x="10191" y="138923"/>
                      </a:cubicBezTo>
                      <a:cubicBezTo>
                        <a:pt x="5900" y="119613"/>
                        <a:pt x="4291" y="100304"/>
                        <a:pt x="3218" y="80458"/>
                      </a:cubicBezTo>
                      <a:cubicBezTo>
                        <a:pt x="1609" y="56857"/>
                        <a:pt x="536" y="33256"/>
                        <a:pt x="0" y="9655"/>
                      </a:cubicBezTo>
                      <a:cubicBezTo>
                        <a:pt x="0" y="7509"/>
                        <a:pt x="0" y="4827"/>
                        <a:pt x="1073" y="3218"/>
                      </a:cubicBezTo>
                      <a:cubicBezTo>
                        <a:pt x="2146" y="1609"/>
                        <a:pt x="3755" y="1073"/>
                        <a:pt x="5364" y="0"/>
                      </a:cubicBezTo>
                      <a:cubicBezTo>
                        <a:pt x="5364" y="0"/>
                        <a:pt x="4827" y="536"/>
                        <a:pt x="4827" y="536"/>
                      </a:cubicBezTo>
                      <a:cubicBezTo>
                        <a:pt x="3755" y="2682"/>
                        <a:pt x="3755" y="4827"/>
                        <a:pt x="3755" y="6973"/>
                      </a:cubicBezTo>
                      <a:cubicBezTo>
                        <a:pt x="4291" y="30574"/>
                        <a:pt x="5364" y="54175"/>
                        <a:pt x="6973" y="77776"/>
                      </a:cubicBezTo>
                      <a:cubicBezTo>
                        <a:pt x="8582" y="97622"/>
                        <a:pt x="9655" y="117468"/>
                        <a:pt x="13946" y="136778"/>
                      </a:cubicBezTo>
                      <a:close/>
                    </a:path>
                  </a:pathLst>
                </a:custGeom>
                <a:solidFill>
                  <a:srgbClr val="414042"/>
                </a:solidFill>
                <a:ln w="5348"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222ED6CC-E205-426A-BB01-08B2F7D69314}"/>
                    </a:ext>
                  </a:extLst>
                </p:cNvPr>
                <p:cNvSpPr/>
                <p:nvPr/>
              </p:nvSpPr>
              <p:spPr>
                <a:xfrm>
                  <a:off x="1068412" y="1683661"/>
                  <a:ext cx="92794" cy="122831"/>
                </a:xfrm>
                <a:custGeom>
                  <a:avLst/>
                  <a:gdLst>
                    <a:gd name="connsiteX0" fmla="*/ 92794 w 92794"/>
                    <a:gd name="connsiteY0" fmla="*/ 0 h 122831"/>
                    <a:gd name="connsiteX1" fmla="*/ 61148 w 92794"/>
                    <a:gd name="connsiteY1" fmla="*/ 26283 h 122831"/>
                    <a:gd name="connsiteX2" fmla="*/ 48811 w 92794"/>
                    <a:gd name="connsiteY2" fmla="*/ 39156 h 122831"/>
                    <a:gd name="connsiteX3" fmla="*/ 3755 w 92794"/>
                    <a:gd name="connsiteY3" fmla="*/ 98158 h 122831"/>
                    <a:gd name="connsiteX4" fmla="*/ 31647 w 92794"/>
                    <a:gd name="connsiteY4" fmla="*/ 120686 h 122831"/>
                    <a:gd name="connsiteX5" fmla="*/ 27892 w 92794"/>
                    <a:gd name="connsiteY5" fmla="*/ 122832 h 122831"/>
                    <a:gd name="connsiteX6" fmla="*/ 0 w 92794"/>
                    <a:gd name="connsiteY6" fmla="*/ 100304 h 122831"/>
                    <a:gd name="connsiteX7" fmla="*/ 45056 w 92794"/>
                    <a:gd name="connsiteY7" fmla="*/ 41301 h 122831"/>
                    <a:gd name="connsiteX8" fmla="*/ 57393 w 92794"/>
                    <a:gd name="connsiteY8" fmla="*/ 28428 h 122831"/>
                    <a:gd name="connsiteX9" fmla="*/ 92794 w 92794"/>
                    <a:gd name="connsiteY9" fmla="*/ 0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94" h="122831">
                      <a:moveTo>
                        <a:pt x="92794" y="0"/>
                      </a:moveTo>
                      <a:cubicBezTo>
                        <a:pt x="82067" y="7509"/>
                        <a:pt x="71339" y="16091"/>
                        <a:pt x="61148" y="26283"/>
                      </a:cubicBezTo>
                      <a:cubicBezTo>
                        <a:pt x="56857" y="30574"/>
                        <a:pt x="52566" y="34865"/>
                        <a:pt x="48811" y="39156"/>
                      </a:cubicBezTo>
                      <a:cubicBezTo>
                        <a:pt x="32719" y="56857"/>
                        <a:pt x="17701" y="77239"/>
                        <a:pt x="3755" y="98158"/>
                      </a:cubicBezTo>
                      <a:cubicBezTo>
                        <a:pt x="13946" y="104595"/>
                        <a:pt x="23065" y="112104"/>
                        <a:pt x="31647" y="120686"/>
                      </a:cubicBezTo>
                      <a:cubicBezTo>
                        <a:pt x="30574" y="121223"/>
                        <a:pt x="28965" y="121759"/>
                        <a:pt x="27892" y="122832"/>
                      </a:cubicBezTo>
                      <a:cubicBezTo>
                        <a:pt x="19310" y="114250"/>
                        <a:pt x="10191" y="107277"/>
                        <a:pt x="0" y="100304"/>
                      </a:cubicBezTo>
                      <a:cubicBezTo>
                        <a:pt x="13946" y="79385"/>
                        <a:pt x="28965" y="59002"/>
                        <a:pt x="45056" y="41301"/>
                      </a:cubicBezTo>
                      <a:cubicBezTo>
                        <a:pt x="49347" y="37010"/>
                        <a:pt x="53102" y="32719"/>
                        <a:pt x="57393" y="28428"/>
                      </a:cubicBezTo>
                      <a:cubicBezTo>
                        <a:pt x="68657" y="17701"/>
                        <a:pt x="80458" y="8046"/>
                        <a:pt x="92794" y="0"/>
                      </a:cubicBezTo>
                      <a:close/>
                    </a:path>
                  </a:pathLst>
                </a:custGeom>
                <a:solidFill>
                  <a:srgbClr val="414042"/>
                </a:solidFill>
                <a:ln w="5348" cap="flat">
                  <a:noFill/>
                  <a:prstDash val="solid"/>
                  <a:miter/>
                </a:ln>
              </p:spPr>
              <p:txBody>
                <a:bodyPr rtlCol="0" anchor="ctr"/>
                <a:lstStyle/>
                <a:p>
                  <a:endParaRPr lang="en-ID"/>
                </a:p>
              </p:txBody>
            </p:sp>
          </p:grpSp>
          <p:sp>
            <p:nvSpPr>
              <p:cNvPr id="324" name="Freeform: Shape 323">
                <a:extLst>
                  <a:ext uri="{FF2B5EF4-FFF2-40B4-BE49-F238E27FC236}">
                    <a16:creationId xmlns:a16="http://schemas.microsoft.com/office/drawing/2014/main" id="{40B7EC02-ABCD-4B32-A8E0-772CC1574C73}"/>
                  </a:ext>
                </a:extLst>
              </p:cNvPr>
              <p:cNvSpPr/>
              <p:nvPr/>
            </p:nvSpPr>
            <p:spPr>
              <a:xfrm>
                <a:off x="1034620" y="1669179"/>
                <a:ext cx="155014" cy="357767"/>
              </a:xfrm>
              <a:custGeom>
                <a:avLst/>
                <a:gdLst>
                  <a:gd name="connsiteX0" fmla="*/ 155015 w 155014"/>
                  <a:gd name="connsiteY0" fmla="*/ 0 h 357767"/>
                  <a:gd name="connsiteX1" fmla="*/ 155015 w 155014"/>
                  <a:gd name="connsiteY1" fmla="*/ 0 h 357767"/>
                  <a:gd name="connsiteX2" fmla="*/ 145360 w 155014"/>
                  <a:gd name="connsiteY2" fmla="*/ 13946 h 357767"/>
                  <a:gd name="connsiteX3" fmla="*/ 131414 w 155014"/>
                  <a:gd name="connsiteY3" fmla="*/ 37547 h 357767"/>
                  <a:gd name="connsiteX4" fmla="*/ 127123 w 155014"/>
                  <a:gd name="connsiteY4" fmla="*/ 45056 h 357767"/>
                  <a:gd name="connsiteX5" fmla="*/ 126587 w 155014"/>
                  <a:gd name="connsiteY5" fmla="*/ 46129 h 357767"/>
                  <a:gd name="connsiteX6" fmla="*/ 124441 w 155014"/>
                  <a:gd name="connsiteY6" fmla="*/ 49884 h 357767"/>
                  <a:gd name="connsiteX7" fmla="*/ 122295 w 155014"/>
                  <a:gd name="connsiteY7" fmla="*/ 53638 h 357767"/>
                  <a:gd name="connsiteX8" fmla="*/ 109959 w 155014"/>
                  <a:gd name="connsiteY8" fmla="*/ 78312 h 357767"/>
                  <a:gd name="connsiteX9" fmla="*/ 107813 w 155014"/>
                  <a:gd name="connsiteY9" fmla="*/ 83676 h 357767"/>
                  <a:gd name="connsiteX10" fmla="*/ 95476 w 155014"/>
                  <a:gd name="connsiteY10" fmla="*/ 120150 h 357767"/>
                  <a:gd name="connsiteX11" fmla="*/ 80458 w 155014"/>
                  <a:gd name="connsiteY11" fmla="*/ 154478 h 357767"/>
                  <a:gd name="connsiteX12" fmla="*/ 67048 w 155014"/>
                  <a:gd name="connsiteY12" fmla="*/ 316466 h 357767"/>
                  <a:gd name="connsiteX13" fmla="*/ 69193 w 155014"/>
                  <a:gd name="connsiteY13" fmla="*/ 357768 h 357767"/>
                  <a:gd name="connsiteX14" fmla="*/ 63830 w 155014"/>
                  <a:gd name="connsiteY14" fmla="*/ 355622 h 357767"/>
                  <a:gd name="connsiteX15" fmla="*/ 54175 w 155014"/>
                  <a:gd name="connsiteY15" fmla="*/ 347576 h 357767"/>
                  <a:gd name="connsiteX16" fmla="*/ 18773 w 155014"/>
                  <a:gd name="connsiteY16" fmla="*/ 337385 h 357767"/>
                  <a:gd name="connsiteX17" fmla="*/ 10191 w 155014"/>
                  <a:gd name="connsiteY17" fmla="*/ 308420 h 357767"/>
                  <a:gd name="connsiteX18" fmla="*/ 3218 w 155014"/>
                  <a:gd name="connsiteY18" fmla="*/ 249955 h 357767"/>
                  <a:gd name="connsiteX19" fmla="*/ 0 w 155014"/>
                  <a:gd name="connsiteY19" fmla="*/ 179152 h 357767"/>
                  <a:gd name="connsiteX20" fmla="*/ 1073 w 155014"/>
                  <a:gd name="connsiteY20" fmla="*/ 172715 h 357767"/>
                  <a:gd name="connsiteX21" fmla="*/ 1609 w 155014"/>
                  <a:gd name="connsiteY21" fmla="*/ 172179 h 357767"/>
                  <a:gd name="connsiteX22" fmla="*/ 1609 w 155014"/>
                  <a:gd name="connsiteY22" fmla="*/ 172179 h 357767"/>
                  <a:gd name="connsiteX23" fmla="*/ 62757 w 155014"/>
                  <a:gd name="connsiteY23" fmla="*/ 138923 h 357767"/>
                  <a:gd name="connsiteX24" fmla="*/ 62221 w 155014"/>
                  <a:gd name="connsiteY24" fmla="*/ 138387 h 357767"/>
                  <a:gd name="connsiteX25" fmla="*/ 65975 w 155014"/>
                  <a:gd name="connsiteY25" fmla="*/ 136241 h 357767"/>
                  <a:gd name="connsiteX26" fmla="*/ 38083 w 155014"/>
                  <a:gd name="connsiteY26" fmla="*/ 113713 h 357767"/>
                  <a:gd name="connsiteX27" fmla="*/ 83139 w 155014"/>
                  <a:gd name="connsiteY27" fmla="*/ 54711 h 357767"/>
                  <a:gd name="connsiteX28" fmla="*/ 95476 w 155014"/>
                  <a:gd name="connsiteY28" fmla="*/ 41838 h 357767"/>
                  <a:gd name="connsiteX29" fmla="*/ 127123 w 155014"/>
                  <a:gd name="connsiteY29" fmla="*/ 15555 h 357767"/>
                  <a:gd name="connsiteX30" fmla="*/ 155015 w 155014"/>
                  <a:gd name="connsiteY30" fmla="*/ 0 h 35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5014" h="357767">
                    <a:moveTo>
                      <a:pt x="155015" y="0"/>
                    </a:moveTo>
                    <a:cubicBezTo>
                      <a:pt x="155015" y="0"/>
                      <a:pt x="155015" y="0"/>
                      <a:pt x="155015" y="0"/>
                    </a:cubicBezTo>
                    <a:cubicBezTo>
                      <a:pt x="151260" y="3218"/>
                      <a:pt x="146969" y="11264"/>
                      <a:pt x="145360" y="13946"/>
                    </a:cubicBezTo>
                    <a:cubicBezTo>
                      <a:pt x="140532" y="21992"/>
                      <a:pt x="135705" y="29501"/>
                      <a:pt x="131414" y="37547"/>
                    </a:cubicBezTo>
                    <a:cubicBezTo>
                      <a:pt x="129805" y="40229"/>
                      <a:pt x="128732" y="42374"/>
                      <a:pt x="127123" y="45056"/>
                    </a:cubicBezTo>
                    <a:cubicBezTo>
                      <a:pt x="127123" y="45593"/>
                      <a:pt x="126587" y="45593"/>
                      <a:pt x="126587" y="46129"/>
                    </a:cubicBezTo>
                    <a:cubicBezTo>
                      <a:pt x="126050" y="47202"/>
                      <a:pt x="124977" y="48274"/>
                      <a:pt x="124441" y="49884"/>
                    </a:cubicBezTo>
                    <a:cubicBezTo>
                      <a:pt x="123905" y="50956"/>
                      <a:pt x="122832" y="52566"/>
                      <a:pt x="122295" y="53638"/>
                    </a:cubicBezTo>
                    <a:cubicBezTo>
                      <a:pt x="118004" y="61684"/>
                      <a:pt x="113713" y="69730"/>
                      <a:pt x="109959" y="78312"/>
                    </a:cubicBezTo>
                    <a:cubicBezTo>
                      <a:pt x="109422" y="79921"/>
                      <a:pt x="108349" y="82067"/>
                      <a:pt x="107813" y="83676"/>
                    </a:cubicBezTo>
                    <a:cubicBezTo>
                      <a:pt x="102986" y="95476"/>
                      <a:pt x="98158" y="107813"/>
                      <a:pt x="95476" y="120150"/>
                    </a:cubicBezTo>
                    <a:cubicBezTo>
                      <a:pt x="89576" y="131414"/>
                      <a:pt x="84749" y="142678"/>
                      <a:pt x="80458" y="154478"/>
                    </a:cubicBezTo>
                    <a:cubicBezTo>
                      <a:pt x="62221" y="205971"/>
                      <a:pt x="64366" y="261219"/>
                      <a:pt x="67048" y="316466"/>
                    </a:cubicBezTo>
                    <a:cubicBezTo>
                      <a:pt x="68121" y="333630"/>
                      <a:pt x="68657" y="340603"/>
                      <a:pt x="69193" y="357768"/>
                    </a:cubicBezTo>
                    <a:cubicBezTo>
                      <a:pt x="69193" y="357768"/>
                      <a:pt x="63830" y="355086"/>
                      <a:pt x="63830" y="355622"/>
                    </a:cubicBezTo>
                    <a:cubicBezTo>
                      <a:pt x="58466" y="352940"/>
                      <a:pt x="59539" y="350258"/>
                      <a:pt x="54175" y="347576"/>
                    </a:cubicBezTo>
                    <a:cubicBezTo>
                      <a:pt x="42911" y="341676"/>
                      <a:pt x="30038" y="341676"/>
                      <a:pt x="18773" y="337385"/>
                    </a:cubicBezTo>
                    <a:cubicBezTo>
                      <a:pt x="15555" y="327730"/>
                      <a:pt x="12337" y="318075"/>
                      <a:pt x="10191" y="308420"/>
                    </a:cubicBezTo>
                    <a:cubicBezTo>
                      <a:pt x="5900" y="289111"/>
                      <a:pt x="4291" y="269801"/>
                      <a:pt x="3218" y="249955"/>
                    </a:cubicBezTo>
                    <a:cubicBezTo>
                      <a:pt x="1609" y="226354"/>
                      <a:pt x="536" y="202753"/>
                      <a:pt x="0" y="179152"/>
                    </a:cubicBezTo>
                    <a:cubicBezTo>
                      <a:pt x="0" y="177006"/>
                      <a:pt x="0" y="174325"/>
                      <a:pt x="1073" y="172715"/>
                    </a:cubicBezTo>
                    <a:cubicBezTo>
                      <a:pt x="1073" y="172179"/>
                      <a:pt x="1609" y="172179"/>
                      <a:pt x="1609" y="172179"/>
                    </a:cubicBezTo>
                    <a:cubicBezTo>
                      <a:pt x="1609" y="172179"/>
                      <a:pt x="1609" y="172179"/>
                      <a:pt x="1609" y="172179"/>
                    </a:cubicBezTo>
                    <a:cubicBezTo>
                      <a:pt x="21992" y="161451"/>
                      <a:pt x="42374" y="149115"/>
                      <a:pt x="62757" y="138923"/>
                    </a:cubicBezTo>
                    <a:cubicBezTo>
                      <a:pt x="62757" y="138923"/>
                      <a:pt x="62757" y="138923"/>
                      <a:pt x="62221" y="138387"/>
                    </a:cubicBezTo>
                    <a:cubicBezTo>
                      <a:pt x="63293" y="137850"/>
                      <a:pt x="64902" y="136778"/>
                      <a:pt x="65975" y="136241"/>
                    </a:cubicBezTo>
                    <a:cubicBezTo>
                      <a:pt x="57393" y="127659"/>
                      <a:pt x="47738" y="120150"/>
                      <a:pt x="38083" y="113713"/>
                    </a:cubicBezTo>
                    <a:cubicBezTo>
                      <a:pt x="52029" y="92794"/>
                      <a:pt x="67048" y="72412"/>
                      <a:pt x="83139" y="54711"/>
                    </a:cubicBezTo>
                    <a:cubicBezTo>
                      <a:pt x="87431" y="50420"/>
                      <a:pt x="91185" y="46129"/>
                      <a:pt x="95476" y="41838"/>
                    </a:cubicBezTo>
                    <a:cubicBezTo>
                      <a:pt x="105668" y="32183"/>
                      <a:pt x="115859" y="23064"/>
                      <a:pt x="127123" y="15555"/>
                    </a:cubicBezTo>
                    <a:cubicBezTo>
                      <a:pt x="135705" y="8582"/>
                      <a:pt x="145360" y="3755"/>
                      <a:pt x="155015" y="0"/>
                    </a:cubicBezTo>
                    <a:close/>
                  </a:path>
                </a:pathLst>
              </a:custGeom>
              <a:solidFill>
                <a:srgbClr val="6D6E71"/>
              </a:solidFill>
              <a:ln w="5348"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8DEEB14-29CC-40D8-A962-171715FACFC6}"/>
                  </a:ext>
                </a:extLst>
              </p:cNvPr>
              <p:cNvSpPr/>
              <p:nvPr/>
            </p:nvSpPr>
            <p:spPr>
              <a:xfrm>
                <a:off x="1035693" y="1806493"/>
                <a:ext cx="61147" cy="33255"/>
              </a:xfrm>
              <a:custGeom>
                <a:avLst/>
                <a:gdLst>
                  <a:gd name="connsiteX0" fmla="*/ 61148 w 61147"/>
                  <a:gd name="connsiteY0" fmla="*/ 0 h 33255"/>
                  <a:gd name="connsiteX1" fmla="*/ 0 w 61147"/>
                  <a:gd name="connsiteY1" fmla="*/ 33256 h 33255"/>
                  <a:gd name="connsiteX2" fmla="*/ 0 w 61147"/>
                  <a:gd name="connsiteY2" fmla="*/ 33256 h 33255"/>
                  <a:gd name="connsiteX3" fmla="*/ 3755 w 61147"/>
                  <a:gd name="connsiteY3" fmla="*/ 31110 h 33255"/>
                  <a:gd name="connsiteX4" fmla="*/ 61148 w 61147"/>
                  <a:gd name="connsiteY4" fmla="*/ 0 h 33255"/>
                  <a:gd name="connsiteX5" fmla="*/ 61148 w 61147"/>
                  <a:gd name="connsiteY5"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47" h="33255">
                    <a:moveTo>
                      <a:pt x="61148" y="0"/>
                    </a:moveTo>
                    <a:cubicBezTo>
                      <a:pt x="40765" y="10728"/>
                      <a:pt x="20383" y="23064"/>
                      <a:pt x="0" y="33256"/>
                    </a:cubicBezTo>
                    <a:cubicBezTo>
                      <a:pt x="0" y="33256"/>
                      <a:pt x="0" y="33256"/>
                      <a:pt x="0" y="33256"/>
                    </a:cubicBezTo>
                    <a:cubicBezTo>
                      <a:pt x="1073" y="32183"/>
                      <a:pt x="2146" y="31647"/>
                      <a:pt x="3755" y="31110"/>
                    </a:cubicBezTo>
                    <a:cubicBezTo>
                      <a:pt x="22528" y="21455"/>
                      <a:pt x="41838" y="9655"/>
                      <a:pt x="61148" y="0"/>
                    </a:cubicBezTo>
                    <a:cubicBezTo>
                      <a:pt x="61148" y="0"/>
                      <a:pt x="61148" y="0"/>
                      <a:pt x="61148" y="0"/>
                    </a:cubicBezTo>
                    <a:close/>
                  </a:path>
                </a:pathLst>
              </a:custGeom>
              <a:solidFill>
                <a:srgbClr val="414042"/>
              </a:solidFill>
              <a:ln w="5348"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D96F2AE9-3F94-4EF6-A3EE-2DB01102044F}"/>
                  </a:ext>
                </a:extLst>
              </p:cNvPr>
              <p:cNvSpPr/>
              <p:nvPr/>
            </p:nvSpPr>
            <p:spPr>
              <a:xfrm>
                <a:off x="1052321" y="1666497"/>
                <a:ext cx="140532" cy="368495"/>
              </a:xfrm>
              <a:custGeom>
                <a:avLst/>
                <a:gdLst>
                  <a:gd name="connsiteX0" fmla="*/ 140532 w 140532"/>
                  <a:gd name="connsiteY0" fmla="*/ 0 h 368495"/>
                  <a:gd name="connsiteX1" fmla="*/ 140532 w 140532"/>
                  <a:gd name="connsiteY1" fmla="*/ 0 h 368495"/>
                  <a:gd name="connsiteX2" fmla="*/ 130878 w 140532"/>
                  <a:gd name="connsiteY2" fmla="*/ 13946 h 368495"/>
                  <a:gd name="connsiteX3" fmla="*/ 116932 w 140532"/>
                  <a:gd name="connsiteY3" fmla="*/ 37547 h 368495"/>
                  <a:gd name="connsiteX4" fmla="*/ 112641 w 140532"/>
                  <a:gd name="connsiteY4" fmla="*/ 45056 h 368495"/>
                  <a:gd name="connsiteX5" fmla="*/ 112104 w 140532"/>
                  <a:gd name="connsiteY5" fmla="*/ 46129 h 368495"/>
                  <a:gd name="connsiteX6" fmla="*/ 109959 w 140532"/>
                  <a:gd name="connsiteY6" fmla="*/ 49884 h 368495"/>
                  <a:gd name="connsiteX7" fmla="*/ 107813 w 140532"/>
                  <a:gd name="connsiteY7" fmla="*/ 53638 h 368495"/>
                  <a:gd name="connsiteX8" fmla="*/ 95476 w 140532"/>
                  <a:gd name="connsiteY8" fmla="*/ 78312 h 368495"/>
                  <a:gd name="connsiteX9" fmla="*/ 93331 w 140532"/>
                  <a:gd name="connsiteY9" fmla="*/ 83676 h 368495"/>
                  <a:gd name="connsiteX10" fmla="*/ 80994 w 140532"/>
                  <a:gd name="connsiteY10" fmla="*/ 120150 h 368495"/>
                  <a:gd name="connsiteX11" fmla="*/ 65975 w 140532"/>
                  <a:gd name="connsiteY11" fmla="*/ 154478 h 368495"/>
                  <a:gd name="connsiteX12" fmla="*/ 52566 w 140532"/>
                  <a:gd name="connsiteY12" fmla="*/ 316466 h 368495"/>
                  <a:gd name="connsiteX13" fmla="*/ 54711 w 140532"/>
                  <a:gd name="connsiteY13" fmla="*/ 367959 h 368495"/>
                  <a:gd name="connsiteX14" fmla="*/ 54711 w 140532"/>
                  <a:gd name="connsiteY14" fmla="*/ 368495 h 368495"/>
                  <a:gd name="connsiteX15" fmla="*/ 38620 w 140532"/>
                  <a:gd name="connsiteY15" fmla="*/ 360450 h 368495"/>
                  <a:gd name="connsiteX16" fmla="*/ 536 w 140532"/>
                  <a:gd name="connsiteY16" fmla="*/ 340067 h 368495"/>
                  <a:gd name="connsiteX17" fmla="*/ 0 w 140532"/>
                  <a:gd name="connsiteY17" fmla="*/ 338994 h 368495"/>
                  <a:gd name="connsiteX18" fmla="*/ 35401 w 140532"/>
                  <a:gd name="connsiteY18" fmla="*/ 349185 h 368495"/>
                  <a:gd name="connsiteX19" fmla="*/ 45056 w 140532"/>
                  <a:gd name="connsiteY19" fmla="*/ 357231 h 368495"/>
                  <a:gd name="connsiteX20" fmla="*/ 50420 w 140532"/>
                  <a:gd name="connsiteY20" fmla="*/ 359377 h 368495"/>
                  <a:gd name="connsiteX21" fmla="*/ 48275 w 140532"/>
                  <a:gd name="connsiteY21" fmla="*/ 318075 h 368495"/>
                  <a:gd name="connsiteX22" fmla="*/ 61684 w 140532"/>
                  <a:gd name="connsiteY22" fmla="*/ 156088 h 368495"/>
                  <a:gd name="connsiteX23" fmla="*/ 76703 w 140532"/>
                  <a:gd name="connsiteY23" fmla="*/ 121759 h 368495"/>
                  <a:gd name="connsiteX24" fmla="*/ 89040 w 140532"/>
                  <a:gd name="connsiteY24" fmla="*/ 85285 h 368495"/>
                  <a:gd name="connsiteX25" fmla="*/ 91185 w 140532"/>
                  <a:gd name="connsiteY25" fmla="*/ 79921 h 368495"/>
                  <a:gd name="connsiteX26" fmla="*/ 103522 w 140532"/>
                  <a:gd name="connsiteY26" fmla="*/ 55247 h 368495"/>
                  <a:gd name="connsiteX27" fmla="*/ 105668 w 140532"/>
                  <a:gd name="connsiteY27" fmla="*/ 51493 h 368495"/>
                  <a:gd name="connsiteX28" fmla="*/ 107813 w 140532"/>
                  <a:gd name="connsiteY28" fmla="*/ 47738 h 368495"/>
                  <a:gd name="connsiteX29" fmla="*/ 108349 w 140532"/>
                  <a:gd name="connsiteY29" fmla="*/ 46665 h 368495"/>
                  <a:gd name="connsiteX30" fmla="*/ 112641 w 140532"/>
                  <a:gd name="connsiteY30" fmla="*/ 39156 h 368495"/>
                  <a:gd name="connsiteX31" fmla="*/ 126586 w 140532"/>
                  <a:gd name="connsiteY31" fmla="*/ 15555 h 368495"/>
                  <a:gd name="connsiteX32" fmla="*/ 136241 w 140532"/>
                  <a:gd name="connsiteY32" fmla="*/ 2146 h 368495"/>
                  <a:gd name="connsiteX33" fmla="*/ 136241 w 140532"/>
                  <a:gd name="connsiteY33" fmla="*/ 1609 h 368495"/>
                  <a:gd name="connsiteX34" fmla="*/ 107813 w 140532"/>
                  <a:gd name="connsiteY34" fmla="*/ 16091 h 368495"/>
                  <a:gd name="connsiteX35" fmla="*/ 140532 w 140532"/>
                  <a:gd name="connsiteY35" fmla="*/ 0 h 3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0532" h="368495">
                    <a:moveTo>
                      <a:pt x="140532" y="0"/>
                    </a:moveTo>
                    <a:cubicBezTo>
                      <a:pt x="140532" y="536"/>
                      <a:pt x="140532" y="536"/>
                      <a:pt x="140532" y="0"/>
                    </a:cubicBezTo>
                    <a:cubicBezTo>
                      <a:pt x="136778" y="3218"/>
                      <a:pt x="132487" y="11264"/>
                      <a:pt x="130878" y="13946"/>
                    </a:cubicBezTo>
                    <a:cubicBezTo>
                      <a:pt x="126050" y="21992"/>
                      <a:pt x="121223" y="29501"/>
                      <a:pt x="116932" y="37547"/>
                    </a:cubicBezTo>
                    <a:cubicBezTo>
                      <a:pt x="115322" y="40229"/>
                      <a:pt x="114250" y="42374"/>
                      <a:pt x="112641" y="45056"/>
                    </a:cubicBezTo>
                    <a:cubicBezTo>
                      <a:pt x="112641" y="45593"/>
                      <a:pt x="112104" y="45593"/>
                      <a:pt x="112104" y="46129"/>
                    </a:cubicBezTo>
                    <a:cubicBezTo>
                      <a:pt x="111568" y="47202"/>
                      <a:pt x="110495" y="48274"/>
                      <a:pt x="109959" y="49884"/>
                    </a:cubicBezTo>
                    <a:cubicBezTo>
                      <a:pt x="109422" y="50956"/>
                      <a:pt x="108349" y="52566"/>
                      <a:pt x="107813" y="53638"/>
                    </a:cubicBezTo>
                    <a:cubicBezTo>
                      <a:pt x="103522" y="61684"/>
                      <a:pt x="99231" y="69730"/>
                      <a:pt x="95476" y="78312"/>
                    </a:cubicBezTo>
                    <a:cubicBezTo>
                      <a:pt x="94940" y="79921"/>
                      <a:pt x="93867" y="82067"/>
                      <a:pt x="93331" y="83676"/>
                    </a:cubicBezTo>
                    <a:cubicBezTo>
                      <a:pt x="88503" y="95476"/>
                      <a:pt x="83676" y="107813"/>
                      <a:pt x="80994" y="120150"/>
                    </a:cubicBezTo>
                    <a:cubicBezTo>
                      <a:pt x="75094" y="131414"/>
                      <a:pt x="70266" y="142678"/>
                      <a:pt x="65975" y="154478"/>
                    </a:cubicBezTo>
                    <a:cubicBezTo>
                      <a:pt x="47738" y="205971"/>
                      <a:pt x="49884" y="261219"/>
                      <a:pt x="52566" y="316466"/>
                    </a:cubicBezTo>
                    <a:cubicBezTo>
                      <a:pt x="53638" y="333630"/>
                      <a:pt x="54175" y="350795"/>
                      <a:pt x="54711" y="367959"/>
                    </a:cubicBezTo>
                    <a:cubicBezTo>
                      <a:pt x="54711" y="367959"/>
                      <a:pt x="54711" y="368495"/>
                      <a:pt x="54711" y="368495"/>
                    </a:cubicBezTo>
                    <a:cubicBezTo>
                      <a:pt x="49347" y="365813"/>
                      <a:pt x="43983" y="363131"/>
                      <a:pt x="38620" y="360450"/>
                    </a:cubicBezTo>
                    <a:cubicBezTo>
                      <a:pt x="25746" y="354013"/>
                      <a:pt x="12873" y="347040"/>
                      <a:pt x="536" y="340067"/>
                    </a:cubicBezTo>
                    <a:cubicBezTo>
                      <a:pt x="536" y="339531"/>
                      <a:pt x="536" y="339531"/>
                      <a:pt x="0" y="338994"/>
                    </a:cubicBezTo>
                    <a:cubicBezTo>
                      <a:pt x="11264" y="343822"/>
                      <a:pt x="24674" y="343822"/>
                      <a:pt x="35401" y="349185"/>
                    </a:cubicBezTo>
                    <a:cubicBezTo>
                      <a:pt x="40765" y="351867"/>
                      <a:pt x="39692" y="354549"/>
                      <a:pt x="45056" y="357231"/>
                    </a:cubicBezTo>
                    <a:cubicBezTo>
                      <a:pt x="45056" y="357231"/>
                      <a:pt x="50420" y="359913"/>
                      <a:pt x="50420" y="359377"/>
                    </a:cubicBezTo>
                    <a:cubicBezTo>
                      <a:pt x="49884" y="342213"/>
                      <a:pt x="48811" y="335240"/>
                      <a:pt x="48275" y="318075"/>
                    </a:cubicBezTo>
                    <a:cubicBezTo>
                      <a:pt x="45593" y="262828"/>
                      <a:pt x="43447" y="207580"/>
                      <a:pt x="61684" y="156088"/>
                    </a:cubicBezTo>
                    <a:cubicBezTo>
                      <a:pt x="65975" y="144287"/>
                      <a:pt x="70803" y="133023"/>
                      <a:pt x="76703" y="121759"/>
                    </a:cubicBezTo>
                    <a:cubicBezTo>
                      <a:pt x="79921" y="109422"/>
                      <a:pt x="84212" y="97085"/>
                      <a:pt x="89040" y="85285"/>
                    </a:cubicBezTo>
                    <a:cubicBezTo>
                      <a:pt x="89576" y="83676"/>
                      <a:pt x="90649" y="81530"/>
                      <a:pt x="91185" y="79921"/>
                    </a:cubicBezTo>
                    <a:cubicBezTo>
                      <a:pt x="94940" y="71875"/>
                      <a:pt x="99231" y="63293"/>
                      <a:pt x="103522" y="55247"/>
                    </a:cubicBezTo>
                    <a:cubicBezTo>
                      <a:pt x="104058" y="54175"/>
                      <a:pt x="105131" y="52566"/>
                      <a:pt x="105668" y="51493"/>
                    </a:cubicBezTo>
                    <a:cubicBezTo>
                      <a:pt x="106204" y="50420"/>
                      <a:pt x="106740" y="48811"/>
                      <a:pt x="107813" y="47738"/>
                    </a:cubicBezTo>
                    <a:cubicBezTo>
                      <a:pt x="107813" y="47202"/>
                      <a:pt x="108349" y="47202"/>
                      <a:pt x="108349" y="46665"/>
                    </a:cubicBezTo>
                    <a:cubicBezTo>
                      <a:pt x="109959" y="43983"/>
                      <a:pt x="111031" y="41838"/>
                      <a:pt x="112641" y="39156"/>
                    </a:cubicBezTo>
                    <a:cubicBezTo>
                      <a:pt x="117468" y="31110"/>
                      <a:pt x="121759" y="23601"/>
                      <a:pt x="126586" y="15555"/>
                    </a:cubicBezTo>
                    <a:cubicBezTo>
                      <a:pt x="128196" y="12873"/>
                      <a:pt x="132487" y="4827"/>
                      <a:pt x="136241" y="2146"/>
                    </a:cubicBezTo>
                    <a:cubicBezTo>
                      <a:pt x="136241" y="2146"/>
                      <a:pt x="136241" y="2146"/>
                      <a:pt x="136241" y="1609"/>
                    </a:cubicBezTo>
                    <a:cubicBezTo>
                      <a:pt x="126586" y="5364"/>
                      <a:pt x="116932" y="10191"/>
                      <a:pt x="107813" y="16091"/>
                    </a:cubicBezTo>
                    <a:cubicBezTo>
                      <a:pt x="119077" y="10191"/>
                      <a:pt x="129805" y="4291"/>
                      <a:pt x="140532" y="0"/>
                    </a:cubicBezTo>
                    <a:close/>
                  </a:path>
                </a:pathLst>
              </a:custGeom>
              <a:solidFill>
                <a:srgbClr val="414042"/>
              </a:solidFill>
              <a:ln w="5348"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4EF60837-EC0C-4BCE-8DB0-C94114B6A9FC}"/>
                  </a:ext>
                </a:extLst>
              </p:cNvPr>
              <p:cNvSpPr/>
              <p:nvPr/>
            </p:nvSpPr>
            <p:spPr>
              <a:xfrm>
                <a:off x="1289939" y="1447116"/>
                <a:ext cx="86357" cy="17904"/>
              </a:xfrm>
              <a:custGeom>
                <a:avLst/>
                <a:gdLst>
                  <a:gd name="connsiteX0" fmla="*/ 1073 w 86357"/>
                  <a:gd name="connsiteY0" fmla="*/ 13410 h 17904"/>
                  <a:gd name="connsiteX1" fmla="*/ 0 w 86357"/>
                  <a:gd name="connsiteY1" fmla="*/ 6973 h 17904"/>
                  <a:gd name="connsiteX2" fmla="*/ 0 w 86357"/>
                  <a:gd name="connsiteY2" fmla="*/ 5364 h 17904"/>
                  <a:gd name="connsiteX3" fmla="*/ 2682 w 86357"/>
                  <a:gd name="connsiteY3" fmla="*/ 4291 h 17904"/>
                  <a:gd name="connsiteX4" fmla="*/ 28965 w 86357"/>
                  <a:gd name="connsiteY4" fmla="*/ 2682 h 17904"/>
                  <a:gd name="connsiteX5" fmla="*/ 37547 w 86357"/>
                  <a:gd name="connsiteY5" fmla="*/ 1609 h 17904"/>
                  <a:gd name="connsiteX6" fmla="*/ 45593 w 86357"/>
                  <a:gd name="connsiteY6" fmla="*/ 0 h 17904"/>
                  <a:gd name="connsiteX7" fmla="*/ 55248 w 86357"/>
                  <a:gd name="connsiteY7" fmla="*/ 1073 h 17904"/>
                  <a:gd name="connsiteX8" fmla="*/ 71875 w 86357"/>
                  <a:gd name="connsiteY8" fmla="*/ 5364 h 17904"/>
                  <a:gd name="connsiteX9" fmla="*/ 86358 w 86357"/>
                  <a:gd name="connsiteY9" fmla="*/ 15019 h 17904"/>
                  <a:gd name="connsiteX10" fmla="*/ 83676 w 86357"/>
                  <a:gd name="connsiteY10" fmla="*/ 13946 h 17904"/>
                  <a:gd name="connsiteX11" fmla="*/ 50956 w 86357"/>
                  <a:gd name="connsiteY11" fmla="*/ 7509 h 17904"/>
                  <a:gd name="connsiteX12" fmla="*/ 34865 w 86357"/>
                  <a:gd name="connsiteY12" fmla="*/ 11264 h 17904"/>
                  <a:gd name="connsiteX13" fmla="*/ 14482 w 86357"/>
                  <a:gd name="connsiteY13" fmla="*/ 15555 h 17904"/>
                  <a:gd name="connsiteX14" fmla="*/ 1073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1073" y="13410"/>
                    </a:moveTo>
                    <a:cubicBezTo>
                      <a:pt x="536" y="11264"/>
                      <a:pt x="0" y="9118"/>
                      <a:pt x="0" y="6973"/>
                    </a:cubicBezTo>
                    <a:cubicBezTo>
                      <a:pt x="0" y="6437"/>
                      <a:pt x="0" y="5900"/>
                      <a:pt x="0" y="5364"/>
                    </a:cubicBezTo>
                    <a:cubicBezTo>
                      <a:pt x="536" y="4291"/>
                      <a:pt x="1609" y="4291"/>
                      <a:pt x="2682" y="4291"/>
                    </a:cubicBezTo>
                    <a:cubicBezTo>
                      <a:pt x="11264" y="3755"/>
                      <a:pt x="20383" y="3218"/>
                      <a:pt x="28965" y="2682"/>
                    </a:cubicBezTo>
                    <a:cubicBezTo>
                      <a:pt x="31647" y="2682"/>
                      <a:pt x="34865" y="2146"/>
                      <a:pt x="37547" y="1609"/>
                    </a:cubicBezTo>
                    <a:cubicBezTo>
                      <a:pt x="40229" y="1073"/>
                      <a:pt x="42911" y="536"/>
                      <a:pt x="45593" y="0"/>
                    </a:cubicBezTo>
                    <a:cubicBezTo>
                      <a:pt x="48811" y="0"/>
                      <a:pt x="52029" y="536"/>
                      <a:pt x="55248" y="1073"/>
                    </a:cubicBezTo>
                    <a:cubicBezTo>
                      <a:pt x="61148" y="2146"/>
                      <a:pt x="66512" y="3218"/>
                      <a:pt x="71875" y="5364"/>
                    </a:cubicBezTo>
                    <a:cubicBezTo>
                      <a:pt x="77239" y="7509"/>
                      <a:pt x="82603" y="10728"/>
                      <a:pt x="86358" y="15019"/>
                    </a:cubicBezTo>
                    <a:cubicBezTo>
                      <a:pt x="85285" y="15019"/>
                      <a:pt x="84749" y="14482"/>
                      <a:pt x="83676" y="13946"/>
                    </a:cubicBezTo>
                    <a:cubicBezTo>
                      <a:pt x="73485" y="9118"/>
                      <a:pt x="62220" y="5900"/>
                      <a:pt x="50956" y="7509"/>
                    </a:cubicBezTo>
                    <a:cubicBezTo>
                      <a:pt x="45593" y="8046"/>
                      <a:pt x="40229" y="10191"/>
                      <a:pt x="34865" y="11264"/>
                    </a:cubicBezTo>
                    <a:cubicBezTo>
                      <a:pt x="28428" y="12873"/>
                      <a:pt x="21455" y="14482"/>
                      <a:pt x="14482" y="15555"/>
                    </a:cubicBezTo>
                    <a:cubicBezTo>
                      <a:pt x="9655" y="17701"/>
                      <a:pt x="3218" y="20383"/>
                      <a:pt x="1073" y="13410"/>
                    </a:cubicBezTo>
                    <a:close/>
                  </a:path>
                </a:pathLst>
              </a:custGeom>
              <a:solidFill>
                <a:srgbClr val="231F20"/>
              </a:solidFill>
              <a:ln w="5348"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42FC547A-62B2-4E04-ABB3-E90B890A37EF}"/>
                  </a:ext>
                </a:extLst>
              </p:cNvPr>
              <p:cNvSpPr/>
              <p:nvPr/>
            </p:nvSpPr>
            <p:spPr>
              <a:xfrm>
                <a:off x="1299594" y="1466385"/>
                <a:ext cx="56856" cy="26719"/>
              </a:xfrm>
              <a:custGeom>
                <a:avLst/>
                <a:gdLst>
                  <a:gd name="connsiteX0" fmla="*/ 56857 w 56856"/>
                  <a:gd name="connsiteY0" fmla="*/ 10232 h 26719"/>
                  <a:gd name="connsiteX1" fmla="*/ 26819 w 56856"/>
                  <a:gd name="connsiteY1" fmla="*/ 41 h 26719"/>
                  <a:gd name="connsiteX2" fmla="*/ 19846 w 56856"/>
                  <a:gd name="connsiteY2" fmla="*/ 1114 h 26719"/>
                  <a:gd name="connsiteX3" fmla="*/ 0 w 56856"/>
                  <a:gd name="connsiteY3" fmla="*/ 7014 h 26719"/>
                  <a:gd name="connsiteX4" fmla="*/ 5364 w 56856"/>
                  <a:gd name="connsiteY4" fmla="*/ 7550 h 26719"/>
                  <a:gd name="connsiteX5" fmla="*/ 536 w 56856"/>
                  <a:gd name="connsiteY5" fmla="*/ 21496 h 26719"/>
                  <a:gd name="connsiteX6" fmla="*/ 1609 w 56856"/>
                  <a:gd name="connsiteY6" fmla="*/ 19887 h 26719"/>
                  <a:gd name="connsiteX7" fmla="*/ 15019 w 56856"/>
                  <a:gd name="connsiteY7" fmla="*/ 25787 h 26719"/>
                  <a:gd name="connsiteX8" fmla="*/ 50420 w 56856"/>
                  <a:gd name="connsiteY8" fmla="*/ 21496 h 26719"/>
                  <a:gd name="connsiteX9" fmla="*/ 50956 w 56856"/>
                  <a:gd name="connsiteY9" fmla="*/ 14523 h 26719"/>
                  <a:gd name="connsiteX10" fmla="*/ 56857 w 56856"/>
                  <a:gd name="connsiteY10" fmla="*/ 10232 h 26719"/>
                  <a:gd name="connsiteX11" fmla="*/ 47738 w 56856"/>
                  <a:gd name="connsiteY11" fmla="*/ 15060 h 26719"/>
                  <a:gd name="connsiteX12" fmla="*/ 43447 w 56856"/>
                  <a:gd name="connsiteY12" fmla="*/ 19887 h 26719"/>
                  <a:gd name="connsiteX13" fmla="*/ 37547 w 56856"/>
                  <a:gd name="connsiteY13" fmla="*/ 22032 h 26719"/>
                  <a:gd name="connsiteX14" fmla="*/ 15555 w 56856"/>
                  <a:gd name="connsiteY14" fmla="*/ 23642 h 26719"/>
                  <a:gd name="connsiteX15" fmla="*/ 7509 w 56856"/>
                  <a:gd name="connsiteY15" fmla="*/ 20960 h 26719"/>
                  <a:gd name="connsiteX16" fmla="*/ 3218 w 56856"/>
                  <a:gd name="connsiteY16" fmla="*/ 17741 h 26719"/>
                  <a:gd name="connsiteX17" fmla="*/ 9119 w 56856"/>
                  <a:gd name="connsiteY17" fmla="*/ 7550 h 26719"/>
                  <a:gd name="connsiteX18" fmla="*/ 10728 w 56856"/>
                  <a:gd name="connsiteY18" fmla="*/ 5941 h 26719"/>
                  <a:gd name="connsiteX19" fmla="*/ 13410 w 56856"/>
                  <a:gd name="connsiteY19" fmla="*/ 5405 h 26719"/>
                  <a:gd name="connsiteX20" fmla="*/ 15019 w 56856"/>
                  <a:gd name="connsiteY20" fmla="*/ 5405 h 26719"/>
                  <a:gd name="connsiteX21" fmla="*/ 18237 w 56856"/>
                  <a:gd name="connsiteY21" fmla="*/ 4868 h 26719"/>
                  <a:gd name="connsiteX22" fmla="*/ 20919 w 56856"/>
                  <a:gd name="connsiteY22" fmla="*/ 4868 h 26719"/>
                  <a:gd name="connsiteX23" fmla="*/ 25746 w 56856"/>
                  <a:gd name="connsiteY23" fmla="*/ 4868 h 26719"/>
                  <a:gd name="connsiteX24" fmla="*/ 33792 w 56856"/>
                  <a:gd name="connsiteY24" fmla="*/ 5941 h 26719"/>
                  <a:gd name="connsiteX25" fmla="*/ 35938 w 56856"/>
                  <a:gd name="connsiteY25" fmla="*/ 6477 h 26719"/>
                  <a:gd name="connsiteX26" fmla="*/ 36474 w 56856"/>
                  <a:gd name="connsiteY26" fmla="*/ 6477 h 26719"/>
                  <a:gd name="connsiteX27" fmla="*/ 38083 w 56856"/>
                  <a:gd name="connsiteY27" fmla="*/ 7014 h 26719"/>
                  <a:gd name="connsiteX28" fmla="*/ 38620 w 56856"/>
                  <a:gd name="connsiteY28" fmla="*/ 7014 h 26719"/>
                  <a:gd name="connsiteX29" fmla="*/ 40765 w 56856"/>
                  <a:gd name="connsiteY29" fmla="*/ 8087 h 26719"/>
                  <a:gd name="connsiteX30" fmla="*/ 42911 w 56856"/>
                  <a:gd name="connsiteY30" fmla="*/ 9159 h 26719"/>
                  <a:gd name="connsiteX31" fmla="*/ 42911 w 56856"/>
                  <a:gd name="connsiteY31" fmla="*/ 9159 h 26719"/>
                  <a:gd name="connsiteX32" fmla="*/ 44520 w 56856"/>
                  <a:gd name="connsiteY32" fmla="*/ 10232 h 26719"/>
                  <a:gd name="connsiteX33" fmla="*/ 45593 w 56856"/>
                  <a:gd name="connsiteY33" fmla="*/ 10768 h 26719"/>
                  <a:gd name="connsiteX34" fmla="*/ 47202 w 56856"/>
                  <a:gd name="connsiteY34" fmla="*/ 11841 h 26719"/>
                  <a:gd name="connsiteX35" fmla="*/ 47738 w 56856"/>
                  <a:gd name="connsiteY35" fmla="*/ 15060 h 2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856" h="26719">
                    <a:moveTo>
                      <a:pt x="56857" y="10232"/>
                    </a:moveTo>
                    <a:cubicBezTo>
                      <a:pt x="48275" y="4332"/>
                      <a:pt x="37547" y="-496"/>
                      <a:pt x="26819" y="41"/>
                    </a:cubicBezTo>
                    <a:cubicBezTo>
                      <a:pt x="24137" y="41"/>
                      <a:pt x="21992" y="577"/>
                      <a:pt x="19846" y="1114"/>
                    </a:cubicBezTo>
                    <a:cubicBezTo>
                      <a:pt x="13410" y="2186"/>
                      <a:pt x="5900" y="4332"/>
                      <a:pt x="0" y="7014"/>
                    </a:cubicBezTo>
                    <a:cubicBezTo>
                      <a:pt x="1609" y="7014"/>
                      <a:pt x="4291" y="7014"/>
                      <a:pt x="5364" y="7550"/>
                    </a:cubicBezTo>
                    <a:cubicBezTo>
                      <a:pt x="2682" y="11305"/>
                      <a:pt x="0" y="16669"/>
                      <a:pt x="536" y="21496"/>
                    </a:cubicBezTo>
                    <a:cubicBezTo>
                      <a:pt x="1073" y="20960"/>
                      <a:pt x="1609" y="20423"/>
                      <a:pt x="1609" y="19887"/>
                    </a:cubicBezTo>
                    <a:cubicBezTo>
                      <a:pt x="5364" y="23105"/>
                      <a:pt x="10191" y="24714"/>
                      <a:pt x="15019" y="25787"/>
                    </a:cubicBezTo>
                    <a:cubicBezTo>
                      <a:pt x="26819" y="27933"/>
                      <a:pt x="39156" y="26324"/>
                      <a:pt x="50420" y="21496"/>
                    </a:cubicBezTo>
                    <a:cubicBezTo>
                      <a:pt x="50956" y="19351"/>
                      <a:pt x="50956" y="16669"/>
                      <a:pt x="50956" y="14523"/>
                    </a:cubicBezTo>
                    <a:cubicBezTo>
                      <a:pt x="53102" y="13987"/>
                      <a:pt x="55247" y="12378"/>
                      <a:pt x="56857" y="10232"/>
                    </a:cubicBezTo>
                    <a:close/>
                    <a:moveTo>
                      <a:pt x="47738" y="15060"/>
                    </a:moveTo>
                    <a:cubicBezTo>
                      <a:pt x="47202" y="17205"/>
                      <a:pt x="45056" y="18814"/>
                      <a:pt x="43447" y="19887"/>
                    </a:cubicBezTo>
                    <a:cubicBezTo>
                      <a:pt x="41302" y="20960"/>
                      <a:pt x="39156" y="21496"/>
                      <a:pt x="37547" y="22032"/>
                    </a:cubicBezTo>
                    <a:cubicBezTo>
                      <a:pt x="30574" y="23642"/>
                      <a:pt x="22528" y="25251"/>
                      <a:pt x="15555" y="23642"/>
                    </a:cubicBezTo>
                    <a:cubicBezTo>
                      <a:pt x="12873" y="23105"/>
                      <a:pt x="10191" y="22032"/>
                      <a:pt x="7509" y="20960"/>
                    </a:cubicBezTo>
                    <a:cubicBezTo>
                      <a:pt x="5900" y="20423"/>
                      <a:pt x="3218" y="18278"/>
                      <a:pt x="3218" y="17741"/>
                    </a:cubicBezTo>
                    <a:cubicBezTo>
                      <a:pt x="3218" y="17205"/>
                      <a:pt x="8046" y="9159"/>
                      <a:pt x="9119" y="7550"/>
                    </a:cubicBezTo>
                    <a:cubicBezTo>
                      <a:pt x="9655" y="7014"/>
                      <a:pt x="10191" y="6477"/>
                      <a:pt x="10728" y="5941"/>
                    </a:cubicBezTo>
                    <a:cubicBezTo>
                      <a:pt x="11264" y="5405"/>
                      <a:pt x="12337" y="5405"/>
                      <a:pt x="13410" y="5405"/>
                    </a:cubicBezTo>
                    <a:cubicBezTo>
                      <a:pt x="13946" y="5405"/>
                      <a:pt x="14482" y="5405"/>
                      <a:pt x="15019" y="5405"/>
                    </a:cubicBezTo>
                    <a:cubicBezTo>
                      <a:pt x="16092" y="5405"/>
                      <a:pt x="17164" y="4868"/>
                      <a:pt x="18237" y="4868"/>
                    </a:cubicBezTo>
                    <a:cubicBezTo>
                      <a:pt x="19310" y="4868"/>
                      <a:pt x="19846" y="4868"/>
                      <a:pt x="20919" y="4868"/>
                    </a:cubicBezTo>
                    <a:cubicBezTo>
                      <a:pt x="22528" y="4868"/>
                      <a:pt x="24137" y="4868"/>
                      <a:pt x="25746" y="4868"/>
                    </a:cubicBezTo>
                    <a:cubicBezTo>
                      <a:pt x="28428" y="4868"/>
                      <a:pt x="31110" y="5405"/>
                      <a:pt x="33792" y="5941"/>
                    </a:cubicBezTo>
                    <a:cubicBezTo>
                      <a:pt x="34329" y="5941"/>
                      <a:pt x="35401" y="6477"/>
                      <a:pt x="35938" y="6477"/>
                    </a:cubicBezTo>
                    <a:cubicBezTo>
                      <a:pt x="35938" y="6477"/>
                      <a:pt x="36474" y="6477"/>
                      <a:pt x="36474" y="6477"/>
                    </a:cubicBezTo>
                    <a:cubicBezTo>
                      <a:pt x="37010" y="6477"/>
                      <a:pt x="37547" y="7014"/>
                      <a:pt x="38083" y="7014"/>
                    </a:cubicBezTo>
                    <a:cubicBezTo>
                      <a:pt x="38083" y="7014"/>
                      <a:pt x="38620" y="7014"/>
                      <a:pt x="38620" y="7014"/>
                    </a:cubicBezTo>
                    <a:cubicBezTo>
                      <a:pt x="39156" y="7550"/>
                      <a:pt x="40229" y="7550"/>
                      <a:pt x="40765" y="8087"/>
                    </a:cubicBezTo>
                    <a:cubicBezTo>
                      <a:pt x="41302" y="8623"/>
                      <a:pt x="42374" y="8623"/>
                      <a:pt x="42911" y="9159"/>
                    </a:cubicBezTo>
                    <a:cubicBezTo>
                      <a:pt x="42911" y="9159"/>
                      <a:pt x="42911" y="9159"/>
                      <a:pt x="42911" y="9159"/>
                    </a:cubicBezTo>
                    <a:cubicBezTo>
                      <a:pt x="43447" y="9159"/>
                      <a:pt x="43983" y="9696"/>
                      <a:pt x="44520" y="10232"/>
                    </a:cubicBezTo>
                    <a:cubicBezTo>
                      <a:pt x="45056" y="10232"/>
                      <a:pt x="45056" y="10768"/>
                      <a:pt x="45593" y="10768"/>
                    </a:cubicBezTo>
                    <a:cubicBezTo>
                      <a:pt x="46129" y="11305"/>
                      <a:pt x="46665" y="11305"/>
                      <a:pt x="47202" y="11841"/>
                    </a:cubicBezTo>
                    <a:cubicBezTo>
                      <a:pt x="47202" y="11841"/>
                      <a:pt x="48811" y="13450"/>
                      <a:pt x="47738" y="15060"/>
                    </a:cubicBezTo>
                    <a:close/>
                  </a:path>
                </a:pathLst>
              </a:custGeom>
              <a:solidFill>
                <a:srgbClr val="CF9E76"/>
              </a:solidFill>
              <a:ln w="5348"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FD1A713D-F810-4704-B676-A22AC3EAC526}"/>
                  </a:ext>
                </a:extLst>
              </p:cNvPr>
              <p:cNvSpPr/>
              <p:nvPr/>
            </p:nvSpPr>
            <p:spPr>
              <a:xfrm>
                <a:off x="1302812" y="1471253"/>
                <a:ext cx="44880" cy="19439"/>
              </a:xfrm>
              <a:custGeom>
                <a:avLst/>
                <a:gdLst>
                  <a:gd name="connsiteX0" fmla="*/ 44520 w 44880"/>
                  <a:gd name="connsiteY0" fmla="*/ 10191 h 19439"/>
                  <a:gd name="connsiteX1" fmla="*/ 40229 w 44880"/>
                  <a:gd name="connsiteY1" fmla="*/ 15019 h 19439"/>
                  <a:gd name="connsiteX2" fmla="*/ 34329 w 44880"/>
                  <a:gd name="connsiteY2" fmla="*/ 17164 h 19439"/>
                  <a:gd name="connsiteX3" fmla="*/ 12337 w 44880"/>
                  <a:gd name="connsiteY3" fmla="*/ 18773 h 19439"/>
                  <a:gd name="connsiteX4" fmla="*/ 4291 w 44880"/>
                  <a:gd name="connsiteY4" fmla="*/ 16091 h 19439"/>
                  <a:gd name="connsiteX5" fmla="*/ 0 w 44880"/>
                  <a:gd name="connsiteY5" fmla="*/ 12873 h 19439"/>
                  <a:gd name="connsiteX6" fmla="*/ 5900 w 44880"/>
                  <a:gd name="connsiteY6" fmla="*/ 2682 h 19439"/>
                  <a:gd name="connsiteX7" fmla="*/ 7509 w 44880"/>
                  <a:gd name="connsiteY7" fmla="*/ 1073 h 19439"/>
                  <a:gd name="connsiteX8" fmla="*/ 10191 w 44880"/>
                  <a:gd name="connsiteY8" fmla="*/ 536 h 19439"/>
                  <a:gd name="connsiteX9" fmla="*/ 11800 w 44880"/>
                  <a:gd name="connsiteY9" fmla="*/ 536 h 19439"/>
                  <a:gd name="connsiteX10" fmla="*/ 17701 w 44880"/>
                  <a:gd name="connsiteY10" fmla="*/ 0 h 19439"/>
                  <a:gd name="connsiteX11" fmla="*/ 22528 w 44880"/>
                  <a:gd name="connsiteY11" fmla="*/ 0 h 19439"/>
                  <a:gd name="connsiteX12" fmla="*/ 30574 w 44880"/>
                  <a:gd name="connsiteY12" fmla="*/ 1073 h 19439"/>
                  <a:gd name="connsiteX13" fmla="*/ 35401 w 44880"/>
                  <a:gd name="connsiteY13" fmla="*/ 2682 h 19439"/>
                  <a:gd name="connsiteX14" fmla="*/ 43447 w 44880"/>
                  <a:gd name="connsiteY14" fmla="*/ 6973 h 19439"/>
                  <a:gd name="connsiteX15" fmla="*/ 44520 w 44880"/>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80" h="19439">
                    <a:moveTo>
                      <a:pt x="44520" y="10191"/>
                    </a:moveTo>
                    <a:cubicBezTo>
                      <a:pt x="43983" y="12337"/>
                      <a:pt x="41838" y="13946"/>
                      <a:pt x="40229" y="15019"/>
                    </a:cubicBezTo>
                    <a:cubicBezTo>
                      <a:pt x="38083" y="16091"/>
                      <a:pt x="35938" y="16628"/>
                      <a:pt x="34329" y="17164"/>
                    </a:cubicBezTo>
                    <a:cubicBezTo>
                      <a:pt x="27356" y="18773"/>
                      <a:pt x="19310" y="20383"/>
                      <a:pt x="12337" y="18773"/>
                    </a:cubicBezTo>
                    <a:cubicBezTo>
                      <a:pt x="9655" y="18237"/>
                      <a:pt x="6973" y="17164"/>
                      <a:pt x="4291" y="16091"/>
                    </a:cubicBezTo>
                    <a:cubicBezTo>
                      <a:pt x="2682" y="15555"/>
                      <a:pt x="0" y="13410"/>
                      <a:pt x="0" y="12873"/>
                    </a:cubicBezTo>
                    <a:cubicBezTo>
                      <a:pt x="0" y="12337"/>
                      <a:pt x="4827" y="4291"/>
                      <a:pt x="5900" y="2682"/>
                    </a:cubicBezTo>
                    <a:cubicBezTo>
                      <a:pt x="6437" y="2146"/>
                      <a:pt x="6973" y="1609"/>
                      <a:pt x="7509" y="1073"/>
                    </a:cubicBezTo>
                    <a:cubicBezTo>
                      <a:pt x="8046" y="536"/>
                      <a:pt x="9119" y="536"/>
                      <a:pt x="10191" y="536"/>
                    </a:cubicBezTo>
                    <a:cubicBezTo>
                      <a:pt x="10728" y="536"/>
                      <a:pt x="11264" y="536"/>
                      <a:pt x="11800" y="536"/>
                    </a:cubicBezTo>
                    <a:cubicBezTo>
                      <a:pt x="13946" y="0"/>
                      <a:pt x="15555" y="0"/>
                      <a:pt x="17701" y="0"/>
                    </a:cubicBezTo>
                    <a:cubicBezTo>
                      <a:pt x="19310" y="0"/>
                      <a:pt x="20919" y="0"/>
                      <a:pt x="22528" y="0"/>
                    </a:cubicBezTo>
                    <a:cubicBezTo>
                      <a:pt x="25210" y="0"/>
                      <a:pt x="27892" y="536"/>
                      <a:pt x="30574" y="1073"/>
                    </a:cubicBezTo>
                    <a:cubicBezTo>
                      <a:pt x="32183" y="1609"/>
                      <a:pt x="33792" y="2146"/>
                      <a:pt x="35401" y="2682"/>
                    </a:cubicBezTo>
                    <a:cubicBezTo>
                      <a:pt x="38083" y="3755"/>
                      <a:pt x="41302" y="5364"/>
                      <a:pt x="43447" y="6973"/>
                    </a:cubicBezTo>
                    <a:cubicBezTo>
                      <a:pt x="43983" y="6973"/>
                      <a:pt x="45593" y="8582"/>
                      <a:pt x="44520" y="10191"/>
                    </a:cubicBezTo>
                    <a:close/>
                  </a:path>
                </a:pathLst>
              </a:custGeom>
              <a:solidFill>
                <a:srgbClr val="FFFFFF"/>
              </a:solidFill>
              <a:ln w="5348"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82746F18-46AB-4799-A14B-E1D97438461A}"/>
                  </a:ext>
                </a:extLst>
              </p:cNvPr>
              <p:cNvSpPr/>
              <p:nvPr/>
            </p:nvSpPr>
            <p:spPr>
              <a:xfrm>
                <a:off x="1313003" y="1470717"/>
                <a:ext cx="24673" cy="17700"/>
              </a:xfrm>
              <a:custGeom>
                <a:avLst/>
                <a:gdLst>
                  <a:gd name="connsiteX0" fmla="*/ 24674 w 24673"/>
                  <a:gd name="connsiteY0" fmla="*/ 5364 h 17700"/>
                  <a:gd name="connsiteX1" fmla="*/ 12337 w 24673"/>
                  <a:gd name="connsiteY1" fmla="*/ 17701 h 17700"/>
                  <a:gd name="connsiteX2" fmla="*/ 0 w 24673"/>
                  <a:gd name="connsiteY2" fmla="*/ 5364 h 17700"/>
                  <a:gd name="connsiteX3" fmla="*/ 1073 w 24673"/>
                  <a:gd name="connsiteY3" fmla="*/ 536 h 17700"/>
                  <a:gd name="connsiteX4" fmla="*/ 6973 w 24673"/>
                  <a:gd name="connsiteY4" fmla="*/ 0 h 17700"/>
                  <a:gd name="connsiteX5" fmla="*/ 11800 w 24673"/>
                  <a:gd name="connsiteY5" fmla="*/ 0 h 17700"/>
                  <a:gd name="connsiteX6" fmla="*/ 19846 w 24673"/>
                  <a:gd name="connsiteY6" fmla="*/ 1073 h 17700"/>
                  <a:gd name="connsiteX7" fmla="*/ 24674 w 24673"/>
                  <a:gd name="connsiteY7" fmla="*/ 2682 h 17700"/>
                  <a:gd name="connsiteX8" fmla="*/ 24674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24674" y="5364"/>
                    </a:moveTo>
                    <a:cubicBezTo>
                      <a:pt x="24674" y="12337"/>
                      <a:pt x="19310" y="17701"/>
                      <a:pt x="12337" y="17701"/>
                    </a:cubicBezTo>
                    <a:cubicBezTo>
                      <a:pt x="5364" y="17701"/>
                      <a:pt x="0" y="12337"/>
                      <a:pt x="0" y="5364"/>
                    </a:cubicBezTo>
                    <a:cubicBezTo>
                      <a:pt x="0" y="3755"/>
                      <a:pt x="536" y="2146"/>
                      <a:pt x="1073" y="536"/>
                    </a:cubicBezTo>
                    <a:cubicBezTo>
                      <a:pt x="3218" y="0"/>
                      <a:pt x="4827" y="0"/>
                      <a:pt x="6973" y="0"/>
                    </a:cubicBezTo>
                    <a:cubicBezTo>
                      <a:pt x="8582" y="0"/>
                      <a:pt x="10191" y="0"/>
                      <a:pt x="11800" y="0"/>
                    </a:cubicBezTo>
                    <a:cubicBezTo>
                      <a:pt x="14482" y="0"/>
                      <a:pt x="17164" y="536"/>
                      <a:pt x="19846" y="1073"/>
                    </a:cubicBezTo>
                    <a:cubicBezTo>
                      <a:pt x="21455" y="1609"/>
                      <a:pt x="23064" y="2146"/>
                      <a:pt x="24674" y="2682"/>
                    </a:cubicBezTo>
                    <a:cubicBezTo>
                      <a:pt x="24674" y="3218"/>
                      <a:pt x="24674" y="4291"/>
                      <a:pt x="24674"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323A2798-D369-4EDB-8EB3-273D6DC060C1}"/>
                  </a:ext>
                </a:extLst>
              </p:cNvPr>
              <p:cNvSpPr/>
              <p:nvPr/>
            </p:nvSpPr>
            <p:spPr>
              <a:xfrm>
                <a:off x="1321585"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7446D736-C37B-4CD9-B957-24098EC0B2B3}"/>
                  </a:ext>
                </a:extLst>
              </p:cNvPr>
              <p:cNvSpPr/>
              <p:nvPr/>
            </p:nvSpPr>
            <p:spPr>
              <a:xfrm>
                <a:off x="1326413" y="1471748"/>
                <a:ext cx="5900" cy="7551"/>
              </a:xfrm>
              <a:custGeom>
                <a:avLst/>
                <a:gdLst>
                  <a:gd name="connsiteX0" fmla="*/ 536 w 5900"/>
                  <a:gd name="connsiteY0" fmla="*/ 2188 h 7551"/>
                  <a:gd name="connsiteX1" fmla="*/ 0 w 5900"/>
                  <a:gd name="connsiteY1" fmla="*/ 5406 h 7551"/>
                  <a:gd name="connsiteX2" fmla="*/ 2146 w 5900"/>
                  <a:gd name="connsiteY2" fmla="*/ 7552 h 7551"/>
                  <a:gd name="connsiteX3" fmla="*/ 4827 w 5900"/>
                  <a:gd name="connsiteY3" fmla="*/ 5942 h 7551"/>
                  <a:gd name="connsiteX4" fmla="*/ 5900 w 5900"/>
                  <a:gd name="connsiteY4" fmla="*/ 3261 h 7551"/>
                  <a:gd name="connsiteX5" fmla="*/ 4827 w 5900"/>
                  <a:gd name="connsiteY5" fmla="*/ 579 h 7551"/>
                  <a:gd name="connsiteX6" fmla="*/ 536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 y="2188"/>
                    </a:moveTo>
                    <a:cubicBezTo>
                      <a:pt x="0" y="3261"/>
                      <a:pt x="0" y="4333"/>
                      <a:pt x="0" y="5406"/>
                    </a:cubicBezTo>
                    <a:cubicBezTo>
                      <a:pt x="0" y="6479"/>
                      <a:pt x="1073" y="7015"/>
                      <a:pt x="2146" y="7552"/>
                    </a:cubicBezTo>
                    <a:cubicBezTo>
                      <a:pt x="3218" y="7552"/>
                      <a:pt x="4291" y="7015"/>
                      <a:pt x="4827" y="5942"/>
                    </a:cubicBezTo>
                    <a:cubicBezTo>
                      <a:pt x="5364" y="5406"/>
                      <a:pt x="5900" y="4333"/>
                      <a:pt x="5900" y="3261"/>
                    </a:cubicBezTo>
                    <a:cubicBezTo>
                      <a:pt x="5900" y="2188"/>
                      <a:pt x="5364" y="1115"/>
                      <a:pt x="4827" y="579"/>
                    </a:cubicBezTo>
                    <a:cubicBezTo>
                      <a:pt x="3218" y="-1031"/>
                      <a:pt x="1073" y="1115"/>
                      <a:pt x="536" y="2188"/>
                    </a:cubicBezTo>
                    <a:close/>
                  </a:path>
                </a:pathLst>
              </a:custGeom>
              <a:solidFill>
                <a:srgbClr val="F1F2F2"/>
              </a:solidFill>
              <a:ln w="5348"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F65EFA56-5A39-4C56-B453-14BF8F7E1922}"/>
                  </a:ext>
                </a:extLst>
              </p:cNvPr>
              <p:cNvSpPr/>
              <p:nvPr/>
            </p:nvSpPr>
            <p:spPr>
              <a:xfrm>
                <a:off x="1165498" y="1447116"/>
                <a:ext cx="86357" cy="17904"/>
              </a:xfrm>
              <a:custGeom>
                <a:avLst/>
                <a:gdLst>
                  <a:gd name="connsiteX0" fmla="*/ 85285 w 86357"/>
                  <a:gd name="connsiteY0" fmla="*/ 13410 h 17904"/>
                  <a:gd name="connsiteX1" fmla="*/ 86358 w 86357"/>
                  <a:gd name="connsiteY1" fmla="*/ 6973 h 17904"/>
                  <a:gd name="connsiteX2" fmla="*/ 86358 w 86357"/>
                  <a:gd name="connsiteY2" fmla="*/ 5364 h 17904"/>
                  <a:gd name="connsiteX3" fmla="*/ 83676 w 86357"/>
                  <a:gd name="connsiteY3" fmla="*/ 4291 h 17904"/>
                  <a:gd name="connsiteX4" fmla="*/ 57393 w 86357"/>
                  <a:gd name="connsiteY4" fmla="*/ 2682 h 17904"/>
                  <a:gd name="connsiteX5" fmla="*/ 48811 w 86357"/>
                  <a:gd name="connsiteY5" fmla="*/ 1609 h 17904"/>
                  <a:gd name="connsiteX6" fmla="*/ 40765 w 86357"/>
                  <a:gd name="connsiteY6" fmla="*/ 0 h 17904"/>
                  <a:gd name="connsiteX7" fmla="*/ 31110 w 86357"/>
                  <a:gd name="connsiteY7" fmla="*/ 1073 h 17904"/>
                  <a:gd name="connsiteX8" fmla="*/ 14482 w 86357"/>
                  <a:gd name="connsiteY8" fmla="*/ 5364 h 17904"/>
                  <a:gd name="connsiteX9" fmla="*/ 0 w 86357"/>
                  <a:gd name="connsiteY9" fmla="*/ 15019 h 17904"/>
                  <a:gd name="connsiteX10" fmla="*/ 2682 w 86357"/>
                  <a:gd name="connsiteY10" fmla="*/ 13946 h 17904"/>
                  <a:gd name="connsiteX11" fmla="*/ 35401 w 86357"/>
                  <a:gd name="connsiteY11" fmla="*/ 7509 h 17904"/>
                  <a:gd name="connsiteX12" fmla="*/ 51493 w 86357"/>
                  <a:gd name="connsiteY12" fmla="*/ 11264 h 17904"/>
                  <a:gd name="connsiteX13" fmla="*/ 71875 w 86357"/>
                  <a:gd name="connsiteY13" fmla="*/ 15555 h 17904"/>
                  <a:gd name="connsiteX14" fmla="*/ 85285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85285" y="13410"/>
                    </a:moveTo>
                    <a:cubicBezTo>
                      <a:pt x="85821" y="11264"/>
                      <a:pt x="86358" y="9118"/>
                      <a:pt x="86358" y="6973"/>
                    </a:cubicBezTo>
                    <a:cubicBezTo>
                      <a:pt x="86358" y="6437"/>
                      <a:pt x="86358" y="5900"/>
                      <a:pt x="86358" y="5364"/>
                    </a:cubicBezTo>
                    <a:cubicBezTo>
                      <a:pt x="85821" y="4291"/>
                      <a:pt x="84749" y="4291"/>
                      <a:pt x="83676" y="4291"/>
                    </a:cubicBezTo>
                    <a:cubicBezTo>
                      <a:pt x="75094" y="3755"/>
                      <a:pt x="65975" y="3218"/>
                      <a:pt x="57393" y="2682"/>
                    </a:cubicBezTo>
                    <a:cubicBezTo>
                      <a:pt x="54711" y="2682"/>
                      <a:pt x="51493" y="2146"/>
                      <a:pt x="48811" y="1609"/>
                    </a:cubicBezTo>
                    <a:cubicBezTo>
                      <a:pt x="46129" y="1073"/>
                      <a:pt x="43447" y="536"/>
                      <a:pt x="40765" y="0"/>
                    </a:cubicBezTo>
                    <a:cubicBezTo>
                      <a:pt x="37547" y="0"/>
                      <a:pt x="34329" y="536"/>
                      <a:pt x="31110" y="1073"/>
                    </a:cubicBezTo>
                    <a:cubicBezTo>
                      <a:pt x="25210" y="2146"/>
                      <a:pt x="19846" y="3218"/>
                      <a:pt x="14482" y="5364"/>
                    </a:cubicBezTo>
                    <a:cubicBezTo>
                      <a:pt x="9119" y="7509"/>
                      <a:pt x="3755" y="10728"/>
                      <a:pt x="0" y="15019"/>
                    </a:cubicBezTo>
                    <a:cubicBezTo>
                      <a:pt x="1073" y="15019"/>
                      <a:pt x="1609" y="14482"/>
                      <a:pt x="2682" y="13946"/>
                    </a:cubicBezTo>
                    <a:cubicBezTo>
                      <a:pt x="12873" y="9118"/>
                      <a:pt x="24137" y="5900"/>
                      <a:pt x="35401" y="7509"/>
                    </a:cubicBezTo>
                    <a:cubicBezTo>
                      <a:pt x="40765" y="8046"/>
                      <a:pt x="46129" y="10191"/>
                      <a:pt x="51493" y="11264"/>
                    </a:cubicBezTo>
                    <a:cubicBezTo>
                      <a:pt x="57929" y="12873"/>
                      <a:pt x="64902" y="14482"/>
                      <a:pt x="71875" y="15555"/>
                    </a:cubicBezTo>
                    <a:cubicBezTo>
                      <a:pt x="76166" y="17701"/>
                      <a:pt x="82603" y="20383"/>
                      <a:pt x="85285" y="13410"/>
                    </a:cubicBezTo>
                    <a:close/>
                  </a:path>
                </a:pathLst>
              </a:custGeom>
              <a:solidFill>
                <a:srgbClr val="231F20"/>
              </a:solidFill>
              <a:ln w="5348"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8ACA89C2-B697-4B82-BB94-5FC6EE1A3487}"/>
                  </a:ext>
                </a:extLst>
              </p:cNvPr>
              <p:cNvSpPr/>
              <p:nvPr/>
            </p:nvSpPr>
            <p:spPr>
              <a:xfrm>
                <a:off x="1185344" y="1466276"/>
                <a:ext cx="56925" cy="27044"/>
              </a:xfrm>
              <a:custGeom>
                <a:avLst/>
                <a:gdLst>
                  <a:gd name="connsiteX0" fmla="*/ 56857 w 56925"/>
                  <a:gd name="connsiteY0" fmla="*/ 7123 h 27044"/>
                  <a:gd name="connsiteX1" fmla="*/ 37010 w 56925"/>
                  <a:gd name="connsiteY1" fmla="*/ 1222 h 27044"/>
                  <a:gd name="connsiteX2" fmla="*/ 30037 w 56925"/>
                  <a:gd name="connsiteY2" fmla="*/ 150 h 27044"/>
                  <a:gd name="connsiteX3" fmla="*/ 0 w 56925"/>
                  <a:gd name="connsiteY3" fmla="*/ 10341 h 27044"/>
                  <a:gd name="connsiteX4" fmla="*/ 6437 w 56925"/>
                  <a:gd name="connsiteY4" fmla="*/ 15168 h 27044"/>
                  <a:gd name="connsiteX5" fmla="*/ 6973 w 56925"/>
                  <a:gd name="connsiteY5" fmla="*/ 22141 h 27044"/>
                  <a:gd name="connsiteX6" fmla="*/ 42374 w 56925"/>
                  <a:gd name="connsiteY6" fmla="*/ 26432 h 27044"/>
                  <a:gd name="connsiteX7" fmla="*/ 55784 w 56925"/>
                  <a:gd name="connsiteY7" fmla="*/ 20532 h 27044"/>
                  <a:gd name="connsiteX8" fmla="*/ 56857 w 56925"/>
                  <a:gd name="connsiteY8" fmla="*/ 22141 h 27044"/>
                  <a:gd name="connsiteX9" fmla="*/ 52029 w 56925"/>
                  <a:gd name="connsiteY9" fmla="*/ 8195 h 27044"/>
                  <a:gd name="connsiteX10" fmla="*/ 56857 w 56925"/>
                  <a:gd name="connsiteY10" fmla="*/ 7123 h 27044"/>
                  <a:gd name="connsiteX11" fmla="*/ 53638 w 56925"/>
                  <a:gd name="connsiteY11" fmla="*/ 17850 h 27044"/>
                  <a:gd name="connsiteX12" fmla="*/ 49347 w 56925"/>
                  <a:gd name="connsiteY12" fmla="*/ 21069 h 27044"/>
                  <a:gd name="connsiteX13" fmla="*/ 41302 w 56925"/>
                  <a:gd name="connsiteY13" fmla="*/ 23751 h 27044"/>
                  <a:gd name="connsiteX14" fmla="*/ 19310 w 56925"/>
                  <a:gd name="connsiteY14" fmla="*/ 22141 h 27044"/>
                  <a:gd name="connsiteX15" fmla="*/ 13410 w 56925"/>
                  <a:gd name="connsiteY15" fmla="*/ 19996 h 27044"/>
                  <a:gd name="connsiteX16" fmla="*/ 9119 w 56925"/>
                  <a:gd name="connsiteY16" fmla="*/ 15168 h 27044"/>
                  <a:gd name="connsiteX17" fmla="*/ 11264 w 56925"/>
                  <a:gd name="connsiteY17" fmla="*/ 10877 h 27044"/>
                  <a:gd name="connsiteX18" fmla="*/ 12873 w 56925"/>
                  <a:gd name="connsiteY18" fmla="*/ 9805 h 27044"/>
                  <a:gd name="connsiteX19" fmla="*/ 13946 w 56925"/>
                  <a:gd name="connsiteY19" fmla="*/ 9268 h 27044"/>
                  <a:gd name="connsiteX20" fmla="*/ 15555 w 56925"/>
                  <a:gd name="connsiteY20" fmla="*/ 8195 h 27044"/>
                  <a:gd name="connsiteX21" fmla="*/ 15555 w 56925"/>
                  <a:gd name="connsiteY21" fmla="*/ 8195 h 27044"/>
                  <a:gd name="connsiteX22" fmla="*/ 17701 w 56925"/>
                  <a:gd name="connsiteY22" fmla="*/ 7123 h 27044"/>
                  <a:gd name="connsiteX23" fmla="*/ 19846 w 56925"/>
                  <a:gd name="connsiteY23" fmla="*/ 6050 h 27044"/>
                  <a:gd name="connsiteX24" fmla="*/ 20383 w 56925"/>
                  <a:gd name="connsiteY24" fmla="*/ 6050 h 27044"/>
                  <a:gd name="connsiteX25" fmla="*/ 21992 w 56925"/>
                  <a:gd name="connsiteY25" fmla="*/ 5514 h 27044"/>
                  <a:gd name="connsiteX26" fmla="*/ 22528 w 56925"/>
                  <a:gd name="connsiteY26" fmla="*/ 5514 h 27044"/>
                  <a:gd name="connsiteX27" fmla="*/ 24674 w 56925"/>
                  <a:gd name="connsiteY27" fmla="*/ 4977 h 27044"/>
                  <a:gd name="connsiteX28" fmla="*/ 32719 w 56925"/>
                  <a:gd name="connsiteY28" fmla="*/ 3904 h 27044"/>
                  <a:gd name="connsiteX29" fmla="*/ 37547 w 56925"/>
                  <a:gd name="connsiteY29" fmla="*/ 3904 h 27044"/>
                  <a:gd name="connsiteX30" fmla="*/ 40229 w 56925"/>
                  <a:gd name="connsiteY30" fmla="*/ 3904 h 27044"/>
                  <a:gd name="connsiteX31" fmla="*/ 43447 w 56925"/>
                  <a:gd name="connsiteY31" fmla="*/ 4441 h 27044"/>
                  <a:gd name="connsiteX32" fmla="*/ 45056 w 56925"/>
                  <a:gd name="connsiteY32" fmla="*/ 4441 h 27044"/>
                  <a:gd name="connsiteX33" fmla="*/ 47738 w 56925"/>
                  <a:gd name="connsiteY33" fmla="*/ 4977 h 27044"/>
                  <a:gd name="connsiteX34" fmla="*/ 49347 w 56925"/>
                  <a:gd name="connsiteY34" fmla="*/ 6586 h 27044"/>
                  <a:gd name="connsiteX35" fmla="*/ 53638 w 56925"/>
                  <a:gd name="connsiteY35" fmla="*/ 17850 h 2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925" h="27044">
                    <a:moveTo>
                      <a:pt x="56857" y="7123"/>
                    </a:moveTo>
                    <a:cubicBezTo>
                      <a:pt x="50420" y="4441"/>
                      <a:pt x="43447" y="2295"/>
                      <a:pt x="37010" y="1222"/>
                    </a:cubicBezTo>
                    <a:cubicBezTo>
                      <a:pt x="34865" y="686"/>
                      <a:pt x="32183" y="150"/>
                      <a:pt x="30037" y="150"/>
                    </a:cubicBezTo>
                    <a:cubicBezTo>
                      <a:pt x="19310" y="-923"/>
                      <a:pt x="9119" y="3904"/>
                      <a:pt x="0" y="10341"/>
                    </a:cubicBezTo>
                    <a:cubicBezTo>
                      <a:pt x="1609" y="12486"/>
                      <a:pt x="3755" y="14096"/>
                      <a:pt x="6437" y="15168"/>
                    </a:cubicBezTo>
                    <a:cubicBezTo>
                      <a:pt x="6437" y="17314"/>
                      <a:pt x="6437" y="19996"/>
                      <a:pt x="6973" y="22141"/>
                    </a:cubicBezTo>
                    <a:cubicBezTo>
                      <a:pt x="18237" y="26432"/>
                      <a:pt x="30574" y="28042"/>
                      <a:pt x="42374" y="26432"/>
                    </a:cubicBezTo>
                    <a:cubicBezTo>
                      <a:pt x="47202" y="25896"/>
                      <a:pt x="52029" y="24287"/>
                      <a:pt x="55784" y="20532"/>
                    </a:cubicBezTo>
                    <a:cubicBezTo>
                      <a:pt x="56320" y="21069"/>
                      <a:pt x="56857" y="21605"/>
                      <a:pt x="56857" y="22141"/>
                    </a:cubicBezTo>
                    <a:cubicBezTo>
                      <a:pt x="57393" y="17314"/>
                      <a:pt x="54711" y="11950"/>
                      <a:pt x="52029" y="8195"/>
                    </a:cubicBezTo>
                    <a:cubicBezTo>
                      <a:pt x="52566" y="7123"/>
                      <a:pt x="55784" y="7123"/>
                      <a:pt x="56857" y="7123"/>
                    </a:cubicBezTo>
                    <a:close/>
                    <a:moveTo>
                      <a:pt x="53638" y="17850"/>
                    </a:moveTo>
                    <a:cubicBezTo>
                      <a:pt x="53638" y="18387"/>
                      <a:pt x="50420" y="20532"/>
                      <a:pt x="49347" y="21069"/>
                    </a:cubicBezTo>
                    <a:cubicBezTo>
                      <a:pt x="46665" y="22141"/>
                      <a:pt x="43983" y="23214"/>
                      <a:pt x="41302" y="23751"/>
                    </a:cubicBezTo>
                    <a:cubicBezTo>
                      <a:pt x="34329" y="25360"/>
                      <a:pt x="26283" y="23751"/>
                      <a:pt x="19310" y="22141"/>
                    </a:cubicBezTo>
                    <a:cubicBezTo>
                      <a:pt x="17164" y="21605"/>
                      <a:pt x="15019" y="21069"/>
                      <a:pt x="13410" y="19996"/>
                    </a:cubicBezTo>
                    <a:cubicBezTo>
                      <a:pt x="11800" y="18923"/>
                      <a:pt x="9655" y="17314"/>
                      <a:pt x="9119" y="15168"/>
                    </a:cubicBezTo>
                    <a:cubicBezTo>
                      <a:pt x="8582" y="13023"/>
                      <a:pt x="9655" y="11950"/>
                      <a:pt x="11264" y="10877"/>
                    </a:cubicBezTo>
                    <a:cubicBezTo>
                      <a:pt x="11800" y="10341"/>
                      <a:pt x="12337" y="10341"/>
                      <a:pt x="12873" y="9805"/>
                    </a:cubicBezTo>
                    <a:cubicBezTo>
                      <a:pt x="13410" y="9805"/>
                      <a:pt x="13410" y="9268"/>
                      <a:pt x="13946" y="9268"/>
                    </a:cubicBezTo>
                    <a:cubicBezTo>
                      <a:pt x="14482" y="8732"/>
                      <a:pt x="15019" y="8732"/>
                      <a:pt x="15555" y="8195"/>
                    </a:cubicBezTo>
                    <a:cubicBezTo>
                      <a:pt x="15555" y="8195"/>
                      <a:pt x="15555" y="8195"/>
                      <a:pt x="15555" y="8195"/>
                    </a:cubicBezTo>
                    <a:cubicBezTo>
                      <a:pt x="16092" y="7659"/>
                      <a:pt x="17164" y="7659"/>
                      <a:pt x="17701" y="7123"/>
                    </a:cubicBezTo>
                    <a:cubicBezTo>
                      <a:pt x="18237" y="6586"/>
                      <a:pt x="19310" y="6586"/>
                      <a:pt x="19846" y="6050"/>
                    </a:cubicBezTo>
                    <a:cubicBezTo>
                      <a:pt x="19846" y="6050"/>
                      <a:pt x="20383" y="6050"/>
                      <a:pt x="20383" y="6050"/>
                    </a:cubicBezTo>
                    <a:cubicBezTo>
                      <a:pt x="20919" y="6050"/>
                      <a:pt x="21455" y="5514"/>
                      <a:pt x="21992" y="5514"/>
                    </a:cubicBezTo>
                    <a:cubicBezTo>
                      <a:pt x="21992" y="5514"/>
                      <a:pt x="22528" y="5514"/>
                      <a:pt x="22528" y="5514"/>
                    </a:cubicBezTo>
                    <a:cubicBezTo>
                      <a:pt x="23065" y="5514"/>
                      <a:pt x="24137" y="4977"/>
                      <a:pt x="24674" y="4977"/>
                    </a:cubicBezTo>
                    <a:cubicBezTo>
                      <a:pt x="27356" y="4441"/>
                      <a:pt x="30037" y="3904"/>
                      <a:pt x="32719" y="3904"/>
                    </a:cubicBezTo>
                    <a:cubicBezTo>
                      <a:pt x="34329" y="3904"/>
                      <a:pt x="35938" y="3904"/>
                      <a:pt x="37547" y="3904"/>
                    </a:cubicBezTo>
                    <a:cubicBezTo>
                      <a:pt x="38620" y="3904"/>
                      <a:pt x="39156" y="3904"/>
                      <a:pt x="40229" y="3904"/>
                    </a:cubicBezTo>
                    <a:cubicBezTo>
                      <a:pt x="41302" y="3904"/>
                      <a:pt x="42374" y="3904"/>
                      <a:pt x="43447" y="4441"/>
                    </a:cubicBezTo>
                    <a:cubicBezTo>
                      <a:pt x="43983" y="4441"/>
                      <a:pt x="44520" y="4441"/>
                      <a:pt x="45056" y="4441"/>
                    </a:cubicBezTo>
                    <a:cubicBezTo>
                      <a:pt x="46129" y="4441"/>
                      <a:pt x="46665" y="4977"/>
                      <a:pt x="47738" y="4977"/>
                    </a:cubicBezTo>
                    <a:cubicBezTo>
                      <a:pt x="48275" y="5514"/>
                      <a:pt x="48811" y="6050"/>
                      <a:pt x="49347" y="6586"/>
                    </a:cubicBezTo>
                    <a:cubicBezTo>
                      <a:pt x="49347" y="8732"/>
                      <a:pt x="54175" y="17314"/>
                      <a:pt x="53638" y="17850"/>
                    </a:cubicBezTo>
                    <a:close/>
                  </a:path>
                </a:pathLst>
              </a:custGeom>
              <a:solidFill>
                <a:srgbClr val="CF9E76"/>
              </a:solidFill>
              <a:ln w="5348"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0CAD126B-DF3E-4EA3-BE0A-7661FBF6207E}"/>
                  </a:ext>
                </a:extLst>
              </p:cNvPr>
              <p:cNvSpPr/>
              <p:nvPr/>
            </p:nvSpPr>
            <p:spPr>
              <a:xfrm>
                <a:off x="1193780" y="1471253"/>
                <a:ext cx="44665" cy="19439"/>
              </a:xfrm>
              <a:custGeom>
                <a:avLst/>
                <a:gdLst>
                  <a:gd name="connsiteX0" fmla="*/ 146 w 44665"/>
                  <a:gd name="connsiteY0" fmla="*/ 10191 h 19439"/>
                  <a:gd name="connsiteX1" fmla="*/ 4437 w 44665"/>
                  <a:gd name="connsiteY1" fmla="*/ 15019 h 19439"/>
                  <a:gd name="connsiteX2" fmla="*/ 10337 w 44665"/>
                  <a:gd name="connsiteY2" fmla="*/ 17164 h 19439"/>
                  <a:gd name="connsiteX3" fmla="*/ 32329 w 44665"/>
                  <a:gd name="connsiteY3" fmla="*/ 18773 h 19439"/>
                  <a:gd name="connsiteX4" fmla="*/ 40375 w 44665"/>
                  <a:gd name="connsiteY4" fmla="*/ 16091 h 19439"/>
                  <a:gd name="connsiteX5" fmla="*/ 44666 w 44665"/>
                  <a:gd name="connsiteY5" fmla="*/ 12873 h 19439"/>
                  <a:gd name="connsiteX6" fmla="*/ 38766 w 44665"/>
                  <a:gd name="connsiteY6" fmla="*/ 2682 h 19439"/>
                  <a:gd name="connsiteX7" fmla="*/ 37157 w 44665"/>
                  <a:gd name="connsiteY7" fmla="*/ 1073 h 19439"/>
                  <a:gd name="connsiteX8" fmla="*/ 34475 w 44665"/>
                  <a:gd name="connsiteY8" fmla="*/ 536 h 19439"/>
                  <a:gd name="connsiteX9" fmla="*/ 32866 w 44665"/>
                  <a:gd name="connsiteY9" fmla="*/ 536 h 19439"/>
                  <a:gd name="connsiteX10" fmla="*/ 26965 w 44665"/>
                  <a:gd name="connsiteY10" fmla="*/ 0 h 19439"/>
                  <a:gd name="connsiteX11" fmla="*/ 22138 w 44665"/>
                  <a:gd name="connsiteY11" fmla="*/ 0 h 19439"/>
                  <a:gd name="connsiteX12" fmla="*/ 14092 w 44665"/>
                  <a:gd name="connsiteY12" fmla="*/ 1073 h 19439"/>
                  <a:gd name="connsiteX13" fmla="*/ 9265 w 44665"/>
                  <a:gd name="connsiteY13" fmla="*/ 2682 h 19439"/>
                  <a:gd name="connsiteX14" fmla="*/ 1219 w 44665"/>
                  <a:gd name="connsiteY14" fmla="*/ 6973 h 19439"/>
                  <a:gd name="connsiteX15" fmla="*/ 146 w 44665"/>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65" h="19439">
                    <a:moveTo>
                      <a:pt x="146" y="10191"/>
                    </a:moveTo>
                    <a:cubicBezTo>
                      <a:pt x="683" y="12337"/>
                      <a:pt x="2828" y="13946"/>
                      <a:pt x="4437" y="15019"/>
                    </a:cubicBezTo>
                    <a:cubicBezTo>
                      <a:pt x="6583" y="16091"/>
                      <a:pt x="8728" y="16628"/>
                      <a:pt x="10337" y="17164"/>
                    </a:cubicBezTo>
                    <a:cubicBezTo>
                      <a:pt x="17310" y="18773"/>
                      <a:pt x="25356" y="20383"/>
                      <a:pt x="32329" y="18773"/>
                    </a:cubicBezTo>
                    <a:cubicBezTo>
                      <a:pt x="35011" y="18237"/>
                      <a:pt x="37693" y="17164"/>
                      <a:pt x="40375" y="16091"/>
                    </a:cubicBezTo>
                    <a:cubicBezTo>
                      <a:pt x="41984" y="15555"/>
                      <a:pt x="44666" y="13410"/>
                      <a:pt x="44666" y="12873"/>
                    </a:cubicBezTo>
                    <a:cubicBezTo>
                      <a:pt x="44666" y="12337"/>
                      <a:pt x="39839" y="4291"/>
                      <a:pt x="38766" y="2682"/>
                    </a:cubicBezTo>
                    <a:cubicBezTo>
                      <a:pt x="38229" y="2146"/>
                      <a:pt x="37693" y="1609"/>
                      <a:pt x="37157" y="1073"/>
                    </a:cubicBezTo>
                    <a:cubicBezTo>
                      <a:pt x="36620" y="536"/>
                      <a:pt x="35547" y="536"/>
                      <a:pt x="34475" y="536"/>
                    </a:cubicBezTo>
                    <a:cubicBezTo>
                      <a:pt x="33938" y="536"/>
                      <a:pt x="33402" y="536"/>
                      <a:pt x="32866" y="536"/>
                    </a:cubicBezTo>
                    <a:cubicBezTo>
                      <a:pt x="30720" y="0"/>
                      <a:pt x="29111" y="0"/>
                      <a:pt x="26965" y="0"/>
                    </a:cubicBezTo>
                    <a:cubicBezTo>
                      <a:pt x="25356" y="0"/>
                      <a:pt x="23747" y="0"/>
                      <a:pt x="22138" y="0"/>
                    </a:cubicBezTo>
                    <a:cubicBezTo>
                      <a:pt x="19456" y="0"/>
                      <a:pt x="16774" y="536"/>
                      <a:pt x="14092" y="1073"/>
                    </a:cubicBezTo>
                    <a:cubicBezTo>
                      <a:pt x="12483" y="1609"/>
                      <a:pt x="10874" y="2146"/>
                      <a:pt x="9265" y="2682"/>
                    </a:cubicBezTo>
                    <a:cubicBezTo>
                      <a:pt x="6583" y="3755"/>
                      <a:pt x="3364" y="5364"/>
                      <a:pt x="1219" y="6973"/>
                    </a:cubicBezTo>
                    <a:cubicBezTo>
                      <a:pt x="683" y="6973"/>
                      <a:pt x="-390" y="8582"/>
                      <a:pt x="146" y="10191"/>
                    </a:cubicBezTo>
                    <a:close/>
                  </a:path>
                </a:pathLst>
              </a:custGeom>
              <a:solidFill>
                <a:srgbClr val="FFFFFF"/>
              </a:solidFill>
              <a:ln w="5348"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69572524-5583-48D3-A3FB-C42D7899579B}"/>
                  </a:ext>
                </a:extLst>
              </p:cNvPr>
              <p:cNvSpPr/>
              <p:nvPr/>
            </p:nvSpPr>
            <p:spPr>
              <a:xfrm>
                <a:off x="1204117" y="1470717"/>
                <a:ext cx="24673" cy="17700"/>
              </a:xfrm>
              <a:custGeom>
                <a:avLst/>
                <a:gdLst>
                  <a:gd name="connsiteX0" fmla="*/ 0 w 24673"/>
                  <a:gd name="connsiteY0" fmla="*/ 5364 h 17700"/>
                  <a:gd name="connsiteX1" fmla="*/ 12337 w 24673"/>
                  <a:gd name="connsiteY1" fmla="*/ 17701 h 17700"/>
                  <a:gd name="connsiteX2" fmla="*/ 24674 w 24673"/>
                  <a:gd name="connsiteY2" fmla="*/ 5364 h 17700"/>
                  <a:gd name="connsiteX3" fmla="*/ 23601 w 24673"/>
                  <a:gd name="connsiteY3" fmla="*/ 536 h 17700"/>
                  <a:gd name="connsiteX4" fmla="*/ 17701 w 24673"/>
                  <a:gd name="connsiteY4" fmla="*/ 0 h 17700"/>
                  <a:gd name="connsiteX5" fmla="*/ 12873 w 24673"/>
                  <a:gd name="connsiteY5" fmla="*/ 0 h 17700"/>
                  <a:gd name="connsiteX6" fmla="*/ 4827 w 24673"/>
                  <a:gd name="connsiteY6" fmla="*/ 1073 h 17700"/>
                  <a:gd name="connsiteX7" fmla="*/ 0 w 24673"/>
                  <a:gd name="connsiteY7" fmla="*/ 2682 h 17700"/>
                  <a:gd name="connsiteX8" fmla="*/ 0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0" y="5364"/>
                    </a:moveTo>
                    <a:cubicBezTo>
                      <a:pt x="0" y="12337"/>
                      <a:pt x="5364" y="17701"/>
                      <a:pt x="12337" y="17701"/>
                    </a:cubicBezTo>
                    <a:cubicBezTo>
                      <a:pt x="19310" y="17701"/>
                      <a:pt x="24674" y="12337"/>
                      <a:pt x="24674" y="5364"/>
                    </a:cubicBezTo>
                    <a:cubicBezTo>
                      <a:pt x="24674" y="3755"/>
                      <a:pt x="24137" y="2146"/>
                      <a:pt x="23601" y="536"/>
                    </a:cubicBezTo>
                    <a:cubicBezTo>
                      <a:pt x="21455" y="0"/>
                      <a:pt x="19846" y="0"/>
                      <a:pt x="17701" y="0"/>
                    </a:cubicBezTo>
                    <a:cubicBezTo>
                      <a:pt x="16092" y="0"/>
                      <a:pt x="14482" y="0"/>
                      <a:pt x="12873" y="0"/>
                    </a:cubicBezTo>
                    <a:cubicBezTo>
                      <a:pt x="10191" y="0"/>
                      <a:pt x="7509" y="536"/>
                      <a:pt x="4827" y="1073"/>
                    </a:cubicBezTo>
                    <a:cubicBezTo>
                      <a:pt x="3218" y="1609"/>
                      <a:pt x="1609" y="2146"/>
                      <a:pt x="0" y="2682"/>
                    </a:cubicBezTo>
                    <a:cubicBezTo>
                      <a:pt x="0" y="3218"/>
                      <a:pt x="0" y="4291"/>
                      <a:pt x="0"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4549325C-23B0-4C1C-8065-2311FCEBD2D2}"/>
                  </a:ext>
                </a:extLst>
              </p:cNvPr>
              <p:cNvSpPr/>
              <p:nvPr/>
            </p:nvSpPr>
            <p:spPr>
              <a:xfrm>
                <a:off x="1212163"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A809FF3F-039C-4814-89CE-F8324973CCCC}"/>
                  </a:ext>
                </a:extLst>
              </p:cNvPr>
              <p:cNvSpPr/>
              <p:nvPr/>
            </p:nvSpPr>
            <p:spPr>
              <a:xfrm>
                <a:off x="1219136" y="1473357"/>
                <a:ext cx="5900" cy="7551"/>
              </a:xfrm>
              <a:custGeom>
                <a:avLst/>
                <a:gdLst>
                  <a:gd name="connsiteX0" fmla="*/ 5364 w 5900"/>
                  <a:gd name="connsiteY0" fmla="*/ 2188 h 7551"/>
                  <a:gd name="connsiteX1" fmla="*/ 5900 w 5900"/>
                  <a:gd name="connsiteY1" fmla="*/ 5406 h 7551"/>
                  <a:gd name="connsiteX2" fmla="*/ 3755 w 5900"/>
                  <a:gd name="connsiteY2" fmla="*/ 7552 h 7551"/>
                  <a:gd name="connsiteX3" fmla="*/ 1073 w 5900"/>
                  <a:gd name="connsiteY3" fmla="*/ 5942 h 7551"/>
                  <a:gd name="connsiteX4" fmla="*/ 0 w 5900"/>
                  <a:gd name="connsiteY4" fmla="*/ 3261 h 7551"/>
                  <a:gd name="connsiteX5" fmla="*/ 1073 w 5900"/>
                  <a:gd name="connsiteY5" fmla="*/ 579 h 7551"/>
                  <a:gd name="connsiteX6" fmla="*/ 5364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4" y="2188"/>
                    </a:moveTo>
                    <a:cubicBezTo>
                      <a:pt x="5900" y="3261"/>
                      <a:pt x="5900" y="4333"/>
                      <a:pt x="5900" y="5406"/>
                    </a:cubicBezTo>
                    <a:cubicBezTo>
                      <a:pt x="5900" y="6479"/>
                      <a:pt x="4827" y="7015"/>
                      <a:pt x="3755" y="7552"/>
                    </a:cubicBezTo>
                    <a:cubicBezTo>
                      <a:pt x="2682" y="7552"/>
                      <a:pt x="1609" y="7015"/>
                      <a:pt x="1073" y="5942"/>
                    </a:cubicBezTo>
                    <a:cubicBezTo>
                      <a:pt x="536" y="5406"/>
                      <a:pt x="0" y="4333"/>
                      <a:pt x="0" y="3261"/>
                    </a:cubicBezTo>
                    <a:cubicBezTo>
                      <a:pt x="0" y="2188"/>
                      <a:pt x="536" y="1115"/>
                      <a:pt x="1073" y="579"/>
                    </a:cubicBezTo>
                    <a:cubicBezTo>
                      <a:pt x="2682" y="-1031"/>
                      <a:pt x="4827" y="1115"/>
                      <a:pt x="5364" y="2188"/>
                    </a:cubicBezTo>
                    <a:close/>
                  </a:path>
                </a:pathLst>
              </a:custGeom>
              <a:solidFill>
                <a:srgbClr val="F1F2F2"/>
              </a:solidFill>
              <a:ln w="5348"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BC375FBD-5936-4036-9695-7F8FAF370CFA}"/>
                  </a:ext>
                </a:extLst>
              </p:cNvPr>
              <p:cNvSpPr/>
              <p:nvPr/>
            </p:nvSpPr>
            <p:spPr>
              <a:xfrm>
                <a:off x="1247422" y="1557703"/>
                <a:ext cx="49097" cy="7819"/>
              </a:xfrm>
              <a:custGeom>
                <a:avLst/>
                <a:gdLst>
                  <a:gd name="connsiteX0" fmla="*/ 47344 w 49097"/>
                  <a:gd name="connsiteY0" fmla="*/ 444 h 7819"/>
                  <a:gd name="connsiteX1" fmla="*/ 37689 w 49097"/>
                  <a:gd name="connsiteY1" fmla="*/ 1517 h 7819"/>
                  <a:gd name="connsiteX2" fmla="*/ 28571 w 49097"/>
                  <a:gd name="connsiteY2" fmla="*/ 5272 h 7819"/>
                  <a:gd name="connsiteX3" fmla="*/ 18380 w 49097"/>
                  <a:gd name="connsiteY3" fmla="*/ 5272 h 7819"/>
                  <a:gd name="connsiteX4" fmla="*/ 10334 w 49097"/>
                  <a:gd name="connsiteY4" fmla="*/ 1517 h 7819"/>
                  <a:gd name="connsiteX5" fmla="*/ 1752 w 49097"/>
                  <a:gd name="connsiteY5" fmla="*/ 444 h 7819"/>
                  <a:gd name="connsiteX6" fmla="*/ 143 w 49097"/>
                  <a:gd name="connsiteY6" fmla="*/ 3126 h 7819"/>
                  <a:gd name="connsiteX7" fmla="*/ 1215 w 49097"/>
                  <a:gd name="connsiteY7" fmla="*/ 4199 h 7819"/>
                  <a:gd name="connsiteX8" fmla="*/ 6043 w 49097"/>
                  <a:gd name="connsiteY8" fmla="*/ 5808 h 7819"/>
                  <a:gd name="connsiteX9" fmla="*/ 11943 w 49097"/>
                  <a:gd name="connsiteY9" fmla="*/ 5808 h 7819"/>
                  <a:gd name="connsiteX10" fmla="*/ 16234 w 49097"/>
                  <a:gd name="connsiteY10" fmla="*/ 7417 h 7819"/>
                  <a:gd name="connsiteX11" fmla="*/ 30180 w 49097"/>
                  <a:gd name="connsiteY11" fmla="*/ 7417 h 7819"/>
                  <a:gd name="connsiteX12" fmla="*/ 35008 w 49097"/>
                  <a:gd name="connsiteY12" fmla="*/ 5808 h 7819"/>
                  <a:gd name="connsiteX13" fmla="*/ 41981 w 49097"/>
                  <a:gd name="connsiteY13" fmla="*/ 5808 h 7819"/>
                  <a:gd name="connsiteX14" fmla="*/ 47344 w 49097"/>
                  <a:gd name="connsiteY14" fmla="*/ 4199 h 7819"/>
                  <a:gd name="connsiteX15" fmla="*/ 48417 w 49097"/>
                  <a:gd name="connsiteY15" fmla="*/ 3126 h 7819"/>
                  <a:gd name="connsiteX16" fmla="*/ 47344 w 49097"/>
                  <a:gd name="connsiteY16" fmla="*/ 444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097" h="7819">
                    <a:moveTo>
                      <a:pt x="47344" y="444"/>
                    </a:moveTo>
                    <a:cubicBezTo>
                      <a:pt x="44126" y="-628"/>
                      <a:pt x="40908" y="444"/>
                      <a:pt x="37689" y="1517"/>
                    </a:cubicBezTo>
                    <a:cubicBezTo>
                      <a:pt x="34471" y="2590"/>
                      <a:pt x="31789" y="4735"/>
                      <a:pt x="28571" y="5272"/>
                    </a:cubicBezTo>
                    <a:cubicBezTo>
                      <a:pt x="26962" y="5808"/>
                      <a:pt x="19989" y="5808"/>
                      <a:pt x="18380" y="5272"/>
                    </a:cubicBezTo>
                    <a:cubicBezTo>
                      <a:pt x="15698" y="4199"/>
                      <a:pt x="13016" y="2590"/>
                      <a:pt x="10334" y="1517"/>
                    </a:cubicBezTo>
                    <a:cubicBezTo>
                      <a:pt x="7652" y="444"/>
                      <a:pt x="4434" y="-628"/>
                      <a:pt x="1752" y="444"/>
                    </a:cubicBezTo>
                    <a:cubicBezTo>
                      <a:pt x="679" y="981"/>
                      <a:pt x="-394" y="2054"/>
                      <a:pt x="143" y="3126"/>
                    </a:cubicBezTo>
                    <a:cubicBezTo>
                      <a:pt x="143" y="3663"/>
                      <a:pt x="679" y="3663"/>
                      <a:pt x="1215" y="4199"/>
                    </a:cubicBezTo>
                    <a:cubicBezTo>
                      <a:pt x="2825" y="5272"/>
                      <a:pt x="4434" y="5272"/>
                      <a:pt x="6043" y="5808"/>
                    </a:cubicBezTo>
                    <a:cubicBezTo>
                      <a:pt x="8188" y="5808"/>
                      <a:pt x="10334" y="5272"/>
                      <a:pt x="11943" y="5808"/>
                    </a:cubicBezTo>
                    <a:cubicBezTo>
                      <a:pt x="13552" y="5808"/>
                      <a:pt x="15161" y="6881"/>
                      <a:pt x="16234" y="7417"/>
                    </a:cubicBezTo>
                    <a:cubicBezTo>
                      <a:pt x="18380" y="7954"/>
                      <a:pt x="28035" y="7954"/>
                      <a:pt x="30180" y="7417"/>
                    </a:cubicBezTo>
                    <a:cubicBezTo>
                      <a:pt x="31789" y="6881"/>
                      <a:pt x="33398" y="6345"/>
                      <a:pt x="35008" y="5808"/>
                    </a:cubicBezTo>
                    <a:cubicBezTo>
                      <a:pt x="37153" y="5272"/>
                      <a:pt x="39835" y="5808"/>
                      <a:pt x="41981" y="5808"/>
                    </a:cubicBezTo>
                    <a:cubicBezTo>
                      <a:pt x="43590" y="5808"/>
                      <a:pt x="45735" y="5272"/>
                      <a:pt x="47344" y="4199"/>
                    </a:cubicBezTo>
                    <a:cubicBezTo>
                      <a:pt x="47881" y="4199"/>
                      <a:pt x="48417" y="3663"/>
                      <a:pt x="48417" y="3126"/>
                    </a:cubicBezTo>
                    <a:cubicBezTo>
                      <a:pt x="50026" y="2054"/>
                      <a:pt x="48417" y="981"/>
                      <a:pt x="47344" y="444"/>
                    </a:cubicBezTo>
                    <a:close/>
                  </a:path>
                </a:pathLst>
              </a:custGeom>
              <a:solidFill>
                <a:srgbClr val="231F20"/>
              </a:solidFill>
              <a:ln w="5348"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7B102FE4-D52E-4D0A-B904-83E8692AF9FB}"/>
                  </a:ext>
                </a:extLst>
              </p:cNvPr>
              <p:cNvSpPr/>
              <p:nvPr/>
            </p:nvSpPr>
            <p:spPr>
              <a:xfrm>
                <a:off x="1299057" y="1542592"/>
                <a:ext cx="11403" cy="20382"/>
              </a:xfrm>
              <a:custGeom>
                <a:avLst/>
                <a:gdLst>
                  <a:gd name="connsiteX0" fmla="*/ 11264 w 11403"/>
                  <a:gd name="connsiteY0" fmla="*/ 10191 h 20382"/>
                  <a:gd name="connsiteX1" fmla="*/ 9119 w 11403"/>
                  <a:gd name="connsiteY1" fmla="*/ 17164 h 20382"/>
                  <a:gd name="connsiteX2" fmla="*/ 4827 w 11403"/>
                  <a:gd name="connsiteY2" fmla="*/ 19846 h 20382"/>
                  <a:gd name="connsiteX3" fmla="*/ 536 w 11403"/>
                  <a:gd name="connsiteY3" fmla="*/ 20383 h 20382"/>
                  <a:gd name="connsiteX4" fmla="*/ 2682 w 11403"/>
                  <a:gd name="connsiteY4" fmla="*/ 17164 h 20382"/>
                  <a:gd name="connsiteX5" fmla="*/ 4291 w 11403"/>
                  <a:gd name="connsiteY5" fmla="*/ 11264 h 20382"/>
                  <a:gd name="connsiteX6" fmla="*/ 1073 w 11403"/>
                  <a:gd name="connsiteY6" fmla="*/ 4291 h 20382"/>
                  <a:gd name="connsiteX7" fmla="*/ 0 w 11403"/>
                  <a:gd name="connsiteY7" fmla="*/ 0 h 20382"/>
                  <a:gd name="connsiteX8" fmla="*/ 3755 w 11403"/>
                  <a:gd name="connsiteY8" fmla="*/ 2146 h 20382"/>
                  <a:gd name="connsiteX9" fmla="*/ 7509 w 11403"/>
                  <a:gd name="connsiteY9" fmla="*/ 4291 h 20382"/>
                  <a:gd name="connsiteX10" fmla="*/ 11264 w 11403"/>
                  <a:gd name="connsiteY10" fmla="*/ 10191 h 2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3" h="20382">
                    <a:moveTo>
                      <a:pt x="11264" y="10191"/>
                    </a:moveTo>
                    <a:cubicBezTo>
                      <a:pt x="11800" y="12873"/>
                      <a:pt x="10728" y="16091"/>
                      <a:pt x="9119" y="17164"/>
                    </a:cubicBezTo>
                    <a:cubicBezTo>
                      <a:pt x="7509" y="18773"/>
                      <a:pt x="5900" y="19310"/>
                      <a:pt x="4827" y="19846"/>
                    </a:cubicBezTo>
                    <a:cubicBezTo>
                      <a:pt x="2146" y="20383"/>
                      <a:pt x="536" y="20383"/>
                      <a:pt x="536" y="20383"/>
                    </a:cubicBezTo>
                    <a:cubicBezTo>
                      <a:pt x="536" y="20383"/>
                      <a:pt x="1609" y="18773"/>
                      <a:pt x="2682" y="17164"/>
                    </a:cubicBezTo>
                    <a:cubicBezTo>
                      <a:pt x="4291" y="15019"/>
                      <a:pt x="4827" y="12873"/>
                      <a:pt x="4291" y="11264"/>
                    </a:cubicBezTo>
                    <a:cubicBezTo>
                      <a:pt x="4291" y="9655"/>
                      <a:pt x="2146" y="6437"/>
                      <a:pt x="1073" y="4291"/>
                    </a:cubicBezTo>
                    <a:cubicBezTo>
                      <a:pt x="0" y="1609"/>
                      <a:pt x="0" y="0"/>
                      <a:pt x="0" y="0"/>
                    </a:cubicBezTo>
                    <a:cubicBezTo>
                      <a:pt x="0" y="0"/>
                      <a:pt x="1609" y="1073"/>
                      <a:pt x="3755" y="2146"/>
                    </a:cubicBezTo>
                    <a:cubicBezTo>
                      <a:pt x="4827" y="2682"/>
                      <a:pt x="5900" y="3218"/>
                      <a:pt x="7509" y="4291"/>
                    </a:cubicBezTo>
                    <a:cubicBezTo>
                      <a:pt x="8582" y="5900"/>
                      <a:pt x="10191" y="7509"/>
                      <a:pt x="11264" y="10191"/>
                    </a:cubicBezTo>
                    <a:close/>
                  </a:path>
                </a:pathLst>
              </a:custGeom>
              <a:solidFill>
                <a:srgbClr val="3F3B3C"/>
              </a:solidFill>
              <a:ln w="5348"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6427533D-06C9-4E38-98BC-AC76415B0777}"/>
                  </a:ext>
                </a:extLst>
              </p:cNvPr>
              <p:cNvSpPr/>
              <p:nvPr/>
            </p:nvSpPr>
            <p:spPr>
              <a:xfrm>
                <a:off x="1236217" y="1544738"/>
                <a:ext cx="9738" cy="19309"/>
              </a:xfrm>
              <a:custGeom>
                <a:avLst/>
                <a:gdLst>
                  <a:gd name="connsiteX0" fmla="*/ 7056 w 9738"/>
                  <a:gd name="connsiteY0" fmla="*/ 10728 h 19309"/>
                  <a:gd name="connsiteX1" fmla="*/ 8129 w 9738"/>
                  <a:gd name="connsiteY1" fmla="*/ 16628 h 19309"/>
                  <a:gd name="connsiteX2" fmla="*/ 9738 w 9738"/>
                  <a:gd name="connsiteY2" fmla="*/ 19310 h 19309"/>
                  <a:gd name="connsiteX3" fmla="*/ 8665 w 9738"/>
                  <a:gd name="connsiteY3" fmla="*/ 19310 h 19309"/>
                  <a:gd name="connsiteX4" fmla="*/ 5984 w 9738"/>
                  <a:gd name="connsiteY4" fmla="*/ 18773 h 19309"/>
                  <a:gd name="connsiteX5" fmla="*/ 83 w 9738"/>
                  <a:gd name="connsiteY5" fmla="*/ 10728 h 19309"/>
                  <a:gd name="connsiteX6" fmla="*/ 3838 w 9738"/>
                  <a:gd name="connsiteY6" fmla="*/ 2146 h 19309"/>
                  <a:gd name="connsiteX7" fmla="*/ 7056 w 9738"/>
                  <a:gd name="connsiteY7" fmla="*/ 0 h 19309"/>
                  <a:gd name="connsiteX8" fmla="*/ 7056 w 9738"/>
                  <a:gd name="connsiteY8" fmla="*/ 3755 h 19309"/>
                  <a:gd name="connsiteX9" fmla="*/ 7056 w 9738"/>
                  <a:gd name="connsiteY9" fmla="*/ 10728 h 1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38" h="19309">
                    <a:moveTo>
                      <a:pt x="7056" y="10728"/>
                    </a:moveTo>
                    <a:cubicBezTo>
                      <a:pt x="7056" y="12873"/>
                      <a:pt x="7593" y="15019"/>
                      <a:pt x="8129" y="16628"/>
                    </a:cubicBezTo>
                    <a:cubicBezTo>
                      <a:pt x="8665" y="18237"/>
                      <a:pt x="9738" y="19310"/>
                      <a:pt x="9738" y="19310"/>
                    </a:cubicBezTo>
                    <a:cubicBezTo>
                      <a:pt x="9738" y="19310"/>
                      <a:pt x="9202" y="19310"/>
                      <a:pt x="8665" y="19310"/>
                    </a:cubicBezTo>
                    <a:cubicBezTo>
                      <a:pt x="8129" y="19310"/>
                      <a:pt x="7056" y="19310"/>
                      <a:pt x="5984" y="18773"/>
                    </a:cubicBezTo>
                    <a:cubicBezTo>
                      <a:pt x="3838" y="17701"/>
                      <a:pt x="620" y="15019"/>
                      <a:pt x="83" y="10728"/>
                    </a:cubicBezTo>
                    <a:cubicBezTo>
                      <a:pt x="-453" y="6437"/>
                      <a:pt x="1693" y="3755"/>
                      <a:pt x="3838" y="2146"/>
                    </a:cubicBezTo>
                    <a:cubicBezTo>
                      <a:pt x="5447" y="536"/>
                      <a:pt x="7056" y="0"/>
                      <a:pt x="7056" y="0"/>
                    </a:cubicBezTo>
                    <a:cubicBezTo>
                      <a:pt x="7056" y="0"/>
                      <a:pt x="7056" y="1609"/>
                      <a:pt x="7056" y="3755"/>
                    </a:cubicBezTo>
                    <a:cubicBezTo>
                      <a:pt x="7056" y="5900"/>
                      <a:pt x="7056" y="8582"/>
                      <a:pt x="7056" y="10728"/>
                    </a:cubicBezTo>
                    <a:close/>
                  </a:path>
                </a:pathLst>
              </a:custGeom>
              <a:solidFill>
                <a:srgbClr val="3F3B3C"/>
              </a:solidFill>
              <a:ln w="5348"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AE5C4B8D-598E-4B24-B889-5EF32A1B487C}"/>
                  </a:ext>
                </a:extLst>
              </p:cNvPr>
              <p:cNvSpPr/>
              <p:nvPr/>
            </p:nvSpPr>
            <p:spPr>
              <a:xfrm>
                <a:off x="1147261" y="1478226"/>
                <a:ext cx="244590" cy="203283"/>
              </a:xfrm>
              <a:custGeom>
                <a:avLst/>
                <a:gdLst>
                  <a:gd name="connsiteX0" fmla="*/ 243518 w 244590"/>
                  <a:gd name="connsiteY0" fmla="*/ 18773 h 203283"/>
                  <a:gd name="connsiteX1" fmla="*/ 243518 w 244590"/>
                  <a:gd name="connsiteY1" fmla="*/ 16091 h 203283"/>
                  <a:gd name="connsiteX2" fmla="*/ 237081 w 244590"/>
                  <a:gd name="connsiteY2" fmla="*/ 13946 h 203283"/>
                  <a:gd name="connsiteX3" fmla="*/ 236545 w 244590"/>
                  <a:gd name="connsiteY3" fmla="*/ 15555 h 203283"/>
                  <a:gd name="connsiteX4" fmla="*/ 228499 w 244590"/>
                  <a:gd name="connsiteY4" fmla="*/ 86358 h 203283"/>
                  <a:gd name="connsiteX5" fmla="*/ 193098 w 244590"/>
                  <a:gd name="connsiteY5" fmla="*/ 122295 h 203283"/>
                  <a:gd name="connsiteX6" fmla="*/ 155015 w 244590"/>
                  <a:gd name="connsiteY6" fmla="*/ 91185 h 203283"/>
                  <a:gd name="connsiteX7" fmla="*/ 142142 w 244590"/>
                  <a:gd name="connsiteY7" fmla="*/ 88503 h 203283"/>
                  <a:gd name="connsiteX8" fmla="*/ 132487 w 244590"/>
                  <a:gd name="connsiteY8" fmla="*/ 90112 h 203283"/>
                  <a:gd name="connsiteX9" fmla="*/ 126050 w 244590"/>
                  <a:gd name="connsiteY9" fmla="*/ 91185 h 203283"/>
                  <a:gd name="connsiteX10" fmla="*/ 114250 w 244590"/>
                  <a:gd name="connsiteY10" fmla="*/ 89576 h 203283"/>
                  <a:gd name="connsiteX11" fmla="*/ 76166 w 244590"/>
                  <a:gd name="connsiteY11" fmla="*/ 102986 h 203283"/>
                  <a:gd name="connsiteX12" fmla="*/ 50956 w 244590"/>
                  <a:gd name="connsiteY12" fmla="*/ 130877 h 203283"/>
                  <a:gd name="connsiteX13" fmla="*/ 25746 w 244590"/>
                  <a:gd name="connsiteY13" fmla="*/ 89576 h 203283"/>
                  <a:gd name="connsiteX14" fmla="*/ 21992 w 244590"/>
                  <a:gd name="connsiteY14" fmla="*/ 77239 h 203283"/>
                  <a:gd name="connsiteX15" fmla="*/ 15555 w 244590"/>
                  <a:gd name="connsiteY15" fmla="*/ 55784 h 203283"/>
                  <a:gd name="connsiteX16" fmla="*/ 6973 w 244590"/>
                  <a:gd name="connsiteY16" fmla="*/ 17701 h 203283"/>
                  <a:gd name="connsiteX17" fmla="*/ 6973 w 244590"/>
                  <a:gd name="connsiteY17" fmla="*/ 0 h 203283"/>
                  <a:gd name="connsiteX18" fmla="*/ 0 w 244590"/>
                  <a:gd name="connsiteY18" fmla="*/ 9119 h 203283"/>
                  <a:gd name="connsiteX19" fmla="*/ 536 w 244590"/>
                  <a:gd name="connsiteY19" fmla="*/ 13410 h 203283"/>
                  <a:gd name="connsiteX20" fmla="*/ 536 w 244590"/>
                  <a:gd name="connsiteY20" fmla="*/ 13410 h 203283"/>
                  <a:gd name="connsiteX21" fmla="*/ 536 w 244590"/>
                  <a:gd name="connsiteY21" fmla="*/ 13410 h 203283"/>
                  <a:gd name="connsiteX22" fmla="*/ 10191 w 244590"/>
                  <a:gd name="connsiteY22" fmla="*/ 80994 h 203283"/>
                  <a:gd name="connsiteX23" fmla="*/ 10191 w 244590"/>
                  <a:gd name="connsiteY23" fmla="*/ 83676 h 203283"/>
                  <a:gd name="connsiteX24" fmla="*/ 10191 w 244590"/>
                  <a:gd name="connsiteY24" fmla="*/ 83676 h 203283"/>
                  <a:gd name="connsiteX25" fmla="*/ 36474 w 244590"/>
                  <a:gd name="connsiteY25" fmla="*/ 147505 h 203283"/>
                  <a:gd name="connsiteX26" fmla="*/ 45056 w 244590"/>
                  <a:gd name="connsiteY26" fmla="*/ 160379 h 203283"/>
                  <a:gd name="connsiteX27" fmla="*/ 72948 w 244590"/>
                  <a:gd name="connsiteY27" fmla="*/ 192025 h 203283"/>
                  <a:gd name="connsiteX28" fmla="*/ 126587 w 244590"/>
                  <a:gd name="connsiteY28" fmla="*/ 202216 h 203283"/>
                  <a:gd name="connsiteX29" fmla="*/ 188807 w 244590"/>
                  <a:gd name="connsiteY29" fmla="*/ 179152 h 203283"/>
                  <a:gd name="connsiteX30" fmla="*/ 222599 w 244590"/>
                  <a:gd name="connsiteY30" fmla="*/ 130341 h 203283"/>
                  <a:gd name="connsiteX31" fmla="*/ 244054 w 244590"/>
                  <a:gd name="connsiteY31" fmla="*/ 72412 h 203283"/>
                  <a:gd name="connsiteX32" fmla="*/ 244591 w 244590"/>
                  <a:gd name="connsiteY32" fmla="*/ 72948 h 203283"/>
                  <a:gd name="connsiteX33" fmla="*/ 243518 w 244590"/>
                  <a:gd name="connsiteY33" fmla="*/ 18773 h 203283"/>
                  <a:gd name="connsiteX34" fmla="*/ 175934 w 244590"/>
                  <a:gd name="connsiteY34" fmla="*/ 143751 h 203283"/>
                  <a:gd name="connsiteX35" fmla="*/ 168961 w 244590"/>
                  <a:gd name="connsiteY35" fmla="*/ 158233 h 203283"/>
                  <a:gd name="connsiteX36" fmla="*/ 159842 w 244590"/>
                  <a:gd name="connsiteY36" fmla="*/ 166279 h 203283"/>
                  <a:gd name="connsiteX37" fmla="*/ 150187 w 244590"/>
                  <a:gd name="connsiteY37" fmla="*/ 170033 h 203283"/>
                  <a:gd name="connsiteX38" fmla="*/ 139460 w 244590"/>
                  <a:gd name="connsiteY38" fmla="*/ 164133 h 203283"/>
                  <a:gd name="connsiteX39" fmla="*/ 134632 w 244590"/>
                  <a:gd name="connsiteY39" fmla="*/ 153406 h 203283"/>
                  <a:gd name="connsiteX40" fmla="*/ 133560 w 244590"/>
                  <a:gd name="connsiteY40" fmla="*/ 152869 h 203283"/>
                  <a:gd name="connsiteX41" fmla="*/ 116932 w 244590"/>
                  <a:gd name="connsiteY41" fmla="*/ 152333 h 203283"/>
                  <a:gd name="connsiteX42" fmla="*/ 111031 w 244590"/>
                  <a:gd name="connsiteY42" fmla="*/ 160915 h 203283"/>
                  <a:gd name="connsiteX43" fmla="*/ 106740 w 244590"/>
                  <a:gd name="connsiteY43" fmla="*/ 166279 h 203283"/>
                  <a:gd name="connsiteX44" fmla="*/ 100304 w 244590"/>
                  <a:gd name="connsiteY44" fmla="*/ 168424 h 203283"/>
                  <a:gd name="connsiteX45" fmla="*/ 95476 w 244590"/>
                  <a:gd name="connsiteY45" fmla="*/ 166279 h 203283"/>
                  <a:gd name="connsiteX46" fmla="*/ 78312 w 244590"/>
                  <a:gd name="connsiteY46" fmla="*/ 153406 h 203283"/>
                  <a:gd name="connsiteX47" fmla="*/ 62757 w 244590"/>
                  <a:gd name="connsiteY47" fmla="*/ 136241 h 203283"/>
                  <a:gd name="connsiteX48" fmla="*/ 79921 w 244590"/>
                  <a:gd name="connsiteY48" fmla="*/ 119613 h 203283"/>
                  <a:gd name="connsiteX49" fmla="*/ 118004 w 244590"/>
                  <a:gd name="connsiteY49" fmla="*/ 105667 h 203283"/>
                  <a:gd name="connsiteX50" fmla="*/ 136241 w 244590"/>
                  <a:gd name="connsiteY50" fmla="*/ 106204 h 203283"/>
                  <a:gd name="connsiteX51" fmla="*/ 175934 w 244590"/>
                  <a:gd name="connsiteY51" fmla="*/ 118541 h 203283"/>
                  <a:gd name="connsiteX52" fmla="*/ 183980 w 244590"/>
                  <a:gd name="connsiteY52" fmla="*/ 123368 h 203283"/>
                  <a:gd name="connsiteX53" fmla="*/ 175934 w 244590"/>
                  <a:gd name="connsiteY53" fmla="*/ 143751 h 20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44590" h="203283">
                    <a:moveTo>
                      <a:pt x="243518" y="18773"/>
                    </a:moveTo>
                    <a:cubicBezTo>
                      <a:pt x="243518" y="17701"/>
                      <a:pt x="243518" y="17164"/>
                      <a:pt x="243518" y="16091"/>
                    </a:cubicBezTo>
                    <a:cubicBezTo>
                      <a:pt x="241373" y="15555"/>
                      <a:pt x="239227" y="15019"/>
                      <a:pt x="237081" y="13946"/>
                    </a:cubicBezTo>
                    <a:cubicBezTo>
                      <a:pt x="237081" y="14482"/>
                      <a:pt x="236545" y="15019"/>
                      <a:pt x="236545" y="15555"/>
                    </a:cubicBezTo>
                    <a:cubicBezTo>
                      <a:pt x="234400" y="41302"/>
                      <a:pt x="236545" y="63830"/>
                      <a:pt x="228499" y="86358"/>
                    </a:cubicBezTo>
                    <a:cubicBezTo>
                      <a:pt x="223672" y="99767"/>
                      <a:pt x="200607" y="122295"/>
                      <a:pt x="193098" y="122295"/>
                    </a:cubicBezTo>
                    <a:cubicBezTo>
                      <a:pt x="188271" y="112640"/>
                      <a:pt x="159842" y="93331"/>
                      <a:pt x="155015" y="91185"/>
                    </a:cubicBezTo>
                    <a:cubicBezTo>
                      <a:pt x="150724" y="89576"/>
                      <a:pt x="146433" y="89040"/>
                      <a:pt x="142142" y="88503"/>
                    </a:cubicBezTo>
                    <a:cubicBezTo>
                      <a:pt x="137851" y="87967"/>
                      <a:pt x="136778" y="89576"/>
                      <a:pt x="132487" y="90112"/>
                    </a:cubicBezTo>
                    <a:cubicBezTo>
                      <a:pt x="130341" y="90649"/>
                      <a:pt x="128196" y="91185"/>
                      <a:pt x="126050" y="91185"/>
                    </a:cubicBezTo>
                    <a:cubicBezTo>
                      <a:pt x="122295" y="91185"/>
                      <a:pt x="118541" y="89576"/>
                      <a:pt x="114250" y="89576"/>
                    </a:cubicBezTo>
                    <a:cubicBezTo>
                      <a:pt x="100304" y="90649"/>
                      <a:pt x="91722" y="91185"/>
                      <a:pt x="76166" y="102986"/>
                    </a:cubicBezTo>
                    <a:cubicBezTo>
                      <a:pt x="65439" y="111031"/>
                      <a:pt x="54711" y="118541"/>
                      <a:pt x="50956" y="130877"/>
                    </a:cubicBezTo>
                    <a:cubicBezTo>
                      <a:pt x="40229" y="119077"/>
                      <a:pt x="31110" y="105131"/>
                      <a:pt x="25746" y="89576"/>
                    </a:cubicBezTo>
                    <a:cubicBezTo>
                      <a:pt x="24137" y="85285"/>
                      <a:pt x="23065" y="80994"/>
                      <a:pt x="21992" y="77239"/>
                    </a:cubicBezTo>
                    <a:cubicBezTo>
                      <a:pt x="19846" y="70266"/>
                      <a:pt x="17701" y="62757"/>
                      <a:pt x="15555" y="55784"/>
                    </a:cubicBezTo>
                    <a:cubicBezTo>
                      <a:pt x="11800" y="43447"/>
                      <a:pt x="8582" y="30574"/>
                      <a:pt x="6973" y="17701"/>
                    </a:cubicBezTo>
                    <a:cubicBezTo>
                      <a:pt x="6437" y="11800"/>
                      <a:pt x="6437" y="5900"/>
                      <a:pt x="6973" y="0"/>
                    </a:cubicBezTo>
                    <a:cubicBezTo>
                      <a:pt x="2682" y="1609"/>
                      <a:pt x="536" y="4827"/>
                      <a:pt x="0" y="9119"/>
                    </a:cubicBezTo>
                    <a:cubicBezTo>
                      <a:pt x="0" y="9655"/>
                      <a:pt x="0" y="11264"/>
                      <a:pt x="536" y="13410"/>
                    </a:cubicBezTo>
                    <a:cubicBezTo>
                      <a:pt x="536" y="13410"/>
                      <a:pt x="536" y="13410"/>
                      <a:pt x="536" y="13410"/>
                    </a:cubicBezTo>
                    <a:cubicBezTo>
                      <a:pt x="536" y="13410"/>
                      <a:pt x="536" y="13410"/>
                      <a:pt x="536" y="13410"/>
                    </a:cubicBezTo>
                    <a:cubicBezTo>
                      <a:pt x="2146" y="24137"/>
                      <a:pt x="6973" y="52566"/>
                      <a:pt x="10191" y="80994"/>
                    </a:cubicBezTo>
                    <a:cubicBezTo>
                      <a:pt x="10191" y="81530"/>
                      <a:pt x="10191" y="82603"/>
                      <a:pt x="10191" y="83676"/>
                    </a:cubicBezTo>
                    <a:lnTo>
                      <a:pt x="10191" y="83676"/>
                    </a:lnTo>
                    <a:cubicBezTo>
                      <a:pt x="9655" y="105667"/>
                      <a:pt x="24674" y="128732"/>
                      <a:pt x="36474" y="147505"/>
                    </a:cubicBezTo>
                    <a:cubicBezTo>
                      <a:pt x="37010" y="148578"/>
                      <a:pt x="40229" y="153942"/>
                      <a:pt x="45056" y="160379"/>
                    </a:cubicBezTo>
                    <a:cubicBezTo>
                      <a:pt x="52566" y="171643"/>
                      <a:pt x="64366" y="186661"/>
                      <a:pt x="72948" y="192025"/>
                    </a:cubicBezTo>
                    <a:cubicBezTo>
                      <a:pt x="96013" y="206508"/>
                      <a:pt x="98158" y="203289"/>
                      <a:pt x="126587" y="202216"/>
                    </a:cubicBezTo>
                    <a:cubicBezTo>
                      <a:pt x="134632" y="201680"/>
                      <a:pt x="157160" y="209189"/>
                      <a:pt x="188807" y="179152"/>
                    </a:cubicBezTo>
                    <a:cubicBezTo>
                      <a:pt x="195244" y="173252"/>
                      <a:pt x="209726" y="153406"/>
                      <a:pt x="222599" y="130341"/>
                    </a:cubicBezTo>
                    <a:cubicBezTo>
                      <a:pt x="233327" y="111031"/>
                      <a:pt x="242982" y="89576"/>
                      <a:pt x="244054" y="72412"/>
                    </a:cubicBezTo>
                    <a:cubicBezTo>
                      <a:pt x="244054" y="72412"/>
                      <a:pt x="244054" y="72948"/>
                      <a:pt x="244591" y="72948"/>
                    </a:cubicBezTo>
                    <a:cubicBezTo>
                      <a:pt x="243518" y="55784"/>
                      <a:pt x="242982" y="37547"/>
                      <a:pt x="243518" y="18773"/>
                    </a:cubicBezTo>
                    <a:close/>
                    <a:moveTo>
                      <a:pt x="175934" y="143751"/>
                    </a:moveTo>
                    <a:cubicBezTo>
                      <a:pt x="174325" y="148578"/>
                      <a:pt x="172179" y="153942"/>
                      <a:pt x="168961" y="158233"/>
                    </a:cubicBezTo>
                    <a:cubicBezTo>
                      <a:pt x="166279" y="161451"/>
                      <a:pt x="163061" y="164133"/>
                      <a:pt x="159842" y="166279"/>
                    </a:cubicBezTo>
                    <a:cubicBezTo>
                      <a:pt x="157160" y="168424"/>
                      <a:pt x="153942" y="170033"/>
                      <a:pt x="150187" y="170033"/>
                    </a:cubicBezTo>
                    <a:cubicBezTo>
                      <a:pt x="145896" y="170033"/>
                      <a:pt x="142142" y="167888"/>
                      <a:pt x="139460" y="164133"/>
                    </a:cubicBezTo>
                    <a:cubicBezTo>
                      <a:pt x="136778" y="160915"/>
                      <a:pt x="135705" y="157160"/>
                      <a:pt x="134632" y="153406"/>
                    </a:cubicBezTo>
                    <a:cubicBezTo>
                      <a:pt x="134632" y="152869"/>
                      <a:pt x="134096" y="152869"/>
                      <a:pt x="133560" y="152869"/>
                    </a:cubicBezTo>
                    <a:cubicBezTo>
                      <a:pt x="130878" y="153406"/>
                      <a:pt x="121223" y="153406"/>
                      <a:pt x="116932" y="152333"/>
                    </a:cubicBezTo>
                    <a:cubicBezTo>
                      <a:pt x="116395" y="152333"/>
                      <a:pt x="112641" y="157697"/>
                      <a:pt x="111031" y="160915"/>
                    </a:cubicBezTo>
                    <a:cubicBezTo>
                      <a:pt x="109959" y="163060"/>
                      <a:pt x="108349" y="164670"/>
                      <a:pt x="106740" y="166279"/>
                    </a:cubicBezTo>
                    <a:cubicBezTo>
                      <a:pt x="105131" y="167888"/>
                      <a:pt x="102449" y="168961"/>
                      <a:pt x="100304" y="168424"/>
                    </a:cubicBezTo>
                    <a:cubicBezTo>
                      <a:pt x="98695" y="168424"/>
                      <a:pt x="97085" y="167352"/>
                      <a:pt x="95476" y="166279"/>
                    </a:cubicBezTo>
                    <a:cubicBezTo>
                      <a:pt x="89576" y="162524"/>
                      <a:pt x="83676" y="158233"/>
                      <a:pt x="78312" y="153406"/>
                    </a:cubicBezTo>
                    <a:cubicBezTo>
                      <a:pt x="74021" y="149651"/>
                      <a:pt x="63293" y="142142"/>
                      <a:pt x="62757" y="136241"/>
                    </a:cubicBezTo>
                    <a:cubicBezTo>
                      <a:pt x="62221" y="133559"/>
                      <a:pt x="77776" y="120686"/>
                      <a:pt x="79921" y="119613"/>
                    </a:cubicBezTo>
                    <a:cubicBezTo>
                      <a:pt x="84749" y="118004"/>
                      <a:pt x="114250" y="106740"/>
                      <a:pt x="118004" y="105667"/>
                    </a:cubicBezTo>
                    <a:cubicBezTo>
                      <a:pt x="119077" y="105667"/>
                      <a:pt x="126587" y="111568"/>
                      <a:pt x="136241" y="106204"/>
                    </a:cubicBezTo>
                    <a:cubicBezTo>
                      <a:pt x="140532" y="103522"/>
                      <a:pt x="169497" y="116395"/>
                      <a:pt x="175934" y="118541"/>
                    </a:cubicBezTo>
                    <a:cubicBezTo>
                      <a:pt x="177543" y="119077"/>
                      <a:pt x="182907" y="121759"/>
                      <a:pt x="183980" y="123368"/>
                    </a:cubicBezTo>
                    <a:cubicBezTo>
                      <a:pt x="185052" y="126586"/>
                      <a:pt x="177543" y="139460"/>
                      <a:pt x="175934" y="143751"/>
                    </a:cubicBezTo>
                    <a:close/>
                  </a:path>
                </a:pathLst>
              </a:custGeom>
              <a:solidFill>
                <a:srgbClr val="231F20"/>
              </a:solidFill>
              <a:ln w="5348"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09246330-B69B-43F7-B09C-3FB24FCC46D0}"/>
                  </a:ext>
                </a:extLst>
              </p:cNvPr>
              <p:cNvSpPr/>
              <p:nvPr/>
            </p:nvSpPr>
            <p:spPr>
              <a:xfrm>
                <a:off x="1225170" y="1589710"/>
                <a:ext cx="100169" cy="15639"/>
              </a:xfrm>
              <a:custGeom>
                <a:avLst/>
                <a:gdLst>
                  <a:gd name="connsiteX0" fmla="*/ 100170 w 100169"/>
                  <a:gd name="connsiteY0" fmla="*/ 14566 h 15639"/>
                  <a:gd name="connsiteX1" fmla="*/ 90515 w 100169"/>
                  <a:gd name="connsiteY1" fmla="*/ 15103 h 15639"/>
                  <a:gd name="connsiteX2" fmla="*/ 2011 w 100169"/>
                  <a:gd name="connsiteY2" fmla="*/ 15639 h 15639"/>
                  <a:gd name="connsiteX3" fmla="*/ 402 w 100169"/>
                  <a:gd name="connsiteY3" fmla="*/ 15639 h 15639"/>
                  <a:gd name="connsiteX4" fmla="*/ 402 w 100169"/>
                  <a:gd name="connsiteY4" fmla="*/ 15639 h 15639"/>
                  <a:gd name="connsiteX5" fmla="*/ 402 w 100169"/>
                  <a:gd name="connsiteY5" fmla="*/ 14566 h 15639"/>
                  <a:gd name="connsiteX6" fmla="*/ 26149 w 100169"/>
                  <a:gd name="connsiteY6" fmla="*/ 4375 h 15639"/>
                  <a:gd name="connsiteX7" fmla="*/ 27758 w 100169"/>
                  <a:gd name="connsiteY7" fmla="*/ 3302 h 15639"/>
                  <a:gd name="connsiteX8" fmla="*/ 42777 w 100169"/>
                  <a:gd name="connsiteY8" fmla="*/ 2230 h 15639"/>
                  <a:gd name="connsiteX9" fmla="*/ 52968 w 100169"/>
                  <a:gd name="connsiteY9" fmla="*/ 2766 h 15639"/>
                  <a:gd name="connsiteX10" fmla="*/ 61014 w 100169"/>
                  <a:gd name="connsiteY10" fmla="*/ 84 h 15639"/>
                  <a:gd name="connsiteX11" fmla="*/ 71741 w 100169"/>
                  <a:gd name="connsiteY11" fmla="*/ 3302 h 15639"/>
                  <a:gd name="connsiteX12" fmla="*/ 100170 w 100169"/>
                  <a:gd name="connsiteY12" fmla="*/ 14566 h 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169" h="15639">
                    <a:moveTo>
                      <a:pt x="100170" y="14566"/>
                    </a:moveTo>
                    <a:cubicBezTo>
                      <a:pt x="96951" y="15103"/>
                      <a:pt x="93733" y="15103"/>
                      <a:pt x="90515" y="15103"/>
                    </a:cubicBezTo>
                    <a:cubicBezTo>
                      <a:pt x="61014" y="11884"/>
                      <a:pt x="31513" y="12421"/>
                      <a:pt x="2011" y="15639"/>
                    </a:cubicBezTo>
                    <a:cubicBezTo>
                      <a:pt x="1475" y="15639"/>
                      <a:pt x="939" y="15639"/>
                      <a:pt x="402" y="15639"/>
                    </a:cubicBezTo>
                    <a:cubicBezTo>
                      <a:pt x="402" y="15639"/>
                      <a:pt x="402" y="15639"/>
                      <a:pt x="402" y="15639"/>
                    </a:cubicBezTo>
                    <a:cubicBezTo>
                      <a:pt x="-134" y="15639"/>
                      <a:pt x="-134" y="15103"/>
                      <a:pt x="402" y="14566"/>
                    </a:cubicBezTo>
                    <a:cubicBezTo>
                      <a:pt x="9521" y="13494"/>
                      <a:pt x="18103" y="9203"/>
                      <a:pt x="26149" y="4375"/>
                    </a:cubicBezTo>
                    <a:cubicBezTo>
                      <a:pt x="26685" y="3839"/>
                      <a:pt x="27221" y="3839"/>
                      <a:pt x="27758" y="3302"/>
                    </a:cubicBezTo>
                    <a:cubicBezTo>
                      <a:pt x="32049" y="620"/>
                      <a:pt x="37949" y="84"/>
                      <a:pt x="42777" y="2230"/>
                    </a:cubicBezTo>
                    <a:cubicBezTo>
                      <a:pt x="45995" y="3302"/>
                      <a:pt x="49750" y="3839"/>
                      <a:pt x="52968" y="2766"/>
                    </a:cubicBezTo>
                    <a:cubicBezTo>
                      <a:pt x="55650" y="2230"/>
                      <a:pt x="58332" y="620"/>
                      <a:pt x="61014" y="84"/>
                    </a:cubicBezTo>
                    <a:cubicBezTo>
                      <a:pt x="64768" y="-452"/>
                      <a:pt x="67987" y="1693"/>
                      <a:pt x="71741" y="3302"/>
                    </a:cubicBezTo>
                    <a:cubicBezTo>
                      <a:pt x="79787" y="8130"/>
                      <a:pt x="89442" y="12957"/>
                      <a:pt x="100170" y="14566"/>
                    </a:cubicBezTo>
                    <a:close/>
                  </a:path>
                </a:pathLst>
              </a:custGeom>
              <a:solidFill>
                <a:srgbClr val="BC8C68"/>
              </a:solidFill>
              <a:ln w="5348"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82D83D0-66D2-47B2-9C8C-9E3C07068DAE}"/>
                  </a:ext>
                </a:extLst>
              </p:cNvPr>
              <p:cNvSpPr/>
              <p:nvPr/>
            </p:nvSpPr>
            <p:spPr>
              <a:xfrm>
                <a:off x="1239519" y="1616077"/>
                <a:ext cx="64902" cy="9209"/>
              </a:xfrm>
              <a:custGeom>
                <a:avLst/>
                <a:gdLst>
                  <a:gd name="connsiteX0" fmla="*/ 0 w 64902"/>
                  <a:gd name="connsiteY0" fmla="*/ 0 h 9209"/>
                  <a:gd name="connsiteX1" fmla="*/ 64902 w 64902"/>
                  <a:gd name="connsiteY1" fmla="*/ 0 h 9209"/>
                  <a:gd name="connsiteX2" fmla="*/ 0 w 64902"/>
                  <a:gd name="connsiteY2" fmla="*/ 0 h 9209"/>
                </a:gdLst>
                <a:ahLst/>
                <a:cxnLst>
                  <a:cxn ang="0">
                    <a:pos x="connsiteX0" y="connsiteY0"/>
                  </a:cxn>
                  <a:cxn ang="0">
                    <a:pos x="connsiteX1" y="connsiteY1"/>
                  </a:cxn>
                  <a:cxn ang="0">
                    <a:pos x="connsiteX2" y="connsiteY2"/>
                  </a:cxn>
                </a:cxnLst>
                <a:rect l="l" t="t" r="r" b="b"/>
                <a:pathLst>
                  <a:path w="64902" h="9209">
                    <a:moveTo>
                      <a:pt x="0" y="0"/>
                    </a:moveTo>
                    <a:cubicBezTo>
                      <a:pt x="4291" y="2682"/>
                      <a:pt x="32719" y="19310"/>
                      <a:pt x="64902" y="0"/>
                    </a:cubicBezTo>
                    <a:cubicBezTo>
                      <a:pt x="43447" y="5900"/>
                      <a:pt x="21455" y="6437"/>
                      <a:pt x="0" y="0"/>
                    </a:cubicBezTo>
                    <a:close/>
                  </a:path>
                </a:pathLst>
              </a:custGeom>
              <a:solidFill>
                <a:srgbClr val="BC8C68"/>
              </a:solidFill>
              <a:ln w="5348" cap="flat">
                <a:noFill/>
                <a:prstDash val="solid"/>
                <a:miter/>
              </a:ln>
            </p:spPr>
            <p:txBody>
              <a:bodyPr rtlCol="0" anchor="ctr"/>
              <a:lstStyle/>
              <a:p>
                <a:endParaRPr lang="en-ID"/>
              </a:p>
            </p:txBody>
          </p:sp>
        </p:grpSp>
      </p:grpSp>
      <p:grpSp>
        <p:nvGrpSpPr>
          <p:cNvPr id="351" name="Group 350">
            <a:extLst>
              <a:ext uri="{FF2B5EF4-FFF2-40B4-BE49-F238E27FC236}">
                <a16:creationId xmlns:a16="http://schemas.microsoft.com/office/drawing/2014/main" id="{6F37B61D-0096-4C1A-8CBB-6843529CC652}"/>
              </a:ext>
            </a:extLst>
          </p:cNvPr>
          <p:cNvGrpSpPr/>
          <p:nvPr/>
        </p:nvGrpSpPr>
        <p:grpSpPr>
          <a:xfrm>
            <a:off x="7721398" y="1864713"/>
            <a:ext cx="1034458" cy="1014476"/>
            <a:chOff x="1879960" y="1234708"/>
            <a:chExt cx="1332912" cy="1307166"/>
          </a:xfrm>
        </p:grpSpPr>
        <p:sp>
          <p:nvSpPr>
            <p:cNvPr id="352" name="Freeform: Shape 351">
              <a:extLst>
                <a:ext uri="{FF2B5EF4-FFF2-40B4-BE49-F238E27FC236}">
                  <a16:creationId xmlns:a16="http://schemas.microsoft.com/office/drawing/2014/main" id="{0A23FFF2-EE12-49B9-9974-E1D4628187C6}"/>
                </a:ext>
              </a:extLst>
            </p:cNvPr>
            <p:cNvSpPr/>
            <p:nvPr/>
          </p:nvSpPr>
          <p:spPr>
            <a:xfrm>
              <a:off x="1879960" y="1234708"/>
              <a:ext cx="1332912" cy="1306629"/>
            </a:xfrm>
            <a:custGeom>
              <a:avLst/>
              <a:gdLst>
                <a:gd name="connsiteX0" fmla="*/ 1332913 w 1332912"/>
                <a:gd name="connsiteY0" fmla="*/ 653851 h 1306629"/>
                <a:gd name="connsiteX1" fmla="*/ 898978 w 1332912"/>
                <a:gd name="connsiteY1" fmla="*/ 1266401 h 1306629"/>
                <a:gd name="connsiteX2" fmla="*/ 864650 w 1332912"/>
                <a:gd name="connsiteY2" fmla="*/ 1277665 h 1306629"/>
                <a:gd name="connsiteX3" fmla="*/ 864650 w 1332912"/>
                <a:gd name="connsiteY3" fmla="*/ 1277665 h 1306629"/>
                <a:gd name="connsiteX4" fmla="*/ 863041 w 1332912"/>
                <a:gd name="connsiteY4" fmla="*/ 1278201 h 1306629"/>
                <a:gd name="connsiteX5" fmla="*/ 782583 w 1332912"/>
                <a:gd name="connsiteY5" fmla="*/ 1296975 h 1306629"/>
                <a:gd name="connsiteX6" fmla="*/ 757373 w 1332912"/>
                <a:gd name="connsiteY6" fmla="*/ 1300729 h 1306629"/>
                <a:gd name="connsiteX7" fmla="*/ 721972 w 1332912"/>
                <a:gd name="connsiteY7" fmla="*/ 1304484 h 1306629"/>
                <a:gd name="connsiteX8" fmla="*/ 711244 w 1332912"/>
                <a:gd name="connsiteY8" fmla="*/ 1305020 h 1306629"/>
                <a:gd name="connsiteX9" fmla="*/ 705880 w 1332912"/>
                <a:gd name="connsiteY9" fmla="*/ 1305557 h 1306629"/>
                <a:gd name="connsiteX10" fmla="*/ 677989 w 1332912"/>
                <a:gd name="connsiteY10" fmla="*/ 1306630 h 1306629"/>
                <a:gd name="connsiteX11" fmla="*/ 675307 w 1332912"/>
                <a:gd name="connsiteY11" fmla="*/ 1306630 h 1306629"/>
                <a:gd name="connsiteX12" fmla="*/ 666188 w 1332912"/>
                <a:gd name="connsiteY12" fmla="*/ 1306630 h 1306629"/>
                <a:gd name="connsiteX13" fmla="*/ 566421 w 1332912"/>
                <a:gd name="connsiteY13" fmla="*/ 1299120 h 1306629"/>
                <a:gd name="connsiteX14" fmla="*/ 548184 w 1332912"/>
                <a:gd name="connsiteY14" fmla="*/ 1296438 h 1306629"/>
                <a:gd name="connsiteX15" fmla="*/ 440371 w 1332912"/>
                <a:gd name="connsiteY15" fmla="*/ 1268010 h 1306629"/>
                <a:gd name="connsiteX16" fmla="*/ 401215 w 1332912"/>
                <a:gd name="connsiteY16" fmla="*/ 1252991 h 1306629"/>
                <a:gd name="connsiteX17" fmla="*/ 0 w 1332912"/>
                <a:gd name="connsiteY17" fmla="*/ 653315 h 1306629"/>
                <a:gd name="connsiteX18" fmla="*/ 666725 w 1332912"/>
                <a:gd name="connsiteY18" fmla="*/ 0 h 1306629"/>
                <a:gd name="connsiteX19" fmla="*/ 1332913 w 1332912"/>
                <a:gd name="connsiteY19" fmla="*/ 653851 h 1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2912" h="1306629">
                  <a:moveTo>
                    <a:pt x="1332913" y="653851"/>
                  </a:moveTo>
                  <a:cubicBezTo>
                    <a:pt x="1332913" y="934380"/>
                    <a:pt x="1152688" y="1174143"/>
                    <a:pt x="898978" y="1266401"/>
                  </a:cubicBezTo>
                  <a:cubicBezTo>
                    <a:pt x="887714" y="1270692"/>
                    <a:pt x="876450" y="1274447"/>
                    <a:pt x="864650" y="1277665"/>
                  </a:cubicBezTo>
                  <a:lnTo>
                    <a:pt x="864650" y="1277665"/>
                  </a:lnTo>
                  <a:cubicBezTo>
                    <a:pt x="864114" y="1277665"/>
                    <a:pt x="863577" y="1278201"/>
                    <a:pt x="863041" y="1278201"/>
                  </a:cubicBezTo>
                  <a:cubicBezTo>
                    <a:pt x="836758" y="1286247"/>
                    <a:pt x="809939" y="1292684"/>
                    <a:pt x="782583" y="1296975"/>
                  </a:cubicBezTo>
                  <a:cubicBezTo>
                    <a:pt x="774001" y="1298584"/>
                    <a:pt x="765955" y="1299657"/>
                    <a:pt x="757373" y="1300729"/>
                  </a:cubicBezTo>
                  <a:cubicBezTo>
                    <a:pt x="745573" y="1302339"/>
                    <a:pt x="733772" y="1303411"/>
                    <a:pt x="721972" y="1304484"/>
                  </a:cubicBezTo>
                  <a:cubicBezTo>
                    <a:pt x="718217" y="1305020"/>
                    <a:pt x="714999" y="1305020"/>
                    <a:pt x="711244" y="1305020"/>
                  </a:cubicBezTo>
                  <a:cubicBezTo>
                    <a:pt x="709635" y="1305020"/>
                    <a:pt x="707490" y="1305020"/>
                    <a:pt x="705880" y="1305557"/>
                  </a:cubicBezTo>
                  <a:cubicBezTo>
                    <a:pt x="696762" y="1306093"/>
                    <a:pt x="687643" y="1306630"/>
                    <a:pt x="677989" y="1306630"/>
                  </a:cubicBezTo>
                  <a:cubicBezTo>
                    <a:pt x="676916" y="1306630"/>
                    <a:pt x="676379" y="1306630"/>
                    <a:pt x="675307" y="1306630"/>
                  </a:cubicBezTo>
                  <a:cubicBezTo>
                    <a:pt x="672625" y="1306630"/>
                    <a:pt x="669406" y="1306630"/>
                    <a:pt x="666188" y="1306630"/>
                  </a:cubicBezTo>
                  <a:cubicBezTo>
                    <a:pt x="632396" y="1306630"/>
                    <a:pt x="599140" y="1303948"/>
                    <a:pt x="566421" y="1299120"/>
                  </a:cubicBezTo>
                  <a:cubicBezTo>
                    <a:pt x="560521" y="1298047"/>
                    <a:pt x="554084" y="1297511"/>
                    <a:pt x="548184" y="1296438"/>
                  </a:cubicBezTo>
                  <a:cubicBezTo>
                    <a:pt x="511173" y="1290002"/>
                    <a:pt x="475236" y="1280347"/>
                    <a:pt x="440371" y="1268010"/>
                  </a:cubicBezTo>
                  <a:cubicBezTo>
                    <a:pt x="426961" y="1263183"/>
                    <a:pt x="414088" y="1258355"/>
                    <a:pt x="401215" y="1252991"/>
                  </a:cubicBezTo>
                  <a:cubicBezTo>
                    <a:pt x="165206" y="1152688"/>
                    <a:pt x="0" y="921506"/>
                    <a:pt x="0" y="653315"/>
                  </a:cubicBezTo>
                  <a:cubicBezTo>
                    <a:pt x="536" y="292865"/>
                    <a:pt x="298766" y="0"/>
                    <a:pt x="666725" y="0"/>
                  </a:cubicBezTo>
                  <a:cubicBezTo>
                    <a:pt x="1034684" y="0"/>
                    <a:pt x="1332913" y="292865"/>
                    <a:pt x="1332913" y="653851"/>
                  </a:cubicBezTo>
                  <a:close/>
                </a:path>
              </a:pathLst>
            </a:custGeom>
            <a:solidFill>
              <a:srgbClr val="00A79D"/>
            </a:solidFill>
            <a:ln w="5348"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468F21E1-1969-4E52-BC2D-8A0C1AEC9B01}"/>
                </a:ext>
              </a:extLst>
            </p:cNvPr>
            <p:cNvSpPr/>
            <p:nvPr/>
          </p:nvSpPr>
          <p:spPr>
            <a:xfrm>
              <a:off x="2366996" y="2374523"/>
              <a:ext cx="205434" cy="114249"/>
            </a:xfrm>
            <a:custGeom>
              <a:avLst/>
              <a:gdLst>
                <a:gd name="connsiteX0" fmla="*/ 205435 w 205434"/>
                <a:gd name="connsiteY0" fmla="*/ 53638 h 114249"/>
                <a:gd name="connsiteX1" fmla="*/ 189880 w 205434"/>
                <a:gd name="connsiteY1" fmla="*/ 59538 h 114249"/>
                <a:gd name="connsiteX2" fmla="*/ 42374 w 205434"/>
                <a:gd name="connsiteY2" fmla="*/ 114250 h 114249"/>
                <a:gd name="connsiteX3" fmla="*/ 21455 w 205434"/>
                <a:gd name="connsiteY3" fmla="*/ 57929 h 114249"/>
                <a:gd name="connsiteX4" fmla="*/ 21455 w 205434"/>
                <a:gd name="connsiteY4" fmla="*/ 57929 h 114249"/>
                <a:gd name="connsiteX5" fmla="*/ 16628 w 205434"/>
                <a:gd name="connsiteY5" fmla="*/ 45593 h 114249"/>
                <a:gd name="connsiteX6" fmla="*/ 10728 w 205434"/>
                <a:gd name="connsiteY6" fmla="*/ 29501 h 114249"/>
                <a:gd name="connsiteX7" fmla="*/ 10191 w 205434"/>
                <a:gd name="connsiteY7" fmla="*/ 27892 h 114249"/>
                <a:gd name="connsiteX8" fmla="*/ 9118 w 205434"/>
                <a:gd name="connsiteY8" fmla="*/ 24674 h 114249"/>
                <a:gd name="connsiteX9" fmla="*/ 8582 w 205434"/>
                <a:gd name="connsiteY9" fmla="*/ 23064 h 114249"/>
                <a:gd name="connsiteX10" fmla="*/ 7509 w 205434"/>
                <a:gd name="connsiteY10" fmla="*/ 19846 h 114249"/>
                <a:gd name="connsiteX11" fmla="*/ 6437 w 205434"/>
                <a:gd name="connsiteY11" fmla="*/ 16091 h 114249"/>
                <a:gd name="connsiteX12" fmla="*/ 5900 w 205434"/>
                <a:gd name="connsiteY12" fmla="*/ 16628 h 114249"/>
                <a:gd name="connsiteX13" fmla="*/ 0 w 205434"/>
                <a:gd name="connsiteY13" fmla="*/ 0 h 114249"/>
                <a:gd name="connsiteX14" fmla="*/ 21992 w 205434"/>
                <a:gd name="connsiteY14" fmla="*/ 1609 h 114249"/>
                <a:gd name="connsiteX15" fmla="*/ 43983 w 205434"/>
                <a:gd name="connsiteY15" fmla="*/ 3218 h 114249"/>
                <a:gd name="connsiteX16" fmla="*/ 79921 w 205434"/>
                <a:gd name="connsiteY16" fmla="*/ 5364 h 114249"/>
                <a:gd name="connsiteX17" fmla="*/ 85285 w 205434"/>
                <a:gd name="connsiteY17" fmla="*/ 12337 h 114249"/>
                <a:gd name="connsiteX18" fmla="*/ 108349 w 205434"/>
                <a:gd name="connsiteY18" fmla="*/ 25210 h 114249"/>
                <a:gd name="connsiteX19" fmla="*/ 128196 w 205434"/>
                <a:gd name="connsiteY19" fmla="*/ 38083 h 114249"/>
                <a:gd name="connsiteX20" fmla="*/ 141605 w 205434"/>
                <a:gd name="connsiteY20" fmla="*/ 48274 h 114249"/>
                <a:gd name="connsiteX21" fmla="*/ 156624 w 205434"/>
                <a:gd name="connsiteY21" fmla="*/ 51493 h 114249"/>
                <a:gd name="connsiteX22" fmla="*/ 188271 w 205434"/>
                <a:gd name="connsiteY22" fmla="*/ 53638 h 114249"/>
                <a:gd name="connsiteX23" fmla="*/ 205435 w 205434"/>
                <a:gd name="connsiteY23" fmla="*/ 53638 h 1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34" h="114249">
                  <a:moveTo>
                    <a:pt x="205435" y="53638"/>
                  </a:moveTo>
                  <a:lnTo>
                    <a:pt x="189880" y="59538"/>
                  </a:lnTo>
                  <a:lnTo>
                    <a:pt x="42374" y="114250"/>
                  </a:lnTo>
                  <a:lnTo>
                    <a:pt x="21455" y="57929"/>
                  </a:lnTo>
                  <a:cubicBezTo>
                    <a:pt x="21455" y="57929"/>
                    <a:pt x="21455" y="57929"/>
                    <a:pt x="21455" y="57929"/>
                  </a:cubicBezTo>
                  <a:lnTo>
                    <a:pt x="16628" y="45593"/>
                  </a:lnTo>
                  <a:lnTo>
                    <a:pt x="10728" y="29501"/>
                  </a:lnTo>
                  <a:cubicBezTo>
                    <a:pt x="10728" y="28965"/>
                    <a:pt x="10191" y="28428"/>
                    <a:pt x="10191" y="27892"/>
                  </a:cubicBezTo>
                  <a:cubicBezTo>
                    <a:pt x="9655" y="26819"/>
                    <a:pt x="9655" y="25746"/>
                    <a:pt x="9118" y="24674"/>
                  </a:cubicBezTo>
                  <a:cubicBezTo>
                    <a:pt x="9118" y="24137"/>
                    <a:pt x="8582" y="23601"/>
                    <a:pt x="8582" y="23064"/>
                  </a:cubicBezTo>
                  <a:cubicBezTo>
                    <a:pt x="8046" y="21992"/>
                    <a:pt x="8046" y="20919"/>
                    <a:pt x="7509" y="19846"/>
                  </a:cubicBezTo>
                  <a:cubicBezTo>
                    <a:pt x="6973" y="18773"/>
                    <a:pt x="6973" y="17164"/>
                    <a:pt x="6437" y="16091"/>
                  </a:cubicBezTo>
                  <a:cubicBezTo>
                    <a:pt x="6437" y="16628"/>
                    <a:pt x="5900" y="16628"/>
                    <a:pt x="5900" y="16628"/>
                  </a:cubicBezTo>
                  <a:lnTo>
                    <a:pt x="0" y="0"/>
                  </a:lnTo>
                  <a:cubicBezTo>
                    <a:pt x="7509" y="536"/>
                    <a:pt x="15019" y="1073"/>
                    <a:pt x="21992" y="1609"/>
                  </a:cubicBezTo>
                  <a:cubicBezTo>
                    <a:pt x="29501" y="2146"/>
                    <a:pt x="36474" y="2682"/>
                    <a:pt x="43983" y="3218"/>
                  </a:cubicBezTo>
                  <a:cubicBezTo>
                    <a:pt x="55784" y="3755"/>
                    <a:pt x="68121" y="4827"/>
                    <a:pt x="79921" y="5364"/>
                  </a:cubicBezTo>
                  <a:cubicBezTo>
                    <a:pt x="81530" y="8046"/>
                    <a:pt x="83139" y="10191"/>
                    <a:pt x="85285" y="12337"/>
                  </a:cubicBezTo>
                  <a:cubicBezTo>
                    <a:pt x="91722" y="18773"/>
                    <a:pt x="100304" y="21455"/>
                    <a:pt x="108349" y="25210"/>
                  </a:cubicBezTo>
                  <a:cubicBezTo>
                    <a:pt x="115322" y="28428"/>
                    <a:pt x="122295" y="33256"/>
                    <a:pt x="128196" y="38083"/>
                  </a:cubicBezTo>
                  <a:cubicBezTo>
                    <a:pt x="132487" y="41838"/>
                    <a:pt x="136241" y="46129"/>
                    <a:pt x="141605" y="48274"/>
                  </a:cubicBezTo>
                  <a:cubicBezTo>
                    <a:pt x="146433" y="50420"/>
                    <a:pt x="151260" y="50956"/>
                    <a:pt x="156624" y="51493"/>
                  </a:cubicBezTo>
                  <a:cubicBezTo>
                    <a:pt x="167352" y="52566"/>
                    <a:pt x="178079" y="53102"/>
                    <a:pt x="188271" y="53638"/>
                  </a:cubicBezTo>
                  <a:cubicBezTo>
                    <a:pt x="194171" y="53102"/>
                    <a:pt x="199535" y="53638"/>
                    <a:pt x="205435" y="53638"/>
                  </a:cubicBezTo>
                  <a:close/>
                </a:path>
              </a:pathLst>
            </a:custGeom>
            <a:solidFill>
              <a:srgbClr val="B6905A"/>
            </a:solidFill>
            <a:ln w="5348"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645DC6DF-A263-42BD-A434-C598F303799B}"/>
                </a:ext>
              </a:extLst>
            </p:cNvPr>
            <p:cNvSpPr/>
            <p:nvPr/>
          </p:nvSpPr>
          <p:spPr>
            <a:xfrm>
              <a:off x="2277957" y="1730997"/>
              <a:ext cx="505943" cy="498702"/>
            </a:xfrm>
            <a:custGeom>
              <a:avLst/>
              <a:gdLst>
                <a:gd name="connsiteX0" fmla="*/ 504737 w 505943"/>
                <a:gd name="connsiteY0" fmla="*/ 89442 h 498702"/>
                <a:gd name="connsiteX1" fmla="*/ 496155 w 505943"/>
                <a:gd name="connsiteY1" fmla="*/ 130743 h 498702"/>
                <a:gd name="connsiteX2" fmla="*/ 474699 w 505943"/>
                <a:gd name="connsiteY2" fmla="*/ 427363 h 498702"/>
                <a:gd name="connsiteX3" fmla="*/ 473626 w 505943"/>
                <a:gd name="connsiteY3" fmla="*/ 448282 h 498702"/>
                <a:gd name="connsiteX4" fmla="*/ 476845 w 505943"/>
                <a:gd name="connsiteY4" fmla="*/ 497630 h 498702"/>
                <a:gd name="connsiteX5" fmla="*/ 445735 w 505943"/>
                <a:gd name="connsiteY5" fmla="*/ 479392 h 498702"/>
                <a:gd name="connsiteX6" fmla="*/ 404433 w 505943"/>
                <a:gd name="connsiteY6" fmla="*/ 460619 h 498702"/>
                <a:gd name="connsiteX7" fmla="*/ 403360 w 505943"/>
                <a:gd name="connsiteY7" fmla="*/ 461155 h 498702"/>
                <a:gd name="connsiteX8" fmla="*/ 379223 w 505943"/>
                <a:gd name="connsiteY8" fmla="*/ 485293 h 498702"/>
                <a:gd name="connsiteX9" fmla="*/ 365277 w 505943"/>
                <a:gd name="connsiteY9" fmla="*/ 487438 h 498702"/>
                <a:gd name="connsiteX10" fmla="*/ 324512 w 505943"/>
                <a:gd name="connsiteY10" fmla="*/ 488511 h 498702"/>
                <a:gd name="connsiteX11" fmla="*/ 304666 w 505943"/>
                <a:gd name="connsiteY11" fmla="*/ 489047 h 498702"/>
                <a:gd name="connsiteX12" fmla="*/ 255319 w 505943"/>
                <a:gd name="connsiteY12" fmla="*/ 489047 h 498702"/>
                <a:gd name="connsiteX13" fmla="*/ 256928 w 505943"/>
                <a:gd name="connsiteY13" fmla="*/ 484756 h 498702"/>
                <a:gd name="connsiteX14" fmla="*/ 207044 w 505943"/>
                <a:gd name="connsiteY14" fmla="*/ 488511 h 498702"/>
                <a:gd name="connsiteX15" fmla="*/ 172716 w 505943"/>
                <a:gd name="connsiteY15" fmla="*/ 487975 h 498702"/>
                <a:gd name="connsiteX16" fmla="*/ 76167 w 505943"/>
                <a:gd name="connsiteY16" fmla="*/ 492266 h 498702"/>
                <a:gd name="connsiteX17" fmla="*/ 33792 w 505943"/>
                <a:gd name="connsiteY17" fmla="*/ 498702 h 498702"/>
                <a:gd name="connsiteX18" fmla="*/ 33792 w 505943"/>
                <a:gd name="connsiteY18" fmla="*/ 498702 h 498702"/>
                <a:gd name="connsiteX19" fmla="*/ 0 w 505943"/>
                <a:gd name="connsiteY19" fmla="*/ 59941 h 498702"/>
                <a:gd name="connsiteX20" fmla="*/ 5900 w 505943"/>
                <a:gd name="connsiteY20" fmla="*/ 58332 h 498702"/>
                <a:gd name="connsiteX21" fmla="*/ 121759 w 505943"/>
                <a:gd name="connsiteY21" fmla="*/ 9521 h 498702"/>
                <a:gd name="connsiteX22" fmla="*/ 146433 w 505943"/>
                <a:gd name="connsiteY22" fmla="*/ 402 h 498702"/>
                <a:gd name="connsiteX23" fmla="*/ 163597 w 505943"/>
                <a:gd name="connsiteY23" fmla="*/ 402 h 498702"/>
                <a:gd name="connsiteX24" fmla="*/ 306811 w 505943"/>
                <a:gd name="connsiteY24" fmla="*/ 11130 h 498702"/>
                <a:gd name="connsiteX25" fmla="*/ 357231 w 505943"/>
                <a:gd name="connsiteY25" fmla="*/ 22394 h 498702"/>
                <a:gd name="connsiteX26" fmla="*/ 361522 w 505943"/>
                <a:gd name="connsiteY26" fmla="*/ 23467 h 498702"/>
                <a:gd name="connsiteX27" fmla="*/ 456999 w 505943"/>
                <a:gd name="connsiteY27" fmla="*/ 57795 h 498702"/>
                <a:gd name="connsiteX28" fmla="*/ 487572 w 505943"/>
                <a:gd name="connsiteY28" fmla="*/ 66377 h 498702"/>
                <a:gd name="connsiteX29" fmla="*/ 504737 w 505943"/>
                <a:gd name="connsiteY29" fmla="*/ 74960 h 498702"/>
                <a:gd name="connsiteX30" fmla="*/ 504737 w 505943"/>
                <a:gd name="connsiteY30" fmla="*/ 75496 h 498702"/>
                <a:gd name="connsiteX31" fmla="*/ 504737 w 505943"/>
                <a:gd name="connsiteY31" fmla="*/ 89442 h 49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5943" h="498702">
                  <a:moveTo>
                    <a:pt x="504737" y="89442"/>
                  </a:moveTo>
                  <a:cubicBezTo>
                    <a:pt x="501518" y="103388"/>
                    <a:pt x="498837" y="116797"/>
                    <a:pt x="496155" y="130743"/>
                  </a:cubicBezTo>
                  <a:cubicBezTo>
                    <a:pt x="478990" y="226756"/>
                    <a:pt x="480600" y="323305"/>
                    <a:pt x="474699" y="427363"/>
                  </a:cubicBezTo>
                  <a:cubicBezTo>
                    <a:pt x="474699" y="429509"/>
                    <a:pt x="474163" y="438091"/>
                    <a:pt x="473626" y="448282"/>
                  </a:cubicBezTo>
                  <a:cubicBezTo>
                    <a:pt x="473626" y="448282"/>
                    <a:pt x="476845" y="497630"/>
                    <a:pt x="476845" y="497630"/>
                  </a:cubicBezTo>
                  <a:cubicBezTo>
                    <a:pt x="466117" y="502457"/>
                    <a:pt x="456999" y="481538"/>
                    <a:pt x="445735" y="479392"/>
                  </a:cubicBezTo>
                  <a:cubicBezTo>
                    <a:pt x="432325" y="477247"/>
                    <a:pt x="416234" y="449355"/>
                    <a:pt x="404433" y="460619"/>
                  </a:cubicBezTo>
                  <a:cubicBezTo>
                    <a:pt x="403897" y="460619"/>
                    <a:pt x="403897" y="461155"/>
                    <a:pt x="403360" y="461155"/>
                  </a:cubicBezTo>
                  <a:cubicBezTo>
                    <a:pt x="395315" y="469201"/>
                    <a:pt x="389951" y="481002"/>
                    <a:pt x="379223" y="485293"/>
                  </a:cubicBezTo>
                  <a:cubicBezTo>
                    <a:pt x="374932" y="486902"/>
                    <a:pt x="370105" y="486902"/>
                    <a:pt x="365277" y="487438"/>
                  </a:cubicBezTo>
                  <a:cubicBezTo>
                    <a:pt x="351868" y="487975"/>
                    <a:pt x="337922" y="487975"/>
                    <a:pt x="324512" y="488511"/>
                  </a:cubicBezTo>
                  <a:cubicBezTo>
                    <a:pt x="318075" y="488511"/>
                    <a:pt x="311102" y="488511"/>
                    <a:pt x="304666" y="489047"/>
                  </a:cubicBezTo>
                  <a:cubicBezTo>
                    <a:pt x="288038" y="489047"/>
                    <a:pt x="271946" y="489047"/>
                    <a:pt x="255319" y="489047"/>
                  </a:cubicBezTo>
                  <a:cubicBezTo>
                    <a:pt x="255855" y="487438"/>
                    <a:pt x="256391" y="486365"/>
                    <a:pt x="256928" y="484756"/>
                  </a:cubicBezTo>
                  <a:cubicBezTo>
                    <a:pt x="243518" y="484756"/>
                    <a:pt x="220990" y="489047"/>
                    <a:pt x="207044" y="488511"/>
                  </a:cubicBezTo>
                  <a:cubicBezTo>
                    <a:pt x="195780" y="488511"/>
                    <a:pt x="183979" y="487975"/>
                    <a:pt x="172716" y="487975"/>
                  </a:cubicBezTo>
                  <a:cubicBezTo>
                    <a:pt x="138923" y="486902"/>
                    <a:pt x="108886" y="485293"/>
                    <a:pt x="76167" y="492266"/>
                  </a:cubicBezTo>
                  <a:cubicBezTo>
                    <a:pt x="60075" y="493875"/>
                    <a:pt x="45056" y="496020"/>
                    <a:pt x="33792" y="498702"/>
                  </a:cubicBezTo>
                  <a:cubicBezTo>
                    <a:pt x="33792" y="498702"/>
                    <a:pt x="33792" y="498702"/>
                    <a:pt x="33792" y="498702"/>
                  </a:cubicBezTo>
                  <a:cubicBezTo>
                    <a:pt x="12873" y="353342"/>
                    <a:pt x="52029" y="197791"/>
                    <a:pt x="0" y="59941"/>
                  </a:cubicBezTo>
                  <a:cubicBezTo>
                    <a:pt x="2146" y="59404"/>
                    <a:pt x="4291" y="58868"/>
                    <a:pt x="5900" y="58332"/>
                  </a:cubicBezTo>
                  <a:cubicBezTo>
                    <a:pt x="46665" y="47068"/>
                    <a:pt x="84212" y="27758"/>
                    <a:pt x="121759" y="9521"/>
                  </a:cubicBezTo>
                  <a:cubicBezTo>
                    <a:pt x="129805" y="5766"/>
                    <a:pt x="137851" y="1475"/>
                    <a:pt x="146433" y="402"/>
                  </a:cubicBezTo>
                  <a:cubicBezTo>
                    <a:pt x="152333" y="-134"/>
                    <a:pt x="157697" y="-134"/>
                    <a:pt x="163597" y="402"/>
                  </a:cubicBezTo>
                  <a:cubicBezTo>
                    <a:pt x="211335" y="4157"/>
                    <a:pt x="259073" y="7375"/>
                    <a:pt x="306811" y="11130"/>
                  </a:cubicBezTo>
                  <a:cubicBezTo>
                    <a:pt x="323439" y="12203"/>
                    <a:pt x="340603" y="18639"/>
                    <a:pt x="357231" y="22394"/>
                  </a:cubicBezTo>
                  <a:cubicBezTo>
                    <a:pt x="358840" y="22930"/>
                    <a:pt x="360450" y="22930"/>
                    <a:pt x="361522" y="23467"/>
                  </a:cubicBezTo>
                  <a:cubicBezTo>
                    <a:pt x="377077" y="26685"/>
                    <a:pt x="421061" y="44922"/>
                    <a:pt x="456999" y="57795"/>
                  </a:cubicBezTo>
                  <a:cubicBezTo>
                    <a:pt x="473090" y="63695"/>
                    <a:pt x="477918" y="64768"/>
                    <a:pt x="487572" y="66377"/>
                  </a:cubicBezTo>
                  <a:cubicBezTo>
                    <a:pt x="493473" y="69059"/>
                    <a:pt x="499373" y="71741"/>
                    <a:pt x="504737" y="74960"/>
                  </a:cubicBezTo>
                  <a:cubicBezTo>
                    <a:pt x="504737" y="74960"/>
                    <a:pt x="504737" y="75496"/>
                    <a:pt x="504737" y="75496"/>
                  </a:cubicBezTo>
                  <a:cubicBezTo>
                    <a:pt x="506346" y="79787"/>
                    <a:pt x="506346" y="84078"/>
                    <a:pt x="504737" y="89442"/>
                  </a:cubicBezTo>
                  <a:close/>
                </a:path>
              </a:pathLst>
            </a:custGeom>
            <a:solidFill>
              <a:srgbClr val="68647C"/>
            </a:solidFill>
            <a:ln w="5348"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629F476B-B162-4F42-999E-6C51672D11EB}"/>
                </a:ext>
              </a:extLst>
            </p:cNvPr>
            <p:cNvSpPr/>
            <p:nvPr/>
          </p:nvSpPr>
          <p:spPr>
            <a:xfrm>
              <a:off x="2370215" y="1800056"/>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6" y="6973"/>
                    <a:pt x="81530" y="2682"/>
                    <a:pt x="87430" y="0"/>
                  </a:cubicBezTo>
                  <a:cubicBezTo>
                    <a:pt x="87430" y="15555"/>
                    <a:pt x="107277" y="59002"/>
                    <a:pt x="109422" y="68657"/>
                  </a:cubicBezTo>
                  <a:cubicBezTo>
                    <a:pt x="112104" y="82067"/>
                    <a:pt x="114786" y="95476"/>
                    <a:pt x="117468" y="108886"/>
                  </a:cubicBezTo>
                  <a:close/>
                </a:path>
              </a:pathLst>
            </a:custGeom>
            <a:solidFill>
              <a:srgbClr val="383649"/>
            </a:solidFill>
            <a:ln w="5348"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E008FBA8-8503-4814-A868-F32C3435ADF7}"/>
                </a:ext>
              </a:extLst>
            </p:cNvPr>
            <p:cNvSpPr/>
            <p:nvPr/>
          </p:nvSpPr>
          <p:spPr>
            <a:xfrm>
              <a:off x="2660934" y="1805420"/>
              <a:ext cx="71875" cy="55469"/>
            </a:xfrm>
            <a:custGeom>
              <a:avLst/>
              <a:gdLst>
                <a:gd name="connsiteX0" fmla="*/ 24137 w 71875"/>
                <a:gd name="connsiteY0" fmla="*/ 0 h 55469"/>
                <a:gd name="connsiteX1" fmla="*/ 71875 w 71875"/>
                <a:gd name="connsiteY1" fmla="*/ 50956 h 55469"/>
                <a:gd name="connsiteX2" fmla="*/ 23601 w 71875"/>
                <a:gd name="connsiteY2" fmla="*/ 54711 h 55469"/>
                <a:gd name="connsiteX3" fmla="*/ 10728 w 71875"/>
                <a:gd name="connsiteY3" fmla="*/ 55247 h 55469"/>
                <a:gd name="connsiteX4" fmla="*/ 0 w 71875"/>
                <a:gd name="connsiteY4" fmla="*/ 48811 h 55469"/>
                <a:gd name="connsiteX5" fmla="*/ 24137 w 71875"/>
                <a:gd name="connsiteY5" fmla="*/ 0 h 5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75" h="55469">
                  <a:moveTo>
                    <a:pt x="24137" y="0"/>
                  </a:moveTo>
                  <a:cubicBezTo>
                    <a:pt x="38620" y="16091"/>
                    <a:pt x="57393" y="34329"/>
                    <a:pt x="71875" y="50956"/>
                  </a:cubicBezTo>
                  <a:cubicBezTo>
                    <a:pt x="53102" y="53638"/>
                    <a:pt x="42374" y="52029"/>
                    <a:pt x="23601" y="54711"/>
                  </a:cubicBezTo>
                  <a:cubicBezTo>
                    <a:pt x="19310" y="55247"/>
                    <a:pt x="15019" y="55784"/>
                    <a:pt x="10728" y="55247"/>
                  </a:cubicBezTo>
                  <a:cubicBezTo>
                    <a:pt x="6437" y="54711"/>
                    <a:pt x="2146" y="52566"/>
                    <a:pt x="0" y="48811"/>
                  </a:cubicBezTo>
                  <a:cubicBezTo>
                    <a:pt x="9655" y="30037"/>
                    <a:pt x="9655" y="14482"/>
                    <a:pt x="24137" y="0"/>
                  </a:cubicBezTo>
                  <a:close/>
                </a:path>
              </a:pathLst>
            </a:custGeom>
            <a:solidFill>
              <a:srgbClr val="383649"/>
            </a:solidFill>
            <a:ln w="5348"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2742D432-0AF0-4AE7-AF96-DA07506B36F6}"/>
                </a:ext>
              </a:extLst>
            </p:cNvPr>
            <p:cNvSpPr/>
            <p:nvPr/>
          </p:nvSpPr>
          <p:spPr>
            <a:xfrm>
              <a:off x="2655711" y="1871932"/>
              <a:ext cx="66370" cy="164669"/>
            </a:xfrm>
            <a:custGeom>
              <a:avLst/>
              <a:gdLst>
                <a:gd name="connsiteX0" fmla="*/ 34724 w 66370"/>
                <a:gd name="connsiteY0" fmla="*/ 0 h 164669"/>
                <a:gd name="connsiteX1" fmla="*/ 66371 w 66370"/>
                <a:gd name="connsiteY1" fmla="*/ 18773 h 164669"/>
                <a:gd name="connsiteX2" fmla="*/ 2541 w 66370"/>
                <a:gd name="connsiteY2" fmla="*/ 164670 h 164669"/>
                <a:gd name="connsiteX3" fmla="*/ 6296 w 66370"/>
                <a:gd name="connsiteY3" fmla="*/ 6437 h 164669"/>
                <a:gd name="connsiteX4" fmla="*/ 34724 w 66370"/>
                <a:gd name="connsiteY4" fmla="*/ 0 h 16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70" h="164669">
                  <a:moveTo>
                    <a:pt x="34724" y="0"/>
                  </a:moveTo>
                  <a:cubicBezTo>
                    <a:pt x="44379" y="8582"/>
                    <a:pt x="57789" y="15555"/>
                    <a:pt x="66371" y="18773"/>
                  </a:cubicBezTo>
                  <a:cubicBezTo>
                    <a:pt x="23997" y="76166"/>
                    <a:pt x="12196" y="102986"/>
                    <a:pt x="2541" y="164670"/>
                  </a:cubicBezTo>
                  <a:cubicBezTo>
                    <a:pt x="-1750" y="112104"/>
                    <a:pt x="-677" y="59002"/>
                    <a:pt x="6296" y="6437"/>
                  </a:cubicBezTo>
                  <a:cubicBezTo>
                    <a:pt x="8442" y="-5364"/>
                    <a:pt x="23997" y="4827"/>
                    <a:pt x="34724" y="0"/>
                  </a:cubicBezTo>
                  <a:close/>
                </a:path>
              </a:pathLst>
            </a:custGeom>
            <a:solidFill>
              <a:srgbClr val="383649"/>
            </a:solidFill>
            <a:ln w="5348"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339050B-91C9-4089-9C16-7D201859073A}"/>
                </a:ext>
              </a:extLst>
            </p:cNvPr>
            <p:cNvSpPr/>
            <p:nvPr/>
          </p:nvSpPr>
          <p:spPr>
            <a:xfrm>
              <a:off x="2603541" y="1556356"/>
              <a:ext cx="55604" cy="100486"/>
            </a:xfrm>
            <a:custGeom>
              <a:avLst/>
              <a:gdLst>
                <a:gd name="connsiteX0" fmla="*/ 40229 w 55604"/>
                <a:gd name="connsiteY0" fmla="*/ 60258 h 100486"/>
                <a:gd name="connsiteX1" fmla="*/ 31110 w 55604"/>
                <a:gd name="connsiteY1" fmla="*/ 82249 h 100486"/>
                <a:gd name="connsiteX2" fmla="*/ 18237 w 55604"/>
                <a:gd name="connsiteY2" fmla="*/ 97805 h 100486"/>
                <a:gd name="connsiteX3" fmla="*/ 16092 w 55604"/>
                <a:gd name="connsiteY3" fmla="*/ 99950 h 100486"/>
                <a:gd name="connsiteX4" fmla="*/ 12873 w 55604"/>
                <a:gd name="connsiteY4" fmla="*/ 100486 h 100486"/>
                <a:gd name="connsiteX5" fmla="*/ 0 w 55604"/>
                <a:gd name="connsiteY5" fmla="*/ 100486 h 100486"/>
                <a:gd name="connsiteX6" fmla="*/ 6973 w 55604"/>
                <a:gd name="connsiteY6" fmla="*/ 57039 h 100486"/>
                <a:gd name="connsiteX7" fmla="*/ 7509 w 55604"/>
                <a:gd name="connsiteY7" fmla="*/ 41484 h 100486"/>
                <a:gd name="connsiteX8" fmla="*/ 41301 w 55604"/>
                <a:gd name="connsiteY8" fmla="*/ 3937 h 100486"/>
                <a:gd name="connsiteX9" fmla="*/ 55247 w 55604"/>
                <a:gd name="connsiteY9" fmla="*/ 2328 h 100486"/>
                <a:gd name="connsiteX10" fmla="*/ 51493 w 55604"/>
                <a:gd name="connsiteY10" fmla="*/ 22175 h 100486"/>
                <a:gd name="connsiteX11" fmla="*/ 40229 w 55604"/>
                <a:gd name="connsiteY11" fmla="*/ 60258 h 10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604" h="100486">
                  <a:moveTo>
                    <a:pt x="40229" y="60258"/>
                  </a:moveTo>
                  <a:cubicBezTo>
                    <a:pt x="38083" y="67767"/>
                    <a:pt x="35401" y="75813"/>
                    <a:pt x="31110" y="82249"/>
                  </a:cubicBezTo>
                  <a:cubicBezTo>
                    <a:pt x="27355" y="88150"/>
                    <a:pt x="23064" y="92977"/>
                    <a:pt x="18237" y="97805"/>
                  </a:cubicBezTo>
                  <a:cubicBezTo>
                    <a:pt x="17701" y="98341"/>
                    <a:pt x="16628" y="99414"/>
                    <a:pt x="16092" y="99950"/>
                  </a:cubicBezTo>
                  <a:cubicBezTo>
                    <a:pt x="15019" y="100486"/>
                    <a:pt x="13946" y="100486"/>
                    <a:pt x="12873" y="100486"/>
                  </a:cubicBezTo>
                  <a:cubicBezTo>
                    <a:pt x="8582" y="100486"/>
                    <a:pt x="4291" y="100486"/>
                    <a:pt x="0" y="100486"/>
                  </a:cubicBezTo>
                  <a:cubicBezTo>
                    <a:pt x="7509" y="87613"/>
                    <a:pt x="7509" y="72058"/>
                    <a:pt x="6973" y="57039"/>
                  </a:cubicBezTo>
                  <a:cubicBezTo>
                    <a:pt x="6973" y="51676"/>
                    <a:pt x="6973" y="46312"/>
                    <a:pt x="7509" y="41484"/>
                  </a:cubicBezTo>
                  <a:cubicBezTo>
                    <a:pt x="10728" y="24320"/>
                    <a:pt x="25746" y="11447"/>
                    <a:pt x="41301" y="3937"/>
                  </a:cubicBezTo>
                  <a:cubicBezTo>
                    <a:pt x="45056" y="2328"/>
                    <a:pt x="53638" y="-3035"/>
                    <a:pt x="55247" y="2328"/>
                  </a:cubicBezTo>
                  <a:cubicBezTo>
                    <a:pt x="56857" y="7156"/>
                    <a:pt x="52566" y="17347"/>
                    <a:pt x="51493" y="22175"/>
                  </a:cubicBezTo>
                  <a:cubicBezTo>
                    <a:pt x="48275" y="34511"/>
                    <a:pt x="43983" y="47385"/>
                    <a:pt x="40229" y="60258"/>
                  </a:cubicBezTo>
                  <a:close/>
                </a:path>
              </a:pathLst>
            </a:custGeom>
            <a:solidFill>
              <a:srgbClr val="000000"/>
            </a:solidFill>
            <a:ln w="5348"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C3B7C3DE-A283-4F30-9245-A738496CFA1A}"/>
                </a:ext>
              </a:extLst>
            </p:cNvPr>
            <p:cNvSpPr/>
            <p:nvPr/>
          </p:nvSpPr>
          <p:spPr>
            <a:xfrm>
              <a:off x="2411912" y="1545797"/>
              <a:ext cx="70943" cy="113949"/>
            </a:xfrm>
            <a:custGeom>
              <a:avLst/>
              <a:gdLst>
                <a:gd name="connsiteX0" fmla="*/ 30178 w 70943"/>
                <a:gd name="connsiteY0" fmla="*/ 99245 h 113949"/>
                <a:gd name="connsiteX1" fmla="*/ 43052 w 70943"/>
                <a:gd name="connsiteY1" fmla="*/ 113727 h 113949"/>
                <a:gd name="connsiteX2" fmla="*/ 51634 w 70943"/>
                <a:gd name="connsiteY2" fmla="*/ 113191 h 113949"/>
                <a:gd name="connsiteX3" fmla="*/ 68262 w 70943"/>
                <a:gd name="connsiteY3" fmla="*/ 109973 h 113949"/>
                <a:gd name="connsiteX4" fmla="*/ 70407 w 70943"/>
                <a:gd name="connsiteY4" fmla="*/ 108900 h 113949"/>
                <a:gd name="connsiteX5" fmla="*/ 70944 w 70943"/>
                <a:gd name="connsiteY5" fmla="*/ 106218 h 113949"/>
                <a:gd name="connsiteX6" fmla="*/ 35006 w 70943"/>
                <a:gd name="connsiteY6" fmla="*/ 19860 h 113949"/>
                <a:gd name="connsiteX7" fmla="*/ 9259 w 70943"/>
                <a:gd name="connsiteY7" fmla="*/ 14 h 113949"/>
                <a:gd name="connsiteX8" fmla="*/ 2823 w 70943"/>
                <a:gd name="connsiteY8" fmla="*/ 22542 h 113949"/>
                <a:gd name="connsiteX9" fmla="*/ 30178 w 70943"/>
                <a:gd name="connsiteY9" fmla="*/ 99245 h 11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43" h="113949">
                  <a:moveTo>
                    <a:pt x="30178" y="99245"/>
                  </a:moveTo>
                  <a:cubicBezTo>
                    <a:pt x="32860" y="105145"/>
                    <a:pt x="36615" y="112118"/>
                    <a:pt x="43052" y="113727"/>
                  </a:cubicBezTo>
                  <a:cubicBezTo>
                    <a:pt x="45733" y="114264"/>
                    <a:pt x="48952" y="113727"/>
                    <a:pt x="51634" y="113191"/>
                  </a:cubicBezTo>
                  <a:cubicBezTo>
                    <a:pt x="56998" y="112118"/>
                    <a:pt x="62898" y="111045"/>
                    <a:pt x="68262" y="109973"/>
                  </a:cubicBezTo>
                  <a:cubicBezTo>
                    <a:pt x="69334" y="109973"/>
                    <a:pt x="69871" y="109436"/>
                    <a:pt x="70407" y="108900"/>
                  </a:cubicBezTo>
                  <a:cubicBezTo>
                    <a:pt x="70944" y="108363"/>
                    <a:pt x="70944" y="106754"/>
                    <a:pt x="70944" y="106218"/>
                  </a:cubicBezTo>
                  <a:cubicBezTo>
                    <a:pt x="65580" y="75108"/>
                    <a:pt x="53243" y="45607"/>
                    <a:pt x="35006" y="19860"/>
                  </a:cubicBezTo>
                  <a:cubicBezTo>
                    <a:pt x="29106" y="11814"/>
                    <a:pt x="20523" y="550"/>
                    <a:pt x="9259" y="14"/>
                  </a:cubicBezTo>
                  <a:cubicBezTo>
                    <a:pt x="-4687" y="-522"/>
                    <a:pt x="677" y="14496"/>
                    <a:pt x="2823" y="22542"/>
                  </a:cubicBezTo>
                  <a:cubicBezTo>
                    <a:pt x="8723" y="49361"/>
                    <a:pt x="19451" y="74571"/>
                    <a:pt x="30178" y="99245"/>
                  </a:cubicBezTo>
                  <a:close/>
                </a:path>
              </a:pathLst>
            </a:custGeom>
            <a:solidFill>
              <a:srgbClr val="000000"/>
            </a:solidFill>
            <a:ln w="5348"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323221A3-32AD-4F8F-9DCE-397919854F26}"/>
                </a:ext>
              </a:extLst>
            </p:cNvPr>
            <p:cNvSpPr/>
            <p:nvPr/>
          </p:nvSpPr>
          <p:spPr>
            <a:xfrm>
              <a:off x="2172826" y="1791474"/>
              <a:ext cx="360986" cy="589141"/>
            </a:xfrm>
            <a:custGeom>
              <a:avLst/>
              <a:gdLst>
                <a:gd name="connsiteX0" fmla="*/ 360986 w 360986"/>
                <a:gd name="connsiteY0" fmla="*/ 424279 h 589141"/>
                <a:gd name="connsiteX1" fmla="*/ 360450 w 360986"/>
                <a:gd name="connsiteY1" fmla="*/ 425888 h 589141"/>
                <a:gd name="connsiteX2" fmla="*/ 359377 w 360986"/>
                <a:gd name="connsiteY2" fmla="*/ 429107 h 589141"/>
                <a:gd name="connsiteX3" fmla="*/ 347577 w 360986"/>
                <a:gd name="connsiteY3" fmla="*/ 466117 h 589141"/>
                <a:gd name="connsiteX4" fmla="*/ 346504 w 360986"/>
                <a:gd name="connsiteY4" fmla="*/ 469335 h 589141"/>
                <a:gd name="connsiteX5" fmla="*/ 336849 w 360986"/>
                <a:gd name="connsiteY5" fmla="*/ 512782 h 589141"/>
                <a:gd name="connsiteX6" fmla="*/ 333094 w 360986"/>
                <a:gd name="connsiteY6" fmla="*/ 546038 h 589141"/>
                <a:gd name="connsiteX7" fmla="*/ 333094 w 360986"/>
                <a:gd name="connsiteY7" fmla="*/ 547647 h 589141"/>
                <a:gd name="connsiteX8" fmla="*/ 335240 w 360986"/>
                <a:gd name="connsiteY8" fmla="*/ 586267 h 589141"/>
                <a:gd name="connsiteX9" fmla="*/ 333094 w 360986"/>
                <a:gd name="connsiteY9" fmla="*/ 586267 h 589141"/>
                <a:gd name="connsiteX10" fmla="*/ 331485 w 360986"/>
                <a:gd name="connsiteY10" fmla="*/ 586267 h 589141"/>
                <a:gd name="connsiteX11" fmla="*/ 273556 w 360986"/>
                <a:gd name="connsiteY11" fmla="*/ 588949 h 589141"/>
                <a:gd name="connsiteX12" fmla="*/ 237618 w 360986"/>
                <a:gd name="connsiteY12" fmla="*/ 586803 h 589141"/>
                <a:gd name="connsiteX13" fmla="*/ 215626 w 360986"/>
                <a:gd name="connsiteY13" fmla="*/ 585194 h 589141"/>
                <a:gd name="connsiteX14" fmla="*/ 175934 w 360986"/>
                <a:gd name="connsiteY14" fmla="*/ 581976 h 589141"/>
                <a:gd name="connsiteX15" fmla="*/ 123905 w 360986"/>
                <a:gd name="connsiteY15" fmla="*/ 577685 h 589141"/>
                <a:gd name="connsiteX16" fmla="*/ 123368 w 360986"/>
                <a:gd name="connsiteY16" fmla="*/ 577685 h 589141"/>
                <a:gd name="connsiteX17" fmla="*/ 122832 w 360986"/>
                <a:gd name="connsiteY17" fmla="*/ 577685 h 589141"/>
                <a:gd name="connsiteX18" fmla="*/ 71339 w 360986"/>
                <a:gd name="connsiteY18" fmla="*/ 573394 h 589141"/>
                <a:gd name="connsiteX19" fmla="*/ 63293 w 360986"/>
                <a:gd name="connsiteY19" fmla="*/ 572857 h 589141"/>
                <a:gd name="connsiteX20" fmla="*/ 33256 w 360986"/>
                <a:gd name="connsiteY20" fmla="*/ 566421 h 589141"/>
                <a:gd name="connsiteX21" fmla="*/ 21455 w 360986"/>
                <a:gd name="connsiteY21" fmla="*/ 558375 h 589141"/>
                <a:gd name="connsiteX22" fmla="*/ 5900 w 360986"/>
                <a:gd name="connsiteY22" fmla="*/ 533165 h 589141"/>
                <a:gd name="connsiteX23" fmla="*/ 0 w 360986"/>
                <a:gd name="connsiteY23" fmla="*/ 489718 h 589141"/>
                <a:gd name="connsiteX24" fmla="*/ 8582 w 360986"/>
                <a:gd name="connsiteY24" fmla="*/ 381905 h 589141"/>
                <a:gd name="connsiteX25" fmla="*/ 20919 w 360986"/>
                <a:gd name="connsiteY25" fmla="*/ 276774 h 589141"/>
                <a:gd name="connsiteX26" fmla="*/ 29501 w 360986"/>
                <a:gd name="connsiteY26" fmla="*/ 150724 h 589141"/>
                <a:gd name="connsiteX27" fmla="*/ 75094 w 360986"/>
                <a:gd name="connsiteY27" fmla="*/ 9655 h 589141"/>
                <a:gd name="connsiteX28" fmla="*/ 93331 w 360986"/>
                <a:gd name="connsiteY28" fmla="*/ 2146 h 589141"/>
                <a:gd name="connsiteX29" fmla="*/ 103522 w 360986"/>
                <a:gd name="connsiteY29" fmla="*/ 0 h 589141"/>
                <a:gd name="connsiteX30" fmla="*/ 131414 w 360986"/>
                <a:gd name="connsiteY30" fmla="*/ 244054 h 589141"/>
                <a:gd name="connsiteX31" fmla="*/ 130341 w 360986"/>
                <a:gd name="connsiteY31" fmla="*/ 315930 h 589141"/>
                <a:gd name="connsiteX32" fmla="*/ 136778 w 360986"/>
                <a:gd name="connsiteY32" fmla="*/ 438761 h 589141"/>
                <a:gd name="connsiteX33" fmla="*/ 136778 w 360986"/>
                <a:gd name="connsiteY33" fmla="*/ 438761 h 589141"/>
                <a:gd name="connsiteX34" fmla="*/ 174861 w 360986"/>
                <a:gd name="connsiteY34" fmla="*/ 433398 h 589141"/>
                <a:gd name="connsiteX35" fmla="*/ 179152 w 360986"/>
                <a:gd name="connsiteY35" fmla="*/ 432325 h 589141"/>
                <a:gd name="connsiteX36" fmla="*/ 179688 w 360986"/>
                <a:gd name="connsiteY36" fmla="*/ 432325 h 589141"/>
                <a:gd name="connsiteX37" fmla="*/ 194171 w 360986"/>
                <a:gd name="connsiteY37" fmla="*/ 429643 h 589141"/>
                <a:gd name="connsiteX38" fmla="*/ 276237 w 360986"/>
                <a:gd name="connsiteY38" fmla="*/ 428034 h 589141"/>
                <a:gd name="connsiteX39" fmla="*/ 310566 w 360986"/>
                <a:gd name="connsiteY39" fmla="*/ 428570 h 589141"/>
                <a:gd name="connsiteX40" fmla="*/ 360986 w 360986"/>
                <a:gd name="connsiteY40" fmla="*/ 424279 h 58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0986" h="589141">
                  <a:moveTo>
                    <a:pt x="360986" y="424279"/>
                  </a:moveTo>
                  <a:cubicBezTo>
                    <a:pt x="360986" y="424816"/>
                    <a:pt x="360450" y="425352"/>
                    <a:pt x="360450" y="425888"/>
                  </a:cubicBezTo>
                  <a:cubicBezTo>
                    <a:pt x="359913" y="426961"/>
                    <a:pt x="359913" y="428034"/>
                    <a:pt x="359377" y="429107"/>
                  </a:cubicBezTo>
                  <a:cubicBezTo>
                    <a:pt x="355086" y="441443"/>
                    <a:pt x="351331" y="453780"/>
                    <a:pt x="347577" y="466117"/>
                  </a:cubicBezTo>
                  <a:cubicBezTo>
                    <a:pt x="347040" y="467190"/>
                    <a:pt x="347040" y="468263"/>
                    <a:pt x="346504" y="469335"/>
                  </a:cubicBezTo>
                  <a:cubicBezTo>
                    <a:pt x="342749" y="483818"/>
                    <a:pt x="338994" y="498300"/>
                    <a:pt x="336849" y="512782"/>
                  </a:cubicBezTo>
                  <a:cubicBezTo>
                    <a:pt x="335240" y="524046"/>
                    <a:pt x="333631" y="534774"/>
                    <a:pt x="333094" y="546038"/>
                  </a:cubicBezTo>
                  <a:cubicBezTo>
                    <a:pt x="333094" y="546575"/>
                    <a:pt x="333094" y="547111"/>
                    <a:pt x="333094" y="547647"/>
                  </a:cubicBezTo>
                  <a:cubicBezTo>
                    <a:pt x="332558" y="560521"/>
                    <a:pt x="333094" y="573394"/>
                    <a:pt x="335240" y="586267"/>
                  </a:cubicBezTo>
                  <a:cubicBezTo>
                    <a:pt x="334703" y="586267"/>
                    <a:pt x="333631" y="586267"/>
                    <a:pt x="333094" y="586267"/>
                  </a:cubicBezTo>
                  <a:cubicBezTo>
                    <a:pt x="332558" y="586267"/>
                    <a:pt x="332021" y="586267"/>
                    <a:pt x="331485" y="586267"/>
                  </a:cubicBezTo>
                  <a:cubicBezTo>
                    <a:pt x="314321" y="586267"/>
                    <a:pt x="290183" y="590022"/>
                    <a:pt x="273556" y="588949"/>
                  </a:cubicBezTo>
                  <a:cubicBezTo>
                    <a:pt x="261755" y="588412"/>
                    <a:pt x="249418" y="587876"/>
                    <a:pt x="237618" y="586803"/>
                  </a:cubicBezTo>
                  <a:cubicBezTo>
                    <a:pt x="230108" y="586267"/>
                    <a:pt x="223136" y="585731"/>
                    <a:pt x="215626" y="585194"/>
                  </a:cubicBezTo>
                  <a:cubicBezTo>
                    <a:pt x="202217" y="584121"/>
                    <a:pt x="189343" y="583049"/>
                    <a:pt x="175934" y="581976"/>
                  </a:cubicBezTo>
                  <a:cubicBezTo>
                    <a:pt x="158770" y="580903"/>
                    <a:pt x="141069" y="579294"/>
                    <a:pt x="123905" y="577685"/>
                  </a:cubicBezTo>
                  <a:cubicBezTo>
                    <a:pt x="123905" y="577685"/>
                    <a:pt x="123368" y="577685"/>
                    <a:pt x="123368" y="577685"/>
                  </a:cubicBezTo>
                  <a:cubicBezTo>
                    <a:pt x="123368" y="577685"/>
                    <a:pt x="122832" y="577685"/>
                    <a:pt x="122832" y="577685"/>
                  </a:cubicBezTo>
                  <a:cubicBezTo>
                    <a:pt x="105668" y="576076"/>
                    <a:pt x="88503" y="575003"/>
                    <a:pt x="71339" y="573394"/>
                  </a:cubicBezTo>
                  <a:cubicBezTo>
                    <a:pt x="68657" y="573394"/>
                    <a:pt x="65975" y="572857"/>
                    <a:pt x="63293" y="572857"/>
                  </a:cubicBezTo>
                  <a:cubicBezTo>
                    <a:pt x="53102" y="571785"/>
                    <a:pt x="42374" y="571248"/>
                    <a:pt x="33256" y="566421"/>
                  </a:cubicBezTo>
                  <a:cubicBezTo>
                    <a:pt x="28965" y="564275"/>
                    <a:pt x="25210" y="561593"/>
                    <a:pt x="21455" y="558375"/>
                  </a:cubicBezTo>
                  <a:cubicBezTo>
                    <a:pt x="14482" y="551402"/>
                    <a:pt x="9119" y="542820"/>
                    <a:pt x="5900" y="533165"/>
                  </a:cubicBezTo>
                  <a:cubicBezTo>
                    <a:pt x="1073" y="519219"/>
                    <a:pt x="0" y="504200"/>
                    <a:pt x="0" y="489718"/>
                  </a:cubicBezTo>
                  <a:cubicBezTo>
                    <a:pt x="0" y="453780"/>
                    <a:pt x="3755" y="417843"/>
                    <a:pt x="8582" y="381905"/>
                  </a:cubicBezTo>
                  <a:cubicBezTo>
                    <a:pt x="12873" y="347040"/>
                    <a:pt x="18237" y="311639"/>
                    <a:pt x="20919" y="276774"/>
                  </a:cubicBezTo>
                  <a:cubicBezTo>
                    <a:pt x="23601" y="234936"/>
                    <a:pt x="23065" y="192562"/>
                    <a:pt x="29501" y="150724"/>
                  </a:cubicBezTo>
                  <a:cubicBezTo>
                    <a:pt x="33256" y="127659"/>
                    <a:pt x="21992" y="40229"/>
                    <a:pt x="75094" y="9655"/>
                  </a:cubicBezTo>
                  <a:cubicBezTo>
                    <a:pt x="80458" y="6437"/>
                    <a:pt x="86358" y="3755"/>
                    <a:pt x="93331" y="2146"/>
                  </a:cubicBezTo>
                  <a:cubicBezTo>
                    <a:pt x="96549" y="1073"/>
                    <a:pt x="99767" y="536"/>
                    <a:pt x="103522" y="0"/>
                  </a:cubicBezTo>
                  <a:cubicBezTo>
                    <a:pt x="132487" y="77239"/>
                    <a:pt x="133023" y="160379"/>
                    <a:pt x="131414" y="244054"/>
                  </a:cubicBezTo>
                  <a:cubicBezTo>
                    <a:pt x="130878" y="268192"/>
                    <a:pt x="130341" y="291792"/>
                    <a:pt x="130341" y="315930"/>
                  </a:cubicBezTo>
                  <a:cubicBezTo>
                    <a:pt x="130341" y="357231"/>
                    <a:pt x="131414" y="398533"/>
                    <a:pt x="136778" y="438761"/>
                  </a:cubicBezTo>
                  <a:cubicBezTo>
                    <a:pt x="136778" y="438761"/>
                    <a:pt x="136778" y="438761"/>
                    <a:pt x="136778" y="438761"/>
                  </a:cubicBezTo>
                  <a:cubicBezTo>
                    <a:pt x="139996" y="438225"/>
                    <a:pt x="174861" y="433398"/>
                    <a:pt x="174861" y="433398"/>
                  </a:cubicBezTo>
                  <a:cubicBezTo>
                    <a:pt x="175934" y="432861"/>
                    <a:pt x="177543" y="432861"/>
                    <a:pt x="179152" y="432325"/>
                  </a:cubicBezTo>
                  <a:cubicBezTo>
                    <a:pt x="179152" y="432325"/>
                    <a:pt x="179152" y="432325"/>
                    <a:pt x="179688" y="432325"/>
                  </a:cubicBezTo>
                  <a:cubicBezTo>
                    <a:pt x="184516" y="431252"/>
                    <a:pt x="189343" y="430179"/>
                    <a:pt x="194171" y="429643"/>
                  </a:cubicBezTo>
                  <a:cubicBezTo>
                    <a:pt x="221526" y="425888"/>
                    <a:pt x="247273" y="427497"/>
                    <a:pt x="276237" y="428034"/>
                  </a:cubicBezTo>
                  <a:cubicBezTo>
                    <a:pt x="287502" y="428570"/>
                    <a:pt x="299302" y="428570"/>
                    <a:pt x="310566" y="428570"/>
                  </a:cubicBezTo>
                  <a:cubicBezTo>
                    <a:pt x="325048" y="428034"/>
                    <a:pt x="347577" y="423743"/>
                    <a:pt x="360986" y="424279"/>
                  </a:cubicBezTo>
                  <a:close/>
                </a:path>
              </a:pathLst>
            </a:custGeom>
            <a:solidFill>
              <a:srgbClr val="68647C"/>
            </a:solidFill>
            <a:ln w="5348"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EDB7CC6A-C1A4-42E0-9917-CB8A07CFE245}"/>
                </a:ext>
              </a:extLst>
            </p:cNvPr>
            <p:cNvSpPr/>
            <p:nvPr/>
          </p:nvSpPr>
          <p:spPr>
            <a:xfrm>
              <a:off x="2225928" y="1860131"/>
              <a:ext cx="529410" cy="567493"/>
            </a:xfrm>
            <a:custGeom>
              <a:avLst/>
              <a:gdLst>
                <a:gd name="connsiteX0" fmla="*/ 525119 w 529410"/>
                <a:gd name="connsiteY0" fmla="*/ 473626 h 567493"/>
                <a:gd name="connsiteX1" fmla="*/ 394778 w 529410"/>
                <a:gd name="connsiteY1" fmla="*/ 539602 h 567493"/>
                <a:gd name="connsiteX2" fmla="*/ 396387 w 529410"/>
                <a:gd name="connsiteY2" fmla="*/ 542283 h 567493"/>
                <a:gd name="connsiteX3" fmla="*/ 399606 w 529410"/>
                <a:gd name="connsiteY3" fmla="*/ 547647 h 567493"/>
                <a:gd name="connsiteX4" fmla="*/ 345967 w 529410"/>
                <a:gd name="connsiteY4" fmla="*/ 567493 h 567493"/>
                <a:gd name="connsiteX5" fmla="*/ 329340 w 529410"/>
                <a:gd name="connsiteY5" fmla="*/ 566957 h 567493"/>
                <a:gd name="connsiteX6" fmla="*/ 297693 w 529410"/>
                <a:gd name="connsiteY6" fmla="*/ 564812 h 567493"/>
                <a:gd name="connsiteX7" fmla="*/ 282674 w 529410"/>
                <a:gd name="connsiteY7" fmla="*/ 561593 h 567493"/>
                <a:gd name="connsiteX8" fmla="*/ 269265 w 529410"/>
                <a:gd name="connsiteY8" fmla="*/ 551402 h 567493"/>
                <a:gd name="connsiteX9" fmla="*/ 249418 w 529410"/>
                <a:gd name="connsiteY9" fmla="*/ 538529 h 567493"/>
                <a:gd name="connsiteX10" fmla="*/ 226354 w 529410"/>
                <a:gd name="connsiteY10" fmla="*/ 525656 h 567493"/>
                <a:gd name="connsiteX11" fmla="*/ 220990 w 529410"/>
                <a:gd name="connsiteY11" fmla="*/ 518683 h 567493"/>
                <a:gd name="connsiteX12" fmla="*/ 282674 w 529410"/>
                <a:gd name="connsiteY12" fmla="*/ 516001 h 567493"/>
                <a:gd name="connsiteX13" fmla="*/ 280529 w 529410"/>
                <a:gd name="connsiteY13" fmla="*/ 476308 h 567493"/>
                <a:gd name="connsiteX14" fmla="*/ 293938 w 529410"/>
                <a:gd name="connsiteY14" fmla="*/ 400142 h 567493"/>
                <a:gd name="connsiteX15" fmla="*/ 293938 w 529410"/>
                <a:gd name="connsiteY15" fmla="*/ 399605 h 567493"/>
                <a:gd name="connsiteX16" fmla="*/ 295547 w 529410"/>
                <a:gd name="connsiteY16" fmla="*/ 394778 h 567493"/>
                <a:gd name="connsiteX17" fmla="*/ 295547 w 529410"/>
                <a:gd name="connsiteY17" fmla="*/ 394242 h 567493"/>
                <a:gd name="connsiteX18" fmla="*/ 296084 w 529410"/>
                <a:gd name="connsiteY18" fmla="*/ 391560 h 567493"/>
                <a:gd name="connsiteX19" fmla="*/ 296084 w 529410"/>
                <a:gd name="connsiteY19" fmla="*/ 391023 h 567493"/>
                <a:gd name="connsiteX20" fmla="*/ 297693 w 529410"/>
                <a:gd name="connsiteY20" fmla="*/ 385123 h 567493"/>
                <a:gd name="connsiteX21" fmla="*/ 305739 w 529410"/>
                <a:gd name="connsiteY21" fmla="*/ 359913 h 567493"/>
                <a:gd name="connsiteX22" fmla="*/ 307348 w 529410"/>
                <a:gd name="connsiteY22" fmla="*/ 355622 h 567493"/>
                <a:gd name="connsiteX23" fmla="*/ 257464 w 529410"/>
                <a:gd name="connsiteY23" fmla="*/ 359377 h 567493"/>
                <a:gd name="connsiteX24" fmla="*/ 223136 w 529410"/>
                <a:gd name="connsiteY24" fmla="*/ 358840 h 567493"/>
                <a:gd name="connsiteX25" fmla="*/ 207580 w 529410"/>
                <a:gd name="connsiteY25" fmla="*/ 358304 h 567493"/>
                <a:gd name="connsiteX26" fmla="*/ 201144 w 529410"/>
                <a:gd name="connsiteY26" fmla="*/ 358304 h 567493"/>
                <a:gd name="connsiteX27" fmla="*/ 192025 w 529410"/>
                <a:gd name="connsiteY27" fmla="*/ 358304 h 567493"/>
                <a:gd name="connsiteX28" fmla="*/ 176470 w 529410"/>
                <a:gd name="connsiteY28" fmla="*/ 358304 h 567493"/>
                <a:gd name="connsiteX29" fmla="*/ 170570 w 529410"/>
                <a:gd name="connsiteY29" fmla="*/ 358304 h 567493"/>
                <a:gd name="connsiteX30" fmla="*/ 163597 w 529410"/>
                <a:gd name="connsiteY30" fmla="*/ 358304 h 567493"/>
                <a:gd name="connsiteX31" fmla="*/ 159842 w 529410"/>
                <a:gd name="connsiteY31" fmla="*/ 358304 h 567493"/>
                <a:gd name="connsiteX32" fmla="*/ 157160 w 529410"/>
                <a:gd name="connsiteY32" fmla="*/ 358304 h 567493"/>
                <a:gd name="connsiteX33" fmla="*/ 155015 w 529410"/>
                <a:gd name="connsiteY33" fmla="*/ 358304 h 567493"/>
                <a:gd name="connsiteX34" fmla="*/ 151797 w 529410"/>
                <a:gd name="connsiteY34" fmla="*/ 358304 h 567493"/>
                <a:gd name="connsiteX35" fmla="*/ 148042 w 529410"/>
                <a:gd name="connsiteY35" fmla="*/ 358840 h 567493"/>
                <a:gd name="connsiteX36" fmla="*/ 144287 w 529410"/>
                <a:gd name="connsiteY36" fmla="*/ 359377 h 567493"/>
                <a:gd name="connsiteX37" fmla="*/ 140533 w 529410"/>
                <a:gd name="connsiteY37" fmla="*/ 359913 h 567493"/>
                <a:gd name="connsiteX38" fmla="*/ 136778 w 529410"/>
                <a:gd name="connsiteY38" fmla="*/ 360450 h 567493"/>
                <a:gd name="connsiteX39" fmla="*/ 125514 w 529410"/>
                <a:gd name="connsiteY39" fmla="*/ 362595 h 567493"/>
                <a:gd name="connsiteX40" fmla="*/ 121223 w 529410"/>
                <a:gd name="connsiteY40" fmla="*/ 363668 h 567493"/>
                <a:gd name="connsiteX41" fmla="*/ 116932 w 529410"/>
                <a:gd name="connsiteY41" fmla="*/ 364204 h 567493"/>
                <a:gd name="connsiteX42" fmla="*/ 115859 w 529410"/>
                <a:gd name="connsiteY42" fmla="*/ 364204 h 567493"/>
                <a:gd name="connsiteX43" fmla="*/ 106740 w 529410"/>
                <a:gd name="connsiteY43" fmla="*/ 365277 h 567493"/>
                <a:gd name="connsiteX44" fmla="*/ 105131 w 529410"/>
                <a:gd name="connsiteY44" fmla="*/ 365277 h 567493"/>
                <a:gd name="connsiteX45" fmla="*/ 101377 w 529410"/>
                <a:gd name="connsiteY45" fmla="*/ 365813 h 567493"/>
                <a:gd name="connsiteX46" fmla="*/ 98695 w 529410"/>
                <a:gd name="connsiteY46" fmla="*/ 366350 h 567493"/>
                <a:gd name="connsiteX47" fmla="*/ 98695 w 529410"/>
                <a:gd name="connsiteY47" fmla="*/ 366350 h 567493"/>
                <a:gd name="connsiteX48" fmla="*/ 93331 w 529410"/>
                <a:gd name="connsiteY48" fmla="*/ 366886 h 567493"/>
                <a:gd name="connsiteX49" fmla="*/ 90649 w 529410"/>
                <a:gd name="connsiteY49" fmla="*/ 367422 h 567493"/>
                <a:gd name="connsiteX50" fmla="*/ 89576 w 529410"/>
                <a:gd name="connsiteY50" fmla="*/ 367422 h 567493"/>
                <a:gd name="connsiteX51" fmla="*/ 85821 w 529410"/>
                <a:gd name="connsiteY51" fmla="*/ 367959 h 567493"/>
                <a:gd name="connsiteX52" fmla="*/ 82067 w 529410"/>
                <a:gd name="connsiteY52" fmla="*/ 357768 h 567493"/>
                <a:gd name="connsiteX53" fmla="*/ 46665 w 529410"/>
                <a:gd name="connsiteY53" fmla="*/ 261755 h 567493"/>
                <a:gd name="connsiteX54" fmla="*/ 37547 w 529410"/>
                <a:gd name="connsiteY54" fmla="*/ 237618 h 567493"/>
                <a:gd name="connsiteX55" fmla="*/ 0 w 529410"/>
                <a:gd name="connsiteY55" fmla="*/ 136778 h 567493"/>
                <a:gd name="connsiteX56" fmla="*/ 48811 w 529410"/>
                <a:gd name="connsiteY56" fmla="*/ 118541 h 567493"/>
                <a:gd name="connsiteX57" fmla="*/ 53102 w 529410"/>
                <a:gd name="connsiteY57" fmla="*/ 116932 h 567493"/>
                <a:gd name="connsiteX58" fmla="*/ 77776 w 529410"/>
                <a:gd name="connsiteY58" fmla="*/ 107813 h 567493"/>
                <a:gd name="connsiteX59" fmla="*/ 192025 w 529410"/>
                <a:gd name="connsiteY59" fmla="*/ 65439 h 567493"/>
                <a:gd name="connsiteX60" fmla="*/ 261219 w 529410"/>
                <a:gd name="connsiteY60" fmla="*/ 39692 h 567493"/>
                <a:gd name="connsiteX61" fmla="*/ 280529 w 529410"/>
                <a:gd name="connsiteY61" fmla="*/ 32719 h 567493"/>
                <a:gd name="connsiteX62" fmla="*/ 307884 w 529410"/>
                <a:gd name="connsiteY62" fmla="*/ 22528 h 567493"/>
                <a:gd name="connsiteX63" fmla="*/ 317539 w 529410"/>
                <a:gd name="connsiteY63" fmla="*/ 18773 h 567493"/>
                <a:gd name="connsiteX64" fmla="*/ 341676 w 529410"/>
                <a:gd name="connsiteY64" fmla="*/ 9655 h 567493"/>
                <a:gd name="connsiteX65" fmla="*/ 356159 w 529410"/>
                <a:gd name="connsiteY65" fmla="*/ 4291 h 567493"/>
                <a:gd name="connsiteX66" fmla="*/ 367959 w 529410"/>
                <a:gd name="connsiteY66" fmla="*/ 0 h 567493"/>
                <a:gd name="connsiteX67" fmla="*/ 392633 w 529410"/>
                <a:gd name="connsiteY67" fmla="*/ 65975 h 567493"/>
                <a:gd name="connsiteX68" fmla="*/ 394778 w 529410"/>
                <a:gd name="connsiteY68" fmla="*/ 71339 h 567493"/>
                <a:gd name="connsiteX69" fmla="*/ 432325 w 529410"/>
                <a:gd name="connsiteY69" fmla="*/ 172179 h 567493"/>
                <a:gd name="connsiteX70" fmla="*/ 526729 w 529410"/>
                <a:gd name="connsiteY70" fmla="*/ 425888 h 567493"/>
                <a:gd name="connsiteX71" fmla="*/ 526729 w 529410"/>
                <a:gd name="connsiteY71" fmla="*/ 425888 h 567493"/>
                <a:gd name="connsiteX72" fmla="*/ 529410 w 529410"/>
                <a:gd name="connsiteY72" fmla="*/ 469335 h 567493"/>
                <a:gd name="connsiteX73" fmla="*/ 525119 w 529410"/>
                <a:gd name="connsiteY73" fmla="*/ 473626 h 56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29410" h="567493">
                  <a:moveTo>
                    <a:pt x="525119" y="473626"/>
                  </a:moveTo>
                  <a:cubicBezTo>
                    <a:pt x="482209" y="495618"/>
                    <a:pt x="438225" y="520292"/>
                    <a:pt x="394778" y="539602"/>
                  </a:cubicBezTo>
                  <a:cubicBezTo>
                    <a:pt x="395315" y="540674"/>
                    <a:pt x="395851" y="541747"/>
                    <a:pt x="396387" y="542283"/>
                  </a:cubicBezTo>
                  <a:cubicBezTo>
                    <a:pt x="397460" y="543893"/>
                    <a:pt x="398533" y="546038"/>
                    <a:pt x="399606" y="547647"/>
                  </a:cubicBezTo>
                  <a:lnTo>
                    <a:pt x="345967" y="567493"/>
                  </a:lnTo>
                  <a:cubicBezTo>
                    <a:pt x="340603" y="567493"/>
                    <a:pt x="334703" y="566957"/>
                    <a:pt x="329340" y="566957"/>
                  </a:cubicBezTo>
                  <a:cubicBezTo>
                    <a:pt x="318612" y="566421"/>
                    <a:pt x="307884" y="565884"/>
                    <a:pt x="297693" y="564812"/>
                  </a:cubicBezTo>
                  <a:cubicBezTo>
                    <a:pt x="292865" y="564275"/>
                    <a:pt x="287502" y="563739"/>
                    <a:pt x="282674" y="561593"/>
                  </a:cubicBezTo>
                  <a:cubicBezTo>
                    <a:pt x="277310" y="559448"/>
                    <a:pt x="273556" y="555157"/>
                    <a:pt x="269265" y="551402"/>
                  </a:cubicBezTo>
                  <a:cubicBezTo>
                    <a:pt x="263364" y="546038"/>
                    <a:pt x="256391" y="541747"/>
                    <a:pt x="249418" y="538529"/>
                  </a:cubicBezTo>
                  <a:cubicBezTo>
                    <a:pt x="241373" y="534774"/>
                    <a:pt x="232791" y="532092"/>
                    <a:pt x="226354" y="525656"/>
                  </a:cubicBezTo>
                  <a:cubicBezTo>
                    <a:pt x="224208" y="523510"/>
                    <a:pt x="222599" y="521365"/>
                    <a:pt x="220990" y="518683"/>
                  </a:cubicBezTo>
                  <a:cubicBezTo>
                    <a:pt x="238691" y="519219"/>
                    <a:pt x="264974" y="515464"/>
                    <a:pt x="282674" y="516001"/>
                  </a:cubicBezTo>
                  <a:cubicBezTo>
                    <a:pt x="280529" y="502591"/>
                    <a:pt x="279992" y="489182"/>
                    <a:pt x="280529" y="476308"/>
                  </a:cubicBezTo>
                  <a:cubicBezTo>
                    <a:pt x="281601" y="450562"/>
                    <a:pt x="286965" y="424816"/>
                    <a:pt x="293938" y="400142"/>
                  </a:cubicBezTo>
                  <a:cubicBezTo>
                    <a:pt x="293938" y="400142"/>
                    <a:pt x="293938" y="400142"/>
                    <a:pt x="293938" y="399605"/>
                  </a:cubicBezTo>
                  <a:cubicBezTo>
                    <a:pt x="294475" y="397996"/>
                    <a:pt x="295011" y="396387"/>
                    <a:pt x="295547" y="394778"/>
                  </a:cubicBezTo>
                  <a:cubicBezTo>
                    <a:pt x="295547" y="394778"/>
                    <a:pt x="295547" y="394242"/>
                    <a:pt x="295547" y="394242"/>
                  </a:cubicBezTo>
                  <a:cubicBezTo>
                    <a:pt x="295547" y="393169"/>
                    <a:pt x="296084" y="392633"/>
                    <a:pt x="296084" y="391560"/>
                  </a:cubicBezTo>
                  <a:cubicBezTo>
                    <a:pt x="296084" y="391560"/>
                    <a:pt x="296084" y="391023"/>
                    <a:pt x="296084" y="391023"/>
                  </a:cubicBezTo>
                  <a:cubicBezTo>
                    <a:pt x="296620" y="388878"/>
                    <a:pt x="297157" y="387269"/>
                    <a:pt x="297693" y="385123"/>
                  </a:cubicBezTo>
                  <a:cubicBezTo>
                    <a:pt x="300375" y="376541"/>
                    <a:pt x="303057" y="368495"/>
                    <a:pt x="305739" y="359913"/>
                  </a:cubicBezTo>
                  <a:cubicBezTo>
                    <a:pt x="306275" y="358304"/>
                    <a:pt x="306811" y="357231"/>
                    <a:pt x="307348" y="355622"/>
                  </a:cubicBezTo>
                  <a:cubicBezTo>
                    <a:pt x="293938" y="355622"/>
                    <a:pt x="271410" y="359913"/>
                    <a:pt x="257464" y="359377"/>
                  </a:cubicBezTo>
                  <a:cubicBezTo>
                    <a:pt x="246200" y="359377"/>
                    <a:pt x="234400" y="358840"/>
                    <a:pt x="223136" y="358840"/>
                  </a:cubicBezTo>
                  <a:cubicBezTo>
                    <a:pt x="217772" y="358840"/>
                    <a:pt x="212944" y="358304"/>
                    <a:pt x="207580" y="358304"/>
                  </a:cubicBezTo>
                  <a:cubicBezTo>
                    <a:pt x="205435" y="358304"/>
                    <a:pt x="203289" y="358304"/>
                    <a:pt x="201144" y="358304"/>
                  </a:cubicBezTo>
                  <a:cubicBezTo>
                    <a:pt x="197926" y="358304"/>
                    <a:pt x="195244" y="358304"/>
                    <a:pt x="192025" y="358304"/>
                  </a:cubicBezTo>
                  <a:cubicBezTo>
                    <a:pt x="186662" y="358304"/>
                    <a:pt x="181834" y="358304"/>
                    <a:pt x="176470" y="358304"/>
                  </a:cubicBezTo>
                  <a:cubicBezTo>
                    <a:pt x="174325" y="358304"/>
                    <a:pt x="172716" y="358304"/>
                    <a:pt x="170570" y="358304"/>
                  </a:cubicBezTo>
                  <a:cubicBezTo>
                    <a:pt x="168425" y="358304"/>
                    <a:pt x="165743" y="358304"/>
                    <a:pt x="163597" y="358304"/>
                  </a:cubicBezTo>
                  <a:cubicBezTo>
                    <a:pt x="162524" y="358304"/>
                    <a:pt x="160915" y="358304"/>
                    <a:pt x="159842" y="358304"/>
                  </a:cubicBezTo>
                  <a:cubicBezTo>
                    <a:pt x="158770" y="358304"/>
                    <a:pt x="157697" y="358304"/>
                    <a:pt x="157160" y="358304"/>
                  </a:cubicBezTo>
                  <a:cubicBezTo>
                    <a:pt x="156624" y="358304"/>
                    <a:pt x="155551" y="358304"/>
                    <a:pt x="155015" y="358304"/>
                  </a:cubicBezTo>
                  <a:cubicBezTo>
                    <a:pt x="153942" y="358304"/>
                    <a:pt x="152869" y="358304"/>
                    <a:pt x="151797" y="358304"/>
                  </a:cubicBezTo>
                  <a:cubicBezTo>
                    <a:pt x="150724" y="358304"/>
                    <a:pt x="149115" y="358304"/>
                    <a:pt x="148042" y="358840"/>
                  </a:cubicBezTo>
                  <a:cubicBezTo>
                    <a:pt x="146969" y="358840"/>
                    <a:pt x="145360" y="358840"/>
                    <a:pt x="144287" y="359377"/>
                  </a:cubicBezTo>
                  <a:cubicBezTo>
                    <a:pt x="143214" y="359377"/>
                    <a:pt x="141605" y="359913"/>
                    <a:pt x="140533" y="359913"/>
                  </a:cubicBezTo>
                  <a:cubicBezTo>
                    <a:pt x="139460" y="359913"/>
                    <a:pt x="137851" y="360450"/>
                    <a:pt x="136778" y="360450"/>
                  </a:cubicBezTo>
                  <a:cubicBezTo>
                    <a:pt x="133023" y="360986"/>
                    <a:pt x="129268" y="361522"/>
                    <a:pt x="125514" y="362595"/>
                  </a:cubicBezTo>
                  <a:cubicBezTo>
                    <a:pt x="124441" y="363131"/>
                    <a:pt x="122832" y="363131"/>
                    <a:pt x="121223" y="363668"/>
                  </a:cubicBezTo>
                  <a:cubicBezTo>
                    <a:pt x="121223" y="363668"/>
                    <a:pt x="119614" y="363668"/>
                    <a:pt x="116932" y="364204"/>
                  </a:cubicBezTo>
                  <a:cubicBezTo>
                    <a:pt x="116395" y="364204"/>
                    <a:pt x="116395" y="364204"/>
                    <a:pt x="115859" y="364204"/>
                  </a:cubicBezTo>
                  <a:cubicBezTo>
                    <a:pt x="113177" y="364741"/>
                    <a:pt x="110495" y="365277"/>
                    <a:pt x="106740" y="365277"/>
                  </a:cubicBezTo>
                  <a:cubicBezTo>
                    <a:pt x="106204" y="365277"/>
                    <a:pt x="105668" y="365277"/>
                    <a:pt x="105131" y="365277"/>
                  </a:cubicBezTo>
                  <a:cubicBezTo>
                    <a:pt x="104059" y="365277"/>
                    <a:pt x="102449" y="365813"/>
                    <a:pt x="101377" y="365813"/>
                  </a:cubicBezTo>
                  <a:cubicBezTo>
                    <a:pt x="100304" y="365813"/>
                    <a:pt x="99231" y="366350"/>
                    <a:pt x="98695" y="366350"/>
                  </a:cubicBezTo>
                  <a:cubicBezTo>
                    <a:pt x="98695" y="366350"/>
                    <a:pt x="98695" y="366350"/>
                    <a:pt x="98695" y="366350"/>
                  </a:cubicBezTo>
                  <a:cubicBezTo>
                    <a:pt x="97085" y="366350"/>
                    <a:pt x="94940" y="366886"/>
                    <a:pt x="93331" y="366886"/>
                  </a:cubicBezTo>
                  <a:cubicBezTo>
                    <a:pt x="92258" y="366886"/>
                    <a:pt x="91722" y="366886"/>
                    <a:pt x="90649" y="367422"/>
                  </a:cubicBezTo>
                  <a:cubicBezTo>
                    <a:pt x="90113" y="367422"/>
                    <a:pt x="89576" y="367422"/>
                    <a:pt x="89576" y="367422"/>
                  </a:cubicBezTo>
                  <a:cubicBezTo>
                    <a:pt x="87967" y="367422"/>
                    <a:pt x="86894" y="367959"/>
                    <a:pt x="85821" y="367959"/>
                  </a:cubicBezTo>
                  <a:lnTo>
                    <a:pt x="82067" y="357768"/>
                  </a:lnTo>
                  <a:lnTo>
                    <a:pt x="46665" y="261755"/>
                  </a:lnTo>
                  <a:lnTo>
                    <a:pt x="37547" y="237618"/>
                  </a:lnTo>
                  <a:lnTo>
                    <a:pt x="0" y="136778"/>
                  </a:lnTo>
                  <a:lnTo>
                    <a:pt x="48811" y="118541"/>
                  </a:lnTo>
                  <a:lnTo>
                    <a:pt x="53102" y="116932"/>
                  </a:lnTo>
                  <a:lnTo>
                    <a:pt x="77776" y="107813"/>
                  </a:lnTo>
                  <a:lnTo>
                    <a:pt x="192025" y="65439"/>
                  </a:lnTo>
                  <a:lnTo>
                    <a:pt x="261219" y="39692"/>
                  </a:lnTo>
                  <a:lnTo>
                    <a:pt x="280529" y="32719"/>
                  </a:lnTo>
                  <a:lnTo>
                    <a:pt x="307884" y="22528"/>
                  </a:lnTo>
                  <a:lnTo>
                    <a:pt x="317539" y="18773"/>
                  </a:lnTo>
                  <a:lnTo>
                    <a:pt x="341676" y="9655"/>
                  </a:lnTo>
                  <a:lnTo>
                    <a:pt x="356159" y="4291"/>
                  </a:lnTo>
                  <a:lnTo>
                    <a:pt x="367959" y="0"/>
                  </a:lnTo>
                  <a:lnTo>
                    <a:pt x="392633" y="65975"/>
                  </a:lnTo>
                  <a:lnTo>
                    <a:pt x="394778" y="71339"/>
                  </a:lnTo>
                  <a:lnTo>
                    <a:pt x="432325" y="172179"/>
                  </a:lnTo>
                  <a:lnTo>
                    <a:pt x="526729" y="425888"/>
                  </a:lnTo>
                  <a:lnTo>
                    <a:pt x="526729" y="425888"/>
                  </a:lnTo>
                  <a:cubicBezTo>
                    <a:pt x="527265" y="439298"/>
                    <a:pt x="528338" y="453780"/>
                    <a:pt x="529410" y="469335"/>
                  </a:cubicBezTo>
                  <a:cubicBezTo>
                    <a:pt x="528874" y="472017"/>
                    <a:pt x="526729" y="473090"/>
                    <a:pt x="525119" y="473626"/>
                  </a:cubicBezTo>
                  <a:close/>
                </a:path>
              </a:pathLst>
            </a:custGeom>
            <a:solidFill>
              <a:srgbClr val="B6905A"/>
            </a:solidFill>
            <a:ln w="5348"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AC8EC743-7286-4005-961F-471AB688344B}"/>
                </a:ext>
              </a:extLst>
            </p:cNvPr>
            <p:cNvSpPr/>
            <p:nvPr/>
          </p:nvSpPr>
          <p:spPr>
            <a:xfrm>
              <a:off x="2320867" y="2227554"/>
              <a:ext cx="5363" cy="536"/>
            </a:xfrm>
            <a:custGeom>
              <a:avLst/>
              <a:gdLst>
                <a:gd name="connsiteX0" fmla="*/ 0 w 5363"/>
                <a:gd name="connsiteY0" fmla="*/ 536 h 536"/>
                <a:gd name="connsiteX1" fmla="*/ 5364 w 5363"/>
                <a:gd name="connsiteY1" fmla="*/ 0 h 536"/>
                <a:gd name="connsiteX2" fmla="*/ 0 w 5363"/>
                <a:gd name="connsiteY2" fmla="*/ 536 h 536"/>
              </a:gdLst>
              <a:ahLst/>
              <a:cxnLst>
                <a:cxn ang="0">
                  <a:pos x="connsiteX0" y="connsiteY0"/>
                </a:cxn>
                <a:cxn ang="0">
                  <a:pos x="connsiteX1" y="connsiteY1"/>
                </a:cxn>
                <a:cxn ang="0">
                  <a:pos x="connsiteX2" y="connsiteY2"/>
                </a:cxn>
              </a:cxnLst>
              <a:rect l="l" t="t" r="r" b="b"/>
              <a:pathLst>
                <a:path w="5363" h="536">
                  <a:moveTo>
                    <a:pt x="0" y="536"/>
                  </a:moveTo>
                  <a:cubicBezTo>
                    <a:pt x="1609" y="536"/>
                    <a:pt x="3218" y="0"/>
                    <a:pt x="5364" y="0"/>
                  </a:cubicBezTo>
                  <a:cubicBezTo>
                    <a:pt x="3755" y="0"/>
                    <a:pt x="1609" y="0"/>
                    <a:pt x="0" y="536"/>
                  </a:cubicBezTo>
                  <a:close/>
                </a:path>
              </a:pathLst>
            </a:custGeom>
            <a:solidFill>
              <a:srgbClr val="B6905A"/>
            </a:solidFill>
            <a:ln w="5348"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FBD511DE-E55C-4239-A269-D0EC63170A1F}"/>
                </a:ext>
              </a:extLst>
            </p:cNvPr>
            <p:cNvSpPr/>
            <p:nvPr/>
          </p:nvSpPr>
          <p:spPr>
            <a:xfrm>
              <a:off x="2434581" y="2218435"/>
              <a:ext cx="15555" cy="536"/>
            </a:xfrm>
            <a:custGeom>
              <a:avLst/>
              <a:gdLst>
                <a:gd name="connsiteX0" fmla="*/ 0 w 15555"/>
                <a:gd name="connsiteY0" fmla="*/ 0 h 536"/>
                <a:gd name="connsiteX1" fmla="*/ 15555 w 15555"/>
                <a:gd name="connsiteY1" fmla="*/ 536 h 536"/>
                <a:gd name="connsiteX2" fmla="*/ 0 w 15555"/>
                <a:gd name="connsiteY2" fmla="*/ 0 h 536"/>
              </a:gdLst>
              <a:ahLst/>
              <a:cxnLst>
                <a:cxn ang="0">
                  <a:pos x="connsiteX0" y="connsiteY0"/>
                </a:cxn>
                <a:cxn ang="0">
                  <a:pos x="connsiteX1" y="connsiteY1"/>
                </a:cxn>
                <a:cxn ang="0">
                  <a:pos x="connsiteX2" y="connsiteY2"/>
                </a:cxn>
              </a:cxnLst>
              <a:rect l="l" t="t" r="r" b="b"/>
              <a:pathLst>
                <a:path w="15555" h="536">
                  <a:moveTo>
                    <a:pt x="0" y="0"/>
                  </a:moveTo>
                  <a:cubicBezTo>
                    <a:pt x="4827" y="0"/>
                    <a:pt x="10191" y="536"/>
                    <a:pt x="15555" y="536"/>
                  </a:cubicBezTo>
                  <a:cubicBezTo>
                    <a:pt x="10191" y="0"/>
                    <a:pt x="5364" y="0"/>
                    <a:pt x="0" y="0"/>
                  </a:cubicBezTo>
                  <a:close/>
                </a:path>
              </a:pathLst>
            </a:custGeom>
            <a:solidFill>
              <a:srgbClr val="B6905A"/>
            </a:solidFill>
            <a:ln w="5348"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B92F4473-2A07-461E-9A5C-8563F2F4E5D2}"/>
                </a:ext>
              </a:extLst>
            </p:cNvPr>
            <p:cNvSpPr/>
            <p:nvPr/>
          </p:nvSpPr>
          <p:spPr>
            <a:xfrm>
              <a:off x="2373969" y="1670788"/>
              <a:ext cx="171106" cy="230108"/>
            </a:xfrm>
            <a:custGeom>
              <a:avLst/>
              <a:gdLst>
                <a:gd name="connsiteX0" fmla="*/ 171106 w 171106"/>
                <a:gd name="connsiteY0" fmla="*/ 209189 h 230108"/>
                <a:gd name="connsiteX1" fmla="*/ 161451 w 171106"/>
                <a:gd name="connsiteY1" fmla="*/ 212944 h 230108"/>
                <a:gd name="connsiteX2" fmla="*/ 134096 w 171106"/>
                <a:gd name="connsiteY2" fmla="*/ 223135 h 230108"/>
                <a:gd name="connsiteX3" fmla="*/ 114786 w 171106"/>
                <a:gd name="connsiteY3" fmla="*/ 230108 h 230108"/>
                <a:gd name="connsiteX4" fmla="*/ 106740 w 171106"/>
                <a:gd name="connsiteY4" fmla="*/ 189343 h 230108"/>
                <a:gd name="connsiteX5" fmla="*/ 84749 w 171106"/>
                <a:gd name="connsiteY5" fmla="*/ 120686 h 230108"/>
                <a:gd name="connsiteX6" fmla="*/ 68657 w 171106"/>
                <a:gd name="connsiteY6" fmla="*/ 131950 h 230108"/>
                <a:gd name="connsiteX7" fmla="*/ 25746 w 171106"/>
                <a:gd name="connsiteY7" fmla="*/ 167888 h 230108"/>
                <a:gd name="connsiteX8" fmla="*/ 0 w 171106"/>
                <a:gd name="connsiteY8" fmla="*/ 188807 h 230108"/>
                <a:gd name="connsiteX9" fmla="*/ 70803 w 171106"/>
                <a:gd name="connsiteY9" fmla="*/ 18773 h 230108"/>
                <a:gd name="connsiteX10" fmla="*/ 100304 w 171106"/>
                <a:gd name="connsiteY10" fmla="*/ 3218 h 230108"/>
                <a:gd name="connsiteX11" fmla="*/ 120686 w 171106"/>
                <a:gd name="connsiteY11" fmla="*/ 0 h 230108"/>
                <a:gd name="connsiteX12" fmla="*/ 130341 w 171106"/>
                <a:gd name="connsiteY12" fmla="*/ 67584 h 230108"/>
                <a:gd name="connsiteX13" fmla="*/ 152333 w 171106"/>
                <a:gd name="connsiteY13" fmla="*/ 133559 h 230108"/>
                <a:gd name="connsiteX14" fmla="*/ 163061 w 171106"/>
                <a:gd name="connsiteY14" fmla="*/ 175934 h 230108"/>
                <a:gd name="connsiteX15" fmla="*/ 171106 w 171106"/>
                <a:gd name="connsiteY15" fmla="*/ 209189 h 23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1106" h="230108">
                  <a:moveTo>
                    <a:pt x="171106" y="209189"/>
                  </a:moveTo>
                  <a:lnTo>
                    <a:pt x="161451" y="212944"/>
                  </a:lnTo>
                  <a:lnTo>
                    <a:pt x="134096" y="223135"/>
                  </a:lnTo>
                  <a:lnTo>
                    <a:pt x="114786" y="230108"/>
                  </a:lnTo>
                  <a:cubicBezTo>
                    <a:pt x="112104" y="216699"/>
                    <a:pt x="109422" y="202753"/>
                    <a:pt x="106740" y="189343"/>
                  </a:cubicBezTo>
                  <a:cubicBezTo>
                    <a:pt x="105131" y="180225"/>
                    <a:pt x="84749" y="136778"/>
                    <a:pt x="84749" y="120686"/>
                  </a:cubicBezTo>
                  <a:cubicBezTo>
                    <a:pt x="78848" y="123368"/>
                    <a:pt x="73485" y="127659"/>
                    <a:pt x="68657" y="131950"/>
                  </a:cubicBezTo>
                  <a:cubicBezTo>
                    <a:pt x="54175" y="143751"/>
                    <a:pt x="40229" y="156088"/>
                    <a:pt x="25746" y="167888"/>
                  </a:cubicBezTo>
                  <a:cubicBezTo>
                    <a:pt x="9119" y="182370"/>
                    <a:pt x="16628" y="174325"/>
                    <a:pt x="0" y="188807"/>
                  </a:cubicBezTo>
                  <a:cubicBezTo>
                    <a:pt x="23601" y="131414"/>
                    <a:pt x="56320" y="29501"/>
                    <a:pt x="70803" y="18773"/>
                  </a:cubicBezTo>
                  <a:cubicBezTo>
                    <a:pt x="79385" y="11800"/>
                    <a:pt x="89576" y="6437"/>
                    <a:pt x="100304" y="3218"/>
                  </a:cubicBezTo>
                  <a:cubicBezTo>
                    <a:pt x="106740" y="1073"/>
                    <a:pt x="113713" y="0"/>
                    <a:pt x="120686" y="0"/>
                  </a:cubicBezTo>
                  <a:cubicBezTo>
                    <a:pt x="118541" y="23064"/>
                    <a:pt x="123905" y="45593"/>
                    <a:pt x="130341" y="67584"/>
                  </a:cubicBezTo>
                  <a:cubicBezTo>
                    <a:pt x="136778" y="89576"/>
                    <a:pt x="145896" y="111568"/>
                    <a:pt x="152333" y="133559"/>
                  </a:cubicBezTo>
                  <a:cubicBezTo>
                    <a:pt x="156624" y="147505"/>
                    <a:pt x="159842" y="161451"/>
                    <a:pt x="163061" y="175934"/>
                  </a:cubicBezTo>
                  <a:cubicBezTo>
                    <a:pt x="165742" y="187198"/>
                    <a:pt x="168424" y="197925"/>
                    <a:pt x="171106" y="209189"/>
                  </a:cubicBezTo>
                  <a:close/>
                </a:path>
              </a:pathLst>
            </a:custGeom>
            <a:solidFill>
              <a:srgbClr val="D1D3D4"/>
            </a:solidFill>
            <a:ln w="5348"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3C498D1F-1A40-40E7-8DC7-99CDA9196040}"/>
                </a:ext>
              </a:extLst>
            </p:cNvPr>
            <p:cNvSpPr/>
            <p:nvPr/>
          </p:nvSpPr>
          <p:spPr>
            <a:xfrm>
              <a:off x="2569213" y="1675941"/>
              <a:ext cx="147505" cy="251237"/>
            </a:xfrm>
            <a:custGeom>
              <a:avLst/>
              <a:gdLst>
                <a:gd name="connsiteX0" fmla="*/ 74021 w 147505"/>
                <a:gd name="connsiteY0" fmla="*/ 117142 h 251237"/>
                <a:gd name="connsiteX1" fmla="*/ 56320 w 147505"/>
                <a:gd name="connsiteY1" fmla="*/ 197599 h 251237"/>
                <a:gd name="connsiteX2" fmla="*/ 55784 w 147505"/>
                <a:gd name="connsiteY2" fmla="*/ 204572 h 251237"/>
                <a:gd name="connsiteX3" fmla="*/ 50956 w 147505"/>
                <a:gd name="connsiteY3" fmla="*/ 251238 h 251237"/>
                <a:gd name="connsiteX4" fmla="*/ 26283 w 147505"/>
                <a:gd name="connsiteY4" fmla="*/ 185263 h 251237"/>
                <a:gd name="connsiteX5" fmla="*/ 14482 w 147505"/>
                <a:gd name="connsiteY5" fmla="*/ 189554 h 251237"/>
                <a:gd name="connsiteX6" fmla="*/ 0 w 147505"/>
                <a:gd name="connsiteY6" fmla="*/ 194918 h 251237"/>
                <a:gd name="connsiteX7" fmla="*/ 9655 w 147505"/>
                <a:gd name="connsiteY7" fmla="*/ 1283 h 251237"/>
                <a:gd name="connsiteX8" fmla="*/ 19846 w 147505"/>
                <a:gd name="connsiteY8" fmla="*/ 210 h 251237"/>
                <a:gd name="connsiteX9" fmla="*/ 34865 w 147505"/>
                <a:gd name="connsiteY9" fmla="*/ 5038 h 251237"/>
                <a:gd name="connsiteX10" fmla="*/ 54175 w 147505"/>
                <a:gd name="connsiteY10" fmla="*/ 22202 h 251237"/>
                <a:gd name="connsiteX11" fmla="*/ 147505 w 147505"/>
                <a:gd name="connsiteY11" fmla="*/ 149861 h 251237"/>
                <a:gd name="connsiteX12" fmla="*/ 74021 w 147505"/>
                <a:gd name="connsiteY12" fmla="*/ 117142 h 251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505" h="251237">
                  <a:moveTo>
                    <a:pt x="74021" y="117142"/>
                  </a:moveTo>
                  <a:cubicBezTo>
                    <a:pt x="76703" y="125188"/>
                    <a:pt x="56320" y="197599"/>
                    <a:pt x="56320" y="197599"/>
                  </a:cubicBezTo>
                  <a:cubicBezTo>
                    <a:pt x="56320" y="199745"/>
                    <a:pt x="55784" y="202427"/>
                    <a:pt x="55784" y="204572"/>
                  </a:cubicBezTo>
                  <a:cubicBezTo>
                    <a:pt x="54175" y="220128"/>
                    <a:pt x="52566" y="235683"/>
                    <a:pt x="50956" y="251238"/>
                  </a:cubicBezTo>
                  <a:lnTo>
                    <a:pt x="26283" y="185263"/>
                  </a:lnTo>
                  <a:lnTo>
                    <a:pt x="14482" y="189554"/>
                  </a:lnTo>
                  <a:lnTo>
                    <a:pt x="0" y="194918"/>
                  </a:lnTo>
                  <a:cubicBezTo>
                    <a:pt x="9655" y="130552"/>
                    <a:pt x="13410" y="66186"/>
                    <a:pt x="9655" y="1283"/>
                  </a:cubicBezTo>
                  <a:cubicBezTo>
                    <a:pt x="12873" y="210"/>
                    <a:pt x="16092" y="-326"/>
                    <a:pt x="19846" y="210"/>
                  </a:cubicBezTo>
                  <a:cubicBezTo>
                    <a:pt x="25210" y="747"/>
                    <a:pt x="30574" y="2356"/>
                    <a:pt x="34865" y="5038"/>
                  </a:cubicBezTo>
                  <a:cubicBezTo>
                    <a:pt x="42374" y="9329"/>
                    <a:pt x="48275" y="15766"/>
                    <a:pt x="54175" y="22202"/>
                  </a:cubicBezTo>
                  <a:cubicBezTo>
                    <a:pt x="96549" y="68331"/>
                    <a:pt x="106740" y="102123"/>
                    <a:pt x="147505" y="149861"/>
                  </a:cubicBezTo>
                  <a:cubicBezTo>
                    <a:pt x="131414" y="142888"/>
                    <a:pt x="92258" y="125188"/>
                    <a:pt x="74021" y="117142"/>
                  </a:cubicBezTo>
                  <a:close/>
                </a:path>
              </a:pathLst>
            </a:custGeom>
            <a:solidFill>
              <a:srgbClr val="D1D3D4"/>
            </a:solidFill>
            <a:ln w="5348"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2ED4BC2-422D-4FE3-A643-98DB28952517}"/>
                </a:ext>
              </a:extLst>
            </p:cNvPr>
            <p:cNvSpPr/>
            <p:nvPr/>
          </p:nvSpPr>
          <p:spPr>
            <a:xfrm>
              <a:off x="2453822" y="1613395"/>
              <a:ext cx="159959" cy="270337"/>
            </a:xfrm>
            <a:custGeom>
              <a:avLst/>
              <a:gdLst>
                <a:gd name="connsiteX0" fmla="*/ 159374 w 159959"/>
                <a:gd name="connsiteY0" fmla="*/ 130878 h 270337"/>
                <a:gd name="connsiteX1" fmla="*/ 154011 w 159959"/>
                <a:gd name="connsiteY1" fmla="*/ 148578 h 270337"/>
                <a:gd name="connsiteX2" fmla="*/ 151329 w 159959"/>
                <a:gd name="connsiteY2" fmla="*/ 158233 h 270337"/>
                <a:gd name="connsiteX3" fmla="*/ 138992 w 159959"/>
                <a:gd name="connsiteY3" fmla="*/ 210262 h 270337"/>
                <a:gd name="connsiteX4" fmla="*/ 130410 w 159959"/>
                <a:gd name="connsiteY4" fmla="*/ 252100 h 270337"/>
                <a:gd name="connsiteX5" fmla="*/ 115927 w 159959"/>
                <a:gd name="connsiteY5" fmla="*/ 257464 h 270337"/>
                <a:gd name="connsiteX6" fmla="*/ 91790 w 159959"/>
                <a:gd name="connsiteY6" fmla="*/ 266582 h 270337"/>
                <a:gd name="connsiteX7" fmla="*/ 82135 w 159959"/>
                <a:gd name="connsiteY7" fmla="*/ 270337 h 270337"/>
                <a:gd name="connsiteX8" fmla="*/ 49952 w 159959"/>
                <a:gd name="connsiteY8" fmla="*/ 207580 h 270337"/>
                <a:gd name="connsiteX9" fmla="*/ 10796 w 159959"/>
                <a:gd name="connsiteY9" fmla="*/ 157160 h 270337"/>
                <a:gd name="connsiteX10" fmla="*/ 10796 w 159959"/>
                <a:gd name="connsiteY10" fmla="*/ 157160 h 270337"/>
                <a:gd name="connsiteX11" fmla="*/ 4896 w 159959"/>
                <a:gd name="connsiteY11" fmla="*/ 152333 h 270337"/>
                <a:gd name="connsiteX12" fmla="*/ 2750 w 159959"/>
                <a:gd name="connsiteY12" fmla="*/ 150187 h 270337"/>
                <a:gd name="connsiteX13" fmla="*/ 1141 w 159959"/>
                <a:gd name="connsiteY13" fmla="*/ 137850 h 270337"/>
                <a:gd name="connsiteX14" fmla="*/ 11869 w 159959"/>
                <a:gd name="connsiteY14" fmla="*/ 97085 h 270337"/>
                <a:gd name="connsiteX15" fmla="*/ 14551 w 159959"/>
                <a:gd name="connsiteY15" fmla="*/ 6973 h 270337"/>
                <a:gd name="connsiteX16" fmla="*/ 64971 w 159959"/>
                <a:gd name="connsiteY16" fmla="*/ 27892 h 270337"/>
                <a:gd name="connsiteX17" fmla="*/ 117537 w 159959"/>
                <a:gd name="connsiteY17" fmla="*/ 24137 h 270337"/>
                <a:gd name="connsiteX18" fmla="*/ 150792 w 159959"/>
                <a:gd name="connsiteY18" fmla="*/ 0 h 270337"/>
                <a:gd name="connsiteX19" fmla="*/ 148110 w 159959"/>
                <a:gd name="connsiteY19" fmla="*/ 25210 h 270337"/>
                <a:gd name="connsiteX20" fmla="*/ 158838 w 159959"/>
                <a:gd name="connsiteY20" fmla="*/ 119077 h 270337"/>
                <a:gd name="connsiteX21" fmla="*/ 159374 w 159959"/>
                <a:gd name="connsiteY21" fmla="*/ 130878 h 27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959" h="270337">
                  <a:moveTo>
                    <a:pt x="159374" y="130878"/>
                  </a:moveTo>
                  <a:cubicBezTo>
                    <a:pt x="157229" y="136778"/>
                    <a:pt x="155620" y="142678"/>
                    <a:pt x="154011" y="148578"/>
                  </a:cubicBezTo>
                  <a:cubicBezTo>
                    <a:pt x="152938" y="151796"/>
                    <a:pt x="152402" y="155015"/>
                    <a:pt x="151329" y="158233"/>
                  </a:cubicBezTo>
                  <a:cubicBezTo>
                    <a:pt x="146501" y="175934"/>
                    <a:pt x="142747" y="193098"/>
                    <a:pt x="138992" y="210262"/>
                  </a:cubicBezTo>
                  <a:cubicBezTo>
                    <a:pt x="136310" y="223672"/>
                    <a:pt x="133092" y="237618"/>
                    <a:pt x="130410" y="252100"/>
                  </a:cubicBezTo>
                  <a:lnTo>
                    <a:pt x="115927" y="257464"/>
                  </a:lnTo>
                  <a:lnTo>
                    <a:pt x="91790" y="266582"/>
                  </a:lnTo>
                  <a:lnTo>
                    <a:pt x="82135" y="270337"/>
                  </a:lnTo>
                  <a:cubicBezTo>
                    <a:pt x="75699" y="252636"/>
                    <a:pt x="63898" y="229572"/>
                    <a:pt x="49952" y="207580"/>
                  </a:cubicBezTo>
                  <a:cubicBezTo>
                    <a:pt x="37079" y="187198"/>
                    <a:pt x="23133" y="168424"/>
                    <a:pt x="10796" y="157160"/>
                  </a:cubicBezTo>
                  <a:cubicBezTo>
                    <a:pt x="10796" y="157160"/>
                    <a:pt x="10796" y="157160"/>
                    <a:pt x="10796" y="157160"/>
                  </a:cubicBezTo>
                  <a:cubicBezTo>
                    <a:pt x="8651" y="155551"/>
                    <a:pt x="7042" y="153942"/>
                    <a:pt x="4896" y="152333"/>
                  </a:cubicBezTo>
                  <a:cubicBezTo>
                    <a:pt x="3823" y="151796"/>
                    <a:pt x="3287" y="150724"/>
                    <a:pt x="2750" y="150187"/>
                  </a:cubicBezTo>
                  <a:cubicBezTo>
                    <a:pt x="69" y="146969"/>
                    <a:pt x="-1004" y="142142"/>
                    <a:pt x="1141" y="137850"/>
                  </a:cubicBezTo>
                  <a:cubicBezTo>
                    <a:pt x="4360" y="130341"/>
                    <a:pt x="8114" y="115322"/>
                    <a:pt x="11869" y="97085"/>
                  </a:cubicBezTo>
                  <a:cubicBezTo>
                    <a:pt x="18306" y="65975"/>
                    <a:pt x="22060" y="26283"/>
                    <a:pt x="14551" y="6973"/>
                  </a:cubicBezTo>
                  <a:cubicBezTo>
                    <a:pt x="29033" y="17701"/>
                    <a:pt x="47807" y="23601"/>
                    <a:pt x="64971" y="27892"/>
                  </a:cubicBezTo>
                  <a:cubicBezTo>
                    <a:pt x="82672" y="32183"/>
                    <a:pt x="101445" y="31647"/>
                    <a:pt x="117537" y="24137"/>
                  </a:cubicBezTo>
                  <a:cubicBezTo>
                    <a:pt x="135774" y="15555"/>
                    <a:pt x="139528" y="17164"/>
                    <a:pt x="150792" y="0"/>
                  </a:cubicBezTo>
                  <a:cubicBezTo>
                    <a:pt x="149183" y="5900"/>
                    <a:pt x="148647" y="15019"/>
                    <a:pt x="148110" y="25210"/>
                  </a:cubicBezTo>
                  <a:cubicBezTo>
                    <a:pt x="147038" y="58466"/>
                    <a:pt x="151329" y="106204"/>
                    <a:pt x="158838" y="119077"/>
                  </a:cubicBezTo>
                  <a:cubicBezTo>
                    <a:pt x="159911" y="122295"/>
                    <a:pt x="160447" y="126586"/>
                    <a:pt x="159374" y="130878"/>
                  </a:cubicBezTo>
                  <a:close/>
                </a:path>
              </a:pathLst>
            </a:custGeom>
            <a:solidFill>
              <a:srgbClr val="ECC19C"/>
            </a:solidFill>
            <a:ln w="5348"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C13149C7-D221-40FF-8ACA-AF273DDA9BAC}"/>
                </a:ext>
              </a:extLst>
            </p:cNvPr>
            <p:cNvSpPr/>
            <p:nvPr/>
          </p:nvSpPr>
          <p:spPr>
            <a:xfrm>
              <a:off x="2621778" y="1802738"/>
              <a:ext cx="300911" cy="728944"/>
            </a:xfrm>
            <a:custGeom>
              <a:avLst/>
              <a:gdLst>
                <a:gd name="connsiteX0" fmla="*/ 261219 w 300911"/>
                <a:gd name="connsiteY0" fmla="*/ 615768 h 728944"/>
                <a:gd name="connsiteX1" fmla="*/ 163061 w 300911"/>
                <a:gd name="connsiteY1" fmla="*/ 682279 h 728944"/>
                <a:gd name="connsiteX2" fmla="*/ 121223 w 300911"/>
                <a:gd name="connsiteY2" fmla="*/ 710171 h 728944"/>
                <a:gd name="connsiteX3" fmla="*/ 40765 w 300911"/>
                <a:gd name="connsiteY3" fmla="*/ 728945 h 728944"/>
                <a:gd name="connsiteX4" fmla="*/ 39156 w 300911"/>
                <a:gd name="connsiteY4" fmla="*/ 709099 h 728944"/>
                <a:gd name="connsiteX5" fmla="*/ 35938 w 300911"/>
                <a:gd name="connsiteY5" fmla="*/ 687643 h 728944"/>
                <a:gd name="connsiteX6" fmla="*/ 25210 w 300911"/>
                <a:gd name="connsiteY6" fmla="*/ 649560 h 728944"/>
                <a:gd name="connsiteX7" fmla="*/ 23064 w 300911"/>
                <a:gd name="connsiteY7" fmla="*/ 643124 h 728944"/>
                <a:gd name="connsiteX8" fmla="*/ 20383 w 300911"/>
                <a:gd name="connsiteY8" fmla="*/ 636151 h 728944"/>
                <a:gd name="connsiteX9" fmla="*/ 18237 w 300911"/>
                <a:gd name="connsiteY9" fmla="*/ 631859 h 728944"/>
                <a:gd name="connsiteX10" fmla="*/ 13946 w 300911"/>
                <a:gd name="connsiteY10" fmla="*/ 623277 h 728944"/>
                <a:gd name="connsiteX11" fmla="*/ 12337 w 300911"/>
                <a:gd name="connsiteY11" fmla="*/ 619523 h 728944"/>
                <a:gd name="connsiteX12" fmla="*/ 4827 w 300911"/>
                <a:gd name="connsiteY12" fmla="*/ 606113 h 728944"/>
                <a:gd name="connsiteX13" fmla="*/ 4827 w 300911"/>
                <a:gd name="connsiteY13" fmla="*/ 606113 h 728944"/>
                <a:gd name="connsiteX14" fmla="*/ 1609 w 300911"/>
                <a:gd name="connsiteY14" fmla="*/ 600749 h 728944"/>
                <a:gd name="connsiteX15" fmla="*/ 0 w 300911"/>
                <a:gd name="connsiteY15" fmla="*/ 598067 h 728944"/>
                <a:gd name="connsiteX16" fmla="*/ 130341 w 300911"/>
                <a:gd name="connsiteY16" fmla="*/ 532092 h 728944"/>
                <a:gd name="connsiteX17" fmla="*/ 135705 w 300911"/>
                <a:gd name="connsiteY17" fmla="*/ 529410 h 728944"/>
                <a:gd name="connsiteX18" fmla="*/ 135705 w 300911"/>
                <a:gd name="connsiteY18" fmla="*/ 526192 h 728944"/>
                <a:gd name="connsiteX19" fmla="*/ 135169 w 300911"/>
                <a:gd name="connsiteY19" fmla="*/ 517610 h 728944"/>
                <a:gd name="connsiteX20" fmla="*/ 134632 w 300911"/>
                <a:gd name="connsiteY20" fmla="*/ 511710 h 728944"/>
                <a:gd name="connsiteX21" fmla="*/ 133023 w 300911"/>
                <a:gd name="connsiteY21" fmla="*/ 485427 h 728944"/>
                <a:gd name="connsiteX22" fmla="*/ 133023 w 300911"/>
                <a:gd name="connsiteY22" fmla="*/ 485427 h 728944"/>
                <a:gd name="connsiteX23" fmla="*/ 132487 w 300911"/>
                <a:gd name="connsiteY23" fmla="*/ 475772 h 728944"/>
                <a:gd name="connsiteX24" fmla="*/ 132487 w 300911"/>
                <a:gd name="connsiteY24" fmla="*/ 468799 h 728944"/>
                <a:gd name="connsiteX25" fmla="*/ 132487 w 300911"/>
                <a:gd name="connsiteY25" fmla="*/ 465044 h 728944"/>
                <a:gd name="connsiteX26" fmla="*/ 132487 w 300911"/>
                <a:gd name="connsiteY26" fmla="*/ 459680 h 728944"/>
                <a:gd name="connsiteX27" fmla="*/ 132487 w 300911"/>
                <a:gd name="connsiteY27" fmla="*/ 457535 h 728944"/>
                <a:gd name="connsiteX28" fmla="*/ 132487 w 300911"/>
                <a:gd name="connsiteY28" fmla="*/ 453780 h 728944"/>
                <a:gd name="connsiteX29" fmla="*/ 132487 w 300911"/>
                <a:gd name="connsiteY29" fmla="*/ 449489 h 728944"/>
                <a:gd name="connsiteX30" fmla="*/ 132487 w 300911"/>
                <a:gd name="connsiteY30" fmla="*/ 445198 h 728944"/>
                <a:gd name="connsiteX31" fmla="*/ 132487 w 300911"/>
                <a:gd name="connsiteY31" fmla="*/ 439298 h 728944"/>
                <a:gd name="connsiteX32" fmla="*/ 132487 w 300911"/>
                <a:gd name="connsiteY32" fmla="*/ 432861 h 728944"/>
                <a:gd name="connsiteX33" fmla="*/ 132487 w 300911"/>
                <a:gd name="connsiteY33" fmla="*/ 426425 h 728944"/>
                <a:gd name="connsiteX34" fmla="*/ 132487 w 300911"/>
                <a:gd name="connsiteY34" fmla="*/ 409797 h 728944"/>
                <a:gd name="connsiteX35" fmla="*/ 132487 w 300911"/>
                <a:gd name="connsiteY35" fmla="*/ 406578 h 728944"/>
                <a:gd name="connsiteX36" fmla="*/ 132487 w 300911"/>
                <a:gd name="connsiteY36" fmla="*/ 404433 h 728944"/>
                <a:gd name="connsiteX37" fmla="*/ 132487 w 300911"/>
                <a:gd name="connsiteY37" fmla="*/ 400678 h 728944"/>
                <a:gd name="connsiteX38" fmla="*/ 132487 w 300911"/>
                <a:gd name="connsiteY38" fmla="*/ 393169 h 728944"/>
                <a:gd name="connsiteX39" fmla="*/ 132487 w 300911"/>
                <a:gd name="connsiteY39" fmla="*/ 391023 h 728944"/>
                <a:gd name="connsiteX40" fmla="*/ 132487 w 300911"/>
                <a:gd name="connsiteY40" fmla="*/ 387269 h 728944"/>
                <a:gd name="connsiteX41" fmla="*/ 132487 w 300911"/>
                <a:gd name="connsiteY41" fmla="*/ 385123 h 728944"/>
                <a:gd name="connsiteX42" fmla="*/ 132487 w 300911"/>
                <a:gd name="connsiteY42" fmla="*/ 384050 h 728944"/>
                <a:gd name="connsiteX43" fmla="*/ 132487 w 300911"/>
                <a:gd name="connsiteY43" fmla="*/ 381905 h 728944"/>
                <a:gd name="connsiteX44" fmla="*/ 132487 w 300911"/>
                <a:gd name="connsiteY44" fmla="*/ 379759 h 728944"/>
                <a:gd name="connsiteX45" fmla="*/ 132487 w 300911"/>
                <a:gd name="connsiteY45" fmla="*/ 376005 h 728944"/>
                <a:gd name="connsiteX46" fmla="*/ 133023 w 300911"/>
                <a:gd name="connsiteY46" fmla="*/ 368495 h 728944"/>
                <a:gd name="connsiteX47" fmla="*/ 133559 w 300911"/>
                <a:gd name="connsiteY47" fmla="*/ 360986 h 728944"/>
                <a:gd name="connsiteX48" fmla="*/ 134096 w 300911"/>
                <a:gd name="connsiteY48" fmla="*/ 354549 h 728944"/>
                <a:gd name="connsiteX49" fmla="*/ 134632 w 300911"/>
                <a:gd name="connsiteY49" fmla="*/ 340603 h 728944"/>
                <a:gd name="connsiteX50" fmla="*/ 135169 w 300911"/>
                <a:gd name="connsiteY50" fmla="*/ 326657 h 728944"/>
                <a:gd name="connsiteX51" fmla="*/ 135705 w 300911"/>
                <a:gd name="connsiteY51" fmla="*/ 318075 h 728944"/>
                <a:gd name="connsiteX52" fmla="*/ 135705 w 300911"/>
                <a:gd name="connsiteY52" fmla="*/ 314857 h 728944"/>
                <a:gd name="connsiteX53" fmla="*/ 136241 w 300911"/>
                <a:gd name="connsiteY53" fmla="*/ 303057 h 728944"/>
                <a:gd name="connsiteX54" fmla="*/ 136241 w 300911"/>
                <a:gd name="connsiteY54" fmla="*/ 300911 h 728944"/>
                <a:gd name="connsiteX55" fmla="*/ 136778 w 300911"/>
                <a:gd name="connsiteY55" fmla="*/ 290183 h 728944"/>
                <a:gd name="connsiteX56" fmla="*/ 137850 w 300911"/>
                <a:gd name="connsiteY56" fmla="*/ 266582 h 728944"/>
                <a:gd name="connsiteX57" fmla="*/ 138923 w 300911"/>
                <a:gd name="connsiteY57" fmla="*/ 239763 h 728944"/>
                <a:gd name="connsiteX58" fmla="*/ 139460 w 300911"/>
                <a:gd name="connsiteY58" fmla="*/ 220990 h 728944"/>
                <a:gd name="connsiteX59" fmla="*/ 139996 w 300911"/>
                <a:gd name="connsiteY59" fmla="*/ 207580 h 728944"/>
                <a:gd name="connsiteX60" fmla="*/ 139996 w 300911"/>
                <a:gd name="connsiteY60" fmla="*/ 207044 h 728944"/>
                <a:gd name="connsiteX61" fmla="*/ 140532 w 300911"/>
                <a:gd name="connsiteY61" fmla="*/ 196853 h 728944"/>
                <a:gd name="connsiteX62" fmla="*/ 140532 w 300911"/>
                <a:gd name="connsiteY62" fmla="*/ 193098 h 728944"/>
                <a:gd name="connsiteX63" fmla="*/ 141069 w 300911"/>
                <a:gd name="connsiteY63" fmla="*/ 181298 h 728944"/>
                <a:gd name="connsiteX64" fmla="*/ 141605 w 300911"/>
                <a:gd name="connsiteY64" fmla="*/ 177006 h 728944"/>
                <a:gd name="connsiteX65" fmla="*/ 142142 w 300911"/>
                <a:gd name="connsiteY65" fmla="*/ 165742 h 728944"/>
                <a:gd name="connsiteX66" fmla="*/ 142678 w 300911"/>
                <a:gd name="connsiteY66" fmla="*/ 155551 h 728944"/>
                <a:gd name="connsiteX67" fmla="*/ 143751 w 300911"/>
                <a:gd name="connsiteY67" fmla="*/ 143214 h 728944"/>
                <a:gd name="connsiteX68" fmla="*/ 144287 w 300911"/>
                <a:gd name="connsiteY68" fmla="*/ 135705 h 728944"/>
                <a:gd name="connsiteX69" fmla="*/ 145360 w 300911"/>
                <a:gd name="connsiteY69" fmla="*/ 125514 h 728944"/>
                <a:gd name="connsiteX70" fmla="*/ 146433 w 300911"/>
                <a:gd name="connsiteY70" fmla="*/ 115322 h 728944"/>
                <a:gd name="connsiteX71" fmla="*/ 147505 w 300911"/>
                <a:gd name="connsiteY71" fmla="*/ 106204 h 728944"/>
                <a:gd name="connsiteX72" fmla="*/ 149115 w 300911"/>
                <a:gd name="connsiteY72" fmla="*/ 95476 h 728944"/>
                <a:gd name="connsiteX73" fmla="*/ 149115 w 300911"/>
                <a:gd name="connsiteY73" fmla="*/ 94940 h 728944"/>
                <a:gd name="connsiteX74" fmla="*/ 150187 w 300911"/>
                <a:gd name="connsiteY74" fmla="*/ 85285 h 728944"/>
                <a:gd name="connsiteX75" fmla="*/ 153406 w 300911"/>
                <a:gd name="connsiteY75" fmla="*/ 65439 h 728944"/>
                <a:gd name="connsiteX76" fmla="*/ 153942 w 300911"/>
                <a:gd name="connsiteY76" fmla="*/ 62757 h 728944"/>
                <a:gd name="connsiteX77" fmla="*/ 154478 w 300911"/>
                <a:gd name="connsiteY77" fmla="*/ 59002 h 728944"/>
                <a:gd name="connsiteX78" fmla="*/ 155015 w 300911"/>
                <a:gd name="connsiteY78" fmla="*/ 55247 h 728944"/>
                <a:gd name="connsiteX79" fmla="*/ 156624 w 300911"/>
                <a:gd name="connsiteY79" fmla="*/ 46129 h 728944"/>
                <a:gd name="connsiteX80" fmla="*/ 157160 w 300911"/>
                <a:gd name="connsiteY80" fmla="*/ 42911 h 728944"/>
                <a:gd name="connsiteX81" fmla="*/ 158233 w 300911"/>
                <a:gd name="connsiteY81" fmla="*/ 38083 h 728944"/>
                <a:gd name="connsiteX82" fmla="*/ 158770 w 300911"/>
                <a:gd name="connsiteY82" fmla="*/ 35938 h 728944"/>
                <a:gd name="connsiteX83" fmla="*/ 159306 w 300911"/>
                <a:gd name="connsiteY83" fmla="*/ 33792 h 728944"/>
                <a:gd name="connsiteX84" fmla="*/ 161451 w 300911"/>
                <a:gd name="connsiteY84" fmla="*/ 25210 h 728944"/>
                <a:gd name="connsiteX85" fmla="*/ 163597 w 300911"/>
                <a:gd name="connsiteY85" fmla="*/ 15019 h 728944"/>
                <a:gd name="connsiteX86" fmla="*/ 164670 w 300911"/>
                <a:gd name="connsiteY86" fmla="*/ 3218 h 728944"/>
                <a:gd name="connsiteX87" fmla="*/ 164670 w 300911"/>
                <a:gd name="connsiteY87" fmla="*/ 3218 h 728944"/>
                <a:gd name="connsiteX88" fmla="*/ 164670 w 300911"/>
                <a:gd name="connsiteY88" fmla="*/ 3218 h 728944"/>
                <a:gd name="connsiteX89" fmla="*/ 164133 w 300911"/>
                <a:gd name="connsiteY89" fmla="*/ 1073 h 728944"/>
                <a:gd name="connsiteX90" fmla="*/ 164133 w 300911"/>
                <a:gd name="connsiteY90" fmla="*/ 536 h 728944"/>
                <a:gd name="connsiteX91" fmla="*/ 171643 w 300911"/>
                <a:gd name="connsiteY91" fmla="*/ 0 h 728944"/>
                <a:gd name="connsiteX92" fmla="*/ 217772 w 300911"/>
                <a:gd name="connsiteY92" fmla="*/ 26283 h 728944"/>
                <a:gd name="connsiteX93" fmla="*/ 246736 w 300911"/>
                <a:gd name="connsiteY93" fmla="*/ 160379 h 728944"/>
                <a:gd name="connsiteX94" fmla="*/ 300911 w 300911"/>
                <a:gd name="connsiteY94" fmla="*/ 546038 h 728944"/>
                <a:gd name="connsiteX95" fmla="*/ 261219 w 300911"/>
                <a:gd name="connsiteY95" fmla="*/ 615768 h 72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00911" h="728944">
                  <a:moveTo>
                    <a:pt x="261219" y="615768"/>
                  </a:moveTo>
                  <a:cubicBezTo>
                    <a:pt x="251564" y="622741"/>
                    <a:pt x="209726" y="651169"/>
                    <a:pt x="163061" y="682279"/>
                  </a:cubicBezTo>
                  <a:cubicBezTo>
                    <a:pt x="149115" y="691398"/>
                    <a:pt x="135169" y="701053"/>
                    <a:pt x="121223" y="710171"/>
                  </a:cubicBezTo>
                  <a:cubicBezTo>
                    <a:pt x="94940" y="718217"/>
                    <a:pt x="68121" y="724654"/>
                    <a:pt x="40765" y="728945"/>
                  </a:cubicBezTo>
                  <a:cubicBezTo>
                    <a:pt x="40765" y="722508"/>
                    <a:pt x="40229" y="715535"/>
                    <a:pt x="39156" y="709099"/>
                  </a:cubicBezTo>
                  <a:cubicBezTo>
                    <a:pt x="38083" y="701589"/>
                    <a:pt x="37010" y="694616"/>
                    <a:pt x="35938" y="687643"/>
                  </a:cubicBezTo>
                  <a:cubicBezTo>
                    <a:pt x="33256" y="674770"/>
                    <a:pt x="29501" y="661897"/>
                    <a:pt x="25210" y="649560"/>
                  </a:cubicBezTo>
                  <a:cubicBezTo>
                    <a:pt x="24674" y="647415"/>
                    <a:pt x="23601" y="645269"/>
                    <a:pt x="23064" y="643124"/>
                  </a:cubicBezTo>
                  <a:cubicBezTo>
                    <a:pt x="21992" y="640978"/>
                    <a:pt x="20919" y="638296"/>
                    <a:pt x="20383" y="636151"/>
                  </a:cubicBezTo>
                  <a:cubicBezTo>
                    <a:pt x="19846" y="634541"/>
                    <a:pt x="19310" y="632932"/>
                    <a:pt x="18237" y="631859"/>
                  </a:cubicBezTo>
                  <a:cubicBezTo>
                    <a:pt x="17164" y="628641"/>
                    <a:pt x="15555" y="625959"/>
                    <a:pt x="13946" y="623277"/>
                  </a:cubicBezTo>
                  <a:cubicBezTo>
                    <a:pt x="13410" y="622205"/>
                    <a:pt x="12873" y="620595"/>
                    <a:pt x="12337" y="619523"/>
                  </a:cubicBezTo>
                  <a:cubicBezTo>
                    <a:pt x="10191" y="614695"/>
                    <a:pt x="7509" y="610404"/>
                    <a:pt x="4827" y="606113"/>
                  </a:cubicBezTo>
                  <a:cubicBezTo>
                    <a:pt x="4827" y="606113"/>
                    <a:pt x="4827" y="606113"/>
                    <a:pt x="4827" y="606113"/>
                  </a:cubicBezTo>
                  <a:cubicBezTo>
                    <a:pt x="3755" y="604504"/>
                    <a:pt x="2682" y="602358"/>
                    <a:pt x="1609" y="600749"/>
                  </a:cubicBezTo>
                  <a:cubicBezTo>
                    <a:pt x="1073" y="599676"/>
                    <a:pt x="536" y="598604"/>
                    <a:pt x="0" y="598067"/>
                  </a:cubicBezTo>
                  <a:cubicBezTo>
                    <a:pt x="43447" y="578758"/>
                    <a:pt x="87430" y="554084"/>
                    <a:pt x="130341" y="532092"/>
                  </a:cubicBezTo>
                  <a:cubicBezTo>
                    <a:pt x="131950" y="531019"/>
                    <a:pt x="133559" y="530483"/>
                    <a:pt x="135705" y="529410"/>
                  </a:cubicBezTo>
                  <a:cubicBezTo>
                    <a:pt x="135705" y="528337"/>
                    <a:pt x="135705" y="527265"/>
                    <a:pt x="135705" y="526192"/>
                  </a:cubicBezTo>
                  <a:cubicBezTo>
                    <a:pt x="135705" y="523510"/>
                    <a:pt x="135169" y="520292"/>
                    <a:pt x="135169" y="517610"/>
                  </a:cubicBezTo>
                  <a:cubicBezTo>
                    <a:pt x="135169" y="515464"/>
                    <a:pt x="135169" y="513855"/>
                    <a:pt x="134632" y="511710"/>
                  </a:cubicBezTo>
                  <a:cubicBezTo>
                    <a:pt x="134096" y="502591"/>
                    <a:pt x="133559" y="493473"/>
                    <a:pt x="133023" y="485427"/>
                  </a:cubicBezTo>
                  <a:lnTo>
                    <a:pt x="133023" y="485427"/>
                  </a:lnTo>
                  <a:cubicBezTo>
                    <a:pt x="133023" y="482209"/>
                    <a:pt x="132487" y="478990"/>
                    <a:pt x="132487" y="475772"/>
                  </a:cubicBezTo>
                  <a:cubicBezTo>
                    <a:pt x="132487" y="473626"/>
                    <a:pt x="132487" y="470944"/>
                    <a:pt x="132487" y="468799"/>
                  </a:cubicBezTo>
                  <a:cubicBezTo>
                    <a:pt x="132487" y="467726"/>
                    <a:pt x="132487" y="466117"/>
                    <a:pt x="132487" y="465044"/>
                  </a:cubicBezTo>
                  <a:cubicBezTo>
                    <a:pt x="132487" y="463435"/>
                    <a:pt x="132487" y="461290"/>
                    <a:pt x="132487" y="459680"/>
                  </a:cubicBezTo>
                  <a:cubicBezTo>
                    <a:pt x="132487" y="459144"/>
                    <a:pt x="132487" y="458071"/>
                    <a:pt x="132487" y="457535"/>
                  </a:cubicBezTo>
                  <a:cubicBezTo>
                    <a:pt x="132487" y="456462"/>
                    <a:pt x="132487" y="454853"/>
                    <a:pt x="132487" y="453780"/>
                  </a:cubicBezTo>
                  <a:cubicBezTo>
                    <a:pt x="132487" y="452171"/>
                    <a:pt x="132487" y="451098"/>
                    <a:pt x="132487" y="449489"/>
                  </a:cubicBezTo>
                  <a:cubicBezTo>
                    <a:pt x="132487" y="447880"/>
                    <a:pt x="132487" y="446807"/>
                    <a:pt x="132487" y="445198"/>
                  </a:cubicBezTo>
                  <a:cubicBezTo>
                    <a:pt x="132487" y="443053"/>
                    <a:pt x="132487" y="441443"/>
                    <a:pt x="132487" y="439298"/>
                  </a:cubicBezTo>
                  <a:cubicBezTo>
                    <a:pt x="132487" y="437152"/>
                    <a:pt x="132487" y="435007"/>
                    <a:pt x="132487" y="432861"/>
                  </a:cubicBezTo>
                  <a:cubicBezTo>
                    <a:pt x="132487" y="430716"/>
                    <a:pt x="132487" y="428570"/>
                    <a:pt x="132487" y="426425"/>
                  </a:cubicBezTo>
                  <a:cubicBezTo>
                    <a:pt x="132487" y="420524"/>
                    <a:pt x="132487" y="415161"/>
                    <a:pt x="132487" y="409797"/>
                  </a:cubicBezTo>
                  <a:cubicBezTo>
                    <a:pt x="132487" y="408724"/>
                    <a:pt x="132487" y="407651"/>
                    <a:pt x="132487" y="406578"/>
                  </a:cubicBezTo>
                  <a:cubicBezTo>
                    <a:pt x="132487" y="406042"/>
                    <a:pt x="132487" y="405506"/>
                    <a:pt x="132487" y="404433"/>
                  </a:cubicBezTo>
                  <a:cubicBezTo>
                    <a:pt x="132487" y="403360"/>
                    <a:pt x="132487" y="401751"/>
                    <a:pt x="132487" y="400678"/>
                  </a:cubicBezTo>
                  <a:cubicBezTo>
                    <a:pt x="132487" y="397996"/>
                    <a:pt x="132487" y="395851"/>
                    <a:pt x="132487" y="393169"/>
                  </a:cubicBezTo>
                  <a:cubicBezTo>
                    <a:pt x="132487" y="392633"/>
                    <a:pt x="132487" y="391560"/>
                    <a:pt x="132487" y="391023"/>
                  </a:cubicBezTo>
                  <a:cubicBezTo>
                    <a:pt x="132487" y="389951"/>
                    <a:pt x="132487" y="388342"/>
                    <a:pt x="132487" y="387269"/>
                  </a:cubicBezTo>
                  <a:cubicBezTo>
                    <a:pt x="132487" y="386196"/>
                    <a:pt x="132487" y="385660"/>
                    <a:pt x="132487" y="385123"/>
                  </a:cubicBezTo>
                  <a:cubicBezTo>
                    <a:pt x="132487" y="384587"/>
                    <a:pt x="132487" y="384587"/>
                    <a:pt x="132487" y="384050"/>
                  </a:cubicBezTo>
                  <a:cubicBezTo>
                    <a:pt x="132487" y="383514"/>
                    <a:pt x="132487" y="382441"/>
                    <a:pt x="132487" y="381905"/>
                  </a:cubicBezTo>
                  <a:cubicBezTo>
                    <a:pt x="132487" y="381369"/>
                    <a:pt x="132487" y="380832"/>
                    <a:pt x="132487" y="379759"/>
                  </a:cubicBezTo>
                  <a:cubicBezTo>
                    <a:pt x="132487" y="378687"/>
                    <a:pt x="132487" y="377077"/>
                    <a:pt x="132487" y="376005"/>
                  </a:cubicBezTo>
                  <a:cubicBezTo>
                    <a:pt x="132487" y="373323"/>
                    <a:pt x="133023" y="371177"/>
                    <a:pt x="133023" y="368495"/>
                  </a:cubicBezTo>
                  <a:cubicBezTo>
                    <a:pt x="133023" y="365813"/>
                    <a:pt x="133559" y="363668"/>
                    <a:pt x="133559" y="360986"/>
                  </a:cubicBezTo>
                  <a:cubicBezTo>
                    <a:pt x="133559" y="358840"/>
                    <a:pt x="133559" y="356695"/>
                    <a:pt x="134096" y="354549"/>
                  </a:cubicBezTo>
                  <a:cubicBezTo>
                    <a:pt x="134096" y="349722"/>
                    <a:pt x="134632" y="345431"/>
                    <a:pt x="134632" y="340603"/>
                  </a:cubicBezTo>
                  <a:cubicBezTo>
                    <a:pt x="134632" y="335776"/>
                    <a:pt x="135169" y="331485"/>
                    <a:pt x="135169" y="326657"/>
                  </a:cubicBezTo>
                  <a:cubicBezTo>
                    <a:pt x="135169" y="323976"/>
                    <a:pt x="135169" y="320757"/>
                    <a:pt x="135705" y="318075"/>
                  </a:cubicBezTo>
                  <a:cubicBezTo>
                    <a:pt x="135705" y="317003"/>
                    <a:pt x="135705" y="315930"/>
                    <a:pt x="135705" y="314857"/>
                  </a:cubicBezTo>
                  <a:cubicBezTo>
                    <a:pt x="135705" y="311102"/>
                    <a:pt x="136241" y="306811"/>
                    <a:pt x="136241" y="303057"/>
                  </a:cubicBezTo>
                  <a:cubicBezTo>
                    <a:pt x="136241" y="302520"/>
                    <a:pt x="136241" y="301984"/>
                    <a:pt x="136241" y="300911"/>
                  </a:cubicBezTo>
                  <a:cubicBezTo>
                    <a:pt x="136241" y="297156"/>
                    <a:pt x="136778" y="293938"/>
                    <a:pt x="136778" y="290183"/>
                  </a:cubicBezTo>
                  <a:cubicBezTo>
                    <a:pt x="137314" y="282138"/>
                    <a:pt x="137314" y="274092"/>
                    <a:pt x="137850" y="266582"/>
                  </a:cubicBezTo>
                  <a:cubicBezTo>
                    <a:pt x="138387" y="257464"/>
                    <a:pt x="138387" y="248882"/>
                    <a:pt x="138923" y="239763"/>
                  </a:cubicBezTo>
                  <a:cubicBezTo>
                    <a:pt x="138923" y="233327"/>
                    <a:pt x="139460" y="227427"/>
                    <a:pt x="139460" y="220990"/>
                  </a:cubicBezTo>
                  <a:cubicBezTo>
                    <a:pt x="139460" y="216699"/>
                    <a:pt x="139996" y="211871"/>
                    <a:pt x="139996" y="207580"/>
                  </a:cubicBezTo>
                  <a:cubicBezTo>
                    <a:pt x="139996" y="207580"/>
                    <a:pt x="139996" y="207044"/>
                    <a:pt x="139996" y="207044"/>
                  </a:cubicBezTo>
                  <a:cubicBezTo>
                    <a:pt x="139996" y="203826"/>
                    <a:pt x="140532" y="200071"/>
                    <a:pt x="140532" y="196853"/>
                  </a:cubicBezTo>
                  <a:cubicBezTo>
                    <a:pt x="140532" y="195780"/>
                    <a:pt x="140532" y="194707"/>
                    <a:pt x="140532" y="193098"/>
                  </a:cubicBezTo>
                  <a:cubicBezTo>
                    <a:pt x="140532" y="189343"/>
                    <a:pt x="141069" y="185589"/>
                    <a:pt x="141069" y="181298"/>
                  </a:cubicBezTo>
                  <a:cubicBezTo>
                    <a:pt x="141069" y="179688"/>
                    <a:pt x="141069" y="178616"/>
                    <a:pt x="141605" y="177006"/>
                  </a:cubicBezTo>
                  <a:cubicBezTo>
                    <a:pt x="141605" y="173252"/>
                    <a:pt x="142142" y="169497"/>
                    <a:pt x="142142" y="165742"/>
                  </a:cubicBezTo>
                  <a:cubicBezTo>
                    <a:pt x="142142" y="162524"/>
                    <a:pt x="142678" y="158769"/>
                    <a:pt x="142678" y="155551"/>
                  </a:cubicBezTo>
                  <a:cubicBezTo>
                    <a:pt x="143214" y="151260"/>
                    <a:pt x="143214" y="146969"/>
                    <a:pt x="143751" y="143214"/>
                  </a:cubicBezTo>
                  <a:cubicBezTo>
                    <a:pt x="143751" y="140532"/>
                    <a:pt x="144287" y="137850"/>
                    <a:pt x="144287" y="135705"/>
                  </a:cubicBezTo>
                  <a:cubicBezTo>
                    <a:pt x="144824" y="132487"/>
                    <a:pt x="144824" y="129268"/>
                    <a:pt x="145360" y="125514"/>
                  </a:cubicBezTo>
                  <a:cubicBezTo>
                    <a:pt x="145896" y="122295"/>
                    <a:pt x="145896" y="119077"/>
                    <a:pt x="146433" y="115322"/>
                  </a:cubicBezTo>
                  <a:cubicBezTo>
                    <a:pt x="146969" y="112104"/>
                    <a:pt x="146969" y="109422"/>
                    <a:pt x="147505" y="106204"/>
                  </a:cubicBezTo>
                  <a:cubicBezTo>
                    <a:pt x="148042" y="102449"/>
                    <a:pt x="148578" y="98695"/>
                    <a:pt x="149115" y="95476"/>
                  </a:cubicBezTo>
                  <a:cubicBezTo>
                    <a:pt x="149115" y="95476"/>
                    <a:pt x="149115" y="94940"/>
                    <a:pt x="149115" y="94940"/>
                  </a:cubicBezTo>
                  <a:cubicBezTo>
                    <a:pt x="149651" y="91722"/>
                    <a:pt x="150187" y="88503"/>
                    <a:pt x="150187" y="85285"/>
                  </a:cubicBezTo>
                  <a:cubicBezTo>
                    <a:pt x="151260" y="78848"/>
                    <a:pt x="152333" y="71875"/>
                    <a:pt x="153406" y="65439"/>
                  </a:cubicBezTo>
                  <a:cubicBezTo>
                    <a:pt x="153406" y="64366"/>
                    <a:pt x="153942" y="63830"/>
                    <a:pt x="153942" y="62757"/>
                  </a:cubicBezTo>
                  <a:cubicBezTo>
                    <a:pt x="153942" y="61684"/>
                    <a:pt x="154478" y="60075"/>
                    <a:pt x="154478" y="59002"/>
                  </a:cubicBezTo>
                  <a:cubicBezTo>
                    <a:pt x="154478" y="57929"/>
                    <a:pt x="155015" y="56320"/>
                    <a:pt x="155015" y="55247"/>
                  </a:cubicBezTo>
                  <a:cubicBezTo>
                    <a:pt x="155551" y="52029"/>
                    <a:pt x="156088" y="49347"/>
                    <a:pt x="156624" y="46129"/>
                  </a:cubicBezTo>
                  <a:cubicBezTo>
                    <a:pt x="156624" y="45056"/>
                    <a:pt x="157160" y="43983"/>
                    <a:pt x="157160" y="42911"/>
                  </a:cubicBezTo>
                  <a:cubicBezTo>
                    <a:pt x="157697" y="41302"/>
                    <a:pt x="157697" y="39692"/>
                    <a:pt x="158233" y="38083"/>
                  </a:cubicBezTo>
                  <a:cubicBezTo>
                    <a:pt x="158233" y="37547"/>
                    <a:pt x="158233" y="37010"/>
                    <a:pt x="158770" y="35938"/>
                  </a:cubicBezTo>
                  <a:cubicBezTo>
                    <a:pt x="158770" y="35401"/>
                    <a:pt x="158770" y="34865"/>
                    <a:pt x="159306" y="33792"/>
                  </a:cubicBezTo>
                  <a:cubicBezTo>
                    <a:pt x="159842" y="31110"/>
                    <a:pt x="160379" y="27892"/>
                    <a:pt x="161451" y="25210"/>
                  </a:cubicBezTo>
                  <a:cubicBezTo>
                    <a:pt x="161988" y="21992"/>
                    <a:pt x="163061" y="18773"/>
                    <a:pt x="163597" y="15019"/>
                  </a:cubicBezTo>
                  <a:cubicBezTo>
                    <a:pt x="164670" y="11264"/>
                    <a:pt x="165206" y="6973"/>
                    <a:pt x="164670" y="3218"/>
                  </a:cubicBezTo>
                  <a:lnTo>
                    <a:pt x="164670" y="3218"/>
                  </a:lnTo>
                  <a:cubicBezTo>
                    <a:pt x="164670" y="3218"/>
                    <a:pt x="164670" y="3218"/>
                    <a:pt x="164670" y="3218"/>
                  </a:cubicBezTo>
                  <a:cubicBezTo>
                    <a:pt x="164670" y="2682"/>
                    <a:pt x="164670" y="1609"/>
                    <a:pt x="164133" y="1073"/>
                  </a:cubicBezTo>
                  <a:cubicBezTo>
                    <a:pt x="164133" y="1073"/>
                    <a:pt x="164133" y="536"/>
                    <a:pt x="164133" y="536"/>
                  </a:cubicBezTo>
                  <a:cubicBezTo>
                    <a:pt x="166279" y="0"/>
                    <a:pt x="168961" y="0"/>
                    <a:pt x="171643" y="0"/>
                  </a:cubicBezTo>
                  <a:cubicBezTo>
                    <a:pt x="187734" y="1609"/>
                    <a:pt x="209726" y="16091"/>
                    <a:pt x="217772" y="26283"/>
                  </a:cubicBezTo>
                  <a:cubicBezTo>
                    <a:pt x="243518" y="60075"/>
                    <a:pt x="243518" y="118004"/>
                    <a:pt x="246736" y="160379"/>
                  </a:cubicBezTo>
                  <a:cubicBezTo>
                    <a:pt x="257464" y="292329"/>
                    <a:pt x="293402" y="413551"/>
                    <a:pt x="300911" y="546038"/>
                  </a:cubicBezTo>
                  <a:cubicBezTo>
                    <a:pt x="298229" y="560520"/>
                    <a:pt x="296620" y="588949"/>
                    <a:pt x="261219" y="615768"/>
                  </a:cubicBezTo>
                  <a:close/>
                </a:path>
              </a:pathLst>
            </a:custGeom>
            <a:solidFill>
              <a:srgbClr val="68647C"/>
            </a:solidFill>
            <a:ln w="5348"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A410677D-F402-407F-8702-D3D54E928338}"/>
                </a:ext>
              </a:extLst>
            </p:cNvPr>
            <p:cNvSpPr/>
            <p:nvPr/>
          </p:nvSpPr>
          <p:spPr>
            <a:xfrm>
              <a:off x="2564385" y="2408851"/>
              <a:ext cx="96549" cy="131413"/>
            </a:xfrm>
            <a:custGeom>
              <a:avLst/>
              <a:gdLst>
                <a:gd name="connsiteX0" fmla="*/ 96549 w 96549"/>
                <a:gd name="connsiteY0" fmla="*/ 103522 h 131413"/>
                <a:gd name="connsiteX1" fmla="*/ 93331 w 96549"/>
                <a:gd name="connsiteY1" fmla="*/ 105131 h 131413"/>
                <a:gd name="connsiteX2" fmla="*/ 69193 w 96549"/>
                <a:gd name="connsiteY2" fmla="*/ 116932 h 131413"/>
                <a:gd name="connsiteX3" fmla="*/ 42911 w 96549"/>
                <a:gd name="connsiteY3" fmla="*/ 128732 h 131413"/>
                <a:gd name="connsiteX4" fmla="*/ 37547 w 96549"/>
                <a:gd name="connsiteY4" fmla="*/ 130878 h 131413"/>
                <a:gd name="connsiteX5" fmla="*/ 26819 w 96549"/>
                <a:gd name="connsiteY5" fmla="*/ 131414 h 131413"/>
                <a:gd name="connsiteX6" fmla="*/ 25746 w 96549"/>
                <a:gd name="connsiteY6" fmla="*/ 121223 h 131413"/>
                <a:gd name="connsiteX7" fmla="*/ 25210 w 96549"/>
                <a:gd name="connsiteY7" fmla="*/ 115859 h 131413"/>
                <a:gd name="connsiteX8" fmla="*/ 24674 w 96549"/>
                <a:gd name="connsiteY8" fmla="*/ 113177 h 131413"/>
                <a:gd name="connsiteX9" fmla="*/ 24137 w 96549"/>
                <a:gd name="connsiteY9" fmla="*/ 109959 h 131413"/>
                <a:gd name="connsiteX10" fmla="*/ 23601 w 96549"/>
                <a:gd name="connsiteY10" fmla="*/ 102986 h 131413"/>
                <a:gd name="connsiteX11" fmla="*/ 23065 w 96549"/>
                <a:gd name="connsiteY11" fmla="*/ 97085 h 131413"/>
                <a:gd name="connsiteX12" fmla="*/ 18773 w 96549"/>
                <a:gd name="connsiteY12" fmla="*/ 74021 h 131413"/>
                <a:gd name="connsiteX13" fmla="*/ 2146 w 96549"/>
                <a:gd name="connsiteY13" fmla="*/ 21455 h 131413"/>
                <a:gd name="connsiteX14" fmla="*/ 1073 w 96549"/>
                <a:gd name="connsiteY14" fmla="*/ 19310 h 131413"/>
                <a:gd name="connsiteX15" fmla="*/ 0 w 96549"/>
                <a:gd name="connsiteY15" fmla="*/ 15555 h 131413"/>
                <a:gd name="connsiteX16" fmla="*/ 19310 w 96549"/>
                <a:gd name="connsiteY16" fmla="*/ 11800 h 131413"/>
                <a:gd name="connsiteX17" fmla="*/ 52566 w 96549"/>
                <a:gd name="connsiteY17" fmla="*/ 2682 h 131413"/>
                <a:gd name="connsiteX18" fmla="*/ 52566 w 96549"/>
                <a:gd name="connsiteY18" fmla="*/ 2682 h 131413"/>
                <a:gd name="connsiteX19" fmla="*/ 52566 w 96549"/>
                <a:gd name="connsiteY19" fmla="*/ 2682 h 131413"/>
                <a:gd name="connsiteX20" fmla="*/ 60611 w 96549"/>
                <a:gd name="connsiteY20" fmla="*/ 0 h 131413"/>
                <a:gd name="connsiteX21" fmla="*/ 68121 w 96549"/>
                <a:gd name="connsiteY21" fmla="*/ 13410 h 131413"/>
                <a:gd name="connsiteX22" fmla="*/ 69730 w 96549"/>
                <a:gd name="connsiteY22" fmla="*/ 17164 h 131413"/>
                <a:gd name="connsiteX23" fmla="*/ 74021 w 96549"/>
                <a:gd name="connsiteY23" fmla="*/ 25746 h 131413"/>
                <a:gd name="connsiteX24" fmla="*/ 76167 w 96549"/>
                <a:gd name="connsiteY24" fmla="*/ 30037 h 131413"/>
                <a:gd name="connsiteX25" fmla="*/ 78848 w 96549"/>
                <a:gd name="connsiteY25" fmla="*/ 37010 h 131413"/>
                <a:gd name="connsiteX26" fmla="*/ 80994 w 96549"/>
                <a:gd name="connsiteY26" fmla="*/ 43447 h 131413"/>
                <a:gd name="connsiteX27" fmla="*/ 91722 w 96549"/>
                <a:gd name="connsiteY27" fmla="*/ 81530 h 131413"/>
                <a:gd name="connsiteX28" fmla="*/ 96549 w 96549"/>
                <a:gd name="connsiteY28" fmla="*/ 103522 h 13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6549" h="131413">
                  <a:moveTo>
                    <a:pt x="96549" y="103522"/>
                  </a:moveTo>
                  <a:cubicBezTo>
                    <a:pt x="95476" y="104058"/>
                    <a:pt x="94404" y="104595"/>
                    <a:pt x="93331" y="105131"/>
                  </a:cubicBezTo>
                  <a:cubicBezTo>
                    <a:pt x="86358" y="108886"/>
                    <a:pt x="78312" y="112640"/>
                    <a:pt x="69193" y="116932"/>
                  </a:cubicBezTo>
                  <a:cubicBezTo>
                    <a:pt x="60611" y="121223"/>
                    <a:pt x="50956" y="124977"/>
                    <a:pt x="42911" y="128732"/>
                  </a:cubicBezTo>
                  <a:cubicBezTo>
                    <a:pt x="41302" y="129268"/>
                    <a:pt x="39156" y="130341"/>
                    <a:pt x="37547" y="130878"/>
                  </a:cubicBezTo>
                  <a:cubicBezTo>
                    <a:pt x="33792" y="131414"/>
                    <a:pt x="30574" y="131414"/>
                    <a:pt x="26819" y="131414"/>
                  </a:cubicBezTo>
                  <a:cubicBezTo>
                    <a:pt x="26819" y="128732"/>
                    <a:pt x="26283" y="125514"/>
                    <a:pt x="25746" y="121223"/>
                  </a:cubicBezTo>
                  <a:cubicBezTo>
                    <a:pt x="25746" y="119613"/>
                    <a:pt x="25210" y="118004"/>
                    <a:pt x="25210" y="115859"/>
                  </a:cubicBezTo>
                  <a:cubicBezTo>
                    <a:pt x="25210" y="114786"/>
                    <a:pt x="25210" y="113713"/>
                    <a:pt x="24674" y="113177"/>
                  </a:cubicBezTo>
                  <a:cubicBezTo>
                    <a:pt x="24674" y="112104"/>
                    <a:pt x="24674" y="111031"/>
                    <a:pt x="24137" y="109959"/>
                  </a:cubicBezTo>
                  <a:cubicBezTo>
                    <a:pt x="24137" y="107813"/>
                    <a:pt x="23601" y="105667"/>
                    <a:pt x="23601" y="102986"/>
                  </a:cubicBezTo>
                  <a:cubicBezTo>
                    <a:pt x="23601" y="100840"/>
                    <a:pt x="23065" y="98695"/>
                    <a:pt x="23065" y="97085"/>
                  </a:cubicBezTo>
                  <a:cubicBezTo>
                    <a:pt x="22528" y="89576"/>
                    <a:pt x="20919" y="82067"/>
                    <a:pt x="18773" y="74021"/>
                  </a:cubicBezTo>
                  <a:cubicBezTo>
                    <a:pt x="13410" y="53102"/>
                    <a:pt x="5900" y="31647"/>
                    <a:pt x="2146" y="21455"/>
                  </a:cubicBezTo>
                  <a:cubicBezTo>
                    <a:pt x="1609" y="20919"/>
                    <a:pt x="1609" y="19846"/>
                    <a:pt x="1073" y="19310"/>
                  </a:cubicBezTo>
                  <a:cubicBezTo>
                    <a:pt x="0" y="17164"/>
                    <a:pt x="0" y="15555"/>
                    <a:pt x="0" y="15555"/>
                  </a:cubicBezTo>
                  <a:cubicBezTo>
                    <a:pt x="0" y="15555"/>
                    <a:pt x="18773" y="11800"/>
                    <a:pt x="19310" y="11800"/>
                  </a:cubicBezTo>
                  <a:cubicBezTo>
                    <a:pt x="19310" y="11800"/>
                    <a:pt x="39692" y="6973"/>
                    <a:pt x="52566" y="2682"/>
                  </a:cubicBezTo>
                  <a:cubicBezTo>
                    <a:pt x="52566" y="2682"/>
                    <a:pt x="52566" y="2682"/>
                    <a:pt x="52566" y="2682"/>
                  </a:cubicBezTo>
                  <a:cubicBezTo>
                    <a:pt x="52566" y="2682"/>
                    <a:pt x="52566" y="2682"/>
                    <a:pt x="52566" y="2682"/>
                  </a:cubicBezTo>
                  <a:cubicBezTo>
                    <a:pt x="56320" y="1609"/>
                    <a:pt x="59002" y="536"/>
                    <a:pt x="60611" y="0"/>
                  </a:cubicBezTo>
                  <a:cubicBezTo>
                    <a:pt x="63293" y="4291"/>
                    <a:pt x="65975" y="9118"/>
                    <a:pt x="68121" y="13410"/>
                  </a:cubicBezTo>
                  <a:cubicBezTo>
                    <a:pt x="68657" y="14482"/>
                    <a:pt x="69193" y="16091"/>
                    <a:pt x="69730" y="17164"/>
                  </a:cubicBezTo>
                  <a:cubicBezTo>
                    <a:pt x="71339" y="19846"/>
                    <a:pt x="72412" y="23064"/>
                    <a:pt x="74021" y="25746"/>
                  </a:cubicBezTo>
                  <a:cubicBezTo>
                    <a:pt x="74557" y="27356"/>
                    <a:pt x="75094" y="28428"/>
                    <a:pt x="76167" y="30037"/>
                  </a:cubicBezTo>
                  <a:cubicBezTo>
                    <a:pt x="77239" y="32183"/>
                    <a:pt x="78312" y="34865"/>
                    <a:pt x="78848" y="37010"/>
                  </a:cubicBezTo>
                  <a:cubicBezTo>
                    <a:pt x="79921" y="39156"/>
                    <a:pt x="80458" y="41301"/>
                    <a:pt x="80994" y="43447"/>
                  </a:cubicBezTo>
                  <a:cubicBezTo>
                    <a:pt x="85285" y="55784"/>
                    <a:pt x="89040" y="68657"/>
                    <a:pt x="91722" y="81530"/>
                  </a:cubicBezTo>
                  <a:cubicBezTo>
                    <a:pt x="94940" y="89040"/>
                    <a:pt x="96013" y="96013"/>
                    <a:pt x="96549" y="103522"/>
                  </a:cubicBezTo>
                  <a:close/>
                </a:path>
              </a:pathLst>
            </a:custGeom>
            <a:solidFill>
              <a:srgbClr val="D1D3D4"/>
            </a:solidFill>
            <a:ln w="5348"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93A6EEB-F03E-4681-BF0E-A887088A1C2F}"/>
                </a:ext>
              </a:extLst>
            </p:cNvPr>
            <p:cNvSpPr/>
            <p:nvPr/>
          </p:nvSpPr>
          <p:spPr>
            <a:xfrm>
              <a:off x="2277420" y="1789329"/>
              <a:ext cx="5900" cy="1609"/>
            </a:xfrm>
            <a:custGeom>
              <a:avLst/>
              <a:gdLst>
                <a:gd name="connsiteX0" fmla="*/ 5900 w 5900"/>
                <a:gd name="connsiteY0" fmla="*/ 0 h 1609"/>
                <a:gd name="connsiteX1" fmla="*/ 0 w 5900"/>
                <a:gd name="connsiteY1" fmla="*/ 1609 h 1609"/>
                <a:gd name="connsiteX2" fmla="*/ 5900 w 5900"/>
                <a:gd name="connsiteY2" fmla="*/ 0 h 1609"/>
              </a:gdLst>
              <a:ahLst/>
              <a:cxnLst>
                <a:cxn ang="0">
                  <a:pos x="connsiteX0" y="connsiteY0"/>
                </a:cxn>
                <a:cxn ang="0">
                  <a:pos x="connsiteX1" y="connsiteY1"/>
                </a:cxn>
                <a:cxn ang="0">
                  <a:pos x="connsiteX2" y="connsiteY2"/>
                </a:cxn>
              </a:cxnLst>
              <a:rect l="l" t="t" r="r" b="b"/>
              <a:pathLst>
                <a:path w="5900" h="1609">
                  <a:moveTo>
                    <a:pt x="5900" y="0"/>
                  </a:moveTo>
                  <a:cubicBezTo>
                    <a:pt x="3755" y="536"/>
                    <a:pt x="1609" y="1073"/>
                    <a:pt x="0" y="1609"/>
                  </a:cubicBezTo>
                  <a:cubicBezTo>
                    <a:pt x="1609" y="536"/>
                    <a:pt x="3755" y="0"/>
                    <a:pt x="5900" y="0"/>
                  </a:cubicBezTo>
                  <a:close/>
                </a:path>
              </a:pathLst>
            </a:custGeom>
            <a:noFill/>
            <a:ln w="5348" cap="flat">
              <a:solidFill>
                <a:srgbClr val="8B5E3C"/>
              </a:solid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D7C44ED-FA79-491C-8045-27289CE25F25}"/>
                </a:ext>
              </a:extLst>
            </p:cNvPr>
            <p:cNvSpPr/>
            <p:nvPr/>
          </p:nvSpPr>
          <p:spPr>
            <a:xfrm>
              <a:off x="2505920" y="2216290"/>
              <a:ext cx="105667" cy="125513"/>
            </a:xfrm>
            <a:custGeom>
              <a:avLst/>
              <a:gdLst>
                <a:gd name="connsiteX0" fmla="*/ 105668 w 105667"/>
                <a:gd name="connsiteY0" fmla="*/ 85821 h 125513"/>
                <a:gd name="connsiteX1" fmla="*/ 105668 w 105667"/>
                <a:gd name="connsiteY1" fmla="*/ 88503 h 125513"/>
                <a:gd name="connsiteX2" fmla="*/ 105668 w 105667"/>
                <a:gd name="connsiteY2" fmla="*/ 89576 h 125513"/>
                <a:gd name="connsiteX3" fmla="*/ 105668 w 105667"/>
                <a:gd name="connsiteY3" fmla="*/ 90112 h 125513"/>
                <a:gd name="connsiteX4" fmla="*/ 105668 w 105667"/>
                <a:gd name="connsiteY4" fmla="*/ 106740 h 125513"/>
                <a:gd name="connsiteX5" fmla="*/ 98158 w 105667"/>
                <a:gd name="connsiteY5" fmla="*/ 124441 h 125513"/>
                <a:gd name="connsiteX6" fmla="*/ 90112 w 105667"/>
                <a:gd name="connsiteY6" fmla="*/ 125514 h 125513"/>
                <a:gd name="connsiteX7" fmla="*/ 1073 w 105667"/>
                <a:gd name="connsiteY7" fmla="*/ 121223 h 125513"/>
                <a:gd name="connsiteX8" fmla="*/ 0 w 105667"/>
                <a:gd name="connsiteY8" fmla="*/ 121223 h 125513"/>
                <a:gd name="connsiteX9" fmla="*/ 3755 w 105667"/>
                <a:gd name="connsiteY9" fmla="*/ 86894 h 125513"/>
                <a:gd name="connsiteX10" fmla="*/ 27356 w 105667"/>
                <a:gd name="connsiteY10" fmla="*/ 536 h 125513"/>
                <a:gd name="connsiteX11" fmla="*/ 28428 w 105667"/>
                <a:gd name="connsiteY11" fmla="*/ 536 h 125513"/>
                <a:gd name="connsiteX12" fmla="*/ 84749 w 105667"/>
                <a:gd name="connsiteY12" fmla="*/ 536 h 125513"/>
                <a:gd name="connsiteX13" fmla="*/ 104595 w 105667"/>
                <a:gd name="connsiteY13" fmla="*/ 0 h 125513"/>
                <a:gd name="connsiteX14" fmla="*/ 104595 w 105667"/>
                <a:gd name="connsiteY14" fmla="*/ 536 h 125513"/>
                <a:gd name="connsiteX15" fmla="*/ 104595 w 105667"/>
                <a:gd name="connsiteY15" fmla="*/ 1609 h 125513"/>
                <a:gd name="connsiteX16" fmla="*/ 105668 w 105667"/>
                <a:gd name="connsiteY16" fmla="*/ 20919 h 125513"/>
                <a:gd name="connsiteX17" fmla="*/ 105668 w 105667"/>
                <a:gd name="connsiteY17" fmla="*/ 85821 h 12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667" h="125513">
                  <a:moveTo>
                    <a:pt x="105668" y="85821"/>
                  </a:moveTo>
                  <a:cubicBezTo>
                    <a:pt x="105668" y="86894"/>
                    <a:pt x="105668" y="87967"/>
                    <a:pt x="105668" y="88503"/>
                  </a:cubicBezTo>
                  <a:cubicBezTo>
                    <a:pt x="105668" y="89040"/>
                    <a:pt x="105668" y="89040"/>
                    <a:pt x="105668" y="89576"/>
                  </a:cubicBezTo>
                  <a:cubicBezTo>
                    <a:pt x="105668" y="89576"/>
                    <a:pt x="105668" y="90112"/>
                    <a:pt x="105668" y="90112"/>
                  </a:cubicBezTo>
                  <a:cubicBezTo>
                    <a:pt x="105668" y="95476"/>
                    <a:pt x="105668" y="101376"/>
                    <a:pt x="105668" y="106740"/>
                  </a:cubicBezTo>
                  <a:cubicBezTo>
                    <a:pt x="105668" y="113713"/>
                    <a:pt x="104595" y="121759"/>
                    <a:pt x="98158" y="124441"/>
                  </a:cubicBezTo>
                  <a:cubicBezTo>
                    <a:pt x="95476" y="125514"/>
                    <a:pt x="92794" y="125514"/>
                    <a:pt x="90112" y="125514"/>
                  </a:cubicBezTo>
                  <a:cubicBezTo>
                    <a:pt x="60611" y="124441"/>
                    <a:pt x="30574" y="123368"/>
                    <a:pt x="1073" y="121223"/>
                  </a:cubicBezTo>
                  <a:cubicBezTo>
                    <a:pt x="536" y="121223"/>
                    <a:pt x="0" y="121223"/>
                    <a:pt x="0" y="121223"/>
                  </a:cubicBezTo>
                  <a:cubicBezTo>
                    <a:pt x="536" y="109959"/>
                    <a:pt x="1609" y="98158"/>
                    <a:pt x="3755" y="86894"/>
                  </a:cubicBezTo>
                  <a:cubicBezTo>
                    <a:pt x="8582" y="57393"/>
                    <a:pt x="17701" y="28428"/>
                    <a:pt x="27356" y="536"/>
                  </a:cubicBezTo>
                  <a:lnTo>
                    <a:pt x="28428" y="536"/>
                  </a:lnTo>
                  <a:cubicBezTo>
                    <a:pt x="47202" y="536"/>
                    <a:pt x="65975" y="536"/>
                    <a:pt x="84749" y="536"/>
                  </a:cubicBezTo>
                  <a:cubicBezTo>
                    <a:pt x="91185" y="536"/>
                    <a:pt x="98158" y="536"/>
                    <a:pt x="104595" y="0"/>
                  </a:cubicBezTo>
                  <a:cubicBezTo>
                    <a:pt x="104595" y="0"/>
                    <a:pt x="104595" y="0"/>
                    <a:pt x="104595" y="536"/>
                  </a:cubicBezTo>
                  <a:cubicBezTo>
                    <a:pt x="104595" y="1073"/>
                    <a:pt x="104595" y="1073"/>
                    <a:pt x="104595" y="1609"/>
                  </a:cubicBezTo>
                  <a:cubicBezTo>
                    <a:pt x="105131" y="8046"/>
                    <a:pt x="105668" y="14482"/>
                    <a:pt x="105668" y="20919"/>
                  </a:cubicBezTo>
                  <a:cubicBezTo>
                    <a:pt x="105131" y="42911"/>
                    <a:pt x="105668" y="64366"/>
                    <a:pt x="105668" y="85821"/>
                  </a:cubicBezTo>
                  <a:close/>
                </a:path>
              </a:pathLst>
            </a:custGeom>
            <a:solidFill>
              <a:srgbClr val="D1D3D4"/>
            </a:solidFill>
            <a:ln w="5348"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E3E8A52-D1F6-4955-9CA0-71E708536D2D}"/>
                </a:ext>
              </a:extLst>
            </p:cNvPr>
            <p:cNvSpPr/>
            <p:nvPr/>
          </p:nvSpPr>
          <p:spPr>
            <a:xfrm>
              <a:off x="2357235" y="2377205"/>
              <a:ext cx="230751" cy="157026"/>
            </a:xfrm>
            <a:custGeom>
              <a:avLst/>
              <a:gdLst>
                <a:gd name="connsiteX0" fmla="*/ 230751 w 230751"/>
                <a:gd name="connsiteY0" fmla="*/ 128732 h 157026"/>
                <a:gd name="connsiteX1" fmla="*/ 218951 w 230751"/>
                <a:gd name="connsiteY1" fmla="*/ 129268 h 157026"/>
                <a:gd name="connsiteX2" fmla="*/ 210369 w 230751"/>
                <a:gd name="connsiteY2" fmla="*/ 129805 h 157026"/>
                <a:gd name="connsiteX3" fmla="*/ 206078 w 230751"/>
                <a:gd name="connsiteY3" fmla="*/ 129805 h 157026"/>
                <a:gd name="connsiteX4" fmla="*/ 192132 w 230751"/>
                <a:gd name="connsiteY4" fmla="*/ 130341 h 157026"/>
                <a:gd name="connsiteX5" fmla="*/ 189450 w 230751"/>
                <a:gd name="connsiteY5" fmla="*/ 130341 h 157026"/>
                <a:gd name="connsiteX6" fmla="*/ 188914 w 230751"/>
                <a:gd name="connsiteY6" fmla="*/ 130341 h 157026"/>
                <a:gd name="connsiteX7" fmla="*/ 185695 w 230751"/>
                <a:gd name="connsiteY7" fmla="*/ 130341 h 157026"/>
                <a:gd name="connsiteX8" fmla="*/ 162631 w 230751"/>
                <a:gd name="connsiteY8" fmla="*/ 132487 h 157026"/>
                <a:gd name="connsiteX9" fmla="*/ 134739 w 230751"/>
                <a:gd name="connsiteY9" fmla="*/ 143214 h 157026"/>
                <a:gd name="connsiteX10" fmla="*/ 95583 w 230751"/>
                <a:gd name="connsiteY10" fmla="*/ 155551 h 157026"/>
                <a:gd name="connsiteX11" fmla="*/ 89146 w 230751"/>
                <a:gd name="connsiteY11" fmla="*/ 156624 h 157026"/>
                <a:gd name="connsiteX12" fmla="*/ 78955 w 230751"/>
                <a:gd name="connsiteY12" fmla="*/ 156624 h 157026"/>
                <a:gd name="connsiteX13" fmla="*/ 70909 w 230751"/>
                <a:gd name="connsiteY13" fmla="*/ 153942 h 157026"/>
                <a:gd name="connsiteX14" fmla="*/ 61254 w 230751"/>
                <a:gd name="connsiteY14" fmla="*/ 148042 h 157026"/>
                <a:gd name="connsiteX15" fmla="*/ 35508 w 230751"/>
                <a:gd name="connsiteY15" fmla="*/ 128732 h 157026"/>
                <a:gd name="connsiteX16" fmla="*/ 16734 w 230751"/>
                <a:gd name="connsiteY16" fmla="*/ 110495 h 157026"/>
                <a:gd name="connsiteX17" fmla="*/ 2252 w 230751"/>
                <a:gd name="connsiteY17" fmla="*/ 70803 h 157026"/>
                <a:gd name="connsiteX18" fmla="*/ 106 w 230751"/>
                <a:gd name="connsiteY18" fmla="*/ 52566 h 157026"/>
                <a:gd name="connsiteX19" fmla="*/ 3861 w 230751"/>
                <a:gd name="connsiteY19" fmla="*/ 38620 h 157026"/>
                <a:gd name="connsiteX20" fmla="*/ 15662 w 230751"/>
                <a:gd name="connsiteY20" fmla="*/ 13410 h 157026"/>
                <a:gd name="connsiteX21" fmla="*/ 16198 w 230751"/>
                <a:gd name="connsiteY21" fmla="*/ 12873 h 157026"/>
                <a:gd name="connsiteX22" fmla="*/ 17271 w 230751"/>
                <a:gd name="connsiteY22" fmla="*/ 16628 h 157026"/>
                <a:gd name="connsiteX23" fmla="*/ 18344 w 230751"/>
                <a:gd name="connsiteY23" fmla="*/ 19846 h 157026"/>
                <a:gd name="connsiteX24" fmla="*/ 18880 w 230751"/>
                <a:gd name="connsiteY24" fmla="*/ 21455 h 157026"/>
                <a:gd name="connsiteX25" fmla="*/ 19953 w 230751"/>
                <a:gd name="connsiteY25" fmla="*/ 24674 h 157026"/>
                <a:gd name="connsiteX26" fmla="*/ 20489 w 230751"/>
                <a:gd name="connsiteY26" fmla="*/ 26283 h 157026"/>
                <a:gd name="connsiteX27" fmla="*/ 25853 w 230751"/>
                <a:gd name="connsiteY27" fmla="*/ 42911 h 157026"/>
                <a:gd name="connsiteX28" fmla="*/ 30680 w 230751"/>
                <a:gd name="connsiteY28" fmla="*/ 54711 h 157026"/>
                <a:gd name="connsiteX29" fmla="*/ 30680 w 230751"/>
                <a:gd name="connsiteY29" fmla="*/ 54711 h 157026"/>
                <a:gd name="connsiteX30" fmla="*/ 32289 w 230751"/>
                <a:gd name="connsiteY30" fmla="*/ 57929 h 157026"/>
                <a:gd name="connsiteX31" fmla="*/ 65009 w 230751"/>
                <a:gd name="connsiteY31" fmla="*/ 61684 h 157026"/>
                <a:gd name="connsiteX32" fmla="*/ 53209 w 230751"/>
                <a:gd name="connsiteY32" fmla="*/ 0 h 157026"/>
                <a:gd name="connsiteX33" fmla="*/ 89146 w 230751"/>
                <a:gd name="connsiteY33" fmla="*/ 2146 h 157026"/>
                <a:gd name="connsiteX34" fmla="*/ 94510 w 230751"/>
                <a:gd name="connsiteY34" fmla="*/ 9118 h 157026"/>
                <a:gd name="connsiteX35" fmla="*/ 117575 w 230751"/>
                <a:gd name="connsiteY35" fmla="*/ 21992 h 157026"/>
                <a:gd name="connsiteX36" fmla="*/ 137421 w 230751"/>
                <a:gd name="connsiteY36" fmla="*/ 34865 h 157026"/>
                <a:gd name="connsiteX37" fmla="*/ 150830 w 230751"/>
                <a:gd name="connsiteY37" fmla="*/ 45056 h 157026"/>
                <a:gd name="connsiteX38" fmla="*/ 165849 w 230751"/>
                <a:gd name="connsiteY38" fmla="*/ 48274 h 157026"/>
                <a:gd name="connsiteX39" fmla="*/ 197496 w 230751"/>
                <a:gd name="connsiteY39" fmla="*/ 50420 h 157026"/>
                <a:gd name="connsiteX40" fmla="*/ 205005 w 230751"/>
                <a:gd name="connsiteY40" fmla="*/ 50956 h 157026"/>
                <a:gd name="connsiteX41" fmla="*/ 208223 w 230751"/>
                <a:gd name="connsiteY41" fmla="*/ 50956 h 157026"/>
                <a:gd name="connsiteX42" fmla="*/ 209296 w 230751"/>
                <a:gd name="connsiteY42" fmla="*/ 53102 h 157026"/>
                <a:gd name="connsiteX43" fmla="*/ 225924 w 230751"/>
                <a:gd name="connsiteY43" fmla="*/ 105667 h 157026"/>
                <a:gd name="connsiteX44" fmla="*/ 230751 w 230751"/>
                <a:gd name="connsiteY44" fmla="*/ 128732 h 15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30751" h="157026">
                  <a:moveTo>
                    <a:pt x="230751" y="128732"/>
                  </a:moveTo>
                  <a:cubicBezTo>
                    <a:pt x="226997" y="128732"/>
                    <a:pt x="223242" y="129268"/>
                    <a:pt x="218951" y="129268"/>
                  </a:cubicBezTo>
                  <a:cubicBezTo>
                    <a:pt x="216269" y="129268"/>
                    <a:pt x="213051" y="129805"/>
                    <a:pt x="210369" y="129805"/>
                  </a:cubicBezTo>
                  <a:cubicBezTo>
                    <a:pt x="209296" y="129805"/>
                    <a:pt x="207687" y="129805"/>
                    <a:pt x="206078" y="129805"/>
                  </a:cubicBezTo>
                  <a:cubicBezTo>
                    <a:pt x="201250" y="130341"/>
                    <a:pt x="196959" y="130341"/>
                    <a:pt x="192132" y="130341"/>
                  </a:cubicBezTo>
                  <a:cubicBezTo>
                    <a:pt x="191059" y="130341"/>
                    <a:pt x="190523" y="130341"/>
                    <a:pt x="189450" y="130341"/>
                  </a:cubicBezTo>
                  <a:cubicBezTo>
                    <a:pt x="189450" y="130341"/>
                    <a:pt x="188914" y="130341"/>
                    <a:pt x="188914" y="130341"/>
                  </a:cubicBezTo>
                  <a:cubicBezTo>
                    <a:pt x="187841" y="130341"/>
                    <a:pt x="186768" y="130341"/>
                    <a:pt x="185695" y="130341"/>
                  </a:cubicBezTo>
                  <a:cubicBezTo>
                    <a:pt x="178186" y="130877"/>
                    <a:pt x="170140" y="130877"/>
                    <a:pt x="162631" y="132487"/>
                  </a:cubicBezTo>
                  <a:cubicBezTo>
                    <a:pt x="152976" y="134632"/>
                    <a:pt x="143857" y="139460"/>
                    <a:pt x="134739" y="143214"/>
                  </a:cubicBezTo>
                  <a:cubicBezTo>
                    <a:pt x="121866" y="148578"/>
                    <a:pt x="108992" y="152869"/>
                    <a:pt x="95583" y="155551"/>
                  </a:cubicBezTo>
                  <a:cubicBezTo>
                    <a:pt x="93437" y="156087"/>
                    <a:pt x="91292" y="156087"/>
                    <a:pt x="89146" y="156624"/>
                  </a:cubicBezTo>
                  <a:cubicBezTo>
                    <a:pt x="85928" y="157160"/>
                    <a:pt x="82173" y="157160"/>
                    <a:pt x="78955" y="156624"/>
                  </a:cubicBezTo>
                  <a:cubicBezTo>
                    <a:pt x="76273" y="156087"/>
                    <a:pt x="73591" y="155015"/>
                    <a:pt x="70909" y="153942"/>
                  </a:cubicBezTo>
                  <a:cubicBezTo>
                    <a:pt x="67691" y="152333"/>
                    <a:pt x="64473" y="150187"/>
                    <a:pt x="61254" y="148042"/>
                  </a:cubicBezTo>
                  <a:cubicBezTo>
                    <a:pt x="52672" y="141605"/>
                    <a:pt x="44090" y="135169"/>
                    <a:pt x="35508" y="128732"/>
                  </a:cubicBezTo>
                  <a:cubicBezTo>
                    <a:pt x="28535" y="123368"/>
                    <a:pt x="21562" y="118004"/>
                    <a:pt x="16734" y="110495"/>
                  </a:cubicBezTo>
                  <a:cubicBezTo>
                    <a:pt x="8152" y="99231"/>
                    <a:pt x="4934" y="84749"/>
                    <a:pt x="2252" y="70803"/>
                  </a:cubicBezTo>
                  <a:cubicBezTo>
                    <a:pt x="1179" y="64902"/>
                    <a:pt x="-430" y="58466"/>
                    <a:pt x="106" y="52566"/>
                  </a:cubicBezTo>
                  <a:cubicBezTo>
                    <a:pt x="643" y="47738"/>
                    <a:pt x="2252" y="42911"/>
                    <a:pt x="3861" y="38620"/>
                  </a:cubicBezTo>
                  <a:cubicBezTo>
                    <a:pt x="7616" y="28965"/>
                    <a:pt x="10834" y="22528"/>
                    <a:pt x="15662" y="13410"/>
                  </a:cubicBezTo>
                  <a:cubicBezTo>
                    <a:pt x="15662" y="13410"/>
                    <a:pt x="16198" y="12873"/>
                    <a:pt x="16198" y="12873"/>
                  </a:cubicBezTo>
                  <a:cubicBezTo>
                    <a:pt x="16734" y="13946"/>
                    <a:pt x="17271" y="15555"/>
                    <a:pt x="17271" y="16628"/>
                  </a:cubicBezTo>
                  <a:cubicBezTo>
                    <a:pt x="17807" y="17701"/>
                    <a:pt x="17807" y="18773"/>
                    <a:pt x="18344" y="19846"/>
                  </a:cubicBezTo>
                  <a:cubicBezTo>
                    <a:pt x="18344" y="20383"/>
                    <a:pt x="18880" y="20919"/>
                    <a:pt x="18880" y="21455"/>
                  </a:cubicBezTo>
                  <a:cubicBezTo>
                    <a:pt x="19416" y="22528"/>
                    <a:pt x="19416" y="23601"/>
                    <a:pt x="19953" y="24674"/>
                  </a:cubicBezTo>
                  <a:cubicBezTo>
                    <a:pt x="19953" y="25210"/>
                    <a:pt x="20489" y="25746"/>
                    <a:pt x="20489" y="26283"/>
                  </a:cubicBezTo>
                  <a:cubicBezTo>
                    <a:pt x="22635" y="33256"/>
                    <a:pt x="24244" y="38620"/>
                    <a:pt x="25853" y="42911"/>
                  </a:cubicBezTo>
                  <a:cubicBezTo>
                    <a:pt x="27462" y="47202"/>
                    <a:pt x="29071" y="50420"/>
                    <a:pt x="30680" y="54711"/>
                  </a:cubicBezTo>
                  <a:cubicBezTo>
                    <a:pt x="30680" y="54711"/>
                    <a:pt x="30680" y="54711"/>
                    <a:pt x="30680" y="54711"/>
                  </a:cubicBezTo>
                  <a:cubicBezTo>
                    <a:pt x="31217" y="55784"/>
                    <a:pt x="31753" y="56857"/>
                    <a:pt x="32289" y="57929"/>
                  </a:cubicBezTo>
                  <a:cubicBezTo>
                    <a:pt x="37117" y="68121"/>
                    <a:pt x="58036" y="62220"/>
                    <a:pt x="65009" y="61684"/>
                  </a:cubicBezTo>
                  <a:cubicBezTo>
                    <a:pt x="65545" y="61684"/>
                    <a:pt x="61254" y="18773"/>
                    <a:pt x="53209" y="0"/>
                  </a:cubicBezTo>
                  <a:cubicBezTo>
                    <a:pt x="65009" y="536"/>
                    <a:pt x="77346" y="1609"/>
                    <a:pt x="89146" y="2146"/>
                  </a:cubicBezTo>
                  <a:cubicBezTo>
                    <a:pt x="90755" y="4827"/>
                    <a:pt x="92365" y="6973"/>
                    <a:pt x="94510" y="9118"/>
                  </a:cubicBezTo>
                  <a:cubicBezTo>
                    <a:pt x="100947" y="15555"/>
                    <a:pt x="109529" y="18237"/>
                    <a:pt x="117575" y="21992"/>
                  </a:cubicBezTo>
                  <a:cubicBezTo>
                    <a:pt x="124548" y="25210"/>
                    <a:pt x="131520" y="30037"/>
                    <a:pt x="137421" y="34865"/>
                  </a:cubicBezTo>
                  <a:cubicBezTo>
                    <a:pt x="141712" y="38620"/>
                    <a:pt x="145466" y="42911"/>
                    <a:pt x="150830" y="45056"/>
                  </a:cubicBezTo>
                  <a:cubicBezTo>
                    <a:pt x="155658" y="47202"/>
                    <a:pt x="160485" y="47738"/>
                    <a:pt x="165849" y="48274"/>
                  </a:cubicBezTo>
                  <a:cubicBezTo>
                    <a:pt x="176577" y="49347"/>
                    <a:pt x="187304" y="49884"/>
                    <a:pt x="197496" y="50420"/>
                  </a:cubicBezTo>
                  <a:cubicBezTo>
                    <a:pt x="200178" y="50420"/>
                    <a:pt x="202323" y="50420"/>
                    <a:pt x="205005" y="50956"/>
                  </a:cubicBezTo>
                  <a:cubicBezTo>
                    <a:pt x="206078" y="50956"/>
                    <a:pt x="207151" y="50956"/>
                    <a:pt x="208223" y="50956"/>
                  </a:cubicBezTo>
                  <a:cubicBezTo>
                    <a:pt x="208223" y="51493"/>
                    <a:pt x="208760" y="52566"/>
                    <a:pt x="209296" y="53102"/>
                  </a:cubicBezTo>
                  <a:cubicBezTo>
                    <a:pt x="213051" y="63293"/>
                    <a:pt x="221097" y="84212"/>
                    <a:pt x="225924" y="105667"/>
                  </a:cubicBezTo>
                  <a:cubicBezTo>
                    <a:pt x="228606" y="113177"/>
                    <a:pt x="230215" y="121223"/>
                    <a:pt x="230751" y="128732"/>
                  </a:cubicBezTo>
                  <a:close/>
                </a:path>
              </a:pathLst>
            </a:custGeom>
            <a:solidFill>
              <a:srgbClr val="ECC19C"/>
            </a:solidFill>
            <a:ln w="5348"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790F2EDD-EA35-4523-A32C-1E1CCBE50172}"/>
                </a:ext>
              </a:extLst>
            </p:cNvPr>
            <p:cNvSpPr/>
            <p:nvPr/>
          </p:nvSpPr>
          <p:spPr>
            <a:xfrm>
              <a:off x="2281711" y="2369159"/>
              <a:ext cx="146969" cy="162524"/>
            </a:xfrm>
            <a:custGeom>
              <a:avLst/>
              <a:gdLst>
                <a:gd name="connsiteX0" fmla="*/ 137314 w 146969"/>
                <a:gd name="connsiteY0" fmla="*/ 156624 h 162524"/>
                <a:gd name="connsiteX1" fmla="*/ 146969 w 146969"/>
                <a:gd name="connsiteY1" fmla="*/ 162524 h 162524"/>
                <a:gd name="connsiteX2" fmla="*/ 39156 w 146969"/>
                <a:gd name="connsiteY2" fmla="*/ 134096 h 162524"/>
                <a:gd name="connsiteX3" fmla="*/ 0 w 146969"/>
                <a:gd name="connsiteY3" fmla="*/ 119077 h 162524"/>
                <a:gd name="connsiteX4" fmla="*/ 7509 w 146969"/>
                <a:gd name="connsiteY4" fmla="*/ 67048 h 162524"/>
                <a:gd name="connsiteX5" fmla="*/ 7509 w 146969"/>
                <a:gd name="connsiteY5" fmla="*/ 65439 h 162524"/>
                <a:gd name="connsiteX6" fmla="*/ 8046 w 146969"/>
                <a:gd name="connsiteY6" fmla="*/ 62220 h 162524"/>
                <a:gd name="connsiteX7" fmla="*/ 8582 w 146969"/>
                <a:gd name="connsiteY7" fmla="*/ 60075 h 162524"/>
                <a:gd name="connsiteX8" fmla="*/ 9118 w 146969"/>
                <a:gd name="connsiteY8" fmla="*/ 56857 h 162524"/>
                <a:gd name="connsiteX9" fmla="*/ 10191 w 146969"/>
                <a:gd name="connsiteY9" fmla="*/ 47202 h 162524"/>
                <a:gd name="connsiteX10" fmla="*/ 10191 w 146969"/>
                <a:gd name="connsiteY10" fmla="*/ 46665 h 162524"/>
                <a:gd name="connsiteX11" fmla="*/ 10728 w 146969"/>
                <a:gd name="connsiteY11" fmla="*/ 43983 h 162524"/>
                <a:gd name="connsiteX12" fmla="*/ 11800 w 146969"/>
                <a:gd name="connsiteY12" fmla="*/ 33256 h 162524"/>
                <a:gd name="connsiteX13" fmla="*/ 15555 w 146969"/>
                <a:gd name="connsiteY13" fmla="*/ 0 h 162524"/>
                <a:gd name="connsiteX14" fmla="*/ 16092 w 146969"/>
                <a:gd name="connsiteY14" fmla="*/ 0 h 162524"/>
                <a:gd name="connsiteX15" fmla="*/ 41838 w 146969"/>
                <a:gd name="connsiteY15" fmla="*/ 2146 h 162524"/>
                <a:gd name="connsiteX16" fmla="*/ 50420 w 146969"/>
                <a:gd name="connsiteY16" fmla="*/ 2682 h 162524"/>
                <a:gd name="connsiteX17" fmla="*/ 68121 w 146969"/>
                <a:gd name="connsiteY17" fmla="*/ 4291 h 162524"/>
                <a:gd name="connsiteX18" fmla="*/ 85821 w 146969"/>
                <a:gd name="connsiteY18" fmla="*/ 5364 h 162524"/>
                <a:gd name="connsiteX19" fmla="*/ 91721 w 146969"/>
                <a:gd name="connsiteY19" fmla="*/ 21992 h 162524"/>
                <a:gd name="connsiteX20" fmla="*/ 79921 w 146969"/>
                <a:gd name="connsiteY20" fmla="*/ 47202 h 162524"/>
                <a:gd name="connsiteX21" fmla="*/ 76166 w 146969"/>
                <a:gd name="connsiteY21" fmla="*/ 61148 h 162524"/>
                <a:gd name="connsiteX22" fmla="*/ 78312 w 146969"/>
                <a:gd name="connsiteY22" fmla="*/ 79385 h 162524"/>
                <a:gd name="connsiteX23" fmla="*/ 92794 w 146969"/>
                <a:gd name="connsiteY23" fmla="*/ 119077 h 162524"/>
                <a:gd name="connsiteX24" fmla="*/ 111568 w 146969"/>
                <a:gd name="connsiteY24" fmla="*/ 137314 h 162524"/>
                <a:gd name="connsiteX25" fmla="*/ 137314 w 146969"/>
                <a:gd name="connsiteY25" fmla="*/ 156624 h 16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6969" h="162524">
                  <a:moveTo>
                    <a:pt x="137314" y="156624"/>
                  </a:moveTo>
                  <a:cubicBezTo>
                    <a:pt x="140532" y="158769"/>
                    <a:pt x="143751" y="160915"/>
                    <a:pt x="146969" y="162524"/>
                  </a:cubicBezTo>
                  <a:cubicBezTo>
                    <a:pt x="109959" y="156087"/>
                    <a:pt x="74021" y="146433"/>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293"/>
                    <a:pt x="8046" y="62220"/>
                  </a:cubicBezTo>
                  <a:cubicBezTo>
                    <a:pt x="8046" y="61684"/>
                    <a:pt x="8046" y="60611"/>
                    <a:pt x="8582" y="60075"/>
                  </a:cubicBezTo>
                  <a:cubicBezTo>
                    <a:pt x="8582" y="59002"/>
                    <a:pt x="9118" y="57929"/>
                    <a:pt x="9118" y="56857"/>
                  </a:cubicBezTo>
                  <a:cubicBezTo>
                    <a:pt x="9655" y="53638"/>
                    <a:pt x="10191" y="50420"/>
                    <a:pt x="10191" y="47202"/>
                  </a:cubicBezTo>
                  <a:cubicBezTo>
                    <a:pt x="10191" y="47202"/>
                    <a:pt x="10191" y="47202"/>
                    <a:pt x="10191" y="46665"/>
                  </a:cubicBezTo>
                  <a:cubicBezTo>
                    <a:pt x="10191" y="45593"/>
                    <a:pt x="10191" y="44520"/>
                    <a:pt x="10728" y="43983"/>
                  </a:cubicBezTo>
                  <a:cubicBezTo>
                    <a:pt x="11264" y="40229"/>
                    <a:pt x="11800" y="37010"/>
                    <a:pt x="11800" y="33256"/>
                  </a:cubicBezTo>
                  <a:cubicBezTo>
                    <a:pt x="14482" y="11800"/>
                    <a:pt x="15555" y="0"/>
                    <a:pt x="15555" y="0"/>
                  </a:cubicBezTo>
                  <a:cubicBezTo>
                    <a:pt x="15555" y="0"/>
                    <a:pt x="16092" y="0"/>
                    <a:pt x="16092" y="0"/>
                  </a:cubicBezTo>
                  <a:cubicBezTo>
                    <a:pt x="24674" y="536"/>
                    <a:pt x="33256" y="1609"/>
                    <a:pt x="41838" y="2146"/>
                  </a:cubicBezTo>
                  <a:cubicBezTo>
                    <a:pt x="44520" y="2146"/>
                    <a:pt x="47738" y="2682"/>
                    <a:pt x="50420" y="2682"/>
                  </a:cubicBezTo>
                  <a:cubicBezTo>
                    <a:pt x="56320" y="3218"/>
                    <a:pt x="62220" y="3755"/>
                    <a:pt x="68121" y="4291"/>
                  </a:cubicBezTo>
                  <a:cubicBezTo>
                    <a:pt x="74021" y="4827"/>
                    <a:pt x="79921" y="5364"/>
                    <a:pt x="85821" y="5364"/>
                  </a:cubicBezTo>
                  <a:lnTo>
                    <a:pt x="91721" y="21992"/>
                  </a:lnTo>
                  <a:cubicBezTo>
                    <a:pt x="86894" y="31110"/>
                    <a:pt x="83139" y="37547"/>
                    <a:pt x="79921" y="47202"/>
                  </a:cubicBezTo>
                  <a:cubicBezTo>
                    <a:pt x="78312" y="51493"/>
                    <a:pt x="76703" y="56320"/>
                    <a:pt x="76166" y="61148"/>
                  </a:cubicBezTo>
                  <a:cubicBezTo>
                    <a:pt x="75630" y="67584"/>
                    <a:pt x="76703" y="73484"/>
                    <a:pt x="78312" y="79385"/>
                  </a:cubicBezTo>
                  <a:cubicBezTo>
                    <a:pt x="81530" y="93331"/>
                    <a:pt x="84749" y="107813"/>
                    <a:pt x="92794" y="119077"/>
                  </a:cubicBezTo>
                  <a:cubicBezTo>
                    <a:pt x="98158" y="126050"/>
                    <a:pt x="104595" y="131950"/>
                    <a:pt x="111568" y="137314"/>
                  </a:cubicBezTo>
                  <a:cubicBezTo>
                    <a:pt x="120150" y="143751"/>
                    <a:pt x="128732" y="150187"/>
                    <a:pt x="137314" y="156624"/>
                  </a:cubicBezTo>
                  <a:close/>
                </a:path>
              </a:pathLst>
            </a:custGeom>
            <a:solidFill>
              <a:srgbClr val="524F66"/>
            </a:solidFill>
            <a:ln w="5348"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21E98E36-57EE-4359-8F93-BF7349C67A31}"/>
                </a:ext>
              </a:extLst>
            </p:cNvPr>
            <p:cNvSpPr/>
            <p:nvPr/>
          </p:nvSpPr>
          <p:spPr>
            <a:xfrm>
              <a:off x="2621778" y="1793620"/>
              <a:ext cx="109422" cy="240299"/>
            </a:xfrm>
            <a:custGeom>
              <a:avLst/>
              <a:gdLst>
                <a:gd name="connsiteX0" fmla="*/ 94404 w 109422"/>
                <a:gd name="connsiteY0" fmla="*/ 89040 h 240299"/>
                <a:gd name="connsiteX1" fmla="*/ 37547 w 109422"/>
                <a:gd name="connsiteY1" fmla="*/ 240300 h 240299"/>
                <a:gd name="connsiteX2" fmla="*/ 0 w 109422"/>
                <a:gd name="connsiteY2" fmla="*/ 139460 h 240299"/>
                <a:gd name="connsiteX3" fmla="*/ 536 w 109422"/>
                <a:gd name="connsiteY3" fmla="*/ 130341 h 240299"/>
                <a:gd name="connsiteX4" fmla="*/ 2682 w 109422"/>
                <a:gd name="connsiteY4" fmla="*/ 87430 h 240299"/>
                <a:gd name="connsiteX5" fmla="*/ 3218 w 109422"/>
                <a:gd name="connsiteY5" fmla="*/ 80457 h 240299"/>
                <a:gd name="connsiteX6" fmla="*/ 20919 w 109422"/>
                <a:gd name="connsiteY6" fmla="*/ 0 h 240299"/>
                <a:gd name="connsiteX7" fmla="*/ 76703 w 109422"/>
                <a:gd name="connsiteY7" fmla="*/ 25210 h 240299"/>
                <a:gd name="connsiteX8" fmla="*/ 109422 w 109422"/>
                <a:gd name="connsiteY8" fmla="*/ 54711 h 240299"/>
                <a:gd name="connsiteX9" fmla="*/ 54175 w 109422"/>
                <a:gd name="connsiteY9" fmla="*/ 57393 h 240299"/>
                <a:gd name="connsiteX10" fmla="*/ 94404 w 109422"/>
                <a:gd name="connsiteY10" fmla="*/ 89040 h 24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422" h="240299">
                  <a:moveTo>
                    <a:pt x="94404" y="89040"/>
                  </a:moveTo>
                  <a:cubicBezTo>
                    <a:pt x="51493" y="137850"/>
                    <a:pt x="41838" y="185589"/>
                    <a:pt x="37547" y="240300"/>
                  </a:cubicBezTo>
                  <a:lnTo>
                    <a:pt x="0" y="139460"/>
                  </a:lnTo>
                  <a:cubicBezTo>
                    <a:pt x="0" y="136241"/>
                    <a:pt x="536" y="133023"/>
                    <a:pt x="536" y="130341"/>
                  </a:cubicBezTo>
                  <a:cubicBezTo>
                    <a:pt x="1073" y="115859"/>
                    <a:pt x="2146" y="101913"/>
                    <a:pt x="2682" y="87430"/>
                  </a:cubicBezTo>
                  <a:cubicBezTo>
                    <a:pt x="2682" y="85285"/>
                    <a:pt x="3218" y="82603"/>
                    <a:pt x="3218" y="80457"/>
                  </a:cubicBezTo>
                  <a:cubicBezTo>
                    <a:pt x="3218" y="80457"/>
                    <a:pt x="23601" y="7509"/>
                    <a:pt x="20919" y="0"/>
                  </a:cubicBezTo>
                  <a:cubicBezTo>
                    <a:pt x="39156" y="8046"/>
                    <a:pt x="57929" y="16628"/>
                    <a:pt x="76703" y="25210"/>
                  </a:cubicBezTo>
                  <a:cubicBezTo>
                    <a:pt x="87430" y="35401"/>
                    <a:pt x="98158" y="45056"/>
                    <a:pt x="109422" y="54711"/>
                  </a:cubicBezTo>
                  <a:cubicBezTo>
                    <a:pt x="91185" y="53102"/>
                    <a:pt x="72412" y="53638"/>
                    <a:pt x="54175" y="57393"/>
                  </a:cubicBezTo>
                  <a:cubicBezTo>
                    <a:pt x="66512" y="70266"/>
                    <a:pt x="78312" y="80457"/>
                    <a:pt x="94404" y="89040"/>
                  </a:cubicBezTo>
                  <a:close/>
                </a:path>
              </a:pathLst>
            </a:custGeom>
            <a:solidFill>
              <a:srgbClr val="7C798E"/>
            </a:solidFill>
            <a:ln w="5348"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24E32B06-E9F8-4487-931C-E4A1BAF7232B}"/>
                </a:ext>
              </a:extLst>
            </p:cNvPr>
            <p:cNvSpPr/>
            <p:nvPr/>
          </p:nvSpPr>
          <p:spPr>
            <a:xfrm>
              <a:off x="2371824" y="1792011"/>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7" y="6973"/>
                    <a:pt x="81530" y="2682"/>
                    <a:pt x="87430" y="0"/>
                  </a:cubicBezTo>
                  <a:cubicBezTo>
                    <a:pt x="87430" y="15555"/>
                    <a:pt x="107277" y="59002"/>
                    <a:pt x="109422" y="68657"/>
                  </a:cubicBezTo>
                  <a:cubicBezTo>
                    <a:pt x="112104" y="81530"/>
                    <a:pt x="114786" y="95476"/>
                    <a:pt x="117468" y="108886"/>
                  </a:cubicBezTo>
                  <a:close/>
                </a:path>
              </a:pathLst>
            </a:custGeom>
            <a:solidFill>
              <a:srgbClr val="7C798E"/>
            </a:solidFill>
            <a:ln w="5348"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865845F5-7707-4884-A675-3B534A6BB538}"/>
                </a:ext>
              </a:extLst>
            </p:cNvPr>
            <p:cNvSpPr/>
            <p:nvPr/>
          </p:nvSpPr>
          <p:spPr>
            <a:xfrm>
              <a:off x="2744610" y="2490382"/>
              <a:ext cx="34328" cy="21991"/>
            </a:xfrm>
            <a:custGeom>
              <a:avLst/>
              <a:gdLst>
                <a:gd name="connsiteX0" fmla="*/ 34329 w 34328"/>
                <a:gd name="connsiteY0" fmla="*/ 10728 h 21991"/>
                <a:gd name="connsiteX1" fmla="*/ 0 w 34328"/>
                <a:gd name="connsiteY1" fmla="*/ 21992 h 21991"/>
                <a:gd name="connsiteX2" fmla="*/ 32719 w 34328"/>
                <a:gd name="connsiteY2" fmla="*/ 0 h 21991"/>
                <a:gd name="connsiteX3" fmla="*/ 34329 w 34328"/>
                <a:gd name="connsiteY3" fmla="*/ 10728 h 21991"/>
              </a:gdLst>
              <a:ahLst/>
              <a:cxnLst>
                <a:cxn ang="0">
                  <a:pos x="connsiteX0" y="connsiteY0"/>
                </a:cxn>
                <a:cxn ang="0">
                  <a:pos x="connsiteX1" y="connsiteY1"/>
                </a:cxn>
                <a:cxn ang="0">
                  <a:pos x="connsiteX2" y="connsiteY2"/>
                </a:cxn>
                <a:cxn ang="0">
                  <a:pos x="connsiteX3" y="connsiteY3"/>
                </a:cxn>
              </a:cxnLst>
              <a:rect l="l" t="t" r="r" b="b"/>
              <a:pathLst>
                <a:path w="34328" h="21991">
                  <a:moveTo>
                    <a:pt x="34329" y="10728"/>
                  </a:moveTo>
                  <a:cubicBezTo>
                    <a:pt x="23064" y="15019"/>
                    <a:pt x="11800" y="18773"/>
                    <a:pt x="0" y="21992"/>
                  </a:cubicBezTo>
                  <a:cubicBezTo>
                    <a:pt x="10728" y="15019"/>
                    <a:pt x="21455" y="7509"/>
                    <a:pt x="32719" y="0"/>
                  </a:cubicBezTo>
                  <a:cubicBezTo>
                    <a:pt x="33256" y="3755"/>
                    <a:pt x="33792" y="6973"/>
                    <a:pt x="34329" y="10728"/>
                  </a:cubicBezTo>
                  <a:close/>
                </a:path>
              </a:pathLst>
            </a:custGeom>
            <a:solidFill>
              <a:srgbClr val="524F66"/>
            </a:solidFill>
            <a:ln w="5348"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70712EC8-41FA-4FCF-A2C7-FA81AD7174B8}"/>
                </a:ext>
              </a:extLst>
            </p:cNvPr>
            <p:cNvSpPr/>
            <p:nvPr/>
          </p:nvSpPr>
          <p:spPr>
            <a:xfrm>
              <a:off x="2418946" y="1331808"/>
              <a:ext cx="240729" cy="340069"/>
            </a:xfrm>
            <a:custGeom>
              <a:avLst/>
              <a:gdLst>
                <a:gd name="connsiteX0" fmla="*/ 236625 w 240729"/>
                <a:gd name="connsiteY0" fmla="*/ 194693 h 340069"/>
                <a:gd name="connsiteX1" fmla="*/ 216242 w 240729"/>
                <a:gd name="connsiteY1" fmla="*/ 257450 h 340069"/>
                <a:gd name="connsiteX2" fmla="*/ 209269 w 240729"/>
                <a:gd name="connsiteY2" fmla="*/ 270860 h 340069"/>
                <a:gd name="connsiteX3" fmla="*/ 196396 w 240729"/>
                <a:gd name="connsiteY3" fmla="*/ 291779 h 340069"/>
                <a:gd name="connsiteX4" fmla="*/ 177623 w 240729"/>
                <a:gd name="connsiteY4" fmla="*/ 312697 h 340069"/>
                <a:gd name="connsiteX5" fmla="*/ 119693 w 240729"/>
                <a:gd name="connsiteY5" fmla="*/ 340053 h 340069"/>
                <a:gd name="connsiteX6" fmla="*/ 70883 w 240729"/>
                <a:gd name="connsiteY6" fmla="*/ 319134 h 340069"/>
                <a:gd name="connsiteX7" fmla="*/ 54791 w 240729"/>
                <a:gd name="connsiteY7" fmla="*/ 304652 h 340069"/>
                <a:gd name="connsiteX8" fmla="*/ 51573 w 240729"/>
                <a:gd name="connsiteY8" fmla="*/ 301433 h 340069"/>
                <a:gd name="connsiteX9" fmla="*/ 23144 w 240729"/>
                <a:gd name="connsiteY9" fmla="*/ 252623 h 340069"/>
                <a:gd name="connsiteX10" fmla="*/ 20463 w 240729"/>
                <a:gd name="connsiteY10" fmla="*/ 246186 h 340069"/>
                <a:gd name="connsiteX11" fmla="*/ 8662 w 240729"/>
                <a:gd name="connsiteY11" fmla="*/ 213467 h 340069"/>
                <a:gd name="connsiteX12" fmla="*/ 80 w 240729"/>
                <a:gd name="connsiteY12" fmla="*/ 158219 h 340069"/>
                <a:gd name="connsiteX13" fmla="*/ 7053 w 240729"/>
                <a:gd name="connsiteY13" fmla="*/ 92244 h 340069"/>
                <a:gd name="connsiteX14" fmla="*/ 7053 w 240729"/>
                <a:gd name="connsiteY14" fmla="*/ 91171 h 340069"/>
                <a:gd name="connsiteX15" fmla="*/ 13489 w 240729"/>
                <a:gd name="connsiteY15" fmla="*/ 68107 h 340069"/>
                <a:gd name="connsiteX16" fmla="*/ 26899 w 240729"/>
                <a:gd name="connsiteY16" fmla="*/ 30023 h 340069"/>
                <a:gd name="connsiteX17" fmla="*/ 35481 w 240729"/>
                <a:gd name="connsiteY17" fmla="*/ 12859 h 340069"/>
                <a:gd name="connsiteX18" fmla="*/ 48354 w 240729"/>
                <a:gd name="connsiteY18" fmla="*/ 4813 h 340069"/>
                <a:gd name="connsiteX19" fmla="*/ 112184 w 240729"/>
                <a:gd name="connsiteY19" fmla="*/ 5886 h 340069"/>
                <a:gd name="connsiteX20" fmla="*/ 204442 w 240729"/>
                <a:gd name="connsiteY20" fmla="*/ 54697 h 340069"/>
                <a:gd name="connsiteX21" fmla="*/ 230725 w 240729"/>
                <a:gd name="connsiteY21" fmla="*/ 86880 h 340069"/>
                <a:gd name="connsiteX22" fmla="*/ 236625 w 240729"/>
                <a:gd name="connsiteY22" fmla="*/ 194693 h 3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0729" h="340069">
                  <a:moveTo>
                    <a:pt x="236625" y="194693"/>
                  </a:moveTo>
                  <a:cubicBezTo>
                    <a:pt x="232334" y="216148"/>
                    <a:pt x="225361" y="237604"/>
                    <a:pt x="216242" y="257450"/>
                  </a:cubicBezTo>
                  <a:cubicBezTo>
                    <a:pt x="214097" y="262277"/>
                    <a:pt x="211951" y="266568"/>
                    <a:pt x="209269" y="270860"/>
                  </a:cubicBezTo>
                  <a:cubicBezTo>
                    <a:pt x="205515" y="278369"/>
                    <a:pt x="201224" y="285342"/>
                    <a:pt x="196396" y="291779"/>
                  </a:cubicBezTo>
                  <a:cubicBezTo>
                    <a:pt x="191032" y="298751"/>
                    <a:pt x="184596" y="306261"/>
                    <a:pt x="177623" y="312697"/>
                  </a:cubicBezTo>
                  <a:cubicBezTo>
                    <a:pt x="160995" y="328253"/>
                    <a:pt x="140612" y="340589"/>
                    <a:pt x="119693" y="340053"/>
                  </a:cubicBezTo>
                  <a:cubicBezTo>
                    <a:pt x="102529" y="339517"/>
                    <a:pt x="85365" y="330398"/>
                    <a:pt x="70883" y="319134"/>
                  </a:cubicBezTo>
                  <a:cubicBezTo>
                    <a:pt x="64982" y="314843"/>
                    <a:pt x="59618" y="310016"/>
                    <a:pt x="54791" y="304652"/>
                  </a:cubicBezTo>
                  <a:cubicBezTo>
                    <a:pt x="53718" y="303579"/>
                    <a:pt x="52646" y="302506"/>
                    <a:pt x="51573" y="301433"/>
                  </a:cubicBezTo>
                  <a:cubicBezTo>
                    <a:pt x="38700" y="286951"/>
                    <a:pt x="30654" y="270323"/>
                    <a:pt x="23144" y="252623"/>
                  </a:cubicBezTo>
                  <a:cubicBezTo>
                    <a:pt x="22072" y="250477"/>
                    <a:pt x="21535" y="248331"/>
                    <a:pt x="20463" y="246186"/>
                  </a:cubicBezTo>
                  <a:cubicBezTo>
                    <a:pt x="16171" y="235458"/>
                    <a:pt x="11880" y="224731"/>
                    <a:pt x="8662" y="213467"/>
                  </a:cubicBezTo>
                  <a:cubicBezTo>
                    <a:pt x="3835" y="195230"/>
                    <a:pt x="616" y="176456"/>
                    <a:pt x="80" y="158219"/>
                  </a:cubicBezTo>
                  <a:cubicBezTo>
                    <a:pt x="-456" y="136227"/>
                    <a:pt x="1689" y="114236"/>
                    <a:pt x="7053" y="92244"/>
                  </a:cubicBezTo>
                  <a:cubicBezTo>
                    <a:pt x="7053" y="91708"/>
                    <a:pt x="7053" y="91708"/>
                    <a:pt x="7053" y="91171"/>
                  </a:cubicBezTo>
                  <a:cubicBezTo>
                    <a:pt x="8662" y="83662"/>
                    <a:pt x="10808" y="75616"/>
                    <a:pt x="13489" y="68107"/>
                  </a:cubicBezTo>
                  <a:cubicBezTo>
                    <a:pt x="17781" y="55234"/>
                    <a:pt x="22072" y="42897"/>
                    <a:pt x="26899" y="30023"/>
                  </a:cubicBezTo>
                  <a:cubicBezTo>
                    <a:pt x="29045" y="24123"/>
                    <a:pt x="31190" y="17687"/>
                    <a:pt x="35481" y="12859"/>
                  </a:cubicBezTo>
                  <a:cubicBezTo>
                    <a:pt x="38700" y="9105"/>
                    <a:pt x="43527" y="6423"/>
                    <a:pt x="48354" y="4813"/>
                  </a:cubicBezTo>
                  <a:cubicBezTo>
                    <a:pt x="68737" y="-3232"/>
                    <a:pt x="91265" y="-14"/>
                    <a:pt x="112184" y="5886"/>
                  </a:cubicBezTo>
                  <a:cubicBezTo>
                    <a:pt x="145976" y="15541"/>
                    <a:pt x="177623" y="32169"/>
                    <a:pt x="204442" y="54697"/>
                  </a:cubicBezTo>
                  <a:cubicBezTo>
                    <a:pt x="215170" y="63279"/>
                    <a:pt x="226434" y="74007"/>
                    <a:pt x="230725" y="86880"/>
                  </a:cubicBezTo>
                  <a:cubicBezTo>
                    <a:pt x="242525" y="122281"/>
                    <a:pt x="243062" y="158755"/>
                    <a:pt x="236625" y="194693"/>
                  </a:cubicBezTo>
                  <a:close/>
                </a:path>
              </a:pathLst>
            </a:custGeom>
            <a:solidFill>
              <a:srgbClr val="ECC19C"/>
            </a:solidFill>
            <a:ln w="5348"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06F2BB85-692D-4AD0-9944-8850420DC4FC}"/>
                </a:ext>
              </a:extLst>
            </p:cNvPr>
            <p:cNvSpPr/>
            <p:nvPr/>
          </p:nvSpPr>
          <p:spPr>
            <a:xfrm>
              <a:off x="2503774" y="1820975"/>
              <a:ext cx="89039" cy="62756"/>
            </a:xfrm>
            <a:custGeom>
              <a:avLst/>
              <a:gdLst>
                <a:gd name="connsiteX0" fmla="*/ 89040 w 89039"/>
                <a:gd name="connsiteY0" fmla="*/ 2682 h 62756"/>
                <a:gd name="connsiteX1" fmla="*/ 80458 w 89039"/>
                <a:gd name="connsiteY1" fmla="*/ 44520 h 62756"/>
                <a:gd name="connsiteX2" fmla="*/ 65975 w 89039"/>
                <a:gd name="connsiteY2" fmla="*/ 49884 h 62756"/>
                <a:gd name="connsiteX3" fmla="*/ 41838 w 89039"/>
                <a:gd name="connsiteY3" fmla="*/ 59002 h 62756"/>
                <a:gd name="connsiteX4" fmla="*/ 32183 w 89039"/>
                <a:gd name="connsiteY4" fmla="*/ 62757 h 62756"/>
                <a:gd name="connsiteX5" fmla="*/ 0 w 89039"/>
                <a:gd name="connsiteY5" fmla="*/ 0 h 62756"/>
                <a:gd name="connsiteX6" fmla="*/ 38620 w 89039"/>
                <a:gd name="connsiteY6" fmla="*/ 11264 h 62756"/>
                <a:gd name="connsiteX7" fmla="*/ 89040 w 89039"/>
                <a:gd name="connsiteY7" fmla="*/ 2682 h 6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39" h="62756">
                  <a:moveTo>
                    <a:pt x="89040" y="2682"/>
                  </a:moveTo>
                  <a:cubicBezTo>
                    <a:pt x="86358" y="16091"/>
                    <a:pt x="83139" y="30037"/>
                    <a:pt x="80458" y="44520"/>
                  </a:cubicBezTo>
                  <a:lnTo>
                    <a:pt x="65975" y="49884"/>
                  </a:lnTo>
                  <a:lnTo>
                    <a:pt x="41838" y="59002"/>
                  </a:lnTo>
                  <a:lnTo>
                    <a:pt x="32183" y="62757"/>
                  </a:lnTo>
                  <a:cubicBezTo>
                    <a:pt x="25746" y="45056"/>
                    <a:pt x="13946" y="21992"/>
                    <a:pt x="0" y="0"/>
                  </a:cubicBezTo>
                  <a:cubicBezTo>
                    <a:pt x="12337" y="5900"/>
                    <a:pt x="25210" y="10191"/>
                    <a:pt x="38620" y="11264"/>
                  </a:cubicBezTo>
                  <a:cubicBezTo>
                    <a:pt x="55784" y="12337"/>
                    <a:pt x="72948" y="9655"/>
                    <a:pt x="89040" y="2682"/>
                  </a:cubicBezTo>
                  <a:close/>
                </a:path>
              </a:pathLst>
            </a:custGeom>
            <a:solidFill>
              <a:srgbClr val="A7A9AC"/>
            </a:solidFill>
            <a:ln w="5348"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3D10EB7B-4DFF-467B-9E32-313EDA8BEDB0}"/>
                </a:ext>
              </a:extLst>
            </p:cNvPr>
            <p:cNvSpPr/>
            <p:nvPr/>
          </p:nvSpPr>
          <p:spPr>
            <a:xfrm>
              <a:off x="2465691" y="1634314"/>
              <a:ext cx="130877" cy="77641"/>
            </a:xfrm>
            <a:custGeom>
              <a:avLst/>
              <a:gdLst>
                <a:gd name="connsiteX0" fmla="*/ 130878 w 130877"/>
                <a:gd name="connsiteY0" fmla="*/ 10728 h 77641"/>
                <a:gd name="connsiteX1" fmla="*/ 123905 w 130877"/>
                <a:gd name="connsiteY1" fmla="*/ 19310 h 77641"/>
                <a:gd name="connsiteX2" fmla="*/ 63830 w 130877"/>
                <a:gd name="connsiteY2" fmla="*/ 64366 h 77641"/>
                <a:gd name="connsiteX3" fmla="*/ 23601 w 130877"/>
                <a:gd name="connsiteY3" fmla="*/ 76703 h 77641"/>
                <a:gd name="connsiteX4" fmla="*/ 0 w 130877"/>
                <a:gd name="connsiteY4" fmla="*/ 76166 h 77641"/>
                <a:gd name="connsiteX5" fmla="*/ 5900 w 130877"/>
                <a:gd name="connsiteY5" fmla="*/ 0 h 77641"/>
                <a:gd name="connsiteX6" fmla="*/ 9119 w 130877"/>
                <a:gd name="connsiteY6" fmla="*/ 3218 h 77641"/>
                <a:gd name="connsiteX7" fmla="*/ 73485 w 130877"/>
                <a:gd name="connsiteY7" fmla="*/ 38083 h 77641"/>
                <a:gd name="connsiteX8" fmla="*/ 130878 w 130877"/>
                <a:gd name="connsiteY8" fmla="*/ 10728 h 7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877" h="77641">
                  <a:moveTo>
                    <a:pt x="130878" y="10728"/>
                  </a:moveTo>
                  <a:cubicBezTo>
                    <a:pt x="128196" y="13946"/>
                    <a:pt x="126050" y="16628"/>
                    <a:pt x="123905" y="19310"/>
                  </a:cubicBezTo>
                  <a:cubicBezTo>
                    <a:pt x="107277" y="38620"/>
                    <a:pt x="86894" y="54175"/>
                    <a:pt x="63830" y="64366"/>
                  </a:cubicBezTo>
                  <a:cubicBezTo>
                    <a:pt x="50956" y="70266"/>
                    <a:pt x="37547" y="74557"/>
                    <a:pt x="23601" y="76703"/>
                  </a:cubicBezTo>
                  <a:cubicBezTo>
                    <a:pt x="16092" y="77776"/>
                    <a:pt x="7509" y="78312"/>
                    <a:pt x="0" y="76166"/>
                  </a:cubicBezTo>
                  <a:cubicBezTo>
                    <a:pt x="4827" y="50956"/>
                    <a:pt x="8582" y="20919"/>
                    <a:pt x="5900" y="0"/>
                  </a:cubicBezTo>
                  <a:cubicBezTo>
                    <a:pt x="6973" y="1073"/>
                    <a:pt x="8046" y="2146"/>
                    <a:pt x="9119" y="3218"/>
                  </a:cubicBezTo>
                  <a:cubicBezTo>
                    <a:pt x="25746" y="20383"/>
                    <a:pt x="49884" y="37547"/>
                    <a:pt x="73485" y="38083"/>
                  </a:cubicBezTo>
                  <a:cubicBezTo>
                    <a:pt x="93867" y="38620"/>
                    <a:pt x="114250" y="26283"/>
                    <a:pt x="130878" y="10728"/>
                  </a:cubicBezTo>
                  <a:close/>
                </a:path>
              </a:pathLst>
            </a:custGeom>
            <a:solidFill>
              <a:srgbClr val="CF9E76"/>
            </a:solidFill>
            <a:ln w="5348"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400E6D7F-DC1E-4DB2-85BD-DC4DAC168675}"/>
                </a:ext>
              </a:extLst>
            </p:cNvPr>
            <p:cNvSpPr/>
            <p:nvPr/>
          </p:nvSpPr>
          <p:spPr>
            <a:xfrm>
              <a:off x="2419482" y="1416054"/>
              <a:ext cx="28549" cy="168912"/>
            </a:xfrm>
            <a:custGeom>
              <a:avLst/>
              <a:gdLst>
                <a:gd name="connsiteX0" fmla="*/ 18853 w 28549"/>
                <a:gd name="connsiteY0" fmla="*/ 45008 h 168912"/>
                <a:gd name="connsiteX1" fmla="*/ 23145 w 28549"/>
                <a:gd name="connsiteY1" fmla="*/ 168912 h 168912"/>
                <a:gd name="connsiteX2" fmla="*/ 20463 w 28549"/>
                <a:gd name="connsiteY2" fmla="*/ 162476 h 168912"/>
                <a:gd name="connsiteX3" fmla="*/ 8662 w 28549"/>
                <a:gd name="connsiteY3" fmla="*/ 129756 h 168912"/>
                <a:gd name="connsiteX4" fmla="*/ 80 w 28549"/>
                <a:gd name="connsiteY4" fmla="*/ 74509 h 168912"/>
                <a:gd name="connsiteX5" fmla="*/ 7053 w 28549"/>
                <a:gd name="connsiteY5" fmla="*/ 8534 h 168912"/>
                <a:gd name="connsiteX6" fmla="*/ 10808 w 28549"/>
                <a:gd name="connsiteY6" fmla="*/ 4779 h 168912"/>
                <a:gd name="connsiteX7" fmla="*/ 17244 w 28549"/>
                <a:gd name="connsiteY7" fmla="*/ 488 h 168912"/>
                <a:gd name="connsiteX8" fmla="*/ 28508 w 28549"/>
                <a:gd name="connsiteY8" fmla="*/ 3706 h 168912"/>
                <a:gd name="connsiteX9" fmla="*/ 23145 w 28549"/>
                <a:gd name="connsiteY9" fmla="*/ 16043 h 168912"/>
                <a:gd name="connsiteX10" fmla="*/ 18853 w 28549"/>
                <a:gd name="connsiteY10" fmla="*/ 45008 h 16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49" h="168912">
                  <a:moveTo>
                    <a:pt x="18853" y="45008"/>
                  </a:moveTo>
                  <a:cubicBezTo>
                    <a:pt x="16171" y="86309"/>
                    <a:pt x="15099" y="128684"/>
                    <a:pt x="23145" y="168912"/>
                  </a:cubicBezTo>
                  <a:cubicBezTo>
                    <a:pt x="22072" y="166767"/>
                    <a:pt x="21535" y="164621"/>
                    <a:pt x="20463" y="162476"/>
                  </a:cubicBezTo>
                  <a:cubicBezTo>
                    <a:pt x="16171" y="151748"/>
                    <a:pt x="11880" y="141020"/>
                    <a:pt x="8662" y="129756"/>
                  </a:cubicBezTo>
                  <a:cubicBezTo>
                    <a:pt x="3835" y="111519"/>
                    <a:pt x="616" y="92746"/>
                    <a:pt x="80" y="74509"/>
                  </a:cubicBezTo>
                  <a:cubicBezTo>
                    <a:pt x="-456" y="52517"/>
                    <a:pt x="1689" y="30526"/>
                    <a:pt x="7053" y="8534"/>
                  </a:cubicBezTo>
                  <a:cubicBezTo>
                    <a:pt x="8126" y="6925"/>
                    <a:pt x="9735" y="5852"/>
                    <a:pt x="10808" y="4779"/>
                  </a:cubicBezTo>
                  <a:cubicBezTo>
                    <a:pt x="12953" y="3170"/>
                    <a:pt x="15099" y="1561"/>
                    <a:pt x="17244" y="488"/>
                  </a:cubicBezTo>
                  <a:cubicBezTo>
                    <a:pt x="19926" y="-585"/>
                    <a:pt x="27436" y="-48"/>
                    <a:pt x="28508" y="3706"/>
                  </a:cubicBezTo>
                  <a:cubicBezTo>
                    <a:pt x="29045" y="6388"/>
                    <a:pt x="24217" y="12825"/>
                    <a:pt x="23145" y="16043"/>
                  </a:cubicBezTo>
                  <a:cubicBezTo>
                    <a:pt x="20463" y="25162"/>
                    <a:pt x="19390" y="35353"/>
                    <a:pt x="18853" y="45008"/>
                  </a:cubicBezTo>
                  <a:close/>
                </a:path>
              </a:pathLst>
            </a:custGeom>
            <a:solidFill>
              <a:srgbClr val="CF9E76"/>
            </a:solidFill>
            <a:ln w="5348"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7F9B61A2-BAEF-48A3-8F31-6D059A6DD2E7}"/>
                </a:ext>
              </a:extLst>
            </p:cNvPr>
            <p:cNvSpPr/>
            <p:nvPr/>
          </p:nvSpPr>
          <p:spPr>
            <a:xfrm>
              <a:off x="2498947" y="1594085"/>
              <a:ext cx="78311" cy="37370"/>
            </a:xfrm>
            <a:custGeom>
              <a:avLst/>
              <a:gdLst>
                <a:gd name="connsiteX0" fmla="*/ 59538 w 78311"/>
                <a:gd name="connsiteY0" fmla="*/ 31110 h 37370"/>
                <a:gd name="connsiteX1" fmla="*/ 78312 w 78311"/>
                <a:gd name="connsiteY1" fmla="*/ 0 h 37370"/>
                <a:gd name="connsiteX2" fmla="*/ 39156 w 78311"/>
                <a:gd name="connsiteY2" fmla="*/ 21992 h 37370"/>
                <a:gd name="connsiteX3" fmla="*/ 6973 w 78311"/>
                <a:gd name="connsiteY3" fmla="*/ 6973 h 37370"/>
                <a:gd name="connsiteX4" fmla="*/ 0 w 78311"/>
                <a:gd name="connsiteY4" fmla="*/ 0 h 37370"/>
                <a:gd name="connsiteX5" fmla="*/ 59538 w 78311"/>
                <a:gd name="connsiteY5" fmla="*/ 31110 h 3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11" h="37370">
                  <a:moveTo>
                    <a:pt x="59538" y="31110"/>
                  </a:moveTo>
                  <a:cubicBezTo>
                    <a:pt x="70803" y="24674"/>
                    <a:pt x="76166" y="14482"/>
                    <a:pt x="78312" y="0"/>
                  </a:cubicBezTo>
                  <a:cubicBezTo>
                    <a:pt x="70266" y="14482"/>
                    <a:pt x="54711" y="21992"/>
                    <a:pt x="39156" y="21992"/>
                  </a:cubicBezTo>
                  <a:cubicBezTo>
                    <a:pt x="27355" y="21992"/>
                    <a:pt x="15019" y="16091"/>
                    <a:pt x="6973" y="6973"/>
                  </a:cubicBezTo>
                  <a:cubicBezTo>
                    <a:pt x="5900" y="5900"/>
                    <a:pt x="3218" y="3218"/>
                    <a:pt x="0" y="0"/>
                  </a:cubicBezTo>
                  <a:cubicBezTo>
                    <a:pt x="1073" y="4291"/>
                    <a:pt x="20919" y="54711"/>
                    <a:pt x="59538" y="31110"/>
                  </a:cubicBezTo>
                  <a:close/>
                </a:path>
              </a:pathLst>
            </a:custGeom>
            <a:solidFill>
              <a:srgbClr val="CF9E76"/>
            </a:solidFill>
            <a:ln w="5348"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7A78F66F-E4E4-4367-A1FA-DD22BB85A058}"/>
                </a:ext>
              </a:extLst>
            </p:cNvPr>
            <p:cNvSpPr/>
            <p:nvPr/>
          </p:nvSpPr>
          <p:spPr>
            <a:xfrm>
              <a:off x="2517716" y="1555043"/>
              <a:ext cx="40553" cy="17955"/>
            </a:xfrm>
            <a:custGeom>
              <a:avLst/>
              <a:gdLst>
                <a:gd name="connsiteX0" fmla="*/ 1077 w 40553"/>
                <a:gd name="connsiteY0" fmla="*/ 6322 h 17955"/>
                <a:gd name="connsiteX1" fmla="*/ 6977 w 40553"/>
                <a:gd name="connsiteY1" fmla="*/ 10613 h 17955"/>
                <a:gd name="connsiteX2" fmla="*/ 16096 w 40553"/>
                <a:gd name="connsiteY2" fmla="*/ 17050 h 17955"/>
                <a:gd name="connsiteX3" fmla="*/ 27360 w 40553"/>
                <a:gd name="connsiteY3" fmla="*/ 15441 h 17955"/>
                <a:gd name="connsiteX4" fmla="*/ 35942 w 40553"/>
                <a:gd name="connsiteY4" fmla="*/ 8468 h 17955"/>
                <a:gd name="connsiteX5" fmla="*/ 39160 w 40553"/>
                <a:gd name="connsiteY5" fmla="*/ 7395 h 17955"/>
                <a:gd name="connsiteX6" fmla="*/ 40233 w 40553"/>
                <a:gd name="connsiteY6" fmla="*/ 4713 h 17955"/>
                <a:gd name="connsiteX7" fmla="*/ 39160 w 40553"/>
                <a:gd name="connsiteY7" fmla="*/ 422 h 17955"/>
                <a:gd name="connsiteX8" fmla="*/ 35942 w 40553"/>
                <a:gd name="connsiteY8" fmla="*/ 959 h 17955"/>
                <a:gd name="connsiteX9" fmla="*/ 25751 w 40553"/>
                <a:gd name="connsiteY9" fmla="*/ 7932 h 17955"/>
                <a:gd name="connsiteX10" fmla="*/ 12878 w 40553"/>
                <a:gd name="connsiteY10" fmla="*/ 6322 h 17955"/>
                <a:gd name="connsiteX11" fmla="*/ 8050 w 40553"/>
                <a:gd name="connsiteY11" fmla="*/ 1495 h 17955"/>
                <a:gd name="connsiteX12" fmla="*/ 1077 w 40553"/>
                <a:gd name="connsiteY12" fmla="*/ 6322 h 17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53" h="17955">
                  <a:moveTo>
                    <a:pt x="1077" y="6322"/>
                  </a:moveTo>
                  <a:cubicBezTo>
                    <a:pt x="2686" y="8468"/>
                    <a:pt x="4832" y="9541"/>
                    <a:pt x="6977" y="10613"/>
                  </a:cubicBezTo>
                  <a:cubicBezTo>
                    <a:pt x="10196" y="12759"/>
                    <a:pt x="12341" y="15441"/>
                    <a:pt x="16096" y="17050"/>
                  </a:cubicBezTo>
                  <a:cubicBezTo>
                    <a:pt x="19850" y="18659"/>
                    <a:pt x="24142" y="18123"/>
                    <a:pt x="27360" y="15441"/>
                  </a:cubicBezTo>
                  <a:cubicBezTo>
                    <a:pt x="30042" y="13295"/>
                    <a:pt x="32187" y="9541"/>
                    <a:pt x="35942" y="8468"/>
                  </a:cubicBezTo>
                  <a:cubicBezTo>
                    <a:pt x="37015" y="7932"/>
                    <a:pt x="38087" y="7932"/>
                    <a:pt x="39160" y="7395"/>
                  </a:cubicBezTo>
                  <a:cubicBezTo>
                    <a:pt x="39697" y="6859"/>
                    <a:pt x="40233" y="5786"/>
                    <a:pt x="40233" y="4713"/>
                  </a:cubicBezTo>
                  <a:cubicBezTo>
                    <a:pt x="40769" y="3104"/>
                    <a:pt x="40769" y="959"/>
                    <a:pt x="39160" y="422"/>
                  </a:cubicBezTo>
                  <a:cubicBezTo>
                    <a:pt x="38087" y="-114"/>
                    <a:pt x="37015" y="422"/>
                    <a:pt x="35942" y="959"/>
                  </a:cubicBezTo>
                  <a:cubicBezTo>
                    <a:pt x="32187" y="3104"/>
                    <a:pt x="29505" y="6322"/>
                    <a:pt x="25751" y="7932"/>
                  </a:cubicBezTo>
                  <a:cubicBezTo>
                    <a:pt x="21460" y="9541"/>
                    <a:pt x="16632" y="9004"/>
                    <a:pt x="12878" y="6322"/>
                  </a:cubicBezTo>
                  <a:cubicBezTo>
                    <a:pt x="11268" y="4713"/>
                    <a:pt x="9659" y="3104"/>
                    <a:pt x="8050" y="1495"/>
                  </a:cubicBezTo>
                  <a:cubicBezTo>
                    <a:pt x="4295" y="-1723"/>
                    <a:pt x="-2678" y="422"/>
                    <a:pt x="1077" y="6322"/>
                  </a:cubicBezTo>
                  <a:close/>
                </a:path>
              </a:pathLst>
            </a:custGeom>
            <a:solidFill>
              <a:srgbClr val="CF9E76"/>
            </a:solidFill>
            <a:ln w="5348" cap="flat">
              <a:noFill/>
              <a:prstDash val="solid"/>
              <a:miter/>
            </a:ln>
          </p:spPr>
          <p:txBody>
            <a:bodyPr rtlCol="0" anchor="ctr"/>
            <a:lstStyle/>
            <a:p>
              <a:endParaRPr lang="en-ID"/>
            </a:p>
          </p:txBody>
        </p:sp>
        <p:grpSp>
          <p:nvGrpSpPr>
            <p:cNvPr id="382" name="Graphic 120">
              <a:extLst>
                <a:ext uri="{FF2B5EF4-FFF2-40B4-BE49-F238E27FC236}">
                  <a16:creationId xmlns:a16="http://schemas.microsoft.com/office/drawing/2014/main" id="{F1E235CD-5504-4A30-9674-E772C808E1CB}"/>
                </a:ext>
              </a:extLst>
            </p:cNvPr>
            <p:cNvGrpSpPr/>
            <p:nvPr/>
          </p:nvGrpSpPr>
          <p:grpSpPr>
            <a:xfrm>
              <a:off x="2421171" y="1371264"/>
              <a:ext cx="234399" cy="280214"/>
              <a:chOff x="2421171" y="1371264"/>
              <a:chExt cx="234399" cy="280214"/>
            </a:xfrm>
            <a:solidFill>
              <a:srgbClr val="CF9E76"/>
            </a:solidFill>
          </p:grpSpPr>
          <p:sp>
            <p:nvSpPr>
              <p:cNvPr id="417" name="Freeform: Shape 416">
                <a:extLst>
                  <a:ext uri="{FF2B5EF4-FFF2-40B4-BE49-F238E27FC236}">
                    <a16:creationId xmlns:a16="http://schemas.microsoft.com/office/drawing/2014/main" id="{9F748163-E77C-47EE-B830-77101BCD5595}"/>
                  </a:ext>
                </a:extLst>
              </p:cNvPr>
              <p:cNvSpPr/>
              <p:nvPr/>
            </p:nvSpPr>
            <p:spPr>
              <a:xfrm>
                <a:off x="2562240" y="1402334"/>
                <a:ext cx="93330" cy="186923"/>
              </a:xfrm>
              <a:custGeom>
                <a:avLst/>
                <a:gdLst>
                  <a:gd name="connsiteX0" fmla="*/ 93331 w 93330"/>
                  <a:gd name="connsiteY0" fmla="*/ 124167 h 186923"/>
                  <a:gd name="connsiteX1" fmla="*/ 53102 w 93330"/>
                  <a:gd name="connsiteY1" fmla="*/ 22790 h 186923"/>
                  <a:gd name="connsiteX2" fmla="*/ 30038 w 93330"/>
                  <a:gd name="connsiteY2" fmla="*/ 4017 h 186923"/>
                  <a:gd name="connsiteX3" fmla="*/ 0 w 93330"/>
                  <a:gd name="connsiteY3" fmla="*/ 1871 h 186923"/>
                  <a:gd name="connsiteX4" fmla="*/ 15019 w 93330"/>
                  <a:gd name="connsiteY4" fmla="*/ 10990 h 186923"/>
                  <a:gd name="connsiteX5" fmla="*/ 71339 w 93330"/>
                  <a:gd name="connsiteY5" fmla="*/ 144013 h 186923"/>
                  <a:gd name="connsiteX6" fmla="*/ 72948 w 93330"/>
                  <a:gd name="connsiteY6" fmla="*/ 186923 h 186923"/>
                  <a:gd name="connsiteX7" fmla="*/ 93331 w 93330"/>
                  <a:gd name="connsiteY7" fmla="*/ 124167 h 18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0" h="186923">
                    <a:moveTo>
                      <a:pt x="93331" y="124167"/>
                    </a:moveTo>
                    <a:cubicBezTo>
                      <a:pt x="92258" y="87156"/>
                      <a:pt x="77776" y="50146"/>
                      <a:pt x="53102" y="22790"/>
                    </a:cubicBezTo>
                    <a:cubicBezTo>
                      <a:pt x="46665" y="15281"/>
                      <a:pt x="39156" y="8308"/>
                      <a:pt x="30038" y="4017"/>
                    </a:cubicBezTo>
                    <a:cubicBezTo>
                      <a:pt x="20919" y="-274"/>
                      <a:pt x="9655" y="-1347"/>
                      <a:pt x="0" y="1871"/>
                    </a:cubicBezTo>
                    <a:cubicBezTo>
                      <a:pt x="5364" y="6699"/>
                      <a:pt x="9119" y="6699"/>
                      <a:pt x="15019" y="10990"/>
                    </a:cubicBezTo>
                    <a:cubicBezTo>
                      <a:pt x="18237" y="13672"/>
                      <a:pt x="64902" y="81256"/>
                      <a:pt x="71339" y="144013"/>
                    </a:cubicBezTo>
                    <a:cubicBezTo>
                      <a:pt x="72948" y="157959"/>
                      <a:pt x="75094" y="172978"/>
                      <a:pt x="72948" y="186923"/>
                    </a:cubicBezTo>
                    <a:cubicBezTo>
                      <a:pt x="82067" y="166541"/>
                      <a:pt x="89040" y="145622"/>
                      <a:pt x="93331" y="124167"/>
                    </a:cubicBezTo>
                    <a:close/>
                  </a:path>
                </a:pathLst>
              </a:custGeom>
              <a:solidFill>
                <a:srgbClr val="CF9E76"/>
              </a:solidFill>
              <a:ln w="5348"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A708149A-5F36-4FD4-A712-64508EC5A8C3}"/>
                  </a:ext>
                </a:extLst>
              </p:cNvPr>
              <p:cNvSpPr/>
              <p:nvPr/>
            </p:nvSpPr>
            <p:spPr>
              <a:xfrm>
                <a:off x="2529350" y="1392405"/>
                <a:ext cx="66681" cy="84748"/>
              </a:xfrm>
              <a:custGeom>
                <a:avLst/>
                <a:gdLst>
                  <a:gd name="connsiteX0" fmla="*/ 55418 w 66681"/>
                  <a:gd name="connsiteY0" fmla="*/ 41838 h 84748"/>
                  <a:gd name="connsiteX1" fmla="*/ 32889 w 66681"/>
                  <a:gd name="connsiteY1" fmla="*/ 17164 h 84748"/>
                  <a:gd name="connsiteX2" fmla="*/ 15189 w 66681"/>
                  <a:gd name="connsiteY2" fmla="*/ 3755 h 84748"/>
                  <a:gd name="connsiteX3" fmla="*/ 6607 w 66681"/>
                  <a:gd name="connsiteY3" fmla="*/ 0 h 84748"/>
                  <a:gd name="connsiteX4" fmla="*/ 170 w 66681"/>
                  <a:gd name="connsiteY4" fmla="*/ 3755 h 84748"/>
                  <a:gd name="connsiteX5" fmla="*/ 4997 w 66681"/>
                  <a:gd name="connsiteY5" fmla="*/ 8046 h 84748"/>
                  <a:gd name="connsiteX6" fmla="*/ 66682 w 66681"/>
                  <a:gd name="connsiteY6" fmla="*/ 84749 h 84748"/>
                  <a:gd name="connsiteX7" fmla="*/ 62391 w 66681"/>
                  <a:gd name="connsiteY7" fmla="*/ 63293 h 84748"/>
                  <a:gd name="connsiteX8" fmla="*/ 55418 w 66681"/>
                  <a:gd name="connsiteY8" fmla="*/ 41838 h 8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81" h="84748">
                    <a:moveTo>
                      <a:pt x="55418" y="41838"/>
                    </a:moveTo>
                    <a:cubicBezTo>
                      <a:pt x="50054" y="31647"/>
                      <a:pt x="41472" y="24137"/>
                      <a:pt x="32889" y="17164"/>
                    </a:cubicBezTo>
                    <a:cubicBezTo>
                      <a:pt x="26989" y="12337"/>
                      <a:pt x="21625" y="8046"/>
                      <a:pt x="15189" y="3755"/>
                    </a:cubicBezTo>
                    <a:cubicBezTo>
                      <a:pt x="12507" y="2146"/>
                      <a:pt x="9825" y="536"/>
                      <a:pt x="6607" y="0"/>
                    </a:cubicBezTo>
                    <a:cubicBezTo>
                      <a:pt x="3925" y="0"/>
                      <a:pt x="706" y="1073"/>
                      <a:pt x="170" y="3755"/>
                    </a:cubicBezTo>
                    <a:cubicBezTo>
                      <a:pt x="-903" y="6437"/>
                      <a:pt x="3388" y="6973"/>
                      <a:pt x="4997" y="8046"/>
                    </a:cubicBezTo>
                    <a:cubicBezTo>
                      <a:pt x="42008" y="34329"/>
                      <a:pt x="65072" y="73485"/>
                      <a:pt x="66682" y="84749"/>
                    </a:cubicBezTo>
                    <a:cubicBezTo>
                      <a:pt x="65609" y="72948"/>
                      <a:pt x="64000" y="70266"/>
                      <a:pt x="62391" y="63293"/>
                    </a:cubicBezTo>
                    <a:cubicBezTo>
                      <a:pt x="60781" y="56320"/>
                      <a:pt x="58636" y="48811"/>
                      <a:pt x="55418" y="41838"/>
                    </a:cubicBezTo>
                    <a:close/>
                  </a:path>
                </a:pathLst>
              </a:custGeom>
              <a:solidFill>
                <a:srgbClr val="CF9E76"/>
              </a:solidFill>
              <a:ln w="5348"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173C3E72-D54E-4231-BC89-088464B02E9B}"/>
                  </a:ext>
                </a:extLst>
              </p:cNvPr>
              <p:cNvSpPr/>
              <p:nvPr/>
            </p:nvSpPr>
            <p:spPr>
              <a:xfrm>
                <a:off x="2504694" y="1386803"/>
                <a:ext cx="55936" cy="54413"/>
              </a:xfrm>
              <a:custGeom>
                <a:avLst/>
                <a:gdLst>
                  <a:gd name="connsiteX0" fmla="*/ 31263 w 55936"/>
                  <a:gd name="connsiteY0" fmla="*/ 30812 h 54413"/>
                  <a:gd name="connsiteX1" fmla="*/ 18926 w 55936"/>
                  <a:gd name="connsiteY1" fmla="*/ 13112 h 54413"/>
                  <a:gd name="connsiteX2" fmla="*/ 14099 w 55936"/>
                  <a:gd name="connsiteY2" fmla="*/ 3993 h 54413"/>
                  <a:gd name="connsiteX3" fmla="*/ 9808 w 55936"/>
                  <a:gd name="connsiteY3" fmla="*/ 238 h 54413"/>
                  <a:gd name="connsiteX4" fmla="*/ 6590 w 55936"/>
                  <a:gd name="connsiteY4" fmla="*/ 238 h 54413"/>
                  <a:gd name="connsiteX5" fmla="*/ 153 w 55936"/>
                  <a:gd name="connsiteY5" fmla="*/ 3457 h 54413"/>
                  <a:gd name="connsiteX6" fmla="*/ 3908 w 55936"/>
                  <a:gd name="connsiteY6" fmla="*/ 13112 h 54413"/>
                  <a:gd name="connsiteX7" fmla="*/ 14635 w 55936"/>
                  <a:gd name="connsiteY7" fmla="*/ 30276 h 54413"/>
                  <a:gd name="connsiteX8" fmla="*/ 19999 w 55936"/>
                  <a:gd name="connsiteY8" fmla="*/ 36712 h 54413"/>
                  <a:gd name="connsiteX9" fmla="*/ 31800 w 55936"/>
                  <a:gd name="connsiteY9" fmla="*/ 44758 h 54413"/>
                  <a:gd name="connsiteX10" fmla="*/ 55937 w 55936"/>
                  <a:gd name="connsiteY10" fmla="*/ 54413 h 54413"/>
                  <a:gd name="connsiteX11" fmla="*/ 31263 w 55936"/>
                  <a:gd name="connsiteY11" fmla="*/ 30812 h 5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936" h="54413">
                    <a:moveTo>
                      <a:pt x="31263" y="30812"/>
                    </a:moveTo>
                    <a:cubicBezTo>
                      <a:pt x="26972" y="25448"/>
                      <a:pt x="22145" y="19548"/>
                      <a:pt x="18926" y="13112"/>
                    </a:cubicBezTo>
                    <a:cubicBezTo>
                      <a:pt x="17317" y="9893"/>
                      <a:pt x="15708" y="6675"/>
                      <a:pt x="14099" y="3993"/>
                    </a:cubicBezTo>
                    <a:cubicBezTo>
                      <a:pt x="13026" y="2384"/>
                      <a:pt x="11953" y="775"/>
                      <a:pt x="9808" y="238"/>
                    </a:cubicBezTo>
                    <a:cubicBezTo>
                      <a:pt x="8735" y="-298"/>
                      <a:pt x="7662" y="238"/>
                      <a:pt x="6590" y="238"/>
                    </a:cubicBezTo>
                    <a:cubicBezTo>
                      <a:pt x="3908" y="775"/>
                      <a:pt x="-920" y="-298"/>
                      <a:pt x="153" y="3457"/>
                    </a:cubicBezTo>
                    <a:cubicBezTo>
                      <a:pt x="1226" y="6675"/>
                      <a:pt x="2299" y="9893"/>
                      <a:pt x="3908" y="13112"/>
                    </a:cubicBezTo>
                    <a:cubicBezTo>
                      <a:pt x="6590" y="19012"/>
                      <a:pt x="10344" y="25448"/>
                      <a:pt x="14635" y="30276"/>
                    </a:cubicBezTo>
                    <a:cubicBezTo>
                      <a:pt x="16244" y="32421"/>
                      <a:pt x="18390" y="34567"/>
                      <a:pt x="19999" y="36712"/>
                    </a:cubicBezTo>
                    <a:cubicBezTo>
                      <a:pt x="23218" y="39931"/>
                      <a:pt x="27509" y="42613"/>
                      <a:pt x="31800" y="44758"/>
                    </a:cubicBezTo>
                    <a:cubicBezTo>
                      <a:pt x="39309" y="49049"/>
                      <a:pt x="47891" y="52268"/>
                      <a:pt x="55937" y="54413"/>
                    </a:cubicBezTo>
                    <a:cubicBezTo>
                      <a:pt x="46282" y="48513"/>
                      <a:pt x="38773" y="39394"/>
                      <a:pt x="31263" y="30812"/>
                    </a:cubicBezTo>
                    <a:close/>
                  </a:path>
                </a:pathLst>
              </a:custGeom>
              <a:solidFill>
                <a:srgbClr val="CF9E76"/>
              </a:solidFill>
              <a:ln w="5348"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959EE6F-369E-4885-834C-C294B7A72334}"/>
                  </a:ext>
                </a:extLst>
              </p:cNvPr>
              <p:cNvSpPr/>
              <p:nvPr/>
            </p:nvSpPr>
            <p:spPr>
              <a:xfrm>
                <a:off x="2421171" y="1371264"/>
                <a:ext cx="118004" cy="280214"/>
              </a:xfrm>
              <a:custGeom>
                <a:avLst/>
                <a:gdLst>
                  <a:gd name="connsiteX0" fmla="*/ 97085 w 118004"/>
                  <a:gd name="connsiteY0" fmla="*/ 69416 h 280214"/>
                  <a:gd name="connsiteX1" fmla="*/ 83139 w 118004"/>
                  <a:gd name="connsiteY1" fmla="*/ 50642 h 280214"/>
                  <a:gd name="connsiteX2" fmla="*/ 60075 w 118004"/>
                  <a:gd name="connsiteY2" fmla="*/ 7195 h 280214"/>
                  <a:gd name="connsiteX3" fmla="*/ 53102 w 118004"/>
                  <a:gd name="connsiteY3" fmla="*/ 759 h 280214"/>
                  <a:gd name="connsiteX4" fmla="*/ 51493 w 118004"/>
                  <a:gd name="connsiteY4" fmla="*/ 759 h 280214"/>
                  <a:gd name="connsiteX5" fmla="*/ 50420 w 118004"/>
                  <a:gd name="connsiteY5" fmla="*/ 222 h 280214"/>
                  <a:gd name="connsiteX6" fmla="*/ 42911 w 118004"/>
                  <a:gd name="connsiteY6" fmla="*/ 759 h 280214"/>
                  <a:gd name="connsiteX7" fmla="*/ 37010 w 118004"/>
                  <a:gd name="connsiteY7" fmla="*/ 2904 h 280214"/>
                  <a:gd name="connsiteX8" fmla="*/ 32183 w 118004"/>
                  <a:gd name="connsiteY8" fmla="*/ 9341 h 280214"/>
                  <a:gd name="connsiteX9" fmla="*/ 21455 w 118004"/>
                  <a:gd name="connsiteY9" fmla="*/ 44742 h 280214"/>
                  <a:gd name="connsiteX10" fmla="*/ 20919 w 118004"/>
                  <a:gd name="connsiteY10" fmla="*/ 50106 h 280214"/>
                  <a:gd name="connsiteX11" fmla="*/ 18773 w 118004"/>
                  <a:gd name="connsiteY11" fmla="*/ 47960 h 280214"/>
                  <a:gd name="connsiteX12" fmla="*/ 10728 w 118004"/>
                  <a:gd name="connsiteY12" fmla="*/ 49033 h 280214"/>
                  <a:gd name="connsiteX13" fmla="*/ 8046 w 118004"/>
                  <a:gd name="connsiteY13" fmla="*/ 50642 h 280214"/>
                  <a:gd name="connsiteX14" fmla="*/ 8046 w 118004"/>
                  <a:gd name="connsiteY14" fmla="*/ 50642 h 280214"/>
                  <a:gd name="connsiteX15" fmla="*/ 8046 w 118004"/>
                  <a:gd name="connsiteY15" fmla="*/ 50642 h 280214"/>
                  <a:gd name="connsiteX16" fmla="*/ 8046 w 118004"/>
                  <a:gd name="connsiteY16" fmla="*/ 50642 h 280214"/>
                  <a:gd name="connsiteX17" fmla="*/ 8046 w 118004"/>
                  <a:gd name="connsiteY17" fmla="*/ 50642 h 280214"/>
                  <a:gd name="connsiteX18" fmla="*/ 6437 w 118004"/>
                  <a:gd name="connsiteY18" fmla="*/ 51715 h 280214"/>
                  <a:gd name="connsiteX19" fmla="*/ 6437 w 118004"/>
                  <a:gd name="connsiteY19" fmla="*/ 52788 h 280214"/>
                  <a:gd name="connsiteX20" fmla="*/ 5364 w 118004"/>
                  <a:gd name="connsiteY20" fmla="*/ 56542 h 280214"/>
                  <a:gd name="connsiteX21" fmla="*/ 3755 w 118004"/>
                  <a:gd name="connsiteY21" fmla="*/ 64052 h 280214"/>
                  <a:gd name="connsiteX22" fmla="*/ 3218 w 118004"/>
                  <a:gd name="connsiteY22" fmla="*/ 67806 h 280214"/>
                  <a:gd name="connsiteX23" fmla="*/ 2682 w 118004"/>
                  <a:gd name="connsiteY23" fmla="*/ 71561 h 280214"/>
                  <a:gd name="connsiteX24" fmla="*/ 2146 w 118004"/>
                  <a:gd name="connsiteY24" fmla="*/ 75316 h 280214"/>
                  <a:gd name="connsiteX25" fmla="*/ 1073 w 118004"/>
                  <a:gd name="connsiteY25" fmla="*/ 82825 h 280214"/>
                  <a:gd name="connsiteX26" fmla="*/ 1073 w 118004"/>
                  <a:gd name="connsiteY26" fmla="*/ 82825 h 280214"/>
                  <a:gd name="connsiteX27" fmla="*/ 536 w 118004"/>
                  <a:gd name="connsiteY27" fmla="*/ 89798 h 280214"/>
                  <a:gd name="connsiteX28" fmla="*/ 0 w 118004"/>
                  <a:gd name="connsiteY28" fmla="*/ 97308 h 280214"/>
                  <a:gd name="connsiteX29" fmla="*/ 0 w 118004"/>
                  <a:gd name="connsiteY29" fmla="*/ 99989 h 280214"/>
                  <a:gd name="connsiteX30" fmla="*/ 0 w 118004"/>
                  <a:gd name="connsiteY30" fmla="*/ 99989 h 280214"/>
                  <a:gd name="connsiteX31" fmla="*/ 0 w 118004"/>
                  <a:gd name="connsiteY31" fmla="*/ 104817 h 280214"/>
                  <a:gd name="connsiteX32" fmla="*/ 0 w 118004"/>
                  <a:gd name="connsiteY32" fmla="*/ 104817 h 280214"/>
                  <a:gd name="connsiteX33" fmla="*/ 0 w 118004"/>
                  <a:gd name="connsiteY33" fmla="*/ 106962 h 280214"/>
                  <a:gd name="connsiteX34" fmla="*/ 0 w 118004"/>
                  <a:gd name="connsiteY34" fmla="*/ 112326 h 280214"/>
                  <a:gd name="connsiteX35" fmla="*/ 0 w 118004"/>
                  <a:gd name="connsiteY35" fmla="*/ 119299 h 280214"/>
                  <a:gd name="connsiteX36" fmla="*/ 536 w 118004"/>
                  <a:gd name="connsiteY36" fmla="*/ 126272 h 280214"/>
                  <a:gd name="connsiteX37" fmla="*/ 1073 w 118004"/>
                  <a:gd name="connsiteY37" fmla="*/ 132709 h 280214"/>
                  <a:gd name="connsiteX38" fmla="*/ 1073 w 118004"/>
                  <a:gd name="connsiteY38" fmla="*/ 132709 h 280214"/>
                  <a:gd name="connsiteX39" fmla="*/ 1609 w 118004"/>
                  <a:gd name="connsiteY39" fmla="*/ 136464 h 280214"/>
                  <a:gd name="connsiteX40" fmla="*/ 2146 w 118004"/>
                  <a:gd name="connsiteY40" fmla="*/ 139682 h 280214"/>
                  <a:gd name="connsiteX41" fmla="*/ 2682 w 118004"/>
                  <a:gd name="connsiteY41" fmla="*/ 143437 h 280214"/>
                  <a:gd name="connsiteX42" fmla="*/ 3218 w 118004"/>
                  <a:gd name="connsiteY42" fmla="*/ 147191 h 280214"/>
                  <a:gd name="connsiteX43" fmla="*/ 3755 w 118004"/>
                  <a:gd name="connsiteY43" fmla="*/ 150409 h 280214"/>
                  <a:gd name="connsiteX44" fmla="*/ 4291 w 118004"/>
                  <a:gd name="connsiteY44" fmla="*/ 153091 h 280214"/>
                  <a:gd name="connsiteX45" fmla="*/ 4827 w 118004"/>
                  <a:gd name="connsiteY45" fmla="*/ 154701 h 280214"/>
                  <a:gd name="connsiteX46" fmla="*/ 5900 w 118004"/>
                  <a:gd name="connsiteY46" fmla="*/ 158992 h 280214"/>
                  <a:gd name="connsiteX47" fmla="*/ 6973 w 118004"/>
                  <a:gd name="connsiteY47" fmla="*/ 163819 h 280214"/>
                  <a:gd name="connsiteX48" fmla="*/ 8046 w 118004"/>
                  <a:gd name="connsiteY48" fmla="*/ 167574 h 280214"/>
                  <a:gd name="connsiteX49" fmla="*/ 8582 w 118004"/>
                  <a:gd name="connsiteY49" fmla="*/ 170256 h 280214"/>
                  <a:gd name="connsiteX50" fmla="*/ 9655 w 118004"/>
                  <a:gd name="connsiteY50" fmla="*/ 174010 h 280214"/>
                  <a:gd name="connsiteX51" fmla="*/ 10191 w 118004"/>
                  <a:gd name="connsiteY51" fmla="*/ 175619 h 280214"/>
                  <a:gd name="connsiteX52" fmla="*/ 10728 w 118004"/>
                  <a:gd name="connsiteY52" fmla="*/ 178301 h 280214"/>
                  <a:gd name="connsiteX53" fmla="*/ 10728 w 118004"/>
                  <a:gd name="connsiteY53" fmla="*/ 178301 h 280214"/>
                  <a:gd name="connsiteX54" fmla="*/ 11264 w 118004"/>
                  <a:gd name="connsiteY54" fmla="*/ 180447 h 280214"/>
                  <a:gd name="connsiteX55" fmla="*/ 11800 w 118004"/>
                  <a:gd name="connsiteY55" fmla="*/ 181520 h 280214"/>
                  <a:gd name="connsiteX56" fmla="*/ 11800 w 118004"/>
                  <a:gd name="connsiteY56" fmla="*/ 182056 h 280214"/>
                  <a:gd name="connsiteX57" fmla="*/ 12337 w 118004"/>
                  <a:gd name="connsiteY57" fmla="*/ 183129 h 280214"/>
                  <a:gd name="connsiteX58" fmla="*/ 15019 w 118004"/>
                  <a:gd name="connsiteY58" fmla="*/ 191175 h 280214"/>
                  <a:gd name="connsiteX59" fmla="*/ 21455 w 118004"/>
                  <a:gd name="connsiteY59" fmla="*/ 207266 h 280214"/>
                  <a:gd name="connsiteX60" fmla="*/ 24137 w 118004"/>
                  <a:gd name="connsiteY60" fmla="*/ 213703 h 280214"/>
                  <a:gd name="connsiteX61" fmla="*/ 52566 w 118004"/>
                  <a:gd name="connsiteY61" fmla="*/ 262514 h 280214"/>
                  <a:gd name="connsiteX62" fmla="*/ 55784 w 118004"/>
                  <a:gd name="connsiteY62" fmla="*/ 265732 h 280214"/>
                  <a:gd name="connsiteX63" fmla="*/ 57929 w 118004"/>
                  <a:gd name="connsiteY63" fmla="*/ 267877 h 280214"/>
                  <a:gd name="connsiteX64" fmla="*/ 59002 w 118004"/>
                  <a:gd name="connsiteY64" fmla="*/ 268950 h 280214"/>
                  <a:gd name="connsiteX65" fmla="*/ 59538 w 118004"/>
                  <a:gd name="connsiteY65" fmla="*/ 269487 h 280214"/>
                  <a:gd name="connsiteX66" fmla="*/ 59538 w 118004"/>
                  <a:gd name="connsiteY66" fmla="*/ 269487 h 280214"/>
                  <a:gd name="connsiteX67" fmla="*/ 59538 w 118004"/>
                  <a:gd name="connsiteY67" fmla="*/ 269487 h 280214"/>
                  <a:gd name="connsiteX68" fmla="*/ 59538 w 118004"/>
                  <a:gd name="connsiteY68" fmla="*/ 269487 h 280214"/>
                  <a:gd name="connsiteX69" fmla="*/ 60075 w 118004"/>
                  <a:gd name="connsiteY69" fmla="*/ 270023 h 280214"/>
                  <a:gd name="connsiteX70" fmla="*/ 62220 w 118004"/>
                  <a:gd name="connsiteY70" fmla="*/ 272168 h 280214"/>
                  <a:gd name="connsiteX71" fmla="*/ 63293 w 118004"/>
                  <a:gd name="connsiteY71" fmla="*/ 273241 h 280214"/>
                  <a:gd name="connsiteX72" fmla="*/ 63293 w 118004"/>
                  <a:gd name="connsiteY72" fmla="*/ 273241 h 280214"/>
                  <a:gd name="connsiteX73" fmla="*/ 63293 w 118004"/>
                  <a:gd name="connsiteY73" fmla="*/ 273241 h 280214"/>
                  <a:gd name="connsiteX74" fmla="*/ 63293 w 118004"/>
                  <a:gd name="connsiteY74" fmla="*/ 273241 h 280214"/>
                  <a:gd name="connsiteX75" fmla="*/ 63830 w 118004"/>
                  <a:gd name="connsiteY75" fmla="*/ 273778 h 280214"/>
                  <a:gd name="connsiteX76" fmla="*/ 63830 w 118004"/>
                  <a:gd name="connsiteY76" fmla="*/ 273778 h 280214"/>
                  <a:gd name="connsiteX77" fmla="*/ 65439 w 118004"/>
                  <a:gd name="connsiteY77" fmla="*/ 274850 h 280214"/>
                  <a:gd name="connsiteX78" fmla="*/ 67048 w 118004"/>
                  <a:gd name="connsiteY78" fmla="*/ 276460 h 280214"/>
                  <a:gd name="connsiteX79" fmla="*/ 67584 w 118004"/>
                  <a:gd name="connsiteY79" fmla="*/ 276996 h 280214"/>
                  <a:gd name="connsiteX80" fmla="*/ 68121 w 118004"/>
                  <a:gd name="connsiteY80" fmla="*/ 277532 h 280214"/>
                  <a:gd name="connsiteX81" fmla="*/ 68657 w 118004"/>
                  <a:gd name="connsiteY81" fmla="*/ 278069 h 280214"/>
                  <a:gd name="connsiteX82" fmla="*/ 68657 w 118004"/>
                  <a:gd name="connsiteY82" fmla="*/ 278069 h 280214"/>
                  <a:gd name="connsiteX83" fmla="*/ 69193 w 118004"/>
                  <a:gd name="connsiteY83" fmla="*/ 278605 h 280214"/>
                  <a:gd name="connsiteX84" fmla="*/ 69193 w 118004"/>
                  <a:gd name="connsiteY84" fmla="*/ 278605 h 280214"/>
                  <a:gd name="connsiteX85" fmla="*/ 71339 w 118004"/>
                  <a:gd name="connsiteY85" fmla="*/ 280214 h 280214"/>
                  <a:gd name="connsiteX86" fmla="*/ 62220 w 118004"/>
                  <a:gd name="connsiteY86" fmla="*/ 269487 h 280214"/>
                  <a:gd name="connsiteX87" fmla="*/ 62220 w 118004"/>
                  <a:gd name="connsiteY87" fmla="*/ 269487 h 280214"/>
                  <a:gd name="connsiteX88" fmla="*/ 50420 w 118004"/>
                  <a:gd name="connsiteY88" fmla="*/ 253931 h 280214"/>
                  <a:gd name="connsiteX89" fmla="*/ 50420 w 118004"/>
                  <a:gd name="connsiteY89" fmla="*/ 253931 h 280214"/>
                  <a:gd name="connsiteX90" fmla="*/ 50420 w 118004"/>
                  <a:gd name="connsiteY90" fmla="*/ 253931 h 280214"/>
                  <a:gd name="connsiteX91" fmla="*/ 20919 w 118004"/>
                  <a:gd name="connsiteY91" fmla="*/ 185274 h 280214"/>
                  <a:gd name="connsiteX92" fmla="*/ 18237 w 118004"/>
                  <a:gd name="connsiteY92" fmla="*/ 166501 h 280214"/>
                  <a:gd name="connsiteX93" fmla="*/ 18237 w 118004"/>
                  <a:gd name="connsiteY93" fmla="*/ 165965 h 280214"/>
                  <a:gd name="connsiteX94" fmla="*/ 18773 w 118004"/>
                  <a:gd name="connsiteY94" fmla="*/ 150946 h 280214"/>
                  <a:gd name="connsiteX95" fmla="*/ 24137 w 118004"/>
                  <a:gd name="connsiteY95" fmla="*/ 109108 h 280214"/>
                  <a:gd name="connsiteX96" fmla="*/ 24137 w 118004"/>
                  <a:gd name="connsiteY96" fmla="*/ 109108 h 280214"/>
                  <a:gd name="connsiteX97" fmla="*/ 24674 w 118004"/>
                  <a:gd name="connsiteY97" fmla="*/ 106426 h 280214"/>
                  <a:gd name="connsiteX98" fmla="*/ 25210 w 118004"/>
                  <a:gd name="connsiteY98" fmla="*/ 111254 h 280214"/>
                  <a:gd name="connsiteX99" fmla="*/ 25746 w 118004"/>
                  <a:gd name="connsiteY99" fmla="*/ 103208 h 280214"/>
                  <a:gd name="connsiteX100" fmla="*/ 25746 w 118004"/>
                  <a:gd name="connsiteY100" fmla="*/ 103208 h 280214"/>
                  <a:gd name="connsiteX101" fmla="*/ 27892 w 118004"/>
                  <a:gd name="connsiteY101" fmla="*/ 95162 h 280214"/>
                  <a:gd name="connsiteX102" fmla="*/ 28428 w 118004"/>
                  <a:gd name="connsiteY102" fmla="*/ 94089 h 280214"/>
                  <a:gd name="connsiteX103" fmla="*/ 28428 w 118004"/>
                  <a:gd name="connsiteY103" fmla="*/ 94089 h 280214"/>
                  <a:gd name="connsiteX104" fmla="*/ 29501 w 118004"/>
                  <a:gd name="connsiteY104" fmla="*/ 89798 h 280214"/>
                  <a:gd name="connsiteX105" fmla="*/ 40765 w 118004"/>
                  <a:gd name="connsiteY105" fmla="*/ 53324 h 280214"/>
                  <a:gd name="connsiteX106" fmla="*/ 49347 w 118004"/>
                  <a:gd name="connsiteY106" fmla="*/ 30260 h 280214"/>
                  <a:gd name="connsiteX107" fmla="*/ 112104 w 118004"/>
                  <a:gd name="connsiteY107" fmla="*/ 85507 h 280214"/>
                  <a:gd name="connsiteX108" fmla="*/ 112104 w 118004"/>
                  <a:gd name="connsiteY108" fmla="*/ 85507 h 280214"/>
                  <a:gd name="connsiteX109" fmla="*/ 118004 w 118004"/>
                  <a:gd name="connsiteY109" fmla="*/ 88189 h 280214"/>
                  <a:gd name="connsiteX110" fmla="*/ 97085 w 118004"/>
                  <a:gd name="connsiteY110" fmla="*/ 69416 h 280214"/>
                  <a:gd name="connsiteX111" fmla="*/ 19846 w 118004"/>
                  <a:gd name="connsiteY111" fmla="*/ 57615 h 280214"/>
                  <a:gd name="connsiteX112" fmla="*/ 20919 w 118004"/>
                  <a:gd name="connsiteY112" fmla="*/ 54933 h 280214"/>
                  <a:gd name="connsiteX113" fmla="*/ 20383 w 118004"/>
                  <a:gd name="connsiteY113" fmla="*/ 59224 h 280214"/>
                  <a:gd name="connsiteX114" fmla="*/ 20383 w 118004"/>
                  <a:gd name="connsiteY114" fmla="*/ 66734 h 280214"/>
                  <a:gd name="connsiteX115" fmla="*/ 20383 w 118004"/>
                  <a:gd name="connsiteY115" fmla="*/ 66734 h 280214"/>
                  <a:gd name="connsiteX116" fmla="*/ 20383 w 118004"/>
                  <a:gd name="connsiteY116" fmla="*/ 66734 h 280214"/>
                  <a:gd name="connsiteX117" fmla="*/ 20383 w 118004"/>
                  <a:gd name="connsiteY117" fmla="*/ 66734 h 280214"/>
                  <a:gd name="connsiteX118" fmla="*/ 18773 w 118004"/>
                  <a:gd name="connsiteY118" fmla="*/ 70488 h 280214"/>
                  <a:gd name="connsiteX119" fmla="*/ 18237 w 118004"/>
                  <a:gd name="connsiteY119" fmla="*/ 71561 h 280214"/>
                  <a:gd name="connsiteX120" fmla="*/ 16628 w 118004"/>
                  <a:gd name="connsiteY120" fmla="*/ 85507 h 280214"/>
                  <a:gd name="connsiteX121" fmla="*/ 15555 w 118004"/>
                  <a:gd name="connsiteY121" fmla="*/ 93553 h 280214"/>
                  <a:gd name="connsiteX122" fmla="*/ 16628 w 118004"/>
                  <a:gd name="connsiteY122" fmla="*/ 74243 h 280214"/>
                  <a:gd name="connsiteX123" fmla="*/ 18237 w 118004"/>
                  <a:gd name="connsiteY123" fmla="*/ 62979 h 280214"/>
                  <a:gd name="connsiteX124" fmla="*/ 18237 w 118004"/>
                  <a:gd name="connsiteY124" fmla="*/ 62979 h 280214"/>
                  <a:gd name="connsiteX125" fmla="*/ 19846 w 118004"/>
                  <a:gd name="connsiteY125" fmla="*/ 57615 h 28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18004" h="280214">
                    <a:moveTo>
                      <a:pt x="97085" y="69416"/>
                    </a:moveTo>
                    <a:cubicBezTo>
                      <a:pt x="92258" y="63515"/>
                      <a:pt x="87430" y="57079"/>
                      <a:pt x="83139" y="50642"/>
                    </a:cubicBezTo>
                    <a:cubicBezTo>
                      <a:pt x="74021" y="36696"/>
                      <a:pt x="68121" y="21678"/>
                      <a:pt x="60075" y="7195"/>
                    </a:cubicBezTo>
                    <a:cubicBezTo>
                      <a:pt x="58466" y="4513"/>
                      <a:pt x="56320" y="1295"/>
                      <a:pt x="53102" y="759"/>
                    </a:cubicBezTo>
                    <a:cubicBezTo>
                      <a:pt x="52566" y="759"/>
                      <a:pt x="52029" y="759"/>
                      <a:pt x="51493" y="759"/>
                    </a:cubicBezTo>
                    <a:cubicBezTo>
                      <a:pt x="50956" y="759"/>
                      <a:pt x="50420" y="222"/>
                      <a:pt x="50420" y="222"/>
                    </a:cubicBezTo>
                    <a:cubicBezTo>
                      <a:pt x="48275" y="-314"/>
                      <a:pt x="45593" y="222"/>
                      <a:pt x="42911" y="759"/>
                    </a:cubicBezTo>
                    <a:cubicBezTo>
                      <a:pt x="40765" y="1295"/>
                      <a:pt x="38620" y="1831"/>
                      <a:pt x="37010" y="2904"/>
                    </a:cubicBezTo>
                    <a:cubicBezTo>
                      <a:pt x="34865" y="4513"/>
                      <a:pt x="33792" y="6659"/>
                      <a:pt x="32183" y="9341"/>
                    </a:cubicBezTo>
                    <a:cubicBezTo>
                      <a:pt x="26819" y="20605"/>
                      <a:pt x="23601" y="32405"/>
                      <a:pt x="21455" y="44742"/>
                    </a:cubicBezTo>
                    <a:cubicBezTo>
                      <a:pt x="21455" y="46351"/>
                      <a:pt x="20919" y="48497"/>
                      <a:pt x="20919" y="50106"/>
                    </a:cubicBezTo>
                    <a:cubicBezTo>
                      <a:pt x="20383" y="49033"/>
                      <a:pt x="19846" y="48497"/>
                      <a:pt x="18773" y="47960"/>
                    </a:cubicBezTo>
                    <a:cubicBezTo>
                      <a:pt x="16092" y="46888"/>
                      <a:pt x="12873" y="47960"/>
                      <a:pt x="10728" y="49033"/>
                    </a:cubicBezTo>
                    <a:cubicBezTo>
                      <a:pt x="9655" y="49569"/>
                      <a:pt x="9118" y="50106"/>
                      <a:pt x="8046" y="50642"/>
                    </a:cubicBezTo>
                    <a:cubicBezTo>
                      <a:pt x="8046" y="50642"/>
                      <a:pt x="8046" y="50642"/>
                      <a:pt x="8046" y="50642"/>
                    </a:cubicBezTo>
                    <a:cubicBezTo>
                      <a:pt x="8046" y="50642"/>
                      <a:pt x="8046" y="50642"/>
                      <a:pt x="8046" y="50642"/>
                    </a:cubicBezTo>
                    <a:cubicBezTo>
                      <a:pt x="8046" y="50642"/>
                      <a:pt x="8046" y="50642"/>
                      <a:pt x="8046" y="50642"/>
                    </a:cubicBezTo>
                    <a:cubicBezTo>
                      <a:pt x="8046" y="50642"/>
                      <a:pt x="8046" y="50642"/>
                      <a:pt x="8046" y="50642"/>
                    </a:cubicBezTo>
                    <a:cubicBezTo>
                      <a:pt x="7509" y="51179"/>
                      <a:pt x="6973" y="51179"/>
                      <a:pt x="6437" y="51715"/>
                    </a:cubicBezTo>
                    <a:cubicBezTo>
                      <a:pt x="6437" y="52251"/>
                      <a:pt x="6437" y="52251"/>
                      <a:pt x="6437" y="52788"/>
                    </a:cubicBezTo>
                    <a:cubicBezTo>
                      <a:pt x="5900" y="53860"/>
                      <a:pt x="5900" y="55470"/>
                      <a:pt x="5364" y="56542"/>
                    </a:cubicBezTo>
                    <a:cubicBezTo>
                      <a:pt x="4827" y="59224"/>
                      <a:pt x="4291" y="61370"/>
                      <a:pt x="3755" y="64052"/>
                    </a:cubicBezTo>
                    <a:cubicBezTo>
                      <a:pt x="3755" y="65125"/>
                      <a:pt x="3218" y="66734"/>
                      <a:pt x="3218" y="67806"/>
                    </a:cubicBezTo>
                    <a:cubicBezTo>
                      <a:pt x="3218" y="68879"/>
                      <a:pt x="2682" y="70488"/>
                      <a:pt x="2682" y="71561"/>
                    </a:cubicBezTo>
                    <a:cubicBezTo>
                      <a:pt x="2682" y="72634"/>
                      <a:pt x="2146" y="74243"/>
                      <a:pt x="2146" y="75316"/>
                    </a:cubicBezTo>
                    <a:cubicBezTo>
                      <a:pt x="1609" y="77998"/>
                      <a:pt x="1609" y="80680"/>
                      <a:pt x="1073" y="82825"/>
                    </a:cubicBezTo>
                    <a:lnTo>
                      <a:pt x="1073" y="82825"/>
                    </a:lnTo>
                    <a:cubicBezTo>
                      <a:pt x="536" y="84971"/>
                      <a:pt x="536" y="87653"/>
                      <a:pt x="536" y="89798"/>
                    </a:cubicBezTo>
                    <a:cubicBezTo>
                      <a:pt x="536" y="92480"/>
                      <a:pt x="0" y="94626"/>
                      <a:pt x="0" y="97308"/>
                    </a:cubicBezTo>
                    <a:cubicBezTo>
                      <a:pt x="0" y="98380"/>
                      <a:pt x="0" y="98917"/>
                      <a:pt x="0" y="99989"/>
                    </a:cubicBezTo>
                    <a:lnTo>
                      <a:pt x="0" y="99989"/>
                    </a:lnTo>
                    <a:cubicBezTo>
                      <a:pt x="0" y="101599"/>
                      <a:pt x="0" y="103208"/>
                      <a:pt x="0" y="104817"/>
                    </a:cubicBezTo>
                    <a:cubicBezTo>
                      <a:pt x="0" y="104817"/>
                      <a:pt x="0" y="104817"/>
                      <a:pt x="0" y="104817"/>
                    </a:cubicBezTo>
                    <a:cubicBezTo>
                      <a:pt x="0" y="105353"/>
                      <a:pt x="0" y="106426"/>
                      <a:pt x="0" y="106962"/>
                    </a:cubicBezTo>
                    <a:cubicBezTo>
                      <a:pt x="0" y="108572"/>
                      <a:pt x="0" y="110181"/>
                      <a:pt x="0" y="112326"/>
                    </a:cubicBezTo>
                    <a:cubicBezTo>
                      <a:pt x="0" y="114472"/>
                      <a:pt x="0" y="117154"/>
                      <a:pt x="0" y="119299"/>
                    </a:cubicBezTo>
                    <a:cubicBezTo>
                      <a:pt x="0" y="121445"/>
                      <a:pt x="0" y="124127"/>
                      <a:pt x="536" y="126272"/>
                    </a:cubicBezTo>
                    <a:cubicBezTo>
                      <a:pt x="536" y="128418"/>
                      <a:pt x="1073" y="130563"/>
                      <a:pt x="1073" y="132709"/>
                    </a:cubicBezTo>
                    <a:cubicBezTo>
                      <a:pt x="1073" y="132709"/>
                      <a:pt x="1073" y="132709"/>
                      <a:pt x="1073" y="132709"/>
                    </a:cubicBezTo>
                    <a:cubicBezTo>
                      <a:pt x="1073" y="133782"/>
                      <a:pt x="1073" y="135391"/>
                      <a:pt x="1609" y="136464"/>
                    </a:cubicBezTo>
                    <a:cubicBezTo>
                      <a:pt x="1609" y="137536"/>
                      <a:pt x="1609" y="138609"/>
                      <a:pt x="2146" y="139682"/>
                    </a:cubicBezTo>
                    <a:cubicBezTo>
                      <a:pt x="2146" y="140755"/>
                      <a:pt x="2682" y="141827"/>
                      <a:pt x="2682" y="143437"/>
                    </a:cubicBezTo>
                    <a:cubicBezTo>
                      <a:pt x="2682" y="144509"/>
                      <a:pt x="3218" y="146118"/>
                      <a:pt x="3218" y="147191"/>
                    </a:cubicBezTo>
                    <a:cubicBezTo>
                      <a:pt x="3218" y="148264"/>
                      <a:pt x="3755" y="149337"/>
                      <a:pt x="3755" y="150409"/>
                    </a:cubicBezTo>
                    <a:cubicBezTo>
                      <a:pt x="3755" y="151482"/>
                      <a:pt x="4291" y="152019"/>
                      <a:pt x="4291" y="153091"/>
                    </a:cubicBezTo>
                    <a:cubicBezTo>
                      <a:pt x="4291" y="153628"/>
                      <a:pt x="4291" y="154164"/>
                      <a:pt x="4827" y="154701"/>
                    </a:cubicBezTo>
                    <a:cubicBezTo>
                      <a:pt x="5364" y="156310"/>
                      <a:pt x="5364" y="157919"/>
                      <a:pt x="5900" y="158992"/>
                    </a:cubicBezTo>
                    <a:cubicBezTo>
                      <a:pt x="6437" y="160601"/>
                      <a:pt x="6437" y="162210"/>
                      <a:pt x="6973" y="163819"/>
                    </a:cubicBezTo>
                    <a:cubicBezTo>
                      <a:pt x="7509" y="164892"/>
                      <a:pt x="7509" y="166501"/>
                      <a:pt x="8046" y="167574"/>
                    </a:cubicBezTo>
                    <a:cubicBezTo>
                      <a:pt x="8046" y="168647"/>
                      <a:pt x="8582" y="169719"/>
                      <a:pt x="8582" y="170256"/>
                    </a:cubicBezTo>
                    <a:cubicBezTo>
                      <a:pt x="9118" y="171328"/>
                      <a:pt x="9118" y="172938"/>
                      <a:pt x="9655" y="174010"/>
                    </a:cubicBezTo>
                    <a:cubicBezTo>
                      <a:pt x="9655" y="174547"/>
                      <a:pt x="10191" y="175083"/>
                      <a:pt x="10191" y="175619"/>
                    </a:cubicBezTo>
                    <a:cubicBezTo>
                      <a:pt x="10191" y="176692"/>
                      <a:pt x="10728" y="177229"/>
                      <a:pt x="10728" y="178301"/>
                    </a:cubicBezTo>
                    <a:lnTo>
                      <a:pt x="10728" y="178301"/>
                    </a:lnTo>
                    <a:cubicBezTo>
                      <a:pt x="10728" y="178838"/>
                      <a:pt x="11264" y="179374"/>
                      <a:pt x="11264" y="180447"/>
                    </a:cubicBezTo>
                    <a:cubicBezTo>
                      <a:pt x="11264" y="180983"/>
                      <a:pt x="11264" y="180983"/>
                      <a:pt x="11800" y="181520"/>
                    </a:cubicBezTo>
                    <a:cubicBezTo>
                      <a:pt x="11800" y="181520"/>
                      <a:pt x="11800" y="181520"/>
                      <a:pt x="11800" y="182056"/>
                    </a:cubicBezTo>
                    <a:cubicBezTo>
                      <a:pt x="11800" y="182592"/>
                      <a:pt x="11800" y="182592"/>
                      <a:pt x="12337" y="183129"/>
                    </a:cubicBezTo>
                    <a:cubicBezTo>
                      <a:pt x="13410" y="185811"/>
                      <a:pt x="13946" y="188493"/>
                      <a:pt x="15019" y="191175"/>
                    </a:cubicBezTo>
                    <a:cubicBezTo>
                      <a:pt x="17164" y="196538"/>
                      <a:pt x="19310" y="201902"/>
                      <a:pt x="21455" y="207266"/>
                    </a:cubicBezTo>
                    <a:cubicBezTo>
                      <a:pt x="22528" y="209412"/>
                      <a:pt x="23064" y="211557"/>
                      <a:pt x="24137" y="213703"/>
                    </a:cubicBezTo>
                    <a:cubicBezTo>
                      <a:pt x="31647" y="231940"/>
                      <a:pt x="39692" y="248031"/>
                      <a:pt x="52566" y="262514"/>
                    </a:cubicBezTo>
                    <a:cubicBezTo>
                      <a:pt x="53638" y="263586"/>
                      <a:pt x="54711" y="264659"/>
                      <a:pt x="55784" y="265732"/>
                    </a:cubicBezTo>
                    <a:cubicBezTo>
                      <a:pt x="56320" y="266268"/>
                      <a:pt x="56857" y="266805"/>
                      <a:pt x="57929" y="267877"/>
                    </a:cubicBezTo>
                    <a:cubicBezTo>
                      <a:pt x="58466" y="268414"/>
                      <a:pt x="58466" y="268414"/>
                      <a:pt x="59002" y="268950"/>
                    </a:cubicBezTo>
                    <a:cubicBezTo>
                      <a:pt x="59002" y="268950"/>
                      <a:pt x="59538" y="269487"/>
                      <a:pt x="59538" y="269487"/>
                    </a:cubicBezTo>
                    <a:cubicBezTo>
                      <a:pt x="59538" y="269487"/>
                      <a:pt x="59538" y="269487"/>
                      <a:pt x="59538" y="269487"/>
                    </a:cubicBezTo>
                    <a:lnTo>
                      <a:pt x="59538" y="269487"/>
                    </a:lnTo>
                    <a:cubicBezTo>
                      <a:pt x="59538" y="269487"/>
                      <a:pt x="59538" y="269487"/>
                      <a:pt x="59538" y="269487"/>
                    </a:cubicBezTo>
                    <a:cubicBezTo>
                      <a:pt x="59538" y="269487"/>
                      <a:pt x="60075" y="270023"/>
                      <a:pt x="60075" y="270023"/>
                    </a:cubicBezTo>
                    <a:cubicBezTo>
                      <a:pt x="60611" y="270559"/>
                      <a:pt x="61684" y="271632"/>
                      <a:pt x="62220" y="272168"/>
                    </a:cubicBezTo>
                    <a:cubicBezTo>
                      <a:pt x="62757" y="272705"/>
                      <a:pt x="62757" y="272705"/>
                      <a:pt x="63293" y="273241"/>
                    </a:cubicBezTo>
                    <a:lnTo>
                      <a:pt x="63293" y="273241"/>
                    </a:lnTo>
                    <a:cubicBezTo>
                      <a:pt x="63293" y="273241"/>
                      <a:pt x="63293" y="273241"/>
                      <a:pt x="63293" y="273241"/>
                    </a:cubicBezTo>
                    <a:lnTo>
                      <a:pt x="63293" y="273241"/>
                    </a:lnTo>
                    <a:cubicBezTo>
                      <a:pt x="63293" y="273241"/>
                      <a:pt x="63830" y="273778"/>
                      <a:pt x="63830" y="273778"/>
                    </a:cubicBezTo>
                    <a:lnTo>
                      <a:pt x="63830" y="273778"/>
                    </a:lnTo>
                    <a:cubicBezTo>
                      <a:pt x="64366" y="274314"/>
                      <a:pt x="64902" y="274314"/>
                      <a:pt x="65439" y="274850"/>
                    </a:cubicBezTo>
                    <a:cubicBezTo>
                      <a:pt x="65975" y="275387"/>
                      <a:pt x="66512" y="275923"/>
                      <a:pt x="67048" y="276460"/>
                    </a:cubicBezTo>
                    <a:cubicBezTo>
                      <a:pt x="67048" y="276460"/>
                      <a:pt x="67584" y="276996"/>
                      <a:pt x="67584" y="276996"/>
                    </a:cubicBezTo>
                    <a:cubicBezTo>
                      <a:pt x="67584" y="276996"/>
                      <a:pt x="67584" y="276996"/>
                      <a:pt x="68121" y="277532"/>
                    </a:cubicBezTo>
                    <a:cubicBezTo>
                      <a:pt x="68121" y="277532"/>
                      <a:pt x="68121" y="277532"/>
                      <a:pt x="68657" y="278069"/>
                    </a:cubicBezTo>
                    <a:cubicBezTo>
                      <a:pt x="68657" y="278069"/>
                      <a:pt x="68657" y="278069"/>
                      <a:pt x="68657" y="278069"/>
                    </a:cubicBezTo>
                    <a:cubicBezTo>
                      <a:pt x="68657" y="278069"/>
                      <a:pt x="69193" y="278605"/>
                      <a:pt x="69193" y="278605"/>
                    </a:cubicBezTo>
                    <a:lnTo>
                      <a:pt x="69193" y="278605"/>
                    </a:lnTo>
                    <a:cubicBezTo>
                      <a:pt x="69730" y="279141"/>
                      <a:pt x="70803" y="279678"/>
                      <a:pt x="71339" y="280214"/>
                    </a:cubicBezTo>
                    <a:cubicBezTo>
                      <a:pt x="68121" y="276460"/>
                      <a:pt x="64902" y="273241"/>
                      <a:pt x="62220" y="269487"/>
                    </a:cubicBezTo>
                    <a:lnTo>
                      <a:pt x="62220" y="269487"/>
                    </a:lnTo>
                    <a:cubicBezTo>
                      <a:pt x="57929" y="264123"/>
                      <a:pt x="54175" y="259295"/>
                      <a:pt x="50420" y="253931"/>
                    </a:cubicBezTo>
                    <a:lnTo>
                      <a:pt x="50420" y="253931"/>
                    </a:lnTo>
                    <a:cubicBezTo>
                      <a:pt x="50420" y="253931"/>
                      <a:pt x="50420" y="253931"/>
                      <a:pt x="50420" y="253931"/>
                    </a:cubicBezTo>
                    <a:cubicBezTo>
                      <a:pt x="36474" y="233012"/>
                      <a:pt x="26283" y="209948"/>
                      <a:pt x="20919" y="185274"/>
                    </a:cubicBezTo>
                    <a:cubicBezTo>
                      <a:pt x="19846" y="178838"/>
                      <a:pt x="18773" y="172938"/>
                      <a:pt x="18237" y="166501"/>
                    </a:cubicBezTo>
                    <a:cubicBezTo>
                      <a:pt x="18237" y="166501"/>
                      <a:pt x="18237" y="165965"/>
                      <a:pt x="18237" y="165965"/>
                    </a:cubicBezTo>
                    <a:cubicBezTo>
                      <a:pt x="18237" y="161137"/>
                      <a:pt x="18237" y="155773"/>
                      <a:pt x="18773" y="150946"/>
                    </a:cubicBezTo>
                    <a:cubicBezTo>
                      <a:pt x="19310" y="137000"/>
                      <a:pt x="21455" y="123054"/>
                      <a:pt x="24137" y="109108"/>
                    </a:cubicBezTo>
                    <a:cubicBezTo>
                      <a:pt x="24137" y="109108"/>
                      <a:pt x="24137" y="109108"/>
                      <a:pt x="24137" y="109108"/>
                    </a:cubicBezTo>
                    <a:cubicBezTo>
                      <a:pt x="24137" y="108035"/>
                      <a:pt x="24674" y="107499"/>
                      <a:pt x="24674" y="106426"/>
                    </a:cubicBezTo>
                    <a:cubicBezTo>
                      <a:pt x="24674" y="108035"/>
                      <a:pt x="25210" y="109644"/>
                      <a:pt x="25210" y="111254"/>
                    </a:cubicBezTo>
                    <a:cubicBezTo>
                      <a:pt x="24674" y="108572"/>
                      <a:pt x="25210" y="105890"/>
                      <a:pt x="25746" y="103208"/>
                    </a:cubicBezTo>
                    <a:cubicBezTo>
                      <a:pt x="25746" y="103208"/>
                      <a:pt x="25746" y="103208"/>
                      <a:pt x="25746" y="103208"/>
                    </a:cubicBezTo>
                    <a:cubicBezTo>
                      <a:pt x="26283" y="100526"/>
                      <a:pt x="26819" y="97844"/>
                      <a:pt x="27892" y="95162"/>
                    </a:cubicBezTo>
                    <a:cubicBezTo>
                      <a:pt x="27892" y="94626"/>
                      <a:pt x="27892" y="94626"/>
                      <a:pt x="28428" y="94089"/>
                    </a:cubicBezTo>
                    <a:lnTo>
                      <a:pt x="28428" y="94089"/>
                    </a:lnTo>
                    <a:cubicBezTo>
                      <a:pt x="28965" y="92480"/>
                      <a:pt x="29501" y="91407"/>
                      <a:pt x="29501" y="89798"/>
                    </a:cubicBezTo>
                    <a:cubicBezTo>
                      <a:pt x="33256" y="77461"/>
                      <a:pt x="37010" y="65125"/>
                      <a:pt x="40765" y="53324"/>
                    </a:cubicBezTo>
                    <a:cubicBezTo>
                      <a:pt x="43447" y="45815"/>
                      <a:pt x="45593" y="37769"/>
                      <a:pt x="49347" y="30260"/>
                    </a:cubicBezTo>
                    <a:cubicBezTo>
                      <a:pt x="62757" y="47424"/>
                      <a:pt x="90649" y="74243"/>
                      <a:pt x="112104" y="85507"/>
                    </a:cubicBezTo>
                    <a:cubicBezTo>
                      <a:pt x="112104" y="85507"/>
                      <a:pt x="112104" y="85507"/>
                      <a:pt x="112104" y="85507"/>
                    </a:cubicBezTo>
                    <a:cubicBezTo>
                      <a:pt x="114250" y="86580"/>
                      <a:pt x="115859" y="87653"/>
                      <a:pt x="118004" y="88189"/>
                    </a:cubicBezTo>
                    <a:cubicBezTo>
                      <a:pt x="105131" y="81752"/>
                      <a:pt x="103522" y="77998"/>
                      <a:pt x="97085" y="69416"/>
                    </a:cubicBezTo>
                    <a:close/>
                    <a:moveTo>
                      <a:pt x="19846" y="57615"/>
                    </a:moveTo>
                    <a:cubicBezTo>
                      <a:pt x="19846" y="57079"/>
                      <a:pt x="20383" y="56006"/>
                      <a:pt x="20919" y="54933"/>
                    </a:cubicBezTo>
                    <a:cubicBezTo>
                      <a:pt x="20919" y="56542"/>
                      <a:pt x="20919" y="57615"/>
                      <a:pt x="20383" y="59224"/>
                    </a:cubicBezTo>
                    <a:cubicBezTo>
                      <a:pt x="20383" y="61906"/>
                      <a:pt x="20383" y="64052"/>
                      <a:pt x="20383" y="66734"/>
                    </a:cubicBezTo>
                    <a:lnTo>
                      <a:pt x="20383" y="66734"/>
                    </a:lnTo>
                    <a:cubicBezTo>
                      <a:pt x="20383" y="66734"/>
                      <a:pt x="20383" y="66734"/>
                      <a:pt x="20383" y="66734"/>
                    </a:cubicBezTo>
                    <a:cubicBezTo>
                      <a:pt x="20383" y="66734"/>
                      <a:pt x="20383" y="66734"/>
                      <a:pt x="20383" y="66734"/>
                    </a:cubicBezTo>
                    <a:cubicBezTo>
                      <a:pt x="19846" y="67806"/>
                      <a:pt x="19310" y="69416"/>
                      <a:pt x="18773" y="70488"/>
                    </a:cubicBezTo>
                    <a:cubicBezTo>
                      <a:pt x="18773" y="71025"/>
                      <a:pt x="18773" y="71025"/>
                      <a:pt x="18237" y="71561"/>
                    </a:cubicBezTo>
                    <a:cubicBezTo>
                      <a:pt x="17164" y="76389"/>
                      <a:pt x="17164" y="81216"/>
                      <a:pt x="16628" y="85507"/>
                    </a:cubicBezTo>
                    <a:cubicBezTo>
                      <a:pt x="16628" y="88189"/>
                      <a:pt x="16092" y="90871"/>
                      <a:pt x="15555" y="93553"/>
                    </a:cubicBezTo>
                    <a:cubicBezTo>
                      <a:pt x="15555" y="87116"/>
                      <a:pt x="16092" y="80680"/>
                      <a:pt x="16628" y="74243"/>
                    </a:cubicBezTo>
                    <a:cubicBezTo>
                      <a:pt x="17164" y="70488"/>
                      <a:pt x="17701" y="66734"/>
                      <a:pt x="18237" y="62979"/>
                    </a:cubicBezTo>
                    <a:lnTo>
                      <a:pt x="18237" y="62979"/>
                    </a:lnTo>
                    <a:cubicBezTo>
                      <a:pt x="18773" y="61906"/>
                      <a:pt x="19310" y="59761"/>
                      <a:pt x="19846" y="57615"/>
                    </a:cubicBezTo>
                    <a:close/>
                  </a:path>
                </a:pathLst>
              </a:custGeom>
              <a:solidFill>
                <a:srgbClr val="CF9E76"/>
              </a:solidFill>
              <a:ln w="5348" cap="flat">
                <a:noFill/>
                <a:prstDash val="solid"/>
                <a:miter/>
              </a:ln>
            </p:spPr>
            <p:txBody>
              <a:bodyPr rtlCol="0" anchor="ctr"/>
              <a:lstStyle/>
              <a:p>
                <a:endParaRPr lang="en-ID"/>
              </a:p>
            </p:txBody>
          </p:sp>
        </p:grpSp>
        <p:sp>
          <p:nvSpPr>
            <p:cNvPr id="383" name="Freeform: Shape 382">
              <a:extLst>
                <a:ext uri="{FF2B5EF4-FFF2-40B4-BE49-F238E27FC236}">
                  <a16:creationId xmlns:a16="http://schemas.microsoft.com/office/drawing/2014/main" id="{F94CD51E-284C-4E1E-B237-17D53AFC0FED}"/>
                </a:ext>
              </a:extLst>
            </p:cNvPr>
            <p:cNvSpPr/>
            <p:nvPr/>
          </p:nvSpPr>
          <p:spPr>
            <a:xfrm>
              <a:off x="2563743" y="1478714"/>
              <a:ext cx="58035" cy="28476"/>
            </a:xfrm>
            <a:custGeom>
              <a:avLst/>
              <a:gdLst>
                <a:gd name="connsiteX0" fmla="*/ 56963 w 58035"/>
                <a:gd name="connsiteY0" fmla="*/ 8094 h 28476"/>
                <a:gd name="connsiteX1" fmla="*/ 58036 w 58035"/>
                <a:gd name="connsiteY1" fmla="*/ 9167 h 28476"/>
                <a:gd name="connsiteX2" fmla="*/ 58036 w 58035"/>
                <a:gd name="connsiteY2" fmla="*/ 10240 h 28476"/>
                <a:gd name="connsiteX3" fmla="*/ 53745 w 58035"/>
                <a:gd name="connsiteY3" fmla="*/ 17213 h 28476"/>
                <a:gd name="connsiteX4" fmla="*/ 40335 w 58035"/>
                <a:gd name="connsiteY4" fmla="*/ 26331 h 28476"/>
                <a:gd name="connsiteX5" fmla="*/ 24244 w 58035"/>
                <a:gd name="connsiteY5" fmla="*/ 27940 h 28476"/>
                <a:gd name="connsiteX6" fmla="*/ 18880 w 58035"/>
                <a:gd name="connsiteY6" fmla="*/ 26331 h 28476"/>
                <a:gd name="connsiteX7" fmla="*/ 5470 w 58035"/>
                <a:gd name="connsiteY7" fmla="*/ 23649 h 28476"/>
                <a:gd name="connsiteX8" fmla="*/ 106 w 58035"/>
                <a:gd name="connsiteY8" fmla="*/ 22040 h 28476"/>
                <a:gd name="connsiteX9" fmla="*/ 2252 w 58035"/>
                <a:gd name="connsiteY9" fmla="*/ 17213 h 28476"/>
                <a:gd name="connsiteX10" fmla="*/ 12443 w 58035"/>
                <a:gd name="connsiteY10" fmla="*/ 8631 h 28476"/>
                <a:gd name="connsiteX11" fmla="*/ 25853 w 58035"/>
                <a:gd name="connsiteY11" fmla="*/ 1121 h 28476"/>
                <a:gd name="connsiteX12" fmla="*/ 33899 w 58035"/>
                <a:gd name="connsiteY12" fmla="*/ 585 h 28476"/>
                <a:gd name="connsiteX13" fmla="*/ 31217 w 58035"/>
                <a:gd name="connsiteY13" fmla="*/ 1658 h 28476"/>
                <a:gd name="connsiteX14" fmla="*/ 37117 w 58035"/>
                <a:gd name="connsiteY14" fmla="*/ 2730 h 28476"/>
                <a:gd name="connsiteX15" fmla="*/ 43554 w 58035"/>
                <a:gd name="connsiteY15" fmla="*/ 3803 h 28476"/>
                <a:gd name="connsiteX16" fmla="*/ 5696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56963" y="8094"/>
                  </a:moveTo>
                  <a:cubicBezTo>
                    <a:pt x="57500" y="8094"/>
                    <a:pt x="58036" y="8631"/>
                    <a:pt x="58036" y="9167"/>
                  </a:cubicBezTo>
                  <a:cubicBezTo>
                    <a:pt x="58036" y="9703"/>
                    <a:pt x="58036" y="9703"/>
                    <a:pt x="58036" y="10240"/>
                  </a:cubicBezTo>
                  <a:cubicBezTo>
                    <a:pt x="57500" y="12922"/>
                    <a:pt x="55890" y="15067"/>
                    <a:pt x="53745" y="17213"/>
                  </a:cubicBezTo>
                  <a:cubicBezTo>
                    <a:pt x="49990" y="20967"/>
                    <a:pt x="45699" y="24186"/>
                    <a:pt x="40335" y="26331"/>
                  </a:cubicBezTo>
                  <a:cubicBezTo>
                    <a:pt x="34971" y="28477"/>
                    <a:pt x="29608" y="29013"/>
                    <a:pt x="24244" y="27940"/>
                  </a:cubicBezTo>
                  <a:cubicBezTo>
                    <a:pt x="22635" y="27404"/>
                    <a:pt x="20489" y="26868"/>
                    <a:pt x="18880" y="26331"/>
                  </a:cubicBezTo>
                  <a:cubicBezTo>
                    <a:pt x="14589" y="25258"/>
                    <a:pt x="10298" y="24186"/>
                    <a:pt x="5470" y="23649"/>
                  </a:cubicBezTo>
                  <a:cubicBezTo>
                    <a:pt x="3861" y="23649"/>
                    <a:pt x="1179" y="23649"/>
                    <a:pt x="106" y="22040"/>
                  </a:cubicBezTo>
                  <a:cubicBezTo>
                    <a:pt x="-430" y="20431"/>
                    <a:pt x="1179" y="18285"/>
                    <a:pt x="2252" y="17213"/>
                  </a:cubicBezTo>
                  <a:cubicBezTo>
                    <a:pt x="5470" y="13994"/>
                    <a:pt x="9225" y="11312"/>
                    <a:pt x="12443" y="8631"/>
                  </a:cubicBezTo>
                  <a:cubicBezTo>
                    <a:pt x="16734" y="5949"/>
                    <a:pt x="21026" y="3267"/>
                    <a:pt x="25853" y="1121"/>
                  </a:cubicBezTo>
                  <a:cubicBezTo>
                    <a:pt x="28535" y="48"/>
                    <a:pt x="31753" y="-488"/>
                    <a:pt x="33899" y="585"/>
                  </a:cubicBezTo>
                  <a:cubicBezTo>
                    <a:pt x="33899" y="585"/>
                    <a:pt x="31217" y="1658"/>
                    <a:pt x="31217" y="1658"/>
                  </a:cubicBezTo>
                  <a:cubicBezTo>
                    <a:pt x="32826" y="2194"/>
                    <a:pt x="35508" y="2194"/>
                    <a:pt x="37117" y="2730"/>
                  </a:cubicBezTo>
                  <a:cubicBezTo>
                    <a:pt x="39263" y="3267"/>
                    <a:pt x="41408" y="3267"/>
                    <a:pt x="43554" y="3803"/>
                  </a:cubicBezTo>
                  <a:cubicBezTo>
                    <a:pt x="49454" y="5412"/>
                    <a:pt x="53209" y="6485"/>
                    <a:pt x="56963" y="8094"/>
                  </a:cubicBezTo>
                  <a:close/>
                </a:path>
              </a:pathLst>
            </a:custGeom>
            <a:solidFill>
              <a:srgbClr val="FFFFFF"/>
            </a:solidFill>
            <a:ln w="5348"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4F70D46C-90EE-4EAA-92E4-3E416C825996}"/>
                </a:ext>
              </a:extLst>
            </p:cNvPr>
            <p:cNvSpPr/>
            <p:nvPr/>
          </p:nvSpPr>
          <p:spPr>
            <a:xfrm>
              <a:off x="2565995" y="1476617"/>
              <a:ext cx="64366" cy="31800"/>
            </a:xfrm>
            <a:custGeom>
              <a:avLst/>
              <a:gdLst>
                <a:gd name="connsiteX0" fmla="*/ 55784 w 64366"/>
                <a:gd name="connsiteY0" fmla="*/ 8582 h 31800"/>
                <a:gd name="connsiteX1" fmla="*/ 62757 w 64366"/>
                <a:gd name="connsiteY1" fmla="*/ 6973 h 31800"/>
                <a:gd name="connsiteX2" fmla="*/ 46665 w 64366"/>
                <a:gd name="connsiteY2" fmla="*/ 25746 h 31800"/>
                <a:gd name="connsiteX3" fmla="*/ 33256 w 64366"/>
                <a:gd name="connsiteY3" fmla="*/ 31647 h 31800"/>
                <a:gd name="connsiteX4" fmla="*/ 8046 w 64366"/>
                <a:gd name="connsiteY4" fmla="*/ 26283 h 31800"/>
                <a:gd name="connsiteX5" fmla="*/ 31110 w 64366"/>
                <a:gd name="connsiteY5" fmla="*/ 28428 h 31800"/>
                <a:gd name="connsiteX6" fmla="*/ 54711 w 64366"/>
                <a:gd name="connsiteY6" fmla="*/ 12873 h 31800"/>
                <a:gd name="connsiteX7" fmla="*/ 40765 w 64366"/>
                <a:gd name="connsiteY7" fmla="*/ 10728 h 31800"/>
                <a:gd name="connsiteX8" fmla="*/ 37010 w 64366"/>
                <a:gd name="connsiteY8" fmla="*/ 9655 h 31800"/>
                <a:gd name="connsiteX9" fmla="*/ 20383 w 64366"/>
                <a:gd name="connsiteY9" fmla="*/ 9655 h 31800"/>
                <a:gd name="connsiteX10" fmla="*/ 19846 w 64366"/>
                <a:gd name="connsiteY10" fmla="*/ 9655 h 31800"/>
                <a:gd name="connsiteX11" fmla="*/ 13410 w 64366"/>
                <a:gd name="connsiteY11" fmla="*/ 13410 h 31800"/>
                <a:gd name="connsiteX12" fmla="*/ 0 w 64366"/>
                <a:gd name="connsiteY12" fmla="*/ 21992 h 31800"/>
                <a:gd name="connsiteX13" fmla="*/ 18237 w 64366"/>
                <a:gd name="connsiteY13" fmla="*/ 4827 h 31800"/>
                <a:gd name="connsiteX14" fmla="*/ 27355 w 64366"/>
                <a:gd name="connsiteY14" fmla="*/ 1073 h 31800"/>
                <a:gd name="connsiteX15" fmla="*/ 41301 w 64366"/>
                <a:gd name="connsiteY15" fmla="*/ 2682 h 31800"/>
                <a:gd name="connsiteX16" fmla="*/ 48811 w 64366"/>
                <a:gd name="connsiteY16" fmla="*/ 1073 h 31800"/>
                <a:gd name="connsiteX17" fmla="*/ 52566 w 64366"/>
                <a:gd name="connsiteY17" fmla="*/ 0 h 31800"/>
                <a:gd name="connsiteX18" fmla="*/ 49347 w 64366"/>
                <a:gd name="connsiteY18" fmla="*/ 2682 h 31800"/>
                <a:gd name="connsiteX19" fmla="*/ 46129 w 64366"/>
                <a:gd name="connsiteY19" fmla="*/ 4291 h 31800"/>
                <a:gd name="connsiteX20" fmla="*/ 47202 w 64366"/>
                <a:gd name="connsiteY20" fmla="*/ 4291 h 31800"/>
                <a:gd name="connsiteX21" fmla="*/ 55784 w 64366"/>
                <a:gd name="connsiteY21" fmla="*/ 2682 h 31800"/>
                <a:gd name="connsiteX22" fmla="*/ 59538 w 64366"/>
                <a:gd name="connsiteY22" fmla="*/ 1609 h 31800"/>
                <a:gd name="connsiteX23" fmla="*/ 56320 w 64366"/>
                <a:gd name="connsiteY23" fmla="*/ 3755 h 31800"/>
                <a:gd name="connsiteX24" fmla="*/ 54175 w 64366"/>
                <a:gd name="connsiteY24" fmla="*/ 4827 h 31800"/>
                <a:gd name="connsiteX25" fmla="*/ 64366 w 64366"/>
                <a:gd name="connsiteY25" fmla="*/ 2682 h 31800"/>
                <a:gd name="connsiteX26" fmla="*/ 55784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55784" y="8582"/>
                  </a:moveTo>
                  <a:cubicBezTo>
                    <a:pt x="58466" y="8582"/>
                    <a:pt x="60611" y="8046"/>
                    <a:pt x="62757" y="6973"/>
                  </a:cubicBezTo>
                  <a:cubicBezTo>
                    <a:pt x="59002" y="14482"/>
                    <a:pt x="53102" y="20919"/>
                    <a:pt x="46665" y="25746"/>
                  </a:cubicBezTo>
                  <a:cubicBezTo>
                    <a:pt x="42911" y="28428"/>
                    <a:pt x="38083" y="31110"/>
                    <a:pt x="33256" y="31647"/>
                  </a:cubicBezTo>
                  <a:cubicBezTo>
                    <a:pt x="24674" y="32719"/>
                    <a:pt x="16628" y="27892"/>
                    <a:pt x="8046" y="26283"/>
                  </a:cubicBezTo>
                  <a:cubicBezTo>
                    <a:pt x="15555" y="26283"/>
                    <a:pt x="23064" y="28965"/>
                    <a:pt x="31110" y="28428"/>
                  </a:cubicBezTo>
                  <a:cubicBezTo>
                    <a:pt x="40765" y="27892"/>
                    <a:pt x="49884" y="21455"/>
                    <a:pt x="54711" y="12873"/>
                  </a:cubicBezTo>
                  <a:cubicBezTo>
                    <a:pt x="49884" y="13410"/>
                    <a:pt x="45056" y="11800"/>
                    <a:pt x="40765" y="10728"/>
                  </a:cubicBezTo>
                  <a:cubicBezTo>
                    <a:pt x="39692" y="10191"/>
                    <a:pt x="38083" y="10191"/>
                    <a:pt x="37010" y="9655"/>
                  </a:cubicBezTo>
                  <a:cubicBezTo>
                    <a:pt x="31647" y="8046"/>
                    <a:pt x="25746" y="8046"/>
                    <a:pt x="20383" y="9655"/>
                  </a:cubicBezTo>
                  <a:cubicBezTo>
                    <a:pt x="20383" y="9655"/>
                    <a:pt x="20383" y="9655"/>
                    <a:pt x="19846" y="9655"/>
                  </a:cubicBezTo>
                  <a:cubicBezTo>
                    <a:pt x="17701" y="10728"/>
                    <a:pt x="15555" y="11800"/>
                    <a:pt x="13410" y="13410"/>
                  </a:cubicBezTo>
                  <a:cubicBezTo>
                    <a:pt x="8582" y="16628"/>
                    <a:pt x="4291" y="19310"/>
                    <a:pt x="0" y="21992"/>
                  </a:cubicBezTo>
                  <a:cubicBezTo>
                    <a:pt x="4827" y="15019"/>
                    <a:pt x="10728" y="9118"/>
                    <a:pt x="18237" y="4827"/>
                  </a:cubicBezTo>
                  <a:cubicBezTo>
                    <a:pt x="20919" y="3218"/>
                    <a:pt x="24137" y="1609"/>
                    <a:pt x="27355" y="1073"/>
                  </a:cubicBezTo>
                  <a:cubicBezTo>
                    <a:pt x="32183" y="536"/>
                    <a:pt x="36474" y="1609"/>
                    <a:pt x="41301" y="2682"/>
                  </a:cubicBezTo>
                  <a:cubicBezTo>
                    <a:pt x="43983" y="2146"/>
                    <a:pt x="46665" y="1609"/>
                    <a:pt x="48811" y="1073"/>
                  </a:cubicBezTo>
                  <a:cubicBezTo>
                    <a:pt x="50956" y="536"/>
                    <a:pt x="52566" y="0"/>
                    <a:pt x="52566" y="0"/>
                  </a:cubicBezTo>
                  <a:cubicBezTo>
                    <a:pt x="52566" y="0"/>
                    <a:pt x="51493" y="1073"/>
                    <a:pt x="49347" y="2682"/>
                  </a:cubicBezTo>
                  <a:cubicBezTo>
                    <a:pt x="48275" y="3218"/>
                    <a:pt x="47202" y="3755"/>
                    <a:pt x="46129" y="4291"/>
                  </a:cubicBezTo>
                  <a:cubicBezTo>
                    <a:pt x="46665" y="4291"/>
                    <a:pt x="46665" y="4291"/>
                    <a:pt x="47202" y="4291"/>
                  </a:cubicBezTo>
                  <a:cubicBezTo>
                    <a:pt x="50420" y="3755"/>
                    <a:pt x="53638" y="3218"/>
                    <a:pt x="55784" y="2682"/>
                  </a:cubicBezTo>
                  <a:cubicBezTo>
                    <a:pt x="57929" y="2146"/>
                    <a:pt x="59538" y="1609"/>
                    <a:pt x="59538" y="1609"/>
                  </a:cubicBezTo>
                  <a:cubicBezTo>
                    <a:pt x="59538" y="1609"/>
                    <a:pt x="58466" y="2682"/>
                    <a:pt x="56320" y="3755"/>
                  </a:cubicBezTo>
                  <a:cubicBezTo>
                    <a:pt x="55784" y="4291"/>
                    <a:pt x="54711" y="4291"/>
                    <a:pt x="54175" y="4827"/>
                  </a:cubicBezTo>
                  <a:cubicBezTo>
                    <a:pt x="57929" y="4827"/>
                    <a:pt x="61148" y="4827"/>
                    <a:pt x="64366" y="2682"/>
                  </a:cubicBezTo>
                  <a:cubicBezTo>
                    <a:pt x="61684" y="5900"/>
                    <a:pt x="58466" y="7509"/>
                    <a:pt x="55784" y="8582"/>
                  </a:cubicBezTo>
                  <a:close/>
                </a:path>
              </a:pathLst>
            </a:custGeom>
            <a:solidFill>
              <a:srgbClr val="000000"/>
            </a:solidFill>
            <a:ln w="5348"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E3687B28-770A-490A-BB53-89C7988B676E}"/>
                </a:ext>
              </a:extLst>
            </p:cNvPr>
            <p:cNvSpPr/>
            <p:nvPr/>
          </p:nvSpPr>
          <p:spPr>
            <a:xfrm>
              <a:off x="2584768" y="1484321"/>
              <a:ext cx="22528" cy="18579"/>
            </a:xfrm>
            <a:custGeom>
              <a:avLst/>
              <a:gdLst>
                <a:gd name="connsiteX0" fmla="*/ 22528 w 22528"/>
                <a:gd name="connsiteY0" fmla="*/ 7315 h 18579"/>
                <a:gd name="connsiteX1" fmla="*/ 11264 w 22528"/>
                <a:gd name="connsiteY1" fmla="*/ 18579 h 18579"/>
                <a:gd name="connsiteX2" fmla="*/ 0 w 22528"/>
                <a:gd name="connsiteY2" fmla="*/ 7315 h 18579"/>
                <a:gd name="connsiteX3" fmla="*/ 1609 w 22528"/>
                <a:gd name="connsiteY3" fmla="*/ 1415 h 18579"/>
                <a:gd name="connsiteX4" fmla="*/ 18237 w 22528"/>
                <a:gd name="connsiteY4" fmla="*/ 1415 h 18579"/>
                <a:gd name="connsiteX5" fmla="*/ 21992 w 22528"/>
                <a:gd name="connsiteY5" fmla="*/ 2488 h 18579"/>
                <a:gd name="connsiteX6" fmla="*/ 22528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22528" y="7315"/>
                  </a:moveTo>
                  <a:cubicBezTo>
                    <a:pt x="22528" y="13752"/>
                    <a:pt x="17701" y="18579"/>
                    <a:pt x="11264" y="18579"/>
                  </a:cubicBezTo>
                  <a:cubicBezTo>
                    <a:pt x="4827" y="18579"/>
                    <a:pt x="0" y="13216"/>
                    <a:pt x="0" y="7315"/>
                  </a:cubicBezTo>
                  <a:cubicBezTo>
                    <a:pt x="0" y="5170"/>
                    <a:pt x="536" y="3024"/>
                    <a:pt x="1609" y="1415"/>
                  </a:cubicBezTo>
                  <a:cubicBezTo>
                    <a:pt x="6973" y="-730"/>
                    <a:pt x="12873" y="-194"/>
                    <a:pt x="18237" y="1415"/>
                  </a:cubicBezTo>
                  <a:cubicBezTo>
                    <a:pt x="19310" y="1952"/>
                    <a:pt x="20919" y="1952"/>
                    <a:pt x="21992" y="2488"/>
                  </a:cubicBezTo>
                  <a:cubicBezTo>
                    <a:pt x="22528" y="3561"/>
                    <a:pt x="22528" y="5170"/>
                    <a:pt x="22528"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92C05906-BDDF-4EF2-A6A2-53EBC62B1B8B}"/>
                </a:ext>
              </a:extLst>
            </p:cNvPr>
            <p:cNvSpPr/>
            <p:nvPr/>
          </p:nvSpPr>
          <p:spPr>
            <a:xfrm>
              <a:off x="2590668" y="1484595"/>
              <a:ext cx="11800" cy="11868"/>
            </a:xfrm>
            <a:custGeom>
              <a:avLst/>
              <a:gdLst>
                <a:gd name="connsiteX0" fmla="*/ 11800 w 11800"/>
                <a:gd name="connsiteY0" fmla="*/ 5969 h 11868"/>
                <a:gd name="connsiteX1" fmla="*/ 11800 w 11800"/>
                <a:gd name="connsiteY1" fmla="*/ 7041 h 11868"/>
                <a:gd name="connsiteX2" fmla="*/ 10191 w 11800"/>
                <a:gd name="connsiteY2" fmla="*/ 9723 h 11868"/>
                <a:gd name="connsiteX3" fmla="*/ 5900 w 11800"/>
                <a:gd name="connsiteY3" fmla="*/ 11869 h 11868"/>
                <a:gd name="connsiteX4" fmla="*/ 0 w 11800"/>
                <a:gd name="connsiteY4" fmla="*/ 5969 h 11868"/>
                <a:gd name="connsiteX5" fmla="*/ 5900 w 11800"/>
                <a:gd name="connsiteY5" fmla="*/ 68 h 11868"/>
                <a:gd name="connsiteX6" fmla="*/ 11800 w 11800"/>
                <a:gd name="connsiteY6" fmla="*/ 5969 h 1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68">
                  <a:moveTo>
                    <a:pt x="11800" y="5969"/>
                  </a:moveTo>
                  <a:cubicBezTo>
                    <a:pt x="11800" y="6505"/>
                    <a:pt x="11800" y="7041"/>
                    <a:pt x="11800" y="7041"/>
                  </a:cubicBezTo>
                  <a:cubicBezTo>
                    <a:pt x="11800" y="8114"/>
                    <a:pt x="11264" y="9187"/>
                    <a:pt x="10191" y="9723"/>
                  </a:cubicBezTo>
                  <a:cubicBezTo>
                    <a:pt x="9119" y="10796"/>
                    <a:pt x="7509" y="11869"/>
                    <a:pt x="5900" y="11869"/>
                  </a:cubicBezTo>
                  <a:cubicBezTo>
                    <a:pt x="2682" y="11869"/>
                    <a:pt x="0" y="9187"/>
                    <a:pt x="0" y="5969"/>
                  </a:cubicBezTo>
                  <a:cubicBezTo>
                    <a:pt x="0" y="2750"/>
                    <a:pt x="2682" y="68"/>
                    <a:pt x="5900" y="68"/>
                  </a:cubicBezTo>
                  <a:cubicBezTo>
                    <a:pt x="9119" y="-468"/>
                    <a:pt x="11800" y="2214"/>
                    <a:pt x="11800" y="5969"/>
                  </a:cubicBezTo>
                  <a:close/>
                </a:path>
              </a:pathLst>
            </a:custGeom>
            <a:solidFill>
              <a:srgbClr val="000000"/>
            </a:solidFill>
            <a:ln w="5348"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B97A832F-4724-47B9-B09E-8EF8958798BA}"/>
                </a:ext>
              </a:extLst>
            </p:cNvPr>
            <p:cNvSpPr/>
            <p:nvPr/>
          </p:nvSpPr>
          <p:spPr>
            <a:xfrm>
              <a:off x="2598178" y="1485199"/>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5BC3F34A-57E1-4A22-A9FC-0FE8D0DED57F}"/>
                </a:ext>
              </a:extLst>
            </p:cNvPr>
            <p:cNvSpPr/>
            <p:nvPr/>
          </p:nvSpPr>
          <p:spPr>
            <a:xfrm>
              <a:off x="2600860" y="1491636"/>
              <a:ext cx="3218" cy="3897"/>
            </a:xfrm>
            <a:custGeom>
              <a:avLst/>
              <a:gdLst>
                <a:gd name="connsiteX0" fmla="*/ 3218 w 3218"/>
                <a:gd name="connsiteY0" fmla="*/ 2146 h 3897"/>
                <a:gd name="connsiteX1" fmla="*/ 1073 w 3218"/>
                <a:gd name="connsiteY1" fmla="*/ 3755 h 3897"/>
                <a:gd name="connsiteX2" fmla="*/ 0 w 3218"/>
                <a:gd name="connsiteY2" fmla="*/ 2682 h 3897"/>
                <a:gd name="connsiteX3" fmla="*/ 1609 w 3218"/>
                <a:gd name="connsiteY3" fmla="*/ 0 h 3897"/>
                <a:gd name="connsiteX4" fmla="*/ 2146 w 3218"/>
                <a:gd name="connsiteY4" fmla="*/ 0 h 3897"/>
                <a:gd name="connsiteX5" fmla="*/ 3218 w 321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2682" y="0"/>
                    <a:pt x="3218" y="1073"/>
                    <a:pt x="3218" y="2146"/>
                  </a:cubicBezTo>
                  <a:close/>
                </a:path>
              </a:pathLst>
            </a:custGeom>
            <a:solidFill>
              <a:srgbClr val="FFFFFF"/>
            </a:solidFill>
            <a:ln w="5348"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B15F091F-1B62-4BAF-89CF-CF5A713AF755}"/>
                </a:ext>
              </a:extLst>
            </p:cNvPr>
            <p:cNvSpPr/>
            <p:nvPr/>
          </p:nvSpPr>
          <p:spPr>
            <a:xfrm>
              <a:off x="2559534" y="1456130"/>
              <a:ext cx="76190" cy="22633"/>
            </a:xfrm>
            <a:custGeom>
              <a:avLst/>
              <a:gdLst>
                <a:gd name="connsiteX0" fmla="*/ 1634 w 76190"/>
                <a:gd name="connsiteY0" fmla="*/ 22633 h 22633"/>
                <a:gd name="connsiteX1" fmla="*/ 1634 w 76190"/>
                <a:gd name="connsiteY1" fmla="*/ 12442 h 22633"/>
                <a:gd name="connsiteX2" fmla="*/ 3779 w 76190"/>
                <a:gd name="connsiteY2" fmla="*/ 11369 h 22633"/>
                <a:gd name="connsiteX3" fmla="*/ 33280 w 76190"/>
                <a:gd name="connsiteY3" fmla="*/ 2787 h 22633"/>
                <a:gd name="connsiteX4" fmla="*/ 49908 w 76190"/>
                <a:gd name="connsiteY4" fmla="*/ 105 h 22633"/>
                <a:gd name="connsiteX5" fmla="*/ 76191 w 76190"/>
                <a:gd name="connsiteY5" fmla="*/ 14588 h 22633"/>
                <a:gd name="connsiteX6" fmla="*/ 61172 w 76190"/>
                <a:gd name="connsiteY6" fmla="*/ 7615 h 22633"/>
                <a:gd name="connsiteX7" fmla="*/ 49908 w 76190"/>
                <a:gd name="connsiteY7" fmla="*/ 4933 h 22633"/>
                <a:gd name="connsiteX8" fmla="*/ 36498 w 76190"/>
                <a:gd name="connsiteY8" fmla="*/ 8151 h 22633"/>
                <a:gd name="connsiteX9" fmla="*/ 1634 w 76190"/>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90" h="22633">
                  <a:moveTo>
                    <a:pt x="1634" y="22633"/>
                  </a:moveTo>
                  <a:cubicBezTo>
                    <a:pt x="24" y="19415"/>
                    <a:pt x="-1048" y="14588"/>
                    <a:pt x="1634" y="12442"/>
                  </a:cubicBezTo>
                  <a:cubicBezTo>
                    <a:pt x="2170" y="11906"/>
                    <a:pt x="3243" y="11906"/>
                    <a:pt x="3779" y="11369"/>
                  </a:cubicBezTo>
                  <a:cubicBezTo>
                    <a:pt x="13434" y="8687"/>
                    <a:pt x="23625" y="6005"/>
                    <a:pt x="33280" y="2787"/>
                  </a:cubicBezTo>
                  <a:cubicBezTo>
                    <a:pt x="38644" y="1178"/>
                    <a:pt x="44008" y="-431"/>
                    <a:pt x="49908" y="105"/>
                  </a:cubicBezTo>
                  <a:cubicBezTo>
                    <a:pt x="59563" y="642"/>
                    <a:pt x="68145" y="7615"/>
                    <a:pt x="76191" y="14588"/>
                  </a:cubicBezTo>
                  <a:cubicBezTo>
                    <a:pt x="71363" y="11906"/>
                    <a:pt x="66536" y="9760"/>
                    <a:pt x="61172" y="7615"/>
                  </a:cubicBezTo>
                  <a:cubicBezTo>
                    <a:pt x="57418" y="6542"/>
                    <a:pt x="53663" y="4933"/>
                    <a:pt x="49908" y="4933"/>
                  </a:cubicBezTo>
                  <a:cubicBezTo>
                    <a:pt x="45081" y="4933"/>
                    <a:pt x="40790" y="6542"/>
                    <a:pt x="36498" y="8151"/>
                  </a:cubicBezTo>
                  <a:cubicBezTo>
                    <a:pt x="25235" y="13515"/>
                    <a:pt x="13970" y="21024"/>
                    <a:pt x="1634" y="22633"/>
                  </a:cubicBezTo>
                  <a:close/>
                </a:path>
              </a:pathLst>
            </a:custGeom>
            <a:solidFill>
              <a:srgbClr val="000000"/>
            </a:solidFill>
            <a:ln w="5348"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55ABF572-65F5-4E8C-BB96-F6BE6B19617D}"/>
                </a:ext>
              </a:extLst>
            </p:cNvPr>
            <p:cNvSpPr/>
            <p:nvPr/>
          </p:nvSpPr>
          <p:spPr>
            <a:xfrm>
              <a:off x="2452818" y="1478714"/>
              <a:ext cx="58035" cy="28476"/>
            </a:xfrm>
            <a:custGeom>
              <a:avLst/>
              <a:gdLst>
                <a:gd name="connsiteX0" fmla="*/ 1073 w 58035"/>
                <a:gd name="connsiteY0" fmla="*/ 8094 h 28476"/>
                <a:gd name="connsiteX1" fmla="*/ 0 w 58035"/>
                <a:gd name="connsiteY1" fmla="*/ 9167 h 28476"/>
                <a:gd name="connsiteX2" fmla="*/ 0 w 58035"/>
                <a:gd name="connsiteY2" fmla="*/ 10240 h 28476"/>
                <a:gd name="connsiteX3" fmla="*/ 4291 w 58035"/>
                <a:gd name="connsiteY3" fmla="*/ 17213 h 28476"/>
                <a:gd name="connsiteX4" fmla="*/ 17701 w 58035"/>
                <a:gd name="connsiteY4" fmla="*/ 26331 h 28476"/>
                <a:gd name="connsiteX5" fmla="*/ 33792 w 58035"/>
                <a:gd name="connsiteY5" fmla="*/ 27940 h 28476"/>
                <a:gd name="connsiteX6" fmla="*/ 39156 w 58035"/>
                <a:gd name="connsiteY6" fmla="*/ 26331 h 28476"/>
                <a:gd name="connsiteX7" fmla="*/ 52566 w 58035"/>
                <a:gd name="connsiteY7" fmla="*/ 23649 h 28476"/>
                <a:gd name="connsiteX8" fmla="*/ 57929 w 58035"/>
                <a:gd name="connsiteY8" fmla="*/ 22040 h 28476"/>
                <a:gd name="connsiteX9" fmla="*/ 55784 w 58035"/>
                <a:gd name="connsiteY9" fmla="*/ 17213 h 28476"/>
                <a:gd name="connsiteX10" fmla="*/ 45593 w 58035"/>
                <a:gd name="connsiteY10" fmla="*/ 8631 h 28476"/>
                <a:gd name="connsiteX11" fmla="*/ 32183 w 58035"/>
                <a:gd name="connsiteY11" fmla="*/ 1121 h 28476"/>
                <a:gd name="connsiteX12" fmla="*/ 24137 w 58035"/>
                <a:gd name="connsiteY12" fmla="*/ 585 h 28476"/>
                <a:gd name="connsiteX13" fmla="*/ 26819 w 58035"/>
                <a:gd name="connsiteY13" fmla="*/ 1658 h 28476"/>
                <a:gd name="connsiteX14" fmla="*/ 20919 w 58035"/>
                <a:gd name="connsiteY14" fmla="*/ 2730 h 28476"/>
                <a:gd name="connsiteX15" fmla="*/ 14482 w 58035"/>
                <a:gd name="connsiteY15" fmla="*/ 3803 h 28476"/>
                <a:gd name="connsiteX16" fmla="*/ 107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1073" y="8094"/>
                  </a:moveTo>
                  <a:cubicBezTo>
                    <a:pt x="536" y="8094"/>
                    <a:pt x="0" y="8631"/>
                    <a:pt x="0" y="9167"/>
                  </a:cubicBezTo>
                  <a:cubicBezTo>
                    <a:pt x="0" y="9703"/>
                    <a:pt x="0" y="9703"/>
                    <a:pt x="0" y="10240"/>
                  </a:cubicBezTo>
                  <a:cubicBezTo>
                    <a:pt x="536" y="12922"/>
                    <a:pt x="2146" y="15067"/>
                    <a:pt x="4291" y="17213"/>
                  </a:cubicBezTo>
                  <a:cubicBezTo>
                    <a:pt x="8046" y="20967"/>
                    <a:pt x="12337" y="24186"/>
                    <a:pt x="17701" y="26331"/>
                  </a:cubicBezTo>
                  <a:cubicBezTo>
                    <a:pt x="22528" y="28477"/>
                    <a:pt x="28428" y="29013"/>
                    <a:pt x="33792" y="27940"/>
                  </a:cubicBezTo>
                  <a:cubicBezTo>
                    <a:pt x="35401" y="27404"/>
                    <a:pt x="37547" y="26868"/>
                    <a:pt x="39156" y="26331"/>
                  </a:cubicBezTo>
                  <a:cubicBezTo>
                    <a:pt x="43447" y="25258"/>
                    <a:pt x="47738" y="24186"/>
                    <a:pt x="52566" y="23649"/>
                  </a:cubicBezTo>
                  <a:cubicBezTo>
                    <a:pt x="54175" y="23649"/>
                    <a:pt x="56857" y="23649"/>
                    <a:pt x="57929" y="22040"/>
                  </a:cubicBezTo>
                  <a:cubicBezTo>
                    <a:pt x="58466" y="20431"/>
                    <a:pt x="56857" y="18285"/>
                    <a:pt x="55784" y="17213"/>
                  </a:cubicBezTo>
                  <a:cubicBezTo>
                    <a:pt x="52566" y="13994"/>
                    <a:pt x="48811" y="11312"/>
                    <a:pt x="45593" y="8631"/>
                  </a:cubicBezTo>
                  <a:cubicBezTo>
                    <a:pt x="41301" y="5949"/>
                    <a:pt x="37010" y="3267"/>
                    <a:pt x="32183" y="1121"/>
                  </a:cubicBezTo>
                  <a:cubicBezTo>
                    <a:pt x="29501" y="48"/>
                    <a:pt x="26283" y="-488"/>
                    <a:pt x="24137" y="585"/>
                  </a:cubicBezTo>
                  <a:cubicBezTo>
                    <a:pt x="24137" y="585"/>
                    <a:pt x="26819" y="1658"/>
                    <a:pt x="26819" y="1658"/>
                  </a:cubicBezTo>
                  <a:cubicBezTo>
                    <a:pt x="25210" y="2194"/>
                    <a:pt x="22528" y="2194"/>
                    <a:pt x="20919" y="2730"/>
                  </a:cubicBezTo>
                  <a:cubicBezTo>
                    <a:pt x="18773" y="3267"/>
                    <a:pt x="16628" y="3267"/>
                    <a:pt x="14482" y="3803"/>
                  </a:cubicBezTo>
                  <a:cubicBezTo>
                    <a:pt x="8582" y="5412"/>
                    <a:pt x="4827" y="6485"/>
                    <a:pt x="1073" y="8094"/>
                  </a:cubicBezTo>
                  <a:close/>
                </a:path>
              </a:pathLst>
            </a:custGeom>
            <a:solidFill>
              <a:srgbClr val="FFFFFF"/>
            </a:solidFill>
            <a:ln w="5348"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568CECE4-1DD1-4A3C-AEAC-33CAF2B37AFF}"/>
                </a:ext>
              </a:extLst>
            </p:cNvPr>
            <p:cNvSpPr/>
            <p:nvPr/>
          </p:nvSpPr>
          <p:spPr>
            <a:xfrm>
              <a:off x="2444236" y="1476617"/>
              <a:ext cx="64366" cy="31800"/>
            </a:xfrm>
            <a:custGeom>
              <a:avLst/>
              <a:gdLst>
                <a:gd name="connsiteX0" fmla="*/ 8582 w 64366"/>
                <a:gd name="connsiteY0" fmla="*/ 8582 h 31800"/>
                <a:gd name="connsiteX1" fmla="*/ 1609 w 64366"/>
                <a:gd name="connsiteY1" fmla="*/ 6973 h 31800"/>
                <a:gd name="connsiteX2" fmla="*/ 17701 w 64366"/>
                <a:gd name="connsiteY2" fmla="*/ 25746 h 31800"/>
                <a:gd name="connsiteX3" fmla="*/ 31110 w 64366"/>
                <a:gd name="connsiteY3" fmla="*/ 31647 h 31800"/>
                <a:gd name="connsiteX4" fmla="*/ 56320 w 64366"/>
                <a:gd name="connsiteY4" fmla="*/ 26283 h 31800"/>
                <a:gd name="connsiteX5" fmla="*/ 33256 w 64366"/>
                <a:gd name="connsiteY5" fmla="*/ 28428 h 31800"/>
                <a:gd name="connsiteX6" fmla="*/ 9655 w 64366"/>
                <a:gd name="connsiteY6" fmla="*/ 12873 h 31800"/>
                <a:gd name="connsiteX7" fmla="*/ 23601 w 64366"/>
                <a:gd name="connsiteY7" fmla="*/ 10728 h 31800"/>
                <a:gd name="connsiteX8" fmla="*/ 27356 w 64366"/>
                <a:gd name="connsiteY8" fmla="*/ 9655 h 31800"/>
                <a:gd name="connsiteX9" fmla="*/ 43984 w 64366"/>
                <a:gd name="connsiteY9" fmla="*/ 9655 h 31800"/>
                <a:gd name="connsiteX10" fmla="*/ 44520 w 64366"/>
                <a:gd name="connsiteY10" fmla="*/ 9655 h 31800"/>
                <a:gd name="connsiteX11" fmla="*/ 50956 w 64366"/>
                <a:gd name="connsiteY11" fmla="*/ 13410 h 31800"/>
                <a:gd name="connsiteX12" fmla="*/ 64366 w 64366"/>
                <a:gd name="connsiteY12" fmla="*/ 21992 h 31800"/>
                <a:gd name="connsiteX13" fmla="*/ 46129 w 64366"/>
                <a:gd name="connsiteY13" fmla="*/ 4827 h 31800"/>
                <a:gd name="connsiteX14" fmla="*/ 37010 w 64366"/>
                <a:gd name="connsiteY14" fmla="*/ 1073 h 31800"/>
                <a:gd name="connsiteX15" fmla="*/ 23064 w 64366"/>
                <a:gd name="connsiteY15" fmla="*/ 2682 h 31800"/>
                <a:gd name="connsiteX16" fmla="*/ 15555 w 64366"/>
                <a:gd name="connsiteY16" fmla="*/ 1073 h 31800"/>
                <a:gd name="connsiteX17" fmla="*/ 11800 w 64366"/>
                <a:gd name="connsiteY17" fmla="*/ 0 h 31800"/>
                <a:gd name="connsiteX18" fmla="*/ 15019 w 64366"/>
                <a:gd name="connsiteY18" fmla="*/ 2682 h 31800"/>
                <a:gd name="connsiteX19" fmla="*/ 18237 w 64366"/>
                <a:gd name="connsiteY19" fmla="*/ 4291 h 31800"/>
                <a:gd name="connsiteX20" fmla="*/ 17164 w 64366"/>
                <a:gd name="connsiteY20" fmla="*/ 4291 h 31800"/>
                <a:gd name="connsiteX21" fmla="*/ 8582 w 64366"/>
                <a:gd name="connsiteY21" fmla="*/ 2682 h 31800"/>
                <a:gd name="connsiteX22" fmla="*/ 4827 w 64366"/>
                <a:gd name="connsiteY22" fmla="*/ 1609 h 31800"/>
                <a:gd name="connsiteX23" fmla="*/ 8046 w 64366"/>
                <a:gd name="connsiteY23" fmla="*/ 3755 h 31800"/>
                <a:gd name="connsiteX24" fmla="*/ 10191 w 64366"/>
                <a:gd name="connsiteY24" fmla="*/ 4827 h 31800"/>
                <a:gd name="connsiteX25" fmla="*/ 0 w 64366"/>
                <a:gd name="connsiteY25" fmla="*/ 2682 h 31800"/>
                <a:gd name="connsiteX26" fmla="*/ 8582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8582" y="8582"/>
                  </a:moveTo>
                  <a:cubicBezTo>
                    <a:pt x="5900" y="8582"/>
                    <a:pt x="3755" y="8046"/>
                    <a:pt x="1609" y="6973"/>
                  </a:cubicBezTo>
                  <a:cubicBezTo>
                    <a:pt x="5364" y="14482"/>
                    <a:pt x="11264" y="20919"/>
                    <a:pt x="17701" y="25746"/>
                  </a:cubicBezTo>
                  <a:cubicBezTo>
                    <a:pt x="21455" y="28428"/>
                    <a:pt x="26283" y="31110"/>
                    <a:pt x="31110" y="31647"/>
                  </a:cubicBezTo>
                  <a:cubicBezTo>
                    <a:pt x="39692" y="32719"/>
                    <a:pt x="47738" y="27892"/>
                    <a:pt x="56320" y="26283"/>
                  </a:cubicBezTo>
                  <a:cubicBezTo>
                    <a:pt x="48811" y="26283"/>
                    <a:pt x="41302" y="28965"/>
                    <a:pt x="33256" y="28428"/>
                  </a:cubicBezTo>
                  <a:cubicBezTo>
                    <a:pt x="23601" y="27892"/>
                    <a:pt x="14482" y="21455"/>
                    <a:pt x="9655" y="12873"/>
                  </a:cubicBezTo>
                  <a:cubicBezTo>
                    <a:pt x="14482" y="13410"/>
                    <a:pt x="19310" y="11800"/>
                    <a:pt x="23601" y="10728"/>
                  </a:cubicBezTo>
                  <a:cubicBezTo>
                    <a:pt x="24674" y="10191"/>
                    <a:pt x="26283" y="10191"/>
                    <a:pt x="27356" y="9655"/>
                  </a:cubicBezTo>
                  <a:cubicBezTo>
                    <a:pt x="32719" y="8046"/>
                    <a:pt x="38620" y="8046"/>
                    <a:pt x="43984" y="9655"/>
                  </a:cubicBezTo>
                  <a:cubicBezTo>
                    <a:pt x="43984" y="9655"/>
                    <a:pt x="43984" y="9655"/>
                    <a:pt x="44520" y="9655"/>
                  </a:cubicBezTo>
                  <a:cubicBezTo>
                    <a:pt x="46665" y="10728"/>
                    <a:pt x="48811" y="11800"/>
                    <a:pt x="50956" y="13410"/>
                  </a:cubicBezTo>
                  <a:cubicBezTo>
                    <a:pt x="55784" y="16628"/>
                    <a:pt x="60075" y="19310"/>
                    <a:pt x="64366" y="21992"/>
                  </a:cubicBezTo>
                  <a:cubicBezTo>
                    <a:pt x="59539" y="15019"/>
                    <a:pt x="53638" y="9118"/>
                    <a:pt x="46129" y="4827"/>
                  </a:cubicBezTo>
                  <a:cubicBezTo>
                    <a:pt x="43447" y="3218"/>
                    <a:pt x="40229" y="1609"/>
                    <a:pt x="37010" y="1073"/>
                  </a:cubicBezTo>
                  <a:cubicBezTo>
                    <a:pt x="32183" y="536"/>
                    <a:pt x="27892" y="1609"/>
                    <a:pt x="23064" y="2682"/>
                  </a:cubicBezTo>
                  <a:cubicBezTo>
                    <a:pt x="20383" y="2146"/>
                    <a:pt x="17701" y="1609"/>
                    <a:pt x="15555" y="1073"/>
                  </a:cubicBezTo>
                  <a:cubicBezTo>
                    <a:pt x="13410" y="536"/>
                    <a:pt x="11800" y="0"/>
                    <a:pt x="11800" y="0"/>
                  </a:cubicBezTo>
                  <a:cubicBezTo>
                    <a:pt x="11800" y="0"/>
                    <a:pt x="12873" y="1073"/>
                    <a:pt x="15019" y="2682"/>
                  </a:cubicBezTo>
                  <a:cubicBezTo>
                    <a:pt x="16092" y="3218"/>
                    <a:pt x="17164" y="3755"/>
                    <a:pt x="18237" y="4291"/>
                  </a:cubicBezTo>
                  <a:cubicBezTo>
                    <a:pt x="17701" y="4291"/>
                    <a:pt x="17701" y="4291"/>
                    <a:pt x="17164" y="4291"/>
                  </a:cubicBezTo>
                  <a:cubicBezTo>
                    <a:pt x="13946" y="3755"/>
                    <a:pt x="10728" y="3218"/>
                    <a:pt x="8582" y="2682"/>
                  </a:cubicBezTo>
                  <a:cubicBezTo>
                    <a:pt x="6437" y="2146"/>
                    <a:pt x="4827" y="1609"/>
                    <a:pt x="4827" y="1609"/>
                  </a:cubicBezTo>
                  <a:cubicBezTo>
                    <a:pt x="4827" y="1609"/>
                    <a:pt x="5900" y="2682"/>
                    <a:pt x="8046" y="3755"/>
                  </a:cubicBezTo>
                  <a:cubicBezTo>
                    <a:pt x="8582" y="4291"/>
                    <a:pt x="9655" y="4291"/>
                    <a:pt x="10191" y="4827"/>
                  </a:cubicBezTo>
                  <a:cubicBezTo>
                    <a:pt x="6437" y="4827"/>
                    <a:pt x="3218" y="4827"/>
                    <a:pt x="0" y="2682"/>
                  </a:cubicBezTo>
                  <a:cubicBezTo>
                    <a:pt x="2682" y="5900"/>
                    <a:pt x="5364" y="7509"/>
                    <a:pt x="8582" y="8582"/>
                  </a:cubicBezTo>
                  <a:close/>
                </a:path>
              </a:pathLst>
            </a:custGeom>
            <a:solidFill>
              <a:srgbClr val="000000"/>
            </a:solidFill>
            <a:ln w="5348"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906CBE6C-3311-41CE-9035-35250BC8D8DF}"/>
                </a:ext>
              </a:extLst>
            </p:cNvPr>
            <p:cNvSpPr/>
            <p:nvPr/>
          </p:nvSpPr>
          <p:spPr>
            <a:xfrm>
              <a:off x="2467300" y="1484321"/>
              <a:ext cx="22528" cy="18579"/>
            </a:xfrm>
            <a:custGeom>
              <a:avLst/>
              <a:gdLst>
                <a:gd name="connsiteX0" fmla="*/ 0 w 22528"/>
                <a:gd name="connsiteY0" fmla="*/ 7315 h 18579"/>
                <a:gd name="connsiteX1" fmla="*/ 11264 w 22528"/>
                <a:gd name="connsiteY1" fmla="*/ 18579 h 18579"/>
                <a:gd name="connsiteX2" fmla="*/ 22528 w 22528"/>
                <a:gd name="connsiteY2" fmla="*/ 7315 h 18579"/>
                <a:gd name="connsiteX3" fmla="*/ 20919 w 22528"/>
                <a:gd name="connsiteY3" fmla="*/ 1415 h 18579"/>
                <a:gd name="connsiteX4" fmla="*/ 4291 w 22528"/>
                <a:gd name="connsiteY4" fmla="*/ 1415 h 18579"/>
                <a:gd name="connsiteX5" fmla="*/ 536 w 22528"/>
                <a:gd name="connsiteY5" fmla="*/ 2488 h 18579"/>
                <a:gd name="connsiteX6" fmla="*/ 0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0" y="7315"/>
                  </a:moveTo>
                  <a:cubicBezTo>
                    <a:pt x="0" y="13752"/>
                    <a:pt x="4828" y="18579"/>
                    <a:pt x="11264" y="18579"/>
                  </a:cubicBezTo>
                  <a:cubicBezTo>
                    <a:pt x="17701" y="18579"/>
                    <a:pt x="22528" y="13216"/>
                    <a:pt x="22528" y="7315"/>
                  </a:cubicBezTo>
                  <a:cubicBezTo>
                    <a:pt x="22528" y="5170"/>
                    <a:pt x="21992" y="3024"/>
                    <a:pt x="20919" y="1415"/>
                  </a:cubicBezTo>
                  <a:cubicBezTo>
                    <a:pt x="15555" y="-730"/>
                    <a:pt x="9655" y="-194"/>
                    <a:pt x="4291" y="1415"/>
                  </a:cubicBezTo>
                  <a:cubicBezTo>
                    <a:pt x="3218" y="1952"/>
                    <a:pt x="1609" y="1952"/>
                    <a:pt x="536" y="2488"/>
                  </a:cubicBezTo>
                  <a:cubicBezTo>
                    <a:pt x="0" y="4097"/>
                    <a:pt x="0" y="5706"/>
                    <a:pt x="0"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B8BDAB18-80F7-4C60-AD3D-3FEB7E1CE98E}"/>
                </a:ext>
              </a:extLst>
            </p:cNvPr>
            <p:cNvSpPr/>
            <p:nvPr/>
          </p:nvSpPr>
          <p:spPr>
            <a:xfrm>
              <a:off x="2473737" y="1484663"/>
              <a:ext cx="11800" cy="11800"/>
            </a:xfrm>
            <a:custGeom>
              <a:avLst/>
              <a:gdLst>
                <a:gd name="connsiteX0" fmla="*/ 11800 w 11800"/>
                <a:gd name="connsiteY0" fmla="*/ 5900 h 11800"/>
                <a:gd name="connsiteX1" fmla="*/ 11800 w 11800"/>
                <a:gd name="connsiteY1" fmla="*/ 6973 h 11800"/>
                <a:gd name="connsiteX2" fmla="*/ 10191 w 11800"/>
                <a:gd name="connsiteY2" fmla="*/ 9655 h 11800"/>
                <a:gd name="connsiteX3" fmla="*/ 5900 w 11800"/>
                <a:gd name="connsiteY3" fmla="*/ 11800 h 11800"/>
                <a:gd name="connsiteX4" fmla="*/ 0 w 11800"/>
                <a:gd name="connsiteY4" fmla="*/ 5900 h 11800"/>
                <a:gd name="connsiteX5" fmla="*/ 5900 w 11800"/>
                <a:gd name="connsiteY5" fmla="*/ 0 h 11800"/>
                <a:gd name="connsiteX6" fmla="*/ 11800 w 11800"/>
                <a:gd name="connsiteY6" fmla="*/ 5900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00">
                  <a:moveTo>
                    <a:pt x="11800" y="5900"/>
                  </a:moveTo>
                  <a:cubicBezTo>
                    <a:pt x="11800" y="6437"/>
                    <a:pt x="11800" y="6973"/>
                    <a:pt x="11800" y="6973"/>
                  </a:cubicBezTo>
                  <a:cubicBezTo>
                    <a:pt x="11800" y="8046"/>
                    <a:pt x="11264" y="9118"/>
                    <a:pt x="10191" y="9655"/>
                  </a:cubicBezTo>
                  <a:cubicBezTo>
                    <a:pt x="9119" y="10728"/>
                    <a:pt x="7509" y="11800"/>
                    <a:pt x="5900" y="11800"/>
                  </a:cubicBezTo>
                  <a:cubicBezTo>
                    <a:pt x="2682" y="11800"/>
                    <a:pt x="0" y="9118"/>
                    <a:pt x="0" y="5900"/>
                  </a:cubicBezTo>
                  <a:cubicBezTo>
                    <a:pt x="0" y="2682"/>
                    <a:pt x="2682" y="0"/>
                    <a:pt x="5900" y="0"/>
                  </a:cubicBezTo>
                  <a:cubicBezTo>
                    <a:pt x="9119" y="0"/>
                    <a:pt x="11800" y="2682"/>
                    <a:pt x="11800" y="5900"/>
                  </a:cubicBezTo>
                  <a:close/>
                </a:path>
              </a:pathLst>
            </a:custGeom>
            <a:solidFill>
              <a:srgbClr val="000000"/>
            </a:solidFill>
            <a:ln w="5348"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AD08D371-C775-4E87-B582-D5A6AD01924F}"/>
                </a:ext>
              </a:extLst>
            </p:cNvPr>
            <p:cNvSpPr/>
            <p:nvPr/>
          </p:nvSpPr>
          <p:spPr>
            <a:xfrm>
              <a:off x="2481246" y="1485736"/>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9F37673C-BA97-4485-ABDD-905079D89176}"/>
                </a:ext>
              </a:extLst>
            </p:cNvPr>
            <p:cNvSpPr/>
            <p:nvPr/>
          </p:nvSpPr>
          <p:spPr>
            <a:xfrm>
              <a:off x="2483928" y="1492172"/>
              <a:ext cx="3428" cy="3897"/>
            </a:xfrm>
            <a:custGeom>
              <a:avLst/>
              <a:gdLst>
                <a:gd name="connsiteX0" fmla="*/ 3218 w 3428"/>
                <a:gd name="connsiteY0" fmla="*/ 2146 h 3897"/>
                <a:gd name="connsiteX1" fmla="*/ 1073 w 3428"/>
                <a:gd name="connsiteY1" fmla="*/ 3755 h 3897"/>
                <a:gd name="connsiteX2" fmla="*/ 0 w 3428"/>
                <a:gd name="connsiteY2" fmla="*/ 2682 h 3897"/>
                <a:gd name="connsiteX3" fmla="*/ 1609 w 3428"/>
                <a:gd name="connsiteY3" fmla="*/ 0 h 3897"/>
                <a:gd name="connsiteX4" fmla="*/ 2146 w 3428"/>
                <a:gd name="connsiteY4" fmla="*/ 0 h 3897"/>
                <a:gd name="connsiteX5" fmla="*/ 3218 w 342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3218" y="0"/>
                    <a:pt x="3755" y="1073"/>
                    <a:pt x="3218" y="2146"/>
                  </a:cubicBezTo>
                  <a:close/>
                </a:path>
              </a:pathLst>
            </a:custGeom>
            <a:solidFill>
              <a:srgbClr val="FFFFFF"/>
            </a:solidFill>
            <a:ln w="5348"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A9C83DB4-A829-4621-8EF1-4D2F66850E0B}"/>
                </a:ext>
              </a:extLst>
            </p:cNvPr>
            <p:cNvSpPr/>
            <p:nvPr/>
          </p:nvSpPr>
          <p:spPr>
            <a:xfrm>
              <a:off x="2432435" y="1456130"/>
              <a:ext cx="81018" cy="22633"/>
            </a:xfrm>
            <a:custGeom>
              <a:avLst/>
              <a:gdLst>
                <a:gd name="connsiteX0" fmla="*/ 79385 w 81018"/>
                <a:gd name="connsiteY0" fmla="*/ 22633 h 22633"/>
                <a:gd name="connsiteX1" fmla="*/ 79385 w 81018"/>
                <a:gd name="connsiteY1" fmla="*/ 12442 h 22633"/>
                <a:gd name="connsiteX2" fmla="*/ 76703 w 81018"/>
                <a:gd name="connsiteY2" fmla="*/ 11369 h 22633"/>
                <a:gd name="connsiteX3" fmla="*/ 45593 w 81018"/>
                <a:gd name="connsiteY3" fmla="*/ 2787 h 22633"/>
                <a:gd name="connsiteX4" fmla="*/ 27892 w 81018"/>
                <a:gd name="connsiteY4" fmla="*/ 105 h 22633"/>
                <a:gd name="connsiteX5" fmla="*/ 0 w 81018"/>
                <a:gd name="connsiteY5" fmla="*/ 14588 h 22633"/>
                <a:gd name="connsiteX6" fmla="*/ 15555 w 81018"/>
                <a:gd name="connsiteY6" fmla="*/ 7615 h 22633"/>
                <a:gd name="connsiteX7" fmla="*/ 27356 w 81018"/>
                <a:gd name="connsiteY7" fmla="*/ 4933 h 22633"/>
                <a:gd name="connsiteX8" fmla="*/ 41838 w 81018"/>
                <a:gd name="connsiteY8" fmla="*/ 8151 h 22633"/>
                <a:gd name="connsiteX9" fmla="*/ 79385 w 81018"/>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18" h="22633">
                  <a:moveTo>
                    <a:pt x="79385" y="22633"/>
                  </a:moveTo>
                  <a:cubicBezTo>
                    <a:pt x="80994" y="19415"/>
                    <a:pt x="82067" y="14588"/>
                    <a:pt x="79385" y="12442"/>
                  </a:cubicBezTo>
                  <a:cubicBezTo>
                    <a:pt x="78848" y="11906"/>
                    <a:pt x="77776" y="11906"/>
                    <a:pt x="76703" y="11369"/>
                  </a:cubicBezTo>
                  <a:cubicBezTo>
                    <a:pt x="66512" y="8687"/>
                    <a:pt x="55784" y="6005"/>
                    <a:pt x="45593" y="2787"/>
                  </a:cubicBezTo>
                  <a:cubicBezTo>
                    <a:pt x="39692" y="1178"/>
                    <a:pt x="33792" y="-431"/>
                    <a:pt x="27892" y="105"/>
                  </a:cubicBezTo>
                  <a:cubicBezTo>
                    <a:pt x="17164" y="642"/>
                    <a:pt x="8582" y="7615"/>
                    <a:pt x="0" y="14588"/>
                  </a:cubicBezTo>
                  <a:cubicBezTo>
                    <a:pt x="4828" y="11906"/>
                    <a:pt x="10191" y="9760"/>
                    <a:pt x="15555" y="7615"/>
                  </a:cubicBezTo>
                  <a:cubicBezTo>
                    <a:pt x="19310" y="6542"/>
                    <a:pt x="23065" y="4933"/>
                    <a:pt x="27356" y="4933"/>
                  </a:cubicBezTo>
                  <a:cubicBezTo>
                    <a:pt x="32183" y="4933"/>
                    <a:pt x="37011" y="6542"/>
                    <a:pt x="41838" y="8151"/>
                  </a:cubicBezTo>
                  <a:cubicBezTo>
                    <a:pt x="54175" y="13515"/>
                    <a:pt x="66512" y="21024"/>
                    <a:pt x="79385" y="22633"/>
                  </a:cubicBezTo>
                  <a:close/>
                </a:path>
              </a:pathLst>
            </a:custGeom>
            <a:solidFill>
              <a:srgbClr val="000000"/>
            </a:solidFill>
            <a:ln w="5348"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B51585F-D022-4851-8B4E-351DBFB59C1F}"/>
                </a:ext>
              </a:extLst>
            </p:cNvPr>
            <p:cNvSpPr/>
            <p:nvPr/>
          </p:nvSpPr>
          <p:spPr>
            <a:xfrm>
              <a:off x="2517498" y="1554993"/>
              <a:ext cx="38841" cy="13029"/>
            </a:xfrm>
            <a:custGeom>
              <a:avLst/>
              <a:gdLst>
                <a:gd name="connsiteX0" fmla="*/ 12023 w 38841"/>
                <a:gd name="connsiteY0" fmla="*/ 4764 h 13029"/>
                <a:gd name="connsiteX1" fmla="*/ 19532 w 38841"/>
                <a:gd name="connsiteY1" fmla="*/ 8519 h 13029"/>
                <a:gd name="connsiteX2" fmla="*/ 27578 w 38841"/>
                <a:gd name="connsiteY2" fmla="*/ 6910 h 13029"/>
                <a:gd name="connsiteX3" fmla="*/ 30260 w 38841"/>
                <a:gd name="connsiteY3" fmla="*/ 4228 h 13029"/>
                <a:gd name="connsiteX4" fmla="*/ 34014 w 38841"/>
                <a:gd name="connsiteY4" fmla="*/ 1546 h 13029"/>
                <a:gd name="connsiteX5" fmla="*/ 36696 w 38841"/>
                <a:gd name="connsiteY5" fmla="*/ 473 h 13029"/>
                <a:gd name="connsiteX6" fmla="*/ 38842 w 38841"/>
                <a:gd name="connsiteY6" fmla="*/ 2619 h 13029"/>
                <a:gd name="connsiteX7" fmla="*/ 37233 w 38841"/>
                <a:gd name="connsiteY7" fmla="*/ 4764 h 13029"/>
                <a:gd name="connsiteX8" fmla="*/ 30796 w 38841"/>
                <a:gd name="connsiteY8" fmla="*/ 7446 h 13029"/>
                <a:gd name="connsiteX9" fmla="*/ 27578 w 38841"/>
                <a:gd name="connsiteY9" fmla="*/ 10128 h 13029"/>
                <a:gd name="connsiteX10" fmla="*/ 17386 w 38841"/>
                <a:gd name="connsiteY10" fmla="*/ 12274 h 13029"/>
                <a:gd name="connsiteX11" fmla="*/ 7195 w 38841"/>
                <a:gd name="connsiteY11" fmla="*/ 5301 h 13029"/>
                <a:gd name="connsiteX12" fmla="*/ 2368 w 38841"/>
                <a:gd name="connsiteY12" fmla="*/ 4764 h 13029"/>
                <a:gd name="connsiteX13" fmla="*/ 222 w 38841"/>
                <a:gd name="connsiteY13" fmla="*/ 3691 h 13029"/>
                <a:gd name="connsiteX14" fmla="*/ 758 w 38841"/>
                <a:gd name="connsiteY14" fmla="*/ 1010 h 13029"/>
                <a:gd name="connsiteX15" fmla="*/ 12023 w 38841"/>
                <a:gd name="connsiteY15" fmla="*/ 4764 h 1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41" h="13029">
                  <a:moveTo>
                    <a:pt x="12023" y="4764"/>
                  </a:moveTo>
                  <a:cubicBezTo>
                    <a:pt x="14168" y="6373"/>
                    <a:pt x="16850" y="7982"/>
                    <a:pt x="19532" y="8519"/>
                  </a:cubicBezTo>
                  <a:cubicBezTo>
                    <a:pt x="22214" y="9055"/>
                    <a:pt x="25432" y="8519"/>
                    <a:pt x="27578" y="6910"/>
                  </a:cubicBezTo>
                  <a:cubicBezTo>
                    <a:pt x="28650" y="6373"/>
                    <a:pt x="29187" y="5301"/>
                    <a:pt x="30260" y="4228"/>
                  </a:cubicBezTo>
                  <a:cubicBezTo>
                    <a:pt x="31332" y="3155"/>
                    <a:pt x="32941" y="2082"/>
                    <a:pt x="34014" y="1546"/>
                  </a:cubicBezTo>
                  <a:cubicBezTo>
                    <a:pt x="35087" y="1010"/>
                    <a:pt x="36160" y="473"/>
                    <a:pt x="36696" y="473"/>
                  </a:cubicBezTo>
                  <a:cubicBezTo>
                    <a:pt x="37769" y="473"/>
                    <a:pt x="38842" y="1546"/>
                    <a:pt x="38842" y="2619"/>
                  </a:cubicBezTo>
                  <a:cubicBezTo>
                    <a:pt x="38842" y="3691"/>
                    <a:pt x="37769" y="4228"/>
                    <a:pt x="37233" y="4764"/>
                  </a:cubicBezTo>
                  <a:cubicBezTo>
                    <a:pt x="35087" y="5837"/>
                    <a:pt x="32405" y="5837"/>
                    <a:pt x="30796" y="7446"/>
                  </a:cubicBezTo>
                  <a:cubicBezTo>
                    <a:pt x="29723" y="7982"/>
                    <a:pt x="28650" y="9055"/>
                    <a:pt x="27578" y="10128"/>
                  </a:cubicBezTo>
                  <a:cubicBezTo>
                    <a:pt x="24359" y="12810"/>
                    <a:pt x="21678" y="13883"/>
                    <a:pt x="17386" y="12274"/>
                  </a:cubicBezTo>
                  <a:cubicBezTo>
                    <a:pt x="13632" y="10664"/>
                    <a:pt x="10950" y="6373"/>
                    <a:pt x="7195" y="5301"/>
                  </a:cubicBezTo>
                  <a:cubicBezTo>
                    <a:pt x="6122" y="4764"/>
                    <a:pt x="3977" y="4764"/>
                    <a:pt x="2368" y="4764"/>
                  </a:cubicBezTo>
                  <a:cubicBezTo>
                    <a:pt x="1831" y="4764"/>
                    <a:pt x="758" y="4228"/>
                    <a:pt x="222" y="3691"/>
                  </a:cubicBezTo>
                  <a:cubicBezTo>
                    <a:pt x="-314" y="2619"/>
                    <a:pt x="222" y="1546"/>
                    <a:pt x="758" y="1010"/>
                  </a:cubicBezTo>
                  <a:cubicBezTo>
                    <a:pt x="5586" y="-2209"/>
                    <a:pt x="9877" y="3155"/>
                    <a:pt x="12023" y="4764"/>
                  </a:cubicBezTo>
                  <a:close/>
                </a:path>
              </a:pathLst>
            </a:custGeom>
            <a:solidFill>
              <a:srgbClr val="000000"/>
            </a:solidFill>
            <a:ln w="5348"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415DF092-A84C-4ECF-80D0-445EA570993D}"/>
                </a:ext>
              </a:extLst>
            </p:cNvPr>
            <p:cNvSpPr/>
            <p:nvPr/>
          </p:nvSpPr>
          <p:spPr>
            <a:xfrm>
              <a:off x="2494656" y="1584766"/>
              <a:ext cx="88503" cy="43570"/>
            </a:xfrm>
            <a:custGeom>
              <a:avLst/>
              <a:gdLst>
                <a:gd name="connsiteX0" fmla="*/ 0 w 88503"/>
                <a:gd name="connsiteY0" fmla="*/ 9320 h 43570"/>
                <a:gd name="connsiteX1" fmla="*/ 32183 w 88503"/>
                <a:gd name="connsiteY1" fmla="*/ 40430 h 43570"/>
                <a:gd name="connsiteX2" fmla="*/ 38620 w 88503"/>
                <a:gd name="connsiteY2" fmla="*/ 43112 h 43570"/>
                <a:gd name="connsiteX3" fmla="*/ 51493 w 88503"/>
                <a:gd name="connsiteY3" fmla="*/ 42575 h 43570"/>
                <a:gd name="connsiteX4" fmla="*/ 75094 w 88503"/>
                <a:gd name="connsiteY4" fmla="*/ 29702 h 43570"/>
                <a:gd name="connsiteX5" fmla="*/ 88503 w 88503"/>
                <a:gd name="connsiteY5" fmla="*/ 10392 h 43570"/>
                <a:gd name="connsiteX6" fmla="*/ 55784 w 88503"/>
                <a:gd name="connsiteY6" fmla="*/ 201 h 43570"/>
                <a:gd name="connsiteX7" fmla="*/ 50420 w 88503"/>
                <a:gd name="connsiteY7" fmla="*/ 1810 h 43570"/>
                <a:gd name="connsiteX8" fmla="*/ 45056 w 88503"/>
                <a:gd name="connsiteY8" fmla="*/ 3956 h 43570"/>
                <a:gd name="connsiteX9" fmla="*/ 40229 w 88503"/>
                <a:gd name="connsiteY9" fmla="*/ 2347 h 43570"/>
                <a:gd name="connsiteX10" fmla="*/ 32183 w 88503"/>
                <a:gd name="connsiteY10" fmla="*/ 1810 h 43570"/>
                <a:gd name="connsiteX11" fmla="*/ 0 w 88503"/>
                <a:gd name="connsiteY11" fmla="*/ 9320 h 4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03" h="43570">
                  <a:moveTo>
                    <a:pt x="0" y="9320"/>
                  </a:moveTo>
                  <a:cubicBezTo>
                    <a:pt x="8046" y="23802"/>
                    <a:pt x="18773" y="33993"/>
                    <a:pt x="32183" y="40430"/>
                  </a:cubicBezTo>
                  <a:cubicBezTo>
                    <a:pt x="34329" y="41503"/>
                    <a:pt x="36474" y="42575"/>
                    <a:pt x="38620" y="43112"/>
                  </a:cubicBezTo>
                  <a:cubicBezTo>
                    <a:pt x="42911" y="44185"/>
                    <a:pt x="47738" y="43112"/>
                    <a:pt x="51493" y="42575"/>
                  </a:cubicBezTo>
                  <a:cubicBezTo>
                    <a:pt x="60075" y="40966"/>
                    <a:pt x="68121" y="36675"/>
                    <a:pt x="75094" y="29702"/>
                  </a:cubicBezTo>
                  <a:cubicBezTo>
                    <a:pt x="80458" y="23802"/>
                    <a:pt x="84212" y="17365"/>
                    <a:pt x="88503" y="10392"/>
                  </a:cubicBezTo>
                  <a:cubicBezTo>
                    <a:pt x="78312" y="9856"/>
                    <a:pt x="63293" y="2883"/>
                    <a:pt x="55784" y="201"/>
                  </a:cubicBezTo>
                  <a:cubicBezTo>
                    <a:pt x="53638" y="-335"/>
                    <a:pt x="52029" y="201"/>
                    <a:pt x="50420" y="1810"/>
                  </a:cubicBezTo>
                  <a:cubicBezTo>
                    <a:pt x="48811" y="3419"/>
                    <a:pt x="46665" y="3956"/>
                    <a:pt x="45056" y="3956"/>
                  </a:cubicBezTo>
                  <a:cubicBezTo>
                    <a:pt x="43447" y="3956"/>
                    <a:pt x="41838" y="3419"/>
                    <a:pt x="40229" y="2347"/>
                  </a:cubicBezTo>
                  <a:cubicBezTo>
                    <a:pt x="37547" y="738"/>
                    <a:pt x="34865" y="738"/>
                    <a:pt x="32183" y="1810"/>
                  </a:cubicBezTo>
                  <a:cubicBezTo>
                    <a:pt x="19310" y="6101"/>
                    <a:pt x="6973" y="7711"/>
                    <a:pt x="0" y="9320"/>
                  </a:cubicBezTo>
                  <a:close/>
                </a:path>
              </a:pathLst>
            </a:custGeom>
            <a:solidFill>
              <a:srgbClr val="BE1E2D"/>
            </a:solidFill>
            <a:ln w="5348"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0CFA43A-E2A5-42D4-B434-CCF7C99BAFEB}"/>
                </a:ext>
              </a:extLst>
            </p:cNvPr>
            <p:cNvSpPr/>
            <p:nvPr/>
          </p:nvSpPr>
          <p:spPr>
            <a:xfrm>
              <a:off x="2509674" y="1598376"/>
              <a:ext cx="58465" cy="13409"/>
            </a:xfrm>
            <a:custGeom>
              <a:avLst/>
              <a:gdLst>
                <a:gd name="connsiteX0" fmla="*/ 0 w 58465"/>
                <a:gd name="connsiteY0" fmla="*/ 1073 h 13409"/>
                <a:gd name="connsiteX1" fmla="*/ 58466 w 58465"/>
                <a:gd name="connsiteY1" fmla="*/ 0 h 13409"/>
                <a:gd name="connsiteX2" fmla="*/ 28965 w 58465"/>
                <a:gd name="connsiteY2" fmla="*/ 13410 h 13409"/>
                <a:gd name="connsiteX3" fmla="*/ 0 w 58465"/>
                <a:gd name="connsiteY3" fmla="*/ 1073 h 13409"/>
              </a:gdLst>
              <a:ahLst/>
              <a:cxnLst>
                <a:cxn ang="0">
                  <a:pos x="connsiteX0" y="connsiteY0"/>
                </a:cxn>
                <a:cxn ang="0">
                  <a:pos x="connsiteX1" y="connsiteY1"/>
                </a:cxn>
                <a:cxn ang="0">
                  <a:pos x="connsiteX2" y="connsiteY2"/>
                </a:cxn>
                <a:cxn ang="0">
                  <a:pos x="connsiteX3" y="connsiteY3"/>
                </a:cxn>
              </a:cxnLst>
              <a:rect l="l" t="t" r="r" b="b"/>
              <a:pathLst>
                <a:path w="58465" h="13409">
                  <a:moveTo>
                    <a:pt x="0" y="1073"/>
                  </a:moveTo>
                  <a:cubicBezTo>
                    <a:pt x="12873" y="3218"/>
                    <a:pt x="38620" y="2146"/>
                    <a:pt x="58466" y="0"/>
                  </a:cubicBezTo>
                  <a:cubicBezTo>
                    <a:pt x="50956" y="9119"/>
                    <a:pt x="40229" y="13410"/>
                    <a:pt x="28965" y="13410"/>
                  </a:cubicBezTo>
                  <a:cubicBezTo>
                    <a:pt x="17701" y="13410"/>
                    <a:pt x="9655" y="7509"/>
                    <a:pt x="0" y="1073"/>
                  </a:cubicBezTo>
                  <a:close/>
                </a:path>
              </a:pathLst>
            </a:custGeom>
            <a:solidFill>
              <a:srgbClr val="FFFFFF"/>
            </a:solidFill>
            <a:ln w="5348"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338B0CBA-B07B-41FC-9C0C-CC442F8C786F}"/>
                </a:ext>
              </a:extLst>
            </p:cNvPr>
            <p:cNvSpPr/>
            <p:nvPr/>
          </p:nvSpPr>
          <p:spPr>
            <a:xfrm>
              <a:off x="2621242" y="1831167"/>
              <a:ext cx="175397" cy="577148"/>
            </a:xfrm>
            <a:custGeom>
              <a:avLst/>
              <a:gdLst>
                <a:gd name="connsiteX0" fmla="*/ 4827 w 175397"/>
                <a:gd name="connsiteY0" fmla="*/ 577148 h 577148"/>
                <a:gd name="connsiteX1" fmla="*/ 1609 w 175397"/>
                <a:gd name="connsiteY1" fmla="*/ 571785 h 577148"/>
                <a:gd name="connsiteX2" fmla="*/ 0 w 175397"/>
                <a:gd name="connsiteY2" fmla="*/ 569103 h 577148"/>
                <a:gd name="connsiteX3" fmla="*/ 130341 w 175397"/>
                <a:gd name="connsiteY3" fmla="*/ 503127 h 577148"/>
                <a:gd name="connsiteX4" fmla="*/ 135705 w 175397"/>
                <a:gd name="connsiteY4" fmla="*/ 500446 h 577148"/>
                <a:gd name="connsiteX5" fmla="*/ 133023 w 175397"/>
                <a:gd name="connsiteY5" fmla="*/ 456998 h 577148"/>
                <a:gd name="connsiteX6" fmla="*/ 133023 w 175397"/>
                <a:gd name="connsiteY6" fmla="*/ 456998 h 577148"/>
                <a:gd name="connsiteX7" fmla="*/ 130341 w 175397"/>
                <a:gd name="connsiteY7" fmla="*/ 348649 h 577148"/>
                <a:gd name="connsiteX8" fmla="*/ 131414 w 175397"/>
                <a:gd name="connsiteY8" fmla="*/ 327730 h 577148"/>
                <a:gd name="connsiteX9" fmla="*/ 159306 w 175397"/>
                <a:gd name="connsiteY9" fmla="*/ 0 h 577148"/>
                <a:gd name="connsiteX10" fmla="*/ 155015 w 175397"/>
                <a:gd name="connsiteY10" fmla="*/ 60611 h 577148"/>
                <a:gd name="connsiteX11" fmla="*/ 148578 w 175397"/>
                <a:gd name="connsiteY11" fmla="*/ 148042 h 577148"/>
                <a:gd name="connsiteX12" fmla="*/ 175397 w 175397"/>
                <a:gd name="connsiteY12" fmla="*/ 504737 h 577148"/>
                <a:gd name="connsiteX13" fmla="*/ 4827 w 175397"/>
                <a:gd name="connsiteY13" fmla="*/ 577148 h 57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397" h="577148">
                  <a:moveTo>
                    <a:pt x="4827" y="577148"/>
                  </a:moveTo>
                  <a:cubicBezTo>
                    <a:pt x="3755" y="575539"/>
                    <a:pt x="2682" y="573394"/>
                    <a:pt x="1609" y="571785"/>
                  </a:cubicBezTo>
                  <a:cubicBezTo>
                    <a:pt x="1073" y="570712"/>
                    <a:pt x="536" y="569639"/>
                    <a:pt x="0" y="569103"/>
                  </a:cubicBezTo>
                  <a:cubicBezTo>
                    <a:pt x="43447" y="549793"/>
                    <a:pt x="87430" y="525119"/>
                    <a:pt x="130341" y="503127"/>
                  </a:cubicBezTo>
                  <a:cubicBezTo>
                    <a:pt x="131950" y="502055"/>
                    <a:pt x="133559" y="501518"/>
                    <a:pt x="135705" y="500446"/>
                  </a:cubicBezTo>
                  <a:cubicBezTo>
                    <a:pt x="134632" y="484890"/>
                    <a:pt x="133559" y="469872"/>
                    <a:pt x="133023" y="456998"/>
                  </a:cubicBezTo>
                  <a:lnTo>
                    <a:pt x="133023" y="456998"/>
                  </a:lnTo>
                  <a:cubicBezTo>
                    <a:pt x="130878" y="404969"/>
                    <a:pt x="131950" y="370641"/>
                    <a:pt x="130341" y="348649"/>
                  </a:cubicBezTo>
                  <a:cubicBezTo>
                    <a:pt x="130878" y="341676"/>
                    <a:pt x="131414" y="334703"/>
                    <a:pt x="131414" y="327730"/>
                  </a:cubicBezTo>
                  <a:cubicBezTo>
                    <a:pt x="137851" y="212408"/>
                    <a:pt x="135169" y="106204"/>
                    <a:pt x="159306" y="0"/>
                  </a:cubicBezTo>
                  <a:cubicBezTo>
                    <a:pt x="157697" y="20383"/>
                    <a:pt x="156624" y="40229"/>
                    <a:pt x="155015" y="60611"/>
                  </a:cubicBezTo>
                  <a:cubicBezTo>
                    <a:pt x="152869" y="89576"/>
                    <a:pt x="148578" y="118541"/>
                    <a:pt x="148578" y="148042"/>
                  </a:cubicBezTo>
                  <a:cubicBezTo>
                    <a:pt x="151260" y="328803"/>
                    <a:pt x="171643" y="405506"/>
                    <a:pt x="175397" y="504737"/>
                  </a:cubicBezTo>
                  <a:cubicBezTo>
                    <a:pt x="175397" y="509028"/>
                    <a:pt x="4827" y="577148"/>
                    <a:pt x="4827" y="577148"/>
                  </a:cubicBezTo>
                  <a:close/>
                </a:path>
              </a:pathLst>
            </a:custGeom>
            <a:solidFill>
              <a:srgbClr val="383649"/>
            </a:solidFill>
            <a:ln w="5348"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8C8D3B35-C6C4-4360-9E81-8750806BB5CF}"/>
                </a:ext>
              </a:extLst>
            </p:cNvPr>
            <p:cNvSpPr/>
            <p:nvPr/>
          </p:nvSpPr>
          <p:spPr>
            <a:xfrm>
              <a:off x="2609442" y="2191539"/>
              <a:ext cx="167189" cy="141145"/>
            </a:xfrm>
            <a:custGeom>
              <a:avLst/>
              <a:gdLst>
                <a:gd name="connsiteX0" fmla="*/ 155551 w 167189"/>
                <a:gd name="connsiteY0" fmla="*/ 71952 h 141145"/>
                <a:gd name="connsiteX1" fmla="*/ 164133 w 167189"/>
                <a:gd name="connsiteY1" fmla="*/ 91799 h 141145"/>
                <a:gd name="connsiteX2" fmla="*/ 146969 w 167189"/>
                <a:gd name="connsiteY2" fmla="*/ 110036 h 141145"/>
                <a:gd name="connsiteX3" fmla="*/ 152869 w 167189"/>
                <a:gd name="connsiteY3" fmla="*/ 117009 h 141145"/>
                <a:gd name="connsiteX4" fmla="*/ 150187 w 167189"/>
                <a:gd name="connsiteY4" fmla="*/ 133637 h 141145"/>
                <a:gd name="connsiteX5" fmla="*/ 130878 w 167189"/>
                <a:gd name="connsiteY5" fmla="*/ 139000 h 141145"/>
                <a:gd name="connsiteX6" fmla="*/ 125514 w 167189"/>
                <a:gd name="connsiteY6" fmla="*/ 141146 h 141145"/>
                <a:gd name="connsiteX7" fmla="*/ 108886 w 167189"/>
                <a:gd name="connsiteY7" fmla="*/ 140609 h 141145"/>
                <a:gd name="connsiteX8" fmla="*/ 71876 w 167189"/>
                <a:gd name="connsiteY8" fmla="*/ 137928 h 141145"/>
                <a:gd name="connsiteX9" fmla="*/ 2146 w 167189"/>
                <a:gd name="connsiteY9" fmla="*/ 117009 h 141145"/>
                <a:gd name="connsiteX10" fmla="*/ 2146 w 167189"/>
                <a:gd name="connsiteY10" fmla="*/ 117009 h 141145"/>
                <a:gd name="connsiteX11" fmla="*/ 2146 w 167189"/>
                <a:gd name="connsiteY11" fmla="*/ 113254 h 141145"/>
                <a:gd name="connsiteX12" fmla="*/ 1073 w 167189"/>
                <a:gd name="connsiteY12" fmla="*/ 55861 h 141145"/>
                <a:gd name="connsiteX13" fmla="*/ 0 w 167189"/>
                <a:gd name="connsiteY13" fmla="*/ 38697 h 141145"/>
                <a:gd name="connsiteX14" fmla="*/ 16628 w 167189"/>
                <a:gd name="connsiteY14" fmla="*/ 38160 h 141145"/>
                <a:gd name="connsiteX15" fmla="*/ 30574 w 167189"/>
                <a:gd name="connsiteY15" fmla="*/ 36551 h 141145"/>
                <a:gd name="connsiteX16" fmla="*/ 52029 w 167189"/>
                <a:gd name="connsiteY16" fmla="*/ 22605 h 141145"/>
                <a:gd name="connsiteX17" fmla="*/ 86894 w 167189"/>
                <a:gd name="connsiteY17" fmla="*/ 77 h 141145"/>
                <a:gd name="connsiteX18" fmla="*/ 114786 w 167189"/>
                <a:gd name="connsiteY18" fmla="*/ 5441 h 141145"/>
                <a:gd name="connsiteX19" fmla="*/ 118541 w 167189"/>
                <a:gd name="connsiteY19" fmla="*/ 4368 h 141145"/>
                <a:gd name="connsiteX20" fmla="*/ 131950 w 167189"/>
                <a:gd name="connsiteY20" fmla="*/ 3295 h 141145"/>
                <a:gd name="connsiteX21" fmla="*/ 131950 w 167189"/>
                <a:gd name="connsiteY21" fmla="*/ 3295 h 141145"/>
                <a:gd name="connsiteX22" fmla="*/ 148042 w 167189"/>
                <a:gd name="connsiteY22" fmla="*/ 6514 h 141145"/>
                <a:gd name="connsiteX23" fmla="*/ 153406 w 167189"/>
                <a:gd name="connsiteY23" fmla="*/ 39233 h 141145"/>
                <a:gd name="connsiteX24" fmla="*/ 155551 w 167189"/>
                <a:gd name="connsiteY24" fmla="*/ 71952 h 14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7189" h="141145">
                  <a:moveTo>
                    <a:pt x="155551" y="71952"/>
                  </a:moveTo>
                  <a:cubicBezTo>
                    <a:pt x="160915" y="78925"/>
                    <a:pt x="165743" y="83753"/>
                    <a:pt x="164133" y="91799"/>
                  </a:cubicBezTo>
                  <a:cubicBezTo>
                    <a:pt x="162524" y="99844"/>
                    <a:pt x="157160" y="107890"/>
                    <a:pt x="146969" y="110036"/>
                  </a:cubicBezTo>
                  <a:cubicBezTo>
                    <a:pt x="149115" y="112181"/>
                    <a:pt x="151260" y="114327"/>
                    <a:pt x="152869" y="117009"/>
                  </a:cubicBezTo>
                  <a:cubicBezTo>
                    <a:pt x="156088" y="122372"/>
                    <a:pt x="154479" y="129345"/>
                    <a:pt x="150187" y="133637"/>
                  </a:cubicBezTo>
                  <a:cubicBezTo>
                    <a:pt x="145896" y="137928"/>
                    <a:pt x="136778" y="141146"/>
                    <a:pt x="130878" y="139000"/>
                  </a:cubicBezTo>
                  <a:cubicBezTo>
                    <a:pt x="129268" y="139537"/>
                    <a:pt x="127659" y="140609"/>
                    <a:pt x="125514" y="141146"/>
                  </a:cubicBezTo>
                  <a:cubicBezTo>
                    <a:pt x="120150" y="141146"/>
                    <a:pt x="114250" y="141146"/>
                    <a:pt x="108886" y="140609"/>
                  </a:cubicBezTo>
                  <a:cubicBezTo>
                    <a:pt x="96549" y="140609"/>
                    <a:pt x="83676" y="140073"/>
                    <a:pt x="71876" y="137928"/>
                  </a:cubicBezTo>
                  <a:cubicBezTo>
                    <a:pt x="46665" y="133637"/>
                    <a:pt x="39156" y="121300"/>
                    <a:pt x="2146" y="117009"/>
                  </a:cubicBezTo>
                  <a:cubicBezTo>
                    <a:pt x="2146" y="117009"/>
                    <a:pt x="2146" y="117009"/>
                    <a:pt x="2146" y="117009"/>
                  </a:cubicBezTo>
                  <a:cubicBezTo>
                    <a:pt x="2146" y="115936"/>
                    <a:pt x="2146" y="114327"/>
                    <a:pt x="2146" y="113254"/>
                  </a:cubicBezTo>
                  <a:cubicBezTo>
                    <a:pt x="2146" y="93944"/>
                    <a:pt x="2146" y="74634"/>
                    <a:pt x="1073" y="55861"/>
                  </a:cubicBezTo>
                  <a:cubicBezTo>
                    <a:pt x="1073" y="49961"/>
                    <a:pt x="536" y="44060"/>
                    <a:pt x="0" y="38697"/>
                  </a:cubicBezTo>
                  <a:cubicBezTo>
                    <a:pt x="5900" y="38697"/>
                    <a:pt x="11264" y="38697"/>
                    <a:pt x="16628" y="38160"/>
                  </a:cubicBezTo>
                  <a:cubicBezTo>
                    <a:pt x="21455" y="38160"/>
                    <a:pt x="26283" y="38160"/>
                    <a:pt x="30574" y="36551"/>
                  </a:cubicBezTo>
                  <a:cubicBezTo>
                    <a:pt x="41302" y="32796"/>
                    <a:pt x="43984" y="29578"/>
                    <a:pt x="52029" y="22605"/>
                  </a:cubicBezTo>
                  <a:cubicBezTo>
                    <a:pt x="52566" y="22605"/>
                    <a:pt x="73485" y="-1532"/>
                    <a:pt x="86894" y="77"/>
                  </a:cubicBezTo>
                  <a:cubicBezTo>
                    <a:pt x="98158" y="1686"/>
                    <a:pt x="104059" y="9732"/>
                    <a:pt x="114786" y="5441"/>
                  </a:cubicBezTo>
                  <a:cubicBezTo>
                    <a:pt x="114786" y="5441"/>
                    <a:pt x="116395" y="4905"/>
                    <a:pt x="118541" y="4368"/>
                  </a:cubicBezTo>
                  <a:cubicBezTo>
                    <a:pt x="122832" y="3295"/>
                    <a:pt x="127659" y="2759"/>
                    <a:pt x="131950" y="3295"/>
                  </a:cubicBezTo>
                  <a:lnTo>
                    <a:pt x="131950" y="3295"/>
                  </a:lnTo>
                  <a:cubicBezTo>
                    <a:pt x="141069" y="3295"/>
                    <a:pt x="139996" y="2759"/>
                    <a:pt x="148042" y="6514"/>
                  </a:cubicBezTo>
                  <a:cubicBezTo>
                    <a:pt x="161988" y="12414"/>
                    <a:pt x="160379" y="26896"/>
                    <a:pt x="153406" y="39233"/>
                  </a:cubicBezTo>
                  <a:cubicBezTo>
                    <a:pt x="170570" y="39769"/>
                    <a:pt x="172179" y="70343"/>
                    <a:pt x="155551" y="71952"/>
                  </a:cubicBezTo>
                  <a:close/>
                </a:path>
              </a:pathLst>
            </a:custGeom>
            <a:solidFill>
              <a:srgbClr val="ECC19C"/>
            </a:solidFill>
            <a:ln w="5348"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363FC5F-2662-44FB-825C-EB8C44145141}"/>
                </a:ext>
              </a:extLst>
            </p:cNvPr>
            <p:cNvSpPr/>
            <p:nvPr/>
          </p:nvSpPr>
          <p:spPr>
            <a:xfrm>
              <a:off x="2267229" y="1790938"/>
              <a:ext cx="38619" cy="187197"/>
            </a:xfrm>
            <a:custGeom>
              <a:avLst/>
              <a:gdLst>
                <a:gd name="connsiteX0" fmla="*/ 16092 w 38619"/>
                <a:gd name="connsiteY0" fmla="*/ 72948 h 187197"/>
                <a:gd name="connsiteX1" fmla="*/ 0 w 38619"/>
                <a:gd name="connsiteY1" fmla="*/ 2146 h 187197"/>
                <a:gd name="connsiteX2" fmla="*/ 10191 w 38619"/>
                <a:gd name="connsiteY2" fmla="*/ 0 h 187197"/>
                <a:gd name="connsiteX3" fmla="*/ 38620 w 38619"/>
                <a:gd name="connsiteY3" fmla="*/ 178079 h 187197"/>
                <a:gd name="connsiteX4" fmla="*/ 13946 w 38619"/>
                <a:gd name="connsiteY4" fmla="*/ 187198 h 187197"/>
                <a:gd name="connsiteX5" fmla="*/ 16092 w 38619"/>
                <a:gd name="connsiteY5" fmla="*/ 72948 h 18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19" h="187197">
                  <a:moveTo>
                    <a:pt x="16092" y="72948"/>
                  </a:moveTo>
                  <a:cubicBezTo>
                    <a:pt x="14482" y="48811"/>
                    <a:pt x="10728" y="24137"/>
                    <a:pt x="0" y="2146"/>
                  </a:cubicBezTo>
                  <a:cubicBezTo>
                    <a:pt x="3218" y="1073"/>
                    <a:pt x="6437" y="536"/>
                    <a:pt x="10191" y="0"/>
                  </a:cubicBezTo>
                  <a:cubicBezTo>
                    <a:pt x="31647" y="56857"/>
                    <a:pt x="37547" y="116932"/>
                    <a:pt x="38620" y="178079"/>
                  </a:cubicBezTo>
                  <a:lnTo>
                    <a:pt x="13946" y="187198"/>
                  </a:lnTo>
                  <a:cubicBezTo>
                    <a:pt x="16628" y="149115"/>
                    <a:pt x="18237" y="111031"/>
                    <a:pt x="16092" y="72948"/>
                  </a:cubicBezTo>
                  <a:close/>
                </a:path>
              </a:pathLst>
            </a:custGeom>
            <a:solidFill>
              <a:srgbClr val="383649"/>
            </a:solidFill>
            <a:ln w="5348"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9979974F-0FDF-4516-8B1F-6EDCC03B1886}"/>
                </a:ext>
              </a:extLst>
            </p:cNvPr>
            <p:cNvSpPr/>
            <p:nvPr/>
          </p:nvSpPr>
          <p:spPr>
            <a:xfrm>
              <a:off x="2281711" y="2369159"/>
              <a:ext cx="67584" cy="134095"/>
            </a:xfrm>
            <a:custGeom>
              <a:avLst/>
              <a:gdLst>
                <a:gd name="connsiteX0" fmla="*/ 67584 w 67584"/>
                <a:gd name="connsiteY0" fmla="*/ 3755 h 134095"/>
                <a:gd name="connsiteX1" fmla="*/ 67584 w 67584"/>
                <a:gd name="connsiteY1" fmla="*/ 3755 h 134095"/>
                <a:gd name="connsiteX2" fmla="*/ 49347 w 67584"/>
                <a:gd name="connsiteY2" fmla="*/ 91185 h 134095"/>
                <a:gd name="connsiteX3" fmla="*/ 39156 w 67584"/>
                <a:gd name="connsiteY3" fmla="*/ 133559 h 134095"/>
                <a:gd name="connsiteX4" fmla="*/ 39156 w 67584"/>
                <a:gd name="connsiteY4" fmla="*/ 134096 h 134095"/>
                <a:gd name="connsiteX5" fmla="*/ 0 w 67584"/>
                <a:gd name="connsiteY5" fmla="*/ 119077 h 134095"/>
                <a:gd name="connsiteX6" fmla="*/ 7509 w 67584"/>
                <a:gd name="connsiteY6" fmla="*/ 67048 h 134095"/>
                <a:gd name="connsiteX7" fmla="*/ 7509 w 67584"/>
                <a:gd name="connsiteY7" fmla="*/ 65439 h 134095"/>
                <a:gd name="connsiteX8" fmla="*/ 8046 w 67584"/>
                <a:gd name="connsiteY8" fmla="*/ 62220 h 134095"/>
                <a:gd name="connsiteX9" fmla="*/ 8582 w 67584"/>
                <a:gd name="connsiteY9" fmla="*/ 60075 h 134095"/>
                <a:gd name="connsiteX10" fmla="*/ 9118 w 67584"/>
                <a:gd name="connsiteY10" fmla="*/ 56857 h 134095"/>
                <a:gd name="connsiteX11" fmla="*/ 10191 w 67584"/>
                <a:gd name="connsiteY11" fmla="*/ 47202 h 134095"/>
                <a:gd name="connsiteX12" fmla="*/ 10191 w 67584"/>
                <a:gd name="connsiteY12" fmla="*/ 46665 h 134095"/>
                <a:gd name="connsiteX13" fmla="*/ 10728 w 67584"/>
                <a:gd name="connsiteY13" fmla="*/ 43983 h 134095"/>
                <a:gd name="connsiteX14" fmla="*/ 16092 w 67584"/>
                <a:gd name="connsiteY14" fmla="*/ 0 h 134095"/>
                <a:gd name="connsiteX15" fmla="*/ 41838 w 67584"/>
                <a:gd name="connsiteY15" fmla="*/ 2146 h 134095"/>
                <a:gd name="connsiteX16" fmla="*/ 50420 w 67584"/>
                <a:gd name="connsiteY16" fmla="*/ 2682 h 134095"/>
                <a:gd name="connsiteX17" fmla="*/ 67584 w 67584"/>
                <a:gd name="connsiteY17" fmla="*/ 3755 h 13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84" h="134095">
                  <a:moveTo>
                    <a:pt x="67584" y="3755"/>
                  </a:moveTo>
                  <a:lnTo>
                    <a:pt x="67584" y="3755"/>
                  </a:lnTo>
                  <a:cubicBezTo>
                    <a:pt x="63293" y="30037"/>
                    <a:pt x="50956" y="83676"/>
                    <a:pt x="49347" y="91185"/>
                  </a:cubicBezTo>
                  <a:cubicBezTo>
                    <a:pt x="45593" y="105131"/>
                    <a:pt x="42374" y="119613"/>
                    <a:pt x="39156" y="133559"/>
                  </a:cubicBezTo>
                  <a:cubicBezTo>
                    <a:pt x="39156" y="133559"/>
                    <a:pt x="39156" y="134096"/>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830"/>
                    <a:pt x="8046" y="62220"/>
                  </a:cubicBezTo>
                  <a:cubicBezTo>
                    <a:pt x="8046" y="61684"/>
                    <a:pt x="8046" y="60611"/>
                    <a:pt x="8582" y="60075"/>
                  </a:cubicBezTo>
                  <a:cubicBezTo>
                    <a:pt x="8582" y="59002"/>
                    <a:pt x="8582" y="57929"/>
                    <a:pt x="9118" y="56857"/>
                  </a:cubicBezTo>
                  <a:cubicBezTo>
                    <a:pt x="9655" y="54175"/>
                    <a:pt x="9655" y="50956"/>
                    <a:pt x="10191" y="47202"/>
                  </a:cubicBezTo>
                  <a:cubicBezTo>
                    <a:pt x="10191" y="47202"/>
                    <a:pt x="10191" y="47202"/>
                    <a:pt x="10191" y="46665"/>
                  </a:cubicBezTo>
                  <a:cubicBezTo>
                    <a:pt x="10191" y="45593"/>
                    <a:pt x="10191" y="44520"/>
                    <a:pt x="10728" y="43983"/>
                  </a:cubicBezTo>
                  <a:cubicBezTo>
                    <a:pt x="12337" y="30574"/>
                    <a:pt x="14482" y="14482"/>
                    <a:pt x="16092" y="0"/>
                  </a:cubicBezTo>
                  <a:cubicBezTo>
                    <a:pt x="24674" y="536"/>
                    <a:pt x="33256" y="1609"/>
                    <a:pt x="41838" y="2146"/>
                  </a:cubicBezTo>
                  <a:cubicBezTo>
                    <a:pt x="44520" y="2146"/>
                    <a:pt x="47738" y="2682"/>
                    <a:pt x="50420" y="2682"/>
                  </a:cubicBezTo>
                  <a:cubicBezTo>
                    <a:pt x="56320" y="2682"/>
                    <a:pt x="62220" y="3218"/>
                    <a:pt x="67584" y="3755"/>
                  </a:cubicBezTo>
                  <a:close/>
                </a:path>
              </a:pathLst>
            </a:custGeom>
            <a:solidFill>
              <a:srgbClr val="383649"/>
            </a:solidFill>
            <a:ln w="5348"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F854C03-16D8-43A8-9F7A-5211D4C00A97}"/>
                </a:ext>
              </a:extLst>
            </p:cNvPr>
            <p:cNvSpPr/>
            <p:nvPr/>
          </p:nvSpPr>
          <p:spPr>
            <a:xfrm>
              <a:off x="2173362" y="2171770"/>
              <a:ext cx="335239" cy="207236"/>
            </a:xfrm>
            <a:custGeom>
              <a:avLst/>
              <a:gdLst>
                <a:gd name="connsiteX0" fmla="*/ 335240 w 335239"/>
                <a:gd name="connsiteY0" fmla="*/ 204362 h 207236"/>
                <a:gd name="connsiteX1" fmla="*/ 333094 w 335239"/>
                <a:gd name="connsiteY1" fmla="*/ 204362 h 207236"/>
                <a:gd name="connsiteX2" fmla="*/ 331485 w 335239"/>
                <a:gd name="connsiteY2" fmla="*/ 204362 h 207236"/>
                <a:gd name="connsiteX3" fmla="*/ 273556 w 335239"/>
                <a:gd name="connsiteY3" fmla="*/ 207044 h 207236"/>
                <a:gd name="connsiteX4" fmla="*/ 237618 w 335239"/>
                <a:gd name="connsiteY4" fmla="*/ 204898 h 207236"/>
                <a:gd name="connsiteX5" fmla="*/ 215626 w 335239"/>
                <a:gd name="connsiteY5" fmla="*/ 203289 h 207236"/>
                <a:gd name="connsiteX6" fmla="*/ 175934 w 335239"/>
                <a:gd name="connsiteY6" fmla="*/ 200071 h 207236"/>
                <a:gd name="connsiteX7" fmla="*/ 123905 w 335239"/>
                <a:gd name="connsiteY7" fmla="*/ 195780 h 207236"/>
                <a:gd name="connsiteX8" fmla="*/ 123368 w 335239"/>
                <a:gd name="connsiteY8" fmla="*/ 195780 h 207236"/>
                <a:gd name="connsiteX9" fmla="*/ 122832 w 335239"/>
                <a:gd name="connsiteY9" fmla="*/ 195780 h 207236"/>
                <a:gd name="connsiteX10" fmla="*/ 71339 w 335239"/>
                <a:gd name="connsiteY10" fmla="*/ 191489 h 207236"/>
                <a:gd name="connsiteX11" fmla="*/ 63293 w 335239"/>
                <a:gd name="connsiteY11" fmla="*/ 190952 h 207236"/>
                <a:gd name="connsiteX12" fmla="*/ 33256 w 335239"/>
                <a:gd name="connsiteY12" fmla="*/ 184516 h 207236"/>
                <a:gd name="connsiteX13" fmla="*/ 21455 w 335239"/>
                <a:gd name="connsiteY13" fmla="*/ 176470 h 207236"/>
                <a:gd name="connsiteX14" fmla="*/ 5900 w 335239"/>
                <a:gd name="connsiteY14" fmla="*/ 151260 h 207236"/>
                <a:gd name="connsiteX15" fmla="*/ 0 w 335239"/>
                <a:gd name="connsiteY15" fmla="*/ 107813 h 207236"/>
                <a:gd name="connsiteX16" fmla="*/ 8582 w 335239"/>
                <a:gd name="connsiteY16" fmla="*/ 0 h 207236"/>
                <a:gd name="connsiteX17" fmla="*/ 9119 w 335239"/>
                <a:gd name="connsiteY17" fmla="*/ 26283 h 207236"/>
                <a:gd name="connsiteX18" fmla="*/ 20919 w 335239"/>
                <a:gd name="connsiteY18" fmla="*/ 78848 h 207236"/>
                <a:gd name="connsiteX19" fmla="*/ 39692 w 335239"/>
                <a:gd name="connsiteY19" fmla="*/ 112104 h 207236"/>
                <a:gd name="connsiteX20" fmla="*/ 70266 w 335239"/>
                <a:gd name="connsiteY20" fmla="*/ 125514 h 207236"/>
                <a:gd name="connsiteX21" fmla="*/ 170570 w 335239"/>
                <a:gd name="connsiteY21" fmla="*/ 137314 h 207236"/>
                <a:gd name="connsiteX22" fmla="*/ 222599 w 335239"/>
                <a:gd name="connsiteY22" fmla="*/ 134632 h 207236"/>
                <a:gd name="connsiteX23" fmla="*/ 334703 w 335239"/>
                <a:gd name="connsiteY23" fmla="*/ 130877 h 207236"/>
                <a:gd name="connsiteX24" fmla="*/ 330949 w 335239"/>
                <a:gd name="connsiteY24" fmla="*/ 165206 h 207236"/>
                <a:gd name="connsiteX25" fmla="*/ 332021 w 335239"/>
                <a:gd name="connsiteY25" fmla="*/ 165206 h 207236"/>
                <a:gd name="connsiteX26" fmla="*/ 335240 w 335239"/>
                <a:gd name="connsiteY26" fmla="*/ 204362 h 20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5239" h="207236">
                  <a:moveTo>
                    <a:pt x="335240" y="204362"/>
                  </a:moveTo>
                  <a:cubicBezTo>
                    <a:pt x="334703" y="204362"/>
                    <a:pt x="333631" y="204362"/>
                    <a:pt x="333094" y="204362"/>
                  </a:cubicBezTo>
                  <a:cubicBezTo>
                    <a:pt x="332558" y="204362"/>
                    <a:pt x="332021" y="204362"/>
                    <a:pt x="331485" y="204362"/>
                  </a:cubicBezTo>
                  <a:cubicBezTo>
                    <a:pt x="314321" y="204362"/>
                    <a:pt x="290183" y="208117"/>
                    <a:pt x="273556" y="207044"/>
                  </a:cubicBezTo>
                  <a:cubicBezTo>
                    <a:pt x="261755" y="206508"/>
                    <a:pt x="249418" y="205971"/>
                    <a:pt x="237618" y="204898"/>
                  </a:cubicBezTo>
                  <a:cubicBezTo>
                    <a:pt x="230108" y="204362"/>
                    <a:pt x="223136" y="203826"/>
                    <a:pt x="215626" y="203289"/>
                  </a:cubicBezTo>
                  <a:cubicBezTo>
                    <a:pt x="202217" y="202216"/>
                    <a:pt x="189343" y="201144"/>
                    <a:pt x="175934" y="200071"/>
                  </a:cubicBezTo>
                  <a:cubicBezTo>
                    <a:pt x="158770" y="198998"/>
                    <a:pt x="141069" y="197389"/>
                    <a:pt x="123905" y="195780"/>
                  </a:cubicBezTo>
                  <a:cubicBezTo>
                    <a:pt x="123905" y="195780"/>
                    <a:pt x="123368" y="195780"/>
                    <a:pt x="123368" y="195780"/>
                  </a:cubicBezTo>
                  <a:cubicBezTo>
                    <a:pt x="123368" y="195780"/>
                    <a:pt x="122832" y="195780"/>
                    <a:pt x="122832" y="195780"/>
                  </a:cubicBezTo>
                  <a:cubicBezTo>
                    <a:pt x="105668" y="194171"/>
                    <a:pt x="88503" y="193098"/>
                    <a:pt x="71339" y="191489"/>
                  </a:cubicBezTo>
                  <a:cubicBezTo>
                    <a:pt x="68657" y="191489"/>
                    <a:pt x="65975" y="190952"/>
                    <a:pt x="63293" y="190952"/>
                  </a:cubicBezTo>
                  <a:cubicBezTo>
                    <a:pt x="53102" y="189880"/>
                    <a:pt x="42374" y="189343"/>
                    <a:pt x="33256" y="184516"/>
                  </a:cubicBezTo>
                  <a:cubicBezTo>
                    <a:pt x="28965" y="182370"/>
                    <a:pt x="25210" y="179688"/>
                    <a:pt x="21455" y="176470"/>
                  </a:cubicBezTo>
                  <a:cubicBezTo>
                    <a:pt x="14482" y="169497"/>
                    <a:pt x="9119" y="160915"/>
                    <a:pt x="5900" y="151260"/>
                  </a:cubicBezTo>
                  <a:cubicBezTo>
                    <a:pt x="1073" y="137314"/>
                    <a:pt x="0" y="122295"/>
                    <a:pt x="0" y="107813"/>
                  </a:cubicBezTo>
                  <a:cubicBezTo>
                    <a:pt x="0" y="71875"/>
                    <a:pt x="3755" y="35938"/>
                    <a:pt x="8582" y="0"/>
                  </a:cubicBezTo>
                  <a:cubicBezTo>
                    <a:pt x="9119" y="9655"/>
                    <a:pt x="8582" y="20383"/>
                    <a:pt x="9119" y="26283"/>
                  </a:cubicBezTo>
                  <a:cubicBezTo>
                    <a:pt x="11264" y="43983"/>
                    <a:pt x="15555" y="61684"/>
                    <a:pt x="20919" y="78848"/>
                  </a:cubicBezTo>
                  <a:cubicBezTo>
                    <a:pt x="24674" y="91185"/>
                    <a:pt x="30038" y="103522"/>
                    <a:pt x="39692" y="112104"/>
                  </a:cubicBezTo>
                  <a:cubicBezTo>
                    <a:pt x="48275" y="119613"/>
                    <a:pt x="59539" y="122832"/>
                    <a:pt x="70266" y="125514"/>
                  </a:cubicBezTo>
                  <a:cubicBezTo>
                    <a:pt x="102986" y="133559"/>
                    <a:pt x="136778" y="137314"/>
                    <a:pt x="170570" y="137314"/>
                  </a:cubicBezTo>
                  <a:cubicBezTo>
                    <a:pt x="187734" y="137314"/>
                    <a:pt x="205435" y="135705"/>
                    <a:pt x="222599" y="134632"/>
                  </a:cubicBezTo>
                  <a:cubicBezTo>
                    <a:pt x="260146" y="132487"/>
                    <a:pt x="297156" y="130877"/>
                    <a:pt x="334703" y="130877"/>
                  </a:cubicBezTo>
                  <a:cubicBezTo>
                    <a:pt x="332558" y="142142"/>
                    <a:pt x="331485" y="153942"/>
                    <a:pt x="330949" y="165206"/>
                  </a:cubicBezTo>
                  <a:cubicBezTo>
                    <a:pt x="331485" y="165206"/>
                    <a:pt x="332021" y="165206"/>
                    <a:pt x="332021" y="165206"/>
                  </a:cubicBezTo>
                  <a:cubicBezTo>
                    <a:pt x="332558" y="179152"/>
                    <a:pt x="333094" y="192025"/>
                    <a:pt x="335240" y="204362"/>
                  </a:cubicBezTo>
                  <a:close/>
                </a:path>
              </a:pathLst>
            </a:custGeom>
            <a:solidFill>
              <a:srgbClr val="383649"/>
            </a:solidFill>
            <a:ln w="5348"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54B469EF-7F6A-4A79-A70F-5CB46FC766C5}"/>
                </a:ext>
              </a:extLst>
            </p:cNvPr>
            <p:cNvSpPr/>
            <p:nvPr/>
          </p:nvSpPr>
          <p:spPr>
            <a:xfrm>
              <a:off x="2355090" y="1263733"/>
              <a:ext cx="366853" cy="437629"/>
            </a:xfrm>
            <a:custGeom>
              <a:avLst/>
              <a:gdLst>
                <a:gd name="connsiteX0" fmla="*/ 348219 w 366853"/>
                <a:gd name="connsiteY0" fmla="*/ 426901 h 437629"/>
                <a:gd name="connsiteX1" fmla="*/ 312818 w 366853"/>
                <a:gd name="connsiteY1" fmla="*/ 427974 h 437629"/>
                <a:gd name="connsiteX2" fmla="*/ 327836 w 366853"/>
                <a:gd name="connsiteY2" fmla="*/ 352344 h 437629"/>
                <a:gd name="connsiteX3" fmla="*/ 300481 w 366853"/>
                <a:gd name="connsiteY3" fmla="*/ 427974 h 437629"/>
                <a:gd name="connsiteX4" fmla="*/ 252206 w 366853"/>
                <a:gd name="connsiteY4" fmla="*/ 433338 h 437629"/>
                <a:gd name="connsiteX5" fmla="*/ 261325 w 366853"/>
                <a:gd name="connsiteY5" fmla="*/ 422610 h 437629"/>
                <a:gd name="connsiteX6" fmla="*/ 246843 w 366853"/>
                <a:gd name="connsiteY6" fmla="*/ 423683 h 437629"/>
                <a:gd name="connsiteX7" fmla="*/ 255961 w 366853"/>
                <a:gd name="connsiteY7" fmla="*/ 415101 h 437629"/>
                <a:gd name="connsiteX8" fmla="*/ 280635 w 366853"/>
                <a:gd name="connsiteY8" fmla="*/ 362535 h 437629"/>
                <a:gd name="connsiteX9" fmla="*/ 283853 w 366853"/>
                <a:gd name="connsiteY9" fmla="*/ 345371 h 437629"/>
                <a:gd name="connsiteX10" fmla="*/ 260789 w 366853"/>
                <a:gd name="connsiteY10" fmla="*/ 193038 h 437629"/>
                <a:gd name="connsiteX11" fmla="*/ 225387 w 366853"/>
                <a:gd name="connsiteY11" fmla="*/ 153346 h 437629"/>
                <a:gd name="connsiteX12" fmla="*/ 240406 w 366853"/>
                <a:gd name="connsiteY12" fmla="*/ 191966 h 437629"/>
                <a:gd name="connsiteX13" fmla="*/ 242015 w 366853"/>
                <a:gd name="connsiteY13" fmla="*/ 217712 h 437629"/>
                <a:gd name="connsiteX14" fmla="*/ 221096 w 366853"/>
                <a:gd name="connsiteY14" fmla="*/ 169437 h 437629"/>
                <a:gd name="connsiteX15" fmla="*/ 183549 w 366853"/>
                <a:gd name="connsiteY15" fmla="*/ 134573 h 437629"/>
                <a:gd name="connsiteX16" fmla="*/ 210369 w 366853"/>
                <a:gd name="connsiteY16" fmla="*/ 179629 h 437629"/>
                <a:gd name="connsiteX17" fmla="*/ 158876 w 366853"/>
                <a:gd name="connsiteY17" fmla="*/ 134573 h 437629"/>
                <a:gd name="connsiteX18" fmla="*/ 189986 w 366853"/>
                <a:gd name="connsiteY18" fmla="*/ 202693 h 437629"/>
                <a:gd name="connsiteX19" fmla="*/ 112210 w 366853"/>
                <a:gd name="connsiteY19" fmla="*/ 123845 h 437629"/>
                <a:gd name="connsiteX20" fmla="*/ 88609 w 366853"/>
                <a:gd name="connsiteY20" fmla="*/ 222539 h 437629"/>
                <a:gd name="connsiteX21" fmla="*/ 84318 w 366853"/>
                <a:gd name="connsiteY21" fmla="*/ 169974 h 437629"/>
                <a:gd name="connsiteX22" fmla="*/ 75736 w 366853"/>
                <a:gd name="connsiteY22" fmla="*/ 311043 h 437629"/>
                <a:gd name="connsiteX23" fmla="*/ 77345 w 366853"/>
                <a:gd name="connsiteY23" fmla="*/ 326598 h 437629"/>
                <a:gd name="connsiteX24" fmla="*/ 112747 w 366853"/>
                <a:gd name="connsiteY24" fmla="*/ 437629 h 437629"/>
                <a:gd name="connsiteX25" fmla="*/ 69300 w 366853"/>
                <a:gd name="connsiteY25" fmla="*/ 405446 h 437629"/>
                <a:gd name="connsiteX26" fmla="*/ 85928 w 366853"/>
                <a:gd name="connsiteY26" fmla="*/ 432802 h 437629"/>
                <a:gd name="connsiteX27" fmla="*/ 40871 w 366853"/>
                <a:gd name="connsiteY27" fmla="*/ 423147 h 437629"/>
                <a:gd name="connsiteX28" fmla="*/ 9761 w 366853"/>
                <a:gd name="connsiteY28" fmla="*/ 349126 h 437629"/>
                <a:gd name="connsiteX29" fmla="*/ 30680 w 366853"/>
                <a:gd name="connsiteY29" fmla="*/ 105608 h 437629"/>
                <a:gd name="connsiteX30" fmla="*/ 128838 w 366853"/>
                <a:gd name="connsiteY30" fmla="*/ 14423 h 437629"/>
                <a:gd name="connsiteX31" fmla="*/ 236115 w 366853"/>
                <a:gd name="connsiteY31" fmla="*/ 10132 h 437629"/>
                <a:gd name="connsiteX32" fmla="*/ 323009 w 366853"/>
                <a:gd name="connsiteY32" fmla="*/ 88444 h 437629"/>
                <a:gd name="connsiteX33" fmla="*/ 338564 w 366853"/>
                <a:gd name="connsiteY33" fmla="*/ 136182 h 437629"/>
                <a:gd name="connsiteX34" fmla="*/ 364847 w 366853"/>
                <a:gd name="connsiteY34" fmla="*/ 287442 h 437629"/>
                <a:gd name="connsiteX35" fmla="*/ 348219 w 366853"/>
                <a:gd name="connsiteY35" fmla="*/ 426901 h 43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6853" h="437629">
                  <a:moveTo>
                    <a:pt x="348219" y="426901"/>
                  </a:moveTo>
                  <a:cubicBezTo>
                    <a:pt x="336419" y="427974"/>
                    <a:pt x="324618" y="429583"/>
                    <a:pt x="312818" y="427974"/>
                  </a:cubicBezTo>
                  <a:cubicBezTo>
                    <a:pt x="325691" y="404910"/>
                    <a:pt x="331591" y="378091"/>
                    <a:pt x="327836" y="352344"/>
                  </a:cubicBezTo>
                  <a:cubicBezTo>
                    <a:pt x="326764" y="379700"/>
                    <a:pt x="317645" y="407055"/>
                    <a:pt x="300481" y="427974"/>
                  </a:cubicBezTo>
                  <a:cubicBezTo>
                    <a:pt x="284389" y="432265"/>
                    <a:pt x="268834" y="434411"/>
                    <a:pt x="252206" y="433338"/>
                  </a:cubicBezTo>
                  <a:cubicBezTo>
                    <a:pt x="254888" y="429047"/>
                    <a:pt x="258643" y="426365"/>
                    <a:pt x="261325" y="422610"/>
                  </a:cubicBezTo>
                  <a:cubicBezTo>
                    <a:pt x="257034" y="423683"/>
                    <a:pt x="251134" y="424220"/>
                    <a:pt x="246843" y="423683"/>
                  </a:cubicBezTo>
                  <a:cubicBezTo>
                    <a:pt x="250061" y="421001"/>
                    <a:pt x="253279" y="418319"/>
                    <a:pt x="255961" y="415101"/>
                  </a:cubicBezTo>
                  <a:cubicBezTo>
                    <a:pt x="267761" y="399010"/>
                    <a:pt x="275807" y="382382"/>
                    <a:pt x="280635" y="362535"/>
                  </a:cubicBezTo>
                  <a:cubicBezTo>
                    <a:pt x="281707" y="356635"/>
                    <a:pt x="282780" y="351271"/>
                    <a:pt x="283853" y="345371"/>
                  </a:cubicBezTo>
                  <a:cubicBezTo>
                    <a:pt x="291362" y="293878"/>
                    <a:pt x="281171" y="240776"/>
                    <a:pt x="260789" y="193038"/>
                  </a:cubicBezTo>
                  <a:cubicBezTo>
                    <a:pt x="253279" y="175338"/>
                    <a:pt x="242552" y="159246"/>
                    <a:pt x="225387" y="153346"/>
                  </a:cubicBezTo>
                  <a:cubicBezTo>
                    <a:pt x="235042" y="163001"/>
                    <a:pt x="237724" y="178020"/>
                    <a:pt x="240406" y="191966"/>
                  </a:cubicBezTo>
                  <a:cubicBezTo>
                    <a:pt x="242015" y="200011"/>
                    <a:pt x="243624" y="209666"/>
                    <a:pt x="242015" y="217712"/>
                  </a:cubicBezTo>
                  <a:cubicBezTo>
                    <a:pt x="239870" y="200011"/>
                    <a:pt x="231824" y="183383"/>
                    <a:pt x="221096" y="169437"/>
                  </a:cubicBezTo>
                  <a:cubicBezTo>
                    <a:pt x="210369" y="155492"/>
                    <a:pt x="198032" y="144227"/>
                    <a:pt x="183549" y="134573"/>
                  </a:cubicBezTo>
                  <a:cubicBezTo>
                    <a:pt x="189450" y="150664"/>
                    <a:pt x="199641" y="166756"/>
                    <a:pt x="210369" y="179629"/>
                  </a:cubicBezTo>
                  <a:cubicBezTo>
                    <a:pt x="188377" y="171583"/>
                    <a:pt x="170140" y="155492"/>
                    <a:pt x="158876" y="134573"/>
                  </a:cubicBezTo>
                  <a:cubicBezTo>
                    <a:pt x="167458" y="157101"/>
                    <a:pt x="170676" y="189820"/>
                    <a:pt x="189986" y="202693"/>
                  </a:cubicBezTo>
                  <a:cubicBezTo>
                    <a:pt x="171212" y="194111"/>
                    <a:pt x="119720" y="143691"/>
                    <a:pt x="112210" y="123845"/>
                  </a:cubicBezTo>
                  <a:cubicBezTo>
                    <a:pt x="98264" y="159783"/>
                    <a:pt x="89682" y="183920"/>
                    <a:pt x="88609" y="222539"/>
                  </a:cubicBezTo>
                  <a:cubicBezTo>
                    <a:pt x="85391" y="205375"/>
                    <a:pt x="83782" y="187138"/>
                    <a:pt x="84318" y="169974"/>
                  </a:cubicBezTo>
                  <a:cubicBezTo>
                    <a:pt x="78418" y="217712"/>
                    <a:pt x="71982" y="263841"/>
                    <a:pt x="75736" y="311043"/>
                  </a:cubicBezTo>
                  <a:cubicBezTo>
                    <a:pt x="76273" y="316406"/>
                    <a:pt x="76809" y="321234"/>
                    <a:pt x="77345" y="326598"/>
                  </a:cubicBezTo>
                  <a:cubicBezTo>
                    <a:pt x="82173" y="365217"/>
                    <a:pt x="93973" y="403301"/>
                    <a:pt x="112747" y="437629"/>
                  </a:cubicBezTo>
                  <a:cubicBezTo>
                    <a:pt x="98264" y="427974"/>
                    <a:pt x="81637" y="417783"/>
                    <a:pt x="69300" y="405446"/>
                  </a:cubicBezTo>
                  <a:cubicBezTo>
                    <a:pt x="73591" y="416710"/>
                    <a:pt x="77345" y="424220"/>
                    <a:pt x="85928" y="432802"/>
                  </a:cubicBezTo>
                  <a:cubicBezTo>
                    <a:pt x="71982" y="429583"/>
                    <a:pt x="54817" y="426365"/>
                    <a:pt x="40871" y="423147"/>
                  </a:cubicBezTo>
                  <a:cubicBezTo>
                    <a:pt x="24243" y="402228"/>
                    <a:pt x="15661" y="375945"/>
                    <a:pt x="9761" y="349126"/>
                  </a:cubicBezTo>
                  <a:cubicBezTo>
                    <a:pt x="-8476" y="266523"/>
                    <a:pt x="-966" y="183920"/>
                    <a:pt x="30680" y="105608"/>
                  </a:cubicBezTo>
                  <a:cubicBezTo>
                    <a:pt x="41408" y="79325"/>
                    <a:pt x="74663" y="10668"/>
                    <a:pt x="128838" y="14423"/>
                  </a:cubicBezTo>
                  <a:cubicBezTo>
                    <a:pt x="163703" y="-5423"/>
                    <a:pt x="198568" y="-2742"/>
                    <a:pt x="236115" y="10132"/>
                  </a:cubicBezTo>
                  <a:cubicBezTo>
                    <a:pt x="273662" y="22468"/>
                    <a:pt x="305845" y="51433"/>
                    <a:pt x="323009" y="88444"/>
                  </a:cubicBezTo>
                  <a:cubicBezTo>
                    <a:pt x="329982" y="103462"/>
                    <a:pt x="334809" y="120090"/>
                    <a:pt x="338564" y="136182"/>
                  </a:cubicBezTo>
                  <a:cubicBezTo>
                    <a:pt x="350365" y="188211"/>
                    <a:pt x="362165" y="234340"/>
                    <a:pt x="364847" y="287442"/>
                  </a:cubicBezTo>
                  <a:cubicBezTo>
                    <a:pt x="368065" y="333571"/>
                    <a:pt x="370211" y="386136"/>
                    <a:pt x="348219" y="426901"/>
                  </a:cubicBezTo>
                  <a:close/>
                </a:path>
              </a:pathLst>
            </a:custGeom>
            <a:solidFill>
              <a:srgbClr val="231F20"/>
            </a:solidFill>
            <a:ln w="5348"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C43C3921-9B7F-4A26-80B0-4D775B01663E}"/>
                </a:ext>
              </a:extLst>
            </p:cNvPr>
            <p:cNvSpPr/>
            <p:nvPr/>
          </p:nvSpPr>
          <p:spPr>
            <a:xfrm>
              <a:off x="2635188" y="1420833"/>
              <a:ext cx="27891" cy="258536"/>
            </a:xfrm>
            <a:custGeom>
              <a:avLst/>
              <a:gdLst>
                <a:gd name="connsiteX0" fmla="*/ 27892 w 27891"/>
                <a:gd name="connsiteY0" fmla="*/ 128732 h 258536"/>
                <a:gd name="connsiteX1" fmla="*/ 23601 w 27891"/>
                <a:gd name="connsiteY1" fmla="*/ 180225 h 258536"/>
                <a:gd name="connsiteX2" fmla="*/ 19310 w 27891"/>
                <a:gd name="connsiteY2" fmla="*/ 202216 h 258536"/>
                <a:gd name="connsiteX3" fmla="*/ 16628 w 27891"/>
                <a:gd name="connsiteY3" fmla="*/ 212408 h 258536"/>
                <a:gd name="connsiteX4" fmla="*/ 13946 w 27891"/>
                <a:gd name="connsiteY4" fmla="*/ 221526 h 258536"/>
                <a:gd name="connsiteX5" fmla="*/ 8582 w 27891"/>
                <a:gd name="connsiteY5" fmla="*/ 237081 h 258536"/>
                <a:gd name="connsiteX6" fmla="*/ 6437 w 27891"/>
                <a:gd name="connsiteY6" fmla="*/ 243518 h 258536"/>
                <a:gd name="connsiteX7" fmla="*/ 4291 w 27891"/>
                <a:gd name="connsiteY7" fmla="*/ 248882 h 258536"/>
                <a:gd name="connsiteX8" fmla="*/ 0 w 27891"/>
                <a:gd name="connsiteY8" fmla="*/ 258537 h 258536"/>
                <a:gd name="connsiteX9" fmla="*/ 2682 w 27891"/>
                <a:gd name="connsiteY9" fmla="*/ 248345 h 258536"/>
                <a:gd name="connsiteX10" fmla="*/ 4291 w 27891"/>
                <a:gd name="connsiteY10" fmla="*/ 242982 h 258536"/>
                <a:gd name="connsiteX11" fmla="*/ 5900 w 27891"/>
                <a:gd name="connsiteY11" fmla="*/ 236545 h 258536"/>
                <a:gd name="connsiteX12" fmla="*/ 9655 w 27891"/>
                <a:gd name="connsiteY12" fmla="*/ 220990 h 258536"/>
                <a:gd name="connsiteX13" fmla="*/ 11264 w 27891"/>
                <a:gd name="connsiteY13" fmla="*/ 211871 h 258536"/>
                <a:gd name="connsiteX14" fmla="*/ 12873 w 27891"/>
                <a:gd name="connsiteY14" fmla="*/ 201680 h 258536"/>
                <a:gd name="connsiteX15" fmla="*/ 16092 w 27891"/>
                <a:gd name="connsiteY15" fmla="*/ 179688 h 258536"/>
                <a:gd name="connsiteX16" fmla="*/ 18773 w 27891"/>
                <a:gd name="connsiteY16" fmla="*/ 129268 h 258536"/>
                <a:gd name="connsiteX17" fmla="*/ 16092 w 27891"/>
                <a:gd name="connsiteY17" fmla="*/ 78848 h 258536"/>
                <a:gd name="connsiteX18" fmla="*/ 12873 w 27891"/>
                <a:gd name="connsiteY18" fmla="*/ 56857 h 258536"/>
                <a:gd name="connsiteX19" fmla="*/ 11264 w 27891"/>
                <a:gd name="connsiteY19" fmla="*/ 46665 h 258536"/>
                <a:gd name="connsiteX20" fmla="*/ 9655 w 27891"/>
                <a:gd name="connsiteY20" fmla="*/ 37547 h 258536"/>
                <a:gd name="connsiteX21" fmla="*/ 5900 w 27891"/>
                <a:gd name="connsiteY21" fmla="*/ 21992 h 258536"/>
                <a:gd name="connsiteX22" fmla="*/ 4291 w 27891"/>
                <a:gd name="connsiteY22" fmla="*/ 15555 h 258536"/>
                <a:gd name="connsiteX23" fmla="*/ 2682 w 27891"/>
                <a:gd name="connsiteY23" fmla="*/ 10191 h 258536"/>
                <a:gd name="connsiteX24" fmla="*/ 0 w 27891"/>
                <a:gd name="connsiteY24" fmla="*/ 0 h 258536"/>
                <a:gd name="connsiteX25" fmla="*/ 4291 w 27891"/>
                <a:gd name="connsiteY25" fmla="*/ 9655 h 258536"/>
                <a:gd name="connsiteX26" fmla="*/ 6437 w 27891"/>
                <a:gd name="connsiteY26" fmla="*/ 15019 h 258536"/>
                <a:gd name="connsiteX27" fmla="*/ 8582 w 27891"/>
                <a:gd name="connsiteY27" fmla="*/ 21455 h 258536"/>
                <a:gd name="connsiteX28" fmla="*/ 13946 w 27891"/>
                <a:gd name="connsiteY28" fmla="*/ 37010 h 258536"/>
                <a:gd name="connsiteX29" fmla="*/ 16628 w 27891"/>
                <a:gd name="connsiteY29" fmla="*/ 46129 h 258536"/>
                <a:gd name="connsiteX30" fmla="*/ 19310 w 27891"/>
                <a:gd name="connsiteY30" fmla="*/ 55784 h 258536"/>
                <a:gd name="connsiteX31" fmla="*/ 24137 w 27891"/>
                <a:gd name="connsiteY31" fmla="*/ 77776 h 258536"/>
                <a:gd name="connsiteX32" fmla="*/ 27892 w 27891"/>
                <a:gd name="connsiteY32" fmla="*/ 128732 h 25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891" h="258536">
                  <a:moveTo>
                    <a:pt x="27892" y="128732"/>
                  </a:moveTo>
                  <a:cubicBezTo>
                    <a:pt x="27892" y="146969"/>
                    <a:pt x="26283" y="164670"/>
                    <a:pt x="23601" y="180225"/>
                  </a:cubicBezTo>
                  <a:cubicBezTo>
                    <a:pt x="21992" y="188271"/>
                    <a:pt x="20919" y="195780"/>
                    <a:pt x="19310" y="202216"/>
                  </a:cubicBezTo>
                  <a:cubicBezTo>
                    <a:pt x="18237" y="205435"/>
                    <a:pt x="17701" y="209189"/>
                    <a:pt x="16628" y="212408"/>
                  </a:cubicBezTo>
                  <a:cubicBezTo>
                    <a:pt x="15555" y="215626"/>
                    <a:pt x="15019" y="218308"/>
                    <a:pt x="13946" y="221526"/>
                  </a:cubicBezTo>
                  <a:cubicBezTo>
                    <a:pt x="12337" y="227426"/>
                    <a:pt x="10191" y="232254"/>
                    <a:pt x="8582" y="237081"/>
                  </a:cubicBezTo>
                  <a:cubicBezTo>
                    <a:pt x="7509" y="239227"/>
                    <a:pt x="6973" y="241372"/>
                    <a:pt x="6437" y="243518"/>
                  </a:cubicBezTo>
                  <a:cubicBezTo>
                    <a:pt x="5900" y="245664"/>
                    <a:pt x="4827" y="247273"/>
                    <a:pt x="4291" y="248882"/>
                  </a:cubicBezTo>
                  <a:cubicBezTo>
                    <a:pt x="1609" y="254782"/>
                    <a:pt x="0" y="258537"/>
                    <a:pt x="0" y="258537"/>
                  </a:cubicBezTo>
                  <a:cubicBezTo>
                    <a:pt x="0" y="258537"/>
                    <a:pt x="1073" y="254782"/>
                    <a:pt x="2682" y="248345"/>
                  </a:cubicBezTo>
                  <a:cubicBezTo>
                    <a:pt x="3218" y="246736"/>
                    <a:pt x="3755" y="245127"/>
                    <a:pt x="4291" y="242982"/>
                  </a:cubicBezTo>
                  <a:cubicBezTo>
                    <a:pt x="4827" y="240836"/>
                    <a:pt x="5364" y="238691"/>
                    <a:pt x="5900" y="236545"/>
                  </a:cubicBezTo>
                  <a:cubicBezTo>
                    <a:pt x="6973" y="231718"/>
                    <a:pt x="8582" y="226890"/>
                    <a:pt x="9655" y="220990"/>
                  </a:cubicBezTo>
                  <a:cubicBezTo>
                    <a:pt x="10191" y="218308"/>
                    <a:pt x="10728" y="215090"/>
                    <a:pt x="11264" y="211871"/>
                  </a:cubicBezTo>
                  <a:cubicBezTo>
                    <a:pt x="11800" y="208653"/>
                    <a:pt x="12337" y="205435"/>
                    <a:pt x="12873" y="201680"/>
                  </a:cubicBezTo>
                  <a:cubicBezTo>
                    <a:pt x="13946" y="194707"/>
                    <a:pt x="15019" y="187198"/>
                    <a:pt x="16092" y="179688"/>
                  </a:cubicBezTo>
                  <a:cubicBezTo>
                    <a:pt x="17701" y="164133"/>
                    <a:pt x="18773" y="146969"/>
                    <a:pt x="18773" y="129268"/>
                  </a:cubicBezTo>
                  <a:cubicBezTo>
                    <a:pt x="18773" y="111031"/>
                    <a:pt x="17701" y="94403"/>
                    <a:pt x="16092" y="78848"/>
                  </a:cubicBezTo>
                  <a:cubicBezTo>
                    <a:pt x="15019" y="71339"/>
                    <a:pt x="14482" y="63830"/>
                    <a:pt x="12873" y="56857"/>
                  </a:cubicBezTo>
                  <a:cubicBezTo>
                    <a:pt x="12337" y="53638"/>
                    <a:pt x="11800" y="49884"/>
                    <a:pt x="11264" y="46665"/>
                  </a:cubicBezTo>
                  <a:cubicBezTo>
                    <a:pt x="10728" y="43447"/>
                    <a:pt x="10191" y="40229"/>
                    <a:pt x="9655" y="37547"/>
                  </a:cubicBezTo>
                  <a:cubicBezTo>
                    <a:pt x="8582" y="31647"/>
                    <a:pt x="6973" y="26283"/>
                    <a:pt x="5900" y="21992"/>
                  </a:cubicBezTo>
                  <a:cubicBezTo>
                    <a:pt x="5364" y="19846"/>
                    <a:pt x="4827" y="17701"/>
                    <a:pt x="4291" y="15555"/>
                  </a:cubicBezTo>
                  <a:cubicBezTo>
                    <a:pt x="3755" y="13410"/>
                    <a:pt x="3218" y="11800"/>
                    <a:pt x="2682" y="10191"/>
                  </a:cubicBezTo>
                  <a:cubicBezTo>
                    <a:pt x="1073" y="3755"/>
                    <a:pt x="0" y="0"/>
                    <a:pt x="0" y="0"/>
                  </a:cubicBezTo>
                  <a:cubicBezTo>
                    <a:pt x="0" y="0"/>
                    <a:pt x="1609" y="3218"/>
                    <a:pt x="4291" y="9655"/>
                  </a:cubicBezTo>
                  <a:cubicBezTo>
                    <a:pt x="4827" y="11264"/>
                    <a:pt x="5900" y="12873"/>
                    <a:pt x="6437" y="15019"/>
                  </a:cubicBezTo>
                  <a:cubicBezTo>
                    <a:pt x="6973" y="17164"/>
                    <a:pt x="8046" y="18773"/>
                    <a:pt x="8582" y="21455"/>
                  </a:cubicBezTo>
                  <a:cubicBezTo>
                    <a:pt x="10191" y="25746"/>
                    <a:pt x="12337" y="31110"/>
                    <a:pt x="13946" y="37010"/>
                  </a:cubicBezTo>
                  <a:cubicBezTo>
                    <a:pt x="15019" y="39692"/>
                    <a:pt x="15555" y="42911"/>
                    <a:pt x="16628" y="46129"/>
                  </a:cubicBezTo>
                  <a:cubicBezTo>
                    <a:pt x="17701" y="49347"/>
                    <a:pt x="18237" y="52566"/>
                    <a:pt x="19310" y="55784"/>
                  </a:cubicBezTo>
                  <a:cubicBezTo>
                    <a:pt x="20919" y="62757"/>
                    <a:pt x="22528" y="70266"/>
                    <a:pt x="24137" y="77776"/>
                  </a:cubicBezTo>
                  <a:cubicBezTo>
                    <a:pt x="25746" y="92794"/>
                    <a:pt x="27892" y="109959"/>
                    <a:pt x="27892" y="128732"/>
                  </a:cubicBezTo>
                  <a:close/>
                </a:path>
              </a:pathLst>
            </a:custGeom>
            <a:solidFill>
              <a:srgbClr val="414042"/>
            </a:solidFill>
            <a:ln w="5348"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3C03F83F-ACFB-4474-94EF-8C7DC3F2F60B}"/>
                </a:ext>
              </a:extLst>
            </p:cNvPr>
            <p:cNvSpPr/>
            <p:nvPr/>
          </p:nvSpPr>
          <p:spPr>
            <a:xfrm>
              <a:off x="2678635" y="1462135"/>
              <a:ext cx="27494" cy="210798"/>
            </a:xfrm>
            <a:custGeom>
              <a:avLst/>
              <a:gdLst>
                <a:gd name="connsiteX0" fmla="*/ 27355 w 27494"/>
                <a:gd name="connsiteY0" fmla="*/ 104058 h 210798"/>
                <a:gd name="connsiteX1" fmla="*/ 25210 w 27494"/>
                <a:gd name="connsiteY1" fmla="*/ 146433 h 210798"/>
                <a:gd name="connsiteX2" fmla="*/ 21992 w 27494"/>
                <a:gd name="connsiteY2" fmla="*/ 164670 h 210798"/>
                <a:gd name="connsiteX3" fmla="*/ 20383 w 27494"/>
                <a:gd name="connsiteY3" fmla="*/ 172715 h 210798"/>
                <a:gd name="connsiteX4" fmla="*/ 18237 w 27494"/>
                <a:gd name="connsiteY4" fmla="*/ 180225 h 210798"/>
                <a:gd name="connsiteX5" fmla="*/ 14482 w 27494"/>
                <a:gd name="connsiteY5" fmla="*/ 193098 h 210798"/>
                <a:gd name="connsiteX6" fmla="*/ 12873 w 27494"/>
                <a:gd name="connsiteY6" fmla="*/ 198462 h 210798"/>
                <a:gd name="connsiteX7" fmla="*/ 11264 w 27494"/>
                <a:gd name="connsiteY7" fmla="*/ 202753 h 210798"/>
                <a:gd name="connsiteX8" fmla="*/ 8046 w 27494"/>
                <a:gd name="connsiteY8" fmla="*/ 210799 h 210798"/>
                <a:gd name="connsiteX9" fmla="*/ 9655 w 27494"/>
                <a:gd name="connsiteY9" fmla="*/ 202753 h 210798"/>
                <a:gd name="connsiteX10" fmla="*/ 10728 w 27494"/>
                <a:gd name="connsiteY10" fmla="*/ 198462 h 210798"/>
                <a:gd name="connsiteX11" fmla="*/ 11800 w 27494"/>
                <a:gd name="connsiteY11" fmla="*/ 193098 h 210798"/>
                <a:gd name="connsiteX12" fmla="*/ 13946 w 27494"/>
                <a:gd name="connsiteY12" fmla="*/ 180225 h 210798"/>
                <a:gd name="connsiteX13" fmla="*/ 15019 w 27494"/>
                <a:gd name="connsiteY13" fmla="*/ 172715 h 210798"/>
                <a:gd name="connsiteX14" fmla="*/ 16092 w 27494"/>
                <a:gd name="connsiteY14" fmla="*/ 164670 h 210798"/>
                <a:gd name="connsiteX15" fmla="*/ 17701 w 27494"/>
                <a:gd name="connsiteY15" fmla="*/ 146433 h 210798"/>
                <a:gd name="connsiteX16" fmla="*/ 18237 w 27494"/>
                <a:gd name="connsiteY16" fmla="*/ 105131 h 210798"/>
                <a:gd name="connsiteX17" fmla="*/ 14482 w 27494"/>
                <a:gd name="connsiteY17" fmla="*/ 63830 h 210798"/>
                <a:gd name="connsiteX18" fmla="*/ 12873 w 27494"/>
                <a:gd name="connsiteY18" fmla="*/ 54711 h 210798"/>
                <a:gd name="connsiteX19" fmla="*/ 11264 w 27494"/>
                <a:gd name="connsiteY19" fmla="*/ 46129 h 210798"/>
                <a:gd name="connsiteX20" fmla="*/ 8046 w 27494"/>
                <a:gd name="connsiteY20" fmla="*/ 30574 h 210798"/>
                <a:gd name="connsiteX21" fmla="*/ 4827 w 27494"/>
                <a:gd name="connsiteY21" fmla="*/ 17701 h 210798"/>
                <a:gd name="connsiteX22" fmla="*/ 2146 w 27494"/>
                <a:gd name="connsiteY22" fmla="*/ 8046 h 210798"/>
                <a:gd name="connsiteX23" fmla="*/ 0 w 27494"/>
                <a:gd name="connsiteY23" fmla="*/ 0 h 210798"/>
                <a:gd name="connsiteX24" fmla="*/ 3755 w 27494"/>
                <a:gd name="connsiteY24" fmla="*/ 7509 h 210798"/>
                <a:gd name="connsiteX25" fmla="*/ 7509 w 27494"/>
                <a:gd name="connsiteY25" fmla="*/ 16628 h 210798"/>
                <a:gd name="connsiteX26" fmla="*/ 12337 w 27494"/>
                <a:gd name="connsiteY26" fmla="*/ 28965 h 210798"/>
                <a:gd name="connsiteX27" fmla="*/ 17164 w 27494"/>
                <a:gd name="connsiteY27" fmla="*/ 44520 h 210798"/>
                <a:gd name="connsiteX28" fmla="*/ 19310 w 27494"/>
                <a:gd name="connsiteY28" fmla="*/ 53102 h 210798"/>
                <a:gd name="connsiteX29" fmla="*/ 21455 w 27494"/>
                <a:gd name="connsiteY29" fmla="*/ 62220 h 210798"/>
                <a:gd name="connsiteX30" fmla="*/ 27355 w 27494"/>
                <a:gd name="connsiteY30" fmla="*/ 104058 h 21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94" h="210798">
                  <a:moveTo>
                    <a:pt x="27355" y="104058"/>
                  </a:moveTo>
                  <a:cubicBezTo>
                    <a:pt x="27892" y="119077"/>
                    <a:pt x="26819" y="133559"/>
                    <a:pt x="25210" y="146433"/>
                  </a:cubicBezTo>
                  <a:cubicBezTo>
                    <a:pt x="24137" y="152869"/>
                    <a:pt x="23601" y="158769"/>
                    <a:pt x="21992" y="164670"/>
                  </a:cubicBezTo>
                  <a:cubicBezTo>
                    <a:pt x="21455" y="167352"/>
                    <a:pt x="20919" y="170033"/>
                    <a:pt x="20383" y="172715"/>
                  </a:cubicBezTo>
                  <a:cubicBezTo>
                    <a:pt x="19846" y="175397"/>
                    <a:pt x="18773" y="177543"/>
                    <a:pt x="18237" y="180225"/>
                  </a:cubicBezTo>
                  <a:cubicBezTo>
                    <a:pt x="17164" y="185052"/>
                    <a:pt x="15555" y="189343"/>
                    <a:pt x="14482" y="193098"/>
                  </a:cubicBezTo>
                  <a:cubicBezTo>
                    <a:pt x="13946" y="194707"/>
                    <a:pt x="13410" y="196853"/>
                    <a:pt x="12873" y="198462"/>
                  </a:cubicBezTo>
                  <a:cubicBezTo>
                    <a:pt x="12337" y="200071"/>
                    <a:pt x="11800" y="201680"/>
                    <a:pt x="11264" y="202753"/>
                  </a:cubicBezTo>
                  <a:cubicBezTo>
                    <a:pt x="9118" y="207580"/>
                    <a:pt x="8046" y="210799"/>
                    <a:pt x="8046" y="210799"/>
                  </a:cubicBezTo>
                  <a:cubicBezTo>
                    <a:pt x="8046" y="210799"/>
                    <a:pt x="8582" y="207580"/>
                    <a:pt x="9655" y="202753"/>
                  </a:cubicBezTo>
                  <a:cubicBezTo>
                    <a:pt x="10191" y="201680"/>
                    <a:pt x="10191" y="200071"/>
                    <a:pt x="10728" y="198462"/>
                  </a:cubicBezTo>
                  <a:cubicBezTo>
                    <a:pt x="11264" y="196853"/>
                    <a:pt x="11264" y="195243"/>
                    <a:pt x="11800" y="193098"/>
                  </a:cubicBezTo>
                  <a:cubicBezTo>
                    <a:pt x="12337" y="189343"/>
                    <a:pt x="13410" y="185052"/>
                    <a:pt x="13946" y="180225"/>
                  </a:cubicBezTo>
                  <a:cubicBezTo>
                    <a:pt x="14482" y="178079"/>
                    <a:pt x="14482" y="175397"/>
                    <a:pt x="15019" y="172715"/>
                  </a:cubicBezTo>
                  <a:cubicBezTo>
                    <a:pt x="15555" y="170033"/>
                    <a:pt x="15555" y="167352"/>
                    <a:pt x="16092" y="164670"/>
                  </a:cubicBezTo>
                  <a:cubicBezTo>
                    <a:pt x="16628" y="159306"/>
                    <a:pt x="17164" y="152869"/>
                    <a:pt x="17701" y="146433"/>
                  </a:cubicBezTo>
                  <a:cubicBezTo>
                    <a:pt x="18237" y="133559"/>
                    <a:pt x="18773" y="119613"/>
                    <a:pt x="18237" y="105131"/>
                  </a:cubicBezTo>
                  <a:cubicBezTo>
                    <a:pt x="17701" y="90649"/>
                    <a:pt x="16092" y="76703"/>
                    <a:pt x="14482" y="63830"/>
                  </a:cubicBezTo>
                  <a:cubicBezTo>
                    <a:pt x="13946" y="60611"/>
                    <a:pt x="13410" y="57393"/>
                    <a:pt x="12873" y="54711"/>
                  </a:cubicBezTo>
                  <a:cubicBezTo>
                    <a:pt x="12337" y="51493"/>
                    <a:pt x="11800" y="48811"/>
                    <a:pt x="11264" y="46129"/>
                  </a:cubicBezTo>
                  <a:cubicBezTo>
                    <a:pt x="10191" y="40765"/>
                    <a:pt x="9118" y="35401"/>
                    <a:pt x="8046" y="30574"/>
                  </a:cubicBezTo>
                  <a:cubicBezTo>
                    <a:pt x="6973" y="25746"/>
                    <a:pt x="5900" y="21455"/>
                    <a:pt x="4827" y="17701"/>
                  </a:cubicBezTo>
                  <a:cubicBezTo>
                    <a:pt x="3755" y="13946"/>
                    <a:pt x="3218" y="10728"/>
                    <a:pt x="2146" y="8046"/>
                  </a:cubicBezTo>
                  <a:cubicBezTo>
                    <a:pt x="536" y="2682"/>
                    <a:pt x="0" y="0"/>
                    <a:pt x="0" y="0"/>
                  </a:cubicBezTo>
                  <a:cubicBezTo>
                    <a:pt x="0" y="0"/>
                    <a:pt x="1073" y="2682"/>
                    <a:pt x="3755" y="7509"/>
                  </a:cubicBezTo>
                  <a:cubicBezTo>
                    <a:pt x="4827" y="10191"/>
                    <a:pt x="6437" y="12873"/>
                    <a:pt x="7509" y="16628"/>
                  </a:cubicBezTo>
                  <a:cubicBezTo>
                    <a:pt x="9118" y="20383"/>
                    <a:pt x="10728" y="24137"/>
                    <a:pt x="12337" y="28965"/>
                  </a:cubicBezTo>
                  <a:cubicBezTo>
                    <a:pt x="13946" y="33792"/>
                    <a:pt x="15555" y="38620"/>
                    <a:pt x="17164" y="44520"/>
                  </a:cubicBezTo>
                  <a:cubicBezTo>
                    <a:pt x="17701" y="47202"/>
                    <a:pt x="18773" y="50420"/>
                    <a:pt x="19310" y="53102"/>
                  </a:cubicBezTo>
                  <a:cubicBezTo>
                    <a:pt x="19846" y="56320"/>
                    <a:pt x="20919" y="59002"/>
                    <a:pt x="21455" y="62220"/>
                  </a:cubicBezTo>
                  <a:cubicBezTo>
                    <a:pt x="24674" y="74557"/>
                    <a:pt x="26819" y="89040"/>
                    <a:pt x="27355" y="104058"/>
                  </a:cubicBezTo>
                  <a:close/>
                </a:path>
              </a:pathLst>
            </a:custGeom>
            <a:solidFill>
              <a:srgbClr val="414042"/>
            </a:solidFill>
            <a:ln w="5348"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B352726-7530-424A-8ECA-F6CF28A97AFF}"/>
                </a:ext>
              </a:extLst>
            </p:cNvPr>
            <p:cNvSpPr/>
            <p:nvPr/>
          </p:nvSpPr>
          <p:spPr>
            <a:xfrm>
              <a:off x="2647525" y="1456771"/>
              <a:ext cx="23811" cy="207580"/>
            </a:xfrm>
            <a:custGeom>
              <a:avLst/>
              <a:gdLst>
                <a:gd name="connsiteX0" fmla="*/ 23601 w 23811"/>
                <a:gd name="connsiteY0" fmla="*/ 104595 h 207580"/>
                <a:gd name="connsiteX1" fmla="*/ 18773 w 23811"/>
                <a:gd name="connsiteY1" fmla="*/ 145896 h 207580"/>
                <a:gd name="connsiteX2" fmla="*/ 15019 w 23811"/>
                <a:gd name="connsiteY2" fmla="*/ 163597 h 207580"/>
                <a:gd name="connsiteX3" fmla="*/ 12873 w 23811"/>
                <a:gd name="connsiteY3" fmla="*/ 171643 h 207580"/>
                <a:gd name="connsiteX4" fmla="*/ 10728 w 23811"/>
                <a:gd name="connsiteY4" fmla="*/ 178616 h 207580"/>
                <a:gd name="connsiteX5" fmla="*/ 6437 w 23811"/>
                <a:gd name="connsiteY5" fmla="*/ 190952 h 207580"/>
                <a:gd name="connsiteX6" fmla="*/ 3218 w 23811"/>
                <a:gd name="connsiteY6" fmla="*/ 200071 h 207580"/>
                <a:gd name="connsiteX7" fmla="*/ 0 w 23811"/>
                <a:gd name="connsiteY7" fmla="*/ 207580 h 207580"/>
                <a:gd name="connsiteX8" fmla="*/ 1609 w 23811"/>
                <a:gd name="connsiteY8" fmla="*/ 199535 h 207580"/>
                <a:gd name="connsiteX9" fmla="*/ 3755 w 23811"/>
                <a:gd name="connsiteY9" fmla="*/ 189880 h 207580"/>
                <a:gd name="connsiteX10" fmla="*/ 6437 w 23811"/>
                <a:gd name="connsiteY10" fmla="*/ 177543 h 207580"/>
                <a:gd name="connsiteX11" fmla="*/ 7509 w 23811"/>
                <a:gd name="connsiteY11" fmla="*/ 170033 h 207580"/>
                <a:gd name="connsiteX12" fmla="*/ 8582 w 23811"/>
                <a:gd name="connsiteY12" fmla="*/ 161988 h 207580"/>
                <a:gd name="connsiteX13" fmla="*/ 10728 w 23811"/>
                <a:gd name="connsiteY13" fmla="*/ 144287 h 207580"/>
                <a:gd name="connsiteX14" fmla="*/ 13946 w 23811"/>
                <a:gd name="connsiteY14" fmla="*/ 104058 h 207580"/>
                <a:gd name="connsiteX15" fmla="*/ 13946 w 23811"/>
                <a:gd name="connsiteY15" fmla="*/ 63830 h 207580"/>
                <a:gd name="connsiteX16" fmla="*/ 12873 w 23811"/>
                <a:gd name="connsiteY16" fmla="*/ 46129 h 207580"/>
                <a:gd name="connsiteX17" fmla="*/ 12337 w 23811"/>
                <a:gd name="connsiteY17" fmla="*/ 38083 h 207580"/>
                <a:gd name="connsiteX18" fmla="*/ 11800 w 23811"/>
                <a:gd name="connsiteY18" fmla="*/ 30574 h 207580"/>
                <a:gd name="connsiteX19" fmla="*/ 10191 w 23811"/>
                <a:gd name="connsiteY19" fmla="*/ 17701 h 207580"/>
                <a:gd name="connsiteX20" fmla="*/ 9119 w 23811"/>
                <a:gd name="connsiteY20" fmla="*/ 8046 h 207580"/>
                <a:gd name="connsiteX21" fmla="*/ 8046 w 23811"/>
                <a:gd name="connsiteY21" fmla="*/ 0 h 207580"/>
                <a:gd name="connsiteX22" fmla="*/ 10728 w 23811"/>
                <a:gd name="connsiteY22" fmla="*/ 8046 h 207580"/>
                <a:gd name="connsiteX23" fmla="*/ 13410 w 23811"/>
                <a:gd name="connsiteY23" fmla="*/ 17164 h 207580"/>
                <a:gd name="connsiteX24" fmla="*/ 16628 w 23811"/>
                <a:gd name="connsiteY24" fmla="*/ 29501 h 207580"/>
                <a:gd name="connsiteX25" fmla="*/ 18237 w 23811"/>
                <a:gd name="connsiteY25" fmla="*/ 37010 h 207580"/>
                <a:gd name="connsiteX26" fmla="*/ 19846 w 23811"/>
                <a:gd name="connsiteY26" fmla="*/ 45056 h 207580"/>
                <a:gd name="connsiteX27" fmla="*/ 22528 w 23811"/>
                <a:gd name="connsiteY27" fmla="*/ 62757 h 207580"/>
                <a:gd name="connsiteX28" fmla="*/ 23601 w 23811"/>
                <a:gd name="connsiteY28" fmla="*/ 104595 h 20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11" h="207580">
                  <a:moveTo>
                    <a:pt x="23601" y="104595"/>
                  </a:moveTo>
                  <a:cubicBezTo>
                    <a:pt x="23065" y="119077"/>
                    <a:pt x="21455" y="133023"/>
                    <a:pt x="18773" y="145896"/>
                  </a:cubicBezTo>
                  <a:cubicBezTo>
                    <a:pt x="17701" y="152333"/>
                    <a:pt x="16628" y="158233"/>
                    <a:pt x="15019" y="163597"/>
                  </a:cubicBezTo>
                  <a:cubicBezTo>
                    <a:pt x="14482" y="166279"/>
                    <a:pt x="13946" y="168961"/>
                    <a:pt x="12873" y="171643"/>
                  </a:cubicBezTo>
                  <a:cubicBezTo>
                    <a:pt x="12337" y="174325"/>
                    <a:pt x="11264" y="176470"/>
                    <a:pt x="10728" y="178616"/>
                  </a:cubicBezTo>
                  <a:cubicBezTo>
                    <a:pt x="9655" y="183443"/>
                    <a:pt x="8046" y="187198"/>
                    <a:pt x="6437" y="190952"/>
                  </a:cubicBezTo>
                  <a:cubicBezTo>
                    <a:pt x="5364" y="194707"/>
                    <a:pt x="3755" y="197389"/>
                    <a:pt x="3218" y="200071"/>
                  </a:cubicBezTo>
                  <a:cubicBezTo>
                    <a:pt x="1073" y="204898"/>
                    <a:pt x="0" y="207580"/>
                    <a:pt x="0" y="207580"/>
                  </a:cubicBezTo>
                  <a:cubicBezTo>
                    <a:pt x="0" y="207580"/>
                    <a:pt x="536" y="204898"/>
                    <a:pt x="1609" y="199535"/>
                  </a:cubicBezTo>
                  <a:cubicBezTo>
                    <a:pt x="2146" y="196853"/>
                    <a:pt x="2682" y="193634"/>
                    <a:pt x="3755" y="189880"/>
                  </a:cubicBezTo>
                  <a:cubicBezTo>
                    <a:pt x="4291" y="186125"/>
                    <a:pt x="5364" y="181834"/>
                    <a:pt x="6437" y="177543"/>
                  </a:cubicBezTo>
                  <a:cubicBezTo>
                    <a:pt x="6973" y="175397"/>
                    <a:pt x="7509" y="172715"/>
                    <a:pt x="7509" y="170033"/>
                  </a:cubicBezTo>
                  <a:cubicBezTo>
                    <a:pt x="8046" y="167352"/>
                    <a:pt x="8046" y="164670"/>
                    <a:pt x="8582" y="161988"/>
                  </a:cubicBezTo>
                  <a:cubicBezTo>
                    <a:pt x="9655" y="156624"/>
                    <a:pt x="10191" y="150724"/>
                    <a:pt x="10728" y="144287"/>
                  </a:cubicBezTo>
                  <a:cubicBezTo>
                    <a:pt x="12337" y="131950"/>
                    <a:pt x="13410" y="118004"/>
                    <a:pt x="13946" y="104058"/>
                  </a:cubicBezTo>
                  <a:cubicBezTo>
                    <a:pt x="14482" y="89576"/>
                    <a:pt x="14482" y="76166"/>
                    <a:pt x="13946" y="63830"/>
                  </a:cubicBezTo>
                  <a:cubicBezTo>
                    <a:pt x="13410" y="57393"/>
                    <a:pt x="13410" y="51493"/>
                    <a:pt x="12873" y="46129"/>
                  </a:cubicBezTo>
                  <a:cubicBezTo>
                    <a:pt x="12873" y="43447"/>
                    <a:pt x="12337" y="40765"/>
                    <a:pt x="12337" y="38083"/>
                  </a:cubicBezTo>
                  <a:cubicBezTo>
                    <a:pt x="12337" y="35401"/>
                    <a:pt x="11800" y="33256"/>
                    <a:pt x="11800" y="30574"/>
                  </a:cubicBezTo>
                  <a:cubicBezTo>
                    <a:pt x="11264" y="25746"/>
                    <a:pt x="10728" y="21455"/>
                    <a:pt x="10191" y="17701"/>
                  </a:cubicBezTo>
                  <a:cubicBezTo>
                    <a:pt x="9655" y="13946"/>
                    <a:pt x="9119" y="10728"/>
                    <a:pt x="9119" y="8046"/>
                  </a:cubicBezTo>
                  <a:cubicBezTo>
                    <a:pt x="8582" y="2682"/>
                    <a:pt x="8046" y="0"/>
                    <a:pt x="8046" y="0"/>
                  </a:cubicBezTo>
                  <a:cubicBezTo>
                    <a:pt x="8046" y="0"/>
                    <a:pt x="9119" y="2682"/>
                    <a:pt x="10728" y="8046"/>
                  </a:cubicBezTo>
                  <a:cubicBezTo>
                    <a:pt x="11800" y="10728"/>
                    <a:pt x="12337" y="13946"/>
                    <a:pt x="13410" y="17164"/>
                  </a:cubicBezTo>
                  <a:cubicBezTo>
                    <a:pt x="14482" y="20919"/>
                    <a:pt x="15555" y="25210"/>
                    <a:pt x="16628" y="29501"/>
                  </a:cubicBezTo>
                  <a:cubicBezTo>
                    <a:pt x="17164" y="31647"/>
                    <a:pt x="17701" y="34329"/>
                    <a:pt x="18237" y="37010"/>
                  </a:cubicBezTo>
                  <a:cubicBezTo>
                    <a:pt x="18773" y="39692"/>
                    <a:pt x="19310" y="42374"/>
                    <a:pt x="19846" y="45056"/>
                  </a:cubicBezTo>
                  <a:cubicBezTo>
                    <a:pt x="20919" y="50420"/>
                    <a:pt x="21455" y="56857"/>
                    <a:pt x="22528" y="62757"/>
                  </a:cubicBezTo>
                  <a:cubicBezTo>
                    <a:pt x="23601" y="76166"/>
                    <a:pt x="24137" y="90112"/>
                    <a:pt x="23601" y="104595"/>
                  </a:cubicBezTo>
                  <a:close/>
                </a:path>
              </a:pathLst>
            </a:custGeom>
            <a:solidFill>
              <a:srgbClr val="414042"/>
            </a:solidFill>
            <a:ln w="5348"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8861A95E-4027-49DB-88A4-891562000621}"/>
                </a:ext>
              </a:extLst>
            </p:cNvPr>
            <p:cNvSpPr/>
            <p:nvPr/>
          </p:nvSpPr>
          <p:spPr>
            <a:xfrm>
              <a:off x="2412004" y="1436389"/>
              <a:ext cx="27940" cy="223135"/>
            </a:xfrm>
            <a:custGeom>
              <a:avLst/>
              <a:gdLst>
                <a:gd name="connsiteX0" fmla="*/ 9167 w 27940"/>
                <a:gd name="connsiteY0" fmla="*/ 112104 h 223135"/>
                <a:gd name="connsiteX1" fmla="*/ 13458 w 27940"/>
                <a:gd name="connsiteY1" fmla="*/ 155551 h 223135"/>
                <a:gd name="connsiteX2" fmla="*/ 16676 w 27940"/>
                <a:gd name="connsiteY2" fmla="*/ 174325 h 223135"/>
                <a:gd name="connsiteX3" fmla="*/ 18285 w 27940"/>
                <a:gd name="connsiteY3" fmla="*/ 182907 h 223135"/>
                <a:gd name="connsiteX4" fmla="*/ 19895 w 27940"/>
                <a:gd name="connsiteY4" fmla="*/ 190952 h 223135"/>
                <a:gd name="connsiteX5" fmla="*/ 23113 w 27940"/>
                <a:gd name="connsiteY5" fmla="*/ 204362 h 223135"/>
                <a:gd name="connsiteX6" fmla="*/ 25795 w 27940"/>
                <a:gd name="connsiteY6" fmla="*/ 214553 h 223135"/>
                <a:gd name="connsiteX7" fmla="*/ 27940 w 27940"/>
                <a:gd name="connsiteY7" fmla="*/ 223135 h 223135"/>
                <a:gd name="connsiteX8" fmla="*/ 24186 w 27940"/>
                <a:gd name="connsiteY8" fmla="*/ 215090 h 223135"/>
                <a:gd name="connsiteX9" fmla="*/ 20431 w 27940"/>
                <a:gd name="connsiteY9" fmla="*/ 205435 h 223135"/>
                <a:gd name="connsiteX10" fmla="*/ 15603 w 27940"/>
                <a:gd name="connsiteY10" fmla="*/ 192025 h 223135"/>
                <a:gd name="connsiteX11" fmla="*/ 12922 w 27940"/>
                <a:gd name="connsiteY11" fmla="*/ 184516 h 223135"/>
                <a:gd name="connsiteX12" fmla="*/ 10776 w 27940"/>
                <a:gd name="connsiteY12" fmla="*/ 175934 h 223135"/>
                <a:gd name="connsiteX13" fmla="*/ 6485 w 27940"/>
                <a:gd name="connsiteY13" fmla="*/ 157160 h 223135"/>
                <a:gd name="connsiteX14" fmla="*/ 585 w 27940"/>
                <a:gd name="connsiteY14" fmla="*/ 112640 h 223135"/>
                <a:gd name="connsiteX15" fmla="*/ 1121 w 27940"/>
                <a:gd name="connsiteY15" fmla="*/ 68121 h 223135"/>
                <a:gd name="connsiteX16" fmla="*/ 3267 w 27940"/>
                <a:gd name="connsiteY16" fmla="*/ 48811 h 223135"/>
                <a:gd name="connsiteX17" fmla="*/ 4876 w 27940"/>
                <a:gd name="connsiteY17" fmla="*/ 40229 h 223135"/>
                <a:gd name="connsiteX18" fmla="*/ 6485 w 27940"/>
                <a:gd name="connsiteY18" fmla="*/ 32183 h 223135"/>
                <a:gd name="connsiteX19" fmla="*/ 9703 w 27940"/>
                <a:gd name="connsiteY19" fmla="*/ 18773 h 223135"/>
                <a:gd name="connsiteX20" fmla="*/ 12385 w 27940"/>
                <a:gd name="connsiteY20" fmla="*/ 8582 h 223135"/>
                <a:gd name="connsiteX21" fmla="*/ 15067 w 27940"/>
                <a:gd name="connsiteY21" fmla="*/ 0 h 223135"/>
                <a:gd name="connsiteX22" fmla="*/ 13994 w 27940"/>
                <a:gd name="connsiteY22" fmla="*/ 9118 h 223135"/>
                <a:gd name="connsiteX23" fmla="*/ 12922 w 27940"/>
                <a:gd name="connsiteY23" fmla="*/ 19310 h 223135"/>
                <a:gd name="connsiteX24" fmla="*/ 11312 w 27940"/>
                <a:gd name="connsiteY24" fmla="*/ 33256 h 223135"/>
                <a:gd name="connsiteX25" fmla="*/ 10776 w 27940"/>
                <a:gd name="connsiteY25" fmla="*/ 41301 h 223135"/>
                <a:gd name="connsiteX26" fmla="*/ 10240 w 27940"/>
                <a:gd name="connsiteY26" fmla="*/ 49884 h 223135"/>
                <a:gd name="connsiteX27" fmla="*/ 9167 w 27940"/>
                <a:gd name="connsiteY27" fmla="*/ 69193 h 223135"/>
                <a:gd name="connsiteX28" fmla="*/ 9167 w 27940"/>
                <a:gd name="connsiteY28" fmla="*/ 112104 h 22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940" h="223135">
                  <a:moveTo>
                    <a:pt x="9167" y="112104"/>
                  </a:moveTo>
                  <a:cubicBezTo>
                    <a:pt x="10240" y="127659"/>
                    <a:pt x="11849" y="142142"/>
                    <a:pt x="13458" y="155551"/>
                  </a:cubicBezTo>
                  <a:cubicBezTo>
                    <a:pt x="14531" y="161988"/>
                    <a:pt x="15067" y="168424"/>
                    <a:pt x="16676" y="174325"/>
                  </a:cubicBezTo>
                  <a:cubicBezTo>
                    <a:pt x="17213" y="177543"/>
                    <a:pt x="17749" y="180225"/>
                    <a:pt x="18285" y="182907"/>
                  </a:cubicBezTo>
                  <a:cubicBezTo>
                    <a:pt x="18822" y="185589"/>
                    <a:pt x="19358" y="188271"/>
                    <a:pt x="19895" y="190952"/>
                  </a:cubicBezTo>
                  <a:cubicBezTo>
                    <a:pt x="20967" y="195780"/>
                    <a:pt x="22040" y="200607"/>
                    <a:pt x="23113" y="204362"/>
                  </a:cubicBezTo>
                  <a:cubicBezTo>
                    <a:pt x="24186" y="208117"/>
                    <a:pt x="24722" y="211871"/>
                    <a:pt x="25795" y="214553"/>
                  </a:cubicBezTo>
                  <a:cubicBezTo>
                    <a:pt x="27404" y="219917"/>
                    <a:pt x="27940" y="223135"/>
                    <a:pt x="27940" y="223135"/>
                  </a:cubicBezTo>
                  <a:cubicBezTo>
                    <a:pt x="27940" y="223135"/>
                    <a:pt x="26868" y="220453"/>
                    <a:pt x="24186" y="215090"/>
                  </a:cubicBezTo>
                  <a:cubicBezTo>
                    <a:pt x="23113" y="212408"/>
                    <a:pt x="21504" y="209189"/>
                    <a:pt x="20431" y="205435"/>
                  </a:cubicBezTo>
                  <a:cubicBezTo>
                    <a:pt x="18822" y="201680"/>
                    <a:pt x="17213" y="197389"/>
                    <a:pt x="15603" y="192025"/>
                  </a:cubicBezTo>
                  <a:cubicBezTo>
                    <a:pt x="15067" y="189343"/>
                    <a:pt x="13994" y="187198"/>
                    <a:pt x="12922" y="184516"/>
                  </a:cubicBezTo>
                  <a:cubicBezTo>
                    <a:pt x="11849" y="181834"/>
                    <a:pt x="11312" y="179152"/>
                    <a:pt x="10776" y="175934"/>
                  </a:cubicBezTo>
                  <a:cubicBezTo>
                    <a:pt x="9167" y="170033"/>
                    <a:pt x="7558" y="163597"/>
                    <a:pt x="6485" y="157160"/>
                  </a:cubicBezTo>
                  <a:cubicBezTo>
                    <a:pt x="3803" y="143751"/>
                    <a:pt x="1657" y="128732"/>
                    <a:pt x="585" y="112640"/>
                  </a:cubicBezTo>
                  <a:cubicBezTo>
                    <a:pt x="-488" y="96549"/>
                    <a:pt x="48" y="81530"/>
                    <a:pt x="1121" y="68121"/>
                  </a:cubicBezTo>
                  <a:cubicBezTo>
                    <a:pt x="1657" y="61148"/>
                    <a:pt x="2194" y="54711"/>
                    <a:pt x="3267" y="48811"/>
                  </a:cubicBezTo>
                  <a:cubicBezTo>
                    <a:pt x="3803" y="45593"/>
                    <a:pt x="4339" y="42911"/>
                    <a:pt x="4876" y="40229"/>
                  </a:cubicBezTo>
                  <a:cubicBezTo>
                    <a:pt x="5412" y="37547"/>
                    <a:pt x="5949" y="34865"/>
                    <a:pt x="6485" y="32183"/>
                  </a:cubicBezTo>
                  <a:cubicBezTo>
                    <a:pt x="7558" y="27356"/>
                    <a:pt x="8631" y="22528"/>
                    <a:pt x="9703" y="18773"/>
                  </a:cubicBezTo>
                  <a:cubicBezTo>
                    <a:pt x="10776" y="15019"/>
                    <a:pt x="11849" y="11264"/>
                    <a:pt x="12385" y="8582"/>
                  </a:cubicBezTo>
                  <a:cubicBezTo>
                    <a:pt x="13994" y="3218"/>
                    <a:pt x="15067" y="0"/>
                    <a:pt x="15067" y="0"/>
                  </a:cubicBezTo>
                  <a:cubicBezTo>
                    <a:pt x="15067" y="0"/>
                    <a:pt x="14531" y="3218"/>
                    <a:pt x="13994" y="9118"/>
                  </a:cubicBezTo>
                  <a:cubicBezTo>
                    <a:pt x="13458" y="11800"/>
                    <a:pt x="12922" y="15555"/>
                    <a:pt x="12922" y="19310"/>
                  </a:cubicBezTo>
                  <a:cubicBezTo>
                    <a:pt x="12385" y="23601"/>
                    <a:pt x="11849" y="27892"/>
                    <a:pt x="11312" y="33256"/>
                  </a:cubicBezTo>
                  <a:cubicBezTo>
                    <a:pt x="11312" y="35938"/>
                    <a:pt x="10776" y="38620"/>
                    <a:pt x="10776" y="41301"/>
                  </a:cubicBezTo>
                  <a:cubicBezTo>
                    <a:pt x="10776" y="43983"/>
                    <a:pt x="10240" y="47202"/>
                    <a:pt x="10240" y="49884"/>
                  </a:cubicBezTo>
                  <a:cubicBezTo>
                    <a:pt x="9703" y="55784"/>
                    <a:pt x="9703" y="62220"/>
                    <a:pt x="9167" y="69193"/>
                  </a:cubicBezTo>
                  <a:cubicBezTo>
                    <a:pt x="8631" y="82067"/>
                    <a:pt x="8631" y="96549"/>
                    <a:pt x="9167" y="112104"/>
                  </a:cubicBezTo>
                  <a:close/>
                </a:path>
              </a:pathLst>
            </a:custGeom>
            <a:solidFill>
              <a:srgbClr val="414042"/>
            </a:solidFill>
            <a:ln w="5348"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F816E0CE-8865-4021-A76B-5F71D9344302}"/>
                </a:ext>
              </a:extLst>
            </p:cNvPr>
            <p:cNvSpPr/>
            <p:nvPr/>
          </p:nvSpPr>
          <p:spPr>
            <a:xfrm>
              <a:off x="2401861" y="1455698"/>
              <a:ext cx="11800" cy="163060"/>
            </a:xfrm>
            <a:custGeom>
              <a:avLst/>
              <a:gdLst>
                <a:gd name="connsiteX0" fmla="*/ 8046 w 11800"/>
                <a:gd name="connsiteY0" fmla="*/ 81530 h 163060"/>
                <a:gd name="connsiteX1" fmla="*/ 8582 w 11800"/>
                <a:gd name="connsiteY1" fmla="*/ 113177 h 163060"/>
                <a:gd name="connsiteX2" fmla="*/ 9655 w 11800"/>
                <a:gd name="connsiteY2" fmla="*/ 138923 h 163060"/>
                <a:gd name="connsiteX3" fmla="*/ 10728 w 11800"/>
                <a:gd name="connsiteY3" fmla="*/ 163061 h 163060"/>
                <a:gd name="connsiteX4" fmla="*/ 9118 w 11800"/>
                <a:gd name="connsiteY4" fmla="*/ 156624 h 163060"/>
                <a:gd name="connsiteX5" fmla="*/ 5364 w 11800"/>
                <a:gd name="connsiteY5" fmla="*/ 139460 h 163060"/>
                <a:gd name="connsiteX6" fmla="*/ 1609 w 11800"/>
                <a:gd name="connsiteY6" fmla="*/ 113713 h 163060"/>
                <a:gd name="connsiteX7" fmla="*/ 0 w 11800"/>
                <a:gd name="connsiteY7" fmla="*/ 81530 h 163060"/>
                <a:gd name="connsiteX8" fmla="*/ 1609 w 11800"/>
                <a:gd name="connsiteY8" fmla="*/ 49347 h 163060"/>
                <a:gd name="connsiteX9" fmla="*/ 5900 w 11800"/>
                <a:gd name="connsiteY9" fmla="*/ 23601 h 163060"/>
                <a:gd name="connsiteX10" fmla="*/ 10191 w 11800"/>
                <a:gd name="connsiteY10" fmla="*/ 6437 h 163060"/>
                <a:gd name="connsiteX11" fmla="*/ 11800 w 11800"/>
                <a:gd name="connsiteY11" fmla="*/ 0 h 163060"/>
                <a:gd name="connsiteX12" fmla="*/ 10728 w 11800"/>
                <a:gd name="connsiteY12" fmla="*/ 24137 h 163060"/>
                <a:gd name="connsiteX13" fmla="*/ 9655 w 11800"/>
                <a:gd name="connsiteY13" fmla="*/ 49884 h 163060"/>
                <a:gd name="connsiteX14" fmla="*/ 8046 w 11800"/>
                <a:gd name="connsiteY14" fmla="*/ 81530 h 16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0" h="163060">
                  <a:moveTo>
                    <a:pt x="8046" y="81530"/>
                  </a:moveTo>
                  <a:cubicBezTo>
                    <a:pt x="8046" y="92794"/>
                    <a:pt x="8046" y="103522"/>
                    <a:pt x="8582" y="113177"/>
                  </a:cubicBezTo>
                  <a:cubicBezTo>
                    <a:pt x="8582" y="122832"/>
                    <a:pt x="9118" y="131950"/>
                    <a:pt x="9655" y="138923"/>
                  </a:cubicBezTo>
                  <a:cubicBezTo>
                    <a:pt x="10191" y="153942"/>
                    <a:pt x="10728" y="163061"/>
                    <a:pt x="10728" y="163061"/>
                  </a:cubicBezTo>
                  <a:cubicBezTo>
                    <a:pt x="10728" y="163061"/>
                    <a:pt x="10191" y="160915"/>
                    <a:pt x="9118" y="156624"/>
                  </a:cubicBezTo>
                  <a:cubicBezTo>
                    <a:pt x="8046" y="152333"/>
                    <a:pt x="6437" y="146969"/>
                    <a:pt x="5364" y="139460"/>
                  </a:cubicBezTo>
                  <a:cubicBezTo>
                    <a:pt x="3755" y="131950"/>
                    <a:pt x="2682" y="123368"/>
                    <a:pt x="1609" y="113713"/>
                  </a:cubicBezTo>
                  <a:cubicBezTo>
                    <a:pt x="536" y="104058"/>
                    <a:pt x="0" y="92794"/>
                    <a:pt x="0" y="81530"/>
                  </a:cubicBezTo>
                  <a:cubicBezTo>
                    <a:pt x="0" y="70266"/>
                    <a:pt x="536" y="59002"/>
                    <a:pt x="1609" y="49347"/>
                  </a:cubicBezTo>
                  <a:cubicBezTo>
                    <a:pt x="2682" y="39692"/>
                    <a:pt x="4291" y="30574"/>
                    <a:pt x="5900" y="23601"/>
                  </a:cubicBezTo>
                  <a:cubicBezTo>
                    <a:pt x="7509" y="16091"/>
                    <a:pt x="8582" y="10191"/>
                    <a:pt x="10191" y="6437"/>
                  </a:cubicBezTo>
                  <a:cubicBezTo>
                    <a:pt x="11264" y="2682"/>
                    <a:pt x="11800" y="0"/>
                    <a:pt x="11800" y="0"/>
                  </a:cubicBezTo>
                  <a:cubicBezTo>
                    <a:pt x="11800" y="0"/>
                    <a:pt x="11264" y="9119"/>
                    <a:pt x="10728" y="24137"/>
                  </a:cubicBezTo>
                  <a:cubicBezTo>
                    <a:pt x="10191" y="31647"/>
                    <a:pt x="10191" y="40229"/>
                    <a:pt x="9655" y="49884"/>
                  </a:cubicBezTo>
                  <a:cubicBezTo>
                    <a:pt x="8046" y="59539"/>
                    <a:pt x="8046" y="70266"/>
                    <a:pt x="8046" y="81530"/>
                  </a:cubicBezTo>
                  <a:close/>
                </a:path>
              </a:pathLst>
            </a:custGeom>
            <a:solidFill>
              <a:srgbClr val="414042"/>
            </a:solidFill>
            <a:ln w="5348"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34036709-158C-493A-A9EE-B2C5429912E1}"/>
                </a:ext>
              </a:extLst>
            </p:cNvPr>
            <p:cNvSpPr/>
            <p:nvPr/>
          </p:nvSpPr>
          <p:spPr>
            <a:xfrm>
              <a:off x="2380942" y="1421370"/>
              <a:ext cx="20382" cy="200607"/>
            </a:xfrm>
            <a:custGeom>
              <a:avLst/>
              <a:gdLst>
                <a:gd name="connsiteX0" fmla="*/ 9655 w 20382"/>
                <a:gd name="connsiteY0" fmla="*/ 99767 h 200607"/>
                <a:gd name="connsiteX1" fmla="*/ 10191 w 20382"/>
                <a:gd name="connsiteY1" fmla="*/ 138923 h 200607"/>
                <a:gd name="connsiteX2" fmla="*/ 11264 w 20382"/>
                <a:gd name="connsiteY2" fmla="*/ 156088 h 200607"/>
                <a:gd name="connsiteX3" fmla="*/ 12873 w 20382"/>
                <a:gd name="connsiteY3" fmla="*/ 171106 h 200607"/>
                <a:gd name="connsiteX4" fmla="*/ 14482 w 20382"/>
                <a:gd name="connsiteY4" fmla="*/ 183443 h 200607"/>
                <a:gd name="connsiteX5" fmla="*/ 15555 w 20382"/>
                <a:gd name="connsiteY5" fmla="*/ 192562 h 200607"/>
                <a:gd name="connsiteX6" fmla="*/ 16628 w 20382"/>
                <a:gd name="connsiteY6" fmla="*/ 200607 h 200607"/>
                <a:gd name="connsiteX7" fmla="*/ 13946 w 20382"/>
                <a:gd name="connsiteY7" fmla="*/ 193098 h 200607"/>
                <a:gd name="connsiteX8" fmla="*/ 11264 w 20382"/>
                <a:gd name="connsiteY8" fmla="*/ 183979 h 200607"/>
                <a:gd name="connsiteX9" fmla="*/ 8046 w 20382"/>
                <a:gd name="connsiteY9" fmla="*/ 171643 h 200607"/>
                <a:gd name="connsiteX10" fmla="*/ 4827 w 20382"/>
                <a:gd name="connsiteY10" fmla="*/ 156624 h 200607"/>
                <a:gd name="connsiteX11" fmla="*/ 2146 w 20382"/>
                <a:gd name="connsiteY11" fmla="*/ 139460 h 200607"/>
                <a:gd name="connsiteX12" fmla="*/ 0 w 20382"/>
                <a:gd name="connsiteY12" fmla="*/ 99767 h 200607"/>
                <a:gd name="connsiteX13" fmla="*/ 3755 w 20382"/>
                <a:gd name="connsiteY13" fmla="*/ 60075 h 200607"/>
                <a:gd name="connsiteX14" fmla="*/ 6973 w 20382"/>
                <a:gd name="connsiteY14" fmla="*/ 42911 h 200607"/>
                <a:gd name="connsiteX15" fmla="*/ 10728 w 20382"/>
                <a:gd name="connsiteY15" fmla="*/ 28428 h 200607"/>
                <a:gd name="connsiteX16" fmla="*/ 14482 w 20382"/>
                <a:gd name="connsiteY16" fmla="*/ 16628 h 200607"/>
                <a:gd name="connsiteX17" fmla="*/ 17701 w 20382"/>
                <a:gd name="connsiteY17" fmla="*/ 7509 h 200607"/>
                <a:gd name="connsiteX18" fmla="*/ 20383 w 20382"/>
                <a:gd name="connsiteY18" fmla="*/ 0 h 200607"/>
                <a:gd name="connsiteX19" fmla="*/ 18773 w 20382"/>
                <a:gd name="connsiteY19" fmla="*/ 8046 h 200607"/>
                <a:gd name="connsiteX20" fmla="*/ 17164 w 20382"/>
                <a:gd name="connsiteY20" fmla="*/ 17164 h 200607"/>
                <a:gd name="connsiteX21" fmla="*/ 15019 w 20382"/>
                <a:gd name="connsiteY21" fmla="*/ 29501 h 200607"/>
                <a:gd name="connsiteX22" fmla="*/ 12873 w 20382"/>
                <a:gd name="connsiteY22" fmla="*/ 44520 h 200607"/>
                <a:gd name="connsiteX23" fmla="*/ 11264 w 20382"/>
                <a:gd name="connsiteY23" fmla="*/ 61684 h 200607"/>
                <a:gd name="connsiteX24" fmla="*/ 9655 w 20382"/>
                <a:gd name="connsiteY24" fmla="*/ 99767 h 20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2" h="200607">
                  <a:moveTo>
                    <a:pt x="9655" y="99767"/>
                  </a:moveTo>
                  <a:cubicBezTo>
                    <a:pt x="9655" y="113713"/>
                    <a:pt x="9655" y="126586"/>
                    <a:pt x="10191" y="138923"/>
                  </a:cubicBezTo>
                  <a:cubicBezTo>
                    <a:pt x="10728" y="144823"/>
                    <a:pt x="10728" y="150724"/>
                    <a:pt x="11264" y="156088"/>
                  </a:cubicBezTo>
                  <a:cubicBezTo>
                    <a:pt x="11800" y="161451"/>
                    <a:pt x="12337" y="166279"/>
                    <a:pt x="12873" y="171106"/>
                  </a:cubicBezTo>
                  <a:cubicBezTo>
                    <a:pt x="13410" y="175934"/>
                    <a:pt x="13946" y="179688"/>
                    <a:pt x="14482" y="183443"/>
                  </a:cubicBezTo>
                  <a:cubicBezTo>
                    <a:pt x="15019" y="187198"/>
                    <a:pt x="15555" y="190416"/>
                    <a:pt x="15555" y="192562"/>
                  </a:cubicBezTo>
                  <a:cubicBezTo>
                    <a:pt x="16092" y="197925"/>
                    <a:pt x="16628" y="200607"/>
                    <a:pt x="16628" y="200607"/>
                  </a:cubicBezTo>
                  <a:cubicBezTo>
                    <a:pt x="16628" y="200607"/>
                    <a:pt x="15555" y="197925"/>
                    <a:pt x="13946" y="193098"/>
                  </a:cubicBezTo>
                  <a:cubicBezTo>
                    <a:pt x="12873" y="190416"/>
                    <a:pt x="12337" y="187734"/>
                    <a:pt x="11264" y="183979"/>
                  </a:cubicBezTo>
                  <a:cubicBezTo>
                    <a:pt x="10191" y="180225"/>
                    <a:pt x="9118" y="176470"/>
                    <a:pt x="8046" y="171643"/>
                  </a:cubicBezTo>
                  <a:cubicBezTo>
                    <a:pt x="6973" y="167352"/>
                    <a:pt x="5900" y="161988"/>
                    <a:pt x="4827" y="156624"/>
                  </a:cubicBezTo>
                  <a:cubicBezTo>
                    <a:pt x="3755" y="151260"/>
                    <a:pt x="3218" y="145360"/>
                    <a:pt x="2146" y="139460"/>
                  </a:cubicBezTo>
                  <a:cubicBezTo>
                    <a:pt x="536" y="127123"/>
                    <a:pt x="0" y="113713"/>
                    <a:pt x="0" y="99767"/>
                  </a:cubicBezTo>
                  <a:cubicBezTo>
                    <a:pt x="536" y="85821"/>
                    <a:pt x="1609" y="71875"/>
                    <a:pt x="3755" y="60075"/>
                  </a:cubicBezTo>
                  <a:cubicBezTo>
                    <a:pt x="4827" y="54175"/>
                    <a:pt x="5900" y="48274"/>
                    <a:pt x="6973" y="42911"/>
                  </a:cubicBezTo>
                  <a:cubicBezTo>
                    <a:pt x="8046" y="37547"/>
                    <a:pt x="9118" y="32719"/>
                    <a:pt x="10728" y="28428"/>
                  </a:cubicBezTo>
                  <a:cubicBezTo>
                    <a:pt x="11800" y="24137"/>
                    <a:pt x="13410" y="19846"/>
                    <a:pt x="14482" y="16628"/>
                  </a:cubicBezTo>
                  <a:cubicBezTo>
                    <a:pt x="15555" y="12873"/>
                    <a:pt x="16628" y="10191"/>
                    <a:pt x="17701" y="7509"/>
                  </a:cubicBezTo>
                  <a:cubicBezTo>
                    <a:pt x="19310" y="2682"/>
                    <a:pt x="20383" y="0"/>
                    <a:pt x="20383" y="0"/>
                  </a:cubicBezTo>
                  <a:cubicBezTo>
                    <a:pt x="20383" y="0"/>
                    <a:pt x="19846" y="2682"/>
                    <a:pt x="18773" y="8046"/>
                  </a:cubicBezTo>
                  <a:cubicBezTo>
                    <a:pt x="18237" y="10728"/>
                    <a:pt x="17701" y="13410"/>
                    <a:pt x="17164" y="17164"/>
                  </a:cubicBezTo>
                  <a:cubicBezTo>
                    <a:pt x="16628" y="20919"/>
                    <a:pt x="16092" y="24674"/>
                    <a:pt x="15019" y="29501"/>
                  </a:cubicBezTo>
                  <a:cubicBezTo>
                    <a:pt x="14482" y="33792"/>
                    <a:pt x="13410" y="39156"/>
                    <a:pt x="12873" y="44520"/>
                  </a:cubicBezTo>
                  <a:cubicBezTo>
                    <a:pt x="12337" y="49884"/>
                    <a:pt x="11800" y="55784"/>
                    <a:pt x="11264" y="61684"/>
                  </a:cubicBezTo>
                  <a:cubicBezTo>
                    <a:pt x="10728" y="72948"/>
                    <a:pt x="10191" y="85821"/>
                    <a:pt x="9655" y="99767"/>
                  </a:cubicBezTo>
                  <a:close/>
                </a:path>
              </a:pathLst>
            </a:custGeom>
            <a:solidFill>
              <a:srgbClr val="414042"/>
            </a:solidFill>
            <a:ln w="5348"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EEA13533-BBCB-4A28-BE1F-318CB5F47F8A}"/>
                </a:ext>
              </a:extLst>
            </p:cNvPr>
            <p:cNvSpPr/>
            <p:nvPr/>
          </p:nvSpPr>
          <p:spPr>
            <a:xfrm>
              <a:off x="2446381" y="2508082"/>
              <a:ext cx="111567" cy="33792"/>
            </a:xfrm>
            <a:custGeom>
              <a:avLst/>
              <a:gdLst>
                <a:gd name="connsiteX0" fmla="*/ 111568 w 111567"/>
                <a:gd name="connsiteY0" fmla="*/ 32183 h 33792"/>
                <a:gd name="connsiteX1" fmla="*/ 111568 w 111567"/>
                <a:gd name="connsiteY1" fmla="*/ 33792 h 33792"/>
                <a:gd name="connsiteX2" fmla="*/ 108886 w 111567"/>
                <a:gd name="connsiteY2" fmla="*/ 33792 h 33792"/>
                <a:gd name="connsiteX3" fmla="*/ 99767 w 111567"/>
                <a:gd name="connsiteY3" fmla="*/ 33792 h 33792"/>
                <a:gd name="connsiteX4" fmla="*/ 0 w 111567"/>
                <a:gd name="connsiteY4" fmla="*/ 26283 h 33792"/>
                <a:gd name="connsiteX5" fmla="*/ 6437 w 111567"/>
                <a:gd name="connsiteY5" fmla="*/ 25210 h 33792"/>
                <a:gd name="connsiteX6" fmla="*/ 45593 w 111567"/>
                <a:gd name="connsiteY6" fmla="*/ 12873 h 33792"/>
                <a:gd name="connsiteX7" fmla="*/ 73485 w 111567"/>
                <a:gd name="connsiteY7" fmla="*/ 2146 h 33792"/>
                <a:gd name="connsiteX8" fmla="*/ 96549 w 111567"/>
                <a:gd name="connsiteY8" fmla="*/ 0 h 33792"/>
                <a:gd name="connsiteX9" fmla="*/ 99767 w 111567"/>
                <a:gd name="connsiteY9" fmla="*/ 0 h 33792"/>
                <a:gd name="connsiteX10" fmla="*/ 100304 w 111567"/>
                <a:gd name="connsiteY10" fmla="*/ 0 h 33792"/>
                <a:gd name="connsiteX11" fmla="*/ 107277 w 111567"/>
                <a:gd name="connsiteY11" fmla="*/ 0 h 33792"/>
                <a:gd name="connsiteX12" fmla="*/ 107813 w 111567"/>
                <a:gd name="connsiteY12" fmla="*/ 0 h 33792"/>
                <a:gd name="connsiteX13" fmla="*/ 108350 w 111567"/>
                <a:gd name="connsiteY13" fmla="*/ 0 h 33792"/>
                <a:gd name="connsiteX14" fmla="*/ 108886 w 111567"/>
                <a:gd name="connsiteY14" fmla="*/ 0 h 33792"/>
                <a:gd name="connsiteX15" fmla="*/ 111568 w 111567"/>
                <a:gd name="connsiteY15" fmla="*/ 32183 h 3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67" h="33792">
                  <a:moveTo>
                    <a:pt x="111568" y="32183"/>
                  </a:moveTo>
                  <a:cubicBezTo>
                    <a:pt x="111568" y="32719"/>
                    <a:pt x="111568" y="33256"/>
                    <a:pt x="111568" y="33792"/>
                  </a:cubicBezTo>
                  <a:cubicBezTo>
                    <a:pt x="110495" y="33792"/>
                    <a:pt x="109959" y="33792"/>
                    <a:pt x="108886" y="33792"/>
                  </a:cubicBezTo>
                  <a:cubicBezTo>
                    <a:pt x="106204" y="33792"/>
                    <a:pt x="102986" y="33792"/>
                    <a:pt x="99767" y="33792"/>
                  </a:cubicBezTo>
                  <a:cubicBezTo>
                    <a:pt x="65975" y="33792"/>
                    <a:pt x="32719" y="31110"/>
                    <a:pt x="0" y="26283"/>
                  </a:cubicBezTo>
                  <a:cubicBezTo>
                    <a:pt x="2146" y="26283"/>
                    <a:pt x="4291" y="25746"/>
                    <a:pt x="6437" y="25210"/>
                  </a:cubicBezTo>
                  <a:cubicBezTo>
                    <a:pt x="19846" y="22528"/>
                    <a:pt x="33256" y="18237"/>
                    <a:pt x="45593" y="12873"/>
                  </a:cubicBezTo>
                  <a:cubicBezTo>
                    <a:pt x="54711" y="9118"/>
                    <a:pt x="63830" y="4291"/>
                    <a:pt x="73485" y="2146"/>
                  </a:cubicBezTo>
                  <a:cubicBezTo>
                    <a:pt x="80994" y="536"/>
                    <a:pt x="89040" y="0"/>
                    <a:pt x="96549" y="0"/>
                  </a:cubicBezTo>
                  <a:cubicBezTo>
                    <a:pt x="97085" y="0"/>
                    <a:pt x="98695" y="0"/>
                    <a:pt x="99767" y="0"/>
                  </a:cubicBezTo>
                  <a:cubicBezTo>
                    <a:pt x="99767" y="0"/>
                    <a:pt x="100304" y="0"/>
                    <a:pt x="100304" y="0"/>
                  </a:cubicBezTo>
                  <a:cubicBezTo>
                    <a:pt x="102449" y="0"/>
                    <a:pt x="105131" y="0"/>
                    <a:pt x="107277" y="0"/>
                  </a:cubicBezTo>
                  <a:cubicBezTo>
                    <a:pt x="107277" y="0"/>
                    <a:pt x="107813" y="0"/>
                    <a:pt x="107813" y="0"/>
                  </a:cubicBezTo>
                  <a:cubicBezTo>
                    <a:pt x="107813" y="0"/>
                    <a:pt x="108350" y="0"/>
                    <a:pt x="108350" y="0"/>
                  </a:cubicBezTo>
                  <a:cubicBezTo>
                    <a:pt x="108350" y="0"/>
                    <a:pt x="108886" y="0"/>
                    <a:pt x="108886" y="0"/>
                  </a:cubicBezTo>
                  <a:cubicBezTo>
                    <a:pt x="111031" y="10728"/>
                    <a:pt x="111568" y="21455"/>
                    <a:pt x="111568" y="32183"/>
                  </a:cubicBezTo>
                  <a:close/>
                </a:path>
              </a:pathLst>
            </a:custGeom>
            <a:solidFill>
              <a:srgbClr val="524F66"/>
            </a:solidFill>
            <a:ln w="5348"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1E776E38-B4D7-473A-B174-249A885553EC}"/>
                </a:ext>
              </a:extLst>
            </p:cNvPr>
            <p:cNvSpPr/>
            <p:nvPr/>
          </p:nvSpPr>
          <p:spPr>
            <a:xfrm>
              <a:off x="2554520" y="2505937"/>
              <a:ext cx="37220" cy="35937"/>
            </a:xfrm>
            <a:custGeom>
              <a:avLst/>
              <a:gdLst>
                <a:gd name="connsiteX0" fmla="*/ 37221 w 37220"/>
                <a:gd name="connsiteY0" fmla="*/ 34328 h 35937"/>
                <a:gd name="connsiteX1" fmla="*/ 31857 w 37220"/>
                <a:gd name="connsiteY1" fmla="*/ 34865 h 35937"/>
                <a:gd name="connsiteX2" fmla="*/ 3965 w 37220"/>
                <a:gd name="connsiteY2" fmla="*/ 35938 h 35937"/>
                <a:gd name="connsiteX3" fmla="*/ 1283 w 37220"/>
                <a:gd name="connsiteY3" fmla="*/ 35938 h 35937"/>
                <a:gd name="connsiteX4" fmla="*/ 1283 w 37220"/>
                <a:gd name="connsiteY4" fmla="*/ 33792 h 35937"/>
                <a:gd name="connsiteX5" fmla="*/ 210 w 37220"/>
                <a:gd name="connsiteY5" fmla="*/ 1609 h 35937"/>
                <a:gd name="connsiteX6" fmla="*/ 210 w 37220"/>
                <a:gd name="connsiteY6" fmla="*/ 1609 h 35937"/>
                <a:gd name="connsiteX7" fmla="*/ 747 w 37220"/>
                <a:gd name="connsiteY7" fmla="*/ 1609 h 35937"/>
                <a:gd name="connsiteX8" fmla="*/ 1283 w 37220"/>
                <a:gd name="connsiteY8" fmla="*/ 1609 h 35937"/>
                <a:gd name="connsiteX9" fmla="*/ 13084 w 37220"/>
                <a:gd name="connsiteY9" fmla="*/ 1073 h 35937"/>
                <a:gd name="connsiteX10" fmla="*/ 21666 w 37220"/>
                <a:gd name="connsiteY10" fmla="*/ 536 h 35937"/>
                <a:gd name="connsiteX11" fmla="*/ 33466 w 37220"/>
                <a:gd name="connsiteY11" fmla="*/ 0 h 35937"/>
                <a:gd name="connsiteX12" fmla="*/ 34003 w 37220"/>
                <a:gd name="connsiteY12" fmla="*/ 5900 h 35937"/>
                <a:gd name="connsiteX13" fmla="*/ 34539 w 37220"/>
                <a:gd name="connsiteY13" fmla="*/ 12873 h 35937"/>
                <a:gd name="connsiteX14" fmla="*/ 35075 w 37220"/>
                <a:gd name="connsiteY14" fmla="*/ 16091 h 35937"/>
                <a:gd name="connsiteX15" fmla="*/ 35612 w 37220"/>
                <a:gd name="connsiteY15" fmla="*/ 18773 h 35937"/>
                <a:gd name="connsiteX16" fmla="*/ 36148 w 37220"/>
                <a:gd name="connsiteY16" fmla="*/ 24137 h 35937"/>
                <a:gd name="connsiteX17" fmla="*/ 37221 w 37220"/>
                <a:gd name="connsiteY17" fmla="*/ 34328 h 3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20" h="35937">
                  <a:moveTo>
                    <a:pt x="37221" y="34328"/>
                  </a:moveTo>
                  <a:cubicBezTo>
                    <a:pt x="35612" y="34328"/>
                    <a:pt x="33466" y="34328"/>
                    <a:pt x="31857" y="34865"/>
                  </a:cubicBezTo>
                  <a:cubicBezTo>
                    <a:pt x="22738" y="35401"/>
                    <a:pt x="13620" y="35938"/>
                    <a:pt x="3965" y="35938"/>
                  </a:cubicBezTo>
                  <a:cubicBezTo>
                    <a:pt x="2892" y="35938"/>
                    <a:pt x="2356" y="35938"/>
                    <a:pt x="1283" y="35938"/>
                  </a:cubicBezTo>
                  <a:cubicBezTo>
                    <a:pt x="1283" y="35401"/>
                    <a:pt x="1283" y="34865"/>
                    <a:pt x="1283" y="33792"/>
                  </a:cubicBezTo>
                  <a:cubicBezTo>
                    <a:pt x="210" y="23064"/>
                    <a:pt x="-326" y="12337"/>
                    <a:pt x="210" y="1609"/>
                  </a:cubicBezTo>
                  <a:cubicBezTo>
                    <a:pt x="210" y="1609"/>
                    <a:pt x="210" y="1609"/>
                    <a:pt x="210" y="1609"/>
                  </a:cubicBezTo>
                  <a:cubicBezTo>
                    <a:pt x="210" y="1609"/>
                    <a:pt x="747" y="1609"/>
                    <a:pt x="747" y="1609"/>
                  </a:cubicBezTo>
                  <a:cubicBezTo>
                    <a:pt x="747" y="1609"/>
                    <a:pt x="1283" y="1609"/>
                    <a:pt x="1283" y="1609"/>
                  </a:cubicBezTo>
                  <a:cubicBezTo>
                    <a:pt x="4501" y="1609"/>
                    <a:pt x="8793" y="1073"/>
                    <a:pt x="13084" y="1073"/>
                  </a:cubicBezTo>
                  <a:cubicBezTo>
                    <a:pt x="15766" y="1073"/>
                    <a:pt x="18984" y="536"/>
                    <a:pt x="21666" y="536"/>
                  </a:cubicBezTo>
                  <a:cubicBezTo>
                    <a:pt x="25420" y="536"/>
                    <a:pt x="29175" y="0"/>
                    <a:pt x="33466" y="0"/>
                  </a:cubicBezTo>
                  <a:cubicBezTo>
                    <a:pt x="33466" y="2146"/>
                    <a:pt x="34003" y="4291"/>
                    <a:pt x="34003" y="5900"/>
                  </a:cubicBezTo>
                  <a:cubicBezTo>
                    <a:pt x="34003" y="8046"/>
                    <a:pt x="34539" y="10728"/>
                    <a:pt x="34539" y="12873"/>
                  </a:cubicBezTo>
                  <a:cubicBezTo>
                    <a:pt x="34539" y="13946"/>
                    <a:pt x="34539" y="15019"/>
                    <a:pt x="35075" y="16091"/>
                  </a:cubicBezTo>
                  <a:cubicBezTo>
                    <a:pt x="35075" y="17164"/>
                    <a:pt x="35075" y="18237"/>
                    <a:pt x="35612" y="18773"/>
                  </a:cubicBezTo>
                  <a:cubicBezTo>
                    <a:pt x="35612" y="20919"/>
                    <a:pt x="36148" y="22528"/>
                    <a:pt x="36148" y="24137"/>
                  </a:cubicBezTo>
                  <a:cubicBezTo>
                    <a:pt x="36684" y="28428"/>
                    <a:pt x="36684" y="32183"/>
                    <a:pt x="37221" y="34328"/>
                  </a:cubicBezTo>
                  <a:close/>
                </a:path>
              </a:pathLst>
            </a:custGeom>
            <a:solidFill>
              <a:srgbClr val="524F66"/>
            </a:solidFill>
            <a:ln w="5348"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7EAD70BA-0CEB-4A9B-9906-B970B353D6B4}"/>
                </a:ext>
              </a:extLst>
            </p:cNvPr>
            <p:cNvSpPr/>
            <p:nvPr/>
          </p:nvSpPr>
          <p:spPr>
            <a:xfrm>
              <a:off x="2601932" y="2512373"/>
              <a:ext cx="60611" cy="27355"/>
            </a:xfrm>
            <a:custGeom>
              <a:avLst/>
              <a:gdLst>
                <a:gd name="connsiteX0" fmla="*/ 60611 w 60611"/>
                <a:gd name="connsiteY0" fmla="*/ 19846 h 27355"/>
                <a:gd name="connsiteX1" fmla="*/ 35401 w 60611"/>
                <a:gd name="connsiteY1" fmla="*/ 23601 h 27355"/>
                <a:gd name="connsiteX2" fmla="*/ 0 w 60611"/>
                <a:gd name="connsiteY2" fmla="*/ 27356 h 27355"/>
                <a:gd name="connsiteX3" fmla="*/ 5364 w 60611"/>
                <a:gd name="connsiteY3" fmla="*/ 25210 h 27355"/>
                <a:gd name="connsiteX4" fmla="*/ 5364 w 60611"/>
                <a:gd name="connsiteY4" fmla="*/ 25210 h 27355"/>
                <a:gd name="connsiteX5" fmla="*/ 31647 w 60611"/>
                <a:gd name="connsiteY5" fmla="*/ 13410 h 27355"/>
                <a:gd name="connsiteX6" fmla="*/ 55784 w 60611"/>
                <a:gd name="connsiteY6" fmla="*/ 1609 h 27355"/>
                <a:gd name="connsiteX7" fmla="*/ 59002 w 60611"/>
                <a:gd name="connsiteY7" fmla="*/ 0 h 27355"/>
                <a:gd name="connsiteX8" fmla="*/ 60611 w 60611"/>
                <a:gd name="connsiteY8" fmla="*/ 19846 h 2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611" h="27355">
                  <a:moveTo>
                    <a:pt x="60611" y="19846"/>
                  </a:moveTo>
                  <a:cubicBezTo>
                    <a:pt x="52029" y="21455"/>
                    <a:pt x="43984" y="22528"/>
                    <a:pt x="35401" y="23601"/>
                  </a:cubicBezTo>
                  <a:cubicBezTo>
                    <a:pt x="23601" y="25210"/>
                    <a:pt x="11800" y="26283"/>
                    <a:pt x="0" y="27356"/>
                  </a:cubicBezTo>
                  <a:cubicBezTo>
                    <a:pt x="1609" y="26819"/>
                    <a:pt x="3218" y="25746"/>
                    <a:pt x="5364" y="25210"/>
                  </a:cubicBezTo>
                  <a:lnTo>
                    <a:pt x="5364" y="25210"/>
                  </a:lnTo>
                  <a:cubicBezTo>
                    <a:pt x="14482" y="21455"/>
                    <a:pt x="23065" y="17701"/>
                    <a:pt x="31647" y="13410"/>
                  </a:cubicBezTo>
                  <a:cubicBezTo>
                    <a:pt x="39692" y="9655"/>
                    <a:pt x="47738" y="5900"/>
                    <a:pt x="55784" y="1609"/>
                  </a:cubicBezTo>
                  <a:cubicBezTo>
                    <a:pt x="56857" y="1073"/>
                    <a:pt x="57930" y="536"/>
                    <a:pt x="59002" y="0"/>
                  </a:cubicBezTo>
                  <a:cubicBezTo>
                    <a:pt x="60075" y="6437"/>
                    <a:pt x="60611" y="12873"/>
                    <a:pt x="60611" y="19846"/>
                  </a:cubicBezTo>
                  <a:close/>
                </a:path>
              </a:pathLst>
            </a:custGeom>
            <a:solidFill>
              <a:srgbClr val="524F66"/>
            </a:solidFill>
            <a:ln w="5348"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97B8790B-4941-440B-88CD-1444BD7730AD}"/>
                </a:ext>
              </a:extLst>
            </p:cNvPr>
            <p:cNvSpPr/>
            <p:nvPr/>
          </p:nvSpPr>
          <p:spPr>
            <a:xfrm>
              <a:off x="2633579" y="2511837"/>
              <a:ext cx="28964" cy="24137"/>
            </a:xfrm>
            <a:custGeom>
              <a:avLst/>
              <a:gdLst>
                <a:gd name="connsiteX0" fmla="*/ 28965 w 28964"/>
                <a:gd name="connsiteY0" fmla="*/ 20383 h 24137"/>
                <a:gd name="connsiteX1" fmla="*/ 3755 w 28964"/>
                <a:gd name="connsiteY1" fmla="*/ 24137 h 24137"/>
                <a:gd name="connsiteX2" fmla="*/ 0 w 28964"/>
                <a:gd name="connsiteY2" fmla="*/ 13946 h 24137"/>
                <a:gd name="connsiteX3" fmla="*/ 0 w 28964"/>
                <a:gd name="connsiteY3" fmla="*/ 13410 h 24137"/>
                <a:gd name="connsiteX4" fmla="*/ 24137 w 28964"/>
                <a:gd name="connsiteY4" fmla="*/ 1609 h 24137"/>
                <a:gd name="connsiteX5" fmla="*/ 27356 w 28964"/>
                <a:gd name="connsiteY5" fmla="*/ 0 h 24137"/>
                <a:gd name="connsiteX6" fmla="*/ 28965 w 28964"/>
                <a:gd name="connsiteY6" fmla="*/ 20383 h 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64" h="24137">
                  <a:moveTo>
                    <a:pt x="28965" y="20383"/>
                  </a:moveTo>
                  <a:cubicBezTo>
                    <a:pt x="20383" y="21992"/>
                    <a:pt x="12337" y="23064"/>
                    <a:pt x="3755" y="24137"/>
                  </a:cubicBezTo>
                  <a:cubicBezTo>
                    <a:pt x="2146" y="20919"/>
                    <a:pt x="1073" y="17164"/>
                    <a:pt x="0" y="13946"/>
                  </a:cubicBezTo>
                  <a:cubicBezTo>
                    <a:pt x="0" y="13946"/>
                    <a:pt x="0" y="13946"/>
                    <a:pt x="0" y="13410"/>
                  </a:cubicBezTo>
                  <a:cubicBezTo>
                    <a:pt x="8582" y="9119"/>
                    <a:pt x="17164" y="5364"/>
                    <a:pt x="24137" y="1609"/>
                  </a:cubicBezTo>
                  <a:cubicBezTo>
                    <a:pt x="25210" y="1073"/>
                    <a:pt x="26283" y="536"/>
                    <a:pt x="27356" y="0"/>
                  </a:cubicBezTo>
                  <a:cubicBezTo>
                    <a:pt x="28428" y="6973"/>
                    <a:pt x="28965" y="13410"/>
                    <a:pt x="28965" y="20383"/>
                  </a:cubicBezTo>
                  <a:close/>
                </a:path>
              </a:pathLst>
            </a:custGeom>
            <a:solidFill>
              <a:srgbClr val="231F20"/>
            </a:solidFill>
            <a:ln w="5348"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CDF1CEA4-84A8-478A-A696-3CF4ECAF0DAA}"/>
                </a:ext>
              </a:extLst>
            </p:cNvPr>
            <p:cNvSpPr/>
            <p:nvPr/>
          </p:nvSpPr>
          <p:spPr>
            <a:xfrm>
              <a:off x="2568677" y="2505937"/>
              <a:ext cx="23064" cy="34864"/>
            </a:xfrm>
            <a:custGeom>
              <a:avLst/>
              <a:gdLst>
                <a:gd name="connsiteX0" fmla="*/ 23064 w 23064"/>
                <a:gd name="connsiteY0" fmla="*/ 34328 h 34864"/>
                <a:gd name="connsiteX1" fmla="*/ 17701 w 23064"/>
                <a:gd name="connsiteY1" fmla="*/ 34865 h 34864"/>
                <a:gd name="connsiteX2" fmla="*/ 16628 w 23064"/>
                <a:gd name="connsiteY2" fmla="*/ 33256 h 34864"/>
                <a:gd name="connsiteX3" fmla="*/ 536 w 23064"/>
                <a:gd name="connsiteY3" fmla="*/ 2682 h 34864"/>
                <a:gd name="connsiteX4" fmla="*/ 0 w 23064"/>
                <a:gd name="connsiteY4" fmla="*/ 1073 h 34864"/>
                <a:gd name="connsiteX5" fmla="*/ 0 w 23064"/>
                <a:gd name="connsiteY5" fmla="*/ 1073 h 34864"/>
                <a:gd name="connsiteX6" fmla="*/ 8582 w 23064"/>
                <a:gd name="connsiteY6" fmla="*/ 536 h 34864"/>
                <a:gd name="connsiteX7" fmla="*/ 20383 w 23064"/>
                <a:gd name="connsiteY7" fmla="*/ 0 h 34864"/>
                <a:gd name="connsiteX8" fmla="*/ 20919 w 23064"/>
                <a:gd name="connsiteY8" fmla="*/ 5900 h 34864"/>
                <a:gd name="connsiteX9" fmla="*/ 21455 w 23064"/>
                <a:gd name="connsiteY9" fmla="*/ 12873 h 34864"/>
                <a:gd name="connsiteX10" fmla="*/ 21992 w 23064"/>
                <a:gd name="connsiteY10" fmla="*/ 16091 h 34864"/>
                <a:gd name="connsiteX11" fmla="*/ 22528 w 23064"/>
                <a:gd name="connsiteY11" fmla="*/ 18773 h 34864"/>
                <a:gd name="connsiteX12" fmla="*/ 23064 w 23064"/>
                <a:gd name="connsiteY12" fmla="*/ 24137 h 34864"/>
                <a:gd name="connsiteX13" fmla="*/ 23064 w 23064"/>
                <a:gd name="connsiteY13" fmla="*/ 34328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64" h="34864">
                  <a:moveTo>
                    <a:pt x="23064" y="34328"/>
                  </a:moveTo>
                  <a:cubicBezTo>
                    <a:pt x="21455" y="34328"/>
                    <a:pt x="19310" y="34328"/>
                    <a:pt x="17701" y="34865"/>
                  </a:cubicBezTo>
                  <a:cubicBezTo>
                    <a:pt x="17164" y="34328"/>
                    <a:pt x="17164" y="33792"/>
                    <a:pt x="16628" y="33256"/>
                  </a:cubicBezTo>
                  <a:cubicBezTo>
                    <a:pt x="10728" y="23601"/>
                    <a:pt x="5364" y="13410"/>
                    <a:pt x="536" y="2682"/>
                  </a:cubicBezTo>
                  <a:cubicBezTo>
                    <a:pt x="536" y="2146"/>
                    <a:pt x="0" y="1609"/>
                    <a:pt x="0" y="1073"/>
                  </a:cubicBezTo>
                  <a:cubicBezTo>
                    <a:pt x="0" y="1073"/>
                    <a:pt x="0" y="1073"/>
                    <a:pt x="0" y="1073"/>
                  </a:cubicBezTo>
                  <a:cubicBezTo>
                    <a:pt x="2682" y="1073"/>
                    <a:pt x="5900" y="536"/>
                    <a:pt x="8582" y="536"/>
                  </a:cubicBezTo>
                  <a:cubicBezTo>
                    <a:pt x="12337" y="536"/>
                    <a:pt x="16092" y="0"/>
                    <a:pt x="20383" y="0"/>
                  </a:cubicBezTo>
                  <a:cubicBezTo>
                    <a:pt x="20383" y="2146"/>
                    <a:pt x="20919" y="4291"/>
                    <a:pt x="20919" y="5900"/>
                  </a:cubicBezTo>
                  <a:cubicBezTo>
                    <a:pt x="20919" y="8046"/>
                    <a:pt x="21455" y="10728"/>
                    <a:pt x="21455" y="12873"/>
                  </a:cubicBezTo>
                  <a:cubicBezTo>
                    <a:pt x="21455" y="13946"/>
                    <a:pt x="21455" y="15019"/>
                    <a:pt x="21992" y="16091"/>
                  </a:cubicBezTo>
                  <a:cubicBezTo>
                    <a:pt x="21992" y="17164"/>
                    <a:pt x="21992" y="18237"/>
                    <a:pt x="22528" y="18773"/>
                  </a:cubicBezTo>
                  <a:cubicBezTo>
                    <a:pt x="22528" y="20919"/>
                    <a:pt x="23064" y="22528"/>
                    <a:pt x="23064" y="24137"/>
                  </a:cubicBezTo>
                  <a:cubicBezTo>
                    <a:pt x="22528" y="28428"/>
                    <a:pt x="22528" y="32183"/>
                    <a:pt x="23064" y="34328"/>
                  </a:cubicBezTo>
                  <a:close/>
                </a:path>
              </a:pathLst>
            </a:custGeom>
            <a:solidFill>
              <a:srgbClr val="BCBEC0"/>
            </a:solidFill>
            <a:ln w="5348" cap="flat">
              <a:noFill/>
              <a:prstDash val="solid"/>
              <a:miter/>
            </a:ln>
          </p:spPr>
          <p:txBody>
            <a:bodyPr rtlCol="0" anchor="ctr"/>
            <a:lstStyle/>
            <a:p>
              <a:endParaRPr lang="en-ID"/>
            </a:p>
          </p:txBody>
        </p:sp>
      </p:grpSp>
      <p:grpSp>
        <p:nvGrpSpPr>
          <p:cNvPr id="421" name="Group 420">
            <a:extLst>
              <a:ext uri="{FF2B5EF4-FFF2-40B4-BE49-F238E27FC236}">
                <a16:creationId xmlns:a16="http://schemas.microsoft.com/office/drawing/2014/main" id="{4AC2827F-4C40-4D9C-8881-96E8EF87DD77}"/>
              </a:ext>
            </a:extLst>
          </p:cNvPr>
          <p:cNvGrpSpPr/>
          <p:nvPr/>
        </p:nvGrpSpPr>
        <p:grpSpPr>
          <a:xfrm>
            <a:off x="10287392" y="1864505"/>
            <a:ext cx="1034874" cy="1014892"/>
            <a:chOff x="1886397" y="2668461"/>
            <a:chExt cx="1333448" cy="1307702"/>
          </a:xfrm>
        </p:grpSpPr>
        <p:sp>
          <p:nvSpPr>
            <p:cNvPr id="422" name="Freeform: Shape 421">
              <a:extLst>
                <a:ext uri="{FF2B5EF4-FFF2-40B4-BE49-F238E27FC236}">
                  <a16:creationId xmlns:a16="http://schemas.microsoft.com/office/drawing/2014/main" id="{05997BBA-4589-4290-A8F5-8E170653FF19}"/>
                </a:ext>
              </a:extLst>
            </p:cNvPr>
            <p:cNvSpPr/>
            <p:nvPr/>
          </p:nvSpPr>
          <p:spPr>
            <a:xfrm>
              <a:off x="1886397" y="2668461"/>
              <a:ext cx="1333448" cy="1307165"/>
            </a:xfrm>
            <a:custGeom>
              <a:avLst/>
              <a:gdLst>
                <a:gd name="connsiteX0" fmla="*/ 1333449 w 1333448"/>
                <a:gd name="connsiteY0" fmla="*/ 654388 h 1307165"/>
                <a:gd name="connsiteX1" fmla="*/ 899515 w 1333448"/>
                <a:gd name="connsiteY1" fmla="*/ 1266937 h 1307165"/>
                <a:gd name="connsiteX2" fmla="*/ 865186 w 1333448"/>
                <a:gd name="connsiteY2" fmla="*/ 1278201 h 1307165"/>
                <a:gd name="connsiteX3" fmla="*/ 865186 w 1333448"/>
                <a:gd name="connsiteY3" fmla="*/ 1278201 h 1307165"/>
                <a:gd name="connsiteX4" fmla="*/ 863577 w 1333448"/>
                <a:gd name="connsiteY4" fmla="*/ 1278738 h 1307165"/>
                <a:gd name="connsiteX5" fmla="*/ 830321 w 1333448"/>
                <a:gd name="connsiteY5" fmla="*/ 1287856 h 1307165"/>
                <a:gd name="connsiteX6" fmla="*/ 783120 w 1333448"/>
                <a:gd name="connsiteY6" fmla="*/ 1297511 h 1307165"/>
                <a:gd name="connsiteX7" fmla="*/ 757910 w 1333448"/>
                <a:gd name="connsiteY7" fmla="*/ 1301266 h 1307165"/>
                <a:gd name="connsiteX8" fmla="*/ 722508 w 1333448"/>
                <a:gd name="connsiteY8" fmla="*/ 1305020 h 1307165"/>
                <a:gd name="connsiteX9" fmla="*/ 711781 w 1333448"/>
                <a:gd name="connsiteY9" fmla="*/ 1305557 h 1307165"/>
                <a:gd name="connsiteX10" fmla="*/ 706417 w 1333448"/>
                <a:gd name="connsiteY10" fmla="*/ 1306093 h 1307165"/>
                <a:gd name="connsiteX11" fmla="*/ 678525 w 1333448"/>
                <a:gd name="connsiteY11" fmla="*/ 1307166 h 1307165"/>
                <a:gd name="connsiteX12" fmla="*/ 675843 w 1333448"/>
                <a:gd name="connsiteY12" fmla="*/ 1307166 h 1307165"/>
                <a:gd name="connsiteX13" fmla="*/ 666724 w 1333448"/>
                <a:gd name="connsiteY13" fmla="*/ 1307166 h 1307165"/>
                <a:gd name="connsiteX14" fmla="*/ 566957 w 1333448"/>
                <a:gd name="connsiteY14" fmla="*/ 1299656 h 1307165"/>
                <a:gd name="connsiteX15" fmla="*/ 548720 w 1333448"/>
                <a:gd name="connsiteY15" fmla="*/ 1296975 h 1307165"/>
                <a:gd name="connsiteX16" fmla="*/ 442516 w 1333448"/>
                <a:gd name="connsiteY16" fmla="*/ 1269083 h 1307165"/>
                <a:gd name="connsiteX17" fmla="*/ 440371 w 1333448"/>
                <a:gd name="connsiteY17" fmla="*/ 1268546 h 1307165"/>
                <a:gd name="connsiteX18" fmla="*/ 401215 w 1333448"/>
                <a:gd name="connsiteY18" fmla="*/ 1253528 h 1307165"/>
                <a:gd name="connsiteX19" fmla="*/ 0 w 1333448"/>
                <a:gd name="connsiteY19" fmla="*/ 653851 h 1307165"/>
                <a:gd name="connsiteX20" fmla="*/ 666188 w 1333448"/>
                <a:gd name="connsiteY20" fmla="*/ 0 h 1307165"/>
                <a:gd name="connsiteX21" fmla="*/ 1333449 w 1333448"/>
                <a:gd name="connsiteY21" fmla="*/ 654388 h 130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448" h="1307165">
                  <a:moveTo>
                    <a:pt x="1333449" y="654388"/>
                  </a:moveTo>
                  <a:cubicBezTo>
                    <a:pt x="1333449" y="934916"/>
                    <a:pt x="1153224" y="1174679"/>
                    <a:pt x="899515" y="1266937"/>
                  </a:cubicBezTo>
                  <a:cubicBezTo>
                    <a:pt x="888251" y="1271228"/>
                    <a:pt x="876987" y="1274983"/>
                    <a:pt x="865186" y="1278201"/>
                  </a:cubicBezTo>
                  <a:lnTo>
                    <a:pt x="865186" y="1278201"/>
                  </a:lnTo>
                  <a:cubicBezTo>
                    <a:pt x="864650" y="1278201"/>
                    <a:pt x="864114" y="1278738"/>
                    <a:pt x="863577" y="1278738"/>
                  </a:cubicBezTo>
                  <a:cubicBezTo>
                    <a:pt x="852850" y="1281956"/>
                    <a:pt x="841585" y="1285174"/>
                    <a:pt x="830321" y="1287856"/>
                  </a:cubicBezTo>
                  <a:cubicBezTo>
                    <a:pt x="814766" y="1291611"/>
                    <a:pt x="799211" y="1294829"/>
                    <a:pt x="783120" y="1297511"/>
                  </a:cubicBezTo>
                  <a:cubicBezTo>
                    <a:pt x="774538" y="1299120"/>
                    <a:pt x="766492" y="1300193"/>
                    <a:pt x="757910" y="1301266"/>
                  </a:cubicBezTo>
                  <a:cubicBezTo>
                    <a:pt x="746109" y="1302875"/>
                    <a:pt x="734309" y="1303948"/>
                    <a:pt x="722508" y="1305020"/>
                  </a:cubicBezTo>
                  <a:cubicBezTo>
                    <a:pt x="718754" y="1305557"/>
                    <a:pt x="715535" y="1305557"/>
                    <a:pt x="711781" y="1305557"/>
                  </a:cubicBezTo>
                  <a:cubicBezTo>
                    <a:pt x="710172" y="1305557"/>
                    <a:pt x="708026" y="1305557"/>
                    <a:pt x="706417" y="1306093"/>
                  </a:cubicBezTo>
                  <a:cubicBezTo>
                    <a:pt x="697298" y="1306630"/>
                    <a:pt x="688180" y="1307166"/>
                    <a:pt x="678525" y="1307166"/>
                  </a:cubicBezTo>
                  <a:cubicBezTo>
                    <a:pt x="677452" y="1307166"/>
                    <a:pt x="676916" y="1307166"/>
                    <a:pt x="675843" y="1307166"/>
                  </a:cubicBezTo>
                  <a:cubicBezTo>
                    <a:pt x="673161" y="1307166"/>
                    <a:pt x="669943" y="1307166"/>
                    <a:pt x="666724" y="1307166"/>
                  </a:cubicBezTo>
                  <a:cubicBezTo>
                    <a:pt x="632932" y="1307166"/>
                    <a:pt x="599677" y="1304484"/>
                    <a:pt x="566957" y="1299656"/>
                  </a:cubicBezTo>
                  <a:cubicBezTo>
                    <a:pt x="561057" y="1298584"/>
                    <a:pt x="554620" y="1298047"/>
                    <a:pt x="548720" y="1296975"/>
                  </a:cubicBezTo>
                  <a:cubicBezTo>
                    <a:pt x="512246" y="1290538"/>
                    <a:pt x="476845" y="1281420"/>
                    <a:pt x="442516" y="1269083"/>
                  </a:cubicBezTo>
                  <a:cubicBezTo>
                    <a:pt x="441980" y="1269083"/>
                    <a:pt x="441443" y="1268546"/>
                    <a:pt x="440371" y="1268546"/>
                  </a:cubicBezTo>
                  <a:cubicBezTo>
                    <a:pt x="426961" y="1263719"/>
                    <a:pt x="414088" y="1258891"/>
                    <a:pt x="401215" y="1253528"/>
                  </a:cubicBezTo>
                  <a:cubicBezTo>
                    <a:pt x="165206" y="1153224"/>
                    <a:pt x="0" y="922043"/>
                    <a:pt x="0" y="653851"/>
                  </a:cubicBezTo>
                  <a:cubicBezTo>
                    <a:pt x="0" y="292865"/>
                    <a:pt x="298229" y="0"/>
                    <a:pt x="666188" y="0"/>
                  </a:cubicBezTo>
                  <a:cubicBezTo>
                    <a:pt x="1034147" y="0"/>
                    <a:pt x="1333449" y="293402"/>
                    <a:pt x="1333449" y="654388"/>
                  </a:cubicBezTo>
                  <a:close/>
                </a:path>
              </a:pathLst>
            </a:custGeom>
            <a:solidFill>
              <a:srgbClr val="27AAE1"/>
            </a:solidFill>
            <a:ln w="5348" cap="flat">
              <a:noFill/>
              <a:prstDash val="solid"/>
              <a:miter/>
            </a:ln>
          </p:spPr>
          <p:txBody>
            <a:bodyPr rtlCol="0" anchor="ctr"/>
            <a:lstStyle/>
            <a:p>
              <a:endParaRPr lang="en-ID"/>
            </a:p>
          </p:txBody>
        </p:sp>
        <p:grpSp>
          <p:nvGrpSpPr>
            <p:cNvPr id="423" name="Graphic 120">
              <a:extLst>
                <a:ext uri="{FF2B5EF4-FFF2-40B4-BE49-F238E27FC236}">
                  <a16:creationId xmlns:a16="http://schemas.microsoft.com/office/drawing/2014/main" id="{13BB47BE-6B7C-4581-B402-D27796B49F46}"/>
                </a:ext>
              </a:extLst>
            </p:cNvPr>
            <p:cNvGrpSpPr/>
            <p:nvPr/>
          </p:nvGrpSpPr>
          <p:grpSpPr>
            <a:xfrm>
              <a:off x="2278620" y="2816534"/>
              <a:ext cx="530938" cy="1159629"/>
              <a:chOff x="2278620" y="2816534"/>
              <a:chExt cx="530938" cy="1159629"/>
            </a:xfrm>
          </p:grpSpPr>
          <p:sp>
            <p:nvSpPr>
              <p:cNvPr id="424" name="Freeform: Shape 423">
                <a:extLst>
                  <a:ext uri="{FF2B5EF4-FFF2-40B4-BE49-F238E27FC236}">
                    <a16:creationId xmlns:a16="http://schemas.microsoft.com/office/drawing/2014/main" id="{7BAE166D-79A7-4FFA-835A-970928C22F85}"/>
                  </a:ext>
                </a:extLst>
              </p:cNvPr>
              <p:cNvSpPr/>
              <p:nvPr/>
            </p:nvSpPr>
            <p:spPr>
              <a:xfrm>
                <a:off x="2450672" y="3072894"/>
                <a:ext cx="152869" cy="77239"/>
              </a:xfrm>
              <a:custGeom>
                <a:avLst/>
                <a:gdLst>
                  <a:gd name="connsiteX0" fmla="*/ 152869 w 152869"/>
                  <a:gd name="connsiteY0" fmla="*/ 0 h 77239"/>
                  <a:gd name="connsiteX1" fmla="*/ 133559 w 152869"/>
                  <a:gd name="connsiteY1" fmla="*/ 74021 h 77239"/>
                  <a:gd name="connsiteX2" fmla="*/ 132487 w 152869"/>
                  <a:gd name="connsiteY2" fmla="*/ 74021 h 77239"/>
                  <a:gd name="connsiteX3" fmla="*/ 49884 w 152869"/>
                  <a:gd name="connsiteY3" fmla="*/ 75630 h 77239"/>
                  <a:gd name="connsiteX4" fmla="*/ 10191 w 152869"/>
                  <a:gd name="connsiteY4" fmla="*/ 77239 h 77239"/>
                  <a:gd name="connsiteX5" fmla="*/ 10191 w 152869"/>
                  <a:gd name="connsiteY5" fmla="*/ 77239 h 77239"/>
                  <a:gd name="connsiteX6" fmla="*/ 0 w 152869"/>
                  <a:gd name="connsiteY6" fmla="*/ 17164 h 77239"/>
                  <a:gd name="connsiteX7" fmla="*/ 31110 w 152869"/>
                  <a:gd name="connsiteY7" fmla="*/ 56857 h 77239"/>
                  <a:gd name="connsiteX8" fmla="*/ 73484 w 152869"/>
                  <a:gd name="connsiteY8" fmla="*/ 73485 h 77239"/>
                  <a:gd name="connsiteX9" fmla="*/ 97622 w 152869"/>
                  <a:gd name="connsiteY9" fmla="*/ 66511 h 77239"/>
                  <a:gd name="connsiteX10" fmla="*/ 127659 w 152869"/>
                  <a:gd name="connsiteY10" fmla="*/ 45056 h 77239"/>
                  <a:gd name="connsiteX11" fmla="*/ 152869 w 152869"/>
                  <a:gd name="connsiteY11" fmla="*/ 0 h 7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869" h="77239">
                    <a:moveTo>
                      <a:pt x="152869" y="0"/>
                    </a:moveTo>
                    <a:cubicBezTo>
                      <a:pt x="149115" y="25210"/>
                      <a:pt x="143751" y="50420"/>
                      <a:pt x="133559" y="74021"/>
                    </a:cubicBezTo>
                    <a:cubicBezTo>
                      <a:pt x="133023" y="74021"/>
                      <a:pt x="133023" y="74021"/>
                      <a:pt x="132487" y="74021"/>
                    </a:cubicBezTo>
                    <a:cubicBezTo>
                      <a:pt x="105131" y="75094"/>
                      <a:pt x="77239" y="76703"/>
                      <a:pt x="49884" y="75630"/>
                    </a:cubicBezTo>
                    <a:cubicBezTo>
                      <a:pt x="36474" y="75094"/>
                      <a:pt x="23064" y="74021"/>
                      <a:pt x="10191" y="77239"/>
                    </a:cubicBezTo>
                    <a:cubicBezTo>
                      <a:pt x="10191" y="77239"/>
                      <a:pt x="10191" y="77239"/>
                      <a:pt x="10191" y="77239"/>
                    </a:cubicBezTo>
                    <a:cubicBezTo>
                      <a:pt x="4827" y="57929"/>
                      <a:pt x="1609" y="37547"/>
                      <a:pt x="0" y="17164"/>
                    </a:cubicBezTo>
                    <a:cubicBezTo>
                      <a:pt x="8582" y="35938"/>
                      <a:pt x="20383" y="48274"/>
                      <a:pt x="31110" y="56857"/>
                    </a:cubicBezTo>
                    <a:cubicBezTo>
                      <a:pt x="52566" y="72948"/>
                      <a:pt x="73484" y="73485"/>
                      <a:pt x="73484" y="73485"/>
                    </a:cubicBezTo>
                    <a:cubicBezTo>
                      <a:pt x="73484" y="73485"/>
                      <a:pt x="83676" y="72948"/>
                      <a:pt x="97622" y="66511"/>
                    </a:cubicBezTo>
                    <a:cubicBezTo>
                      <a:pt x="106740" y="62220"/>
                      <a:pt x="117468" y="55784"/>
                      <a:pt x="127659" y="45056"/>
                    </a:cubicBezTo>
                    <a:cubicBezTo>
                      <a:pt x="136778" y="33792"/>
                      <a:pt x="145896" y="19310"/>
                      <a:pt x="152869" y="0"/>
                    </a:cubicBezTo>
                    <a:close/>
                  </a:path>
                </a:pathLst>
              </a:custGeom>
              <a:solidFill>
                <a:srgbClr val="7C4F27"/>
              </a:solidFill>
              <a:ln w="5348"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A7F1BF46-4A38-440A-81B8-03D9DA3F96BA}"/>
                  </a:ext>
                </a:extLst>
              </p:cNvPr>
              <p:cNvSpPr/>
              <p:nvPr/>
            </p:nvSpPr>
            <p:spPr>
              <a:xfrm>
                <a:off x="2449599" y="2884623"/>
                <a:ext cx="157696" cy="260682"/>
              </a:xfrm>
              <a:custGeom>
                <a:avLst/>
                <a:gdLst>
                  <a:gd name="connsiteX0" fmla="*/ 157697 w 157696"/>
                  <a:gd name="connsiteY0" fmla="*/ 144287 h 260682"/>
                  <a:gd name="connsiteX1" fmla="*/ 157697 w 157696"/>
                  <a:gd name="connsiteY1" fmla="*/ 148578 h 260682"/>
                  <a:gd name="connsiteX2" fmla="*/ 157697 w 157696"/>
                  <a:gd name="connsiteY2" fmla="*/ 149651 h 260682"/>
                  <a:gd name="connsiteX3" fmla="*/ 157697 w 157696"/>
                  <a:gd name="connsiteY3" fmla="*/ 153942 h 260682"/>
                  <a:gd name="connsiteX4" fmla="*/ 157697 w 157696"/>
                  <a:gd name="connsiteY4" fmla="*/ 157697 h 260682"/>
                  <a:gd name="connsiteX5" fmla="*/ 157697 w 157696"/>
                  <a:gd name="connsiteY5" fmla="*/ 160379 h 260682"/>
                  <a:gd name="connsiteX6" fmla="*/ 157697 w 157696"/>
                  <a:gd name="connsiteY6" fmla="*/ 160379 h 260682"/>
                  <a:gd name="connsiteX7" fmla="*/ 157160 w 157696"/>
                  <a:gd name="connsiteY7" fmla="*/ 164670 h 260682"/>
                  <a:gd name="connsiteX8" fmla="*/ 156624 w 157696"/>
                  <a:gd name="connsiteY8" fmla="*/ 169497 h 260682"/>
                  <a:gd name="connsiteX9" fmla="*/ 156624 w 157696"/>
                  <a:gd name="connsiteY9" fmla="*/ 170034 h 260682"/>
                  <a:gd name="connsiteX10" fmla="*/ 156624 w 157696"/>
                  <a:gd name="connsiteY10" fmla="*/ 171643 h 260682"/>
                  <a:gd name="connsiteX11" fmla="*/ 156088 w 157696"/>
                  <a:gd name="connsiteY11" fmla="*/ 177543 h 260682"/>
                  <a:gd name="connsiteX12" fmla="*/ 155015 w 157696"/>
                  <a:gd name="connsiteY12" fmla="*/ 185052 h 260682"/>
                  <a:gd name="connsiteX13" fmla="*/ 154478 w 157696"/>
                  <a:gd name="connsiteY13" fmla="*/ 187734 h 260682"/>
                  <a:gd name="connsiteX14" fmla="*/ 128732 w 157696"/>
                  <a:gd name="connsiteY14" fmla="*/ 232254 h 260682"/>
                  <a:gd name="connsiteX15" fmla="*/ 98695 w 157696"/>
                  <a:gd name="connsiteY15" fmla="*/ 253709 h 260682"/>
                  <a:gd name="connsiteX16" fmla="*/ 74557 w 157696"/>
                  <a:gd name="connsiteY16" fmla="*/ 260682 h 260682"/>
                  <a:gd name="connsiteX17" fmla="*/ 32183 w 157696"/>
                  <a:gd name="connsiteY17" fmla="*/ 244054 h 260682"/>
                  <a:gd name="connsiteX18" fmla="*/ 1073 w 157696"/>
                  <a:gd name="connsiteY18" fmla="*/ 204362 h 260682"/>
                  <a:gd name="connsiteX19" fmla="*/ 536 w 157696"/>
                  <a:gd name="connsiteY19" fmla="*/ 197389 h 260682"/>
                  <a:gd name="connsiteX20" fmla="*/ 0 w 157696"/>
                  <a:gd name="connsiteY20" fmla="*/ 187198 h 260682"/>
                  <a:gd name="connsiteX21" fmla="*/ 0 w 157696"/>
                  <a:gd name="connsiteY21" fmla="*/ 178616 h 260682"/>
                  <a:gd name="connsiteX22" fmla="*/ 0 w 157696"/>
                  <a:gd name="connsiteY22" fmla="*/ 170034 h 260682"/>
                  <a:gd name="connsiteX23" fmla="*/ 0 w 157696"/>
                  <a:gd name="connsiteY23" fmla="*/ 164670 h 260682"/>
                  <a:gd name="connsiteX24" fmla="*/ 1073 w 157696"/>
                  <a:gd name="connsiteY24" fmla="*/ 144287 h 260682"/>
                  <a:gd name="connsiteX25" fmla="*/ 1609 w 157696"/>
                  <a:gd name="connsiteY25" fmla="*/ 137314 h 260682"/>
                  <a:gd name="connsiteX26" fmla="*/ 2682 w 157696"/>
                  <a:gd name="connsiteY26" fmla="*/ 123368 h 260682"/>
                  <a:gd name="connsiteX27" fmla="*/ 3755 w 157696"/>
                  <a:gd name="connsiteY27" fmla="*/ 114250 h 260682"/>
                  <a:gd name="connsiteX28" fmla="*/ 3755 w 157696"/>
                  <a:gd name="connsiteY28" fmla="*/ 113713 h 260682"/>
                  <a:gd name="connsiteX29" fmla="*/ 4291 w 157696"/>
                  <a:gd name="connsiteY29" fmla="*/ 110495 h 260682"/>
                  <a:gd name="connsiteX30" fmla="*/ 4827 w 157696"/>
                  <a:gd name="connsiteY30" fmla="*/ 107277 h 260682"/>
                  <a:gd name="connsiteX31" fmla="*/ 4827 w 157696"/>
                  <a:gd name="connsiteY31" fmla="*/ 107277 h 260682"/>
                  <a:gd name="connsiteX32" fmla="*/ 4827 w 157696"/>
                  <a:gd name="connsiteY32" fmla="*/ 107277 h 260682"/>
                  <a:gd name="connsiteX33" fmla="*/ 5900 w 157696"/>
                  <a:gd name="connsiteY33" fmla="*/ 100304 h 260682"/>
                  <a:gd name="connsiteX34" fmla="*/ 6973 w 157696"/>
                  <a:gd name="connsiteY34" fmla="*/ 93867 h 260682"/>
                  <a:gd name="connsiteX35" fmla="*/ 6973 w 157696"/>
                  <a:gd name="connsiteY35" fmla="*/ 93867 h 260682"/>
                  <a:gd name="connsiteX36" fmla="*/ 6973 w 157696"/>
                  <a:gd name="connsiteY36" fmla="*/ 93331 h 260682"/>
                  <a:gd name="connsiteX37" fmla="*/ 7509 w 157696"/>
                  <a:gd name="connsiteY37" fmla="*/ 89576 h 260682"/>
                  <a:gd name="connsiteX38" fmla="*/ 8046 w 157696"/>
                  <a:gd name="connsiteY38" fmla="*/ 85821 h 260682"/>
                  <a:gd name="connsiteX39" fmla="*/ 10191 w 157696"/>
                  <a:gd name="connsiteY39" fmla="*/ 74021 h 260682"/>
                  <a:gd name="connsiteX40" fmla="*/ 11264 w 157696"/>
                  <a:gd name="connsiteY40" fmla="*/ 70266 h 260682"/>
                  <a:gd name="connsiteX41" fmla="*/ 12337 w 157696"/>
                  <a:gd name="connsiteY41" fmla="*/ 65975 h 260682"/>
                  <a:gd name="connsiteX42" fmla="*/ 13410 w 157696"/>
                  <a:gd name="connsiteY42" fmla="*/ 62220 h 260682"/>
                  <a:gd name="connsiteX43" fmla="*/ 14482 w 157696"/>
                  <a:gd name="connsiteY43" fmla="*/ 57929 h 260682"/>
                  <a:gd name="connsiteX44" fmla="*/ 45593 w 157696"/>
                  <a:gd name="connsiteY44" fmla="*/ 0 h 260682"/>
                  <a:gd name="connsiteX45" fmla="*/ 53638 w 157696"/>
                  <a:gd name="connsiteY45" fmla="*/ 35938 h 260682"/>
                  <a:gd name="connsiteX46" fmla="*/ 53638 w 157696"/>
                  <a:gd name="connsiteY46" fmla="*/ 36474 h 260682"/>
                  <a:gd name="connsiteX47" fmla="*/ 54711 w 157696"/>
                  <a:gd name="connsiteY47" fmla="*/ 39156 h 260682"/>
                  <a:gd name="connsiteX48" fmla="*/ 55784 w 157696"/>
                  <a:gd name="connsiteY48" fmla="*/ 42374 h 260682"/>
                  <a:gd name="connsiteX49" fmla="*/ 56857 w 157696"/>
                  <a:gd name="connsiteY49" fmla="*/ 45056 h 260682"/>
                  <a:gd name="connsiteX50" fmla="*/ 57929 w 157696"/>
                  <a:gd name="connsiteY50" fmla="*/ 47202 h 260682"/>
                  <a:gd name="connsiteX51" fmla="*/ 59002 w 157696"/>
                  <a:gd name="connsiteY51" fmla="*/ 49347 h 260682"/>
                  <a:gd name="connsiteX52" fmla="*/ 60075 w 157696"/>
                  <a:gd name="connsiteY52" fmla="*/ 52029 h 260682"/>
                  <a:gd name="connsiteX53" fmla="*/ 60611 w 157696"/>
                  <a:gd name="connsiteY53" fmla="*/ 52566 h 260682"/>
                  <a:gd name="connsiteX54" fmla="*/ 61684 w 157696"/>
                  <a:gd name="connsiteY54" fmla="*/ 54711 h 260682"/>
                  <a:gd name="connsiteX55" fmla="*/ 62757 w 157696"/>
                  <a:gd name="connsiteY55" fmla="*/ 56320 h 260682"/>
                  <a:gd name="connsiteX56" fmla="*/ 64366 w 157696"/>
                  <a:gd name="connsiteY56" fmla="*/ 59002 h 260682"/>
                  <a:gd name="connsiteX57" fmla="*/ 85821 w 157696"/>
                  <a:gd name="connsiteY57" fmla="*/ 79921 h 260682"/>
                  <a:gd name="connsiteX58" fmla="*/ 66512 w 157696"/>
                  <a:gd name="connsiteY58" fmla="*/ 37547 h 260682"/>
                  <a:gd name="connsiteX59" fmla="*/ 88503 w 157696"/>
                  <a:gd name="connsiteY59" fmla="*/ 63830 h 260682"/>
                  <a:gd name="connsiteX60" fmla="*/ 119077 w 157696"/>
                  <a:gd name="connsiteY60" fmla="*/ 82067 h 260682"/>
                  <a:gd name="connsiteX61" fmla="*/ 116395 w 157696"/>
                  <a:gd name="connsiteY61" fmla="*/ 80457 h 260682"/>
                  <a:gd name="connsiteX62" fmla="*/ 115322 w 157696"/>
                  <a:gd name="connsiteY62" fmla="*/ 79921 h 260682"/>
                  <a:gd name="connsiteX63" fmla="*/ 113177 w 157696"/>
                  <a:gd name="connsiteY63" fmla="*/ 78312 h 260682"/>
                  <a:gd name="connsiteX64" fmla="*/ 111031 w 157696"/>
                  <a:gd name="connsiteY64" fmla="*/ 76703 h 260682"/>
                  <a:gd name="connsiteX65" fmla="*/ 109422 w 157696"/>
                  <a:gd name="connsiteY65" fmla="*/ 75094 h 260682"/>
                  <a:gd name="connsiteX66" fmla="*/ 107277 w 157696"/>
                  <a:gd name="connsiteY66" fmla="*/ 72948 h 260682"/>
                  <a:gd name="connsiteX67" fmla="*/ 107277 w 157696"/>
                  <a:gd name="connsiteY67" fmla="*/ 72948 h 260682"/>
                  <a:gd name="connsiteX68" fmla="*/ 105131 w 157696"/>
                  <a:gd name="connsiteY68" fmla="*/ 70803 h 260682"/>
                  <a:gd name="connsiteX69" fmla="*/ 102986 w 157696"/>
                  <a:gd name="connsiteY69" fmla="*/ 68657 h 260682"/>
                  <a:gd name="connsiteX70" fmla="*/ 101913 w 157696"/>
                  <a:gd name="connsiteY70" fmla="*/ 67584 h 260682"/>
                  <a:gd name="connsiteX71" fmla="*/ 100304 w 157696"/>
                  <a:gd name="connsiteY71" fmla="*/ 65975 h 260682"/>
                  <a:gd name="connsiteX72" fmla="*/ 99767 w 157696"/>
                  <a:gd name="connsiteY72" fmla="*/ 65439 h 260682"/>
                  <a:gd name="connsiteX73" fmla="*/ 98158 w 157696"/>
                  <a:gd name="connsiteY73" fmla="*/ 63830 h 260682"/>
                  <a:gd name="connsiteX74" fmla="*/ 94940 w 157696"/>
                  <a:gd name="connsiteY74" fmla="*/ 60075 h 260682"/>
                  <a:gd name="connsiteX75" fmla="*/ 93331 w 157696"/>
                  <a:gd name="connsiteY75" fmla="*/ 57929 h 260682"/>
                  <a:gd name="connsiteX76" fmla="*/ 92258 w 157696"/>
                  <a:gd name="connsiteY76" fmla="*/ 56320 h 260682"/>
                  <a:gd name="connsiteX77" fmla="*/ 92258 w 157696"/>
                  <a:gd name="connsiteY77" fmla="*/ 56320 h 260682"/>
                  <a:gd name="connsiteX78" fmla="*/ 91185 w 157696"/>
                  <a:gd name="connsiteY78" fmla="*/ 54711 h 260682"/>
                  <a:gd name="connsiteX79" fmla="*/ 90112 w 157696"/>
                  <a:gd name="connsiteY79" fmla="*/ 53102 h 260682"/>
                  <a:gd name="connsiteX80" fmla="*/ 89040 w 157696"/>
                  <a:gd name="connsiteY80" fmla="*/ 51493 h 260682"/>
                  <a:gd name="connsiteX81" fmla="*/ 87967 w 157696"/>
                  <a:gd name="connsiteY81" fmla="*/ 49884 h 260682"/>
                  <a:gd name="connsiteX82" fmla="*/ 83676 w 157696"/>
                  <a:gd name="connsiteY82" fmla="*/ 40765 h 260682"/>
                  <a:gd name="connsiteX83" fmla="*/ 82603 w 157696"/>
                  <a:gd name="connsiteY83" fmla="*/ 38083 h 260682"/>
                  <a:gd name="connsiteX84" fmla="*/ 121223 w 157696"/>
                  <a:gd name="connsiteY84" fmla="*/ 71875 h 260682"/>
                  <a:gd name="connsiteX85" fmla="*/ 139996 w 157696"/>
                  <a:gd name="connsiteY85" fmla="*/ 83676 h 260682"/>
                  <a:gd name="connsiteX86" fmla="*/ 151260 w 157696"/>
                  <a:gd name="connsiteY86" fmla="*/ 104595 h 260682"/>
                  <a:gd name="connsiteX87" fmla="*/ 157697 w 157696"/>
                  <a:gd name="connsiteY87" fmla="*/ 144287 h 260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7696" h="260682">
                    <a:moveTo>
                      <a:pt x="157697" y="144287"/>
                    </a:moveTo>
                    <a:cubicBezTo>
                      <a:pt x="157697" y="145896"/>
                      <a:pt x="157697" y="147505"/>
                      <a:pt x="157697" y="148578"/>
                    </a:cubicBezTo>
                    <a:cubicBezTo>
                      <a:pt x="157697" y="149115"/>
                      <a:pt x="157697" y="149115"/>
                      <a:pt x="157697" y="149651"/>
                    </a:cubicBezTo>
                    <a:cubicBezTo>
                      <a:pt x="157697" y="151260"/>
                      <a:pt x="157697" y="152333"/>
                      <a:pt x="157697" y="153942"/>
                    </a:cubicBezTo>
                    <a:cubicBezTo>
                      <a:pt x="157697" y="155015"/>
                      <a:pt x="157697" y="156624"/>
                      <a:pt x="157697" y="157697"/>
                    </a:cubicBezTo>
                    <a:cubicBezTo>
                      <a:pt x="157697" y="158769"/>
                      <a:pt x="157697" y="159306"/>
                      <a:pt x="157697" y="160379"/>
                    </a:cubicBezTo>
                    <a:cubicBezTo>
                      <a:pt x="157697" y="160379"/>
                      <a:pt x="157697" y="160379"/>
                      <a:pt x="157697" y="160379"/>
                    </a:cubicBezTo>
                    <a:cubicBezTo>
                      <a:pt x="157697" y="161988"/>
                      <a:pt x="157697" y="163060"/>
                      <a:pt x="157160" y="164670"/>
                    </a:cubicBezTo>
                    <a:cubicBezTo>
                      <a:pt x="157160" y="166279"/>
                      <a:pt x="156624" y="167888"/>
                      <a:pt x="156624" y="169497"/>
                    </a:cubicBezTo>
                    <a:cubicBezTo>
                      <a:pt x="156624" y="169497"/>
                      <a:pt x="156624" y="170034"/>
                      <a:pt x="156624" y="170034"/>
                    </a:cubicBezTo>
                    <a:cubicBezTo>
                      <a:pt x="156624" y="170570"/>
                      <a:pt x="156624" y="171106"/>
                      <a:pt x="156624" y="171643"/>
                    </a:cubicBezTo>
                    <a:cubicBezTo>
                      <a:pt x="156624" y="173788"/>
                      <a:pt x="156088" y="175397"/>
                      <a:pt x="156088" y="177543"/>
                    </a:cubicBezTo>
                    <a:cubicBezTo>
                      <a:pt x="155551" y="180225"/>
                      <a:pt x="155551" y="182370"/>
                      <a:pt x="155015" y="185052"/>
                    </a:cubicBezTo>
                    <a:cubicBezTo>
                      <a:pt x="155015" y="186125"/>
                      <a:pt x="154478" y="187198"/>
                      <a:pt x="154478" y="187734"/>
                    </a:cubicBezTo>
                    <a:cubicBezTo>
                      <a:pt x="148042" y="207580"/>
                      <a:pt x="138387" y="221526"/>
                      <a:pt x="128732" y="232254"/>
                    </a:cubicBezTo>
                    <a:cubicBezTo>
                      <a:pt x="118541" y="242982"/>
                      <a:pt x="108350" y="249418"/>
                      <a:pt x="98695" y="253709"/>
                    </a:cubicBezTo>
                    <a:cubicBezTo>
                      <a:pt x="84749" y="260146"/>
                      <a:pt x="74557" y="260682"/>
                      <a:pt x="74557" y="260682"/>
                    </a:cubicBezTo>
                    <a:cubicBezTo>
                      <a:pt x="74557" y="260682"/>
                      <a:pt x="53638" y="260146"/>
                      <a:pt x="32183" y="244054"/>
                    </a:cubicBezTo>
                    <a:cubicBezTo>
                      <a:pt x="20919" y="235472"/>
                      <a:pt x="9655" y="223135"/>
                      <a:pt x="1073" y="204362"/>
                    </a:cubicBezTo>
                    <a:cubicBezTo>
                      <a:pt x="1073" y="202217"/>
                      <a:pt x="536" y="199535"/>
                      <a:pt x="536" y="197389"/>
                    </a:cubicBezTo>
                    <a:cubicBezTo>
                      <a:pt x="536" y="194171"/>
                      <a:pt x="0" y="190416"/>
                      <a:pt x="0" y="187198"/>
                    </a:cubicBezTo>
                    <a:cubicBezTo>
                      <a:pt x="0" y="184516"/>
                      <a:pt x="0" y="181298"/>
                      <a:pt x="0" y="178616"/>
                    </a:cubicBezTo>
                    <a:cubicBezTo>
                      <a:pt x="0" y="175934"/>
                      <a:pt x="0" y="172715"/>
                      <a:pt x="0" y="170034"/>
                    </a:cubicBezTo>
                    <a:cubicBezTo>
                      <a:pt x="0" y="168424"/>
                      <a:pt x="0" y="166815"/>
                      <a:pt x="0" y="164670"/>
                    </a:cubicBezTo>
                    <a:cubicBezTo>
                      <a:pt x="0" y="157697"/>
                      <a:pt x="536" y="151260"/>
                      <a:pt x="1073" y="144287"/>
                    </a:cubicBezTo>
                    <a:cubicBezTo>
                      <a:pt x="1073" y="142142"/>
                      <a:pt x="1609" y="139460"/>
                      <a:pt x="1609" y="137314"/>
                    </a:cubicBezTo>
                    <a:cubicBezTo>
                      <a:pt x="2146" y="132487"/>
                      <a:pt x="2146" y="128196"/>
                      <a:pt x="2682" y="123368"/>
                    </a:cubicBezTo>
                    <a:cubicBezTo>
                      <a:pt x="3218" y="120150"/>
                      <a:pt x="3218" y="117468"/>
                      <a:pt x="3755" y="114250"/>
                    </a:cubicBezTo>
                    <a:cubicBezTo>
                      <a:pt x="3755" y="114250"/>
                      <a:pt x="3755" y="114250"/>
                      <a:pt x="3755" y="113713"/>
                    </a:cubicBezTo>
                    <a:cubicBezTo>
                      <a:pt x="3755" y="112640"/>
                      <a:pt x="3755" y="111568"/>
                      <a:pt x="4291" y="110495"/>
                    </a:cubicBezTo>
                    <a:cubicBezTo>
                      <a:pt x="4291" y="109422"/>
                      <a:pt x="4291" y="108349"/>
                      <a:pt x="4827" y="107277"/>
                    </a:cubicBezTo>
                    <a:cubicBezTo>
                      <a:pt x="4827" y="107277"/>
                      <a:pt x="4827" y="107277"/>
                      <a:pt x="4827" y="107277"/>
                    </a:cubicBezTo>
                    <a:lnTo>
                      <a:pt x="4827" y="107277"/>
                    </a:lnTo>
                    <a:cubicBezTo>
                      <a:pt x="5364" y="105131"/>
                      <a:pt x="5364" y="102449"/>
                      <a:pt x="5900" y="100304"/>
                    </a:cubicBezTo>
                    <a:cubicBezTo>
                      <a:pt x="6437" y="98158"/>
                      <a:pt x="6437" y="96013"/>
                      <a:pt x="6973" y="93867"/>
                    </a:cubicBezTo>
                    <a:cubicBezTo>
                      <a:pt x="6973" y="93867"/>
                      <a:pt x="6973" y="93867"/>
                      <a:pt x="6973" y="93867"/>
                    </a:cubicBezTo>
                    <a:cubicBezTo>
                      <a:pt x="6973" y="93867"/>
                      <a:pt x="6973" y="93331"/>
                      <a:pt x="6973" y="93331"/>
                    </a:cubicBezTo>
                    <a:cubicBezTo>
                      <a:pt x="6973" y="92258"/>
                      <a:pt x="7509" y="91185"/>
                      <a:pt x="7509" y="89576"/>
                    </a:cubicBezTo>
                    <a:cubicBezTo>
                      <a:pt x="7509" y="88503"/>
                      <a:pt x="8046" y="87431"/>
                      <a:pt x="8046" y="85821"/>
                    </a:cubicBezTo>
                    <a:cubicBezTo>
                      <a:pt x="8582" y="82067"/>
                      <a:pt x="9655" y="77776"/>
                      <a:pt x="10191" y="74021"/>
                    </a:cubicBezTo>
                    <a:cubicBezTo>
                      <a:pt x="10728" y="72948"/>
                      <a:pt x="10728" y="71339"/>
                      <a:pt x="11264" y="70266"/>
                    </a:cubicBezTo>
                    <a:cubicBezTo>
                      <a:pt x="11800" y="68657"/>
                      <a:pt x="11800" y="67584"/>
                      <a:pt x="12337" y="65975"/>
                    </a:cubicBezTo>
                    <a:cubicBezTo>
                      <a:pt x="12873" y="64902"/>
                      <a:pt x="12873" y="63293"/>
                      <a:pt x="13410" y="62220"/>
                    </a:cubicBezTo>
                    <a:cubicBezTo>
                      <a:pt x="13946" y="60611"/>
                      <a:pt x="13946" y="59539"/>
                      <a:pt x="14482" y="57929"/>
                    </a:cubicBezTo>
                    <a:cubicBezTo>
                      <a:pt x="20919" y="36474"/>
                      <a:pt x="30574" y="16091"/>
                      <a:pt x="45593" y="0"/>
                    </a:cubicBezTo>
                    <a:cubicBezTo>
                      <a:pt x="46665" y="12337"/>
                      <a:pt x="49347" y="24674"/>
                      <a:pt x="53638" y="35938"/>
                    </a:cubicBezTo>
                    <a:cubicBezTo>
                      <a:pt x="53638" y="35938"/>
                      <a:pt x="53638" y="35938"/>
                      <a:pt x="53638" y="36474"/>
                    </a:cubicBezTo>
                    <a:cubicBezTo>
                      <a:pt x="54175" y="37547"/>
                      <a:pt x="54175" y="38083"/>
                      <a:pt x="54711" y="39156"/>
                    </a:cubicBezTo>
                    <a:cubicBezTo>
                      <a:pt x="55247" y="40229"/>
                      <a:pt x="55247" y="41302"/>
                      <a:pt x="55784" y="42374"/>
                    </a:cubicBezTo>
                    <a:cubicBezTo>
                      <a:pt x="56320" y="43447"/>
                      <a:pt x="56857" y="44520"/>
                      <a:pt x="56857" y="45056"/>
                    </a:cubicBezTo>
                    <a:cubicBezTo>
                      <a:pt x="57393" y="45593"/>
                      <a:pt x="57393" y="46665"/>
                      <a:pt x="57929" y="47202"/>
                    </a:cubicBezTo>
                    <a:cubicBezTo>
                      <a:pt x="58466" y="47738"/>
                      <a:pt x="58466" y="48811"/>
                      <a:pt x="59002" y="49347"/>
                    </a:cubicBezTo>
                    <a:cubicBezTo>
                      <a:pt x="59539" y="50420"/>
                      <a:pt x="60075" y="50956"/>
                      <a:pt x="60075" y="52029"/>
                    </a:cubicBezTo>
                    <a:cubicBezTo>
                      <a:pt x="60075" y="52029"/>
                      <a:pt x="60075" y="52566"/>
                      <a:pt x="60611" y="52566"/>
                    </a:cubicBezTo>
                    <a:cubicBezTo>
                      <a:pt x="61148" y="53102"/>
                      <a:pt x="61148" y="53638"/>
                      <a:pt x="61684" y="54711"/>
                    </a:cubicBezTo>
                    <a:cubicBezTo>
                      <a:pt x="62221" y="55248"/>
                      <a:pt x="62221" y="55784"/>
                      <a:pt x="62757" y="56320"/>
                    </a:cubicBezTo>
                    <a:cubicBezTo>
                      <a:pt x="63293" y="57393"/>
                      <a:pt x="63830" y="58466"/>
                      <a:pt x="64366" y="59002"/>
                    </a:cubicBezTo>
                    <a:cubicBezTo>
                      <a:pt x="69730" y="67584"/>
                      <a:pt x="76703" y="75630"/>
                      <a:pt x="85821" y="79921"/>
                    </a:cubicBezTo>
                    <a:cubicBezTo>
                      <a:pt x="76703" y="68121"/>
                      <a:pt x="69730" y="52029"/>
                      <a:pt x="66512" y="37547"/>
                    </a:cubicBezTo>
                    <a:cubicBezTo>
                      <a:pt x="72948" y="47738"/>
                      <a:pt x="79921" y="55784"/>
                      <a:pt x="88503" y="63830"/>
                    </a:cubicBezTo>
                    <a:cubicBezTo>
                      <a:pt x="97085" y="71875"/>
                      <a:pt x="107813" y="78848"/>
                      <a:pt x="119077" y="82067"/>
                    </a:cubicBezTo>
                    <a:cubicBezTo>
                      <a:pt x="118004" y="81530"/>
                      <a:pt x="117468" y="80994"/>
                      <a:pt x="116395" y="80457"/>
                    </a:cubicBezTo>
                    <a:cubicBezTo>
                      <a:pt x="115859" y="80457"/>
                      <a:pt x="115859" y="79921"/>
                      <a:pt x="115322" y="79921"/>
                    </a:cubicBezTo>
                    <a:cubicBezTo>
                      <a:pt x="114786" y="79385"/>
                      <a:pt x="114250" y="78848"/>
                      <a:pt x="113177" y="78312"/>
                    </a:cubicBezTo>
                    <a:cubicBezTo>
                      <a:pt x="112641" y="77776"/>
                      <a:pt x="111568" y="77239"/>
                      <a:pt x="111031" y="76703"/>
                    </a:cubicBezTo>
                    <a:cubicBezTo>
                      <a:pt x="110495" y="76166"/>
                      <a:pt x="109959" y="75630"/>
                      <a:pt x="109422" y="75094"/>
                    </a:cubicBezTo>
                    <a:cubicBezTo>
                      <a:pt x="108886" y="74557"/>
                      <a:pt x="107813" y="74021"/>
                      <a:pt x="107277" y="72948"/>
                    </a:cubicBezTo>
                    <a:cubicBezTo>
                      <a:pt x="107277" y="72948"/>
                      <a:pt x="107277" y="72948"/>
                      <a:pt x="107277" y="72948"/>
                    </a:cubicBezTo>
                    <a:cubicBezTo>
                      <a:pt x="106740" y="72412"/>
                      <a:pt x="105668" y="71339"/>
                      <a:pt x="105131" y="70803"/>
                    </a:cubicBezTo>
                    <a:cubicBezTo>
                      <a:pt x="104595" y="70266"/>
                      <a:pt x="103522" y="69193"/>
                      <a:pt x="102986" y="68657"/>
                    </a:cubicBezTo>
                    <a:cubicBezTo>
                      <a:pt x="102449" y="68121"/>
                      <a:pt x="102449" y="68121"/>
                      <a:pt x="101913" y="67584"/>
                    </a:cubicBezTo>
                    <a:cubicBezTo>
                      <a:pt x="101376" y="67048"/>
                      <a:pt x="100840" y="66511"/>
                      <a:pt x="100304" y="65975"/>
                    </a:cubicBezTo>
                    <a:cubicBezTo>
                      <a:pt x="100304" y="65975"/>
                      <a:pt x="99767" y="65439"/>
                      <a:pt x="99767" y="65439"/>
                    </a:cubicBezTo>
                    <a:cubicBezTo>
                      <a:pt x="99231" y="64902"/>
                      <a:pt x="98695" y="64366"/>
                      <a:pt x="98158" y="63830"/>
                    </a:cubicBezTo>
                    <a:cubicBezTo>
                      <a:pt x="97085" y="62757"/>
                      <a:pt x="96013" y="61148"/>
                      <a:pt x="94940" y="60075"/>
                    </a:cubicBezTo>
                    <a:cubicBezTo>
                      <a:pt x="94404" y="59539"/>
                      <a:pt x="93867" y="59002"/>
                      <a:pt x="93331" y="57929"/>
                    </a:cubicBezTo>
                    <a:cubicBezTo>
                      <a:pt x="92794" y="57393"/>
                      <a:pt x="92258" y="56857"/>
                      <a:pt x="92258" y="56320"/>
                    </a:cubicBezTo>
                    <a:cubicBezTo>
                      <a:pt x="92258" y="56320"/>
                      <a:pt x="92258" y="56320"/>
                      <a:pt x="92258" y="56320"/>
                    </a:cubicBezTo>
                    <a:cubicBezTo>
                      <a:pt x="91722" y="55784"/>
                      <a:pt x="91722" y="55248"/>
                      <a:pt x="91185" y="54711"/>
                    </a:cubicBezTo>
                    <a:cubicBezTo>
                      <a:pt x="90649" y="54175"/>
                      <a:pt x="90649" y="53638"/>
                      <a:pt x="90112" y="53102"/>
                    </a:cubicBezTo>
                    <a:cubicBezTo>
                      <a:pt x="89576" y="52566"/>
                      <a:pt x="89576" y="52029"/>
                      <a:pt x="89040" y="51493"/>
                    </a:cubicBezTo>
                    <a:cubicBezTo>
                      <a:pt x="88503" y="50956"/>
                      <a:pt x="88503" y="50420"/>
                      <a:pt x="87967" y="49884"/>
                    </a:cubicBezTo>
                    <a:cubicBezTo>
                      <a:pt x="86358" y="47202"/>
                      <a:pt x="84749" y="43983"/>
                      <a:pt x="83676" y="40765"/>
                    </a:cubicBezTo>
                    <a:cubicBezTo>
                      <a:pt x="83139" y="39692"/>
                      <a:pt x="83139" y="39156"/>
                      <a:pt x="82603" y="38083"/>
                    </a:cubicBezTo>
                    <a:cubicBezTo>
                      <a:pt x="92794" y="52566"/>
                      <a:pt x="105668" y="63293"/>
                      <a:pt x="121223" y="71875"/>
                    </a:cubicBezTo>
                    <a:cubicBezTo>
                      <a:pt x="127659" y="75630"/>
                      <a:pt x="134632" y="78312"/>
                      <a:pt x="139996" y="83676"/>
                    </a:cubicBezTo>
                    <a:cubicBezTo>
                      <a:pt x="145896" y="89040"/>
                      <a:pt x="149115" y="97085"/>
                      <a:pt x="151260" y="104595"/>
                    </a:cubicBezTo>
                    <a:cubicBezTo>
                      <a:pt x="156088" y="117468"/>
                      <a:pt x="157697" y="130877"/>
                      <a:pt x="157697" y="144287"/>
                    </a:cubicBezTo>
                    <a:close/>
                  </a:path>
                </a:pathLst>
              </a:custGeom>
              <a:solidFill>
                <a:srgbClr val="E4B69D"/>
              </a:solidFill>
              <a:ln w="5348"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E7676A16-F3D8-4CF3-8C3F-8454726E6A8E}"/>
                  </a:ext>
                </a:extLst>
              </p:cNvPr>
              <p:cNvSpPr/>
              <p:nvPr/>
            </p:nvSpPr>
            <p:spPr>
              <a:xfrm>
                <a:off x="2512146" y="2914124"/>
                <a:ext cx="17911" cy="46128"/>
              </a:xfrm>
              <a:custGeom>
                <a:avLst/>
                <a:gdLst>
                  <a:gd name="connsiteX0" fmla="*/ 17911 w 17911"/>
                  <a:gd name="connsiteY0" fmla="*/ 46129 h 46128"/>
                  <a:gd name="connsiteX1" fmla="*/ 5038 w 17911"/>
                  <a:gd name="connsiteY1" fmla="*/ 22528 h 46128"/>
                  <a:gd name="connsiteX2" fmla="*/ 1283 w 17911"/>
                  <a:gd name="connsiteY2" fmla="*/ 13946 h 46128"/>
                  <a:gd name="connsiteX3" fmla="*/ 210 w 17911"/>
                  <a:gd name="connsiteY3" fmla="*/ 2146 h 46128"/>
                  <a:gd name="connsiteX4" fmla="*/ 747 w 17911"/>
                  <a:gd name="connsiteY4" fmla="*/ 536 h 46128"/>
                  <a:gd name="connsiteX5" fmla="*/ 2356 w 17911"/>
                  <a:gd name="connsiteY5" fmla="*/ 0 h 46128"/>
                  <a:gd name="connsiteX6" fmla="*/ 8792 w 17911"/>
                  <a:gd name="connsiteY6" fmla="*/ 4827 h 46128"/>
                  <a:gd name="connsiteX7" fmla="*/ 9865 w 17911"/>
                  <a:gd name="connsiteY7" fmla="*/ 19310 h 46128"/>
                  <a:gd name="connsiteX8" fmla="*/ 17911 w 17911"/>
                  <a:gd name="connsiteY8" fmla="*/ 46129 h 4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11" h="46128">
                    <a:moveTo>
                      <a:pt x="17911" y="46129"/>
                    </a:moveTo>
                    <a:cubicBezTo>
                      <a:pt x="13620" y="38620"/>
                      <a:pt x="9329" y="30574"/>
                      <a:pt x="5038" y="22528"/>
                    </a:cubicBezTo>
                    <a:cubicBezTo>
                      <a:pt x="3429" y="19846"/>
                      <a:pt x="1820" y="16628"/>
                      <a:pt x="1283" y="13946"/>
                    </a:cubicBezTo>
                    <a:cubicBezTo>
                      <a:pt x="210" y="10191"/>
                      <a:pt x="-326" y="5900"/>
                      <a:pt x="210" y="2146"/>
                    </a:cubicBezTo>
                    <a:cubicBezTo>
                      <a:pt x="210" y="1609"/>
                      <a:pt x="210" y="1073"/>
                      <a:pt x="747" y="536"/>
                    </a:cubicBezTo>
                    <a:cubicBezTo>
                      <a:pt x="1283" y="0"/>
                      <a:pt x="1820" y="0"/>
                      <a:pt x="2356" y="0"/>
                    </a:cubicBezTo>
                    <a:cubicBezTo>
                      <a:pt x="6647" y="0"/>
                      <a:pt x="8792" y="536"/>
                      <a:pt x="8792" y="4827"/>
                    </a:cubicBezTo>
                    <a:cubicBezTo>
                      <a:pt x="9329" y="9655"/>
                      <a:pt x="9329" y="14482"/>
                      <a:pt x="9865" y="19310"/>
                    </a:cubicBezTo>
                    <a:cubicBezTo>
                      <a:pt x="11474" y="27356"/>
                      <a:pt x="13620" y="38083"/>
                      <a:pt x="17911" y="46129"/>
                    </a:cubicBezTo>
                    <a:close/>
                  </a:path>
                </a:pathLst>
              </a:custGeom>
              <a:solidFill>
                <a:srgbClr val="B08874"/>
              </a:solidFill>
              <a:ln w="5348"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EEFC16D-DAC3-4EF2-8329-809A525FAE2F}"/>
                  </a:ext>
                </a:extLst>
              </p:cNvPr>
              <p:cNvSpPr/>
              <p:nvPr/>
            </p:nvSpPr>
            <p:spPr>
              <a:xfrm>
                <a:off x="2385643" y="3149542"/>
                <a:ext cx="217480" cy="426478"/>
              </a:xfrm>
              <a:custGeom>
                <a:avLst/>
                <a:gdLst>
                  <a:gd name="connsiteX0" fmla="*/ 40356 w 217480"/>
                  <a:gd name="connsiteY0" fmla="*/ 56374 h 426478"/>
                  <a:gd name="connsiteX1" fmla="*/ 92921 w 217480"/>
                  <a:gd name="connsiteY1" fmla="*/ 7027 h 426478"/>
                  <a:gd name="connsiteX2" fmla="*/ 162115 w 217480"/>
                  <a:gd name="connsiteY2" fmla="*/ 22046 h 426478"/>
                  <a:gd name="connsiteX3" fmla="*/ 190007 w 217480"/>
                  <a:gd name="connsiteY3" fmla="*/ 54 h 426478"/>
                  <a:gd name="connsiteX4" fmla="*/ 217362 w 217480"/>
                  <a:gd name="connsiteY4" fmla="*/ 28483 h 426478"/>
                  <a:gd name="connsiteX5" fmla="*/ 206098 w 217480"/>
                  <a:gd name="connsiteY5" fmla="*/ 70320 h 426478"/>
                  <a:gd name="connsiteX6" fmla="*/ 130468 w 217480"/>
                  <a:gd name="connsiteY6" fmla="*/ 232308 h 426478"/>
                  <a:gd name="connsiteX7" fmla="*/ 76293 w 217480"/>
                  <a:gd name="connsiteY7" fmla="*/ 362113 h 426478"/>
                  <a:gd name="connsiteX8" fmla="*/ 67711 w 217480"/>
                  <a:gd name="connsiteY8" fmla="*/ 426479 h 426478"/>
                  <a:gd name="connsiteX9" fmla="*/ 26946 w 217480"/>
                  <a:gd name="connsiteY9" fmla="*/ 357286 h 426478"/>
                  <a:gd name="connsiteX10" fmla="*/ 14609 w 217480"/>
                  <a:gd name="connsiteY10" fmla="*/ 334758 h 426478"/>
                  <a:gd name="connsiteX11" fmla="*/ 127 w 217480"/>
                  <a:gd name="connsiteY11" fmla="*/ 232308 h 426478"/>
                  <a:gd name="connsiteX12" fmla="*/ 14073 w 217480"/>
                  <a:gd name="connsiteY12" fmla="*/ 126641 h 426478"/>
                  <a:gd name="connsiteX13" fmla="*/ 32310 w 217480"/>
                  <a:gd name="connsiteY13" fmla="*/ 65493 h 426478"/>
                  <a:gd name="connsiteX14" fmla="*/ 40356 w 217480"/>
                  <a:gd name="connsiteY14" fmla="*/ 56374 h 42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480" h="426478">
                    <a:moveTo>
                      <a:pt x="40356" y="56374"/>
                    </a:moveTo>
                    <a:cubicBezTo>
                      <a:pt x="50011" y="33310"/>
                      <a:pt x="69320" y="14537"/>
                      <a:pt x="92921" y="7027"/>
                    </a:cubicBezTo>
                    <a:cubicBezTo>
                      <a:pt x="116522" y="-482"/>
                      <a:pt x="144414" y="4882"/>
                      <a:pt x="162115" y="22046"/>
                    </a:cubicBezTo>
                    <a:cubicBezTo>
                      <a:pt x="168551" y="11318"/>
                      <a:pt x="177670" y="591"/>
                      <a:pt x="190007" y="54"/>
                    </a:cubicBezTo>
                    <a:cubicBezTo>
                      <a:pt x="204489" y="-1018"/>
                      <a:pt x="216289" y="14000"/>
                      <a:pt x="217362" y="28483"/>
                    </a:cubicBezTo>
                    <a:cubicBezTo>
                      <a:pt x="218435" y="42965"/>
                      <a:pt x="211998" y="57447"/>
                      <a:pt x="206098" y="70320"/>
                    </a:cubicBezTo>
                    <a:cubicBezTo>
                      <a:pt x="180888" y="124495"/>
                      <a:pt x="155678" y="178134"/>
                      <a:pt x="130468" y="232308"/>
                    </a:cubicBezTo>
                    <a:cubicBezTo>
                      <a:pt x="110622" y="274683"/>
                      <a:pt x="90776" y="317593"/>
                      <a:pt x="76293" y="362113"/>
                    </a:cubicBezTo>
                    <a:cubicBezTo>
                      <a:pt x="69320" y="383032"/>
                      <a:pt x="70393" y="405024"/>
                      <a:pt x="67711" y="426479"/>
                    </a:cubicBezTo>
                    <a:cubicBezTo>
                      <a:pt x="54302" y="403415"/>
                      <a:pt x="40892" y="380350"/>
                      <a:pt x="26946" y="357286"/>
                    </a:cubicBezTo>
                    <a:cubicBezTo>
                      <a:pt x="22655" y="349776"/>
                      <a:pt x="18364" y="342803"/>
                      <a:pt x="14609" y="334758"/>
                    </a:cubicBezTo>
                    <a:cubicBezTo>
                      <a:pt x="127" y="303111"/>
                      <a:pt x="-409" y="267173"/>
                      <a:pt x="127" y="232308"/>
                    </a:cubicBezTo>
                    <a:cubicBezTo>
                      <a:pt x="663" y="196907"/>
                      <a:pt x="1736" y="160433"/>
                      <a:pt x="14073" y="126641"/>
                    </a:cubicBezTo>
                    <a:cubicBezTo>
                      <a:pt x="21582" y="107331"/>
                      <a:pt x="24264" y="84803"/>
                      <a:pt x="32310" y="65493"/>
                    </a:cubicBezTo>
                    <a:cubicBezTo>
                      <a:pt x="34992" y="62275"/>
                      <a:pt x="39283" y="59593"/>
                      <a:pt x="40356" y="56374"/>
                    </a:cubicBezTo>
                    <a:close/>
                  </a:path>
                </a:pathLst>
              </a:custGeom>
              <a:solidFill>
                <a:srgbClr val="E6E7E8"/>
              </a:solidFill>
              <a:ln w="5348"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B704F7A3-AFBB-4BD5-8DD1-F61E318E3C8B}"/>
                  </a:ext>
                </a:extLst>
              </p:cNvPr>
              <p:cNvSpPr/>
              <p:nvPr/>
            </p:nvSpPr>
            <p:spPr>
              <a:xfrm>
                <a:off x="2387915" y="3434416"/>
                <a:ext cx="96549" cy="138386"/>
              </a:xfrm>
              <a:custGeom>
                <a:avLst/>
                <a:gdLst>
                  <a:gd name="connsiteX0" fmla="*/ 26819 w 96549"/>
                  <a:gd name="connsiteY0" fmla="*/ 23601 h 138386"/>
                  <a:gd name="connsiteX1" fmla="*/ 64902 w 96549"/>
                  <a:gd name="connsiteY1" fmla="*/ 21455 h 138386"/>
                  <a:gd name="connsiteX2" fmla="*/ 96549 w 96549"/>
                  <a:gd name="connsiteY2" fmla="*/ 10191 h 138386"/>
                  <a:gd name="connsiteX3" fmla="*/ 87430 w 96549"/>
                  <a:gd name="connsiteY3" fmla="*/ 40229 h 138386"/>
                  <a:gd name="connsiteX4" fmla="*/ 83139 w 96549"/>
                  <a:gd name="connsiteY4" fmla="*/ 69730 h 138386"/>
                  <a:gd name="connsiteX5" fmla="*/ 77776 w 96549"/>
                  <a:gd name="connsiteY5" fmla="*/ 86894 h 138386"/>
                  <a:gd name="connsiteX6" fmla="*/ 63830 w 96549"/>
                  <a:gd name="connsiteY6" fmla="*/ 138387 h 138386"/>
                  <a:gd name="connsiteX7" fmla="*/ 19846 w 96549"/>
                  <a:gd name="connsiteY7" fmla="*/ 58466 h 138386"/>
                  <a:gd name="connsiteX8" fmla="*/ 0 w 96549"/>
                  <a:gd name="connsiteY8" fmla="*/ 0 h 138386"/>
                  <a:gd name="connsiteX9" fmla="*/ 26819 w 96549"/>
                  <a:gd name="connsiteY9" fmla="*/ 23601 h 13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49" h="138386">
                    <a:moveTo>
                      <a:pt x="26819" y="23601"/>
                    </a:moveTo>
                    <a:cubicBezTo>
                      <a:pt x="39156" y="27356"/>
                      <a:pt x="52566" y="25746"/>
                      <a:pt x="64902" y="21455"/>
                    </a:cubicBezTo>
                    <a:cubicBezTo>
                      <a:pt x="75630" y="17701"/>
                      <a:pt x="85285" y="11264"/>
                      <a:pt x="96549" y="10191"/>
                    </a:cubicBezTo>
                    <a:cubicBezTo>
                      <a:pt x="92258" y="19846"/>
                      <a:pt x="89576" y="30037"/>
                      <a:pt x="87430" y="40229"/>
                    </a:cubicBezTo>
                    <a:cubicBezTo>
                      <a:pt x="85821" y="49884"/>
                      <a:pt x="85285" y="60075"/>
                      <a:pt x="83139" y="69730"/>
                    </a:cubicBezTo>
                    <a:cubicBezTo>
                      <a:pt x="81530" y="75630"/>
                      <a:pt x="79385" y="81530"/>
                      <a:pt x="77776" y="86894"/>
                    </a:cubicBezTo>
                    <a:cubicBezTo>
                      <a:pt x="71875" y="103522"/>
                      <a:pt x="67048" y="121223"/>
                      <a:pt x="63830" y="138387"/>
                    </a:cubicBezTo>
                    <a:cubicBezTo>
                      <a:pt x="47738" y="112640"/>
                      <a:pt x="33256" y="85821"/>
                      <a:pt x="19846" y="58466"/>
                    </a:cubicBezTo>
                    <a:cubicBezTo>
                      <a:pt x="11264" y="40765"/>
                      <a:pt x="536" y="20383"/>
                      <a:pt x="0" y="0"/>
                    </a:cubicBezTo>
                    <a:cubicBezTo>
                      <a:pt x="4827" y="11800"/>
                      <a:pt x="15019" y="20383"/>
                      <a:pt x="26819" y="23601"/>
                    </a:cubicBezTo>
                    <a:close/>
                  </a:path>
                </a:pathLst>
              </a:custGeom>
              <a:solidFill>
                <a:srgbClr val="D1D3D4"/>
              </a:solidFill>
              <a:ln w="5348"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590E6B1D-1C1B-4485-95C3-A5E71E880E7A}"/>
                  </a:ext>
                </a:extLst>
              </p:cNvPr>
              <p:cNvSpPr/>
              <p:nvPr/>
            </p:nvSpPr>
            <p:spPr>
              <a:xfrm>
                <a:off x="2458039" y="3167297"/>
                <a:ext cx="283889" cy="555156"/>
              </a:xfrm>
              <a:custGeom>
                <a:avLst/>
                <a:gdLst>
                  <a:gd name="connsiteX0" fmla="*/ 283889 w 283889"/>
                  <a:gd name="connsiteY0" fmla="*/ 47738 h 555156"/>
                  <a:gd name="connsiteX1" fmla="*/ 227033 w 283889"/>
                  <a:gd name="connsiteY1" fmla="*/ 267119 h 555156"/>
                  <a:gd name="connsiteX2" fmla="*/ 232397 w 283889"/>
                  <a:gd name="connsiteY2" fmla="*/ 307884 h 555156"/>
                  <a:gd name="connsiteX3" fmla="*/ 202359 w 283889"/>
                  <a:gd name="connsiteY3" fmla="*/ 357768 h 555156"/>
                  <a:gd name="connsiteX4" fmla="*/ 193241 w 283889"/>
                  <a:gd name="connsiteY4" fmla="*/ 377077 h 555156"/>
                  <a:gd name="connsiteX5" fmla="*/ 193777 w 283889"/>
                  <a:gd name="connsiteY5" fmla="*/ 401215 h 555156"/>
                  <a:gd name="connsiteX6" fmla="*/ 196459 w 283889"/>
                  <a:gd name="connsiteY6" fmla="*/ 414088 h 555156"/>
                  <a:gd name="connsiteX7" fmla="*/ 207187 w 283889"/>
                  <a:gd name="connsiteY7" fmla="*/ 446807 h 555156"/>
                  <a:gd name="connsiteX8" fmla="*/ 207723 w 283889"/>
                  <a:gd name="connsiteY8" fmla="*/ 447344 h 555156"/>
                  <a:gd name="connsiteX9" fmla="*/ 202359 w 283889"/>
                  <a:gd name="connsiteY9" fmla="*/ 451098 h 555156"/>
                  <a:gd name="connsiteX10" fmla="*/ 160521 w 283889"/>
                  <a:gd name="connsiteY10" fmla="*/ 482208 h 555156"/>
                  <a:gd name="connsiteX11" fmla="*/ 118683 w 283889"/>
                  <a:gd name="connsiteY11" fmla="*/ 511173 h 555156"/>
                  <a:gd name="connsiteX12" fmla="*/ 89719 w 283889"/>
                  <a:gd name="connsiteY12" fmla="*/ 522974 h 555156"/>
                  <a:gd name="connsiteX13" fmla="*/ 73627 w 283889"/>
                  <a:gd name="connsiteY13" fmla="*/ 524583 h 555156"/>
                  <a:gd name="connsiteX14" fmla="*/ 36080 w 283889"/>
                  <a:gd name="connsiteY14" fmla="*/ 546574 h 555156"/>
                  <a:gd name="connsiteX15" fmla="*/ 22134 w 283889"/>
                  <a:gd name="connsiteY15" fmla="*/ 553547 h 555156"/>
                  <a:gd name="connsiteX16" fmla="*/ 19453 w 283889"/>
                  <a:gd name="connsiteY16" fmla="*/ 554620 h 555156"/>
                  <a:gd name="connsiteX17" fmla="*/ 17307 w 283889"/>
                  <a:gd name="connsiteY17" fmla="*/ 555157 h 555156"/>
                  <a:gd name="connsiteX18" fmla="*/ 17307 w 283889"/>
                  <a:gd name="connsiteY18" fmla="*/ 554084 h 555156"/>
                  <a:gd name="connsiteX19" fmla="*/ 17307 w 283889"/>
                  <a:gd name="connsiteY19" fmla="*/ 550329 h 555156"/>
                  <a:gd name="connsiteX20" fmla="*/ 17307 w 283889"/>
                  <a:gd name="connsiteY20" fmla="*/ 548184 h 555156"/>
                  <a:gd name="connsiteX21" fmla="*/ 17307 w 283889"/>
                  <a:gd name="connsiteY21" fmla="*/ 544429 h 555156"/>
                  <a:gd name="connsiteX22" fmla="*/ 17307 w 283889"/>
                  <a:gd name="connsiteY22" fmla="*/ 540138 h 555156"/>
                  <a:gd name="connsiteX23" fmla="*/ 16771 w 283889"/>
                  <a:gd name="connsiteY23" fmla="*/ 533701 h 555156"/>
                  <a:gd name="connsiteX24" fmla="*/ 16234 w 283889"/>
                  <a:gd name="connsiteY24" fmla="*/ 525656 h 555156"/>
                  <a:gd name="connsiteX25" fmla="*/ 15698 w 283889"/>
                  <a:gd name="connsiteY25" fmla="*/ 520292 h 555156"/>
                  <a:gd name="connsiteX26" fmla="*/ 15161 w 283889"/>
                  <a:gd name="connsiteY26" fmla="*/ 512782 h 555156"/>
                  <a:gd name="connsiteX27" fmla="*/ 14625 w 283889"/>
                  <a:gd name="connsiteY27" fmla="*/ 506346 h 555156"/>
                  <a:gd name="connsiteX28" fmla="*/ 14625 w 283889"/>
                  <a:gd name="connsiteY28" fmla="*/ 504737 h 555156"/>
                  <a:gd name="connsiteX29" fmla="*/ 14089 w 283889"/>
                  <a:gd name="connsiteY29" fmla="*/ 498836 h 555156"/>
                  <a:gd name="connsiteX30" fmla="*/ 13552 w 283889"/>
                  <a:gd name="connsiteY30" fmla="*/ 494009 h 555156"/>
                  <a:gd name="connsiteX31" fmla="*/ 13016 w 283889"/>
                  <a:gd name="connsiteY31" fmla="*/ 489718 h 555156"/>
                  <a:gd name="connsiteX32" fmla="*/ 12479 w 283889"/>
                  <a:gd name="connsiteY32" fmla="*/ 484354 h 555156"/>
                  <a:gd name="connsiteX33" fmla="*/ 11407 w 283889"/>
                  <a:gd name="connsiteY33" fmla="*/ 478454 h 555156"/>
                  <a:gd name="connsiteX34" fmla="*/ 10870 w 283889"/>
                  <a:gd name="connsiteY34" fmla="*/ 474699 h 555156"/>
                  <a:gd name="connsiteX35" fmla="*/ 10334 w 283889"/>
                  <a:gd name="connsiteY35" fmla="*/ 469872 h 555156"/>
                  <a:gd name="connsiteX36" fmla="*/ 9261 w 283889"/>
                  <a:gd name="connsiteY36" fmla="*/ 463435 h 555156"/>
                  <a:gd name="connsiteX37" fmla="*/ 9261 w 283889"/>
                  <a:gd name="connsiteY37" fmla="*/ 463435 h 555156"/>
                  <a:gd name="connsiteX38" fmla="*/ 8188 w 283889"/>
                  <a:gd name="connsiteY38" fmla="*/ 456998 h 555156"/>
                  <a:gd name="connsiteX39" fmla="*/ 5507 w 283889"/>
                  <a:gd name="connsiteY39" fmla="*/ 444125 h 555156"/>
                  <a:gd name="connsiteX40" fmla="*/ 2825 w 283889"/>
                  <a:gd name="connsiteY40" fmla="*/ 430179 h 555156"/>
                  <a:gd name="connsiteX41" fmla="*/ 143 w 283889"/>
                  <a:gd name="connsiteY41" fmla="*/ 414624 h 555156"/>
                  <a:gd name="connsiteX42" fmla="*/ 1752 w 283889"/>
                  <a:gd name="connsiteY42" fmla="*/ 396387 h 555156"/>
                  <a:gd name="connsiteX43" fmla="*/ 167494 w 283889"/>
                  <a:gd name="connsiteY43" fmla="*/ 0 h 555156"/>
                  <a:gd name="connsiteX44" fmla="*/ 174467 w 283889"/>
                  <a:gd name="connsiteY44" fmla="*/ 1609 h 555156"/>
                  <a:gd name="connsiteX45" fmla="*/ 176076 w 283889"/>
                  <a:gd name="connsiteY45" fmla="*/ 2146 h 555156"/>
                  <a:gd name="connsiteX46" fmla="*/ 283889 w 283889"/>
                  <a:gd name="connsiteY46" fmla="*/ 47738 h 555156"/>
                  <a:gd name="connsiteX47" fmla="*/ 283889 w 283889"/>
                  <a:gd name="connsiteY47" fmla="*/ 47738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83889" h="555156">
                    <a:moveTo>
                      <a:pt x="283889" y="47738"/>
                    </a:moveTo>
                    <a:cubicBezTo>
                      <a:pt x="238833" y="110495"/>
                      <a:pt x="218451" y="190416"/>
                      <a:pt x="227033" y="267119"/>
                    </a:cubicBezTo>
                    <a:cubicBezTo>
                      <a:pt x="228642" y="281065"/>
                      <a:pt x="230788" y="294474"/>
                      <a:pt x="232397" y="307884"/>
                    </a:cubicBezTo>
                    <a:cubicBezTo>
                      <a:pt x="222742" y="324512"/>
                      <a:pt x="212014" y="341140"/>
                      <a:pt x="202359" y="357768"/>
                    </a:cubicBezTo>
                    <a:cubicBezTo>
                      <a:pt x="198605" y="364204"/>
                      <a:pt x="194850" y="370104"/>
                      <a:pt x="193241" y="377077"/>
                    </a:cubicBezTo>
                    <a:cubicBezTo>
                      <a:pt x="191631" y="385123"/>
                      <a:pt x="192168" y="393169"/>
                      <a:pt x="193777" y="401215"/>
                    </a:cubicBezTo>
                    <a:cubicBezTo>
                      <a:pt x="194850" y="405506"/>
                      <a:pt x="195386" y="409797"/>
                      <a:pt x="196459" y="414088"/>
                    </a:cubicBezTo>
                    <a:cubicBezTo>
                      <a:pt x="199141" y="425352"/>
                      <a:pt x="202896" y="436079"/>
                      <a:pt x="207187" y="446807"/>
                    </a:cubicBezTo>
                    <a:cubicBezTo>
                      <a:pt x="207187" y="446807"/>
                      <a:pt x="207187" y="447344"/>
                      <a:pt x="207723" y="447344"/>
                    </a:cubicBezTo>
                    <a:cubicBezTo>
                      <a:pt x="206114" y="448416"/>
                      <a:pt x="203968" y="450025"/>
                      <a:pt x="202359" y="451098"/>
                    </a:cubicBezTo>
                    <a:cubicBezTo>
                      <a:pt x="188413" y="461290"/>
                      <a:pt x="174467" y="472017"/>
                      <a:pt x="160521" y="482208"/>
                    </a:cubicBezTo>
                    <a:cubicBezTo>
                      <a:pt x="147112" y="492400"/>
                      <a:pt x="133166" y="502591"/>
                      <a:pt x="118683" y="511173"/>
                    </a:cubicBezTo>
                    <a:cubicBezTo>
                      <a:pt x="109565" y="516537"/>
                      <a:pt x="100446" y="521901"/>
                      <a:pt x="89719" y="522974"/>
                    </a:cubicBezTo>
                    <a:cubicBezTo>
                      <a:pt x="84355" y="523510"/>
                      <a:pt x="78991" y="523510"/>
                      <a:pt x="73627" y="524583"/>
                    </a:cubicBezTo>
                    <a:cubicBezTo>
                      <a:pt x="59681" y="527265"/>
                      <a:pt x="48417" y="537992"/>
                      <a:pt x="36080" y="546574"/>
                    </a:cubicBezTo>
                    <a:cubicBezTo>
                      <a:pt x="31789" y="549256"/>
                      <a:pt x="26962" y="551938"/>
                      <a:pt x="22134" y="553547"/>
                    </a:cubicBezTo>
                    <a:cubicBezTo>
                      <a:pt x="21062" y="554084"/>
                      <a:pt x="19989" y="554084"/>
                      <a:pt x="19453"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1" y="533701"/>
                    </a:cubicBezTo>
                    <a:cubicBezTo>
                      <a:pt x="16771"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7"/>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212551" y="13946"/>
                      <a:pt x="249561" y="28965"/>
                      <a:pt x="283889" y="47738"/>
                    </a:cubicBezTo>
                    <a:cubicBezTo>
                      <a:pt x="283889" y="47738"/>
                      <a:pt x="283889" y="47738"/>
                      <a:pt x="283889" y="47738"/>
                    </a:cubicBezTo>
                    <a:close/>
                  </a:path>
                </a:pathLst>
              </a:custGeom>
              <a:solidFill>
                <a:srgbClr val="FFEBD3"/>
              </a:solidFill>
              <a:ln w="5348"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EDF9CB4D-5DD3-42E5-B6FD-BA00476EA99F}"/>
                  </a:ext>
                </a:extLst>
              </p:cNvPr>
              <p:cNvSpPr/>
              <p:nvPr/>
            </p:nvSpPr>
            <p:spPr>
              <a:xfrm>
                <a:off x="2631433" y="3169443"/>
                <a:ext cx="110494" cy="448952"/>
              </a:xfrm>
              <a:custGeom>
                <a:avLst/>
                <a:gdLst>
                  <a:gd name="connsiteX0" fmla="*/ 110495 w 110494"/>
                  <a:gd name="connsiteY0" fmla="*/ 45593 h 448952"/>
                  <a:gd name="connsiteX1" fmla="*/ 53638 w 110494"/>
                  <a:gd name="connsiteY1" fmla="*/ 264973 h 448952"/>
                  <a:gd name="connsiteX2" fmla="*/ 59002 w 110494"/>
                  <a:gd name="connsiteY2" fmla="*/ 305738 h 448952"/>
                  <a:gd name="connsiteX3" fmla="*/ 28965 w 110494"/>
                  <a:gd name="connsiteY3" fmla="*/ 355622 h 448952"/>
                  <a:gd name="connsiteX4" fmla="*/ 19846 w 110494"/>
                  <a:gd name="connsiteY4" fmla="*/ 374932 h 448952"/>
                  <a:gd name="connsiteX5" fmla="*/ 20383 w 110494"/>
                  <a:gd name="connsiteY5" fmla="*/ 399069 h 448952"/>
                  <a:gd name="connsiteX6" fmla="*/ 34329 w 110494"/>
                  <a:gd name="connsiteY6" fmla="*/ 444662 h 448952"/>
                  <a:gd name="connsiteX7" fmla="*/ 34865 w 110494"/>
                  <a:gd name="connsiteY7" fmla="*/ 445198 h 448952"/>
                  <a:gd name="connsiteX8" fmla="*/ 29501 w 110494"/>
                  <a:gd name="connsiteY8" fmla="*/ 448953 h 448952"/>
                  <a:gd name="connsiteX9" fmla="*/ 8582 w 110494"/>
                  <a:gd name="connsiteY9" fmla="*/ 391023 h 448952"/>
                  <a:gd name="connsiteX10" fmla="*/ 5364 w 110494"/>
                  <a:gd name="connsiteY10" fmla="*/ 371177 h 448952"/>
                  <a:gd name="connsiteX11" fmla="*/ 15555 w 110494"/>
                  <a:gd name="connsiteY11" fmla="*/ 347040 h 448952"/>
                  <a:gd name="connsiteX12" fmla="*/ 37010 w 110494"/>
                  <a:gd name="connsiteY12" fmla="*/ 312711 h 448952"/>
                  <a:gd name="connsiteX13" fmla="*/ 46129 w 110494"/>
                  <a:gd name="connsiteY13" fmla="*/ 293402 h 448952"/>
                  <a:gd name="connsiteX14" fmla="*/ 45593 w 110494"/>
                  <a:gd name="connsiteY14" fmla="*/ 272483 h 448952"/>
                  <a:gd name="connsiteX15" fmla="*/ 66512 w 110494"/>
                  <a:gd name="connsiteY15" fmla="*/ 110495 h 448952"/>
                  <a:gd name="connsiteX16" fmla="*/ 93867 w 110494"/>
                  <a:gd name="connsiteY16" fmla="*/ 53102 h 448952"/>
                  <a:gd name="connsiteX17" fmla="*/ 94404 w 110494"/>
                  <a:gd name="connsiteY17" fmla="*/ 45056 h 448952"/>
                  <a:gd name="connsiteX18" fmla="*/ 89040 w 110494"/>
                  <a:gd name="connsiteY18" fmla="*/ 41302 h 448952"/>
                  <a:gd name="connsiteX19" fmla="*/ 20919 w 110494"/>
                  <a:gd name="connsiteY19" fmla="*/ 10191 h 448952"/>
                  <a:gd name="connsiteX20" fmla="*/ 4291 w 110494"/>
                  <a:gd name="connsiteY20" fmla="*/ 2682 h 448952"/>
                  <a:gd name="connsiteX21" fmla="*/ 0 w 110494"/>
                  <a:gd name="connsiteY21" fmla="*/ 0 h 448952"/>
                  <a:gd name="connsiteX22" fmla="*/ 110495 w 110494"/>
                  <a:gd name="connsiteY22" fmla="*/ 45593 h 448952"/>
                  <a:gd name="connsiteX23" fmla="*/ 110495 w 110494"/>
                  <a:gd name="connsiteY23" fmla="*/ 45593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494" h="448952">
                    <a:moveTo>
                      <a:pt x="110495" y="45593"/>
                    </a:moveTo>
                    <a:cubicBezTo>
                      <a:pt x="65439" y="108349"/>
                      <a:pt x="45056" y="188271"/>
                      <a:pt x="53638" y="264973"/>
                    </a:cubicBezTo>
                    <a:cubicBezTo>
                      <a:pt x="55248" y="278919"/>
                      <a:pt x="57393" y="292329"/>
                      <a:pt x="59002" y="305738"/>
                    </a:cubicBezTo>
                    <a:cubicBezTo>
                      <a:pt x="49347" y="322366"/>
                      <a:pt x="38620" y="338994"/>
                      <a:pt x="28965" y="355622"/>
                    </a:cubicBezTo>
                    <a:cubicBezTo>
                      <a:pt x="25210" y="362059"/>
                      <a:pt x="21455" y="367959"/>
                      <a:pt x="19846" y="374932"/>
                    </a:cubicBezTo>
                    <a:cubicBezTo>
                      <a:pt x="18237" y="382978"/>
                      <a:pt x="18773" y="391023"/>
                      <a:pt x="20383" y="399069"/>
                    </a:cubicBezTo>
                    <a:cubicBezTo>
                      <a:pt x="23065" y="414624"/>
                      <a:pt x="27892" y="430179"/>
                      <a:pt x="34329" y="444662"/>
                    </a:cubicBezTo>
                    <a:cubicBezTo>
                      <a:pt x="34329" y="444662"/>
                      <a:pt x="34329" y="445198"/>
                      <a:pt x="34865" y="445198"/>
                    </a:cubicBezTo>
                    <a:cubicBezTo>
                      <a:pt x="33256" y="446271"/>
                      <a:pt x="31110" y="447880"/>
                      <a:pt x="29501" y="448953"/>
                    </a:cubicBezTo>
                    <a:cubicBezTo>
                      <a:pt x="20919" y="430179"/>
                      <a:pt x="13946" y="410870"/>
                      <a:pt x="8582" y="391023"/>
                    </a:cubicBezTo>
                    <a:cubicBezTo>
                      <a:pt x="6437" y="384587"/>
                      <a:pt x="4827" y="378150"/>
                      <a:pt x="5364" y="371177"/>
                    </a:cubicBezTo>
                    <a:cubicBezTo>
                      <a:pt x="5900" y="362059"/>
                      <a:pt x="10728" y="354549"/>
                      <a:pt x="15555" y="347040"/>
                    </a:cubicBezTo>
                    <a:cubicBezTo>
                      <a:pt x="22528" y="335776"/>
                      <a:pt x="30038" y="323975"/>
                      <a:pt x="37010" y="312711"/>
                    </a:cubicBezTo>
                    <a:cubicBezTo>
                      <a:pt x="40765" y="306811"/>
                      <a:pt x="44520" y="300375"/>
                      <a:pt x="46129" y="293402"/>
                    </a:cubicBezTo>
                    <a:cubicBezTo>
                      <a:pt x="47738" y="286429"/>
                      <a:pt x="46665" y="279456"/>
                      <a:pt x="45593" y="272483"/>
                    </a:cubicBezTo>
                    <a:cubicBezTo>
                      <a:pt x="38620" y="217772"/>
                      <a:pt x="42911" y="160379"/>
                      <a:pt x="66512" y="110495"/>
                    </a:cubicBezTo>
                    <a:cubicBezTo>
                      <a:pt x="75630" y="91185"/>
                      <a:pt x="87431" y="73485"/>
                      <a:pt x="93867" y="53102"/>
                    </a:cubicBezTo>
                    <a:cubicBezTo>
                      <a:pt x="94940" y="50420"/>
                      <a:pt x="95476" y="47202"/>
                      <a:pt x="94404" y="45056"/>
                    </a:cubicBezTo>
                    <a:cubicBezTo>
                      <a:pt x="93331" y="43447"/>
                      <a:pt x="91185" y="42374"/>
                      <a:pt x="89040" y="41302"/>
                    </a:cubicBezTo>
                    <a:cubicBezTo>
                      <a:pt x="66512" y="31110"/>
                      <a:pt x="43984" y="20919"/>
                      <a:pt x="20919" y="10191"/>
                    </a:cubicBezTo>
                    <a:cubicBezTo>
                      <a:pt x="15555" y="7509"/>
                      <a:pt x="9655" y="5364"/>
                      <a:pt x="4291" y="2682"/>
                    </a:cubicBezTo>
                    <a:cubicBezTo>
                      <a:pt x="2146" y="1609"/>
                      <a:pt x="536" y="536"/>
                      <a:pt x="0" y="0"/>
                    </a:cubicBezTo>
                    <a:cubicBezTo>
                      <a:pt x="38083" y="11264"/>
                      <a:pt x="75630" y="26819"/>
                      <a:pt x="110495" y="45593"/>
                    </a:cubicBezTo>
                    <a:cubicBezTo>
                      <a:pt x="110495" y="45593"/>
                      <a:pt x="110495" y="45593"/>
                      <a:pt x="110495" y="45593"/>
                    </a:cubicBezTo>
                    <a:close/>
                  </a:path>
                </a:pathLst>
              </a:custGeom>
              <a:solidFill>
                <a:srgbClr val="D8C5AF"/>
              </a:solidFill>
              <a:ln w="5348"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63642659-345F-4E71-952E-2D4B2D7657E5}"/>
                  </a:ext>
                </a:extLst>
              </p:cNvPr>
              <p:cNvSpPr/>
              <p:nvPr/>
            </p:nvSpPr>
            <p:spPr>
              <a:xfrm>
                <a:off x="2458575" y="3167834"/>
                <a:ext cx="184122" cy="555156"/>
              </a:xfrm>
              <a:custGeom>
                <a:avLst/>
                <a:gdLst>
                  <a:gd name="connsiteX0" fmla="*/ 184122 w 184122"/>
                  <a:gd name="connsiteY0" fmla="*/ 14482 h 555156"/>
                  <a:gd name="connsiteX1" fmla="*/ 83818 w 184122"/>
                  <a:gd name="connsiteY1" fmla="*/ 189880 h 555156"/>
                  <a:gd name="connsiteX2" fmla="*/ 54317 w 184122"/>
                  <a:gd name="connsiteY2" fmla="*/ 250491 h 555156"/>
                  <a:gd name="connsiteX3" fmla="*/ 32326 w 184122"/>
                  <a:gd name="connsiteY3" fmla="*/ 314857 h 555156"/>
                  <a:gd name="connsiteX4" fmla="*/ 13552 w 184122"/>
                  <a:gd name="connsiteY4" fmla="*/ 377614 h 555156"/>
                  <a:gd name="connsiteX5" fmla="*/ 4970 w 184122"/>
                  <a:gd name="connsiteY5" fmla="*/ 410869 h 555156"/>
                  <a:gd name="connsiteX6" fmla="*/ 17307 w 184122"/>
                  <a:gd name="connsiteY6" fmla="*/ 465044 h 555156"/>
                  <a:gd name="connsiteX7" fmla="*/ 22134 w 184122"/>
                  <a:gd name="connsiteY7" fmla="*/ 553547 h 555156"/>
                  <a:gd name="connsiteX8" fmla="*/ 19452 w 184122"/>
                  <a:gd name="connsiteY8" fmla="*/ 554620 h 555156"/>
                  <a:gd name="connsiteX9" fmla="*/ 17307 w 184122"/>
                  <a:gd name="connsiteY9" fmla="*/ 555157 h 555156"/>
                  <a:gd name="connsiteX10" fmla="*/ 17307 w 184122"/>
                  <a:gd name="connsiteY10" fmla="*/ 554084 h 555156"/>
                  <a:gd name="connsiteX11" fmla="*/ 17307 w 184122"/>
                  <a:gd name="connsiteY11" fmla="*/ 550329 h 555156"/>
                  <a:gd name="connsiteX12" fmla="*/ 17307 w 184122"/>
                  <a:gd name="connsiteY12" fmla="*/ 548184 h 555156"/>
                  <a:gd name="connsiteX13" fmla="*/ 17307 w 184122"/>
                  <a:gd name="connsiteY13" fmla="*/ 544429 h 555156"/>
                  <a:gd name="connsiteX14" fmla="*/ 17307 w 184122"/>
                  <a:gd name="connsiteY14" fmla="*/ 540138 h 555156"/>
                  <a:gd name="connsiteX15" fmla="*/ 16770 w 184122"/>
                  <a:gd name="connsiteY15" fmla="*/ 533701 h 555156"/>
                  <a:gd name="connsiteX16" fmla="*/ 16234 w 184122"/>
                  <a:gd name="connsiteY16" fmla="*/ 525656 h 555156"/>
                  <a:gd name="connsiteX17" fmla="*/ 15698 w 184122"/>
                  <a:gd name="connsiteY17" fmla="*/ 520292 h 555156"/>
                  <a:gd name="connsiteX18" fmla="*/ 15161 w 184122"/>
                  <a:gd name="connsiteY18" fmla="*/ 512782 h 555156"/>
                  <a:gd name="connsiteX19" fmla="*/ 14625 w 184122"/>
                  <a:gd name="connsiteY19" fmla="*/ 506346 h 555156"/>
                  <a:gd name="connsiteX20" fmla="*/ 14625 w 184122"/>
                  <a:gd name="connsiteY20" fmla="*/ 504736 h 555156"/>
                  <a:gd name="connsiteX21" fmla="*/ 14089 w 184122"/>
                  <a:gd name="connsiteY21" fmla="*/ 498836 h 555156"/>
                  <a:gd name="connsiteX22" fmla="*/ 13552 w 184122"/>
                  <a:gd name="connsiteY22" fmla="*/ 494009 h 555156"/>
                  <a:gd name="connsiteX23" fmla="*/ 13016 w 184122"/>
                  <a:gd name="connsiteY23" fmla="*/ 489718 h 555156"/>
                  <a:gd name="connsiteX24" fmla="*/ 12479 w 184122"/>
                  <a:gd name="connsiteY24" fmla="*/ 484354 h 555156"/>
                  <a:gd name="connsiteX25" fmla="*/ 11407 w 184122"/>
                  <a:gd name="connsiteY25" fmla="*/ 478454 h 555156"/>
                  <a:gd name="connsiteX26" fmla="*/ 10870 w 184122"/>
                  <a:gd name="connsiteY26" fmla="*/ 474699 h 555156"/>
                  <a:gd name="connsiteX27" fmla="*/ 10334 w 184122"/>
                  <a:gd name="connsiteY27" fmla="*/ 469872 h 555156"/>
                  <a:gd name="connsiteX28" fmla="*/ 9261 w 184122"/>
                  <a:gd name="connsiteY28" fmla="*/ 463435 h 555156"/>
                  <a:gd name="connsiteX29" fmla="*/ 9261 w 184122"/>
                  <a:gd name="connsiteY29" fmla="*/ 463435 h 555156"/>
                  <a:gd name="connsiteX30" fmla="*/ 8188 w 184122"/>
                  <a:gd name="connsiteY30" fmla="*/ 456998 h 555156"/>
                  <a:gd name="connsiteX31" fmla="*/ 5507 w 184122"/>
                  <a:gd name="connsiteY31" fmla="*/ 444125 h 555156"/>
                  <a:gd name="connsiteX32" fmla="*/ 2825 w 184122"/>
                  <a:gd name="connsiteY32" fmla="*/ 430179 h 555156"/>
                  <a:gd name="connsiteX33" fmla="*/ 143 w 184122"/>
                  <a:gd name="connsiteY33" fmla="*/ 414624 h 555156"/>
                  <a:gd name="connsiteX34" fmla="*/ 1752 w 184122"/>
                  <a:gd name="connsiteY34" fmla="*/ 396387 h 555156"/>
                  <a:gd name="connsiteX35" fmla="*/ 167494 w 184122"/>
                  <a:gd name="connsiteY35" fmla="*/ 0 h 555156"/>
                  <a:gd name="connsiteX36" fmla="*/ 174467 w 184122"/>
                  <a:gd name="connsiteY36" fmla="*/ 1609 h 555156"/>
                  <a:gd name="connsiteX37" fmla="*/ 176076 w 184122"/>
                  <a:gd name="connsiteY37" fmla="*/ 2146 h 555156"/>
                  <a:gd name="connsiteX38" fmla="*/ 184122 w 184122"/>
                  <a:gd name="connsiteY38" fmla="*/ 14482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4122" h="555156">
                    <a:moveTo>
                      <a:pt x="184122" y="14482"/>
                    </a:moveTo>
                    <a:cubicBezTo>
                      <a:pt x="147648" y="71339"/>
                      <a:pt x="114929" y="130341"/>
                      <a:pt x="83818" y="189880"/>
                    </a:cubicBezTo>
                    <a:cubicBezTo>
                      <a:pt x="73091" y="209726"/>
                      <a:pt x="62899" y="229572"/>
                      <a:pt x="54317" y="250491"/>
                    </a:cubicBezTo>
                    <a:cubicBezTo>
                      <a:pt x="45735" y="271410"/>
                      <a:pt x="39299" y="293402"/>
                      <a:pt x="32326" y="314857"/>
                    </a:cubicBezTo>
                    <a:cubicBezTo>
                      <a:pt x="25889" y="335776"/>
                      <a:pt x="19452" y="356695"/>
                      <a:pt x="13552" y="377614"/>
                    </a:cubicBezTo>
                    <a:cubicBezTo>
                      <a:pt x="10870" y="385660"/>
                      <a:pt x="4970" y="410869"/>
                      <a:pt x="4970" y="410869"/>
                    </a:cubicBezTo>
                    <a:cubicBezTo>
                      <a:pt x="4970" y="410869"/>
                      <a:pt x="17307" y="438761"/>
                      <a:pt x="17307" y="465044"/>
                    </a:cubicBezTo>
                    <a:cubicBezTo>
                      <a:pt x="17307" y="495082"/>
                      <a:pt x="18380" y="523510"/>
                      <a:pt x="22134" y="553547"/>
                    </a:cubicBezTo>
                    <a:cubicBezTo>
                      <a:pt x="21062" y="554084"/>
                      <a:pt x="19989" y="554084"/>
                      <a:pt x="19452"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0" y="533701"/>
                    </a:cubicBezTo>
                    <a:cubicBezTo>
                      <a:pt x="16770"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6"/>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177685" y="6437"/>
                      <a:pt x="180904" y="10191"/>
                      <a:pt x="184122" y="14482"/>
                    </a:cubicBezTo>
                    <a:close/>
                  </a:path>
                </a:pathLst>
              </a:custGeom>
              <a:solidFill>
                <a:srgbClr val="D8C5AF"/>
              </a:solidFill>
              <a:ln w="5348"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FD2F1EC5-106C-4C04-8781-8D55D32318DD}"/>
                  </a:ext>
                </a:extLst>
              </p:cNvPr>
              <p:cNvSpPr/>
              <p:nvPr/>
            </p:nvSpPr>
            <p:spPr>
              <a:xfrm>
                <a:off x="2323537" y="3702547"/>
                <a:ext cx="122307" cy="104655"/>
              </a:xfrm>
              <a:custGeom>
                <a:avLst/>
                <a:gdLst>
                  <a:gd name="connsiteX0" fmla="*/ 122308 w 122307"/>
                  <a:gd name="connsiteY0" fmla="*/ 33853 h 104655"/>
                  <a:gd name="connsiteX1" fmla="*/ 118553 w 122307"/>
                  <a:gd name="connsiteY1" fmla="*/ 36535 h 104655"/>
                  <a:gd name="connsiteX2" fmla="*/ 94952 w 122307"/>
                  <a:gd name="connsiteY2" fmla="*/ 42435 h 104655"/>
                  <a:gd name="connsiteX3" fmla="*/ 89589 w 122307"/>
                  <a:gd name="connsiteY3" fmla="*/ 41362 h 104655"/>
                  <a:gd name="connsiteX4" fmla="*/ 86370 w 122307"/>
                  <a:gd name="connsiteY4" fmla="*/ 42435 h 104655"/>
                  <a:gd name="connsiteX5" fmla="*/ 76715 w 122307"/>
                  <a:gd name="connsiteY5" fmla="*/ 48335 h 104655"/>
                  <a:gd name="connsiteX6" fmla="*/ 57406 w 122307"/>
                  <a:gd name="connsiteY6" fmla="*/ 64426 h 104655"/>
                  <a:gd name="connsiteX7" fmla="*/ 20931 w 122307"/>
                  <a:gd name="connsiteY7" fmla="*/ 99291 h 104655"/>
                  <a:gd name="connsiteX8" fmla="*/ 17177 w 122307"/>
                  <a:gd name="connsiteY8" fmla="*/ 104655 h 104655"/>
                  <a:gd name="connsiteX9" fmla="*/ 13422 w 122307"/>
                  <a:gd name="connsiteY9" fmla="*/ 100901 h 104655"/>
                  <a:gd name="connsiteX10" fmla="*/ 11813 w 122307"/>
                  <a:gd name="connsiteY10" fmla="*/ 98755 h 104655"/>
                  <a:gd name="connsiteX11" fmla="*/ 5376 w 122307"/>
                  <a:gd name="connsiteY11" fmla="*/ 88564 h 104655"/>
                  <a:gd name="connsiteX12" fmla="*/ 3231 w 122307"/>
                  <a:gd name="connsiteY12" fmla="*/ 84273 h 104655"/>
                  <a:gd name="connsiteX13" fmla="*/ 3231 w 122307"/>
                  <a:gd name="connsiteY13" fmla="*/ 35998 h 104655"/>
                  <a:gd name="connsiteX14" fmla="*/ 12349 w 122307"/>
                  <a:gd name="connsiteY14" fmla="*/ 16152 h 104655"/>
                  <a:gd name="connsiteX15" fmla="*/ 25759 w 122307"/>
                  <a:gd name="connsiteY15" fmla="*/ 2742 h 104655"/>
                  <a:gd name="connsiteX16" fmla="*/ 30050 w 122307"/>
                  <a:gd name="connsiteY16" fmla="*/ 1133 h 104655"/>
                  <a:gd name="connsiteX17" fmla="*/ 69206 w 122307"/>
                  <a:gd name="connsiteY17" fmla="*/ 1133 h 104655"/>
                  <a:gd name="connsiteX18" fmla="*/ 96561 w 122307"/>
                  <a:gd name="connsiteY18" fmla="*/ 7570 h 104655"/>
                  <a:gd name="connsiteX19" fmla="*/ 111044 w 122307"/>
                  <a:gd name="connsiteY19" fmla="*/ 23125 h 104655"/>
                  <a:gd name="connsiteX20" fmla="*/ 115335 w 122307"/>
                  <a:gd name="connsiteY20" fmla="*/ 26880 h 104655"/>
                  <a:gd name="connsiteX21" fmla="*/ 117480 w 122307"/>
                  <a:gd name="connsiteY21" fmla="*/ 29025 h 104655"/>
                  <a:gd name="connsiteX22" fmla="*/ 120699 w 122307"/>
                  <a:gd name="connsiteY22" fmla="*/ 33316 h 104655"/>
                  <a:gd name="connsiteX23" fmla="*/ 122308 w 122307"/>
                  <a:gd name="connsiteY23" fmla="*/ 33853 h 1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307" h="104655">
                    <a:moveTo>
                      <a:pt x="122308" y="33853"/>
                    </a:moveTo>
                    <a:cubicBezTo>
                      <a:pt x="121235" y="34925"/>
                      <a:pt x="120162" y="35998"/>
                      <a:pt x="118553" y="36535"/>
                    </a:cubicBezTo>
                    <a:cubicBezTo>
                      <a:pt x="111580" y="40826"/>
                      <a:pt x="102462" y="45653"/>
                      <a:pt x="94952" y="42435"/>
                    </a:cubicBezTo>
                    <a:cubicBezTo>
                      <a:pt x="93343" y="41362"/>
                      <a:pt x="91198" y="41362"/>
                      <a:pt x="89589" y="41362"/>
                    </a:cubicBezTo>
                    <a:cubicBezTo>
                      <a:pt x="88516" y="41362"/>
                      <a:pt x="87443" y="41898"/>
                      <a:pt x="86370" y="42435"/>
                    </a:cubicBezTo>
                    <a:cubicBezTo>
                      <a:pt x="82615" y="43507"/>
                      <a:pt x="79397" y="46189"/>
                      <a:pt x="76715" y="48335"/>
                    </a:cubicBezTo>
                    <a:cubicBezTo>
                      <a:pt x="70279" y="53699"/>
                      <a:pt x="63842" y="59063"/>
                      <a:pt x="57406" y="64426"/>
                    </a:cubicBezTo>
                    <a:cubicBezTo>
                      <a:pt x="44532" y="75154"/>
                      <a:pt x="31123" y="85882"/>
                      <a:pt x="20931" y="99291"/>
                    </a:cubicBezTo>
                    <a:cubicBezTo>
                      <a:pt x="19859" y="100901"/>
                      <a:pt x="18249" y="103046"/>
                      <a:pt x="17177" y="104655"/>
                    </a:cubicBezTo>
                    <a:cubicBezTo>
                      <a:pt x="15568" y="103582"/>
                      <a:pt x="14495" y="102510"/>
                      <a:pt x="13422" y="100901"/>
                    </a:cubicBezTo>
                    <a:cubicBezTo>
                      <a:pt x="12886" y="100364"/>
                      <a:pt x="12349" y="99291"/>
                      <a:pt x="11813" y="98755"/>
                    </a:cubicBezTo>
                    <a:cubicBezTo>
                      <a:pt x="9131" y="95537"/>
                      <a:pt x="6985" y="92318"/>
                      <a:pt x="5376" y="88564"/>
                    </a:cubicBezTo>
                    <a:cubicBezTo>
                      <a:pt x="4840" y="86955"/>
                      <a:pt x="4303" y="85882"/>
                      <a:pt x="3231" y="84273"/>
                    </a:cubicBezTo>
                    <a:cubicBezTo>
                      <a:pt x="-524" y="68181"/>
                      <a:pt x="-1597" y="51553"/>
                      <a:pt x="3231" y="35998"/>
                    </a:cubicBezTo>
                    <a:cubicBezTo>
                      <a:pt x="5376" y="29025"/>
                      <a:pt x="8058" y="22589"/>
                      <a:pt x="12349" y="16152"/>
                    </a:cubicBezTo>
                    <a:cubicBezTo>
                      <a:pt x="16104" y="10788"/>
                      <a:pt x="20395" y="5424"/>
                      <a:pt x="25759" y="2742"/>
                    </a:cubicBezTo>
                    <a:cubicBezTo>
                      <a:pt x="26832" y="2206"/>
                      <a:pt x="28441" y="1670"/>
                      <a:pt x="30050" y="1133"/>
                    </a:cubicBezTo>
                    <a:cubicBezTo>
                      <a:pt x="41850" y="-2085"/>
                      <a:pt x="57406" y="2742"/>
                      <a:pt x="69206" y="1133"/>
                    </a:cubicBezTo>
                    <a:cubicBezTo>
                      <a:pt x="82615" y="597"/>
                      <a:pt x="90661" y="-1012"/>
                      <a:pt x="96561" y="7570"/>
                    </a:cubicBezTo>
                    <a:cubicBezTo>
                      <a:pt x="101389" y="15079"/>
                      <a:pt x="106216" y="18834"/>
                      <a:pt x="111044" y="23125"/>
                    </a:cubicBezTo>
                    <a:cubicBezTo>
                      <a:pt x="112653" y="24198"/>
                      <a:pt x="113726" y="25807"/>
                      <a:pt x="115335" y="26880"/>
                    </a:cubicBezTo>
                    <a:cubicBezTo>
                      <a:pt x="115871" y="27416"/>
                      <a:pt x="116944" y="28489"/>
                      <a:pt x="117480" y="29025"/>
                    </a:cubicBezTo>
                    <a:cubicBezTo>
                      <a:pt x="118553" y="30098"/>
                      <a:pt x="119626" y="31707"/>
                      <a:pt x="120699" y="33316"/>
                    </a:cubicBezTo>
                    <a:cubicBezTo>
                      <a:pt x="121772" y="33853"/>
                      <a:pt x="121772" y="33853"/>
                      <a:pt x="122308" y="33853"/>
                    </a:cubicBezTo>
                    <a:close/>
                  </a:path>
                </a:pathLst>
              </a:custGeom>
              <a:solidFill>
                <a:srgbClr val="E4B69D"/>
              </a:solidFill>
              <a:ln w="5348"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49D049B2-1346-4F61-8981-6999B33B82DA}"/>
                  </a:ext>
                </a:extLst>
              </p:cNvPr>
              <p:cNvSpPr/>
              <p:nvPr/>
            </p:nvSpPr>
            <p:spPr>
              <a:xfrm>
                <a:off x="2326416" y="3168370"/>
                <a:ext cx="148930" cy="568566"/>
              </a:xfrm>
              <a:custGeom>
                <a:avLst/>
                <a:gdLst>
                  <a:gd name="connsiteX0" fmla="*/ 148930 w 148930"/>
                  <a:gd name="connsiteY0" fmla="*/ 556766 h 568566"/>
                  <a:gd name="connsiteX1" fmla="*/ 141957 w 148930"/>
                  <a:gd name="connsiteY1" fmla="*/ 558911 h 568566"/>
                  <a:gd name="connsiteX2" fmla="*/ 140884 w 148930"/>
                  <a:gd name="connsiteY2" fmla="*/ 559984 h 568566"/>
                  <a:gd name="connsiteX3" fmla="*/ 138203 w 148930"/>
                  <a:gd name="connsiteY3" fmla="*/ 561593 h 568566"/>
                  <a:gd name="connsiteX4" fmla="*/ 136593 w 148930"/>
                  <a:gd name="connsiteY4" fmla="*/ 562666 h 568566"/>
                  <a:gd name="connsiteX5" fmla="*/ 134448 w 148930"/>
                  <a:gd name="connsiteY5" fmla="*/ 563739 h 568566"/>
                  <a:gd name="connsiteX6" fmla="*/ 132839 w 148930"/>
                  <a:gd name="connsiteY6" fmla="*/ 564275 h 568566"/>
                  <a:gd name="connsiteX7" fmla="*/ 130693 w 148930"/>
                  <a:gd name="connsiteY7" fmla="*/ 565348 h 568566"/>
                  <a:gd name="connsiteX8" fmla="*/ 128011 w 148930"/>
                  <a:gd name="connsiteY8" fmla="*/ 566421 h 568566"/>
                  <a:gd name="connsiteX9" fmla="*/ 128011 w 148930"/>
                  <a:gd name="connsiteY9" fmla="*/ 566421 h 568566"/>
                  <a:gd name="connsiteX10" fmla="*/ 126402 w 148930"/>
                  <a:gd name="connsiteY10" fmla="*/ 566957 h 568566"/>
                  <a:gd name="connsiteX11" fmla="*/ 124793 w 148930"/>
                  <a:gd name="connsiteY11" fmla="*/ 567494 h 568566"/>
                  <a:gd name="connsiteX12" fmla="*/ 118893 w 148930"/>
                  <a:gd name="connsiteY12" fmla="*/ 568566 h 568566"/>
                  <a:gd name="connsiteX13" fmla="*/ 118893 w 148930"/>
                  <a:gd name="connsiteY13" fmla="*/ 568566 h 568566"/>
                  <a:gd name="connsiteX14" fmla="*/ 117820 w 148930"/>
                  <a:gd name="connsiteY14" fmla="*/ 568566 h 568566"/>
                  <a:gd name="connsiteX15" fmla="*/ 93683 w 148930"/>
                  <a:gd name="connsiteY15" fmla="*/ 542820 h 568566"/>
                  <a:gd name="connsiteX16" fmla="*/ 66327 w 148930"/>
                  <a:gd name="connsiteY16" fmla="*/ 536383 h 568566"/>
                  <a:gd name="connsiteX17" fmla="*/ 64182 w 148930"/>
                  <a:gd name="connsiteY17" fmla="*/ 536383 h 568566"/>
                  <a:gd name="connsiteX18" fmla="*/ 55063 w 148930"/>
                  <a:gd name="connsiteY18" fmla="*/ 536383 h 568566"/>
                  <a:gd name="connsiteX19" fmla="*/ 51309 w 148930"/>
                  <a:gd name="connsiteY19" fmla="*/ 522437 h 568566"/>
                  <a:gd name="connsiteX20" fmla="*/ 43799 w 148930"/>
                  <a:gd name="connsiteY20" fmla="*/ 423743 h 568566"/>
                  <a:gd name="connsiteX21" fmla="*/ 23953 w 148930"/>
                  <a:gd name="connsiteY21" fmla="*/ 289111 h 568566"/>
                  <a:gd name="connsiteX22" fmla="*/ 4107 w 148930"/>
                  <a:gd name="connsiteY22" fmla="*/ 237081 h 568566"/>
                  <a:gd name="connsiteX23" fmla="*/ 13225 w 148930"/>
                  <a:gd name="connsiteY23" fmla="*/ 170034 h 568566"/>
                  <a:gd name="connsiteX24" fmla="*/ 1961 w 148930"/>
                  <a:gd name="connsiteY24" fmla="*/ 70266 h 568566"/>
                  <a:gd name="connsiteX25" fmla="*/ 15907 w 148930"/>
                  <a:gd name="connsiteY25" fmla="*/ 45593 h 568566"/>
                  <a:gd name="connsiteX26" fmla="*/ 19126 w 148930"/>
                  <a:gd name="connsiteY26" fmla="*/ 42911 h 568566"/>
                  <a:gd name="connsiteX27" fmla="*/ 19126 w 148930"/>
                  <a:gd name="connsiteY27" fmla="*/ 42911 h 568566"/>
                  <a:gd name="connsiteX28" fmla="*/ 34681 w 148930"/>
                  <a:gd name="connsiteY28" fmla="*/ 34865 h 568566"/>
                  <a:gd name="connsiteX29" fmla="*/ 37899 w 148930"/>
                  <a:gd name="connsiteY29" fmla="*/ 33256 h 568566"/>
                  <a:gd name="connsiteX30" fmla="*/ 118893 w 148930"/>
                  <a:gd name="connsiteY30" fmla="*/ 0 h 568566"/>
                  <a:gd name="connsiteX31" fmla="*/ 58281 w 148930"/>
                  <a:gd name="connsiteY31" fmla="*/ 222063 h 568566"/>
                  <a:gd name="connsiteX32" fmla="*/ 62573 w 148930"/>
                  <a:gd name="connsiteY32" fmla="*/ 285356 h 568566"/>
                  <a:gd name="connsiteX33" fmla="*/ 88855 w 148930"/>
                  <a:gd name="connsiteY33" fmla="*/ 341676 h 568566"/>
                  <a:gd name="connsiteX34" fmla="*/ 134984 w 148930"/>
                  <a:gd name="connsiteY34" fmla="*/ 444125 h 568566"/>
                  <a:gd name="connsiteX35" fmla="*/ 137666 w 148930"/>
                  <a:gd name="connsiteY35" fmla="*/ 456999 h 568566"/>
                  <a:gd name="connsiteX36" fmla="*/ 138739 w 148930"/>
                  <a:gd name="connsiteY36" fmla="*/ 463435 h 568566"/>
                  <a:gd name="connsiteX37" fmla="*/ 138739 w 148930"/>
                  <a:gd name="connsiteY37" fmla="*/ 463435 h 568566"/>
                  <a:gd name="connsiteX38" fmla="*/ 139812 w 148930"/>
                  <a:gd name="connsiteY38" fmla="*/ 469872 h 568566"/>
                  <a:gd name="connsiteX39" fmla="*/ 140348 w 148930"/>
                  <a:gd name="connsiteY39" fmla="*/ 474699 h 568566"/>
                  <a:gd name="connsiteX40" fmla="*/ 140884 w 148930"/>
                  <a:gd name="connsiteY40" fmla="*/ 478454 h 568566"/>
                  <a:gd name="connsiteX41" fmla="*/ 141957 w 148930"/>
                  <a:gd name="connsiteY41" fmla="*/ 484354 h 568566"/>
                  <a:gd name="connsiteX42" fmla="*/ 142494 w 148930"/>
                  <a:gd name="connsiteY42" fmla="*/ 489718 h 568566"/>
                  <a:gd name="connsiteX43" fmla="*/ 143030 w 148930"/>
                  <a:gd name="connsiteY43" fmla="*/ 494009 h 568566"/>
                  <a:gd name="connsiteX44" fmla="*/ 143566 w 148930"/>
                  <a:gd name="connsiteY44" fmla="*/ 498836 h 568566"/>
                  <a:gd name="connsiteX45" fmla="*/ 144103 w 148930"/>
                  <a:gd name="connsiteY45" fmla="*/ 504737 h 568566"/>
                  <a:gd name="connsiteX46" fmla="*/ 144103 w 148930"/>
                  <a:gd name="connsiteY46" fmla="*/ 506346 h 568566"/>
                  <a:gd name="connsiteX47" fmla="*/ 144639 w 148930"/>
                  <a:gd name="connsiteY47" fmla="*/ 512782 h 568566"/>
                  <a:gd name="connsiteX48" fmla="*/ 145176 w 148930"/>
                  <a:gd name="connsiteY48" fmla="*/ 520292 h 568566"/>
                  <a:gd name="connsiteX49" fmla="*/ 145712 w 148930"/>
                  <a:gd name="connsiteY49" fmla="*/ 525656 h 568566"/>
                  <a:gd name="connsiteX50" fmla="*/ 146248 w 148930"/>
                  <a:gd name="connsiteY50" fmla="*/ 533701 h 568566"/>
                  <a:gd name="connsiteX51" fmla="*/ 146785 w 148930"/>
                  <a:gd name="connsiteY51" fmla="*/ 540138 h 568566"/>
                  <a:gd name="connsiteX52" fmla="*/ 146785 w 148930"/>
                  <a:gd name="connsiteY52" fmla="*/ 544429 h 568566"/>
                  <a:gd name="connsiteX53" fmla="*/ 146785 w 148930"/>
                  <a:gd name="connsiteY53" fmla="*/ 548184 h 568566"/>
                  <a:gd name="connsiteX54" fmla="*/ 148930 w 148930"/>
                  <a:gd name="connsiteY54" fmla="*/ 556766 h 568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48930" h="568566">
                    <a:moveTo>
                      <a:pt x="148930" y="556766"/>
                    </a:moveTo>
                    <a:cubicBezTo>
                      <a:pt x="146785" y="558375"/>
                      <a:pt x="144103" y="557302"/>
                      <a:pt x="141957" y="558911"/>
                    </a:cubicBezTo>
                    <a:cubicBezTo>
                      <a:pt x="141421" y="559448"/>
                      <a:pt x="140884" y="559448"/>
                      <a:pt x="140884" y="559984"/>
                    </a:cubicBezTo>
                    <a:cubicBezTo>
                      <a:pt x="139812" y="560520"/>
                      <a:pt x="139275" y="561057"/>
                      <a:pt x="138203" y="561593"/>
                    </a:cubicBezTo>
                    <a:cubicBezTo>
                      <a:pt x="137666" y="562130"/>
                      <a:pt x="137130" y="562130"/>
                      <a:pt x="136593" y="562666"/>
                    </a:cubicBezTo>
                    <a:cubicBezTo>
                      <a:pt x="136057" y="563202"/>
                      <a:pt x="134984" y="563202"/>
                      <a:pt x="134448" y="563739"/>
                    </a:cubicBezTo>
                    <a:cubicBezTo>
                      <a:pt x="133912" y="563739"/>
                      <a:pt x="133375" y="564275"/>
                      <a:pt x="132839" y="564275"/>
                    </a:cubicBezTo>
                    <a:cubicBezTo>
                      <a:pt x="132302" y="564812"/>
                      <a:pt x="131766" y="564812"/>
                      <a:pt x="130693" y="565348"/>
                    </a:cubicBezTo>
                    <a:cubicBezTo>
                      <a:pt x="129621" y="565884"/>
                      <a:pt x="129084" y="565884"/>
                      <a:pt x="128011" y="566421"/>
                    </a:cubicBezTo>
                    <a:cubicBezTo>
                      <a:pt x="128011" y="566421"/>
                      <a:pt x="128011" y="566421"/>
                      <a:pt x="128011" y="566421"/>
                    </a:cubicBezTo>
                    <a:cubicBezTo>
                      <a:pt x="127475" y="566421"/>
                      <a:pt x="126939" y="566957"/>
                      <a:pt x="126402" y="566957"/>
                    </a:cubicBezTo>
                    <a:cubicBezTo>
                      <a:pt x="125866" y="566957"/>
                      <a:pt x="125329" y="567494"/>
                      <a:pt x="124793" y="567494"/>
                    </a:cubicBezTo>
                    <a:cubicBezTo>
                      <a:pt x="122647" y="568030"/>
                      <a:pt x="121038" y="568566"/>
                      <a:pt x="118893" y="568566"/>
                    </a:cubicBezTo>
                    <a:lnTo>
                      <a:pt x="118893" y="568566"/>
                    </a:lnTo>
                    <a:cubicBezTo>
                      <a:pt x="118356" y="568566"/>
                      <a:pt x="118356" y="568566"/>
                      <a:pt x="117820" y="568566"/>
                    </a:cubicBezTo>
                    <a:cubicBezTo>
                      <a:pt x="110311" y="557839"/>
                      <a:pt x="101729" y="555157"/>
                      <a:pt x="93683" y="542820"/>
                    </a:cubicBezTo>
                    <a:cubicBezTo>
                      <a:pt x="87783" y="534238"/>
                      <a:pt x="79737" y="535847"/>
                      <a:pt x="66327" y="536383"/>
                    </a:cubicBezTo>
                    <a:cubicBezTo>
                      <a:pt x="65791" y="536383"/>
                      <a:pt x="64718" y="536383"/>
                      <a:pt x="64182" y="536383"/>
                    </a:cubicBezTo>
                    <a:cubicBezTo>
                      <a:pt x="61500" y="536383"/>
                      <a:pt x="58281" y="536383"/>
                      <a:pt x="55063" y="536383"/>
                    </a:cubicBezTo>
                    <a:cubicBezTo>
                      <a:pt x="53454" y="531556"/>
                      <a:pt x="52381" y="527265"/>
                      <a:pt x="51309" y="522437"/>
                    </a:cubicBezTo>
                    <a:cubicBezTo>
                      <a:pt x="43799" y="489182"/>
                      <a:pt x="46481" y="460217"/>
                      <a:pt x="43799" y="423743"/>
                    </a:cubicBezTo>
                    <a:cubicBezTo>
                      <a:pt x="40581" y="376541"/>
                      <a:pt x="38972" y="334167"/>
                      <a:pt x="23953" y="289111"/>
                    </a:cubicBezTo>
                    <a:cubicBezTo>
                      <a:pt x="19662" y="276774"/>
                      <a:pt x="6252" y="249955"/>
                      <a:pt x="4107" y="237081"/>
                    </a:cubicBezTo>
                    <a:cubicBezTo>
                      <a:pt x="889" y="214553"/>
                      <a:pt x="13225" y="193098"/>
                      <a:pt x="13225" y="170034"/>
                    </a:cubicBezTo>
                    <a:cubicBezTo>
                      <a:pt x="13225" y="136778"/>
                      <a:pt x="-6085" y="102449"/>
                      <a:pt x="1961" y="70266"/>
                    </a:cubicBezTo>
                    <a:cubicBezTo>
                      <a:pt x="4107" y="61148"/>
                      <a:pt x="8398" y="52029"/>
                      <a:pt x="15907" y="45593"/>
                    </a:cubicBezTo>
                    <a:cubicBezTo>
                      <a:pt x="16980" y="44520"/>
                      <a:pt x="18053" y="43983"/>
                      <a:pt x="19126" y="42911"/>
                    </a:cubicBezTo>
                    <a:lnTo>
                      <a:pt x="19126" y="42911"/>
                    </a:lnTo>
                    <a:cubicBezTo>
                      <a:pt x="23953" y="39692"/>
                      <a:pt x="29317" y="37547"/>
                      <a:pt x="34681" y="34865"/>
                    </a:cubicBezTo>
                    <a:cubicBezTo>
                      <a:pt x="35753" y="34329"/>
                      <a:pt x="36826" y="33792"/>
                      <a:pt x="37899" y="33256"/>
                    </a:cubicBezTo>
                    <a:cubicBezTo>
                      <a:pt x="64718" y="21992"/>
                      <a:pt x="91537" y="11264"/>
                      <a:pt x="118893" y="0"/>
                    </a:cubicBezTo>
                    <a:cubicBezTo>
                      <a:pt x="82419" y="70266"/>
                      <a:pt x="63109" y="143751"/>
                      <a:pt x="58281" y="222063"/>
                    </a:cubicBezTo>
                    <a:cubicBezTo>
                      <a:pt x="56672" y="243518"/>
                      <a:pt x="56672" y="264973"/>
                      <a:pt x="62573" y="285356"/>
                    </a:cubicBezTo>
                    <a:cubicBezTo>
                      <a:pt x="67936" y="305202"/>
                      <a:pt x="79200" y="323439"/>
                      <a:pt x="88855" y="341676"/>
                    </a:cubicBezTo>
                    <a:cubicBezTo>
                      <a:pt x="107092" y="374396"/>
                      <a:pt x="122647" y="408724"/>
                      <a:pt x="134984" y="444125"/>
                    </a:cubicBezTo>
                    <a:cubicBezTo>
                      <a:pt x="136057" y="448416"/>
                      <a:pt x="136593" y="452708"/>
                      <a:pt x="137666" y="456999"/>
                    </a:cubicBezTo>
                    <a:cubicBezTo>
                      <a:pt x="138203" y="459144"/>
                      <a:pt x="138203" y="461290"/>
                      <a:pt x="138739" y="463435"/>
                    </a:cubicBezTo>
                    <a:cubicBezTo>
                      <a:pt x="138739" y="463435"/>
                      <a:pt x="138739" y="463435"/>
                      <a:pt x="138739" y="463435"/>
                    </a:cubicBezTo>
                    <a:cubicBezTo>
                      <a:pt x="139275" y="465581"/>
                      <a:pt x="139275" y="467726"/>
                      <a:pt x="139812" y="469872"/>
                    </a:cubicBezTo>
                    <a:cubicBezTo>
                      <a:pt x="139812" y="471481"/>
                      <a:pt x="140348" y="473090"/>
                      <a:pt x="140348" y="474699"/>
                    </a:cubicBezTo>
                    <a:cubicBezTo>
                      <a:pt x="140348" y="475772"/>
                      <a:pt x="140884" y="477381"/>
                      <a:pt x="140884" y="478454"/>
                    </a:cubicBezTo>
                    <a:cubicBezTo>
                      <a:pt x="141421" y="480599"/>
                      <a:pt x="141421" y="482745"/>
                      <a:pt x="141957" y="484354"/>
                    </a:cubicBezTo>
                    <a:cubicBezTo>
                      <a:pt x="141957" y="485963"/>
                      <a:pt x="142494" y="488109"/>
                      <a:pt x="142494" y="489718"/>
                    </a:cubicBezTo>
                    <a:cubicBezTo>
                      <a:pt x="142494" y="491327"/>
                      <a:pt x="143030" y="492400"/>
                      <a:pt x="143030" y="494009"/>
                    </a:cubicBezTo>
                    <a:cubicBezTo>
                      <a:pt x="143030" y="495618"/>
                      <a:pt x="143566" y="497227"/>
                      <a:pt x="143566" y="498836"/>
                    </a:cubicBezTo>
                    <a:cubicBezTo>
                      <a:pt x="143566" y="500982"/>
                      <a:pt x="144103" y="502591"/>
                      <a:pt x="144103" y="504737"/>
                    </a:cubicBezTo>
                    <a:cubicBezTo>
                      <a:pt x="144103" y="505273"/>
                      <a:pt x="144103" y="505809"/>
                      <a:pt x="144103" y="506346"/>
                    </a:cubicBezTo>
                    <a:cubicBezTo>
                      <a:pt x="144103" y="508491"/>
                      <a:pt x="144639" y="510637"/>
                      <a:pt x="144639" y="512782"/>
                    </a:cubicBezTo>
                    <a:cubicBezTo>
                      <a:pt x="144639" y="515464"/>
                      <a:pt x="145176" y="517610"/>
                      <a:pt x="145176" y="520292"/>
                    </a:cubicBezTo>
                    <a:cubicBezTo>
                      <a:pt x="145176" y="521901"/>
                      <a:pt x="145712" y="524046"/>
                      <a:pt x="145712" y="525656"/>
                    </a:cubicBezTo>
                    <a:cubicBezTo>
                      <a:pt x="145712" y="528337"/>
                      <a:pt x="146248" y="531019"/>
                      <a:pt x="146248" y="533701"/>
                    </a:cubicBezTo>
                    <a:cubicBezTo>
                      <a:pt x="146248" y="535847"/>
                      <a:pt x="146248" y="537992"/>
                      <a:pt x="146785" y="540138"/>
                    </a:cubicBezTo>
                    <a:cubicBezTo>
                      <a:pt x="146785" y="541747"/>
                      <a:pt x="146785" y="542820"/>
                      <a:pt x="146785" y="544429"/>
                    </a:cubicBezTo>
                    <a:cubicBezTo>
                      <a:pt x="146785" y="545502"/>
                      <a:pt x="146785" y="547111"/>
                      <a:pt x="146785" y="548184"/>
                    </a:cubicBezTo>
                    <a:cubicBezTo>
                      <a:pt x="148394" y="549257"/>
                      <a:pt x="148930" y="554620"/>
                      <a:pt x="148930" y="556766"/>
                    </a:cubicBezTo>
                    <a:close/>
                  </a:path>
                </a:pathLst>
              </a:custGeom>
              <a:solidFill>
                <a:srgbClr val="FFEBD3"/>
              </a:solidFill>
              <a:ln w="5348"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DA5D1489-5F5D-440A-9A1E-2555D6A05E9E}"/>
                  </a:ext>
                </a:extLst>
              </p:cNvPr>
              <p:cNvSpPr/>
              <p:nvPr/>
            </p:nvSpPr>
            <p:spPr>
              <a:xfrm>
                <a:off x="2379390" y="3156570"/>
                <a:ext cx="95955" cy="505809"/>
              </a:xfrm>
              <a:custGeom>
                <a:avLst/>
                <a:gdLst>
                  <a:gd name="connsiteX0" fmla="*/ 91664 w 95955"/>
                  <a:gd name="connsiteY0" fmla="*/ 481672 h 505809"/>
                  <a:gd name="connsiteX1" fmla="*/ 90592 w 95955"/>
                  <a:gd name="connsiteY1" fmla="*/ 505809 h 505809"/>
                  <a:gd name="connsiteX2" fmla="*/ 1016 w 95955"/>
                  <a:gd name="connsiteY2" fmla="*/ 273555 h 505809"/>
                  <a:gd name="connsiteX3" fmla="*/ 1016 w 95955"/>
                  <a:gd name="connsiteY3" fmla="*/ 229572 h 505809"/>
                  <a:gd name="connsiteX4" fmla="*/ 46608 w 95955"/>
                  <a:gd name="connsiteY4" fmla="*/ 27356 h 505809"/>
                  <a:gd name="connsiteX5" fmla="*/ 50363 w 95955"/>
                  <a:gd name="connsiteY5" fmla="*/ 20919 h 505809"/>
                  <a:gd name="connsiteX6" fmla="*/ 55727 w 95955"/>
                  <a:gd name="connsiteY6" fmla="*/ 15555 h 505809"/>
                  <a:gd name="connsiteX7" fmla="*/ 62700 w 95955"/>
                  <a:gd name="connsiteY7" fmla="*/ 12337 h 505809"/>
                  <a:gd name="connsiteX8" fmla="*/ 65918 w 95955"/>
                  <a:gd name="connsiteY8" fmla="*/ 10728 h 505809"/>
                  <a:gd name="connsiteX9" fmla="*/ 95955 w 95955"/>
                  <a:gd name="connsiteY9" fmla="*/ 0 h 505809"/>
                  <a:gd name="connsiteX10" fmla="*/ 70745 w 95955"/>
                  <a:gd name="connsiteY10" fmla="*/ 32183 h 505809"/>
                  <a:gd name="connsiteX11" fmla="*/ 49290 w 95955"/>
                  <a:gd name="connsiteY11" fmla="*/ 87967 h 505809"/>
                  <a:gd name="connsiteX12" fmla="*/ 32126 w 95955"/>
                  <a:gd name="connsiteY12" fmla="*/ 127123 h 505809"/>
                  <a:gd name="connsiteX13" fmla="*/ 15498 w 95955"/>
                  <a:gd name="connsiteY13" fmla="*/ 255318 h 505809"/>
                  <a:gd name="connsiteX14" fmla="*/ 20862 w 95955"/>
                  <a:gd name="connsiteY14" fmla="*/ 306275 h 505809"/>
                  <a:gd name="connsiteX15" fmla="*/ 42317 w 95955"/>
                  <a:gd name="connsiteY15" fmla="*/ 356158 h 505809"/>
                  <a:gd name="connsiteX16" fmla="*/ 81473 w 95955"/>
                  <a:gd name="connsiteY16" fmla="*/ 427497 h 505809"/>
                  <a:gd name="connsiteX17" fmla="*/ 91664 w 95955"/>
                  <a:gd name="connsiteY17" fmla="*/ 481672 h 50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955" h="505809">
                    <a:moveTo>
                      <a:pt x="91664" y="481672"/>
                    </a:moveTo>
                    <a:cubicBezTo>
                      <a:pt x="91664" y="490791"/>
                      <a:pt x="91664" y="499373"/>
                      <a:pt x="90592" y="505809"/>
                    </a:cubicBezTo>
                    <a:cubicBezTo>
                      <a:pt x="88982" y="446271"/>
                      <a:pt x="8525" y="348649"/>
                      <a:pt x="1016" y="273555"/>
                    </a:cubicBezTo>
                    <a:cubicBezTo>
                      <a:pt x="-594" y="259073"/>
                      <a:pt x="-57" y="244054"/>
                      <a:pt x="1016" y="229572"/>
                    </a:cubicBezTo>
                    <a:cubicBezTo>
                      <a:pt x="4770" y="159842"/>
                      <a:pt x="13889" y="89040"/>
                      <a:pt x="46608" y="27356"/>
                    </a:cubicBezTo>
                    <a:cubicBezTo>
                      <a:pt x="47681" y="25210"/>
                      <a:pt x="48754" y="23064"/>
                      <a:pt x="50363" y="20919"/>
                    </a:cubicBezTo>
                    <a:cubicBezTo>
                      <a:pt x="51972" y="19310"/>
                      <a:pt x="54118" y="17164"/>
                      <a:pt x="55727" y="15555"/>
                    </a:cubicBezTo>
                    <a:cubicBezTo>
                      <a:pt x="57872" y="13946"/>
                      <a:pt x="60554" y="12873"/>
                      <a:pt x="62700" y="12337"/>
                    </a:cubicBezTo>
                    <a:cubicBezTo>
                      <a:pt x="63772" y="11800"/>
                      <a:pt x="64845" y="11264"/>
                      <a:pt x="65918" y="10728"/>
                    </a:cubicBezTo>
                    <a:cubicBezTo>
                      <a:pt x="76109" y="6973"/>
                      <a:pt x="86301" y="4291"/>
                      <a:pt x="95955" y="0"/>
                    </a:cubicBezTo>
                    <a:cubicBezTo>
                      <a:pt x="85228" y="8582"/>
                      <a:pt x="76646" y="19846"/>
                      <a:pt x="70745" y="32183"/>
                    </a:cubicBezTo>
                    <a:cubicBezTo>
                      <a:pt x="61627" y="49884"/>
                      <a:pt x="56263" y="69193"/>
                      <a:pt x="49290" y="87967"/>
                    </a:cubicBezTo>
                    <a:cubicBezTo>
                      <a:pt x="42853" y="104595"/>
                      <a:pt x="38562" y="110495"/>
                      <a:pt x="32126" y="127123"/>
                    </a:cubicBezTo>
                    <a:cubicBezTo>
                      <a:pt x="17107" y="166815"/>
                      <a:pt x="13889" y="212944"/>
                      <a:pt x="15498" y="255318"/>
                    </a:cubicBezTo>
                    <a:cubicBezTo>
                      <a:pt x="16034" y="272483"/>
                      <a:pt x="14962" y="289647"/>
                      <a:pt x="20862" y="306275"/>
                    </a:cubicBezTo>
                    <a:cubicBezTo>
                      <a:pt x="26226" y="321294"/>
                      <a:pt x="33735" y="342749"/>
                      <a:pt x="42317" y="356158"/>
                    </a:cubicBezTo>
                    <a:cubicBezTo>
                      <a:pt x="56799" y="379223"/>
                      <a:pt x="69673" y="403360"/>
                      <a:pt x="81473" y="427497"/>
                    </a:cubicBezTo>
                    <a:cubicBezTo>
                      <a:pt x="87910" y="440907"/>
                      <a:pt x="91128" y="462362"/>
                      <a:pt x="91664" y="481672"/>
                    </a:cubicBezTo>
                    <a:close/>
                  </a:path>
                </a:pathLst>
              </a:custGeom>
              <a:solidFill>
                <a:srgbClr val="FFEBD3"/>
              </a:solidFill>
              <a:ln w="5348"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2DEEA2AC-B48F-418D-957C-C70129656234}"/>
                  </a:ext>
                </a:extLst>
              </p:cNvPr>
              <p:cNvSpPr/>
              <p:nvPr/>
            </p:nvSpPr>
            <p:spPr>
              <a:xfrm>
                <a:off x="2429753" y="3172125"/>
                <a:ext cx="5363" cy="5363"/>
              </a:xfrm>
              <a:custGeom>
                <a:avLst/>
                <a:gdLst>
                  <a:gd name="connsiteX0" fmla="*/ 5364 w 5363"/>
                  <a:gd name="connsiteY0" fmla="*/ 0 h 5363"/>
                  <a:gd name="connsiteX1" fmla="*/ 0 w 5363"/>
                  <a:gd name="connsiteY1" fmla="*/ 5364 h 5363"/>
                  <a:gd name="connsiteX2" fmla="*/ 3218 w 5363"/>
                  <a:gd name="connsiteY2" fmla="*/ 1609 h 5363"/>
                  <a:gd name="connsiteX3" fmla="*/ 5364 w 5363"/>
                  <a:gd name="connsiteY3" fmla="*/ 0 h 5363"/>
                </a:gdLst>
                <a:ahLst/>
                <a:cxnLst>
                  <a:cxn ang="0">
                    <a:pos x="connsiteX0" y="connsiteY0"/>
                  </a:cxn>
                  <a:cxn ang="0">
                    <a:pos x="connsiteX1" y="connsiteY1"/>
                  </a:cxn>
                  <a:cxn ang="0">
                    <a:pos x="connsiteX2" y="connsiteY2"/>
                  </a:cxn>
                  <a:cxn ang="0">
                    <a:pos x="connsiteX3" y="connsiteY3"/>
                  </a:cxn>
                </a:cxnLst>
                <a:rect l="l" t="t" r="r" b="b"/>
                <a:pathLst>
                  <a:path w="5363" h="5363">
                    <a:moveTo>
                      <a:pt x="5364" y="0"/>
                    </a:moveTo>
                    <a:cubicBezTo>
                      <a:pt x="3755" y="1609"/>
                      <a:pt x="1609" y="3218"/>
                      <a:pt x="0" y="5364"/>
                    </a:cubicBezTo>
                    <a:cubicBezTo>
                      <a:pt x="1073" y="3755"/>
                      <a:pt x="2146" y="2682"/>
                      <a:pt x="3218" y="1609"/>
                    </a:cubicBezTo>
                    <a:cubicBezTo>
                      <a:pt x="3755" y="1073"/>
                      <a:pt x="4828" y="536"/>
                      <a:pt x="5364" y="0"/>
                    </a:cubicBezTo>
                    <a:close/>
                  </a:path>
                </a:pathLst>
              </a:custGeom>
              <a:solidFill>
                <a:srgbClr val="2BB673"/>
              </a:solidFill>
              <a:ln w="5348"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B51617CF-8028-447A-8BD7-C11DA5706B0D}"/>
                  </a:ext>
                </a:extLst>
              </p:cNvPr>
              <p:cNvSpPr/>
              <p:nvPr/>
            </p:nvSpPr>
            <p:spPr>
              <a:xfrm>
                <a:off x="2450136" y="3149060"/>
                <a:ext cx="193450" cy="436079"/>
              </a:xfrm>
              <a:custGeom>
                <a:avLst/>
                <a:gdLst>
                  <a:gd name="connsiteX0" fmla="*/ 190416 w 193450"/>
                  <a:gd name="connsiteY0" fmla="*/ 31110 h 436079"/>
                  <a:gd name="connsiteX1" fmla="*/ 168424 w 193450"/>
                  <a:gd name="connsiteY1" fmla="*/ 60075 h 436079"/>
                  <a:gd name="connsiteX2" fmla="*/ 16628 w 193450"/>
                  <a:gd name="connsiteY2" fmla="*/ 402287 h 436079"/>
                  <a:gd name="connsiteX3" fmla="*/ 10191 w 193450"/>
                  <a:gd name="connsiteY3" fmla="*/ 426961 h 436079"/>
                  <a:gd name="connsiteX4" fmla="*/ 9118 w 193450"/>
                  <a:gd name="connsiteY4" fmla="*/ 432861 h 436079"/>
                  <a:gd name="connsiteX5" fmla="*/ 8582 w 193450"/>
                  <a:gd name="connsiteY5" fmla="*/ 435007 h 436079"/>
                  <a:gd name="connsiteX6" fmla="*/ 8046 w 193450"/>
                  <a:gd name="connsiteY6" fmla="*/ 436079 h 436079"/>
                  <a:gd name="connsiteX7" fmla="*/ 8046 w 193450"/>
                  <a:gd name="connsiteY7" fmla="*/ 436079 h 436079"/>
                  <a:gd name="connsiteX8" fmla="*/ 8046 w 193450"/>
                  <a:gd name="connsiteY8" fmla="*/ 435543 h 436079"/>
                  <a:gd name="connsiteX9" fmla="*/ 8046 w 193450"/>
                  <a:gd name="connsiteY9" fmla="*/ 435543 h 436079"/>
                  <a:gd name="connsiteX10" fmla="*/ 7509 w 193450"/>
                  <a:gd name="connsiteY10" fmla="*/ 433934 h 436079"/>
                  <a:gd name="connsiteX11" fmla="*/ 7509 w 193450"/>
                  <a:gd name="connsiteY11" fmla="*/ 433934 h 436079"/>
                  <a:gd name="connsiteX12" fmla="*/ 2682 w 193450"/>
                  <a:gd name="connsiteY12" fmla="*/ 426425 h 436079"/>
                  <a:gd name="connsiteX13" fmla="*/ 536 w 193450"/>
                  <a:gd name="connsiteY13" fmla="*/ 417306 h 436079"/>
                  <a:gd name="connsiteX14" fmla="*/ 536 w 193450"/>
                  <a:gd name="connsiteY14" fmla="*/ 417306 h 436079"/>
                  <a:gd name="connsiteX15" fmla="*/ 0 w 193450"/>
                  <a:gd name="connsiteY15" fmla="*/ 405506 h 436079"/>
                  <a:gd name="connsiteX16" fmla="*/ 111031 w 193450"/>
                  <a:gd name="connsiteY16" fmla="*/ 78848 h 436079"/>
                  <a:gd name="connsiteX17" fmla="*/ 124441 w 193450"/>
                  <a:gd name="connsiteY17" fmla="*/ 45593 h 436079"/>
                  <a:gd name="connsiteX18" fmla="*/ 139996 w 193450"/>
                  <a:gd name="connsiteY18" fmla="*/ 22528 h 436079"/>
                  <a:gd name="connsiteX19" fmla="*/ 126050 w 193450"/>
                  <a:gd name="connsiteY19" fmla="*/ 5364 h 436079"/>
                  <a:gd name="connsiteX20" fmla="*/ 124977 w 193450"/>
                  <a:gd name="connsiteY20" fmla="*/ 0 h 436079"/>
                  <a:gd name="connsiteX21" fmla="*/ 189880 w 193450"/>
                  <a:gd name="connsiteY21" fmla="*/ 23064 h 436079"/>
                  <a:gd name="connsiteX22" fmla="*/ 192562 w 193450"/>
                  <a:gd name="connsiteY22" fmla="*/ 25746 h 436079"/>
                  <a:gd name="connsiteX23" fmla="*/ 190416 w 193450"/>
                  <a:gd name="connsiteY23" fmla="*/ 31110 h 43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450" h="436079">
                    <a:moveTo>
                      <a:pt x="190416" y="31110"/>
                    </a:moveTo>
                    <a:cubicBezTo>
                      <a:pt x="181834" y="39692"/>
                      <a:pt x="175397" y="49884"/>
                      <a:pt x="168424" y="60075"/>
                    </a:cubicBezTo>
                    <a:cubicBezTo>
                      <a:pt x="100304" y="165742"/>
                      <a:pt x="39156" y="278383"/>
                      <a:pt x="16628" y="402287"/>
                    </a:cubicBezTo>
                    <a:cubicBezTo>
                      <a:pt x="15019" y="410869"/>
                      <a:pt x="12337" y="418379"/>
                      <a:pt x="10191" y="426961"/>
                    </a:cubicBezTo>
                    <a:cubicBezTo>
                      <a:pt x="9655" y="428570"/>
                      <a:pt x="9118" y="430716"/>
                      <a:pt x="9118" y="432861"/>
                    </a:cubicBezTo>
                    <a:cubicBezTo>
                      <a:pt x="9118" y="433398"/>
                      <a:pt x="9118" y="433934"/>
                      <a:pt x="8582" y="435007"/>
                    </a:cubicBezTo>
                    <a:cubicBezTo>
                      <a:pt x="8582" y="435543"/>
                      <a:pt x="8582" y="435543"/>
                      <a:pt x="8046" y="436079"/>
                    </a:cubicBezTo>
                    <a:cubicBezTo>
                      <a:pt x="8046" y="436079"/>
                      <a:pt x="8046" y="436079"/>
                      <a:pt x="8046" y="436079"/>
                    </a:cubicBezTo>
                    <a:cubicBezTo>
                      <a:pt x="7509" y="436079"/>
                      <a:pt x="8046" y="435543"/>
                      <a:pt x="8046" y="435543"/>
                    </a:cubicBezTo>
                    <a:cubicBezTo>
                      <a:pt x="8046" y="435543"/>
                      <a:pt x="8046" y="435543"/>
                      <a:pt x="8046" y="435543"/>
                    </a:cubicBezTo>
                    <a:cubicBezTo>
                      <a:pt x="8046" y="435007"/>
                      <a:pt x="7509" y="434470"/>
                      <a:pt x="7509" y="433934"/>
                    </a:cubicBezTo>
                    <a:cubicBezTo>
                      <a:pt x="7509" y="433934"/>
                      <a:pt x="7509" y="433934"/>
                      <a:pt x="7509" y="433934"/>
                    </a:cubicBezTo>
                    <a:cubicBezTo>
                      <a:pt x="5900" y="430716"/>
                      <a:pt x="4291" y="430179"/>
                      <a:pt x="2682" y="426425"/>
                    </a:cubicBezTo>
                    <a:cubicBezTo>
                      <a:pt x="1609" y="423743"/>
                      <a:pt x="1073" y="421061"/>
                      <a:pt x="536" y="417306"/>
                    </a:cubicBezTo>
                    <a:cubicBezTo>
                      <a:pt x="536" y="417306"/>
                      <a:pt x="536" y="417306"/>
                      <a:pt x="536" y="417306"/>
                    </a:cubicBezTo>
                    <a:cubicBezTo>
                      <a:pt x="0" y="413551"/>
                      <a:pt x="0" y="409797"/>
                      <a:pt x="0" y="405506"/>
                    </a:cubicBezTo>
                    <a:cubicBezTo>
                      <a:pt x="2146" y="341140"/>
                      <a:pt x="54711" y="183443"/>
                      <a:pt x="111031" y="78848"/>
                    </a:cubicBezTo>
                    <a:cubicBezTo>
                      <a:pt x="116395" y="68657"/>
                      <a:pt x="120150" y="56856"/>
                      <a:pt x="124441" y="45593"/>
                    </a:cubicBezTo>
                    <a:cubicBezTo>
                      <a:pt x="129805" y="38083"/>
                      <a:pt x="135169" y="30037"/>
                      <a:pt x="139996" y="22528"/>
                    </a:cubicBezTo>
                    <a:cubicBezTo>
                      <a:pt x="133023" y="19846"/>
                      <a:pt x="128196" y="12873"/>
                      <a:pt x="126050" y="5364"/>
                    </a:cubicBezTo>
                    <a:cubicBezTo>
                      <a:pt x="125514" y="3755"/>
                      <a:pt x="125514" y="1609"/>
                      <a:pt x="124977" y="0"/>
                    </a:cubicBezTo>
                    <a:cubicBezTo>
                      <a:pt x="148042" y="2146"/>
                      <a:pt x="170570" y="10191"/>
                      <a:pt x="189880" y="23064"/>
                    </a:cubicBezTo>
                    <a:cubicBezTo>
                      <a:pt x="190953" y="23601"/>
                      <a:pt x="192025" y="24673"/>
                      <a:pt x="192562" y="25746"/>
                    </a:cubicBezTo>
                    <a:cubicBezTo>
                      <a:pt x="194707" y="26819"/>
                      <a:pt x="192562" y="29501"/>
                      <a:pt x="190416" y="31110"/>
                    </a:cubicBezTo>
                    <a:close/>
                  </a:path>
                </a:pathLst>
              </a:custGeom>
              <a:solidFill>
                <a:srgbClr val="FFEBD3"/>
              </a:solidFill>
              <a:ln w="5348"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E49E532B-95C6-4B51-90C4-B220AA91D5E8}"/>
                  </a:ext>
                </a:extLst>
              </p:cNvPr>
              <p:cNvSpPr/>
              <p:nvPr/>
            </p:nvSpPr>
            <p:spPr>
              <a:xfrm>
                <a:off x="2451648" y="3117413"/>
                <a:ext cx="135746" cy="141815"/>
              </a:xfrm>
              <a:custGeom>
                <a:avLst/>
                <a:gdLst>
                  <a:gd name="connsiteX0" fmla="*/ 134193 w 135746"/>
                  <a:gd name="connsiteY0" fmla="*/ 60611 h 141815"/>
                  <a:gd name="connsiteX1" fmla="*/ 124001 w 135746"/>
                  <a:gd name="connsiteY1" fmla="*/ 75630 h 141815"/>
                  <a:gd name="connsiteX2" fmla="*/ 117028 w 135746"/>
                  <a:gd name="connsiteY2" fmla="*/ 85285 h 141815"/>
                  <a:gd name="connsiteX3" fmla="*/ 69290 w 135746"/>
                  <a:gd name="connsiteY3" fmla="*/ 127123 h 141815"/>
                  <a:gd name="connsiteX4" fmla="*/ 30134 w 135746"/>
                  <a:gd name="connsiteY4" fmla="*/ 140532 h 141815"/>
                  <a:gd name="connsiteX5" fmla="*/ 19407 w 135746"/>
                  <a:gd name="connsiteY5" fmla="*/ 141605 h 141815"/>
                  <a:gd name="connsiteX6" fmla="*/ 7070 w 135746"/>
                  <a:gd name="connsiteY6" fmla="*/ 132487 h 141815"/>
                  <a:gd name="connsiteX7" fmla="*/ 97 w 135746"/>
                  <a:gd name="connsiteY7" fmla="*/ 101377 h 141815"/>
                  <a:gd name="connsiteX8" fmla="*/ 7070 w 135746"/>
                  <a:gd name="connsiteY8" fmla="*/ 64902 h 141815"/>
                  <a:gd name="connsiteX9" fmla="*/ 19943 w 135746"/>
                  <a:gd name="connsiteY9" fmla="*/ 43447 h 141815"/>
                  <a:gd name="connsiteX10" fmla="*/ 30671 w 135746"/>
                  <a:gd name="connsiteY10" fmla="*/ 11800 h 141815"/>
                  <a:gd name="connsiteX11" fmla="*/ 43007 w 135746"/>
                  <a:gd name="connsiteY11" fmla="*/ 19846 h 141815"/>
                  <a:gd name="connsiteX12" fmla="*/ 72508 w 135746"/>
                  <a:gd name="connsiteY12" fmla="*/ 28428 h 141815"/>
                  <a:gd name="connsiteX13" fmla="*/ 126683 w 135746"/>
                  <a:gd name="connsiteY13" fmla="*/ 0 h 141815"/>
                  <a:gd name="connsiteX14" fmla="*/ 125610 w 135746"/>
                  <a:gd name="connsiteY14" fmla="*/ 12873 h 141815"/>
                  <a:gd name="connsiteX15" fmla="*/ 125074 w 135746"/>
                  <a:gd name="connsiteY15" fmla="*/ 30037 h 141815"/>
                  <a:gd name="connsiteX16" fmla="*/ 126147 w 135746"/>
                  <a:gd name="connsiteY16" fmla="*/ 35401 h 141815"/>
                  <a:gd name="connsiteX17" fmla="*/ 133120 w 135746"/>
                  <a:gd name="connsiteY17" fmla="*/ 48274 h 141815"/>
                  <a:gd name="connsiteX18" fmla="*/ 134193 w 135746"/>
                  <a:gd name="connsiteY18" fmla="*/ 60611 h 14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46" h="141815">
                    <a:moveTo>
                      <a:pt x="134193" y="60611"/>
                    </a:moveTo>
                    <a:cubicBezTo>
                      <a:pt x="130974" y="65439"/>
                      <a:pt x="127756" y="70803"/>
                      <a:pt x="124001" y="75630"/>
                    </a:cubicBezTo>
                    <a:cubicBezTo>
                      <a:pt x="121856" y="78848"/>
                      <a:pt x="119174" y="82067"/>
                      <a:pt x="117028" y="85285"/>
                    </a:cubicBezTo>
                    <a:cubicBezTo>
                      <a:pt x="103619" y="102449"/>
                      <a:pt x="88064" y="117468"/>
                      <a:pt x="69290" y="127123"/>
                    </a:cubicBezTo>
                    <a:cubicBezTo>
                      <a:pt x="56953" y="133560"/>
                      <a:pt x="43544" y="137314"/>
                      <a:pt x="30134" y="140532"/>
                    </a:cubicBezTo>
                    <a:cubicBezTo>
                      <a:pt x="26379" y="141605"/>
                      <a:pt x="22625" y="142142"/>
                      <a:pt x="19407" y="141605"/>
                    </a:cubicBezTo>
                    <a:cubicBezTo>
                      <a:pt x="14043" y="140532"/>
                      <a:pt x="9752" y="136778"/>
                      <a:pt x="7070" y="132487"/>
                    </a:cubicBezTo>
                    <a:cubicBezTo>
                      <a:pt x="1170" y="123368"/>
                      <a:pt x="-440" y="112104"/>
                      <a:pt x="97" y="101377"/>
                    </a:cubicBezTo>
                    <a:cubicBezTo>
                      <a:pt x="97" y="89040"/>
                      <a:pt x="1706" y="76166"/>
                      <a:pt x="7070" y="64902"/>
                    </a:cubicBezTo>
                    <a:cubicBezTo>
                      <a:pt x="10824" y="57393"/>
                      <a:pt x="15652" y="50420"/>
                      <a:pt x="19943" y="43447"/>
                    </a:cubicBezTo>
                    <a:cubicBezTo>
                      <a:pt x="25307" y="33792"/>
                      <a:pt x="29061" y="23065"/>
                      <a:pt x="30671" y="11800"/>
                    </a:cubicBezTo>
                    <a:cubicBezTo>
                      <a:pt x="34962" y="15019"/>
                      <a:pt x="39253" y="17701"/>
                      <a:pt x="43007" y="19846"/>
                    </a:cubicBezTo>
                    <a:cubicBezTo>
                      <a:pt x="59635" y="28428"/>
                      <a:pt x="72508" y="28428"/>
                      <a:pt x="72508" y="28428"/>
                    </a:cubicBezTo>
                    <a:cubicBezTo>
                      <a:pt x="72508" y="28428"/>
                      <a:pt x="101473" y="26283"/>
                      <a:pt x="126683" y="0"/>
                    </a:cubicBezTo>
                    <a:cubicBezTo>
                      <a:pt x="126147" y="4291"/>
                      <a:pt x="126147" y="8582"/>
                      <a:pt x="125610" y="12873"/>
                    </a:cubicBezTo>
                    <a:cubicBezTo>
                      <a:pt x="125074" y="18773"/>
                      <a:pt x="124538" y="24674"/>
                      <a:pt x="125074" y="30037"/>
                    </a:cubicBezTo>
                    <a:cubicBezTo>
                      <a:pt x="125074" y="31647"/>
                      <a:pt x="125610" y="33792"/>
                      <a:pt x="126147" y="35401"/>
                    </a:cubicBezTo>
                    <a:cubicBezTo>
                      <a:pt x="127220" y="40229"/>
                      <a:pt x="129902" y="45056"/>
                      <a:pt x="133120" y="48274"/>
                    </a:cubicBezTo>
                    <a:cubicBezTo>
                      <a:pt x="135802" y="51493"/>
                      <a:pt x="136874" y="56857"/>
                      <a:pt x="134193" y="60611"/>
                    </a:cubicBezTo>
                    <a:close/>
                  </a:path>
                </a:pathLst>
              </a:custGeom>
              <a:solidFill>
                <a:srgbClr val="E4B69D"/>
              </a:solidFill>
              <a:ln w="5348"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C5FBAF0-3908-44E2-A847-D1CD6096E513}"/>
                  </a:ext>
                </a:extLst>
              </p:cNvPr>
              <p:cNvSpPr/>
              <p:nvPr/>
            </p:nvSpPr>
            <p:spPr>
              <a:xfrm>
                <a:off x="2453354" y="2999007"/>
                <a:ext cx="5363" cy="402"/>
              </a:xfrm>
              <a:custGeom>
                <a:avLst/>
                <a:gdLst>
                  <a:gd name="connsiteX0" fmla="*/ 0 w 5363"/>
                  <a:gd name="connsiteY0" fmla="*/ 402 h 402"/>
                  <a:gd name="connsiteX1" fmla="*/ 0 w 5363"/>
                  <a:gd name="connsiteY1" fmla="*/ 402 h 402"/>
                  <a:gd name="connsiteX2" fmla="*/ 0 w 5363"/>
                  <a:gd name="connsiteY2" fmla="*/ 402 h 402"/>
                </a:gdLst>
                <a:ahLst/>
                <a:cxnLst>
                  <a:cxn ang="0">
                    <a:pos x="connsiteX0" y="connsiteY0"/>
                  </a:cxn>
                  <a:cxn ang="0">
                    <a:pos x="connsiteX1" y="connsiteY1"/>
                  </a:cxn>
                  <a:cxn ang="0">
                    <a:pos x="connsiteX2" y="connsiteY2"/>
                  </a:cxn>
                </a:cxnLst>
                <a:rect l="l" t="t" r="r" b="b"/>
                <a:pathLst>
                  <a:path w="5363" h="402">
                    <a:moveTo>
                      <a:pt x="0" y="402"/>
                    </a:moveTo>
                    <a:cubicBezTo>
                      <a:pt x="0" y="-134"/>
                      <a:pt x="0" y="-134"/>
                      <a:pt x="0" y="402"/>
                    </a:cubicBezTo>
                    <a:cubicBezTo>
                      <a:pt x="0" y="-134"/>
                      <a:pt x="0" y="-134"/>
                      <a:pt x="0" y="402"/>
                    </a:cubicBezTo>
                    <a:close/>
                  </a:path>
                </a:pathLst>
              </a:custGeom>
              <a:solidFill>
                <a:srgbClr val="986735"/>
              </a:solidFill>
              <a:ln w="5348"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F15CBA87-9702-4C7D-B50D-23F1682B557D}"/>
                  </a:ext>
                </a:extLst>
              </p:cNvPr>
              <p:cNvSpPr/>
              <p:nvPr/>
            </p:nvSpPr>
            <p:spPr>
              <a:xfrm>
                <a:off x="2378662" y="2816534"/>
                <a:ext cx="294609" cy="346151"/>
              </a:xfrm>
              <a:custGeom>
                <a:avLst/>
                <a:gdLst>
                  <a:gd name="connsiteX0" fmla="*/ 294609 w 294609"/>
                  <a:gd name="connsiteY0" fmla="*/ 264405 h 346151"/>
                  <a:gd name="connsiteX1" fmla="*/ 267790 w 294609"/>
                  <a:gd name="connsiteY1" fmla="*/ 116900 h 346151"/>
                  <a:gd name="connsiteX2" fmla="*/ 240971 w 294609"/>
                  <a:gd name="connsiteY2" fmla="*/ 47170 h 346151"/>
                  <a:gd name="connsiteX3" fmla="*/ 183041 w 294609"/>
                  <a:gd name="connsiteY3" fmla="*/ 2650 h 346151"/>
                  <a:gd name="connsiteX4" fmla="*/ 139594 w 294609"/>
                  <a:gd name="connsiteY4" fmla="*/ 3723 h 346151"/>
                  <a:gd name="connsiteX5" fmla="*/ 113312 w 294609"/>
                  <a:gd name="connsiteY5" fmla="*/ 1578 h 346151"/>
                  <a:gd name="connsiteX6" fmla="*/ 42509 w 294609"/>
                  <a:gd name="connsiteY6" fmla="*/ 70235 h 346151"/>
                  <a:gd name="connsiteX7" fmla="*/ 135 w 294609"/>
                  <a:gd name="connsiteY7" fmla="*/ 288543 h 346151"/>
                  <a:gd name="connsiteX8" fmla="*/ 11935 w 294609"/>
                  <a:gd name="connsiteY8" fmla="*/ 334135 h 346151"/>
                  <a:gd name="connsiteX9" fmla="*/ 37681 w 294609"/>
                  <a:gd name="connsiteY9" fmla="*/ 344863 h 346151"/>
                  <a:gd name="connsiteX10" fmla="*/ 83274 w 294609"/>
                  <a:gd name="connsiteY10" fmla="*/ 338963 h 346151"/>
                  <a:gd name="connsiteX11" fmla="*/ 81665 w 294609"/>
                  <a:gd name="connsiteY11" fmla="*/ 333599 h 346151"/>
                  <a:gd name="connsiteX12" fmla="*/ 71474 w 294609"/>
                  <a:gd name="connsiteY12" fmla="*/ 273524 h 346151"/>
                  <a:gd name="connsiteX13" fmla="*/ 70937 w 294609"/>
                  <a:gd name="connsiteY13" fmla="*/ 266551 h 346151"/>
                  <a:gd name="connsiteX14" fmla="*/ 70401 w 294609"/>
                  <a:gd name="connsiteY14" fmla="*/ 256360 h 346151"/>
                  <a:gd name="connsiteX15" fmla="*/ 70401 w 294609"/>
                  <a:gd name="connsiteY15" fmla="*/ 247778 h 346151"/>
                  <a:gd name="connsiteX16" fmla="*/ 70401 w 294609"/>
                  <a:gd name="connsiteY16" fmla="*/ 239195 h 346151"/>
                  <a:gd name="connsiteX17" fmla="*/ 70401 w 294609"/>
                  <a:gd name="connsiteY17" fmla="*/ 233832 h 346151"/>
                  <a:gd name="connsiteX18" fmla="*/ 71474 w 294609"/>
                  <a:gd name="connsiteY18" fmla="*/ 213449 h 346151"/>
                  <a:gd name="connsiteX19" fmla="*/ 72010 w 294609"/>
                  <a:gd name="connsiteY19" fmla="*/ 206476 h 346151"/>
                  <a:gd name="connsiteX20" fmla="*/ 73083 w 294609"/>
                  <a:gd name="connsiteY20" fmla="*/ 192530 h 346151"/>
                  <a:gd name="connsiteX21" fmla="*/ 74156 w 294609"/>
                  <a:gd name="connsiteY21" fmla="*/ 183412 h 346151"/>
                  <a:gd name="connsiteX22" fmla="*/ 76838 w 294609"/>
                  <a:gd name="connsiteY22" fmla="*/ 161956 h 346151"/>
                  <a:gd name="connsiteX23" fmla="*/ 77910 w 294609"/>
                  <a:gd name="connsiteY23" fmla="*/ 155520 h 346151"/>
                  <a:gd name="connsiteX24" fmla="*/ 83274 w 294609"/>
                  <a:gd name="connsiteY24" fmla="*/ 137283 h 346151"/>
                  <a:gd name="connsiteX25" fmla="*/ 106875 w 294609"/>
                  <a:gd name="connsiteY25" fmla="*/ 100809 h 346151"/>
                  <a:gd name="connsiteX26" fmla="*/ 109021 w 294609"/>
                  <a:gd name="connsiteY26" fmla="*/ 114218 h 346151"/>
                  <a:gd name="connsiteX27" fmla="*/ 134767 w 294609"/>
                  <a:gd name="connsiteY27" fmla="*/ 163565 h 346151"/>
                  <a:gd name="connsiteX28" fmla="*/ 123503 w 294609"/>
                  <a:gd name="connsiteY28" fmla="*/ 105636 h 346151"/>
                  <a:gd name="connsiteX29" fmla="*/ 123503 w 294609"/>
                  <a:gd name="connsiteY29" fmla="*/ 106172 h 346151"/>
                  <a:gd name="connsiteX30" fmla="*/ 124576 w 294609"/>
                  <a:gd name="connsiteY30" fmla="*/ 108854 h 346151"/>
                  <a:gd name="connsiteX31" fmla="*/ 125648 w 294609"/>
                  <a:gd name="connsiteY31" fmla="*/ 112073 h 346151"/>
                  <a:gd name="connsiteX32" fmla="*/ 126721 w 294609"/>
                  <a:gd name="connsiteY32" fmla="*/ 114755 h 346151"/>
                  <a:gd name="connsiteX33" fmla="*/ 127794 w 294609"/>
                  <a:gd name="connsiteY33" fmla="*/ 116900 h 346151"/>
                  <a:gd name="connsiteX34" fmla="*/ 128867 w 294609"/>
                  <a:gd name="connsiteY34" fmla="*/ 119046 h 346151"/>
                  <a:gd name="connsiteX35" fmla="*/ 129939 w 294609"/>
                  <a:gd name="connsiteY35" fmla="*/ 121727 h 346151"/>
                  <a:gd name="connsiteX36" fmla="*/ 130476 w 294609"/>
                  <a:gd name="connsiteY36" fmla="*/ 122264 h 346151"/>
                  <a:gd name="connsiteX37" fmla="*/ 131549 w 294609"/>
                  <a:gd name="connsiteY37" fmla="*/ 124409 h 346151"/>
                  <a:gd name="connsiteX38" fmla="*/ 132621 w 294609"/>
                  <a:gd name="connsiteY38" fmla="*/ 126019 h 346151"/>
                  <a:gd name="connsiteX39" fmla="*/ 134230 w 294609"/>
                  <a:gd name="connsiteY39" fmla="*/ 128701 h 346151"/>
                  <a:gd name="connsiteX40" fmla="*/ 155686 w 294609"/>
                  <a:gd name="connsiteY40" fmla="*/ 149619 h 346151"/>
                  <a:gd name="connsiteX41" fmla="*/ 136376 w 294609"/>
                  <a:gd name="connsiteY41" fmla="*/ 107245 h 346151"/>
                  <a:gd name="connsiteX42" fmla="*/ 158368 w 294609"/>
                  <a:gd name="connsiteY42" fmla="*/ 133528 h 346151"/>
                  <a:gd name="connsiteX43" fmla="*/ 188942 w 294609"/>
                  <a:gd name="connsiteY43" fmla="*/ 151765 h 346151"/>
                  <a:gd name="connsiteX44" fmla="*/ 186260 w 294609"/>
                  <a:gd name="connsiteY44" fmla="*/ 150156 h 346151"/>
                  <a:gd name="connsiteX45" fmla="*/ 185187 w 294609"/>
                  <a:gd name="connsiteY45" fmla="*/ 149619 h 346151"/>
                  <a:gd name="connsiteX46" fmla="*/ 183041 w 294609"/>
                  <a:gd name="connsiteY46" fmla="*/ 148010 h 346151"/>
                  <a:gd name="connsiteX47" fmla="*/ 180896 w 294609"/>
                  <a:gd name="connsiteY47" fmla="*/ 146401 h 346151"/>
                  <a:gd name="connsiteX48" fmla="*/ 179287 w 294609"/>
                  <a:gd name="connsiteY48" fmla="*/ 144792 h 346151"/>
                  <a:gd name="connsiteX49" fmla="*/ 177141 w 294609"/>
                  <a:gd name="connsiteY49" fmla="*/ 142646 h 346151"/>
                  <a:gd name="connsiteX50" fmla="*/ 177141 w 294609"/>
                  <a:gd name="connsiteY50" fmla="*/ 142646 h 346151"/>
                  <a:gd name="connsiteX51" fmla="*/ 174996 w 294609"/>
                  <a:gd name="connsiteY51" fmla="*/ 140501 h 346151"/>
                  <a:gd name="connsiteX52" fmla="*/ 172850 w 294609"/>
                  <a:gd name="connsiteY52" fmla="*/ 138355 h 346151"/>
                  <a:gd name="connsiteX53" fmla="*/ 171777 w 294609"/>
                  <a:gd name="connsiteY53" fmla="*/ 137283 h 346151"/>
                  <a:gd name="connsiteX54" fmla="*/ 170168 w 294609"/>
                  <a:gd name="connsiteY54" fmla="*/ 135673 h 346151"/>
                  <a:gd name="connsiteX55" fmla="*/ 169632 w 294609"/>
                  <a:gd name="connsiteY55" fmla="*/ 135137 h 346151"/>
                  <a:gd name="connsiteX56" fmla="*/ 168023 w 294609"/>
                  <a:gd name="connsiteY56" fmla="*/ 133528 h 346151"/>
                  <a:gd name="connsiteX57" fmla="*/ 164804 w 294609"/>
                  <a:gd name="connsiteY57" fmla="*/ 129773 h 346151"/>
                  <a:gd name="connsiteX58" fmla="*/ 163195 w 294609"/>
                  <a:gd name="connsiteY58" fmla="*/ 127628 h 346151"/>
                  <a:gd name="connsiteX59" fmla="*/ 162122 w 294609"/>
                  <a:gd name="connsiteY59" fmla="*/ 126019 h 346151"/>
                  <a:gd name="connsiteX60" fmla="*/ 162122 w 294609"/>
                  <a:gd name="connsiteY60" fmla="*/ 126019 h 346151"/>
                  <a:gd name="connsiteX61" fmla="*/ 161050 w 294609"/>
                  <a:gd name="connsiteY61" fmla="*/ 124409 h 346151"/>
                  <a:gd name="connsiteX62" fmla="*/ 159977 w 294609"/>
                  <a:gd name="connsiteY62" fmla="*/ 122800 h 346151"/>
                  <a:gd name="connsiteX63" fmla="*/ 158904 w 294609"/>
                  <a:gd name="connsiteY63" fmla="*/ 121191 h 346151"/>
                  <a:gd name="connsiteX64" fmla="*/ 157831 w 294609"/>
                  <a:gd name="connsiteY64" fmla="*/ 119582 h 346151"/>
                  <a:gd name="connsiteX65" fmla="*/ 153540 w 294609"/>
                  <a:gd name="connsiteY65" fmla="*/ 110463 h 346151"/>
                  <a:gd name="connsiteX66" fmla="*/ 152468 w 294609"/>
                  <a:gd name="connsiteY66" fmla="*/ 107781 h 346151"/>
                  <a:gd name="connsiteX67" fmla="*/ 191087 w 294609"/>
                  <a:gd name="connsiteY67" fmla="*/ 141574 h 346151"/>
                  <a:gd name="connsiteX68" fmla="*/ 209861 w 294609"/>
                  <a:gd name="connsiteY68" fmla="*/ 153374 h 346151"/>
                  <a:gd name="connsiteX69" fmla="*/ 221125 w 294609"/>
                  <a:gd name="connsiteY69" fmla="*/ 174293 h 346151"/>
                  <a:gd name="connsiteX70" fmla="*/ 226488 w 294609"/>
                  <a:gd name="connsiteY70" fmla="*/ 213985 h 346151"/>
                  <a:gd name="connsiteX71" fmla="*/ 226488 w 294609"/>
                  <a:gd name="connsiteY71" fmla="*/ 218276 h 346151"/>
                  <a:gd name="connsiteX72" fmla="*/ 226488 w 294609"/>
                  <a:gd name="connsiteY72" fmla="*/ 219349 h 346151"/>
                  <a:gd name="connsiteX73" fmla="*/ 226488 w 294609"/>
                  <a:gd name="connsiteY73" fmla="*/ 223640 h 346151"/>
                  <a:gd name="connsiteX74" fmla="*/ 226488 w 294609"/>
                  <a:gd name="connsiteY74" fmla="*/ 227395 h 346151"/>
                  <a:gd name="connsiteX75" fmla="*/ 226488 w 294609"/>
                  <a:gd name="connsiteY75" fmla="*/ 230077 h 346151"/>
                  <a:gd name="connsiteX76" fmla="*/ 226488 w 294609"/>
                  <a:gd name="connsiteY76" fmla="*/ 230077 h 346151"/>
                  <a:gd name="connsiteX77" fmla="*/ 225952 w 294609"/>
                  <a:gd name="connsiteY77" fmla="*/ 234368 h 346151"/>
                  <a:gd name="connsiteX78" fmla="*/ 225416 w 294609"/>
                  <a:gd name="connsiteY78" fmla="*/ 239195 h 346151"/>
                  <a:gd name="connsiteX79" fmla="*/ 225416 w 294609"/>
                  <a:gd name="connsiteY79" fmla="*/ 239732 h 346151"/>
                  <a:gd name="connsiteX80" fmla="*/ 225416 w 294609"/>
                  <a:gd name="connsiteY80" fmla="*/ 241341 h 346151"/>
                  <a:gd name="connsiteX81" fmla="*/ 224879 w 294609"/>
                  <a:gd name="connsiteY81" fmla="*/ 247241 h 346151"/>
                  <a:gd name="connsiteX82" fmla="*/ 223807 w 294609"/>
                  <a:gd name="connsiteY82" fmla="*/ 254751 h 346151"/>
                  <a:gd name="connsiteX83" fmla="*/ 223270 w 294609"/>
                  <a:gd name="connsiteY83" fmla="*/ 257433 h 346151"/>
                  <a:gd name="connsiteX84" fmla="*/ 203960 w 294609"/>
                  <a:gd name="connsiteY84" fmla="*/ 331453 h 346151"/>
                  <a:gd name="connsiteX85" fmla="*/ 196987 w 294609"/>
                  <a:gd name="connsiteY85" fmla="*/ 345399 h 346151"/>
                  <a:gd name="connsiteX86" fmla="*/ 256526 w 294609"/>
                  <a:gd name="connsiteY86" fmla="*/ 336281 h 346151"/>
                  <a:gd name="connsiteX87" fmla="*/ 275299 w 294609"/>
                  <a:gd name="connsiteY87" fmla="*/ 326626 h 346151"/>
                  <a:gd name="connsiteX88" fmla="*/ 291391 w 294609"/>
                  <a:gd name="connsiteY88" fmla="*/ 298734 h 346151"/>
                  <a:gd name="connsiteX89" fmla="*/ 294609 w 294609"/>
                  <a:gd name="connsiteY89" fmla="*/ 264405 h 34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94609" h="346151">
                    <a:moveTo>
                      <a:pt x="294609" y="264405"/>
                    </a:moveTo>
                    <a:cubicBezTo>
                      <a:pt x="294609" y="214522"/>
                      <a:pt x="279590" y="164638"/>
                      <a:pt x="267790" y="116900"/>
                    </a:cubicBezTo>
                    <a:cubicBezTo>
                      <a:pt x="261890" y="92763"/>
                      <a:pt x="254380" y="68626"/>
                      <a:pt x="240971" y="47170"/>
                    </a:cubicBezTo>
                    <a:cubicBezTo>
                      <a:pt x="227561" y="26251"/>
                      <a:pt x="207179" y="8551"/>
                      <a:pt x="183041" y="2650"/>
                    </a:cubicBezTo>
                    <a:cubicBezTo>
                      <a:pt x="168559" y="-568"/>
                      <a:pt x="154077" y="505"/>
                      <a:pt x="139594" y="3723"/>
                    </a:cubicBezTo>
                    <a:cubicBezTo>
                      <a:pt x="132621" y="-1104"/>
                      <a:pt x="121357" y="-568"/>
                      <a:pt x="113312" y="1578"/>
                    </a:cubicBezTo>
                    <a:cubicBezTo>
                      <a:pt x="80592" y="10696"/>
                      <a:pt x="57528" y="40197"/>
                      <a:pt x="42509" y="70235"/>
                    </a:cubicBezTo>
                    <a:cubicBezTo>
                      <a:pt x="8717" y="136746"/>
                      <a:pt x="2280" y="213985"/>
                      <a:pt x="135" y="288543"/>
                    </a:cubicBezTo>
                    <a:cubicBezTo>
                      <a:pt x="-402" y="304634"/>
                      <a:pt x="135" y="322871"/>
                      <a:pt x="11935" y="334135"/>
                    </a:cubicBezTo>
                    <a:cubicBezTo>
                      <a:pt x="18908" y="340572"/>
                      <a:pt x="28563" y="343254"/>
                      <a:pt x="37681" y="344863"/>
                    </a:cubicBezTo>
                    <a:cubicBezTo>
                      <a:pt x="46264" y="346472"/>
                      <a:pt x="77374" y="343790"/>
                      <a:pt x="83274" y="338963"/>
                    </a:cubicBezTo>
                    <a:cubicBezTo>
                      <a:pt x="82738" y="337354"/>
                      <a:pt x="82201" y="335208"/>
                      <a:pt x="81665" y="333599"/>
                    </a:cubicBezTo>
                    <a:cubicBezTo>
                      <a:pt x="76301" y="314289"/>
                      <a:pt x="73083" y="293907"/>
                      <a:pt x="71474" y="273524"/>
                    </a:cubicBezTo>
                    <a:cubicBezTo>
                      <a:pt x="71474" y="271378"/>
                      <a:pt x="70937" y="268696"/>
                      <a:pt x="70937" y="266551"/>
                    </a:cubicBezTo>
                    <a:cubicBezTo>
                      <a:pt x="70937" y="263333"/>
                      <a:pt x="70401" y="259578"/>
                      <a:pt x="70401" y="256360"/>
                    </a:cubicBezTo>
                    <a:cubicBezTo>
                      <a:pt x="70401" y="253678"/>
                      <a:pt x="70401" y="250459"/>
                      <a:pt x="70401" y="247778"/>
                    </a:cubicBezTo>
                    <a:cubicBezTo>
                      <a:pt x="70401" y="245096"/>
                      <a:pt x="70401" y="241877"/>
                      <a:pt x="70401" y="239195"/>
                    </a:cubicBezTo>
                    <a:cubicBezTo>
                      <a:pt x="70401" y="237586"/>
                      <a:pt x="70401" y="235977"/>
                      <a:pt x="70401" y="233832"/>
                    </a:cubicBezTo>
                    <a:cubicBezTo>
                      <a:pt x="70401" y="226859"/>
                      <a:pt x="70937" y="220422"/>
                      <a:pt x="71474" y="213449"/>
                    </a:cubicBezTo>
                    <a:cubicBezTo>
                      <a:pt x="71474" y="211304"/>
                      <a:pt x="72010" y="208622"/>
                      <a:pt x="72010" y="206476"/>
                    </a:cubicBezTo>
                    <a:cubicBezTo>
                      <a:pt x="72546" y="201649"/>
                      <a:pt x="72546" y="197358"/>
                      <a:pt x="73083" y="192530"/>
                    </a:cubicBezTo>
                    <a:cubicBezTo>
                      <a:pt x="73619" y="189312"/>
                      <a:pt x="73619" y="186630"/>
                      <a:pt x="74156" y="183412"/>
                    </a:cubicBezTo>
                    <a:cubicBezTo>
                      <a:pt x="74692" y="176439"/>
                      <a:pt x="75765" y="168929"/>
                      <a:pt x="76838" y="161956"/>
                    </a:cubicBezTo>
                    <a:cubicBezTo>
                      <a:pt x="77374" y="159811"/>
                      <a:pt x="77374" y="157665"/>
                      <a:pt x="77910" y="155520"/>
                    </a:cubicBezTo>
                    <a:cubicBezTo>
                      <a:pt x="79519" y="149083"/>
                      <a:pt x="81129" y="143183"/>
                      <a:pt x="83274" y="137283"/>
                    </a:cubicBezTo>
                    <a:cubicBezTo>
                      <a:pt x="85420" y="131919"/>
                      <a:pt x="98293" y="112609"/>
                      <a:pt x="106875" y="100809"/>
                    </a:cubicBezTo>
                    <a:cubicBezTo>
                      <a:pt x="107411" y="105636"/>
                      <a:pt x="107948" y="109927"/>
                      <a:pt x="109021" y="114218"/>
                    </a:cubicBezTo>
                    <a:cubicBezTo>
                      <a:pt x="113312" y="132455"/>
                      <a:pt x="123503" y="148547"/>
                      <a:pt x="134767" y="163565"/>
                    </a:cubicBezTo>
                    <a:cubicBezTo>
                      <a:pt x="124576" y="145865"/>
                      <a:pt x="120821" y="125482"/>
                      <a:pt x="123503" y="105636"/>
                    </a:cubicBezTo>
                    <a:cubicBezTo>
                      <a:pt x="123503" y="105636"/>
                      <a:pt x="123503" y="105636"/>
                      <a:pt x="123503" y="106172"/>
                    </a:cubicBezTo>
                    <a:cubicBezTo>
                      <a:pt x="124039" y="107245"/>
                      <a:pt x="124039" y="107781"/>
                      <a:pt x="124576" y="108854"/>
                    </a:cubicBezTo>
                    <a:cubicBezTo>
                      <a:pt x="125112" y="109927"/>
                      <a:pt x="125648" y="111000"/>
                      <a:pt x="125648" y="112073"/>
                    </a:cubicBezTo>
                    <a:cubicBezTo>
                      <a:pt x="126185" y="113145"/>
                      <a:pt x="126721" y="114218"/>
                      <a:pt x="126721" y="114755"/>
                    </a:cubicBezTo>
                    <a:cubicBezTo>
                      <a:pt x="127258" y="115291"/>
                      <a:pt x="127258" y="116364"/>
                      <a:pt x="127794" y="116900"/>
                    </a:cubicBezTo>
                    <a:cubicBezTo>
                      <a:pt x="128330" y="117436"/>
                      <a:pt x="128330" y="118509"/>
                      <a:pt x="128867" y="119046"/>
                    </a:cubicBezTo>
                    <a:cubicBezTo>
                      <a:pt x="129403" y="120118"/>
                      <a:pt x="129939" y="120655"/>
                      <a:pt x="129939" y="121727"/>
                    </a:cubicBezTo>
                    <a:cubicBezTo>
                      <a:pt x="129939" y="121727"/>
                      <a:pt x="129939" y="122264"/>
                      <a:pt x="130476" y="122264"/>
                    </a:cubicBezTo>
                    <a:cubicBezTo>
                      <a:pt x="131012" y="122800"/>
                      <a:pt x="131012" y="123337"/>
                      <a:pt x="131549" y="124409"/>
                    </a:cubicBezTo>
                    <a:cubicBezTo>
                      <a:pt x="132085" y="124946"/>
                      <a:pt x="132085" y="125482"/>
                      <a:pt x="132621" y="126019"/>
                    </a:cubicBezTo>
                    <a:cubicBezTo>
                      <a:pt x="133158" y="127091"/>
                      <a:pt x="133694" y="128164"/>
                      <a:pt x="134230" y="128701"/>
                    </a:cubicBezTo>
                    <a:cubicBezTo>
                      <a:pt x="139594" y="137283"/>
                      <a:pt x="146567" y="145328"/>
                      <a:pt x="155686" y="149619"/>
                    </a:cubicBezTo>
                    <a:cubicBezTo>
                      <a:pt x="146567" y="137819"/>
                      <a:pt x="139594" y="121727"/>
                      <a:pt x="136376" y="107245"/>
                    </a:cubicBezTo>
                    <a:cubicBezTo>
                      <a:pt x="142813" y="117436"/>
                      <a:pt x="149786" y="125482"/>
                      <a:pt x="158368" y="133528"/>
                    </a:cubicBezTo>
                    <a:cubicBezTo>
                      <a:pt x="166950" y="141574"/>
                      <a:pt x="177678" y="148547"/>
                      <a:pt x="188942" y="151765"/>
                    </a:cubicBezTo>
                    <a:cubicBezTo>
                      <a:pt x="187869" y="151229"/>
                      <a:pt x="187333" y="150692"/>
                      <a:pt x="186260" y="150156"/>
                    </a:cubicBezTo>
                    <a:cubicBezTo>
                      <a:pt x="185723" y="150156"/>
                      <a:pt x="185723" y="149619"/>
                      <a:pt x="185187" y="149619"/>
                    </a:cubicBezTo>
                    <a:cubicBezTo>
                      <a:pt x="184651" y="149083"/>
                      <a:pt x="184114" y="148547"/>
                      <a:pt x="183041" y="148010"/>
                    </a:cubicBezTo>
                    <a:cubicBezTo>
                      <a:pt x="182505" y="147474"/>
                      <a:pt x="181432" y="146938"/>
                      <a:pt x="180896" y="146401"/>
                    </a:cubicBezTo>
                    <a:cubicBezTo>
                      <a:pt x="180359" y="145865"/>
                      <a:pt x="179823" y="145328"/>
                      <a:pt x="179287" y="144792"/>
                    </a:cubicBezTo>
                    <a:cubicBezTo>
                      <a:pt x="178750" y="144256"/>
                      <a:pt x="177678" y="143719"/>
                      <a:pt x="177141" y="142646"/>
                    </a:cubicBezTo>
                    <a:cubicBezTo>
                      <a:pt x="177141" y="142646"/>
                      <a:pt x="177141" y="142646"/>
                      <a:pt x="177141" y="142646"/>
                    </a:cubicBezTo>
                    <a:cubicBezTo>
                      <a:pt x="176605" y="142110"/>
                      <a:pt x="175532" y="141037"/>
                      <a:pt x="174996" y="140501"/>
                    </a:cubicBezTo>
                    <a:cubicBezTo>
                      <a:pt x="174459" y="139964"/>
                      <a:pt x="173387" y="138892"/>
                      <a:pt x="172850" y="138355"/>
                    </a:cubicBezTo>
                    <a:cubicBezTo>
                      <a:pt x="172314" y="137819"/>
                      <a:pt x="172314" y="137819"/>
                      <a:pt x="171777" y="137283"/>
                    </a:cubicBezTo>
                    <a:cubicBezTo>
                      <a:pt x="171241" y="136746"/>
                      <a:pt x="170705" y="136210"/>
                      <a:pt x="170168" y="135673"/>
                    </a:cubicBezTo>
                    <a:cubicBezTo>
                      <a:pt x="170168" y="135673"/>
                      <a:pt x="169632" y="135137"/>
                      <a:pt x="169632" y="135137"/>
                    </a:cubicBezTo>
                    <a:cubicBezTo>
                      <a:pt x="169095" y="134601"/>
                      <a:pt x="168559" y="134064"/>
                      <a:pt x="168023" y="133528"/>
                    </a:cubicBezTo>
                    <a:cubicBezTo>
                      <a:pt x="166950" y="132455"/>
                      <a:pt x="165877" y="130846"/>
                      <a:pt x="164804" y="129773"/>
                    </a:cubicBezTo>
                    <a:cubicBezTo>
                      <a:pt x="164268" y="129237"/>
                      <a:pt x="163732" y="128701"/>
                      <a:pt x="163195" y="127628"/>
                    </a:cubicBezTo>
                    <a:cubicBezTo>
                      <a:pt x="162659" y="127091"/>
                      <a:pt x="162122" y="126555"/>
                      <a:pt x="162122" y="126019"/>
                    </a:cubicBezTo>
                    <a:cubicBezTo>
                      <a:pt x="162122" y="126019"/>
                      <a:pt x="162122" y="126019"/>
                      <a:pt x="162122" y="126019"/>
                    </a:cubicBezTo>
                    <a:cubicBezTo>
                      <a:pt x="161586" y="125482"/>
                      <a:pt x="161586" y="124946"/>
                      <a:pt x="161050" y="124409"/>
                    </a:cubicBezTo>
                    <a:cubicBezTo>
                      <a:pt x="160513" y="123873"/>
                      <a:pt x="160513" y="123337"/>
                      <a:pt x="159977" y="122800"/>
                    </a:cubicBezTo>
                    <a:cubicBezTo>
                      <a:pt x="159441" y="122264"/>
                      <a:pt x="159441" y="121727"/>
                      <a:pt x="158904" y="121191"/>
                    </a:cubicBezTo>
                    <a:cubicBezTo>
                      <a:pt x="158368" y="120655"/>
                      <a:pt x="158368" y="120118"/>
                      <a:pt x="157831" y="119582"/>
                    </a:cubicBezTo>
                    <a:cubicBezTo>
                      <a:pt x="156222" y="116900"/>
                      <a:pt x="154613" y="113682"/>
                      <a:pt x="153540" y="110463"/>
                    </a:cubicBezTo>
                    <a:cubicBezTo>
                      <a:pt x="153004" y="109391"/>
                      <a:pt x="153004" y="108854"/>
                      <a:pt x="152468" y="107781"/>
                    </a:cubicBezTo>
                    <a:cubicBezTo>
                      <a:pt x="162659" y="122264"/>
                      <a:pt x="175532" y="132992"/>
                      <a:pt x="191087" y="141574"/>
                    </a:cubicBezTo>
                    <a:cubicBezTo>
                      <a:pt x="197524" y="145328"/>
                      <a:pt x="204497" y="148010"/>
                      <a:pt x="209861" y="153374"/>
                    </a:cubicBezTo>
                    <a:cubicBezTo>
                      <a:pt x="215761" y="158738"/>
                      <a:pt x="218979" y="166784"/>
                      <a:pt x="221125" y="174293"/>
                    </a:cubicBezTo>
                    <a:cubicBezTo>
                      <a:pt x="224879" y="187166"/>
                      <a:pt x="226488" y="200576"/>
                      <a:pt x="226488" y="213985"/>
                    </a:cubicBezTo>
                    <a:cubicBezTo>
                      <a:pt x="226488" y="215595"/>
                      <a:pt x="226488" y="217204"/>
                      <a:pt x="226488" y="218276"/>
                    </a:cubicBezTo>
                    <a:cubicBezTo>
                      <a:pt x="226488" y="218813"/>
                      <a:pt x="226488" y="218813"/>
                      <a:pt x="226488" y="219349"/>
                    </a:cubicBezTo>
                    <a:cubicBezTo>
                      <a:pt x="226488" y="220958"/>
                      <a:pt x="226488" y="222031"/>
                      <a:pt x="226488" y="223640"/>
                    </a:cubicBezTo>
                    <a:cubicBezTo>
                      <a:pt x="226488" y="224713"/>
                      <a:pt x="226488" y="226322"/>
                      <a:pt x="226488" y="227395"/>
                    </a:cubicBezTo>
                    <a:cubicBezTo>
                      <a:pt x="226488" y="228468"/>
                      <a:pt x="226488" y="229004"/>
                      <a:pt x="226488" y="230077"/>
                    </a:cubicBezTo>
                    <a:cubicBezTo>
                      <a:pt x="226488" y="230077"/>
                      <a:pt x="226488" y="230077"/>
                      <a:pt x="226488" y="230077"/>
                    </a:cubicBezTo>
                    <a:cubicBezTo>
                      <a:pt x="226488" y="231686"/>
                      <a:pt x="226488" y="232759"/>
                      <a:pt x="225952" y="234368"/>
                    </a:cubicBezTo>
                    <a:cubicBezTo>
                      <a:pt x="225952" y="235977"/>
                      <a:pt x="225416" y="237586"/>
                      <a:pt x="225416" y="239195"/>
                    </a:cubicBezTo>
                    <a:cubicBezTo>
                      <a:pt x="225416" y="239195"/>
                      <a:pt x="225416" y="239732"/>
                      <a:pt x="225416" y="239732"/>
                    </a:cubicBezTo>
                    <a:cubicBezTo>
                      <a:pt x="225416" y="240268"/>
                      <a:pt x="225416" y="240805"/>
                      <a:pt x="225416" y="241341"/>
                    </a:cubicBezTo>
                    <a:cubicBezTo>
                      <a:pt x="225416" y="243487"/>
                      <a:pt x="224879" y="245096"/>
                      <a:pt x="224879" y="247241"/>
                    </a:cubicBezTo>
                    <a:cubicBezTo>
                      <a:pt x="224343" y="249923"/>
                      <a:pt x="224343" y="252069"/>
                      <a:pt x="223807" y="254751"/>
                    </a:cubicBezTo>
                    <a:cubicBezTo>
                      <a:pt x="223807" y="255823"/>
                      <a:pt x="223270" y="256896"/>
                      <a:pt x="223270" y="257433"/>
                    </a:cubicBezTo>
                    <a:cubicBezTo>
                      <a:pt x="219516" y="282642"/>
                      <a:pt x="214152" y="307853"/>
                      <a:pt x="203960" y="331453"/>
                    </a:cubicBezTo>
                    <a:cubicBezTo>
                      <a:pt x="201815" y="336281"/>
                      <a:pt x="199669" y="340572"/>
                      <a:pt x="196987" y="345399"/>
                    </a:cubicBezTo>
                    <a:cubicBezTo>
                      <a:pt x="217370" y="348081"/>
                      <a:pt x="237753" y="343254"/>
                      <a:pt x="256526" y="336281"/>
                    </a:cubicBezTo>
                    <a:cubicBezTo>
                      <a:pt x="262962" y="333599"/>
                      <a:pt x="269936" y="330917"/>
                      <a:pt x="275299" y="326626"/>
                    </a:cubicBezTo>
                    <a:cubicBezTo>
                      <a:pt x="283882" y="319653"/>
                      <a:pt x="288709" y="309462"/>
                      <a:pt x="291391" y="298734"/>
                    </a:cubicBezTo>
                    <a:cubicBezTo>
                      <a:pt x="294609" y="285861"/>
                      <a:pt x="294609" y="275133"/>
                      <a:pt x="294609" y="264405"/>
                    </a:cubicBezTo>
                    <a:close/>
                  </a:path>
                </a:pathLst>
              </a:custGeom>
              <a:solidFill>
                <a:srgbClr val="986735"/>
              </a:solidFill>
              <a:ln w="5348"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A351FBC2-1CA6-40D9-A0A0-3FAF0F5601AE}"/>
                  </a:ext>
                </a:extLst>
              </p:cNvPr>
              <p:cNvSpPr/>
              <p:nvPr/>
            </p:nvSpPr>
            <p:spPr>
              <a:xfrm>
                <a:off x="2476886" y="3215035"/>
                <a:ext cx="332672" cy="625422"/>
              </a:xfrm>
              <a:custGeom>
                <a:avLst/>
                <a:gdLst>
                  <a:gd name="connsiteX0" fmla="*/ 332627 w 332672"/>
                  <a:gd name="connsiteY0" fmla="*/ 377614 h 625422"/>
                  <a:gd name="connsiteX1" fmla="*/ 324045 w 332672"/>
                  <a:gd name="connsiteY1" fmla="*/ 428570 h 625422"/>
                  <a:gd name="connsiteX2" fmla="*/ 295617 w 332672"/>
                  <a:gd name="connsiteY2" fmla="*/ 467190 h 625422"/>
                  <a:gd name="connsiteX3" fmla="*/ 250560 w 332672"/>
                  <a:gd name="connsiteY3" fmla="*/ 505809 h 625422"/>
                  <a:gd name="connsiteX4" fmla="*/ 231787 w 332672"/>
                  <a:gd name="connsiteY4" fmla="*/ 518683 h 625422"/>
                  <a:gd name="connsiteX5" fmla="*/ 225350 w 332672"/>
                  <a:gd name="connsiteY5" fmla="*/ 522974 h 625422"/>
                  <a:gd name="connsiteX6" fmla="*/ 221596 w 332672"/>
                  <a:gd name="connsiteY6" fmla="*/ 525119 h 625422"/>
                  <a:gd name="connsiteX7" fmla="*/ 217305 w 332672"/>
                  <a:gd name="connsiteY7" fmla="*/ 527801 h 625422"/>
                  <a:gd name="connsiteX8" fmla="*/ 214623 w 332672"/>
                  <a:gd name="connsiteY8" fmla="*/ 529410 h 625422"/>
                  <a:gd name="connsiteX9" fmla="*/ 210332 w 332672"/>
                  <a:gd name="connsiteY9" fmla="*/ 532092 h 625422"/>
                  <a:gd name="connsiteX10" fmla="*/ 206041 w 332672"/>
                  <a:gd name="connsiteY10" fmla="*/ 534238 h 625422"/>
                  <a:gd name="connsiteX11" fmla="*/ 205504 w 332672"/>
                  <a:gd name="connsiteY11" fmla="*/ 534774 h 625422"/>
                  <a:gd name="connsiteX12" fmla="*/ 204431 w 332672"/>
                  <a:gd name="connsiteY12" fmla="*/ 535310 h 625422"/>
                  <a:gd name="connsiteX13" fmla="*/ 197458 w 332672"/>
                  <a:gd name="connsiteY13" fmla="*/ 539602 h 625422"/>
                  <a:gd name="connsiteX14" fmla="*/ 193167 w 332672"/>
                  <a:gd name="connsiteY14" fmla="*/ 542283 h 625422"/>
                  <a:gd name="connsiteX15" fmla="*/ 186194 w 332672"/>
                  <a:gd name="connsiteY15" fmla="*/ 546038 h 625422"/>
                  <a:gd name="connsiteX16" fmla="*/ 177076 w 332672"/>
                  <a:gd name="connsiteY16" fmla="*/ 550866 h 625422"/>
                  <a:gd name="connsiteX17" fmla="*/ 166885 w 332672"/>
                  <a:gd name="connsiteY17" fmla="*/ 556229 h 625422"/>
                  <a:gd name="connsiteX18" fmla="*/ 88036 w 332672"/>
                  <a:gd name="connsiteY18" fmla="*/ 599676 h 625422"/>
                  <a:gd name="connsiteX19" fmla="*/ 41371 w 332672"/>
                  <a:gd name="connsiteY19" fmla="*/ 625423 h 625422"/>
                  <a:gd name="connsiteX20" fmla="*/ 26352 w 332672"/>
                  <a:gd name="connsiteY20" fmla="*/ 588412 h 625422"/>
                  <a:gd name="connsiteX21" fmla="*/ 19915 w 332672"/>
                  <a:gd name="connsiteY21" fmla="*/ 571248 h 625422"/>
                  <a:gd name="connsiteX22" fmla="*/ 16697 w 332672"/>
                  <a:gd name="connsiteY22" fmla="*/ 562666 h 625422"/>
                  <a:gd name="connsiteX23" fmla="*/ 8652 w 332672"/>
                  <a:gd name="connsiteY23" fmla="*/ 540138 h 625422"/>
                  <a:gd name="connsiteX24" fmla="*/ 4360 w 332672"/>
                  <a:gd name="connsiteY24" fmla="*/ 528337 h 625422"/>
                  <a:gd name="connsiteX25" fmla="*/ 69 w 332672"/>
                  <a:gd name="connsiteY25" fmla="*/ 506882 h 625422"/>
                  <a:gd name="connsiteX26" fmla="*/ 16697 w 332672"/>
                  <a:gd name="connsiteY26" fmla="*/ 498836 h 625422"/>
                  <a:gd name="connsiteX27" fmla="*/ 54244 w 332672"/>
                  <a:gd name="connsiteY27" fmla="*/ 476845 h 625422"/>
                  <a:gd name="connsiteX28" fmla="*/ 70336 w 332672"/>
                  <a:gd name="connsiteY28" fmla="*/ 475236 h 625422"/>
                  <a:gd name="connsiteX29" fmla="*/ 99300 w 332672"/>
                  <a:gd name="connsiteY29" fmla="*/ 463435 h 625422"/>
                  <a:gd name="connsiteX30" fmla="*/ 141138 w 332672"/>
                  <a:gd name="connsiteY30" fmla="*/ 434470 h 625422"/>
                  <a:gd name="connsiteX31" fmla="*/ 188340 w 332672"/>
                  <a:gd name="connsiteY31" fmla="*/ 399606 h 625422"/>
                  <a:gd name="connsiteX32" fmla="*/ 187804 w 332672"/>
                  <a:gd name="connsiteY32" fmla="*/ 399069 h 625422"/>
                  <a:gd name="connsiteX33" fmla="*/ 191022 w 332672"/>
                  <a:gd name="connsiteY33" fmla="*/ 397996 h 625422"/>
                  <a:gd name="connsiteX34" fmla="*/ 221596 w 332672"/>
                  <a:gd name="connsiteY34" fmla="*/ 387269 h 625422"/>
                  <a:gd name="connsiteX35" fmla="*/ 221596 w 332672"/>
                  <a:gd name="connsiteY35" fmla="*/ 385660 h 625422"/>
                  <a:gd name="connsiteX36" fmla="*/ 221596 w 332672"/>
                  <a:gd name="connsiteY36" fmla="*/ 379759 h 625422"/>
                  <a:gd name="connsiteX37" fmla="*/ 212477 w 332672"/>
                  <a:gd name="connsiteY37" fmla="*/ 259609 h 625422"/>
                  <a:gd name="connsiteX38" fmla="*/ 207113 w 332672"/>
                  <a:gd name="connsiteY38" fmla="*/ 218844 h 625422"/>
                  <a:gd name="connsiteX39" fmla="*/ 206041 w 332672"/>
                  <a:gd name="connsiteY39" fmla="*/ 207580 h 625422"/>
                  <a:gd name="connsiteX40" fmla="*/ 263970 w 332672"/>
                  <a:gd name="connsiteY40" fmla="*/ 0 h 625422"/>
                  <a:gd name="connsiteX41" fmla="*/ 284353 w 332672"/>
                  <a:gd name="connsiteY41" fmla="*/ 16628 h 625422"/>
                  <a:gd name="connsiteX42" fmla="*/ 293471 w 332672"/>
                  <a:gd name="connsiteY42" fmla="*/ 37547 h 625422"/>
                  <a:gd name="connsiteX43" fmla="*/ 298835 w 332672"/>
                  <a:gd name="connsiteY43" fmla="*/ 67048 h 625422"/>
                  <a:gd name="connsiteX44" fmla="*/ 323509 w 332672"/>
                  <a:gd name="connsiteY44" fmla="*/ 256928 h 625422"/>
                  <a:gd name="connsiteX45" fmla="*/ 332627 w 332672"/>
                  <a:gd name="connsiteY45" fmla="*/ 377614 h 62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2672" h="625422">
                    <a:moveTo>
                      <a:pt x="332627" y="377614"/>
                    </a:moveTo>
                    <a:cubicBezTo>
                      <a:pt x="332091" y="394778"/>
                      <a:pt x="331018" y="412479"/>
                      <a:pt x="324045" y="428570"/>
                    </a:cubicBezTo>
                    <a:cubicBezTo>
                      <a:pt x="317608" y="443053"/>
                      <a:pt x="306881" y="455389"/>
                      <a:pt x="295617" y="467190"/>
                    </a:cubicBezTo>
                    <a:cubicBezTo>
                      <a:pt x="281671" y="481136"/>
                      <a:pt x="266652" y="494009"/>
                      <a:pt x="250560" y="505809"/>
                    </a:cubicBezTo>
                    <a:cubicBezTo>
                      <a:pt x="244124" y="510100"/>
                      <a:pt x="238224" y="514928"/>
                      <a:pt x="231787" y="518683"/>
                    </a:cubicBezTo>
                    <a:cubicBezTo>
                      <a:pt x="229641" y="520292"/>
                      <a:pt x="227496" y="521365"/>
                      <a:pt x="225350" y="522974"/>
                    </a:cubicBezTo>
                    <a:cubicBezTo>
                      <a:pt x="224278" y="523510"/>
                      <a:pt x="222668" y="524583"/>
                      <a:pt x="221596" y="525119"/>
                    </a:cubicBezTo>
                    <a:cubicBezTo>
                      <a:pt x="219987" y="526192"/>
                      <a:pt x="218914" y="526728"/>
                      <a:pt x="217305" y="527801"/>
                    </a:cubicBezTo>
                    <a:cubicBezTo>
                      <a:pt x="216232" y="528337"/>
                      <a:pt x="215159" y="528874"/>
                      <a:pt x="214623" y="529410"/>
                    </a:cubicBezTo>
                    <a:cubicBezTo>
                      <a:pt x="213013" y="530483"/>
                      <a:pt x="211941" y="531019"/>
                      <a:pt x="210332" y="532092"/>
                    </a:cubicBezTo>
                    <a:cubicBezTo>
                      <a:pt x="208722" y="533165"/>
                      <a:pt x="207650" y="533701"/>
                      <a:pt x="206041" y="534238"/>
                    </a:cubicBezTo>
                    <a:cubicBezTo>
                      <a:pt x="206041" y="534238"/>
                      <a:pt x="205504" y="534238"/>
                      <a:pt x="205504" y="534774"/>
                    </a:cubicBezTo>
                    <a:cubicBezTo>
                      <a:pt x="204968" y="534774"/>
                      <a:pt x="204968" y="535310"/>
                      <a:pt x="204431" y="535310"/>
                    </a:cubicBezTo>
                    <a:cubicBezTo>
                      <a:pt x="202286" y="536920"/>
                      <a:pt x="199604" y="537992"/>
                      <a:pt x="197458" y="539602"/>
                    </a:cubicBezTo>
                    <a:cubicBezTo>
                      <a:pt x="195849" y="540674"/>
                      <a:pt x="194240" y="541211"/>
                      <a:pt x="193167" y="542283"/>
                    </a:cubicBezTo>
                    <a:cubicBezTo>
                      <a:pt x="191022" y="543356"/>
                      <a:pt x="188876" y="544965"/>
                      <a:pt x="186194" y="546038"/>
                    </a:cubicBezTo>
                    <a:cubicBezTo>
                      <a:pt x="182976" y="547647"/>
                      <a:pt x="180294" y="549256"/>
                      <a:pt x="177076" y="550866"/>
                    </a:cubicBezTo>
                    <a:cubicBezTo>
                      <a:pt x="173858" y="553011"/>
                      <a:pt x="170103" y="554620"/>
                      <a:pt x="166885" y="556229"/>
                    </a:cubicBezTo>
                    <a:cubicBezTo>
                      <a:pt x="140602" y="570712"/>
                      <a:pt x="114319" y="585194"/>
                      <a:pt x="88036" y="599676"/>
                    </a:cubicBezTo>
                    <a:cubicBezTo>
                      <a:pt x="72481" y="608259"/>
                      <a:pt x="56926" y="616841"/>
                      <a:pt x="41371" y="625423"/>
                    </a:cubicBezTo>
                    <a:cubicBezTo>
                      <a:pt x="36007" y="613086"/>
                      <a:pt x="31180" y="600749"/>
                      <a:pt x="26352" y="588412"/>
                    </a:cubicBezTo>
                    <a:cubicBezTo>
                      <a:pt x="24207" y="582512"/>
                      <a:pt x="22061" y="577148"/>
                      <a:pt x="19915" y="571248"/>
                    </a:cubicBezTo>
                    <a:cubicBezTo>
                      <a:pt x="18843" y="568566"/>
                      <a:pt x="17770" y="565348"/>
                      <a:pt x="16697" y="562666"/>
                    </a:cubicBezTo>
                    <a:cubicBezTo>
                      <a:pt x="14015" y="555157"/>
                      <a:pt x="11333" y="547647"/>
                      <a:pt x="8652" y="540138"/>
                    </a:cubicBezTo>
                    <a:cubicBezTo>
                      <a:pt x="7042" y="536383"/>
                      <a:pt x="5970" y="532092"/>
                      <a:pt x="4360" y="528337"/>
                    </a:cubicBezTo>
                    <a:cubicBezTo>
                      <a:pt x="2215" y="521365"/>
                      <a:pt x="-467" y="514391"/>
                      <a:pt x="69" y="506882"/>
                    </a:cubicBezTo>
                    <a:cubicBezTo>
                      <a:pt x="5970" y="505273"/>
                      <a:pt x="11333" y="502591"/>
                      <a:pt x="16697" y="498836"/>
                    </a:cubicBezTo>
                    <a:cubicBezTo>
                      <a:pt x="29034" y="490791"/>
                      <a:pt x="40298" y="479527"/>
                      <a:pt x="54244" y="476845"/>
                    </a:cubicBezTo>
                    <a:cubicBezTo>
                      <a:pt x="59608" y="475772"/>
                      <a:pt x="64972" y="476308"/>
                      <a:pt x="70336" y="475236"/>
                    </a:cubicBezTo>
                    <a:cubicBezTo>
                      <a:pt x="80527" y="473626"/>
                      <a:pt x="90182" y="468799"/>
                      <a:pt x="99300" y="463435"/>
                    </a:cubicBezTo>
                    <a:cubicBezTo>
                      <a:pt x="113783" y="454317"/>
                      <a:pt x="127192" y="444662"/>
                      <a:pt x="141138" y="434470"/>
                    </a:cubicBezTo>
                    <a:cubicBezTo>
                      <a:pt x="156693" y="422670"/>
                      <a:pt x="172785" y="410870"/>
                      <a:pt x="188340" y="399606"/>
                    </a:cubicBezTo>
                    <a:cubicBezTo>
                      <a:pt x="188340" y="399606"/>
                      <a:pt x="188340" y="399069"/>
                      <a:pt x="187804" y="399069"/>
                    </a:cubicBezTo>
                    <a:cubicBezTo>
                      <a:pt x="188876" y="399069"/>
                      <a:pt x="189949" y="398533"/>
                      <a:pt x="191022" y="397996"/>
                    </a:cubicBezTo>
                    <a:cubicBezTo>
                      <a:pt x="201213" y="394242"/>
                      <a:pt x="211404" y="391023"/>
                      <a:pt x="221596" y="387269"/>
                    </a:cubicBezTo>
                    <a:cubicBezTo>
                      <a:pt x="221596" y="386732"/>
                      <a:pt x="221596" y="386196"/>
                      <a:pt x="221596" y="385660"/>
                    </a:cubicBezTo>
                    <a:cubicBezTo>
                      <a:pt x="221596" y="383514"/>
                      <a:pt x="221596" y="381905"/>
                      <a:pt x="221596" y="379759"/>
                    </a:cubicBezTo>
                    <a:cubicBezTo>
                      <a:pt x="221596" y="303057"/>
                      <a:pt x="213550" y="343285"/>
                      <a:pt x="212477" y="259609"/>
                    </a:cubicBezTo>
                    <a:cubicBezTo>
                      <a:pt x="211404" y="245663"/>
                      <a:pt x="208722" y="232254"/>
                      <a:pt x="207113" y="218844"/>
                    </a:cubicBezTo>
                    <a:cubicBezTo>
                      <a:pt x="206577" y="215090"/>
                      <a:pt x="206577" y="211335"/>
                      <a:pt x="206041" y="207580"/>
                    </a:cubicBezTo>
                    <a:cubicBezTo>
                      <a:pt x="200677" y="134632"/>
                      <a:pt x="221596" y="59539"/>
                      <a:pt x="263970" y="0"/>
                    </a:cubicBezTo>
                    <a:cubicBezTo>
                      <a:pt x="272016" y="3755"/>
                      <a:pt x="278989" y="9119"/>
                      <a:pt x="284353" y="16628"/>
                    </a:cubicBezTo>
                    <a:cubicBezTo>
                      <a:pt x="288644" y="22528"/>
                      <a:pt x="291326" y="30037"/>
                      <a:pt x="293471" y="37547"/>
                    </a:cubicBezTo>
                    <a:cubicBezTo>
                      <a:pt x="296153" y="47202"/>
                      <a:pt x="297226" y="57929"/>
                      <a:pt x="298835" y="67048"/>
                    </a:cubicBezTo>
                    <a:cubicBezTo>
                      <a:pt x="310099" y="129805"/>
                      <a:pt x="316536" y="193634"/>
                      <a:pt x="323509" y="256928"/>
                    </a:cubicBezTo>
                    <a:cubicBezTo>
                      <a:pt x="328872" y="297156"/>
                      <a:pt x="333164" y="337385"/>
                      <a:pt x="332627" y="377614"/>
                    </a:cubicBezTo>
                    <a:close/>
                  </a:path>
                </a:pathLst>
              </a:custGeom>
              <a:solidFill>
                <a:srgbClr val="FFEBD3"/>
              </a:solidFill>
              <a:ln w="5348"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90538DFB-A10D-49E0-BB98-08380F00D9AB}"/>
                  </a:ext>
                </a:extLst>
              </p:cNvPr>
              <p:cNvSpPr/>
              <p:nvPr/>
            </p:nvSpPr>
            <p:spPr>
              <a:xfrm>
                <a:off x="2278620" y="3210208"/>
                <a:ext cx="114659" cy="594312"/>
              </a:xfrm>
              <a:custGeom>
                <a:avLst/>
                <a:gdLst>
                  <a:gd name="connsiteX0" fmla="*/ 114660 w 114659"/>
                  <a:gd name="connsiteY0" fmla="*/ 493473 h 594312"/>
                  <a:gd name="connsiteX1" fmla="*/ 71213 w 114659"/>
                  <a:gd name="connsiteY1" fmla="*/ 495082 h 594312"/>
                  <a:gd name="connsiteX2" fmla="*/ 57803 w 114659"/>
                  <a:gd name="connsiteY2" fmla="*/ 508491 h 594312"/>
                  <a:gd name="connsiteX3" fmla="*/ 48685 w 114659"/>
                  <a:gd name="connsiteY3" fmla="*/ 528337 h 594312"/>
                  <a:gd name="connsiteX4" fmla="*/ 48685 w 114659"/>
                  <a:gd name="connsiteY4" fmla="*/ 576612 h 594312"/>
                  <a:gd name="connsiteX5" fmla="*/ 54048 w 114659"/>
                  <a:gd name="connsiteY5" fmla="*/ 594313 h 594312"/>
                  <a:gd name="connsiteX6" fmla="*/ 34202 w 114659"/>
                  <a:gd name="connsiteY6" fmla="*/ 563202 h 594312"/>
                  <a:gd name="connsiteX7" fmla="*/ 3092 w 114659"/>
                  <a:gd name="connsiteY7" fmla="*/ 394242 h 594312"/>
                  <a:gd name="connsiteX8" fmla="*/ 2019 w 114659"/>
                  <a:gd name="connsiteY8" fmla="*/ 329339 h 594312"/>
                  <a:gd name="connsiteX9" fmla="*/ 12210 w 114659"/>
                  <a:gd name="connsiteY9" fmla="*/ 288574 h 594312"/>
                  <a:gd name="connsiteX10" fmla="*/ 34739 w 114659"/>
                  <a:gd name="connsiteY10" fmla="*/ 42911 h 594312"/>
                  <a:gd name="connsiteX11" fmla="*/ 49221 w 114659"/>
                  <a:gd name="connsiteY11" fmla="*/ 12873 h 594312"/>
                  <a:gd name="connsiteX12" fmla="*/ 67458 w 114659"/>
                  <a:gd name="connsiteY12" fmla="*/ 0 h 594312"/>
                  <a:gd name="connsiteX13" fmla="*/ 64240 w 114659"/>
                  <a:gd name="connsiteY13" fmla="*/ 2682 h 594312"/>
                  <a:gd name="connsiteX14" fmla="*/ 50294 w 114659"/>
                  <a:gd name="connsiteY14" fmla="*/ 27356 h 594312"/>
                  <a:gd name="connsiteX15" fmla="*/ 61558 w 114659"/>
                  <a:gd name="connsiteY15" fmla="*/ 127123 h 594312"/>
                  <a:gd name="connsiteX16" fmla="*/ 52439 w 114659"/>
                  <a:gd name="connsiteY16" fmla="*/ 194171 h 594312"/>
                  <a:gd name="connsiteX17" fmla="*/ 72285 w 114659"/>
                  <a:gd name="connsiteY17" fmla="*/ 246200 h 594312"/>
                  <a:gd name="connsiteX18" fmla="*/ 92131 w 114659"/>
                  <a:gd name="connsiteY18" fmla="*/ 380832 h 594312"/>
                  <a:gd name="connsiteX19" fmla="*/ 99641 w 114659"/>
                  <a:gd name="connsiteY19" fmla="*/ 479527 h 594312"/>
                  <a:gd name="connsiteX20" fmla="*/ 103396 w 114659"/>
                  <a:gd name="connsiteY20" fmla="*/ 493473 h 594312"/>
                  <a:gd name="connsiteX21" fmla="*/ 114660 w 114659"/>
                  <a:gd name="connsiteY21" fmla="*/ 493473 h 59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659" h="594312">
                    <a:moveTo>
                      <a:pt x="114660" y="493473"/>
                    </a:moveTo>
                    <a:cubicBezTo>
                      <a:pt x="101250" y="495082"/>
                      <a:pt x="83013" y="488645"/>
                      <a:pt x="71213" y="495082"/>
                    </a:cubicBezTo>
                    <a:cubicBezTo>
                      <a:pt x="65312" y="498300"/>
                      <a:pt x="61021" y="503127"/>
                      <a:pt x="57803" y="508491"/>
                    </a:cubicBezTo>
                    <a:cubicBezTo>
                      <a:pt x="54048" y="514391"/>
                      <a:pt x="50830" y="521364"/>
                      <a:pt x="48685" y="528337"/>
                    </a:cubicBezTo>
                    <a:cubicBezTo>
                      <a:pt x="44393" y="543893"/>
                      <a:pt x="44930" y="560520"/>
                      <a:pt x="48685" y="576612"/>
                    </a:cubicBezTo>
                    <a:cubicBezTo>
                      <a:pt x="50294" y="582512"/>
                      <a:pt x="51903" y="588949"/>
                      <a:pt x="54048" y="594313"/>
                    </a:cubicBezTo>
                    <a:cubicBezTo>
                      <a:pt x="41711" y="590558"/>
                      <a:pt x="36884" y="576076"/>
                      <a:pt x="34202" y="563202"/>
                    </a:cubicBezTo>
                    <a:cubicBezTo>
                      <a:pt x="21329" y="507419"/>
                      <a:pt x="10065" y="451098"/>
                      <a:pt x="3092" y="394242"/>
                    </a:cubicBezTo>
                    <a:cubicBezTo>
                      <a:pt x="410" y="372786"/>
                      <a:pt x="-1736" y="350795"/>
                      <a:pt x="2019" y="329339"/>
                    </a:cubicBezTo>
                    <a:cubicBezTo>
                      <a:pt x="4165" y="315393"/>
                      <a:pt x="8992" y="301984"/>
                      <a:pt x="12210" y="288574"/>
                    </a:cubicBezTo>
                    <a:cubicBezTo>
                      <a:pt x="32593" y="208653"/>
                      <a:pt x="11674" y="121759"/>
                      <a:pt x="34739" y="42911"/>
                    </a:cubicBezTo>
                    <a:cubicBezTo>
                      <a:pt x="37957" y="32183"/>
                      <a:pt x="41711" y="21455"/>
                      <a:pt x="49221" y="12873"/>
                    </a:cubicBezTo>
                    <a:cubicBezTo>
                      <a:pt x="52439" y="9118"/>
                      <a:pt x="59412" y="4291"/>
                      <a:pt x="67458" y="0"/>
                    </a:cubicBezTo>
                    <a:cubicBezTo>
                      <a:pt x="66385" y="536"/>
                      <a:pt x="65312" y="1609"/>
                      <a:pt x="64240" y="2682"/>
                    </a:cubicBezTo>
                    <a:cubicBezTo>
                      <a:pt x="57267" y="9118"/>
                      <a:pt x="52976" y="18237"/>
                      <a:pt x="50294" y="27356"/>
                    </a:cubicBezTo>
                    <a:cubicBezTo>
                      <a:pt x="42248" y="59539"/>
                      <a:pt x="61558" y="93867"/>
                      <a:pt x="61558" y="127123"/>
                    </a:cubicBezTo>
                    <a:cubicBezTo>
                      <a:pt x="61558" y="149651"/>
                      <a:pt x="49221" y="171643"/>
                      <a:pt x="52439" y="194171"/>
                    </a:cubicBezTo>
                    <a:cubicBezTo>
                      <a:pt x="54048" y="207044"/>
                      <a:pt x="67994" y="233863"/>
                      <a:pt x="72285" y="246200"/>
                    </a:cubicBezTo>
                    <a:cubicBezTo>
                      <a:pt x="86768" y="291256"/>
                      <a:pt x="88377" y="333630"/>
                      <a:pt x="92131" y="380832"/>
                    </a:cubicBezTo>
                    <a:cubicBezTo>
                      <a:pt x="94813" y="417306"/>
                      <a:pt x="92131" y="446271"/>
                      <a:pt x="99641" y="479527"/>
                    </a:cubicBezTo>
                    <a:cubicBezTo>
                      <a:pt x="100714" y="483818"/>
                      <a:pt x="101786" y="488645"/>
                      <a:pt x="103396" y="493473"/>
                    </a:cubicBezTo>
                    <a:cubicBezTo>
                      <a:pt x="107687" y="493473"/>
                      <a:pt x="111441" y="493473"/>
                      <a:pt x="114660" y="493473"/>
                    </a:cubicBezTo>
                    <a:close/>
                  </a:path>
                </a:pathLst>
              </a:custGeom>
              <a:solidFill>
                <a:srgbClr val="FFEBD3"/>
              </a:solidFill>
              <a:ln w="5348"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9A4A64B8-3223-4EF4-B45A-F09D8ECD7689}"/>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2832 w 153627"/>
                  <a:gd name="connsiteY4" fmla="*/ 63293 h 80993"/>
                  <a:gd name="connsiteX5" fmla="*/ 98695 w 153627"/>
                  <a:gd name="connsiteY5" fmla="*/ 68657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3559" y="59002"/>
                      <a:pt x="128196" y="61148"/>
                      <a:pt x="122832" y="63293"/>
                    </a:cubicBezTo>
                    <a:cubicBezTo>
                      <a:pt x="115322" y="65975"/>
                      <a:pt x="106740" y="67048"/>
                      <a:pt x="98695" y="68657"/>
                    </a:cubicBezTo>
                    <a:cubicBezTo>
                      <a:pt x="72948" y="72948"/>
                      <a:pt x="47202" y="77239"/>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FFEBD3"/>
              </a:solidFill>
              <a:ln w="5348"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6F760A10-3379-42A5-8909-D9A51DC3664D}"/>
                  </a:ext>
                </a:extLst>
              </p:cNvPr>
              <p:cNvSpPr/>
              <p:nvPr/>
            </p:nvSpPr>
            <p:spPr>
              <a:xfrm>
                <a:off x="2341228" y="3722454"/>
                <a:ext cx="162545" cy="133425"/>
              </a:xfrm>
              <a:custGeom>
                <a:avLst/>
                <a:gdLst>
                  <a:gd name="connsiteX0" fmla="*/ 162546 w 162545"/>
                  <a:gd name="connsiteY0" fmla="*/ 80994 h 133425"/>
                  <a:gd name="connsiteX1" fmla="*/ 157182 w 162545"/>
                  <a:gd name="connsiteY1" fmla="*/ 89040 h 133425"/>
                  <a:gd name="connsiteX2" fmla="*/ 156109 w 162545"/>
                  <a:gd name="connsiteY2" fmla="*/ 90112 h 133425"/>
                  <a:gd name="connsiteX3" fmla="*/ 142700 w 162545"/>
                  <a:gd name="connsiteY3" fmla="*/ 99231 h 133425"/>
                  <a:gd name="connsiteX4" fmla="*/ 53124 w 162545"/>
                  <a:gd name="connsiteY4" fmla="*/ 133023 h 133425"/>
                  <a:gd name="connsiteX5" fmla="*/ 48296 w 162545"/>
                  <a:gd name="connsiteY5" fmla="*/ 133023 h 133425"/>
                  <a:gd name="connsiteX6" fmla="*/ 46151 w 162545"/>
                  <a:gd name="connsiteY6" fmla="*/ 128732 h 133425"/>
                  <a:gd name="connsiteX7" fmla="*/ 48833 w 162545"/>
                  <a:gd name="connsiteY7" fmla="*/ 124977 h 133425"/>
                  <a:gd name="connsiteX8" fmla="*/ 45078 w 162545"/>
                  <a:gd name="connsiteY8" fmla="*/ 125514 h 133425"/>
                  <a:gd name="connsiteX9" fmla="*/ 33277 w 162545"/>
                  <a:gd name="connsiteY9" fmla="*/ 126586 h 133425"/>
                  <a:gd name="connsiteX10" fmla="*/ 30596 w 162545"/>
                  <a:gd name="connsiteY10" fmla="*/ 126586 h 133425"/>
                  <a:gd name="connsiteX11" fmla="*/ 24695 w 162545"/>
                  <a:gd name="connsiteY11" fmla="*/ 120686 h 133425"/>
                  <a:gd name="connsiteX12" fmla="*/ 27377 w 162545"/>
                  <a:gd name="connsiteY12" fmla="*/ 114786 h 133425"/>
                  <a:gd name="connsiteX13" fmla="*/ 27377 w 162545"/>
                  <a:gd name="connsiteY13" fmla="*/ 114786 h 133425"/>
                  <a:gd name="connsiteX14" fmla="*/ 27914 w 162545"/>
                  <a:gd name="connsiteY14" fmla="*/ 114786 h 133425"/>
                  <a:gd name="connsiteX15" fmla="*/ 20404 w 162545"/>
                  <a:gd name="connsiteY15" fmla="*/ 116395 h 133425"/>
                  <a:gd name="connsiteX16" fmla="*/ 17186 w 162545"/>
                  <a:gd name="connsiteY16" fmla="*/ 116931 h 133425"/>
                  <a:gd name="connsiteX17" fmla="*/ 11822 w 162545"/>
                  <a:gd name="connsiteY17" fmla="*/ 116395 h 133425"/>
                  <a:gd name="connsiteX18" fmla="*/ 9140 w 162545"/>
                  <a:gd name="connsiteY18" fmla="*/ 108886 h 133425"/>
                  <a:gd name="connsiteX19" fmla="*/ 9677 w 162545"/>
                  <a:gd name="connsiteY19" fmla="*/ 104595 h 133425"/>
                  <a:gd name="connsiteX20" fmla="*/ 11822 w 162545"/>
                  <a:gd name="connsiteY20" fmla="*/ 100840 h 133425"/>
                  <a:gd name="connsiteX21" fmla="*/ 8604 w 162545"/>
                  <a:gd name="connsiteY21" fmla="*/ 101376 h 133425"/>
                  <a:gd name="connsiteX22" fmla="*/ 8604 w 162545"/>
                  <a:gd name="connsiteY22" fmla="*/ 101376 h 133425"/>
                  <a:gd name="connsiteX23" fmla="*/ 2704 w 162545"/>
                  <a:gd name="connsiteY23" fmla="*/ 98158 h 133425"/>
                  <a:gd name="connsiteX24" fmla="*/ 558 w 162545"/>
                  <a:gd name="connsiteY24" fmla="*/ 94403 h 133425"/>
                  <a:gd name="connsiteX25" fmla="*/ 1631 w 162545"/>
                  <a:gd name="connsiteY25" fmla="*/ 84212 h 133425"/>
                  <a:gd name="connsiteX26" fmla="*/ 5385 w 162545"/>
                  <a:gd name="connsiteY26" fmla="*/ 78848 h 133425"/>
                  <a:gd name="connsiteX27" fmla="*/ 41860 w 162545"/>
                  <a:gd name="connsiteY27" fmla="*/ 43983 h 133425"/>
                  <a:gd name="connsiteX28" fmla="*/ 61169 w 162545"/>
                  <a:gd name="connsiteY28" fmla="*/ 27892 h 133425"/>
                  <a:gd name="connsiteX29" fmla="*/ 79943 w 162545"/>
                  <a:gd name="connsiteY29" fmla="*/ 21992 h 133425"/>
                  <a:gd name="connsiteX30" fmla="*/ 96034 w 162545"/>
                  <a:gd name="connsiteY30" fmla="*/ 17701 h 133425"/>
                  <a:gd name="connsiteX31" fmla="*/ 138409 w 162545"/>
                  <a:gd name="connsiteY31" fmla="*/ 0 h 133425"/>
                  <a:gd name="connsiteX32" fmla="*/ 142700 w 162545"/>
                  <a:gd name="connsiteY32" fmla="*/ 21455 h 133425"/>
                  <a:gd name="connsiteX33" fmla="*/ 158255 w 162545"/>
                  <a:gd name="connsiteY33" fmla="*/ 64366 h 133425"/>
                  <a:gd name="connsiteX34" fmla="*/ 162546 w 162545"/>
                  <a:gd name="connsiteY34" fmla="*/ 80994 h 1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2545" h="133425">
                    <a:moveTo>
                      <a:pt x="162546" y="80994"/>
                    </a:moveTo>
                    <a:cubicBezTo>
                      <a:pt x="160937" y="83676"/>
                      <a:pt x="159328" y="86358"/>
                      <a:pt x="157182" y="89040"/>
                    </a:cubicBezTo>
                    <a:cubicBezTo>
                      <a:pt x="156646" y="89576"/>
                      <a:pt x="156109" y="90112"/>
                      <a:pt x="156109" y="90112"/>
                    </a:cubicBezTo>
                    <a:cubicBezTo>
                      <a:pt x="152355" y="93867"/>
                      <a:pt x="147527" y="96549"/>
                      <a:pt x="142700" y="99231"/>
                    </a:cubicBezTo>
                    <a:cubicBezTo>
                      <a:pt x="114271" y="114250"/>
                      <a:pt x="84234" y="126050"/>
                      <a:pt x="53124" y="133023"/>
                    </a:cubicBezTo>
                    <a:cubicBezTo>
                      <a:pt x="51514" y="133559"/>
                      <a:pt x="49905" y="133559"/>
                      <a:pt x="48296" y="133023"/>
                    </a:cubicBezTo>
                    <a:cubicBezTo>
                      <a:pt x="46687" y="132487"/>
                      <a:pt x="45614" y="130341"/>
                      <a:pt x="46151" y="128732"/>
                    </a:cubicBezTo>
                    <a:cubicBezTo>
                      <a:pt x="46151" y="127123"/>
                      <a:pt x="47223" y="124977"/>
                      <a:pt x="48833" y="124977"/>
                    </a:cubicBezTo>
                    <a:cubicBezTo>
                      <a:pt x="47760" y="125514"/>
                      <a:pt x="46687" y="125514"/>
                      <a:pt x="45078" y="125514"/>
                    </a:cubicBezTo>
                    <a:cubicBezTo>
                      <a:pt x="41323" y="126050"/>
                      <a:pt x="37032" y="126050"/>
                      <a:pt x="33277" y="126586"/>
                    </a:cubicBezTo>
                    <a:cubicBezTo>
                      <a:pt x="32205" y="126586"/>
                      <a:pt x="31668" y="126586"/>
                      <a:pt x="30596" y="126586"/>
                    </a:cubicBezTo>
                    <a:cubicBezTo>
                      <a:pt x="27914" y="126050"/>
                      <a:pt x="25232" y="123368"/>
                      <a:pt x="24695" y="120686"/>
                    </a:cubicBezTo>
                    <a:cubicBezTo>
                      <a:pt x="24159" y="118541"/>
                      <a:pt x="25232" y="115859"/>
                      <a:pt x="27377" y="114786"/>
                    </a:cubicBezTo>
                    <a:cubicBezTo>
                      <a:pt x="27377" y="114786"/>
                      <a:pt x="27377" y="114786"/>
                      <a:pt x="27377" y="114786"/>
                    </a:cubicBezTo>
                    <a:cubicBezTo>
                      <a:pt x="27377" y="114786"/>
                      <a:pt x="27377" y="114786"/>
                      <a:pt x="27914" y="114786"/>
                    </a:cubicBezTo>
                    <a:cubicBezTo>
                      <a:pt x="25768" y="115859"/>
                      <a:pt x="23086" y="116395"/>
                      <a:pt x="20404" y="116395"/>
                    </a:cubicBezTo>
                    <a:cubicBezTo>
                      <a:pt x="19331" y="116395"/>
                      <a:pt x="18259" y="116395"/>
                      <a:pt x="17186" y="116931"/>
                    </a:cubicBezTo>
                    <a:cubicBezTo>
                      <a:pt x="15577" y="116931"/>
                      <a:pt x="13431" y="117468"/>
                      <a:pt x="11822" y="116395"/>
                    </a:cubicBezTo>
                    <a:cubicBezTo>
                      <a:pt x="9677" y="114786"/>
                      <a:pt x="8604" y="112104"/>
                      <a:pt x="9140" y="108886"/>
                    </a:cubicBezTo>
                    <a:cubicBezTo>
                      <a:pt x="9140" y="107277"/>
                      <a:pt x="9140" y="106204"/>
                      <a:pt x="9677" y="104595"/>
                    </a:cubicBezTo>
                    <a:cubicBezTo>
                      <a:pt x="10213" y="102985"/>
                      <a:pt x="10749" y="101913"/>
                      <a:pt x="11822" y="100840"/>
                    </a:cubicBezTo>
                    <a:cubicBezTo>
                      <a:pt x="10749" y="101376"/>
                      <a:pt x="9677" y="101376"/>
                      <a:pt x="8604" y="101376"/>
                    </a:cubicBezTo>
                    <a:lnTo>
                      <a:pt x="8604" y="101376"/>
                    </a:lnTo>
                    <a:cubicBezTo>
                      <a:pt x="6458" y="100840"/>
                      <a:pt x="4313" y="99767"/>
                      <a:pt x="2704" y="98158"/>
                    </a:cubicBezTo>
                    <a:cubicBezTo>
                      <a:pt x="1631" y="97085"/>
                      <a:pt x="1094" y="96013"/>
                      <a:pt x="558" y="94403"/>
                    </a:cubicBezTo>
                    <a:cubicBezTo>
                      <a:pt x="-515" y="91185"/>
                      <a:pt x="22" y="87430"/>
                      <a:pt x="1631" y="84212"/>
                    </a:cubicBezTo>
                    <a:cubicBezTo>
                      <a:pt x="2704" y="82067"/>
                      <a:pt x="3776" y="80457"/>
                      <a:pt x="5385" y="78848"/>
                    </a:cubicBezTo>
                    <a:cubicBezTo>
                      <a:pt x="15577" y="65439"/>
                      <a:pt x="28986" y="54711"/>
                      <a:pt x="41860" y="43983"/>
                    </a:cubicBezTo>
                    <a:cubicBezTo>
                      <a:pt x="48296" y="38619"/>
                      <a:pt x="54733" y="33256"/>
                      <a:pt x="61169" y="27892"/>
                    </a:cubicBezTo>
                    <a:cubicBezTo>
                      <a:pt x="66533" y="23601"/>
                      <a:pt x="73506" y="18773"/>
                      <a:pt x="79943" y="21992"/>
                    </a:cubicBezTo>
                    <a:cubicBezTo>
                      <a:pt x="86916" y="25746"/>
                      <a:pt x="89061" y="21992"/>
                      <a:pt x="96034" y="17701"/>
                    </a:cubicBezTo>
                    <a:cubicBezTo>
                      <a:pt x="97107" y="16628"/>
                      <a:pt x="122317" y="2146"/>
                      <a:pt x="138409" y="0"/>
                    </a:cubicBezTo>
                    <a:cubicBezTo>
                      <a:pt x="138409" y="6973"/>
                      <a:pt x="140554" y="14482"/>
                      <a:pt x="142700" y="21455"/>
                    </a:cubicBezTo>
                    <a:cubicBezTo>
                      <a:pt x="147527" y="35938"/>
                      <a:pt x="152891" y="49884"/>
                      <a:pt x="158255" y="64366"/>
                    </a:cubicBezTo>
                    <a:cubicBezTo>
                      <a:pt x="158255" y="69730"/>
                      <a:pt x="160400" y="75630"/>
                      <a:pt x="162546" y="80994"/>
                    </a:cubicBezTo>
                    <a:close/>
                  </a:path>
                </a:pathLst>
              </a:custGeom>
              <a:solidFill>
                <a:srgbClr val="E4B69D"/>
              </a:solidFill>
              <a:ln w="5348"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D70C5E-BD50-4BAD-8428-F668B61C84E3}"/>
                  </a:ext>
                </a:extLst>
              </p:cNvPr>
              <p:cNvSpPr/>
              <p:nvPr/>
            </p:nvSpPr>
            <p:spPr>
              <a:xfrm>
                <a:off x="2436678" y="3644779"/>
                <a:ext cx="27403" cy="32412"/>
              </a:xfrm>
              <a:custGeom>
                <a:avLst/>
                <a:gdLst>
                  <a:gd name="connsiteX0" fmla="*/ 1121 w 27403"/>
                  <a:gd name="connsiteY0" fmla="*/ 24036 h 32412"/>
                  <a:gd name="connsiteX1" fmla="*/ 3803 w 27403"/>
                  <a:gd name="connsiteY1" fmla="*/ 28327 h 32412"/>
                  <a:gd name="connsiteX2" fmla="*/ 14530 w 27403"/>
                  <a:gd name="connsiteY2" fmla="*/ 32082 h 32412"/>
                  <a:gd name="connsiteX3" fmla="*/ 26331 w 27403"/>
                  <a:gd name="connsiteY3" fmla="*/ 18672 h 32412"/>
                  <a:gd name="connsiteX4" fmla="*/ 27404 w 27403"/>
                  <a:gd name="connsiteY4" fmla="*/ 13308 h 32412"/>
                  <a:gd name="connsiteX5" fmla="*/ 25794 w 27403"/>
                  <a:gd name="connsiteY5" fmla="*/ 7945 h 32412"/>
                  <a:gd name="connsiteX6" fmla="*/ 20967 w 27403"/>
                  <a:gd name="connsiteY6" fmla="*/ 1508 h 32412"/>
                  <a:gd name="connsiteX7" fmla="*/ 11848 w 27403"/>
                  <a:gd name="connsiteY7" fmla="*/ 972 h 32412"/>
                  <a:gd name="connsiteX8" fmla="*/ 1121 w 27403"/>
                  <a:gd name="connsiteY8" fmla="*/ 24036 h 3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03" h="32412">
                    <a:moveTo>
                      <a:pt x="1121" y="24036"/>
                    </a:moveTo>
                    <a:cubicBezTo>
                      <a:pt x="1657" y="25645"/>
                      <a:pt x="2730" y="27254"/>
                      <a:pt x="3803" y="28327"/>
                    </a:cubicBezTo>
                    <a:cubicBezTo>
                      <a:pt x="6484" y="31545"/>
                      <a:pt x="10776" y="33155"/>
                      <a:pt x="14530" y="32082"/>
                    </a:cubicBezTo>
                    <a:cubicBezTo>
                      <a:pt x="20430" y="31009"/>
                      <a:pt x="24722" y="24573"/>
                      <a:pt x="26331" y="18672"/>
                    </a:cubicBezTo>
                    <a:cubicBezTo>
                      <a:pt x="26867" y="17063"/>
                      <a:pt x="27404" y="14918"/>
                      <a:pt x="27404" y="13308"/>
                    </a:cubicBezTo>
                    <a:cubicBezTo>
                      <a:pt x="27404" y="11163"/>
                      <a:pt x="26331" y="9554"/>
                      <a:pt x="25794" y="7945"/>
                    </a:cubicBezTo>
                    <a:cubicBezTo>
                      <a:pt x="24722" y="5263"/>
                      <a:pt x="23112" y="3117"/>
                      <a:pt x="20967" y="1508"/>
                    </a:cubicBezTo>
                    <a:cubicBezTo>
                      <a:pt x="18285" y="-101"/>
                      <a:pt x="14530" y="-638"/>
                      <a:pt x="11848" y="972"/>
                    </a:cubicBezTo>
                    <a:cubicBezTo>
                      <a:pt x="1657" y="4726"/>
                      <a:pt x="-2098" y="14918"/>
                      <a:pt x="1121" y="24036"/>
                    </a:cubicBezTo>
                    <a:close/>
                  </a:path>
                </a:pathLst>
              </a:custGeom>
              <a:solidFill>
                <a:srgbClr val="000000"/>
              </a:solidFill>
              <a:ln w="5348"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DA63A533-6816-4DF8-ADE3-228B478AF443}"/>
                  </a:ext>
                </a:extLst>
              </p:cNvPr>
              <p:cNvSpPr/>
              <p:nvPr/>
            </p:nvSpPr>
            <p:spPr>
              <a:xfrm>
                <a:off x="2430290" y="3592649"/>
                <a:ext cx="17164" cy="13945"/>
              </a:xfrm>
              <a:custGeom>
                <a:avLst/>
                <a:gdLst>
                  <a:gd name="connsiteX0" fmla="*/ 7509 w 17164"/>
                  <a:gd name="connsiteY0" fmla="*/ 0 h 13945"/>
                  <a:gd name="connsiteX1" fmla="*/ 13946 w 17164"/>
                  <a:gd name="connsiteY1" fmla="*/ 2682 h 13945"/>
                  <a:gd name="connsiteX2" fmla="*/ 17164 w 17164"/>
                  <a:gd name="connsiteY2" fmla="*/ 5900 h 13945"/>
                  <a:gd name="connsiteX3" fmla="*/ 15019 w 17164"/>
                  <a:gd name="connsiteY3" fmla="*/ 9655 h 13945"/>
                  <a:gd name="connsiteX4" fmla="*/ 9119 w 17164"/>
                  <a:gd name="connsiteY4" fmla="*/ 13946 h 13945"/>
                  <a:gd name="connsiteX5" fmla="*/ 2682 w 17164"/>
                  <a:gd name="connsiteY5" fmla="*/ 10728 h 13945"/>
                  <a:gd name="connsiteX6" fmla="*/ 0 w 17164"/>
                  <a:gd name="connsiteY6" fmla="*/ 7509 h 13945"/>
                  <a:gd name="connsiteX7" fmla="*/ 2682 w 17164"/>
                  <a:gd name="connsiteY7" fmla="*/ 4291 h 13945"/>
                  <a:gd name="connsiteX8" fmla="*/ 7509 w 17164"/>
                  <a:gd name="connsiteY8" fmla="*/ 0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4" h="13945">
                    <a:moveTo>
                      <a:pt x="7509" y="0"/>
                    </a:moveTo>
                    <a:cubicBezTo>
                      <a:pt x="9655" y="0"/>
                      <a:pt x="11800" y="1073"/>
                      <a:pt x="13946" y="2682"/>
                    </a:cubicBezTo>
                    <a:cubicBezTo>
                      <a:pt x="15555" y="4291"/>
                      <a:pt x="17164" y="5900"/>
                      <a:pt x="17164" y="5900"/>
                    </a:cubicBezTo>
                    <a:cubicBezTo>
                      <a:pt x="17164" y="5900"/>
                      <a:pt x="16628" y="7509"/>
                      <a:pt x="15019" y="9655"/>
                    </a:cubicBezTo>
                    <a:cubicBezTo>
                      <a:pt x="13410" y="11800"/>
                      <a:pt x="11264" y="13410"/>
                      <a:pt x="9119" y="13946"/>
                    </a:cubicBezTo>
                    <a:cubicBezTo>
                      <a:pt x="6437" y="13946"/>
                      <a:pt x="4291" y="12337"/>
                      <a:pt x="2682" y="10728"/>
                    </a:cubicBezTo>
                    <a:cubicBezTo>
                      <a:pt x="1073" y="9119"/>
                      <a:pt x="0" y="7509"/>
                      <a:pt x="0" y="7509"/>
                    </a:cubicBezTo>
                    <a:cubicBezTo>
                      <a:pt x="0" y="7509"/>
                      <a:pt x="1073" y="5900"/>
                      <a:pt x="2682" y="4291"/>
                    </a:cubicBezTo>
                    <a:cubicBezTo>
                      <a:pt x="3218" y="2146"/>
                      <a:pt x="4827" y="0"/>
                      <a:pt x="7509" y="0"/>
                    </a:cubicBezTo>
                    <a:close/>
                  </a:path>
                </a:pathLst>
              </a:custGeom>
              <a:solidFill>
                <a:srgbClr val="202020"/>
              </a:solidFill>
              <a:ln w="5348"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D1841478-5402-4D16-A8EF-41A98A6C548C}"/>
                  </a:ext>
                </a:extLst>
              </p:cNvPr>
              <p:cNvSpPr/>
              <p:nvPr/>
            </p:nvSpPr>
            <p:spPr>
              <a:xfrm>
                <a:off x="2429217" y="3655269"/>
                <a:ext cx="21991" cy="13682"/>
              </a:xfrm>
              <a:custGeom>
                <a:avLst/>
                <a:gdLst>
                  <a:gd name="connsiteX0" fmla="*/ 9655 w 21991"/>
                  <a:gd name="connsiteY0" fmla="*/ 137 h 13682"/>
                  <a:gd name="connsiteX1" fmla="*/ 19310 w 21991"/>
                  <a:gd name="connsiteY1" fmla="*/ 2819 h 13682"/>
                  <a:gd name="connsiteX2" fmla="*/ 21992 w 21991"/>
                  <a:gd name="connsiteY2" fmla="*/ 6037 h 13682"/>
                  <a:gd name="connsiteX3" fmla="*/ 21992 w 21991"/>
                  <a:gd name="connsiteY3" fmla="*/ 7646 h 13682"/>
                  <a:gd name="connsiteX4" fmla="*/ 20919 w 21991"/>
                  <a:gd name="connsiteY4" fmla="*/ 7646 h 13682"/>
                  <a:gd name="connsiteX5" fmla="*/ 18773 w 21991"/>
                  <a:gd name="connsiteY5" fmla="*/ 9255 h 13682"/>
                  <a:gd name="connsiteX6" fmla="*/ 12337 w 21991"/>
                  <a:gd name="connsiteY6" fmla="*/ 13546 h 13682"/>
                  <a:gd name="connsiteX7" fmla="*/ 3218 w 21991"/>
                  <a:gd name="connsiteY7" fmla="*/ 10864 h 13682"/>
                  <a:gd name="connsiteX8" fmla="*/ 0 w 21991"/>
                  <a:gd name="connsiteY8" fmla="*/ 7110 h 13682"/>
                  <a:gd name="connsiteX9" fmla="*/ 3755 w 21991"/>
                  <a:gd name="connsiteY9" fmla="*/ 4428 h 13682"/>
                  <a:gd name="connsiteX10" fmla="*/ 9655 w 21991"/>
                  <a:gd name="connsiteY10" fmla="*/ 137 h 1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13682">
                    <a:moveTo>
                      <a:pt x="9655" y="137"/>
                    </a:moveTo>
                    <a:cubicBezTo>
                      <a:pt x="12873" y="-400"/>
                      <a:pt x="16092" y="673"/>
                      <a:pt x="19310" y="2819"/>
                    </a:cubicBezTo>
                    <a:cubicBezTo>
                      <a:pt x="20919" y="3891"/>
                      <a:pt x="21455" y="5501"/>
                      <a:pt x="21992" y="6037"/>
                    </a:cubicBezTo>
                    <a:cubicBezTo>
                      <a:pt x="21992" y="7110"/>
                      <a:pt x="21992" y="7646"/>
                      <a:pt x="21992" y="7646"/>
                    </a:cubicBezTo>
                    <a:cubicBezTo>
                      <a:pt x="21992" y="7646"/>
                      <a:pt x="21455" y="7646"/>
                      <a:pt x="20919" y="7646"/>
                    </a:cubicBezTo>
                    <a:cubicBezTo>
                      <a:pt x="20383" y="7646"/>
                      <a:pt x="19310" y="8719"/>
                      <a:pt x="18773" y="9255"/>
                    </a:cubicBezTo>
                    <a:cubicBezTo>
                      <a:pt x="17701" y="10864"/>
                      <a:pt x="15019" y="13010"/>
                      <a:pt x="12337" y="13546"/>
                    </a:cubicBezTo>
                    <a:cubicBezTo>
                      <a:pt x="9118" y="14083"/>
                      <a:pt x="5364" y="13010"/>
                      <a:pt x="3218" y="10864"/>
                    </a:cubicBezTo>
                    <a:cubicBezTo>
                      <a:pt x="1073" y="9255"/>
                      <a:pt x="0" y="7110"/>
                      <a:pt x="0" y="7110"/>
                    </a:cubicBezTo>
                    <a:cubicBezTo>
                      <a:pt x="0" y="7110"/>
                      <a:pt x="1609" y="6037"/>
                      <a:pt x="3755" y="4428"/>
                    </a:cubicBezTo>
                    <a:cubicBezTo>
                      <a:pt x="4827" y="2819"/>
                      <a:pt x="6437" y="673"/>
                      <a:pt x="9655" y="137"/>
                    </a:cubicBezTo>
                    <a:close/>
                  </a:path>
                </a:pathLst>
              </a:custGeom>
              <a:solidFill>
                <a:srgbClr val="202020"/>
              </a:solidFill>
              <a:ln w="5348"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3AADF74E-2CF1-4716-A227-91F8316D44FF}"/>
                  </a:ext>
                </a:extLst>
              </p:cNvPr>
              <p:cNvSpPr/>
              <p:nvPr/>
            </p:nvSpPr>
            <p:spPr>
              <a:xfrm>
                <a:off x="2328913" y="3788429"/>
                <a:ext cx="387808" cy="187734"/>
              </a:xfrm>
              <a:custGeom>
                <a:avLst/>
                <a:gdLst>
                  <a:gd name="connsiteX0" fmla="*/ 387805 w 387808"/>
                  <a:gd name="connsiteY0" fmla="*/ 168424 h 187734"/>
                  <a:gd name="connsiteX1" fmla="*/ 340603 w 387808"/>
                  <a:gd name="connsiteY1" fmla="*/ 178079 h 187734"/>
                  <a:gd name="connsiteX2" fmla="*/ 315393 w 387808"/>
                  <a:gd name="connsiteY2" fmla="*/ 181834 h 187734"/>
                  <a:gd name="connsiteX3" fmla="*/ 279992 w 387808"/>
                  <a:gd name="connsiteY3" fmla="*/ 185589 h 187734"/>
                  <a:gd name="connsiteX4" fmla="*/ 269265 w 387808"/>
                  <a:gd name="connsiteY4" fmla="*/ 186125 h 187734"/>
                  <a:gd name="connsiteX5" fmla="*/ 263901 w 387808"/>
                  <a:gd name="connsiteY5" fmla="*/ 186661 h 187734"/>
                  <a:gd name="connsiteX6" fmla="*/ 236009 w 387808"/>
                  <a:gd name="connsiteY6" fmla="*/ 187734 h 187734"/>
                  <a:gd name="connsiteX7" fmla="*/ 233327 w 387808"/>
                  <a:gd name="connsiteY7" fmla="*/ 187734 h 187734"/>
                  <a:gd name="connsiteX8" fmla="*/ 224208 w 387808"/>
                  <a:gd name="connsiteY8" fmla="*/ 187734 h 187734"/>
                  <a:gd name="connsiteX9" fmla="*/ 124441 w 387808"/>
                  <a:gd name="connsiteY9" fmla="*/ 180225 h 187734"/>
                  <a:gd name="connsiteX10" fmla="*/ 106204 w 387808"/>
                  <a:gd name="connsiteY10" fmla="*/ 177543 h 187734"/>
                  <a:gd name="connsiteX11" fmla="*/ 0 w 387808"/>
                  <a:gd name="connsiteY11" fmla="*/ 149651 h 187734"/>
                  <a:gd name="connsiteX12" fmla="*/ 12337 w 387808"/>
                  <a:gd name="connsiteY12" fmla="*/ 32183 h 187734"/>
                  <a:gd name="connsiteX13" fmla="*/ 12337 w 387808"/>
                  <a:gd name="connsiteY13" fmla="*/ 32183 h 187734"/>
                  <a:gd name="connsiteX14" fmla="*/ 18237 w 387808"/>
                  <a:gd name="connsiteY14" fmla="*/ 35401 h 187734"/>
                  <a:gd name="connsiteX15" fmla="*/ 18237 w 387808"/>
                  <a:gd name="connsiteY15" fmla="*/ 35401 h 187734"/>
                  <a:gd name="connsiteX16" fmla="*/ 21455 w 387808"/>
                  <a:gd name="connsiteY16" fmla="*/ 34865 h 187734"/>
                  <a:gd name="connsiteX17" fmla="*/ 19310 w 387808"/>
                  <a:gd name="connsiteY17" fmla="*/ 38620 h 187734"/>
                  <a:gd name="connsiteX18" fmla="*/ 18773 w 387808"/>
                  <a:gd name="connsiteY18" fmla="*/ 42911 h 187734"/>
                  <a:gd name="connsiteX19" fmla="*/ 21455 w 387808"/>
                  <a:gd name="connsiteY19" fmla="*/ 50420 h 187734"/>
                  <a:gd name="connsiteX20" fmla="*/ 26819 w 387808"/>
                  <a:gd name="connsiteY20" fmla="*/ 50956 h 187734"/>
                  <a:gd name="connsiteX21" fmla="*/ 30038 w 387808"/>
                  <a:gd name="connsiteY21" fmla="*/ 50420 h 187734"/>
                  <a:gd name="connsiteX22" fmla="*/ 37547 w 387808"/>
                  <a:gd name="connsiteY22" fmla="*/ 48811 h 187734"/>
                  <a:gd name="connsiteX23" fmla="*/ 37010 w 387808"/>
                  <a:gd name="connsiteY23" fmla="*/ 48811 h 187734"/>
                  <a:gd name="connsiteX24" fmla="*/ 37010 w 387808"/>
                  <a:gd name="connsiteY24" fmla="*/ 48811 h 187734"/>
                  <a:gd name="connsiteX25" fmla="*/ 34329 w 387808"/>
                  <a:gd name="connsiteY25" fmla="*/ 54711 h 187734"/>
                  <a:gd name="connsiteX26" fmla="*/ 40229 w 387808"/>
                  <a:gd name="connsiteY26" fmla="*/ 60611 h 187734"/>
                  <a:gd name="connsiteX27" fmla="*/ 42911 w 387808"/>
                  <a:gd name="connsiteY27" fmla="*/ 60611 h 187734"/>
                  <a:gd name="connsiteX28" fmla="*/ 54711 w 387808"/>
                  <a:gd name="connsiteY28" fmla="*/ 59539 h 187734"/>
                  <a:gd name="connsiteX29" fmla="*/ 58466 w 387808"/>
                  <a:gd name="connsiteY29" fmla="*/ 59002 h 187734"/>
                  <a:gd name="connsiteX30" fmla="*/ 55784 w 387808"/>
                  <a:gd name="connsiteY30" fmla="*/ 62757 h 187734"/>
                  <a:gd name="connsiteX31" fmla="*/ 57929 w 387808"/>
                  <a:gd name="connsiteY31" fmla="*/ 67048 h 187734"/>
                  <a:gd name="connsiteX32" fmla="*/ 62757 w 387808"/>
                  <a:gd name="connsiteY32" fmla="*/ 67048 h 187734"/>
                  <a:gd name="connsiteX33" fmla="*/ 152333 w 387808"/>
                  <a:gd name="connsiteY33" fmla="*/ 33256 h 187734"/>
                  <a:gd name="connsiteX34" fmla="*/ 165742 w 387808"/>
                  <a:gd name="connsiteY34" fmla="*/ 24137 h 187734"/>
                  <a:gd name="connsiteX35" fmla="*/ 166815 w 387808"/>
                  <a:gd name="connsiteY35" fmla="*/ 23065 h 187734"/>
                  <a:gd name="connsiteX36" fmla="*/ 168424 w 387808"/>
                  <a:gd name="connsiteY36" fmla="*/ 20919 h 187734"/>
                  <a:gd name="connsiteX37" fmla="*/ 168424 w 387808"/>
                  <a:gd name="connsiteY37" fmla="*/ 20919 h 187734"/>
                  <a:gd name="connsiteX38" fmla="*/ 170034 w 387808"/>
                  <a:gd name="connsiteY38" fmla="*/ 18773 h 187734"/>
                  <a:gd name="connsiteX39" fmla="*/ 171106 w 387808"/>
                  <a:gd name="connsiteY39" fmla="*/ 17164 h 187734"/>
                  <a:gd name="connsiteX40" fmla="*/ 172716 w 387808"/>
                  <a:gd name="connsiteY40" fmla="*/ 14482 h 187734"/>
                  <a:gd name="connsiteX41" fmla="*/ 187734 w 387808"/>
                  <a:gd name="connsiteY41" fmla="*/ 51493 h 187734"/>
                  <a:gd name="connsiteX42" fmla="*/ 234400 w 387808"/>
                  <a:gd name="connsiteY42" fmla="*/ 25746 h 187734"/>
                  <a:gd name="connsiteX43" fmla="*/ 240836 w 387808"/>
                  <a:gd name="connsiteY43" fmla="*/ 25210 h 187734"/>
                  <a:gd name="connsiteX44" fmla="*/ 250491 w 387808"/>
                  <a:gd name="connsiteY44" fmla="*/ 24674 h 187734"/>
                  <a:gd name="connsiteX45" fmla="*/ 256391 w 387808"/>
                  <a:gd name="connsiteY45" fmla="*/ 24137 h 187734"/>
                  <a:gd name="connsiteX46" fmla="*/ 256928 w 387808"/>
                  <a:gd name="connsiteY46" fmla="*/ 24137 h 187734"/>
                  <a:gd name="connsiteX47" fmla="*/ 266046 w 387808"/>
                  <a:gd name="connsiteY47" fmla="*/ 23065 h 187734"/>
                  <a:gd name="connsiteX48" fmla="*/ 274628 w 387808"/>
                  <a:gd name="connsiteY48" fmla="*/ 21992 h 187734"/>
                  <a:gd name="connsiteX49" fmla="*/ 284283 w 387808"/>
                  <a:gd name="connsiteY49" fmla="*/ 20919 h 187734"/>
                  <a:gd name="connsiteX50" fmla="*/ 295011 w 387808"/>
                  <a:gd name="connsiteY50" fmla="*/ 19310 h 187734"/>
                  <a:gd name="connsiteX51" fmla="*/ 297693 w 387808"/>
                  <a:gd name="connsiteY51" fmla="*/ 18773 h 187734"/>
                  <a:gd name="connsiteX52" fmla="*/ 308957 w 387808"/>
                  <a:gd name="connsiteY52" fmla="*/ 17164 h 187734"/>
                  <a:gd name="connsiteX53" fmla="*/ 319685 w 387808"/>
                  <a:gd name="connsiteY53" fmla="*/ 15555 h 187734"/>
                  <a:gd name="connsiteX54" fmla="*/ 333631 w 387808"/>
                  <a:gd name="connsiteY54" fmla="*/ 13410 h 187734"/>
                  <a:gd name="connsiteX55" fmla="*/ 357768 w 387808"/>
                  <a:gd name="connsiteY55" fmla="*/ 8046 h 187734"/>
                  <a:gd name="connsiteX56" fmla="*/ 362059 w 387808"/>
                  <a:gd name="connsiteY56" fmla="*/ 6437 h 187734"/>
                  <a:gd name="connsiteX57" fmla="*/ 363132 w 387808"/>
                  <a:gd name="connsiteY57" fmla="*/ 5900 h 187734"/>
                  <a:gd name="connsiteX58" fmla="*/ 364741 w 387808"/>
                  <a:gd name="connsiteY58" fmla="*/ 5364 h 187734"/>
                  <a:gd name="connsiteX59" fmla="*/ 366350 w 387808"/>
                  <a:gd name="connsiteY59" fmla="*/ 4827 h 187734"/>
                  <a:gd name="connsiteX60" fmla="*/ 367959 w 387808"/>
                  <a:gd name="connsiteY60" fmla="*/ 4291 h 187734"/>
                  <a:gd name="connsiteX61" fmla="*/ 369568 w 387808"/>
                  <a:gd name="connsiteY61" fmla="*/ 3755 h 187734"/>
                  <a:gd name="connsiteX62" fmla="*/ 371714 w 387808"/>
                  <a:gd name="connsiteY62" fmla="*/ 2682 h 187734"/>
                  <a:gd name="connsiteX63" fmla="*/ 373859 w 387808"/>
                  <a:gd name="connsiteY63" fmla="*/ 1073 h 187734"/>
                  <a:gd name="connsiteX64" fmla="*/ 375468 w 387808"/>
                  <a:gd name="connsiteY64" fmla="*/ 0 h 187734"/>
                  <a:gd name="connsiteX65" fmla="*/ 387805 w 387808"/>
                  <a:gd name="connsiteY65" fmla="*/ 168424 h 18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7808" h="187734">
                    <a:moveTo>
                      <a:pt x="387805" y="168424"/>
                    </a:moveTo>
                    <a:cubicBezTo>
                      <a:pt x="372250" y="172179"/>
                      <a:pt x="356695" y="175397"/>
                      <a:pt x="340603" y="178079"/>
                    </a:cubicBezTo>
                    <a:cubicBezTo>
                      <a:pt x="332021" y="179688"/>
                      <a:pt x="323976" y="180761"/>
                      <a:pt x="315393" y="181834"/>
                    </a:cubicBezTo>
                    <a:cubicBezTo>
                      <a:pt x="303593" y="183443"/>
                      <a:pt x="291793" y="184516"/>
                      <a:pt x="279992" y="185589"/>
                    </a:cubicBezTo>
                    <a:cubicBezTo>
                      <a:pt x="276237" y="186125"/>
                      <a:pt x="273019" y="186125"/>
                      <a:pt x="269265" y="186125"/>
                    </a:cubicBezTo>
                    <a:cubicBezTo>
                      <a:pt x="267655" y="186125"/>
                      <a:pt x="265510" y="186125"/>
                      <a:pt x="263901" y="186661"/>
                    </a:cubicBezTo>
                    <a:cubicBezTo>
                      <a:pt x="254782" y="187198"/>
                      <a:pt x="245664" y="187734"/>
                      <a:pt x="236009" y="187734"/>
                    </a:cubicBezTo>
                    <a:cubicBezTo>
                      <a:pt x="234936" y="187734"/>
                      <a:pt x="234400" y="187734"/>
                      <a:pt x="233327" y="187734"/>
                    </a:cubicBezTo>
                    <a:cubicBezTo>
                      <a:pt x="230645" y="187734"/>
                      <a:pt x="227427" y="187734"/>
                      <a:pt x="224208" y="187734"/>
                    </a:cubicBezTo>
                    <a:cubicBezTo>
                      <a:pt x="190416" y="187734"/>
                      <a:pt x="157160" y="185052"/>
                      <a:pt x="124441" y="180225"/>
                    </a:cubicBezTo>
                    <a:cubicBezTo>
                      <a:pt x="118541" y="179152"/>
                      <a:pt x="112104" y="178616"/>
                      <a:pt x="106204" y="177543"/>
                    </a:cubicBezTo>
                    <a:cubicBezTo>
                      <a:pt x="69730" y="171106"/>
                      <a:pt x="34329" y="161988"/>
                      <a:pt x="0" y="149651"/>
                    </a:cubicBezTo>
                    <a:cubicBezTo>
                      <a:pt x="1073" y="109959"/>
                      <a:pt x="1609" y="69193"/>
                      <a:pt x="12337" y="32183"/>
                    </a:cubicBezTo>
                    <a:cubicBezTo>
                      <a:pt x="12337" y="32183"/>
                      <a:pt x="12337" y="32183"/>
                      <a:pt x="12337" y="32183"/>
                    </a:cubicBezTo>
                    <a:cubicBezTo>
                      <a:pt x="13946" y="33792"/>
                      <a:pt x="16092" y="34865"/>
                      <a:pt x="18237" y="35401"/>
                    </a:cubicBezTo>
                    <a:lnTo>
                      <a:pt x="18237" y="35401"/>
                    </a:lnTo>
                    <a:cubicBezTo>
                      <a:pt x="19310" y="35401"/>
                      <a:pt x="20383" y="35401"/>
                      <a:pt x="21455" y="34865"/>
                    </a:cubicBezTo>
                    <a:cubicBezTo>
                      <a:pt x="20383" y="35938"/>
                      <a:pt x="19846" y="37010"/>
                      <a:pt x="19310" y="38620"/>
                    </a:cubicBezTo>
                    <a:cubicBezTo>
                      <a:pt x="18773" y="39692"/>
                      <a:pt x="18773" y="41302"/>
                      <a:pt x="18773" y="42911"/>
                    </a:cubicBezTo>
                    <a:cubicBezTo>
                      <a:pt x="18773" y="45593"/>
                      <a:pt x="19310" y="48811"/>
                      <a:pt x="21455" y="50420"/>
                    </a:cubicBezTo>
                    <a:cubicBezTo>
                      <a:pt x="23064" y="51493"/>
                      <a:pt x="24674" y="51493"/>
                      <a:pt x="26819" y="50956"/>
                    </a:cubicBezTo>
                    <a:cubicBezTo>
                      <a:pt x="27892" y="50956"/>
                      <a:pt x="28965" y="50956"/>
                      <a:pt x="30038" y="50420"/>
                    </a:cubicBezTo>
                    <a:cubicBezTo>
                      <a:pt x="32719" y="50420"/>
                      <a:pt x="35401" y="49884"/>
                      <a:pt x="37547" y="48811"/>
                    </a:cubicBezTo>
                    <a:cubicBezTo>
                      <a:pt x="37547" y="48811"/>
                      <a:pt x="37547" y="48811"/>
                      <a:pt x="37010" y="48811"/>
                    </a:cubicBezTo>
                    <a:cubicBezTo>
                      <a:pt x="37010" y="48811"/>
                      <a:pt x="37010" y="48811"/>
                      <a:pt x="37010" y="48811"/>
                    </a:cubicBezTo>
                    <a:cubicBezTo>
                      <a:pt x="35401" y="50420"/>
                      <a:pt x="34329" y="52566"/>
                      <a:pt x="34329" y="54711"/>
                    </a:cubicBezTo>
                    <a:cubicBezTo>
                      <a:pt x="34865" y="57393"/>
                      <a:pt x="37010" y="60075"/>
                      <a:pt x="40229" y="60611"/>
                    </a:cubicBezTo>
                    <a:cubicBezTo>
                      <a:pt x="41302" y="60611"/>
                      <a:pt x="41838" y="60611"/>
                      <a:pt x="42911" y="60611"/>
                    </a:cubicBezTo>
                    <a:cubicBezTo>
                      <a:pt x="46665" y="60611"/>
                      <a:pt x="50956" y="60075"/>
                      <a:pt x="54711" y="59539"/>
                    </a:cubicBezTo>
                    <a:cubicBezTo>
                      <a:pt x="55784" y="59539"/>
                      <a:pt x="57393" y="59002"/>
                      <a:pt x="58466" y="59002"/>
                    </a:cubicBezTo>
                    <a:cubicBezTo>
                      <a:pt x="56857" y="59539"/>
                      <a:pt x="55784" y="61148"/>
                      <a:pt x="55784" y="62757"/>
                    </a:cubicBezTo>
                    <a:cubicBezTo>
                      <a:pt x="55784" y="64366"/>
                      <a:pt x="56320" y="66511"/>
                      <a:pt x="57929" y="67048"/>
                    </a:cubicBezTo>
                    <a:cubicBezTo>
                      <a:pt x="59539" y="67584"/>
                      <a:pt x="61148" y="67048"/>
                      <a:pt x="62757" y="67048"/>
                    </a:cubicBezTo>
                    <a:cubicBezTo>
                      <a:pt x="93867" y="60075"/>
                      <a:pt x="124441" y="48274"/>
                      <a:pt x="152333" y="33256"/>
                    </a:cubicBezTo>
                    <a:cubicBezTo>
                      <a:pt x="157160" y="30574"/>
                      <a:pt x="161988" y="27892"/>
                      <a:pt x="165742" y="24137"/>
                    </a:cubicBezTo>
                    <a:cubicBezTo>
                      <a:pt x="166279" y="23601"/>
                      <a:pt x="166815" y="23065"/>
                      <a:pt x="166815" y="23065"/>
                    </a:cubicBezTo>
                    <a:cubicBezTo>
                      <a:pt x="167352" y="22528"/>
                      <a:pt x="167888" y="21992"/>
                      <a:pt x="168424" y="20919"/>
                    </a:cubicBezTo>
                    <a:lnTo>
                      <a:pt x="168424" y="20919"/>
                    </a:lnTo>
                    <a:cubicBezTo>
                      <a:pt x="168961" y="20383"/>
                      <a:pt x="169497" y="19846"/>
                      <a:pt x="170034" y="18773"/>
                    </a:cubicBezTo>
                    <a:cubicBezTo>
                      <a:pt x="170570" y="18237"/>
                      <a:pt x="170570" y="17701"/>
                      <a:pt x="171106" y="17164"/>
                    </a:cubicBezTo>
                    <a:cubicBezTo>
                      <a:pt x="171643" y="16091"/>
                      <a:pt x="172179" y="15555"/>
                      <a:pt x="172716" y="14482"/>
                    </a:cubicBezTo>
                    <a:cubicBezTo>
                      <a:pt x="177543" y="26819"/>
                      <a:pt x="182370" y="39156"/>
                      <a:pt x="187734" y="51493"/>
                    </a:cubicBezTo>
                    <a:cubicBezTo>
                      <a:pt x="203289" y="42911"/>
                      <a:pt x="218844" y="34328"/>
                      <a:pt x="234400" y="25746"/>
                    </a:cubicBezTo>
                    <a:cubicBezTo>
                      <a:pt x="236545" y="25746"/>
                      <a:pt x="238691" y="25746"/>
                      <a:pt x="240836" y="25210"/>
                    </a:cubicBezTo>
                    <a:cubicBezTo>
                      <a:pt x="244054" y="25210"/>
                      <a:pt x="247273" y="24674"/>
                      <a:pt x="250491" y="24674"/>
                    </a:cubicBezTo>
                    <a:cubicBezTo>
                      <a:pt x="252637" y="24674"/>
                      <a:pt x="254246" y="24137"/>
                      <a:pt x="256391" y="24137"/>
                    </a:cubicBezTo>
                    <a:cubicBezTo>
                      <a:pt x="256391" y="24137"/>
                      <a:pt x="256928" y="24137"/>
                      <a:pt x="256928" y="24137"/>
                    </a:cubicBezTo>
                    <a:cubicBezTo>
                      <a:pt x="260146" y="23601"/>
                      <a:pt x="263364" y="23601"/>
                      <a:pt x="266046" y="23065"/>
                    </a:cubicBezTo>
                    <a:cubicBezTo>
                      <a:pt x="268728" y="22528"/>
                      <a:pt x="271946" y="22528"/>
                      <a:pt x="274628" y="21992"/>
                    </a:cubicBezTo>
                    <a:cubicBezTo>
                      <a:pt x="277847" y="21455"/>
                      <a:pt x="281065" y="21455"/>
                      <a:pt x="284283" y="20919"/>
                    </a:cubicBezTo>
                    <a:cubicBezTo>
                      <a:pt x="288038" y="20383"/>
                      <a:pt x="291256" y="19846"/>
                      <a:pt x="295011" y="19310"/>
                    </a:cubicBezTo>
                    <a:cubicBezTo>
                      <a:pt x="296084" y="19310"/>
                      <a:pt x="296620" y="19310"/>
                      <a:pt x="297693" y="18773"/>
                    </a:cubicBezTo>
                    <a:cubicBezTo>
                      <a:pt x="301448" y="18237"/>
                      <a:pt x="305202" y="17701"/>
                      <a:pt x="308957" y="17164"/>
                    </a:cubicBezTo>
                    <a:cubicBezTo>
                      <a:pt x="312711" y="16628"/>
                      <a:pt x="315930" y="16091"/>
                      <a:pt x="319685" y="15555"/>
                    </a:cubicBezTo>
                    <a:cubicBezTo>
                      <a:pt x="324512" y="15019"/>
                      <a:pt x="328803" y="13946"/>
                      <a:pt x="333631" y="13410"/>
                    </a:cubicBezTo>
                    <a:cubicBezTo>
                      <a:pt x="341676" y="12337"/>
                      <a:pt x="349722" y="10728"/>
                      <a:pt x="357768" y="8046"/>
                    </a:cubicBezTo>
                    <a:cubicBezTo>
                      <a:pt x="359377" y="7509"/>
                      <a:pt x="360450" y="6973"/>
                      <a:pt x="362059" y="6437"/>
                    </a:cubicBezTo>
                    <a:cubicBezTo>
                      <a:pt x="362595" y="6437"/>
                      <a:pt x="363132" y="5900"/>
                      <a:pt x="363132" y="5900"/>
                    </a:cubicBezTo>
                    <a:cubicBezTo>
                      <a:pt x="363668" y="5900"/>
                      <a:pt x="364204" y="5364"/>
                      <a:pt x="364741" y="5364"/>
                    </a:cubicBezTo>
                    <a:cubicBezTo>
                      <a:pt x="365277" y="5364"/>
                      <a:pt x="365814" y="4827"/>
                      <a:pt x="366350" y="4827"/>
                    </a:cubicBezTo>
                    <a:cubicBezTo>
                      <a:pt x="366886" y="4827"/>
                      <a:pt x="367423" y="4291"/>
                      <a:pt x="367959" y="4291"/>
                    </a:cubicBezTo>
                    <a:cubicBezTo>
                      <a:pt x="368495" y="4291"/>
                      <a:pt x="369032" y="3755"/>
                      <a:pt x="369568" y="3755"/>
                    </a:cubicBezTo>
                    <a:cubicBezTo>
                      <a:pt x="370105" y="3218"/>
                      <a:pt x="370641" y="3218"/>
                      <a:pt x="371714" y="2682"/>
                    </a:cubicBezTo>
                    <a:cubicBezTo>
                      <a:pt x="372250" y="2146"/>
                      <a:pt x="373323" y="1609"/>
                      <a:pt x="373859" y="1073"/>
                    </a:cubicBezTo>
                    <a:cubicBezTo>
                      <a:pt x="374396" y="536"/>
                      <a:pt x="374932" y="536"/>
                      <a:pt x="375468" y="0"/>
                    </a:cubicBezTo>
                    <a:cubicBezTo>
                      <a:pt x="388342" y="62757"/>
                      <a:pt x="387805" y="108349"/>
                      <a:pt x="387805" y="168424"/>
                    </a:cubicBezTo>
                    <a:close/>
                  </a:path>
                </a:pathLst>
              </a:custGeom>
              <a:solidFill>
                <a:srgbClr val="000000"/>
              </a:solidFill>
              <a:ln w="5348" cap="flat">
                <a:noFill/>
                <a:prstDash val="solid"/>
                <a:miter/>
              </a:ln>
            </p:spPr>
            <p:txBody>
              <a:bodyPr rtlCol="0" anchor="ctr"/>
              <a:lstStyle/>
              <a:p>
                <a:endParaRPr lang="en-ID"/>
              </a:p>
            </p:txBody>
          </p:sp>
          <p:grpSp>
            <p:nvGrpSpPr>
              <p:cNvPr id="448" name="Graphic 120">
                <a:extLst>
                  <a:ext uri="{FF2B5EF4-FFF2-40B4-BE49-F238E27FC236}">
                    <a16:creationId xmlns:a16="http://schemas.microsoft.com/office/drawing/2014/main" id="{54412493-D4E3-4A9B-A988-80F43FD5B22B}"/>
                  </a:ext>
                </a:extLst>
              </p:cNvPr>
              <p:cNvGrpSpPr/>
              <p:nvPr/>
            </p:nvGrpSpPr>
            <p:grpSpPr>
              <a:xfrm>
                <a:off x="2323747" y="3704217"/>
                <a:ext cx="122097" cy="147505"/>
                <a:chOff x="2323747" y="3704217"/>
                <a:chExt cx="122097" cy="147505"/>
              </a:xfrm>
              <a:solidFill>
                <a:srgbClr val="B08874"/>
              </a:solidFill>
            </p:grpSpPr>
            <p:sp>
              <p:nvSpPr>
                <p:cNvPr id="488" name="Freeform: Shape 487">
                  <a:extLst>
                    <a:ext uri="{FF2B5EF4-FFF2-40B4-BE49-F238E27FC236}">
                      <a16:creationId xmlns:a16="http://schemas.microsoft.com/office/drawing/2014/main" id="{CB434180-8DDD-467A-AB08-A3AAD31C57B4}"/>
                    </a:ext>
                  </a:extLst>
                </p:cNvPr>
                <p:cNvSpPr/>
                <p:nvPr/>
              </p:nvSpPr>
              <p:spPr>
                <a:xfrm>
                  <a:off x="2385233" y="3820612"/>
                  <a:ext cx="48810" cy="31110"/>
                </a:xfrm>
                <a:custGeom>
                  <a:avLst/>
                  <a:gdLst>
                    <a:gd name="connsiteX0" fmla="*/ 16092 w 48810"/>
                    <a:gd name="connsiteY0" fmla="*/ 18773 h 31110"/>
                    <a:gd name="connsiteX1" fmla="*/ 0 w 48810"/>
                    <a:gd name="connsiteY1" fmla="*/ 27892 h 31110"/>
                    <a:gd name="connsiteX2" fmla="*/ 3755 w 48810"/>
                    <a:gd name="connsiteY2" fmla="*/ 27356 h 31110"/>
                    <a:gd name="connsiteX3" fmla="*/ 1073 w 48810"/>
                    <a:gd name="connsiteY3" fmla="*/ 31110 h 31110"/>
                    <a:gd name="connsiteX4" fmla="*/ 18773 w 48810"/>
                    <a:gd name="connsiteY4" fmla="*/ 22528 h 31110"/>
                    <a:gd name="connsiteX5" fmla="*/ 40229 w 48810"/>
                    <a:gd name="connsiteY5" fmla="*/ 6973 h 31110"/>
                    <a:gd name="connsiteX6" fmla="*/ 48811 w 48810"/>
                    <a:gd name="connsiteY6" fmla="*/ 0 h 31110"/>
                    <a:gd name="connsiteX7" fmla="*/ 39156 w 48810"/>
                    <a:gd name="connsiteY7" fmla="*/ 5364 h 31110"/>
                    <a:gd name="connsiteX8" fmla="*/ 16092 w 48810"/>
                    <a:gd name="connsiteY8" fmla="*/ 18773 h 3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 h="31110">
                      <a:moveTo>
                        <a:pt x="16092" y="18773"/>
                      </a:moveTo>
                      <a:cubicBezTo>
                        <a:pt x="10191" y="22528"/>
                        <a:pt x="4827" y="25210"/>
                        <a:pt x="0" y="27892"/>
                      </a:cubicBezTo>
                      <a:cubicBezTo>
                        <a:pt x="1073" y="27892"/>
                        <a:pt x="2682" y="27356"/>
                        <a:pt x="3755" y="27356"/>
                      </a:cubicBezTo>
                      <a:cubicBezTo>
                        <a:pt x="2146" y="27892"/>
                        <a:pt x="1073" y="29501"/>
                        <a:pt x="1073" y="31110"/>
                      </a:cubicBezTo>
                      <a:cubicBezTo>
                        <a:pt x="6437" y="28965"/>
                        <a:pt x="12337" y="26283"/>
                        <a:pt x="18773" y="22528"/>
                      </a:cubicBezTo>
                      <a:cubicBezTo>
                        <a:pt x="27892" y="17164"/>
                        <a:pt x="34865" y="11264"/>
                        <a:pt x="40229" y="6973"/>
                      </a:cubicBezTo>
                      <a:cubicBezTo>
                        <a:pt x="45593" y="2682"/>
                        <a:pt x="48811" y="0"/>
                        <a:pt x="48811" y="0"/>
                      </a:cubicBezTo>
                      <a:cubicBezTo>
                        <a:pt x="48811" y="0"/>
                        <a:pt x="45056" y="1609"/>
                        <a:pt x="39156" y="5364"/>
                      </a:cubicBezTo>
                      <a:cubicBezTo>
                        <a:pt x="32719" y="8582"/>
                        <a:pt x="24674" y="13410"/>
                        <a:pt x="16092" y="18773"/>
                      </a:cubicBezTo>
                      <a:close/>
                    </a:path>
                  </a:pathLst>
                </a:custGeom>
                <a:solidFill>
                  <a:srgbClr val="B08874"/>
                </a:solidFill>
                <a:ln w="5348"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42FDF31C-663A-4B79-9D8A-2924DA3AB92D}"/>
                    </a:ext>
                  </a:extLst>
                </p:cNvPr>
                <p:cNvSpPr/>
                <p:nvPr/>
              </p:nvSpPr>
              <p:spPr>
                <a:xfrm>
                  <a:off x="2360023" y="3805593"/>
                  <a:ext cx="52029" cy="33255"/>
                </a:xfrm>
                <a:custGeom>
                  <a:avLst/>
                  <a:gdLst>
                    <a:gd name="connsiteX0" fmla="*/ 52029 w 52029"/>
                    <a:gd name="connsiteY0" fmla="*/ 0 h 33255"/>
                    <a:gd name="connsiteX1" fmla="*/ 43447 w 52029"/>
                    <a:gd name="connsiteY1" fmla="*/ 5364 h 33255"/>
                    <a:gd name="connsiteX2" fmla="*/ 23065 w 52029"/>
                    <a:gd name="connsiteY2" fmla="*/ 18237 h 33255"/>
                    <a:gd name="connsiteX3" fmla="*/ 2682 w 52029"/>
                    <a:gd name="connsiteY3" fmla="*/ 31647 h 33255"/>
                    <a:gd name="connsiteX4" fmla="*/ 0 w 52029"/>
                    <a:gd name="connsiteY4" fmla="*/ 33256 h 33255"/>
                    <a:gd name="connsiteX5" fmla="*/ 7509 w 52029"/>
                    <a:gd name="connsiteY5" fmla="*/ 31647 h 33255"/>
                    <a:gd name="connsiteX6" fmla="*/ 6973 w 52029"/>
                    <a:gd name="connsiteY6" fmla="*/ 31647 h 33255"/>
                    <a:gd name="connsiteX7" fmla="*/ 24674 w 52029"/>
                    <a:gd name="connsiteY7" fmla="*/ 21992 h 33255"/>
                    <a:gd name="connsiteX8" fmla="*/ 43984 w 52029"/>
                    <a:gd name="connsiteY8" fmla="*/ 6973 h 33255"/>
                    <a:gd name="connsiteX9" fmla="*/ 52029 w 52029"/>
                    <a:gd name="connsiteY9"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29" h="33255">
                      <a:moveTo>
                        <a:pt x="52029" y="0"/>
                      </a:moveTo>
                      <a:cubicBezTo>
                        <a:pt x="52029" y="0"/>
                        <a:pt x="48811" y="2146"/>
                        <a:pt x="43447" y="5364"/>
                      </a:cubicBezTo>
                      <a:cubicBezTo>
                        <a:pt x="38083" y="8582"/>
                        <a:pt x="31110" y="13410"/>
                        <a:pt x="23065" y="18237"/>
                      </a:cubicBezTo>
                      <a:cubicBezTo>
                        <a:pt x="15019" y="23601"/>
                        <a:pt x="8046" y="27892"/>
                        <a:pt x="2682" y="31647"/>
                      </a:cubicBezTo>
                      <a:cubicBezTo>
                        <a:pt x="1609" y="32183"/>
                        <a:pt x="1073" y="32719"/>
                        <a:pt x="0" y="33256"/>
                      </a:cubicBezTo>
                      <a:cubicBezTo>
                        <a:pt x="2682" y="33256"/>
                        <a:pt x="5364" y="32719"/>
                        <a:pt x="7509" y="31647"/>
                      </a:cubicBezTo>
                      <a:cubicBezTo>
                        <a:pt x="7509" y="31647"/>
                        <a:pt x="7509" y="31647"/>
                        <a:pt x="6973" y="31647"/>
                      </a:cubicBezTo>
                      <a:cubicBezTo>
                        <a:pt x="12337" y="29501"/>
                        <a:pt x="18237" y="25746"/>
                        <a:pt x="24674" y="21992"/>
                      </a:cubicBezTo>
                      <a:cubicBezTo>
                        <a:pt x="32719" y="16628"/>
                        <a:pt x="39156" y="11264"/>
                        <a:pt x="43984" y="6973"/>
                      </a:cubicBezTo>
                      <a:cubicBezTo>
                        <a:pt x="49347" y="2682"/>
                        <a:pt x="52029" y="0"/>
                        <a:pt x="52029" y="0"/>
                      </a:cubicBezTo>
                      <a:close/>
                    </a:path>
                  </a:pathLst>
                </a:custGeom>
                <a:solidFill>
                  <a:srgbClr val="B08874"/>
                </a:solidFill>
                <a:ln w="5348"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46ADEE56-E0B2-42E6-A707-33D142367006}"/>
                    </a:ext>
                  </a:extLst>
                </p:cNvPr>
                <p:cNvSpPr/>
                <p:nvPr/>
              </p:nvSpPr>
              <p:spPr>
                <a:xfrm>
                  <a:off x="2347687" y="3782529"/>
                  <a:ext cx="53101" cy="44519"/>
                </a:xfrm>
                <a:custGeom>
                  <a:avLst/>
                  <a:gdLst>
                    <a:gd name="connsiteX0" fmla="*/ 20383 w 53101"/>
                    <a:gd name="connsiteY0" fmla="*/ 30574 h 44519"/>
                    <a:gd name="connsiteX1" fmla="*/ 43984 w 53101"/>
                    <a:gd name="connsiteY1" fmla="*/ 9655 h 44519"/>
                    <a:gd name="connsiteX2" fmla="*/ 53102 w 53101"/>
                    <a:gd name="connsiteY2" fmla="*/ 0 h 44519"/>
                    <a:gd name="connsiteX3" fmla="*/ 42374 w 53101"/>
                    <a:gd name="connsiteY3" fmla="*/ 7509 h 44519"/>
                    <a:gd name="connsiteX4" fmla="*/ 17164 w 53101"/>
                    <a:gd name="connsiteY4" fmla="*/ 26819 h 44519"/>
                    <a:gd name="connsiteX5" fmla="*/ 0 w 53101"/>
                    <a:gd name="connsiteY5" fmla="*/ 41302 h 44519"/>
                    <a:gd name="connsiteX6" fmla="*/ 3218 w 53101"/>
                    <a:gd name="connsiteY6" fmla="*/ 40765 h 44519"/>
                    <a:gd name="connsiteX7" fmla="*/ 1073 w 53101"/>
                    <a:gd name="connsiteY7" fmla="*/ 44520 h 44519"/>
                    <a:gd name="connsiteX8" fmla="*/ 20383 w 53101"/>
                    <a:gd name="connsiteY8" fmla="*/ 30574 h 4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01" h="44519">
                      <a:moveTo>
                        <a:pt x="20383" y="30574"/>
                      </a:moveTo>
                      <a:cubicBezTo>
                        <a:pt x="30038" y="22528"/>
                        <a:pt x="38083" y="15019"/>
                        <a:pt x="43984" y="9655"/>
                      </a:cubicBezTo>
                      <a:cubicBezTo>
                        <a:pt x="49347" y="4291"/>
                        <a:pt x="52566" y="536"/>
                        <a:pt x="53102" y="0"/>
                      </a:cubicBezTo>
                      <a:cubicBezTo>
                        <a:pt x="52566" y="536"/>
                        <a:pt x="48811" y="3218"/>
                        <a:pt x="42374" y="7509"/>
                      </a:cubicBezTo>
                      <a:cubicBezTo>
                        <a:pt x="35938" y="12337"/>
                        <a:pt x="26819" y="19310"/>
                        <a:pt x="17164" y="26819"/>
                      </a:cubicBezTo>
                      <a:cubicBezTo>
                        <a:pt x="10728" y="32183"/>
                        <a:pt x="4827" y="37011"/>
                        <a:pt x="0" y="41302"/>
                      </a:cubicBezTo>
                      <a:cubicBezTo>
                        <a:pt x="1073" y="41302"/>
                        <a:pt x="2146" y="41302"/>
                        <a:pt x="3218" y="40765"/>
                      </a:cubicBezTo>
                      <a:cubicBezTo>
                        <a:pt x="2146" y="41838"/>
                        <a:pt x="1609" y="42911"/>
                        <a:pt x="1073" y="44520"/>
                      </a:cubicBezTo>
                      <a:cubicBezTo>
                        <a:pt x="6973" y="40765"/>
                        <a:pt x="13946" y="35938"/>
                        <a:pt x="20383" y="30574"/>
                      </a:cubicBezTo>
                      <a:close/>
                    </a:path>
                  </a:pathLst>
                </a:custGeom>
                <a:solidFill>
                  <a:srgbClr val="B08874"/>
                </a:solidFill>
                <a:ln w="5348"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EB75D36B-AAC4-4BA5-ABE7-DC1806F34E38}"/>
                    </a:ext>
                  </a:extLst>
                </p:cNvPr>
                <p:cNvSpPr/>
                <p:nvPr/>
              </p:nvSpPr>
              <p:spPr>
                <a:xfrm>
                  <a:off x="2323747" y="3704217"/>
                  <a:ext cx="122097" cy="103521"/>
                </a:xfrm>
                <a:custGeom>
                  <a:avLst/>
                  <a:gdLst>
                    <a:gd name="connsiteX0" fmla="*/ 121025 w 122097"/>
                    <a:gd name="connsiteY0" fmla="*/ 32183 h 103521"/>
                    <a:gd name="connsiteX1" fmla="*/ 115661 w 122097"/>
                    <a:gd name="connsiteY1" fmla="*/ 25746 h 103521"/>
                    <a:gd name="connsiteX2" fmla="*/ 115661 w 122097"/>
                    <a:gd name="connsiteY2" fmla="*/ 31647 h 103521"/>
                    <a:gd name="connsiteX3" fmla="*/ 112443 w 122097"/>
                    <a:gd name="connsiteY3" fmla="*/ 34865 h 103521"/>
                    <a:gd name="connsiteX4" fmla="*/ 90451 w 122097"/>
                    <a:gd name="connsiteY4" fmla="*/ 36474 h 103521"/>
                    <a:gd name="connsiteX5" fmla="*/ 84014 w 122097"/>
                    <a:gd name="connsiteY5" fmla="*/ 31647 h 103521"/>
                    <a:gd name="connsiteX6" fmla="*/ 82942 w 122097"/>
                    <a:gd name="connsiteY6" fmla="*/ 30574 h 103521"/>
                    <a:gd name="connsiteX7" fmla="*/ 77578 w 122097"/>
                    <a:gd name="connsiteY7" fmla="*/ 23601 h 103521"/>
                    <a:gd name="connsiteX8" fmla="*/ 75432 w 122097"/>
                    <a:gd name="connsiteY8" fmla="*/ 18773 h 103521"/>
                    <a:gd name="connsiteX9" fmla="*/ 74359 w 122097"/>
                    <a:gd name="connsiteY9" fmla="*/ 13946 h 103521"/>
                    <a:gd name="connsiteX10" fmla="*/ 73823 w 122097"/>
                    <a:gd name="connsiteY10" fmla="*/ 12337 h 103521"/>
                    <a:gd name="connsiteX11" fmla="*/ 73287 w 122097"/>
                    <a:gd name="connsiteY11" fmla="*/ 13946 h 103521"/>
                    <a:gd name="connsiteX12" fmla="*/ 73287 w 122097"/>
                    <a:gd name="connsiteY12" fmla="*/ 19310 h 103521"/>
                    <a:gd name="connsiteX13" fmla="*/ 78114 w 122097"/>
                    <a:gd name="connsiteY13" fmla="*/ 32183 h 103521"/>
                    <a:gd name="connsiteX14" fmla="*/ 75969 w 122097"/>
                    <a:gd name="connsiteY14" fmla="*/ 33792 h 103521"/>
                    <a:gd name="connsiteX15" fmla="*/ 60950 w 122097"/>
                    <a:gd name="connsiteY15" fmla="*/ 45056 h 103521"/>
                    <a:gd name="connsiteX16" fmla="*/ 54513 w 122097"/>
                    <a:gd name="connsiteY16" fmla="*/ 49884 h 103521"/>
                    <a:gd name="connsiteX17" fmla="*/ 52904 w 122097"/>
                    <a:gd name="connsiteY17" fmla="*/ 53638 h 103521"/>
                    <a:gd name="connsiteX18" fmla="*/ 48077 w 122097"/>
                    <a:gd name="connsiteY18" fmla="*/ 59002 h 103521"/>
                    <a:gd name="connsiteX19" fmla="*/ 39495 w 122097"/>
                    <a:gd name="connsiteY19" fmla="*/ 65439 h 103521"/>
                    <a:gd name="connsiteX20" fmla="*/ 29303 w 122097"/>
                    <a:gd name="connsiteY20" fmla="*/ 61684 h 103521"/>
                    <a:gd name="connsiteX21" fmla="*/ 21258 w 122097"/>
                    <a:gd name="connsiteY21" fmla="*/ 51493 h 103521"/>
                    <a:gd name="connsiteX22" fmla="*/ 16430 w 122097"/>
                    <a:gd name="connsiteY22" fmla="*/ 40229 h 103521"/>
                    <a:gd name="connsiteX23" fmla="*/ 15894 w 122097"/>
                    <a:gd name="connsiteY23" fmla="*/ 27892 h 103521"/>
                    <a:gd name="connsiteX24" fmla="*/ 23939 w 122097"/>
                    <a:gd name="connsiteY24" fmla="*/ 7509 h 103521"/>
                    <a:gd name="connsiteX25" fmla="*/ 29840 w 122097"/>
                    <a:gd name="connsiteY25" fmla="*/ 0 h 103521"/>
                    <a:gd name="connsiteX26" fmla="*/ 25549 w 122097"/>
                    <a:gd name="connsiteY26" fmla="*/ 1609 h 103521"/>
                    <a:gd name="connsiteX27" fmla="*/ 12139 w 122097"/>
                    <a:gd name="connsiteY27" fmla="*/ 15019 h 103521"/>
                    <a:gd name="connsiteX28" fmla="*/ 3021 w 122097"/>
                    <a:gd name="connsiteY28" fmla="*/ 34865 h 103521"/>
                    <a:gd name="connsiteX29" fmla="*/ 3021 w 122097"/>
                    <a:gd name="connsiteY29" fmla="*/ 83139 h 103521"/>
                    <a:gd name="connsiteX30" fmla="*/ 5166 w 122097"/>
                    <a:gd name="connsiteY30" fmla="*/ 87430 h 103521"/>
                    <a:gd name="connsiteX31" fmla="*/ 11603 w 122097"/>
                    <a:gd name="connsiteY31" fmla="*/ 97622 h 103521"/>
                    <a:gd name="connsiteX32" fmla="*/ 13212 w 122097"/>
                    <a:gd name="connsiteY32" fmla="*/ 99767 h 103521"/>
                    <a:gd name="connsiteX33" fmla="*/ 13212 w 122097"/>
                    <a:gd name="connsiteY33" fmla="*/ 99767 h 103521"/>
                    <a:gd name="connsiteX34" fmla="*/ 16967 w 122097"/>
                    <a:gd name="connsiteY34" fmla="*/ 103522 h 103521"/>
                    <a:gd name="connsiteX35" fmla="*/ 20721 w 122097"/>
                    <a:gd name="connsiteY35" fmla="*/ 98158 h 103521"/>
                    <a:gd name="connsiteX36" fmla="*/ 57195 w 122097"/>
                    <a:gd name="connsiteY36" fmla="*/ 63293 h 103521"/>
                    <a:gd name="connsiteX37" fmla="*/ 76505 w 122097"/>
                    <a:gd name="connsiteY37" fmla="*/ 47202 h 103521"/>
                    <a:gd name="connsiteX38" fmla="*/ 86160 w 122097"/>
                    <a:gd name="connsiteY38" fmla="*/ 41301 h 103521"/>
                    <a:gd name="connsiteX39" fmla="*/ 86160 w 122097"/>
                    <a:gd name="connsiteY39" fmla="*/ 41301 h 103521"/>
                    <a:gd name="connsiteX40" fmla="*/ 87769 w 122097"/>
                    <a:gd name="connsiteY40" fmla="*/ 40765 h 103521"/>
                    <a:gd name="connsiteX41" fmla="*/ 87769 w 122097"/>
                    <a:gd name="connsiteY41" fmla="*/ 40765 h 103521"/>
                    <a:gd name="connsiteX42" fmla="*/ 96888 w 122097"/>
                    <a:gd name="connsiteY42" fmla="*/ 42911 h 103521"/>
                    <a:gd name="connsiteX43" fmla="*/ 101179 w 122097"/>
                    <a:gd name="connsiteY43" fmla="*/ 42374 h 103521"/>
                    <a:gd name="connsiteX44" fmla="*/ 118343 w 122097"/>
                    <a:gd name="connsiteY44" fmla="*/ 35401 h 103521"/>
                    <a:gd name="connsiteX45" fmla="*/ 122098 w 122097"/>
                    <a:gd name="connsiteY45" fmla="*/ 32719 h 103521"/>
                    <a:gd name="connsiteX46" fmla="*/ 121025 w 122097"/>
                    <a:gd name="connsiteY46" fmla="*/ 32183 h 10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097" h="103521">
                      <a:moveTo>
                        <a:pt x="121025" y="32183"/>
                      </a:moveTo>
                      <a:cubicBezTo>
                        <a:pt x="119416" y="29501"/>
                        <a:pt x="117270" y="27355"/>
                        <a:pt x="115661" y="25746"/>
                      </a:cubicBezTo>
                      <a:cubicBezTo>
                        <a:pt x="116197" y="27892"/>
                        <a:pt x="116734" y="30037"/>
                        <a:pt x="115661" y="31647"/>
                      </a:cubicBezTo>
                      <a:cubicBezTo>
                        <a:pt x="115125" y="32719"/>
                        <a:pt x="113516" y="33792"/>
                        <a:pt x="112443" y="34865"/>
                      </a:cubicBezTo>
                      <a:cubicBezTo>
                        <a:pt x="106006" y="38619"/>
                        <a:pt x="97424" y="39692"/>
                        <a:pt x="90451" y="36474"/>
                      </a:cubicBezTo>
                      <a:cubicBezTo>
                        <a:pt x="88305" y="35401"/>
                        <a:pt x="86160" y="33792"/>
                        <a:pt x="84014" y="31647"/>
                      </a:cubicBezTo>
                      <a:cubicBezTo>
                        <a:pt x="83478" y="31110"/>
                        <a:pt x="83478" y="31110"/>
                        <a:pt x="82942" y="30574"/>
                      </a:cubicBezTo>
                      <a:cubicBezTo>
                        <a:pt x="80796" y="28428"/>
                        <a:pt x="79187" y="25746"/>
                        <a:pt x="77578" y="23601"/>
                      </a:cubicBezTo>
                      <a:cubicBezTo>
                        <a:pt x="76505" y="21992"/>
                        <a:pt x="75969" y="20382"/>
                        <a:pt x="75432" y="18773"/>
                      </a:cubicBezTo>
                      <a:cubicBezTo>
                        <a:pt x="74896" y="16628"/>
                        <a:pt x="74359" y="15019"/>
                        <a:pt x="74359" y="13946"/>
                      </a:cubicBezTo>
                      <a:cubicBezTo>
                        <a:pt x="74359" y="12873"/>
                        <a:pt x="73823" y="12337"/>
                        <a:pt x="73823" y="12337"/>
                      </a:cubicBezTo>
                      <a:cubicBezTo>
                        <a:pt x="73823" y="12337"/>
                        <a:pt x="73823" y="12873"/>
                        <a:pt x="73287" y="13946"/>
                      </a:cubicBezTo>
                      <a:cubicBezTo>
                        <a:pt x="73287" y="15019"/>
                        <a:pt x="72750" y="17164"/>
                        <a:pt x="73287" y="19310"/>
                      </a:cubicBezTo>
                      <a:cubicBezTo>
                        <a:pt x="73287" y="23064"/>
                        <a:pt x="74896" y="27892"/>
                        <a:pt x="78114" y="32183"/>
                      </a:cubicBezTo>
                      <a:cubicBezTo>
                        <a:pt x="77578" y="32183"/>
                        <a:pt x="77041" y="32719"/>
                        <a:pt x="75969" y="33792"/>
                      </a:cubicBezTo>
                      <a:cubicBezTo>
                        <a:pt x="71141" y="38083"/>
                        <a:pt x="66314" y="41838"/>
                        <a:pt x="60950" y="45056"/>
                      </a:cubicBezTo>
                      <a:cubicBezTo>
                        <a:pt x="58804" y="46129"/>
                        <a:pt x="56122" y="47202"/>
                        <a:pt x="54513" y="49884"/>
                      </a:cubicBezTo>
                      <a:cubicBezTo>
                        <a:pt x="53977" y="50956"/>
                        <a:pt x="53441" y="52565"/>
                        <a:pt x="52904" y="53638"/>
                      </a:cubicBezTo>
                      <a:cubicBezTo>
                        <a:pt x="51831" y="55784"/>
                        <a:pt x="49686" y="57393"/>
                        <a:pt x="48077" y="59002"/>
                      </a:cubicBezTo>
                      <a:cubicBezTo>
                        <a:pt x="45395" y="61148"/>
                        <a:pt x="42713" y="63293"/>
                        <a:pt x="39495" y="65439"/>
                      </a:cubicBezTo>
                      <a:cubicBezTo>
                        <a:pt x="35740" y="64366"/>
                        <a:pt x="32522" y="63830"/>
                        <a:pt x="29303" y="61684"/>
                      </a:cubicBezTo>
                      <a:cubicBezTo>
                        <a:pt x="25549" y="59002"/>
                        <a:pt x="23403" y="55247"/>
                        <a:pt x="21258" y="51493"/>
                      </a:cubicBezTo>
                      <a:cubicBezTo>
                        <a:pt x="19112" y="47738"/>
                        <a:pt x="17503" y="44520"/>
                        <a:pt x="16430" y="40229"/>
                      </a:cubicBezTo>
                      <a:cubicBezTo>
                        <a:pt x="15357" y="36474"/>
                        <a:pt x="15357" y="32183"/>
                        <a:pt x="15894" y="27892"/>
                      </a:cubicBezTo>
                      <a:cubicBezTo>
                        <a:pt x="16967" y="20382"/>
                        <a:pt x="19648" y="13410"/>
                        <a:pt x="23939" y="7509"/>
                      </a:cubicBezTo>
                      <a:cubicBezTo>
                        <a:pt x="25549" y="4827"/>
                        <a:pt x="27694" y="2146"/>
                        <a:pt x="29840" y="0"/>
                      </a:cubicBezTo>
                      <a:cubicBezTo>
                        <a:pt x="28230" y="536"/>
                        <a:pt x="27158" y="1073"/>
                        <a:pt x="25549" y="1609"/>
                      </a:cubicBezTo>
                      <a:cubicBezTo>
                        <a:pt x="19648" y="4827"/>
                        <a:pt x="15357" y="9655"/>
                        <a:pt x="12139" y="15019"/>
                      </a:cubicBezTo>
                      <a:cubicBezTo>
                        <a:pt x="8384" y="20919"/>
                        <a:pt x="5166" y="27892"/>
                        <a:pt x="3021" y="34865"/>
                      </a:cubicBezTo>
                      <a:cubicBezTo>
                        <a:pt x="-1271" y="50420"/>
                        <a:pt x="-734" y="67048"/>
                        <a:pt x="3021" y="83139"/>
                      </a:cubicBezTo>
                      <a:cubicBezTo>
                        <a:pt x="3557" y="84748"/>
                        <a:pt x="4093" y="85821"/>
                        <a:pt x="5166" y="87430"/>
                      </a:cubicBezTo>
                      <a:cubicBezTo>
                        <a:pt x="6775" y="91185"/>
                        <a:pt x="8921" y="94403"/>
                        <a:pt x="11603" y="97622"/>
                      </a:cubicBezTo>
                      <a:cubicBezTo>
                        <a:pt x="12139" y="98158"/>
                        <a:pt x="12675" y="99231"/>
                        <a:pt x="13212" y="99767"/>
                      </a:cubicBezTo>
                      <a:cubicBezTo>
                        <a:pt x="13212" y="99767"/>
                        <a:pt x="13212" y="99767"/>
                        <a:pt x="13212" y="99767"/>
                      </a:cubicBezTo>
                      <a:cubicBezTo>
                        <a:pt x="14285" y="100840"/>
                        <a:pt x="15357" y="102449"/>
                        <a:pt x="16967" y="103522"/>
                      </a:cubicBezTo>
                      <a:cubicBezTo>
                        <a:pt x="18039" y="101376"/>
                        <a:pt x="19112" y="99767"/>
                        <a:pt x="20721" y="98158"/>
                      </a:cubicBezTo>
                      <a:cubicBezTo>
                        <a:pt x="30912" y="84748"/>
                        <a:pt x="44322" y="74021"/>
                        <a:pt x="57195" y="63293"/>
                      </a:cubicBezTo>
                      <a:cubicBezTo>
                        <a:pt x="63632" y="57929"/>
                        <a:pt x="70068" y="52565"/>
                        <a:pt x="76505" y="47202"/>
                      </a:cubicBezTo>
                      <a:cubicBezTo>
                        <a:pt x="79187" y="45056"/>
                        <a:pt x="82942" y="42374"/>
                        <a:pt x="86160" y="41301"/>
                      </a:cubicBezTo>
                      <a:lnTo>
                        <a:pt x="86160" y="41301"/>
                      </a:lnTo>
                      <a:cubicBezTo>
                        <a:pt x="86696" y="41301"/>
                        <a:pt x="87233" y="40765"/>
                        <a:pt x="87769" y="40765"/>
                      </a:cubicBezTo>
                      <a:cubicBezTo>
                        <a:pt x="87769" y="40765"/>
                        <a:pt x="87769" y="40765"/>
                        <a:pt x="87769" y="40765"/>
                      </a:cubicBezTo>
                      <a:cubicBezTo>
                        <a:pt x="90987" y="42374"/>
                        <a:pt x="94206" y="42911"/>
                        <a:pt x="96888" y="42911"/>
                      </a:cubicBezTo>
                      <a:cubicBezTo>
                        <a:pt x="98497" y="42911"/>
                        <a:pt x="100106" y="42911"/>
                        <a:pt x="101179" y="42374"/>
                      </a:cubicBezTo>
                      <a:cubicBezTo>
                        <a:pt x="107079" y="42374"/>
                        <a:pt x="113516" y="38619"/>
                        <a:pt x="118343" y="35401"/>
                      </a:cubicBezTo>
                      <a:cubicBezTo>
                        <a:pt x="119416" y="34328"/>
                        <a:pt x="121025" y="33792"/>
                        <a:pt x="122098" y="32719"/>
                      </a:cubicBezTo>
                      <a:cubicBezTo>
                        <a:pt x="121561" y="32183"/>
                        <a:pt x="121561" y="32183"/>
                        <a:pt x="121025" y="32183"/>
                      </a:cubicBezTo>
                      <a:close/>
                    </a:path>
                  </a:pathLst>
                </a:custGeom>
                <a:solidFill>
                  <a:srgbClr val="B08874"/>
                </a:solidFill>
                <a:ln w="5348" cap="flat">
                  <a:noFill/>
                  <a:prstDash val="solid"/>
                  <a:miter/>
                </a:ln>
              </p:spPr>
              <p:txBody>
                <a:bodyPr rtlCol="0" anchor="ctr"/>
                <a:lstStyle/>
                <a:p>
                  <a:endParaRPr lang="en-ID"/>
                </a:p>
              </p:txBody>
            </p:sp>
          </p:grpSp>
          <p:sp>
            <p:nvSpPr>
              <p:cNvPr id="449" name="Freeform: Shape 448">
                <a:extLst>
                  <a:ext uri="{FF2B5EF4-FFF2-40B4-BE49-F238E27FC236}">
                    <a16:creationId xmlns:a16="http://schemas.microsoft.com/office/drawing/2014/main" id="{ACCD1624-DACD-4357-9507-B03E61699E60}"/>
                  </a:ext>
                </a:extLst>
              </p:cNvPr>
              <p:cNvSpPr/>
              <p:nvPr/>
            </p:nvSpPr>
            <p:spPr>
              <a:xfrm>
                <a:off x="2341250" y="3808994"/>
                <a:ext cx="11502" cy="12300"/>
              </a:xfrm>
              <a:custGeom>
                <a:avLst/>
                <a:gdLst>
                  <a:gd name="connsiteX0" fmla="*/ 11264 w 11502"/>
                  <a:gd name="connsiteY0" fmla="*/ 7863 h 12300"/>
                  <a:gd name="connsiteX1" fmla="*/ 11264 w 11502"/>
                  <a:gd name="connsiteY1" fmla="*/ 7863 h 12300"/>
                  <a:gd name="connsiteX2" fmla="*/ 11264 w 11502"/>
                  <a:gd name="connsiteY2" fmla="*/ 8399 h 12300"/>
                  <a:gd name="connsiteX3" fmla="*/ 7509 w 11502"/>
                  <a:gd name="connsiteY3" fmla="*/ 11081 h 12300"/>
                  <a:gd name="connsiteX4" fmla="*/ 6437 w 11502"/>
                  <a:gd name="connsiteY4" fmla="*/ 12154 h 12300"/>
                  <a:gd name="connsiteX5" fmla="*/ 3755 w 11502"/>
                  <a:gd name="connsiteY5" fmla="*/ 11081 h 12300"/>
                  <a:gd name="connsiteX6" fmla="*/ 536 w 11502"/>
                  <a:gd name="connsiteY6" fmla="*/ 7327 h 12300"/>
                  <a:gd name="connsiteX7" fmla="*/ 0 w 11502"/>
                  <a:gd name="connsiteY7" fmla="*/ 6254 h 12300"/>
                  <a:gd name="connsiteX8" fmla="*/ 1073 w 11502"/>
                  <a:gd name="connsiteY8" fmla="*/ 3572 h 12300"/>
                  <a:gd name="connsiteX9" fmla="*/ 3755 w 11502"/>
                  <a:gd name="connsiteY9" fmla="*/ 354 h 12300"/>
                  <a:gd name="connsiteX10" fmla="*/ 5900 w 11502"/>
                  <a:gd name="connsiteY10" fmla="*/ 1963 h 12300"/>
                  <a:gd name="connsiteX11" fmla="*/ 11264 w 11502"/>
                  <a:gd name="connsiteY11" fmla="*/ 7863 h 1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2" h="12300">
                    <a:moveTo>
                      <a:pt x="11264" y="7863"/>
                    </a:moveTo>
                    <a:cubicBezTo>
                      <a:pt x="11264" y="7863"/>
                      <a:pt x="11800" y="7863"/>
                      <a:pt x="11264" y="7863"/>
                    </a:cubicBezTo>
                    <a:cubicBezTo>
                      <a:pt x="11800" y="8399"/>
                      <a:pt x="11264" y="8399"/>
                      <a:pt x="11264" y="8399"/>
                    </a:cubicBezTo>
                    <a:cubicBezTo>
                      <a:pt x="10191" y="9472"/>
                      <a:pt x="9119" y="10545"/>
                      <a:pt x="7509" y="11081"/>
                    </a:cubicBezTo>
                    <a:cubicBezTo>
                      <a:pt x="6973" y="11618"/>
                      <a:pt x="6437" y="11618"/>
                      <a:pt x="6437" y="12154"/>
                    </a:cubicBezTo>
                    <a:cubicBezTo>
                      <a:pt x="5364" y="12691"/>
                      <a:pt x="4291" y="11618"/>
                      <a:pt x="3755" y="11081"/>
                    </a:cubicBezTo>
                    <a:cubicBezTo>
                      <a:pt x="2682" y="10009"/>
                      <a:pt x="1609" y="8936"/>
                      <a:pt x="536" y="7327"/>
                    </a:cubicBezTo>
                    <a:cubicBezTo>
                      <a:pt x="536" y="6790"/>
                      <a:pt x="0" y="6254"/>
                      <a:pt x="0" y="6254"/>
                    </a:cubicBezTo>
                    <a:cubicBezTo>
                      <a:pt x="0" y="5181"/>
                      <a:pt x="536" y="4645"/>
                      <a:pt x="1073" y="3572"/>
                    </a:cubicBezTo>
                    <a:cubicBezTo>
                      <a:pt x="1609" y="2499"/>
                      <a:pt x="2682" y="890"/>
                      <a:pt x="3755" y="354"/>
                    </a:cubicBezTo>
                    <a:cubicBezTo>
                      <a:pt x="5364" y="-719"/>
                      <a:pt x="5364" y="890"/>
                      <a:pt x="5900" y="1963"/>
                    </a:cubicBezTo>
                    <a:cubicBezTo>
                      <a:pt x="7509" y="4108"/>
                      <a:pt x="9119" y="6254"/>
                      <a:pt x="11264" y="7863"/>
                    </a:cubicBezTo>
                    <a:close/>
                  </a:path>
                </a:pathLst>
              </a:custGeom>
              <a:solidFill>
                <a:srgbClr val="FF838C"/>
              </a:solidFill>
              <a:ln w="5348"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A1B35113-9F04-4630-8AAD-9E159A694167}"/>
                  </a:ext>
                </a:extLst>
              </p:cNvPr>
              <p:cNvSpPr/>
              <p:nvPr/>
            </p:nvSpPr>
            <p:spPr>
              <a:xfrm>
                <a:off x="2350369" y="3825976"/>
                <a:ext cx="11264" cy="11800"/>
              </a:xfrm>
              <a:custGeom>
                <a:avLst/>
                <a:gdLst>
                  <a:gd name="connsiteX0" fmla="*/ 11264 w 11264"/>
                  <a:gd name="connsiteY0" fmla="*/ 8046 h 11800"/>
                  <a:gd name="connsiteX1" fmla="*/ 8582 w 11264"/>
                  <a:gd name="connsiteY1" fmla="*/ 10728 h 11800"/>
                  <a:gd name="connsiteX2" fmla="*/ 5364 w 11264"/>
                  <a:gd name="connsiteY2" fmla="*/ 11800 h 11800"/>
                  <a:gd name="connsiteX3" fmla="*/ 2146 w 11264"/>
                  <a:gd name="connsiteY3" fmla="*/ 10728 h 11800"/>
                  <a:gd name="connsiteX4" fmla="*/ 0 w 11264"/>
                  <a:gd name="connsiteY4" fmla="*/ 5900 h 11800"/>
                  <a:gd name="connsiteX5" fmla="*/ 0 w 11264"/>
                  <a:gd name="connsiteY5" fmla="*/ 4827 h 11800"/>
                  <a:gd name="connsiteX6" fmla="*/ 536 w 11264"/>
                  <a:gd name="connsiteY6" fmla="*/ 4291 h 11800"/>
                  <a:gd name="connsiteX7" fmla="*/ 5364 w 11264"/>
                  <a:gd name="connsiteY7" fmla="*/ 0 h 11800"/>
                  <a:gd name="connsiteX8" fmla="*/ 11264 w 11264"/>
                  <a:gd name="connsiteY8" fmla="*/ 8046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4" h="11800">
                    <a:moveTo>
                      <a:pt x="11264" y="8046"/>
                    </a:moveTo>
                    <a:cubicBezTo>
                      <a:pt x="10191" y="8582"/>
                      <a:pt x="9655" y="10191"/>
                      <a:pt x="8582" y="10728"/>
                    </a:cubicBezTo>
                    <a:cubicBezTo>
                      <a:pt x="7509" y="11264"/>
                      <a:pt x="6437" y="11800"/>
                      <a:pt x="5364" y="11800"/>
                    </a:cubicBezTo>
                    <a:cubicBezTo>
                      <a:pt x="4291" y="11800"/>
                      <a:pt x="2682" y="11800"/>
                      <a:pt x="2146" y="10728"/>
                    </a:cubicBezTo>
                    <a:cubicBezTo>
                      <a:pt x="536" y="9655"/>
                      <a:pt x="536" y="8046"/>
                      <a:pt x="0" y="5900"/>
                    </a:cubicBezTo>
                    <a:cubicBezTo>
                      <a:pt x="0" y="5364"/>
                      <a:pt x="0" y="5364"/>
                      <a:pt x="0" y="4827"/>
                    </a:cubicBezTo>
                    <a:cubicBezTo>
                      <a:pt x="0" y="4827"/>
                      <a:pt x="536" y="4291"/>
                      <a:pt x="536" y="4291"/>
                    </a:cubicBezTo>
                    <a:cubicBezTo>
                      <a:pt x="2146" y="2682"/>
                      <a:pt x="3755" y="1073"/>
                      <a:pt x="5364" y="0"/>
                    </a:cubicBezTo>
                    <a:cubicBezTo>
                      <a:pt x="5900" y="3218"/>
                      <a:pt x="7509" y="6437"/>
                      <a:pt x="11264" y="8046"/>
                    </a:cubicBezTo>
                    <a:close/>
                  </a:path>
                </a:pathLst>
              </a:custGeom>
              <a:solidFill>
                <a:srgbClr val="FF838C"/>
              </a:solidFill>
              <a:ln w="5348"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63E054B9-5769-4910-A772-6E19DC6A7AA9}"/>
                  </a:ext>
                </a:extLst>
              </p:cNvPr>
              <p:cNvSpPr/>
              <p:nvPr/>
            </p:nvSpPr>
            <p:spPr>
              <a:xfrm>
                <a:off x="2368174" y="3836703"/>
                <a:ext cx="12768" cy="10543"/>
              </a:xfrm>
              <a:custGeom>
                <a:avLst/>
                <a:gdLst>
                  <a:gd name="connsiteX0" fmla="*/ 12769 w 12768"/>
                  <a:gd name="connsiteY0" fmla="*/ 8582 h 10543"/>
                  <a:gd name="connsiteX1" fmla="*/ 7405 w 12768"/>
                  <a:gd name="connsiteY1" fmla="*/ 10191 h 10543"/>
                  <a:gd name="connsiteX2" fmla="*/ 2041 w 12768"/>
                  <a:gd name="connsiteY2" fmla="*/ 9655 h 10543"/>
                  <a:gd name="connsiteX3" fmla="*/ 432 w 12768"/>
                  <a:gd name="connsiteY3" fmla="*/ 4827 h 10543"/>
                  <a:gd name="connsiteX4" fmla="*/ 2577 w 12768"/>
                  <a:gd name="connsiteY4" fmla="*/ 2682 h 10543"/>
                  <a:gd name="connsiteX5" fmla="*/ 6332 w 12768"/>
                  <a:gd name="connsiteY5" fmla="*/ 0 h 10543"/>
                  <a:gd name="connsiteX6" fmla="*/ 7941 w 12768"/>
                  <a:gd name="connsiteY6" fmla="*/ 2682 h 10543"/>
                  <a:gd name="connsiteX7" fmla="*/ 10087 w 12768"/>
                  <a:gd name="connsiteY7" fmla="*/ 5900 h 10543"/>
                  <a:gd name="connsiteX8" fmla="*/ 12769 w 12768"/>
                  <a:gd name="connsiteY8" fmla="*/ 8582 h 1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8" h="10543">
                    <a:moveTo>
                      <a:pt x="12769" y="8582"/>
                    </a:moveTo>
                    <a:cubicBezTo>
                      <a:pt x="11159" y="9119"/>
                      <a:pt x="9014" y="9655"/>
                      <a:pt x="7405" y="10191"/>
                    </a:cubicBezTo>
                    <a:cubicBezTo>
                      <a:pt x="5796" y="10728"/>
                      <a:pt x="3650" y="10728"/>
                      <a:pt x="2041" y="9655"/>
                    </a:cubicBezTo>
                    <a:cubicBezTo>
                      <a:pt x="432" y="8582"/>
                      <a:pt x="-641" y="6437"/>
                      <a:pt x="432" y="4827"/>
                    </a:cubicBezTo>
                    <a:cubicBezTo>
                      <a:pt x="968" y="3755"/>
                      <a:pt x="1505" y="3218"/>
                      <a:pt x="2577" y="2682"/>
                    </a:cubicBezTo>
                    <a:cubicBezTo>
                      <a:pt x="3650" y="2146"/>
                      <a:pt x="5259" y="0"/>
                      <a:pt x="6332" y="0"/>
                    </a:cubicBezTo>
                    <a:cubicBezTo>
                      <a:pt x="7405" y="0"/>
                      <a:pt x="7941" y="2146"/>
                      <a:pt x="7941" y="2682"/>
                    </a:cubicBezTo>
                    <a:cubicBezTo>
                      <a:pt x="8478" y="3755"/>
                      <a:pt x="9014" y="4827"/>
                      <a:pt x="10087" y="5900"/>
                    </a:cubicBezTo>
                    <a:cubicBezTo>
                      <a:pt x="10087" y="6437"/>
                      <a:pt x="12232" y="8582"/>
                      <a:pt x="12769" y="8582"/>
                    </a:cubicBezTo>
                    <a:close/>
                  </a:path>
                </a:pathLst>
              </a:custGeom>
              <a:solidFill>
                <a:srgbClr val="FF838C"/>
              </a:solidFill>
              <a:ln w="5348"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4B988051-D7B9-4F97-9862-6ACD83336D9C}"/>
                  </a:ext>
                </a:extLst>
              </p:cNvPr>
              <p:cNvSpPr/>
              <p:nvPr/>
            </p:nvSpPr>
            <p:spPr>
              <a:xfrm>
                <a:off x="2387915" y="3849040"/>
                <a:ext cx="6253" cy="5065"/>
              </a:xfrm>
              <a:custGeom>
                <a:avLst/>
                <a:gdLst>
                  <a:gd name="connsiteX0" fmla="*/ 4291 w 6253"/>
                  <a:gd name="connsiteY0" fmla="*/ 1073 h 5065"/>
                  <a:gd name="connsiteX1" fmla="*/ 2682 w 6253"/>
                  <a:gd name="connsiteY1" fmla="*/ 0 h 5065"/>
                  <a:gd name="connsiteX2" fmla="*/ 1609 w 6253"/>
                  <a:gd name="connsiteY2" fmla="*/ 536 h 5065"/>
                  <a:gd name="connsiteX3" fmla="*/ 0 w 6253"/>
                  <a:gd name="connsiteY3" fmla="*/ 2146 h 5065"/>
                  <a:gd name="connsiteX4" fmla="*/ 0 w 6253"/>
                  <a:gd name="connsiteY4" fmla="*/ 3218 h 5065"/>
                  <a:gd name="connsiteX5" fmla="*/ 1073 w 6253"/>
                  <a:gd name="connsiteY5" fmla="*/ 4827 h 5065"/>
                  <a:gd name="connsiteX6" fmla="*/ 4291 w 6253"/>
                  <a:gd name="connsiteY6" fmla="*/ 4827 h 5065"/>
                  <a:gd name="connsiteX7" fmla="*/ 5900 w 6253"/>
                  <a:gd name="connsiteY7" fmla="*/ 3218 h 5065"/>
                  <a:gd name="connsiteX8" fmla="*/ 4291 w 6253"/>
                  <a:gd name="connsiteY8" fmla="*/ 1073 h 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3" h="5065">
                    <a:moveTo>
                      <a:pt x="4291" y="1073"/>
                    </a:moveTo>
                    <a:cubicBezTo>
                      <a:pt x="3755" y="536"/>
                      <a:pt x="3755" y="0"/>
                      <a:pt x="2682" y="0"/>
                    </a:cubicBezTo>
                    <a:cubicBezTo>
                      <a:pt x="2146" y="0"/>
                      <a:pt x="2146" y="536"/>
                      <a:pt x="1609" y="536"/>
                    </a:cubicBezTo>
                    <a:cubicBezTo>
                      <a:pt x="1073" y="1073"/>
                      <a:pt x="0" y="1609"/>
                      <a:pt x="0" y="2146"/>
                    </a:cubicBezTo>
                    <a:cubicBezTo>
                      <a:pt x="0" y="2682"/>
                      <a:pt x="0" y="2682"/>
                      <a:pt x="0" y="3218"/>
                    </a:cubicBezTo>
                    <a:cubicBezTo>
                      <a:pt x="0" y="3755"/>
                      <a:pt x="536" y="4291"/>
                      <a:pt x="1073" y="4827"/>
                    </a:cubicBezTo>
                    <a:cubicBezTo>
                      <a:pt x="2146" y="5364"/>
                      <a:pt x="3218" y="4827"/>
                      <a:pt x="4291" y="4827"/>
                    </a:cubicBezTo>
                    <a:cubicBezTo>
                      <a:pt x="5364" y="4291"/>
                      <a:pt x="6973" y="4291"/>
                      <a:pt x="5900" y="3218"/>
                    </a:cubicBezTo>
                    <a:cubicBezTo>
                      <a:pt x="5900" y="2682"/>
                      <a:pt x="4827" y="2146"/>
                      <a:pt x="4291" y="1073"/>
                    </a:cubicBezTo>
                    <a:close/>
                  </a:path>
                </a:pathLst>
              </a:custGeom>
              <a:solidFill>
                <a:srgbClr val="FF838C"/>
              </a:solidFill>
              <a:ln w="5348"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64BBCF73-7BA0-4D02-9FB6-5A84A2C53C3B}"/>
                  </a:ext>
                </a:extLst>
              </p:cNvPr>
              <p:cNvSpPr/>
              <p:nvPr/>
            </p:nvSpPr>
            <p:spPr>
              <a:xfrm>
                <a:off x="2426535" y="3725672"/>
                <a:ext cx="15018" cy="8045"/>
              </a:xfrm>
              <a:custGeom>
                <a:avLst/>
                <a:gdLst>
                  <a:gd name="connsiteX0" fmla="*/ 15019 w 15018"/>
                  <a:gd name="connsiteY0" fmla="*/ 6437 h 8045"/>
                  <a:gd name="connsiteX1" fmla="*/ 14482 w 15018"/>
                  <a:gd name="connsiteY1" fmla="*/ 6973 h 8045"/>
                  <a:gd name="connsiteX2" fmla="*/ 10728 w 15018"/>
                  <a:gd name="connsiteY2" fmla="*/ 8046 h 8045"/>
                  <a:gd name="connsiteX3" fmla="*/ 4291 w 15018"/>
                  <a:gd name="connsiteY3" fmla="*/ 5900 h 8045"/>
                  <a:gd name="connsiteX4" fmla="*/ 0 w 15018"/>
                  <a:gd name="connsiteY4" fmla="*/ 1073 h 8045"/>
                  <a:gd name="connsiteX5" fmla="*/ 8582 w 15018"/>
                  <a:gd name="connsiteY5" fmla="*/ 0 h 8045"/>
                  <a:gd name="connsiteX6" fmla="*/ 12873 w 15018"/>
                  <a:gd name="connsiteY6" fmla="*/ 3755 h 8045"/>
                  <a:gd name="connsiteX7" fmla="*/ 15019 w 15018"/>
                  <a:gd name="connsiteY7" fmla="*/ 6437 h 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18" h="8045">
                    <a:moveTo>
                      <a:pt x="15019" y="6437"/>
                    </a:moveTo>
                    <a:cubicBezTo>
                      <a:pt x="15019" y="6437"/>
                      <a:pt x="14482" y="6437"/>
                      <a:pt x="14482" y="6973"/>
                    </a:cubicBezTo>
                    <a:cubicBezTo>
                      <a:pt x="13410" y="7509"/>
                      <a:pt x="12337" y="8046"/>
                      <a:pt x="10728" y="8046"/>
                    </a:cubicBezTo>
                    <a:cubicBezTo>
                      <a:pt x="8582" y="8046"/>
                      <a:pt x="5900" y="7509"/>
                      <a:pt x="4291" y="5900"/>
                    </a:cubicBezTo>
                    <a:cubicBezTo>
                      <a:pt x="2682" y="4291"/>
                      <a:pt x="1073" y="2682"/>
                      <a:pt x="0" y="1073"/>
                    </a:cubicBezTo>
                    <a:cubicBezTo>
                      <a:pt x="2682" y="536"/>
                      <a:pt x="5900" y="536"/>
                      <a:pt x="8582" y="0"/>
                    </a:cubicBezTo>
                    <a:cubicBezTo>
                      <a:pt x="10191" y="1073"/>
                      <a:pt x="11264" y="2682"/>
                      <a:pt x="12873" y="3755"/>
                    </a:cubicBezTo>
                    <a:cubicBezTo>
                      <a:pt x="13410" y="4827"/>
                      <a:pt x="14482" y="5364"/>
                      <a:pt x="15019" y="6437"/>
                    </a:cubicBezTo>
                    <a:close/>
                  </a:path>
                </a:pathLst>
              </a:custGeom>
              <a:solidFill>
                <a:srgbClr val="FF838C"/>
              </a:solidFill>
              <a:ln w="5348"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79D3B66-0C0C-4611-83CA-78F1D5D031E5}"/>
                  </a:ext>
                </a:extLst>
              </p:cNvPr>
              <p:cNvSpPr/>
              <p:nvPr/>
            </p:nvSpPr>
            <p:spPr>
              <a:xfrm>
                <a:off x="2477422" y="3422616"/>
                <a:ext cx="261824" cy="355085"/>
              </a:xfrm>
              <a:custGeom>
                <a:avLst/>
                <a:gdLst>
                  <a:gd name="connsiteX0" fmla="*/ 261824 w 261824"/>
                  <a:gd name="connsiteY0" fmla="*/ 194171 h 355085"/>
                  <a:gd name="connsiteX1" fmla="*/ 204968 w 261824"/>
                  <a:gd name="connsiteY1" fmla="*/ 203826 h 355085"/>
                  <a:gd name="connsiteX2" fmla="*/ 70872 w 261824"/>
                  <a:gd name="connsiteY2" fmla="*/ 286965 h 355085"/>
                  <a:gd name="connsiteX3" fmla="*/ 20452 w 261824"/>
                  <a:gd name="connsiteY3" fmla="*/ 313784 h 355085"/>
                  <a:gd name="connsiteX4" fmla="*/ 16697 w 261824"/>
                  <a:gd name="connsiteY4" fmla="*/ 355086 h 355085"/>
                  <a:gd name="connsiteX5" fmla="*/ 8651 w 261824"/>
                  <a:gd name="connsiteY5" fmla="*/ 332558 h 355085"/>
                  <a:gd name="connsiteX6" fmla="*/ 4360 w 261824"/>
                  <a:gd name="connsiteY6" fmla="*/ 320757 h 355085"/>
                  <a:gd name="connsiteX7" fmla="*/ 69 w 261824"/>
                  <a:gd name="connsiteY7" fmla="*/ 299302 h 355085"/>
                  <a:gd name="connsiteX8" fmla="*/ 16697 w 261824"/>
                  <a:gd name="connsiteY8" fmla="*/ 291256 h 355085"/>
                  <a:gd name="connsiteX9" fmla="*/ 54244 w 261824"/>
                  <a:gd name="connsiteY9" fmla="*/ 269264 h 355085"/>
                  <a:gd name="connsiteX10" fmla="*/ 70335 w 261824"/>
                  <a:gd name="connsiteY10" fmla="*/ 267655 h 355085"/>
                  <a:gd name="connsiteX11" fmla="*/ 99300 w 261824"/>
                  <a:gd name="connsiteY11" fmla="*/ 255855 h 355085"/>
                  <a:gd name="connsiteX12" fmla="*/ 141138 w 261824"/>
                  <a:gd name="connsiteY12" fmla="*/ 226890 h 355085"/>
                  <a:gd name="connsiteX13" fmla="*/ 188340 w 261824"/>
                  <a:gd name="connsiteY13" fmla="*/ 192025 h 355085"/>
                  <a:gd name="connsiteX14" fmla="*/ 187804 w 261824"/>
                  <a:gd name="connsiteY14" fmla="*/ 191489 h 355085"/>
                  <a:gd name="connsiteX15" fmla="*/ 191022 w 261824"/>
                  <a:gd name="connsiteY15" fmla="*/ 190416 h 355085"/>
                  <a:gd name="connsiteX16" fmla="*/ 221596 w 261824"/>
                  <a:gd name="connsiteY16" fmla="*/ 179688 h 355085"/>
                  <a:gd name="connsiteX17" fmla="*/ 221596 w 261824"/>
                  <a:gd name="connsiteY17" fmla="*/ 178079 h 355085"/>
                  <a:gd name="connsiteX18" fmla="*/ 221596 w 261824"/>
                  <a:gd name="connsiteY18" fmla="*/ 172179 h 355085"/>
                  <a:gd name="connsiteX19" fmla="*/ 212477 w 261824"/>
                  <a:gd name="connsiteY19" fmla="*/ 52029 h 355085"/>
                  <a:gd name="connsiteX20" fmla="*/ 207113 w 261824"/>
                  <a:gd name="connsiteY20" fmla="*/ 11264 h 355085"/>
                  <a:gd name="connsiteX21" fmla="*/ 206041 w 261824"/>
                  <a:gd name="connsiteY21" fmla="*/ 0 h 355085"/>
                  <a:gd name="connsiteX22" fmla="*/ 221059 w 261824"/>
                  <a:gd name="connsiteY22" fmla="*/ 76166 h 355085"/>
                  <a:gd name="connsiteX23" fmla="*/ 232860 w 261824"/>
                  <a:gd name="connsiteY23" fmla="*/ 158233 h 355085"/>
                  <a:gd name="connsiteX24" fmla="*/ 245196 w 261824"/>
                  <a:gd name="connsiteY24" fmla="*/ 182907 h 355085"/>
                  <a:gd name="connsiteX25" fmla="*/ 261824 w 261824"/>
                  <a:gd name="connsiteY25" fmla="*/ 194171 h 3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824" h="355085">
                    <a:moveTo>
                      <a:pt x="261824" y="194171"/>
                    </a:moveTo>
                    <a:cubicBezTo>
                      <a:pt x="243051" y="187198"/>
                      <a:pt x="222132" y="194707"/>
                      <a:pt x="204968" y="203826"/>
                    </a:cubicBezTo>
                    <a:cubicBezTo>
                      <a:pt x="158302" y="228499"/>
                      <a:pt x="119146" y="265510"/>
                      <a:pt x="70872" y="286965"/>
                    </a:cubicBezTo>
                    <a:cubicBezTo>
                      <a:pt x="59608" y="291792"/>
                      <a:pt x="29570" y="305738"/>
                      <a:pt x="20452" y="313784"/>
                    </a:cubicBezTo>
                    <a:cubicBezTo>
                      <a:pt x="6506" y="326121"/>
                      <a:pt x="15624" y="335776"/>
                      <a:pt x="16697" y="355086"/>
                    </a:cubicBezTo>
                    <a:cubicBezTo>
                      <a:pt x="14015" y="347576"/>
                      <a:pt x="11333" y="340067"/>
                      <a:pt x="8651" y="332558"/>
                    </a:cubicBezTo>
                    <a:cubicBezTo>
                      <a:pt x="7042" y="328803"/>
                      <a:pt x="5969" y="324512"/>
                      <a:pt x="4360" y="320757"/>
                    </a:cubicBezTo>
                    <a:cubicBezTo>
                      <a:pt x="2215" y="313784"/>
                      <a:pt x="-467" y="306811"/>
                      <a:pt x="69" y="299302"/>
                    </a:cubicBezTo>
                    <a:cubicBezTo>
                      <a:pt x="5969" y="297693"/>
                      <a:pt x="11333" y="295011"/>
                      <a:pt x="16697" y="291256"/>
                    </a:cubicBezTo>
                    <a:cubicBezTo>
                      <a:pt x="29034" y="283210"/>
                      <a:pt x="40298" y="271946"/>
                      <a:pt x="54244" y="269264"/>
                    </a:cubicBezTo>
                    <a:cubicBezTo>
                      <a:pt x="59608" y="268192"/>
                      <a:pt x="64972" y="268728"/>
                      <a:pt x="70335" y="267655"/>
                    </a:cubicBezTo>
                    <a:cubicBezTo>
                      <a:pt x="80527" y="266046"/>
                      <a:pt x="90182" y="261219"/>
                      <a:pt x="99300" y="255855"/>
                    </a:cubicBezTo>
                    <a:cubicBezTo>
                      <a:pt x="113783" y="246736"/>
                      <a:pt x="127192" y="237081"/>
                      <a:pt x="141138" y="226890"/>
                    </a:cubicBezTo>
                    <a:cubicBezTo>
                      <a:pt x="156693" y="215090"/>
                      <a:pt x="172785" y="203289"/>
                      <a:pt x="188340" y="192025"/>
                    </a:cubicBezTo>
                    <a:cubicBezTo>
                      <a:pt x="188340" y="192025"/>
                      <a:pt x="188340" y="191489"/>
                      <a:pt x="187804" y="191489"/>
                    </a:cubicBezTo>
                    <a:cubicBezTo>
                      <a:pt x="188876" y="191489"/>
                      <a:pt x="189949" y="190952"/>
                      <a:pt x="191022" y="190416"/>
                    </a:cubicBezTo>
                    <a:cubicBezTo>
                      <a:pt x="201213" y="186661"/>
                      <a:pt x="211404" y="183443"/>
                      <a:pt x="221596" y="179688"/>
                    </a:cubicBezTo>
                    <a:cubicBezTo>
                      <a:pt x="221596" y="179152"/>
                      <a:pt x="221596" y="178616"/>
                      <a:pt x="221596" y="178079"/>
                    </a:cubicBezTo>
                    <a:cubicBezTo>
                      <a:pt x="221596" y="175934"/>
                      <a:pt x="221596" y="174325"/>
                      <a:pt x="221596" y="172179"/>
                    </a:cubicBezTo>
                    <a:cubicBezTo>
                      <a:pt x="221596" y="95476"/>
                      <a:pt x="213550" y="135705"/>
                      <a:pt x="212477" y="52029"/>
                    </a:cubicBezTo>
                    <a:cubicBezTo>
                      <a:pt x="211404" y="38083"/>
                      <a:pt x="208722" y="24673"/>
                      <a:pt x="207113" y="11264"/>
                    </a:cubicBezTo>
                    <a:cubicBezTo>
                      <a:pt x="206577" y="7509"/>
                      <a:pt x="206577" y="3755"/>
                      <a:pt x="206041" y="0"/>
                    </a:cubicBezTo>
                    <a:cubicBezTo>
                      <a:pt x="211404" y="21992"/>
                      <a:pt x="219450" y="62220"/>
                      <a:pt x="221059" y="76166"/>
                    </a:cubicBezTo>
                    <a:cubicBezTo>
                      <a:pt x="224278" y="103522"/>
                      <a:pt x="227496" y="130877"/>
                      <a:pt x="232860" y="158233"/>
                    </a:cubicBezTo>
                    <a:cubicBezTo>
                      <a:pt x="234469" y="167351"/>
                      <a:pt x="237687" y="177543"/>
                      <a:pt x="245196" y="182907"/>
                    </a:cubicBezTo>
                    <a:cubicBezTo>
                      <a:pt x="251097" y="187198"/>
                      <a:pt x="259142" y="188270"/>
                      <a:pt x="261824" y="194171"/>
                    </a:cubicBezTo>
                    <a:close/>
                  </a:path>
                </a:pathLst>
              </a:custGeom>
              <a:solidFill>
                <a:srgbClr val="D8C5AF"/>
              </a:solidFill>
              <a:ln w="5348"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91F59C5-E3A8-4765-B260-F79BF6A0D06F}"/>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7659 w 153627"/>
                  <a:gd name="connsiteY4" fmla="*/ 20382 h 80993"/>
                  <a:gd name="connsiteX5" fmla="*/ 45593 w 153627"/>
                  <a:gd name="connsiteY5" fmla="*/ 64366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5169" y="43983"/>
                      <a:pt x="131414" y="32183"/>
                      <a:pt x="127659" y="20382"/>
                    </a:cubicBezTo>
                    <a:cubicBezTo>
                      <a:pt x="99767" y="34328"/>
                      <a:pt x="71875" y="47738"/>
                      <a:pt x="45593" y="64366"/>
                    </a:cubicBezTo>
                    <a:cubicBezTo>
                      <a:pt x="37547" y="69193"/>
                      <a:pt x="29501" y="74557"/>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D8C5AF"/>
              </a:solidFill>
              <a:ln w="5348"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5D7EBCB8-F0E6-41BC-94B2-3BF7143225E4}"/>
                  </a:ext>
                </a:extLst>
              </p:cNvPr>
              <p:cNvSpPr/>
              <p:nvPr/>
            </p:nvSpPr>
            <p:spPr>
              <a:xfrm>
                <a:off x="2326952" y="3200553"/>
                <a:ext cx="64181" cy="503127"/>
              </a:xfrm>
              <a:custGeom>
                <a:avLst/>
                <a:gdLst>
                  <a:gd name="connsiteX0" fmla="*/ 64182 w 64181"/>
                  <a:gd name="connsiteY0" fmla="*/ 503128 h 503127"/>
                  <a:gd name="connsiteX1" fmla="*/ 55063 w 64181"/>
                  <a:gd name="connsiteY1" fmla="*/ 503128 h 503127"/>
                  <a:gd name="connsiteX2" fmla="*/ 51309 w 64181"/>
                  <a:gd name="connsiteY2" fmla="*/ 489182 h 503127"/>
                  <a:gd name="connsiteX3" fmla="*/ 43799 w 64181"/>
                  <a:gd name="connsiteY3" fmla="*/ 390487 h 503127"/>
                  <a:gd name="connsiteX4" fmla="*/ 23953 w 64181"/>
                  <a:gd name="connsiteY4" fmla="*/ 255855 h 503127"/>
                  <a:gd name="connsiteX5" fmla="*/ 4107 w 64181"/>
                  <a:gd name="connsiteY5" fmla="*/ 203826 h 503127"/>
                  <a:gd name="connsiteX6" fmla="*/ 13225 w 64181"/>
                  <a:gd name="connsiteY6" fmla="*/ 136778 h 503127"/>
                  <a:gd name="connsiteX7" fmla="*/ 1961 w 64181"/>
                  <a:gd name="connsiteY7" fmla="*/ 37011 h 503127"/>
                  <a:gd name="connsiteX8" fmla="*/ 15907 w 64181"/>
                  <a:gd name="connsiteY8" fmla="*/ 12337 h 503127"/>
                  <a:gd name="connsiteX9" fmla="*/ 19126 w 64181"/>
                  <a:gd name="connsiteY9" fmla="*/ 9655 h 503127"/>
                  <a:gd name="connsiteX10" fmla="*/ 19126 w 64181"/>
                  <a:gd name="connsiteY10" fmla="*/ 9655 h 503127"/>
                  <a:gd name="connsiteX11" fmla="*/ 34681 w 64181"/>
                  <a:gd name="connsiteY11" fmla="*/ 1609 h 503127"/>
                  <a:gd name="connsiteX12" fmla="*/ 37899 w 64181"/>
                  <a:gd name="connsiteY12" fmla="*/ 0 h 503127"/>
                  <a:gd name="connsiteX13" fmla="*/ 12689 w 64181"/>
                  <a:gd name="connsiteY13" fmla="*/ 31110 h 503127"/>
                  <a:gd name="connsiteX14" fmla="*/ 10007 w 64181"/>
                  <a:gd name="connsiteY14" fmla="*/ 79921 h 503127"/>
                  <a:gd name="connsiteX15" fmla="*/ 19126 w 64181"/>
                  <a:gd name="connsiteY15" fmla="*/ 128196 h 503127"/>
                  <a:gd name="connsiteX16" fmla="*/ 16980 w 64181"/>
                  <a:gd name="connsiteY16" fmla="*/ 212408 h 503127"/>
                  <a:gd name="connsiteX17" fmla="*/ 53454 w 64181"/>
                  <a:gd name="connsiteY17" fmla="*/ 261755 h 503127"/>
                  <a:gd name="connsiteX18" fmla="*/ 35753 w 64181"/>
                  <a:gd name="connsiteY18" fmla="*/ 257464 h 503127"/>
                  <a:gd name="connsiteX19" fmla="*/ 49699 w 64181"/>
                  <a:gd name="connsiteY19" fmla="*/ 344895 h 503127"/>
                  <a:gd name="connsiteX20" fmla="*/ 57209 w 64181"/>
                  <a:gd name="connsiteY20" fmla="*/ 473626 h 503127"/>
                  <a:gd name="connsiteX21" fmla="*/ 64182 w 64181"/>
                  <a:gd name="connsiteY21" fmla="*/ 503128 h 50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81" h="503127">
                    <a:moveTo>
                      <a:pt x="64182" y="503128"/>
                    </a:moveTo>
                    <a:cubicBezTo>
                      <a:pt x="61500" y="503128"/>
                      <a:pt x="58281" y="503128"/>
                      <a:pt x="55063" y="503128"/>
                    </a:cubicBezTo>
                    <a:cubicBezTo>
                      <a:pt x="53454" y="498300"/>
                      <a:pt x="52381" y="494009"/>
                      <a:pt x="51309" y="489182"/>
                    </a:cubicBezTo>
                    <a:cubicBezTo>
                      <a:pt x="43799" y="455926"/>
                      <a:pt x="46481" y="426961"/>
                      <a:pt x="43799" y="390487"/>
                    </a:cubicBezTo>
                    <a:cubicBezTo>
                      <a:pt x="40581" y="343285"/>
                      <a:pt x="38972" y="300911"/>
                      <a:pt x="23953" y="255855"/>
                    </a:cubicBezTo>
                    <a:cubicBezTo>
                      <a:pt x="19662" y="243518"/>
                      <a:pt x="6252" y="216699"/>
                      <a:pt x="4107" y="203826"/>
                    </a:cubicBezTo>
                    <a:cubicBezTo>
                      <a:pt x="888" y="181298"/>
                      <a:pt x="13225" y="159842"/>
                      <a:pt x="13225" y="136778"/>
                    </a:cubicBezTo>
                    <a:cubicBezTo>
                      <a:pt x="13225" y="103522"/>
                      <a:pt x="-6085" y="69194"/>
                      <a:pt x="1961" y="37011"/>
                    </a:cubicBezTo>
                    <a:cubicBezTo>
                      <a:pt x="4107" y="27892"/>
                      <a:pt x="8398" y="18773"/>
                      <a:pt x="15907" y="12337"/>
                    </a:cubicBezTo>
                    <a:cubicBezTo>
                      <a:pt x="16980" y="11264"/>
                      <a:pt x="18053" y="10728"/>
                      <a:pt x="19126" y="9655"/>
                    </a:cubicBezTo>
                    <a:lnTo>
                      <a:pt x="19126" y="9655"/>
                    </a:lnTo>
                    <a:cubicBezTo>
                      <a:pt x="23953" y="6437"/>
                      <a:pt x="29317" y="4291"/>
                      <a:pt x="34681" y="1609"/>
                    </a:cubicBezTo>
                    <a:cubicBezTo>
                      <a:pt x="35753" y="1073"/>
                      <a:pt x="36826" y="536"/>
                      <a:pt x="37899" y="0"/>
                    </a:cubicBezTo>
                    <a:cubicBezTo>
                      <a:pt x="27708" y="9119"/>
                      <a:pt x="18053" y="18773"/>
                      <a:pt x="12689" y="31110"/>
                    </a:cubicBezTo>
                    <a:cubicBezTo>
                      <a:pt x="6252" y="46129"/>
                      <a:pt x="7325" y="63293"/>
                      <a:pt x="10007" y="79921"/>
                    </a:cubicBezTo>
                    <a:cubicBezTo>
                      <a:pt x="13225" y="96013"/>
                      <a:pt x="18053" y="112104"/>
                      <a:pt x="19126" y="128196"/>
                    </a:cubicBezTo>
                    <a:cubicBezTo>
                      <a:pt x="20735" y="156088"/>
                      <a:pt x="13225" y="184516"/>
                      <a:pt x="16980" y="212408"/>
                    </a:cubicBezTo>
                    <a:cubicBezTo>
                      <a:pt x="19126" y="230645"/>
                      <a:pt x="35753" y="249418"/>
                      <a:pt x="53454" y="261755"/>
                    </a:cubicBezTo>
                    <a:cubicBezTo>
                      <a:pt x="50236" y="261219"/>
                      <a:pt x="38972" y="258537"/>
                      <a:pt x="35753" y="257464"/>
                    </a:cubicBezTo>
                    <a:cubicBezTo>
                      <a:pt x="41117" y="290720"/>
                      <a:pt x="43799" y="311102"/>
                      <a:pt x="49699" y="344895"/>
                    </a:cubicBezTo>
                    <a:cubicBezTo>
                      <a:pt x="56672" y="383514"/>
                      <a:pt x="50236" y="435007"/>
                      <a:pt x="57209" y="473626"/>
                    </a:cubicBezTo>
                    <a:cubicBezTo>
                      <a:pt x="59891" y="484354"/>
                      <a:pt x="62572" y="494009"/>
                      <a:pt x="64182" y="503128"/>
                    </a:cubicBezTo>
                    <a:close/>
                  </a:path>
                </a:pathLst>
              </a:custGeom>
              <a:solidFill>
                <a:srgbClr val="D8C5AF"/>
              </a:solidFill>
              <a:ln w="5348"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AC21CA66-52D4-4374-8701-1428CAAC241E}"/>
                  </a:ext>
                </a:extLst>
              </p:cNvPr>
              <p:cNvSpPr/>
              <p:nvPr/>
            </p:nvSpPr>
            <p:spPr>
              <a:xfrm>
                <a:off x="2342027" y="3278865"/>
                <a:ext cx="11559" cy="93867"/>
              </a:xfrm>
              <a:custGeom>
                <a:avLst/>
                <a:gdLst>
                  <a:gd name="connsiteX0" fmla="*/ 8878 w 11559"/>
                  <a:gd name="connsiteY0" fmla="*/ 0 h 93867"/>
                  <a:gd name="connsiteX1" fmla="*/ 2441 w 11559"/>
                  <a:gd name="connsiteY1" fmla="*/ 43983 h 93867"/>
                  <a:gd name="connsiteX2" fmla="*/ 1368 w 11559"/>
                  <a:gd name="connsiteY2" fmla="*/ 59539 h 93867"/>
                  <a:gd name="connsiteX3" fmla="*/ 832 w 11559"/>
                  <a:gd name="connsiteY3" fmla="*/ 93867 h 93867"/>
                  <a:gd name="connsiteX4" fmla="*/ 9950 w 11559"/>
                  <a:gd name="connsiteY4" fmla="*/ 46665 h 93867"/>
                  <a:gd name="connsiteX5" fmla="*/ 11560 w 11559"/>
                  <a:gd name="connsiteY5" fmla="*/ 23065 h 93867"/>
                  <a:gd name="connsiteX6" fmla="*/ 8878 w 11559"/>
                  <a:gd name="connsiteY6" fmla="*/ 0 h 9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9" h="93867">
                    <a:moveTo>
                      <a:pt x="8878" y="0"/>
                    </a:moveTo>
                    <a:cubicBezTo>
                      <a:pt x="7805" y="19310"/>
                      <a:pt x="4587" y="28965"/>
                      <a:pt x="2441" y="43983"/>
                    </a:cubicBezTo>
                    <a:cubicBezTo>
                      <a:pt x="1905" y="49347"/>
                      <a:pt x="1368" y="54175"/>
                      <a:pt x="1368" y="59539"/>
                    </a:cubicBezTo>
                    <a:cubicBezTo>
                      <a:pt x="1368" y="70266"/>
                      <a:pt x="-1314" y="83676"/>
                      <a:pt x="832" y="93867"/>
                    </a:cubicBezTo>
                    <a:cubicBezTo>
                      <a:pt x="5123" y="78848"/>
                      <a:pt x="7805" y="62220"/>
                      <a:pt x="9950" y="46665"/>
                    </a:cubicBezTo>
                    <a:cubicBezTo>
                      <a:pt x="11023" y="39156"/>
                      <a:pt x="11560" y="31110"/>
                      <a:pt x="11560" y="23065"/>
                    </a:cubicBezTo>
                    <a:cubicBezTo>
                      <a:pt x="11023" y="15555"/>
                      <a:pt x="8878" y="8046"/>
                      <a:pt x="8878" y="0"/>
                    </a:cubicBezTo>
                    <a:close/>
                  </a:path>
                </a:pathLst>
              </a:custGeom>
              <a:solidFill>
                <a:srgbClr val="D8C5AF"/>
              </a:solidFill>
              <a:ln w="5348"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4D1796C3-5B46-476E-806D-5CC41618D920}"/>
                  </a:ext>
                </a:extLst>
              </p:cNvPr>
              <p:cNvSpPr/>
              <p:nvPr/>
            </p:nvSpPr>
            <p:spPr>
              <a:xfrm>
                <a:off x="2374959" y="3176952"/>
                <a:ext cx="99850" cy="507954"/>
              </a:xfrm>
              <a:custGeom>
                <a:avLst/>
                <a:gdLst>
                  <a:gd name="connsiteX0" fmla="*/ 99851 w 99850"/>
                  <a:gd name="connsiteY0" fmla="*/ 507955 h 507954"/>
                  <a:gd name="connsiteX1" fmla="*/ 39240 w 99850"/>
                  <a:gd name="connsiteY1" fmla="*/ 363132 h 507954"/>
                  <a:gd name="connsiteX2" fmla="*/ 620 w 99850"/>
                  <a:gd name="connsiteY2" fmla="*/ 244054 h 507954"/>
                  <a:gd name="connsiteX3" fmla="*/ 11884 w 99850"/>
                  <a:gd name="connsiteY3" fmla="*/ 105131 h 507954"/>
                  <a:gd name="connsiteX4" fmla="*/ 30657 w 99850"/>
                  <a:gd name="connsiteY4" fmla="*/ 35938 h 507954"/>
                  <a:gd name="connsiteX5" fmla="*/ 48895 w 99850"/>
                  <a:gd name="connsiteY5" fmla="*/ 6973 h 507954"/>
                  <a:gd name="connsiteX6" fmla="*/ 55331 w 99850"/>
                  <a:gd name="connsiteY6" fmla="*/ 0 h 507954"/>
                  <a:gd name="connsiteX7" fmla="*/ 51576 w 99850"/>
                  <a:gd name="connsiteY7" fmla="*/ 6437 h 507954"/>
                  <a:gd name="connsiteX8" fmla="*/ 5984 w 99850"/>
                  <a:gd name="connsiteY8" fmla="*/ 208653 h 507954"/>
                  <a:gd name="connsiteX9" fmla="*/ 5984 w 99850"/>
                  <a:gd name="connsiteY9" fmla="*/ 252637 h 507954"/>
                  <a:gd name="connsiteX10" fmla="*/ 95560 w 99850"/>
                  <a:gd name="connsiteY10" fmla="*/ 484890 h 507954"/>
                  <a:gd name="connsiteX11" fmla="*/ 96633 w 99850"/>
                  <a:gd name="connsiteY11" fmla="*/ 460753 h 507954"/>
                  <a:gd name="connsiteX12" fmla="*/ 99851 w 99850"/>
                  <a:gd name="connsiteY12" fmla="*/ 507955 h 50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850" h="507954">
                    <a:moveTo>
                      <a:pt x="99851" y="507955"/>
                    </a:moveTo>
                    <a:cubicBezTo>
                      <a:pt x="89123" y="456462"/>
                      <a:pt x="62304" y="410333"/>
                      <a:pt x="39240" y="363132"/>
                    </a:cubicBezTo>
                    <a:cubicBezTo>
                      <a:pt x="11884" y="307348"/>
                      <a:pt x="2766" y="288574"/>
                      <a:pt x="620" y="244054"/>
                    </a:cubicBezTo>
                    <a:cubicBezTo>
                      <a:pt x="-2062" y="199535"/>
                      <a:pt x="4375" y="148578"/>
                      <a:pt x="11884" y="105131"/>
                    </a:cubicBezTo>
                    <a:cubicBezTo>
                      <a:pt x="15639" y="81530"/>
                      <a:pt x="20466" y="57929"/>
                      <a:pt x="30657" y="35938"/>
                    </a:cubicBezTo>
                    <a:cubicBezTo>
                      <a:pt x="35485" y="25746"/>
                      <a:pt x="41385" y="15555"/>
                      <a:pt x="48895" y="6973"/>
                    </a:cubicBezTo>
                    <a:cubicBezTo>
                      <a:pt x="51040" y="4827"/>
                      <a:pt x="53186" y="2146"/>
                      <a:pt x="55331" y="0"/>
                    </a:cubicBezTo>
                    <a:cubicBezTo>
                      <a:pt x="53722" y="2146"/>
                      <a:pt x="52649" y="4291"/>
                      <a:pt x="51576" y="6437"/>
                    </a:cubicBezTo>
                    <a:cubicBezTo>
                      <a:pt x="18857" y="68121"/>
                      <a:pt x="9738" y="138923"/>
                      <a:pt x="5984" y="208653"/>
                    </a:cubicBezTo>
                    <a:cubicBezTo>
                      <a:pt x="5447" y="223135"/>
                      <a:pt x="4911" y="238154"/>
                      <a:pt x="5984" y="252637"/>
                    </a:cubicBezTo>
                    <a:cubicBezTo>
                      <a:pt x="13493" y="327730"/>
                      <a:pt x="94487" y="425352"/>
                      <a:pt x="95560" y="484890"/>
                    </a:cubicBezTo>
                    <a:cubicBezTo>
                      <a:pt x="96096" y="477917"/>
                      <a:pt x="96633" y="469335"/>
                      <a:pt x="96633" y="460753"/>
                    </a:cubicBezTo>
                    <a:cubicBezTo>
                      <a:pt x="98242" y="476308"/>
                      <a:pt x="99315" y="492400"/>
                      <a:pt x="99851" y="507955"/>
                    </a:cubicBezTo>
                    <a:close/>
                  </a:path>
                </a:pathLst>
              </a:custGeom>
              <a:solidFill>
                <a:srgbClr val="D8C5AF"/>
              </a:solidFill>
              <a:ln w="5348"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234BBF8A-2289-45A7-ABD9-B0DC74EF37EF}"/>
                  </a:ext>
                </a:extLst>
              </p:cNvPr>
              <p:cNvSpPr/>
              <p:nvPr/>
            </p:nvSpPr>
            <p:spPr>
              <a:xfrm>
                <a:off x="2437263" y="3586643"/>
                <a:ext cx="16627" cy="27544"/>
              </a:xfrm>
              <a:custGeom>
                <a:avLst/>
                <a:gdLst>
                  <a:gd name="connsiteX0" fmla="*/ 0 w 16627"/>
                  <a:gd name="connsiteY0" fmla="*/ 10297 h 27544"/>
                  <a:gd name="connsiteX1" fmla="*/ 4827 w 16627"/>
                  <a:gd name="connsiteY1" fmla="*/ 25316 h 27544"/>
                  <a:gd name="connsiteX2" fmla="*/ 8582 w 16627"/>
                  <a:gd name="connsiteY2" fmla="*/ 27461 h 27544"/>
                  <a:gd name="connsiteX3" fmla="*/ 15019 w 16627"/>
                  <a:gd name="connsiteY3" fmla="*/ 23707 h 27544"/>
                  <a:gd name="connsiteX4" fmla="*/ 16628 w 16627"/>
                  <a:gd name="connsiteY4" fmla="*/ 15661 h 27544"/>
                  <a:gd name="connsiteX5" fmla="*/ 13946 w 16627"/>
                  <a:gd name="connsiteY5" fmla="*/ 3324 h 27544"/>
                  <a:gd name="connsiteX6" fmla="*/ 4827 w 16627"/>
                  <a:gd name="connsiteY6" fmla="*/ 642 h 27544"/>
                  <a:gd name="connsiteX7" fmla="*/ 0 w 16627"/>
                  <a:gd name="connsiteY7" fmla="*/ 10297 h 2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27" h="27544">
                    <a:moveTo>
                      <a:pt x="0" y="10297"/>
                    </a:moveTo>
                    <a:cubicBezTo>
                      <a:pt x="0" y="15661"/>
                      <a:pt x="536" y="21561"/>
                      <a:pt x="4827" y="25316"/>
                    </a:cubicBezTo>
                    <a:cubicBezTo>
                      <a:pt x="5900" y="26388"/>
                      <a:pt x="6973" y="26925"/>
                      <a:pt x="8582" y="27461"/>
                    </a:cubicBezTo>
                    <a:cubicBezTo>
                      <a:pt x="11264" y="27998"/>
                      <a:pt x="13946" y="25852"/>
                      <a:pt x="15019" y="23707"/>
                    </a:cubicBezTo>
                    <a:cubicBezTo>
                      <a:pt x="16092" y="21561"/>
                      <a:pt x="16628" y="18343"/>
                      <a:pt x="16628" y="15661"/>
                    </a:cubicBezTo>
                    <a:cubicBezTo>
                      <a:pt x="16628" y="11370"/>
                      <a:pt x="16092" y="7079"/>
                      <a:pt x="13946" y="3324"/>
                    </a:cubicBezTo>
                    <a:cubicBezTo>
                      <a:pt x="12337" y="642"/>
                      <a:pt x="8046" y="-967"/>
                      <a:pt x="4827" y="642"/>
                    </a:cubicBezTo>
                    <a:cubicBezTo>
                      <a:pt x="1073" y="1715"/>
                      <a:pt x="0" y="6542"/>
                      <a:pt x="0" y="10297"/>
                    </a:cubicBezTo>
                    <a:close/>
                  </a:path>
                </a:pathLst>
              </a:custGeom>
              <a:solidFill>
                <a:srgbClr val="000000"/>
              </a:solidFill>
              <a:ln w="5348"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8A452EF-8806-4B56-B834-8AA7FE049F67}"/>
                  </a:ext>
                </a:extLst>
              </p:cNvPr>
              <p:cNvSpPr/>
              <p:nvPr/>
            </p:nvSpPr>
            <p:spPr>
              <a:xfrm>
                <a:off x="2451209" y="3553493"/>
                <a:ext cx="20521" cy="72411"/>
              </a:xfrm>
              <a:custGeom>
                <a:avLst/>
                <a:gdLst>
                  <a:gd name="connsiteX0" fmla="*/ 20383 w 20521"/>
                  <a:gd name="connsiteY0" fmla="*/ 72412 h 72411"/>
                  <a:gd name="connsiteX1" fmla="*/ 18237 w 20521"/>
                  <a:gd name="connsiteY1" fmla="*/ 64366 h 72411"/>
                  <a:gd name="connsiteX2" fmla="*/ 7509 w 20521"/>
                  <a:gd name="connsiteY2" fmla="*/ 31110 h 72411"/>
                  <a:gd name="connsiteX3" fmla="*/ 7509 w 20521"/>
                  <a:gd name="connsiteY3" fmla="*/ 30574 h 72411"/>
                  <a:gd name="connsiteX4" fmla="*/ 6973 w 20521"/>
                  <a:gd name="connsiteY4" fmla="*/ 28965 h 72411"/>
                  <a:gd name="connsiteX5" fmla="*/ 6973 w 20521"/>
                  <a:gd name="connsiteY5" fmla="*/ 28965 h 72411"/>
                  <a:gd name="connsiteX6" fmla="*/ 536 w 20521"/>
                  <a:gd name="connsiteY6" fmla="*/ 12337 h 72411"/>
                  <a:gd name="connsiteX7" fmla="*/ 536 w 20521"/>
                  <a:gd name="connsiteY7" fmla="*/ 11800 h 72411"/>
                  <a:gd name="connsiteX8" fmla="*/ 0 w 20521"/>
                  <a:gd name="connsiteY8" fmla="*/ 0 h 72411"/>
                  <a:gd name="connsiteX9" fmla="*/ 9655 w 20521"/>
                  <a:gd name="connsiteY9" fmla="*/ 22528 h 72411"/>
                  <a:gd name="connsiteX10" fmla="*/ 11264 w 20521"/>
                  <a:gd name="connsiteY10" fmla="*/ 26283 h 72411"/>
                  <a:gd name="connsiteX11" fmla="*/ 20383 w 20521"/>
                  <a:gd name="connsiteY11" fmla="*/ 72412 h 7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521" h="72411">
                    <a:moveTo>
                      <a:pt x="20383" y="72412"/>
                    </a:moveTo>
                    <a:cubicBezTo>
                      <a:pt x="19846" y="69730"/>
                      <a:pt x="18773" y="67048"/>
                      <a:pt x="18237" y="64366"/>
                    </a:cubicBezTo>
                    <a:cubicBezTo>
                      <a:pt x="15019" y="53638"/>
                      <a:pt x="11800" y="42374"/>
                      <a:pt x="7509" y="31110"/>
                    </a:cubicBezTo>
                    <a:cubicBezTo>
                      <a:pt x="7509" y="31110"/>
                      <a:pt x="7509" y="30574"/>
                      <a:pt x="7509" y="30574"/>
                    </a:cubicBezTo>
                    <a:cubicBezTo>
                      <a:pt x="7509" y="30037"/>
                      <a:pt x="6973" y="29501"/>
                      <a:pt x="6973" y="28965"/>
                    </a:cubicBezTo>
                    <a:cubicBezTo>
                      <a:pt x="6973" y="28965"/>
                      <a:pt x="6973" y="28965"/>
                      <a:pt x="6973" y="28965"/>
                    </a:cubicBezTo>
                    <a:cubicBezTo>
                      <a:pt x="4828" y="23601"/>
                      <a:pt x="2682" y="17701"/>
                      <a:pt x="536" y="12337"/>
                    </a:cubicBezTo>
                    <a:cubicBezTo>
                      <a:pt x="536" y="12337"/>
                      <a:pt x="536" y="12337"/>
                      <a:pt x="536" y="11800"/>
                    </a:cubicBezTo>
                    <a:cubicBezTo>
                      <a:pt x="0" y="8046"/>
                      <a:pt x="0" y="4291"/>
                      <a:pt x="0" y="0"/>
                    </a:cubicBezTo>
                    <a:cubicBezTo>
                      <a:pt x="3218" y="7509"/>
                      <a:pt x="6973" y="15019"/>
                      <a:pt x="9655" y="22528"/>
                    </a:cubicBezTo>
                    <a:cubicBezTo>
                      <a:pt x="10191" y="23601"/>
                      <a:pt x="10728" y="25210"/>
                      <a:pt x="11264" y="26283"/>
                    </a:cubicBezTo>
                    <a:cubicBezTo>
                      <a:pt x="16092" y="39156"/>
                      <a:pt x="21455" y="58466"/>
                      <a:pt x="20383" y="72412"/>
                    </a:cubicBezTo>
                    <a:close/>
                  </a:path>
                </a:pathLst>
              </a:custGeom>
              <a:solidFill>
                <a:srgbClr val="D8C5AF"/>
              </a:solidFill>
              <a:ln w="5348"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D22F2537-79D8-43EE-B7AB-7995878B036A}"/>
                  </a:ext>
                </a:extLst>
              </p:cNvPr>
              <p:cNvSpPr/>
              <p:nvPr/>
            </p:nvSpPr>
            <p:spPr>
              <a:xfrm>
                <a:off x="2494656" y="3116877"/>
                <a:ext cx="92738" cy="85821"/>
              </a:xfrm>
              <a:custGeom>
                <a:avLst/>
                <a:gdLst>
                  <a:gd name="connsiteX0" fmla="*/ 91185 w 92738"/>
                  <a:gd name="connsiteY0" fmla="*/ 61148 h 85821"/>
                  <a:gd name="connsiteX1" fmla="*/ 80994 w 92738"/>
                  <a:gd name="connsiteY1" fmla="*/ 76166 h 85821"/>
                  <a:gd name="connsiteX2" fmla="*/ 74021 w 92738"/>
                  <a:gd name="connsiteY2" fmla="*/ 85821 h 85821"/>
                  <a:gd name="connsiteX3" fmla="*/ 51493 w 92738"/>
                  <a:gd name="connsiteY3" fmla="*/ 47738 h 85821"/>
                  <a:gd name="connsiteX4" fmla="*/ 3755 w 92738"/>
                  <a:gd name="connsiteY4" fmla="*/ 23601 h 85821"/>
                  <a:gd name="connsiteX5" fmla="*/ 0 w 92738"/>
                  <a:gd name="connsiteY5" fmla="*/ 19846 h 85821"/>
                  <a:gd name="connsiteX6" fmla="*/ 29501 w 92738"/>
                  <a:gd name="connsiteY6" fmla="*/ 28428 h 85821"/>
                  <a:gd name="connsiteX7" fmla="*/ 83676 w 92738"/>
                  <a:gd name="connsiteY7" fmla="*/ 0 h 85821"/>
                  <a:gd name="connsiteX8" fmla="*/ 82603 w 92738"/>
                  <a:gd name="connsiteY8" fmla="*/ 12873 h 85821"/>
                  <a:gd name="connsiteX9" fmla="*/ 82067 w 92738"/>
                  <a:gd name="connsiteY9" fmla="*/ 30037 h 85821"/>
                  <a:gd name="connsiteX10" fmla="*/ 83139 w 92738"/>
                  <a:gd name="connsiteY10" fmla="*/ 35401 h 85821"/>
                  <a:gd name="connsiteX11" fmla="*/ 90113 w 92738"/>
                  <a:gd name="connsiteY11" fmla="*/ 48274 h 85821"/>
                  <a:gd name="connsiteX12" fmla="*/ 91185 w 92738"/>
                  <a:gd name="connsiteY12" fmla="*/ 61148 h 85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738" h="85821">
                    <a:moveTo>
                      <a:pt x="91185" y="61148"/>
                    </a:moveTo>
                    <a:cubicBezTo>
                      <a:pt x="87967" y="65975"/>
                      <a:pt x="84749" y="71339"/>
                      <a:pt x="80994" y="76166"/>
                    </a:cubicBezTo>
                    <a:cubicBezTo>
                      <a:pt x="78848" y="79385"/>
                      <a:pt x="76167" y="82603"/>
                      <a:pt x="74021" y="85821"/>
                    </a:cubicBezTo>
                    <a:cubicBezTo>
                      <a:pt x="72412" y="70802"/>
                      <a:pt x="63830" y="56320"/>
                      <a:pt x="51493" y="47738"/>
                    </a:cubicBezTo>
                    <a:cubicBezTo>
                      <a:pt x="36474" y="37547"/>
                      <a:pt x="17164" y="35938"/>
                      <a:pt x="3755" y="23601"/>
                    </a:cubicBezTo>
                    <a:cubicBezTo>
                      <a:pt x="2146" y="22528"/>
                      <a:pt x="1073" y="20919"/>
                      <a:pt x="0" y="19846"/>
                    </a:cubicBezTo>
                    <a:cubicBezTo>
                      <a:pt x="16628" y="28428"/>
                      <a:pt x="29501" y="28428"/>
                      <a:pt x="29501" y="28428"/>
                    </a:cubicBezTo>
                    <a:cubicBezTo>
                      <a:pt x="29501" y="28428"/>
                      <a:pt x="58466" y="26283"/>
                      <a:pt x="83676" y="0"/>
                    </a:cubicBezTo>
                    <a:cubicBezTo>
                      <a:pt x="83139" y="4291"/>
                      <a:pt x="83139" y="8582"/>
                      <a:pt x="82603" y="12873"/>
                    </a:cubicBezTo>
                    <a:cubicBezTo>
                      <a:pt x="82067" y="18773"/>
                      <a:pt x="81530" y="24673"/>
                      <a:pt x="82067" y="30037"/>
                    </a:cubicBezTo>
                    <a:cubicBezTo>
                      <a:pt x="82067" y="31647"/>
                      <a:pt x="82603" y="33792"/>
                      <a:pt x="83139" y="35401"/>
                    </a:cubicBezTo>
                    <a:cubicBezTo>
                      <a:pt x="84212" y="40229"/>
                      <a:pt x="86894" y="45056"/>
                      <a:pt x="90113" y="48274"/>
                    </a:cubicBezTo>
                    <a:cubicBezTo>
                      <a:pt x="92794" y="52029"/>
                      <a:pt x="93867" y="57393"/>
                      <a:pt x="91185" y="61148"/>
                    </a:cubicBezTo>
                    <a:close/>
                  </a:path>
                </a:pathLst>
              </a:custGeom>
              <a:solidFill>
                <a:srgbClr val="B08874"/>
              </a:solidFill>
              <a:ln w="5348"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3F8E63E-79F0-43B0-9966-214B0DBBEF54}"/>
                  </a:ext>
                </a:extLst>
              </p:cNvPr>
              <p:cNvSpPr/>
              <p:nvPr/>
            </p:nvSpPr>
            <p:spPr>
              <a:xfrm>
                <a:off x="2532739" y="2923243"/>
                <a:ext cx="74154" cy="215089"/>
              </a:xfrm>
              <a:custGeom>
                <a:avLst/>
                <a:gdLst>
                  <a:gd name="connsiteX0" fmla="*/ 70803 w 74154"/>
                  <a:gd name="connsiteY0" fmla="*/ 146433 h 215089"/>
                  <a:gd name="connsiteX1" fmla="*/ 70266 w 74154"/>
                  <a:gd name="connsiteY1" fmla="*/ 149114 h 215089"/>
                  <a:gd name="connsiteX2" fmla="*/ 44520 w 74154"/>
                  <a:gd name="connsiteY2" fmla="*/ 193634 h 215089"/>
                  <a:gd name="connsiteX3" fmla="*/ 14482 w 74154"/>
                  <a:gd name="connsiteY3" fmla="*/ 215090 h 215089"/>
                  <a:gd name="connsiteX4" fmla="*/ 63293 w 74154"/>
                  <a:gd name="connsiteY4" fmla="*/ 118541 h 215089"/>
                  <a:gd name="connsiteX5" fmla="*/ 61148 w 74154"/>
                  <a:gd name="connsiteY5" fmla="*/ 81530 h 215089"/>
                  <a:gd name="connsiteX6" fmla="*/ 54175 w 74154"/>
                  <a:gd name="connsiteY6" fmla="*/ 56857 h 215089"/>
                  <a:gd name="connsiteX7" fmla="*/ 10728 w 74154"/>
                  <a:gd name="connsiteY7" fmla="*/ 17701 h 215089"/>
                  <a:gd name="connsiteX8" fmla="*/ 4291 w 74154"/>
                  <a:gd name="connsiteY8" fmla="*/ 9655 h 215089"/>
                  <a:gd name="connsiteX9" fmla="*/ 0 w 74154"/>
                  <a:gd name="connsiteY9" fmla="*/ 0 h 215089"/>
                  <a:gd name="connsiteX10" fmla="*/ 38620 w 74154"/>
                  <a:gd name="connsiteY10" fmla="*/ 33792 h 215089"/>
                  <a:gd name="connsiteX11" fmla="*/ 57393 w 74154"/>
                  <a:gd name="connsiteY11" fmla="*/ 45593 h 215089"/>
                  <a:gd name="connsiteX12" fmla="*/ 68657 w 74154"/>
                  <a:gd name="connsiteY12" fmla="*/ 66511 h 215089"/>
                  <a:gd name="connsiteX13" fmla="*/ 70803 w 74154"/>
                  <a:gd name="connsiteY13" fmla="*/ 146433 h 21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54" h="215089">
                    <a:moveTo>
                      <a:pt x="70803" y="146433"/>
                    </a:moveTo>
                    <a:cubicBezTo>
                      <a:pt x="70803" y="147505"/>
                      <a:pt x="70266" y="148578"/>
                      <a:pt x="70266" y="149114"/>
                    </a:cubicBezTo>
                    <a:cubicBezTo>
                      <a:pt x="63830" y="168961"/>
                      <a:pt x="54175" y="182907"/>
                      <a:pt x="44520" y="193634"/>
                    </a:cubicBezTo>
                    <a:cubicBezTo>
                      <a:pt x="34329" y="204362"/>
                      <a:pt x="24137" y="210799"/>
                      <a:pt x="14482" y="215090"/>
                    </a:cubicBezTo>
                    <a:cubicBezTo>
                      <a:pt x="42911" y="190952"/>
                      <a:pt x="61148" y="155551"/>
                      <a:pt x="63293" y="118541"/>
                    </a:cubicBezTo>
                    <a:cubicBezTo>
                      <a:pt x="63830" y="106204"/>
                      <a:pt x="63293" y="93867"/>
                      <a:pt x="61148" y="81530"/>
                    </a:cubicBezTo>
                    <a:cubicBezTo>
                      <a:pt x="60075" y="72948"/>
                      <a:pt x="57929" y="64366"/>
                      <a:pt x="54175" y="56857"/>
                    </a:cubicBezTo>
                    <a:cubicBezTo>
                      <a:pt x="44520" y="39692"/>
                      <a:pt x="24137" y="32183"/>
                      <a:pt x="10728" y="17701"/>
                    </a:cubicBezTo>
                    <a:cubicBezTo>
                      <a:pt x="8582" y="15555"/>
                      <a:pt x="6437" y="12337"/>
                      <a:pt x="4291" y="9655"/>
                    </a:cubicBezTo>
                    <a:cubicBezTo>
                      <a:pt x="2682" y="6437"/>
                      <a:pt x="1073" y="3218"/>
                      <a:pt x="0" y="0"/>
                    </a:cubicBezTo>
                    <a:cubicBezTo>
                      <a:pt x="10191" y="14482"/>
                      <a:pt x="23064" y="25210"/>
                      <a:pt x="38620" y="33792"/>
                    </a:cubicBezTo>
                    <a:cubicBezTo>
                      <a:pt x="45056" y="37547"/>
                      <a:pt x="52029" y="40229"/>
                      <a:pt x="57393" y="45593"/>
                    </a:cubicBezTo>
                    <a:cubicBezTo>
                      <a:pt x="63293" y="50956"/>
                      <a:pt x="66512" y="59002"/>
                      <a:pt x="68657" y="66511"/>
                    </a:cubicBezTo>
                    <a:cubicBezTo>
                      <a:pt x="76703" y="92258"/>
                      <a:pt x="74557" y="119613"/>
                      <a:pt x="70803" y="146433"/>
                    </a:cubicBezTo>
                    <a:close/>
                  </a:path>
                </a:pathLst>
              </a:custGeom>
              <a:solidFill>
                <a:srgbClr val="B08874"/>
              </a:solidFill>
              <a:ln w="5348"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7AA20D50-B6D9-4D26-80A4-1438E06D7921}"/>
                  </a:ext>
                </a:extLst>
              </p:cNvPr>
              <p:cNvSpPr/>
              <p:nvPr/>
            </p:nvSpPr>
            <p:spPr>
              <a:xfrm>
                <a:off x="2545076" y="2853513"/>
                <a:ext cx="66511" cy="105131"/>
              </a:xfrm>
              <a:custGeom>
                <a:avLst/>
                <a:gdLst>
                  <a:gd name="connsiteX0" fmla="*/ 23065 w 66511"/>
                  <a:gd name="connsiteY0" fmla="*/ 57929 h 105131"/>
                  <a:gd name="connsiteX1" fmla="*/ 53102 w 66511"/>
                  <a:gd name="connsiteY1" fmla="*/ 91722 h 105131"/>
                  <a:gd name="connsiteX2" fmla="*/ 66512 w 66511"/>
                  <a:gd name="connsiteY2" fmla="*/ 105131 h 105131"/>
                  <a:gd name="connsiteX3" fmla="*/ 62757 w 66511"/>
                  <a:gd name="connsiteY3" fmla="*/ 101913 h 105131"/>
                  <a:gd name="connsiteX4" fmla="*/ 52029 w 66511"/>
                  <a:gd name="connsiteY4" fmla="*/ 93331 h 105131"/>
                  <a:gd name="connsiteX5" fmla="*/ 19846 w 66511"/>
                  <a:gd name="connsiteY5" fmla="*/ 60611 h 105131"/>
                  <a:gd name="connsiteX6" fmla="*/ 6973 w 66511"/>
                  <a:gd name="connsiteY6" fmla="*/ 38619 h 105131"/>
                  <a:gd name="connsiteX7" fmla="*/ 1073 w 66511"/>
                  <a:gd name="connsiteY7" fmla="*/ 18773 h 105131"/>
                  <a:gd name="connsiteX8" fmla="*/ 0 w 66511"/>
                  <a:gd name="connsiteY8" fmla="*/ 4827 h 105131"/>
                  <a:gd name="connsiteX9" fmla="*/ 0 w 66511"/>
                  <a:gd name="connsiteY9" fmla="*/ 1073 h 105131"/>
                  <a:gd name="connsiteX10" fmla="*/ 0 w 66511"/>
                  <a:gd name="connsiteY10" fmla="*/ 0 h 105131"/>
                  <a:gd name="connsiteX11" fmla="*/ 0 w 66511"/>
                  <a:gd name="connsiteY11" fmla="*/ 1073 h 105131"/>
                  <a:gd name="connsiteX12" fmla="*/ 536 w 66511"/>
                  <a:gd name="connsiteY12" fmla="*/ 4827 h 105131"/>
                  <a:gd name="connsiteX13" fmla="*/ 3218 w 66511"/>
                  <a:gd name="connsiteY13" fmla="*/ 18237 h 105131"/>
                  <a:gd name="connsiteX14" fmla="*/ 23065 w 66511"/>
                  <a:gd name="connsiteY14" fmla="*/ 57929 h 1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511" h="105131">
                    <a:moveTo>
                      <a:pt x="23065" y="57929"/>
                    </a:moveTo>
                    <a:cubicBezTo>
                      <a:pt x="33256" y="71875"/>
                      <a:pt x="44520" y="83676"/>
                      <a:pt x="53102" y="91722"/>
                    </a:cubicBezTo>
                    <a:cubicBezTo>
                      <a:pt x="61148" y="99767"/>
                      <a:pt x="66512" y="105131"/>
                      <a:pt x="66512" y="105131"/>
                    </a:cubicBezTo>
                    <a:cubicBezTo>
                      <a:pt x="66512" y="105131"/>
                      <a:pt x="64902" y="104058"/>
                      <a:pt x="62757" y="101913"/>
                    </a:cubicBezTo>
                    <a:cubicBezTo>
                      <a:pt x="60075" y="99767"/>
                      <a:pt x="56320" y="97085"/>
                      <a:pt x="52029" y="93331"/>
                    </a:cubicBezTo>
                    <a:cubicBezTo>
                      <a:pt x="42911" y="85821"/>
                      <a:pt x="30574" y="75094"/>
                      <a:pt x="19846" y="60611"/>
                    </a:cubicBezTo>
                    <a:cubicBezTo>
                      <a:pt x="14482" y="53102"/>
                      <a:pt x="10191" y="45593"/>
                      <a:pt x="6973" y="38619"/>
                    </a:cubicBezTo>
                    <a:cubicBezTo>
                      <a:pt x="3755" y="31647"/>
                      <a:pt x="2146" y="24674"/>
                      <a:pt x="1073" y="18773"/>
                    </a:cubicBezTo>
                    <a:cubicBezTo>
                      <a:pt x="0" y="12873"/>
                      <a:pt x="0" y="8046"/>
                      <a:pt x="0" y="4827"/>
                    </a:cubicBezTo>
                    <a:cubicBezTo>
                      <a:pt x="0" y="3218"/>
                      <a:pt x="0" y="2146"/>
                      <a:pt x="0" y="1073"/>
                    </a:cubicBezTo>
                    <a:cubicBezTo>
                      <a:pt x="0" y="0"/>
                      <a:pt x="0" y="0"/>
                      <a:pt x="0" y="0"/>
                    </a:cubicBezTo>
                    <a:cubicBezTo>
                      <a:pt x="0" y="0"/>
                      <a:pt x="0" y="536"/>
                      <a:pt x="0" y="1073"/>
                    </a:cubicBezTo>
                    <a:cubicBezTo>
                      <a:pt x="0" y="2146"/>
                      <a:pt x="0" y="3218"/>
                      <a:pt x="536" y="4827"/>
                    </a:cubicBezTo>
                    <a:cubicBezTo>
                      <a:pt x="1073" y="8046"/>
                      <a:pt x="1609" y="12873"/>
                      <a:pt x="3218" y="18237"/>
                    </a:cubicBezTo>
                    <a:cubicBezTo>
                      <a:pt x="5900" y="28965"/>
                      <a:pt x="12337" y="43447"/>
                      <a:pt x="23065" y="57929"/>
                    </a:cubicBezTo>
                    <a:close/>
                  </a:path>
                </a:pathLst>
              </a:custGeom>
              <a:solidFill>
                <a:srgbClr val="C79568"/>
              </a:solidFill>
              <a:ln w="5348"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DBBD9232-EF22-4C48-9C49-C7AF2A8A92C1}"/>
                  </a:ext>
                </a:extLst>
              </p:cNvPr>
              <p:cNvSpPr/>
              <p:nvPr/>
            </p:nvSpPr>
            <p:spPr>
              <a:xfrm>
                <a:off x="2557949" y="2845467"/>
                <a:ext cx="79921" cy="166278"/>
              </a:xfrm>
              <a:custGeom>
                <a:avLst/>
                <a:gdLst>
                  <a:gd name="connsiteX0" fmla="*/ 59002 w 79921"/>
                  <a:gd name="connsiteY0" fmla="*/ 73484 h 166278"/>
                  <a:gd name="connsiteX1" fmla="*/ 76703 w 79921"/>
                  <a:gd name="connsiteY1" fmla="*/ 138387 h 166278"/>
                  <a:gd name="connsiteX2" fmla="*/ 79385 w 79921"/>
                  <a:gd name="connsiteY2" fmla="*/ 158769 h 166278"/>
                  <a:gd name="connsiteX3" fmla="*/ 79921 w 79921"/>
                  <a:gd name="connsiteY3" fmla="*/ 166279 h 166278"/>
                  <a:gd name="connsiteX4" fmla="*/ 78312 w 79921"/>
                  <a:gd name="connsiteY4" fmla="*/ 158769 h 166278"/>
                  <a:gd name="connsiteX5" fmla="*/ 74021 w 79921"/>
                  <a:gd name="connsiteY5" fmla="*/ 138923 h 166278"/>
                  <a:gd name="connsiteX6" fmla="*/ 54175 w 79921"/>
                  <a:gd name="connsiteY6" fmla="*/ 75630 h 166278"/>
                  <a:gd name="connsiteX7" fmla="*/ 37547 w 79921"/>
                  <a:gd name="connsiteY7" fmla="*/ 43447 h 166278"/>
                  <a:gd name="connsiteX8" fmla="*/ 19846 w 79921"/>
                  <a:gd name="connsiteY8" fmla="*/ 19310 h 166278"/>
                  <a:gd name="connsiteX9" fmla="*/ 5900 w 79921"/>
                  <a:gd name="connsiteY9" fmla="*/ 4827 h 166278"/>
                  <a:gd name="connsiteX10" fmla="*/ 1609 w 79921"/>
                  <a:gd name="connsiteY10" fmla="*/ 1073 h 166278"/>
                  <a:gd name="connsiteX11" fmla="*/ 0 w 79921"/>
                  <a:gd name="connsiteY11" fmla="*/ 0 h 166278"/>
                  <a:gd name="connsiteX12" fmla="*/ 1609 w 79921"/>
                  <a:gd name="connsiteY12" fmla="*/ 1073 h 166278"/>
                  <a:gd name="connsiteX13" fmla="*/ 5900 w 79921"/>
                  <a:gd name="connsiteY13" fmla="*/ 4291 h 166278"/>
                  <a:gd name="connsiteX14" fmla="*/ 21455 w 79921"/>
                  <a:gd name="connsiteY14" fmla="*/ 17701 h 166278"/>
                  <a:gd name="connsiteX15" fmla="*/ 40765 w 79921"/>
                  <a:gd name="connsiteY15" fmla="*/ 41301 h 166278"/>
                  <a:gd name="connsiteX16" fmla="*/ 59002 w 79921"/>
                  <a:gd name="connsiteY16" fmla="*/ 73484 h 16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921" h="166278">
                    <a:moveTo>
                      <a:pt x="59002" y="73484"/>
                    </a:moveTo>
                    <a:cubicBezTo>
                      <a:pt x="69193" y="97622"/>
                      <a:pt x="74021" y="121223"/>
                      <a:pt x="76703" y="138387"/>
                    </a:cubicBezTo>
                    <a:cubicBezTo>
                      <a:pt x="78312" y="146969"/>
                      <a:pt x="78848" y="153942"/>
                      <a:pt x="79385" y="158769"/>
                    </a:cubicBezTo>
                    <a:cubicBezTo>
                      <a:pt x="79921" y="163597"/>
                      <a:pt x="79921" y="166279"/>
                      <a:pt x="79921" y="166279"/>
                    </a:cubicBezTo>
                    <a:cubicBezTo>
                      <a:pt x="79921" y="166279"/>
                      <a:pt x="79385" y="163597"/>
                      <a:pt x="78312" y="158769"/>
                    </a:cubicBezTo>
                    <a:cubicBezTo>
                      <a:pt x="77239" y="153942"/>
                      <a:pt x="76166" y="147505"/>
                      <a:pt x="74021" y="138923"/>
                    </a:cubicBezTo>
                    <a:cubicBezTo>
                      <a:pt x="70266" y="122295"/>
                      <a:pt x="64366" y="99231"/>
                      <a:pt x="54175" y="75630"/>
                    </a:cubicBezTo>
                    <a:cubicBezTo>
                      <a:pt x="48811" y="63830"/>
                      <a:pt x="43447" y="52565"/>
                      <a:pt x="37547" y="43447"/>
                    </a:cubicBezTo>
                    <a:cubicBezTo>
                      <a:pt x="31647" y="33792"/>
                      <a:pt x="25746" y="25746"/>
                      <a:pt x="19846" y="19310"/>
                    </a:cubicBezTo>
                    <a:cubicBezTo>
                      <a:pt x="14482" y="12873"/>
                      <a:pt x="9118" y="8046"/>
                      <a:pt x="5900" y="4827"/>
                    </a:cubicBezTo>
                    <a:cubicBezTo>
                      <a:pt x="4291" y="3218"/>
                      <a:pt x="2682" y="2146"/>
                      <a:pt x="1609" y="1073"/>
                    </a:cubicBezTo>
                    <a:cubicBezTo>
                      <a:pt x="536" y="0"/>
                      <a:pt x="0" y="0"/>
                      <a:pt x="0" y="0"/>
                    </a:cubicBezTo>
                    <a:cubicBezTo>
                      <a:pt x="0" y="0"/>
                      <a:pt x="536" y="536"/>
                      <a:pt x="1609" y="1073"/>
                    </a:cubicBezTo>
                    <a:cubicBezTo>
                      <a:pt x="2682" y="1609"/>
                      <a:pt x="4291" y="2682"/>
                      <a:pt x="5900" y="4291"/>
                    </a:cubicBezTo>
                    <a:cubicBezTo>
                      <a:pt x="9655" y="6973"/>
                      <a:pt x="15019" y="11800"/>
                      <a:pt x="21455" y="17701"/>
                    </a:cubicBezTo>
                    <a:cubicBezTo>
                      <a:pt x="27355" y="23601"/>
                      <a:pt x="34329" y="31647"/>
                      <a:pt x="40765" y="41301"/>
                    </a:cubicBezTo>
                    <a:cubicBezTo>
                      <a:pt x="47738" y="50420"/>
                      <a:pt x="53638" y="61148"/>
                      <a:pt x="59002" y="73484"/>
                    </a:cubicBezTo>
                    <a:close/>
                  </a:path>
                </a:pathLst>
              </a:custGeom>
              <a:solidFill>
                <a:srgbClr val="C79568"/>
              </a:solidFill>
              <a:ln w="5348"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45FDC7E-3D14-41FC-BC4A-A6106A925C39}"/>
                  </a:ext>
                </a:extLst>
              </p:cNvPr>
              <p:cNvSpPr/>
              <p:nvPr/>
            </p:nvSpPr>
            <p:spPr>
              <a:xfrm>
                <a:off x="2412053" y="2846004"/>
                <a:ext cx="84212" cy="168424"/>
              </a:xfrm>
              <a:custGeom>
                <a:avLst/>
                <a:gdLst>
                  <a:gd name="connsiteX0" fmla="*/ 31647 w 84212"/>
                  <a:gd name="connsiteY0" fmla="*/ 78848 h 168424"/>
                  <a:gd name="connsiteX1" fmla="*/ 16628 w 84212"/>
                  <a:gd name="connsiteY1" fmla="*/ 112640 h 168424"/>
                  <a:gd name="connsiteX2" fmla="*/ 11264 w 84212"/>
                  <a:gd name="connsiteY2" fmla="*/ 127659 h 168424"/>
                  <a:gd name="connsiteX3" fmla="*/ 9119 w 84212"/>
                  <a:gd name="connsiteY3" fmla="*/ 134632 h 168424"/>
                  <a:gd name="connsiteX4" fmla="*/ 6973 w 84212"/>
                  <a:gd name="connsiteY4" fmla="*/ 141069 h 168424"/>
                  <a:gd name="connsiteX5" fmla="*/ 3755 w 84212"/>
                  <a:gd name="connsiteY5" fmla="*/ 152333 h 168424"/>
                  <a:gd name="connsiteX6" fmla="*/ 2682 w 84212"/>
                  <a:gd name="connsiteY6" fmla="*/ 157160 h 168424"/>
                  <a:gd name="connsiteX7" fmla="*/ 1609 w 84212"/>
                  <a:gd name="connsiteY7" fmla="*/ 160915 h 168424"/>
                  <a:gd name="connsiteX8" fmla="*/ 0 w 84212"/>
                  <a:gd name="connsiteY8" fmla="*/ 168424 h 168424"/>
                  <a:gd name="connsiteX9" fmla="*/ 1073 w 84212"/>
                  <a:gd name="connsiteY9" fmla="*/ 160915 h 168424"/>
                  <a:gd name="connsiteX10" fmla="*/ 1609 w 84212"/>
                  <a:gd name="connsiteY10" fmla="*/ 157160 h 168424"/>
                  <a:gd name="connsiteX11" fmla="*/ 2682 w 84212"/>
                  <a:gd name="connsiteY11" fmla="*/ 152333 h 168424"/>
                  <a:gd name="connsiteX12" fmla="*/ 4827 w 84212"/>
                  <a:gd name="connsiteY12" fmla="*/ 141069 h 168424"/>
                  <a:gd name="connsiteX13" fmla="*/ 6437 w 84212"/>
                  <a:gd name="connsiteY13" fmla="*/ 134632 h 168424"/>
                  <a:gd name="connsiteX14" fmla="*/ 8582 w 84212"/>
                  <a:gd name="connsiteY14" fmla="*/ 127659 h 168424"/>
                  <a:gd name="connsiteX15" fmla="*/ 13410 w 84212"/>
                  <a:gd name="connsiteY15" fmla="*/ 112104 h 168424"/>
                  <a:gd name="connsiteX16" fmla="*/ 27892 w 84212"/>
                  <a:gd name="connsiteY16" fmla="*/ 77239 h 168424"/>
                  <a:gd name="connsiteX17" fmla="*/ 46665 w 84212"/>
                  <a:gd name="connsiteY17" fmla="*/ 45056 h 168424"/>
                  <a:gd name="connsiteX18" fmla="*/ 56320 w 84212"/>
                  <a:gd name="connsiteY18" fmla="*/ 31647 h 168424"/>
                  <a:gd name="connsiteX19" fmla="*/ 60611 w 84212"/>
                  <a:gd name="connsiteY19" fmla="*/ 25746 h 168424"/>
                  <a:gd name="connsiteX20" fmla="*/ 64902 w 84212"/>
                  <a:gd name="connsiteY20" fmla="*/ 20382 h 168424"/>
                  <a:gd name="connsiteX21" fmla="*/ 72948 w 84212"/>
                  <a:gd name="connsiteY21" fmla="*/ 11800 h 168424"/>
                  <a:gd name="connsiteX22" fmla="*/ 76167 w 84212"/>
                  <a:gd name="connsiteY22" fmla="*/ 8046 h 168424"/>
                  <a:gd name="connsiteX23" fmla="*/ 78848 w 84212"/>
                  <a:gd name="connsiteY23" fmla="*/ 5364 h 168424"/>
                  <a:gd name="connsiteX24" fmla="*/ 84212 w 84212"/>
                  <a:gd name="connsiteY24" fmla="*/ 0 h 168424"/>
                  <a:gd name="connsiteX25" fmla="*/ 79385 w 84212"/>
                  <a:gd name="connsiteY25" fmla="*/ 5900 h 168424"/>
                  <a:gd name="connsiteX26" fmla="*/ 76703 w 84212"/>
                  <a:gd name="connsiteY26" fmla="*/ 9118 h 168424"/>
                  <a:gd name="connsiteX27" fmla="*/ 73485 w 84212"/>
                  <a:gd name="connsiteY27" fmla="*/ 12873 h 168424"/>
                  <a:gd name="connsiteX28" fmla="*/ 66512 w 84212"/>
                  <a:gd name="connsiteY28" fmla="*/ 21992 h 168424"/>
                  <a:gd name="connsiteX29" fmla="*/ 62757 w 84212"/>
                  <a:gd name="connsiteY29" fmla="*/ 27355 h 168424"/>
                  <a:gd name="connsiteX30" fmla="*/ 58466 w 84212"/>
                  <a:gd name="connsiteY30" fmla="*/ 33256 h 168424"/>
                  <a:gd name="connsiteX31" fmla="*/ 49347 w 84212"/>
                  <a:gd name="connsiteY31" fmla="*/ 46665 h 168424"/>
                  <a:gd name="connsiteX32" fmla="*/ 31647 w 84212"/>
                  <a:gd name="connsiteY32" fmla="*/ 78848 h 16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212" h="168424">
                    <a:moveTo>
                      <a:pt x="31647" y="78848"/>
                    </a:moveTo>
                    <a:cubicBezTo>
                      <a:pt x="25746" y="90649"/>
                      <a:pt x="20919" y="101913"/>
                      <a:pt x="16628" y="112640"/>
                    </a:cubicBezTo>
                    <a:cubicBezTo>
                      <a:pt x="14482" y="118004"/>
                      <a:pt x="12873" y="122832"/>
                      <a:pt x="11264" y="127659"/>
                    </a:cubicBezTo>
                    <a:cubicBezTo>
                      <a:pt x="10728" y="129805"/>
                      <a:pt x="9655" y="132487"/>
                      <a:pt x="9119" y="134632"/>
                    </a:cubicBezTo>
                    <a:cubicBezTo>
                      <a:pt x="8582" y="136778"/>
                      <a:pt x="8046" y="138923"/>
                      <a:pt x="6973" y="141069"/>
                    </a:cubicBezTo>
                    <a:cubicBezTo>
                      <a:pt x="5900" y="145360"/>
                      <a:pt x="4827" y="149114"/>
                      <a:pt x="3755" y="152333"/>
                    </a:cubicBezTo>
                    <a:cubicBezTo>
                      <a:pt x="3218" y="153942"/>
                      <a:pt x="2682" y="155551"/>
                      <a:pt x="2682" y="157160"/>
                    </a:cubicBezTo>
                    <a:cubicBezTo>
                      <a:pt x="2146" y="158769"/>
                      <a:pt x="2146" y="159842"/>
                      <a:pt x="1609" y="160915"/>
                    </a:cubicBezTo>
                    <a:cubicBezTo>
                      <a:pt x="536" y="165742"/>
                      <a:pt x="0" y="168424"/>
                      <a:pt x="0" y="168424"/>
                    </a:cubicBezTo>
                    <a:cubicBezTo>
                      <a:pt x="0" y="168424"/>
                      <a:pt x="536" y="165742"/>
                      <a:pt x="1073" y="160915"/>
                    </a:cubicBezTo>
                    <a:cubicBezTo>
                      <a:pt x="1073" y="159842"/>
                      <a:pt x="1609" y="158233"/>
                      <a:pt x="1609" y="157160"/>
                    </a:cubicBezTo>
                    <a:cubicBezTo>
                      <a:pt x="1609" y="155551"/>
                      <a:pt x="2146" y="153942"/>
                      <a:pt x="2682" y="152333"/>
                    </a:cubicBezTo>
                    <a:cubicBezTo>
                      <a:pt x="3218" y="149114"/>
                      <a:pt x="3755" y="144823"/>
                      <a:pt x="4827" y="141069"/>
                    </a:cubicBezTo>
                    <a:cubicBezTo>
                      <a:pt x="5364" y="138923"/>
                      <a:pt x="5900" y="136778"/>
                      <a:pt x="6437" y="134632"/>
                    </a:cubicBezTo>
                    <a:cubicBezTo>
                      <a:pt x="6973" y="132487"/>
                      <a:pt x="7509" y="129805"/>
                      <a:pt x="8582" y="127659"/>
                    </a:cubicBezTo>
                    <a:cubicBezTo>
                      <a:pt x="9655" y="122832"/>
                      <a:pt x="11800" y="117468"/>
                      <a:pt x="13410" y="112104"/>
                    </a:cubicBezTo>
                    <a:cubicBezTo>
                      <a:pt x="17164" y="101376"/>
                      <a:pt x="21992" y="89576"/>
                      <a:pt x="27892" y="77239"/>
                    </a:cubicBezTo>
                    <a:cubicBezTo>
                      <a:pt x="33792" y="65439"/>
                      <a:pt x="40229" y="54711"/>
                      <a:pt x="46665" y="45056"/>
                    </a:cubicBezTo>
                    <a:cubicBezTo>
                      <a:pt x="49884" y="40229"/>
                      <a:pt x="53102" y="35938"/>
                      <a:pt x="56320" y="31647"/>
                    </a:cubicBezTo>
                    <a:cubicBezTo>
                      <a:pt x="57929" y="29501"/>
                      <a:pt x="59539" y="27892"/>
                      <a:pt x="60611" y="25746"/>
                    </a:cubicBezTo>
                    <a:cubicBezTo>
                      <a:pt x="62221" y="24137"/>
                      <a:pt x="63830" y="21992"/>
                      <a:pt x="64902" y="20382"/>
                    </a:cubicBezTo>
                    <a:cubicBezTo>
                      <a:pt x="67584" y="17164"/>
                      <a:pt x="70266" y="13946"/>
                      <a:pt x="72948" y="11800"/>
                    </a:cubicBezTo>
                    <a:cubicBezTo>
                      <a:pt x="74021" y="10728"/>
                      <a:pt x="75094" y="9118"/>
                      <a:pt x="76167" y="8046"/>
                    </a:cubicBezTo>
                    <a:cubicBezTo>
                      <a:pt x="77239" y="6973"/>
                      <a:pt x="78312" y="5900"/>
                      <a:pt x="78848" y="5364"/>
                    </a:cubicBezTo>
                    <a:cubicBezTo>
                      <a:pt x="82067" y="2146"/>
                      <a:pt x="84212" y="0"/>
                      <a:pt x="84212" y="0"/>
                    </a:cubicBezTo>
                    <a:cubicBezTo>
                      <a:pt x="84212" y="0"/>
                      <a:pt x="82603" y="2146"/>
                      <a:pt x="79385" y="5900"/>
                    </a:cubicBezTo>
                    <a:cubicBezTo>
                      <a:pt x="78848" y="6973"/>
                      <a:pt x="77776" y="8046"/>
                      <a:pt x="76703" y="9118"/>
                    </a:cubicBezTo>
                    <a:cubicBezTo>
                      <a:pt x="75630" y="10191"/>
                      <a:pt x="74557" y="11800"/>
                      <a:pt x="73485" y="12873"/>
                    </a:cubicBezTo>
                    <a:cubicBezTo>
                      <a:pt x="71339" y="15555"/>
                      <a:pt x="68657" y="18773"/>
                      <a:pt x="66512" y="21992"/>
                    </a:cubicBezTo>
                    <a:cubicBezTo>
                      <a:pt x="65439" y="23601"/>
                      <a:pt x="63830" y="25746"/>
                      <a:pt x="62757" y="27355"/>
                    </a:cubicBezTo>
                    <a:cubicBezTo>
                      <a:pt x="61148" y="29501"/>
                      <a:pt x="60075" y="31110"/>
                      <a:pt x="58466" y="33256"/>
                    </a:cubicBezTo>
                    <a:cubicBezTo>
                      <a:pt x="55784" y="37547"/>
                      <a:pt x="52566" y="41838"/>
                      <a:pt x="49347" y="46665"/>
                    </a:cubicBezTo>
                    <a:cubicBezTo>
                      <a:pt x="43447" y="56320"/>
                      <a:pt x="37547" y="67048"/>
                      <a:pt x="31647" y="78848"/>
                    </a:cubicBezTo>
                    <a:close/>
                  </a:path>
                </a:pathLst>
              </a:custGeom>
              <a:solidFill>
                <a:srgbClr val="C79568"/>
              </a:solidFill>
              <a:ln w="5348"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728AE2E-E3D8-411A-B627-9C4FDA9A34A6}"/>
                  </a:ext>
                </a:extLst>
              </p:cNvPr>
              <p:cNvSpPr/>
              <p:nvPr/>
            </p:nvSpPr>
            <p:spPr>
              <a:xfrm>
                <a:off x="2392743" y="2829376"/>
                <a:ext cx="94939" cy="194707"/>
              </a:xfrm>
              <a:custGeom>
                <a:avLst/>
                <a:gdLst>
                  <a:gd name="connsiteX0" fmla="*/ 33256 w 94939"/>
                  <a:gd name="connsiteY0" fmla="*/ 89576 h 194707"/>
                  <a:gd name="connsiteX1" fmla="*/ 8582 w 94939"/>
                  <a:gd name="connsiteY1" fmla="*/ 163597 h 194707"/>
                  <a:gd name="connsiteX2" fmla="*/ 0 w 94939"/>
                  <a:gd name="connsiteY2" fmla="*/ 194707 h 194707"/>
                  <a:gd name="connsiteX3" fmla="*/ 1609 w 94939"/>
                  <a:gd name="connsiteY3" fmla="*/ 186125 h 194707"/>
                  <a:gd name="connsiteX4" fmla="*/ 6437 w 94939"/>
                  <a:gd name="connsiteY4" fmla="*/ 163060 h 194707"/>
                  <a:gd name="connsiteX5" fmla="*/ 28965 w 94939"/>
                  <a:gd name="connsiteY5" fmla="*/ 87967 h 194707"/>
                  <a:gd name="connsiteX6" fmla="*/ 49347 w 94939"/>
                  <a:gd name="connsiteY6" fmla="*/ 49347 h 194707"/>
                  <a:gd name="connsiteX7" fmla="*/ 70803 w 94939"/>
                  <a:gd name="connsiteY7" fmla="*/ 21455 h 194707"/>
                  <a:gd name="connsiteX8" fmla="*/ 87967 w 94939"/>
                  <a:gd name="connsiteY8" fmla="*/ 5364 h 194707"/>
                  <a:gd name="connsiteX9" fmla="*/ 93331 w 94939"/>
                  <a:gd name="connsiteY9" fmla="*/ 1609 h 194707"/>
                  <a:gd name="connsiteX10" fmla="*/ 94940 w 94939"/>
                  <a:gd name="connsiteY10" fmla="*/ 0 h 194707"/>
                  <a:gd name="connsiteX11" fmla="*/ 93331 w 94939"/>
                  <a:gd name="connsiteY11" fmla="*/ 1609 h 194707"/>
                  <a:gd name="connsiteX12" fmla="*/ 88503 w 94939"/>
                  <a:gd name="connsiteY12" fmla="*/ 5900 h 194707"/>
                  <a:gd name="connsiteX13" fmla="*/ 72412 w 94939"/>
                  <a:gd name="connsiteY13" fmla="*/ 23064 h 194707"/>
                  <a:gd name="connsiteX14" fmla="*/ 52029 w 94939"/>
                  <a:gd name="connsiteY14" fmla="*/ 51493 h 194707"/>
                  <a:gd name="connsiteX15" fmla="*/ 33256 w 94939"/>
                  <a:gd name="connsiteY15" fmla="*/ 89576 h 19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939" h="194707">
                    <a:moveTo>
                      <a:pt x="33256" y="89576"/>
                    </a:moveTo>
                    <a:cubicBezTo>
                      <a:pt x="21455" y="117468"/>
                      <a:pt x="13946" y="144287"/>
                      <a:pt x="8582" y="163597"/>
                    </a:cubicBezTo>
                    <a:cubicBezTo>
                      <a:pt x="3218" y="182907"/>
                      <a:pt x="0" y="194707"/>
                      <a:pt x="0" y="194707"/>
                    </a:cubicBezTo>
                    <a:cubicBezTo>
                      <a:pt x="0" y="194707"/>
                      <a:pt x="536" y="191489"/>
                      <a:pt x="1609" y="186125"/>
                    </a:cubicBezTo>
                    <a:cubicBezTo>
                      <a:pt x="2682" y="180761"/>
                      <a:pt x="4291" y="172715"/>
                      <a:pt x="6437" y="163060"/>
                    </a:cubicBezTo>
                    <a:cubicBezTo>
                      <a:pt x="10728" y="143751"/>
                      <a:pt x="17164" y="116395"/>
                      <a:pt x="28965" y="87967"/>
                    </a:cubicBezTo>
                    <a:cubicBezTo>
                      <a:pt x="34865" y="74021"/>
                      <a:pt x="41838" y="60611"/>
                      <a:pt x="49347" y="49347"/>
                    </a:cubicBezTo>
                    <a:cubicBezTo>
                      <a:pt x="56857" y="38083"/>
                      <a:pt x="64366" y="28965"/>
                      <a:pt x="70803" y="21455"/>
                    </a:cubicBezTo>
                    <a:cubicBezTo>
                      <a:pt x="77776" y="13946"/>
                      <a:pt x="83676" y="8582"/>
                      <a:pt x="87967" y="5364"/>
                    </a:cubicBezTo>
                    <a:cubicBezTo>
                      <a:pt x="90113" y="3755"/>
                      <a:pt x="91722" y="2146"/>
                      <a:pt x="93331" y="1609"/>
                    </a:cubicBezTo>
                    <a:cubicBezTo>
                      <a:pt x="94404" y="536"/>
                      <a:pt x="94940" y="0"/>
                      <a:pt x="94940" y="0"/>
                    </a:cubicBezTo>
                    <a:cubicBezTo>
                      <a:pt x="94940" y="0"/>
                      <a:pt x="94404" y="536"/>
                      <a:pt x="93331" y="1609"/>
                    </a:cubicBezTo>
                    <a:cubicBezTo>
                      <a:pt x="92258" y="2682"/>
                      <a:pt x="90649" y="3755"/>
                      <a:pt x="88503" y="5900"/>
                    </a:cubicBezTo>
                    <a:cubicBezTo>
                      <a:pt x="84212" y="9655"/>
                      <a:pt x="78848" y="15555"/>
                      <a:pt x="72412" y="23064"/>
                    </a:cubicBezTo>
                    <a:cubicBezTo>
                      <a:pt x="65975" y="30574"/>
                      <a:pt x="59002" y="40229"/>
                      <a:pt x="52029" y="51493"/>
                    </a:cubicBezTo>
                    <a:cubicBezTo>
                      <a:pt x="45593" y="62220"/>
                      <a:pt x="39156" y="75630"/>
                      <a:pt x="33256" y="89576"/>
                    </a:cubicBezTo>
                    <a:close/>
                  </a:path>
                </a:pathLst>
              </a:custGeom>
              <a:solidFill>
                <a:srgbClr val="C79568"/>
              </a:solidFill>
              <a:ln w="5348"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379AB21F-8AEF-4F58-B723-A7C13732C344}"/>
                  </a:ext>
                </a:extLst>
              </p:cNvPr>
              <p:cNvSpPr/>
              <p:nvPr/>
            </p:nvSpPr>
            <p:spPr>
              <a:xfrm>
                <a:off x="2631433" y="3021937"/>
                <a:ext cx="11080" cy="122831"/>
              </a:xfrm>
              <a:custGeom>
                <a:avLst/>
                <a:gdLst>
                  <a:gd name="connsiteX0" fmla="*/ 10191 w 11080"/>
                  <a:gd name="connsiteY0" fmla="*/ 61684 h 122831"/>
                  <a:gd name="connsiteX1" fmla="*/ 4291 w 11080"/>
                  <a:gd name="connsiteY1" fmla="*/ 105131 h 122831"/>
                  <a:gd name="connsiteX2" fmla="*/ 1073 w 11080"/>
                  <a:gd name="connsiteY2" fmla="*/ 118004 h 122831"/>
                  <a:gd name="connsiteX3" fmla="*/ 0 w 11080"/>
                  <a:gd name="connsiteY3" fmla="*/ 122832 h 122831"/>
                  <a:gd name="connsiteX4" fmla="*/ 2146 w 11080"/>
                  <a:gd name="connsiteY4" fmla="*/ 105131 h 122831"/>
                  <a:gd name="connsiteX5" fmla="*/ 5900 w 11080"/>
                  <a:gd name="connsiteY5" fmla="*/ 61684 h 122831"/>
                  <a:gd name="connsiteX6" fmla="*/ 8582 w 11080"/>
                  <a:gd name="connsiteY6" fmla="*/ 18237 h 122831"/>
                  <a:gd name="connsiteX7" fmla="*/ 9119 w 11080"/>
                  <a:gd name="connsiteY7" fmla="*/ 0 h 122831"/>
                  <a:gd name="connsiteX8" fmla="*/ 9655 w 11080"/>
                  <a:gd name="connsiteY8" fmla="*/ 4827 h 122831"/>
                  <a:gd name="connsiteX9" fmla="*/ 10728 w 11080"/>
                  <a:gd name="connsiteY9" fmla="*/ 18237 h 122831"/>
                  <a:gd name="connsiteX10" fmla="*/ 10191 w 11080"/>
                  <a:gd name="connsiteY10" fmla="*/ 61684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80" h="122831">
                    <a:moveTo>
                      <a:pt x="10191" y="61684"/>
                    </a:moveTo>
                    <a:cubicBezTo>
                      <a:pt x="9119" y="78848"/>
                      <a:pt x="6437" y="93867"/>
                      <a:pt x="4291" y="105131"/>
                    </a:cubicBezTo>
                    <a:cubicBezTo>
                      <a:pt x="3218" y="110495"/>
                      <a:pt x="2146" y="114786"/>
                      <a:pt x="1073" y="118004"/>
                    </a:cubicBezTo>
                    <a:cubicBezTo>
                      <a:pt x="536" y="121223"/>
                      <a:pt x="0" y="122832"/>
                      <a:pt x="0" y="122832"/>
                    </a:cubicBezTo>
                    <a:cubicBezTo>
                      <a:pt x="0" y="122832"/>
                      <a:pt x="536" y="115859"/>
                      <a:pt x="2146" y="105131"/>
                    </a:cubicBezTo>
                    <a:cubicBezTo>
                      <a:pt x="3218" y="93867"/>
                      <a:pt x="4827" y="78848"/>
                      <a:pt x="5900" y="61684"/>
                    </a:cubicBezTo>
                    <a:cubicBezTo>
                      <a:pt x="6973" y="45056"/>
                      <a:pt x="8046" y="29501"/>
                      <a:pt x="8582" y="18237"/>
                    </a:cubicBezTo>
                    <a:cubicBezTo>
                      <a:pt x="9119" y="6973"/>
                      <a:pt x="9119" y="0"/>
                      <a:pt x="9119" y="0"/>
                    </a:cubicBezTo>
                    <a:cubicBezTo>
                      <a:pt x="9119" y="0"/>
                      <a:pt x="9119" y="1609"/>
                      <a:pt x="9655" y="4827"/>
                    </a:cubicBezTo>
                    <a:cubicBezTo>
                      <a:pt x="10191" y="8046"/>
                      <a:pt x="10191" y="12337"/>
                      <a:pt x="10728" y="18237"/>
                    </a:cubicBezTo>
                    <a:cubicBezTo>
                      <a:pt x="11264" y="29501"/>
                      <a:pt x="11264" y="45056"/>
                      <a:pt x="10191" y="61684"/>
                    </a:cubicBezTo>
                    <a:close/>
                  </a:path>
                </a:pathLst>
              </a:custGeom>
              <a:solidFill>
                <a:srgbClr val="C79568"/>
              </a:solidFill>
              <a:ln w="5348"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964239D3-212A-4D31-A2C4-39BE22AD62B8}"/>
                  </a:ext>
                </a:extLst>
              </p:cNvPr>
              <p:cNvSpPr/>
              <p:nvPr/>
            </p:nvSpPr>
            <p:spPr>
              <a:xfrm>
                <a:off x="2564385" y="2827230"/>
                <a:ext cx="82603" cy="176470"/>
              </a:xfrm>
              <a:custGeom>
                <a:avLst/>
                <a:gdLst>
                  <a:gd name="connsiteX0" fmla="*/ 62221 w 82603"/>
                  <a:gd name="connsiteY0" fmla="*/ 78848 h 176470"/>
                  <a:gd name="connsiteX1" fmla="*/ 75630 w 82603"/>
                  <a:gd name="connsiteY1" fmla="*/ 115859 h 176470"/>
                  <a:gd name="connsiteX2" fmla="*/ 79385 w 82603"/>
                  <a:gd name="connsiteY2" fmla="*/ 132487 h 176470"/>
                  <a:gd name="connsiteX3" fmla="*/ 80458 w 82603"/>
                  <a:gd name="connsiteY3" fmla="*/ 139996 h 176470"/>
                  <a:gd name="connsiteX4" fmla="*/ 81530 w 82603"/>
                  <a:gd name="connsiteY4" fmla="*/ 146969 h 176470"/>
                  <a:gd name="connsiteX5" fmla="*/ 82603 w 82603"/>
                  <a:gd name="connsiteY5" fmla="*/ 159306 h 176470"/>
                  <a:gd name="connsiteX6" fmla="*/ 82603 w 82603"/>
                  <a:gd name="connsiteY6" fmla="*/ 164133 h 176470"/>
                  <a:gd name="connsiteX7" fmla="*/ 82603 w 82603"/>
                  <a:gd name="connsiteY7" fmla="*/ 168424 h 176470"/>
                  <a:gd name="connsiteX8" fmla="*/ 82603 w 82603"/>
                  <a:gd name="connsiteY8" fmla="*/ 176470 h 176470"/>
                  <a:gd name="connsiteX9" fmla="*/ 82067 w 82603"/>
                  <a:gd name="connsiteY9" fmla="*/ 168424 h 176470"/>
                  <a:gd name="connsiteX10" fmla="*/ 81530 w 82603"/>
                  <a:gd name="connsiteY10" fmla="*/ 164133 h 176470"/>
                  <a:gd name="connsiteX11" fmla="*/ 80994 w 82603"/>
                  <a:gd name="connsiteY11" fmla="*/ 159306 h 176470"/>
                  <a:gd name="connsiteX12" fmla="*/ 79385 w 82603"/>
                  <a:gd name="connsiteY12" fmla="*/ 146969 h 176470"/>
                  <a:gd name="connsiteX13" fmla="*/ 78312 w 82603"/>
                  <a:gd name="connsiteY13" fmla="*/ 139996 h 176470"/>
                  <a:gd name="connsiteX14" fmla="*/ 76703 w 82603"/>
                  <a:gd name="connsiteY14" fmla="*/ 132487 h 176470"/>
                  <a:gd name="connsiteX15" fmla="*/ 72412 w 82603"/>
                  <a:gd name="connsiteY15" fmla="*/ 115859 h 176470"/>
                  <a:gd name="connsiteX16" fmla="*/ 58466 w 82603"/>
                  <a:gd name="connsiteY16" fmla="*/ 79921 h 176470"/>
                  <a:gd name="connsiteX17" fmla="*/ 39692 w 82603"/>
                  <a:gd name="connsiteY17" fmla="*/ 46129 h 176470"/>
                  <a:gd name="connsiteX18" fmla="*/ 30038 w 82603"/>
                  <a:gd name="connsiteY18" fmla="*/ 32183 h 176470"/>
                  <a:gd name="connsiteX19" fmla="*/ 25210 w 82603"/>
                  <a:gd name="connsiteY19" fmla="*/ 26283 h 176470"/>
                  <a:gd name="connsiteX20" fmla="*/ 20383 w 82603"/>
                  <a:gd name="connsiteY20" fmla="*/ 20919 h 176470"/>
                  <a:gd name="connsiteX21" fmla="*/ 12337 w 82603"/>
                  <a:gd name="connsiteY21" fmla="*/ 11800 h 176470"/>
                  <a:gd name="connsiteX22" fmla="*/ 9119 w 82603"/>
                  <a:gd name="connsiteY22" fmla="*/ 8046 h 176470"/>
                  <a:gd name="connsiteX23" fmla="*/ 5900 w 82603"/>
                  <a:gd name="connsiteY23" fmla="*/ 5364 h 176470"/>
                  <a:gd name="connsiteX24" fmla="*/ 0 w 82603"/>
                  <a:gd name="connsiteY24" fmla="*/ 0 h 176470"/>
                  <a:gd name="connsiteX25" fmla="*/ 5900 w 82603"/>
                  <a:gd name="connsiteY25" fmla="*/ 4827 h 176470"/>
                  <a:gd name="connsiteX26" fmla="*/ 9119 w 82603"/>
                  <a:gd name="connsiteY26" fmla="*/ 7509 h 176470"/>
                  <a:gd name="connsiteX27" fmla="*/ 12873 w 82603"/>
                  <a:gd name="connsiteY27" fmla="*/ 10728 h 176470"/>
                  <a:gd name="connsiteX28" fmla="*/ 21455 w 82603"/>
                  <a:gd name="connsiteY28" fmla="*/ 19310 h 176470"/>
                  <a:gd name="connsiteX29" fmla="*/ 26283 w 82603"/>
                  <a:gd name="connsiteY29" fmla="*/ 24673 h 176470"/>
                  <a:gd name="connsiteX30" fmla="*/ 31110 w 82603"/>
                  <a:gd name="connsiteY30" fmla="*/ 30574 h 176470"/>
                  <a:gd name="connsiteX31" fmla="*/ 41838 w 82603"/>
                  <a:gd name="connsiteY31" fmla="*/ 43983 h 176470"/>
                  <a:gd name="connsiteX32" fmla="*/ 62221 w 82603"/>
                  <a:gd name="connsiteY32" fmla="*/ 78848 h 17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2603" h="176470">
                    <a:moveTo>
                      <a:pt x="62221" y="78848"/>
                    </a:moveTo>
                    <a:cubicBezTo>
                      <a:pt x="68121" y="91721"/>
                      <a:pt x="72412" y="104058"/>
                      <a:pt x="75630" y="115859"/>
                    </a:cubicBezTo>
                    <a:cubicBezTo>
                      <a:pt x="77239" y="121759"/>
                      <a:pt x="78312" y="127123"/>
                      <a:pt x="79385" y="132487"/>
                    </a:cubicBezTo>
                    <a:cubicBezTo>
                      <a:pt x="79921" y="135168"/>
                      <a:pt x="80458" y="137850"/>
                      <a:pt x="80458" y="139996"/>
                    </a:cubicBezTo>
                    <a:cubicBezTo>
                      <a:pt x="80994" y="142678"/>
                      <a:pt x="80994" y="144823"/>
                      <a:pt x="81530" y="146969"/>
                    </a:cubicBezTo>
                    <a:cubicBezTo>
                      <a:pt x="82067" y="151260"/>
                      <a:pt x="82067" y="155551"/>
                      <a:pt x="82603" y="159306"/>
                    </a:cubicBezTo>
                    <a:cubicBezTo>
                      <a:pt x="82603" y="160915"/>
                      <a:pt x="82603" y="162524"/>
                      <a:pt x="82603" y="164133"/>
                    </a:cubicBezTo>
                    <a:cubicBezTo>
                      <a:pt x="82603" y="165742"/>
                      <a:pt x="82603" y="167351"/>
                      <a:pt x="82603" y="168424"/>
                    </a:cubicBezTo>
                    <a:cubicBezTo>
                      <a:pt x="82603" y="173252"/>
                      <a:pt x="82603" y="176470"/>
                      <a:pt x="82603" y="176470"/>
                    </a:cubicBezTo>
                    <a:cubicBezTo>
                      <a:pt x="82603" y="176470"/>
                      <a:pt x="82603" y="173788"/>
                      <a:pt x="82067" y="168424"/>
                    </a:cubicBezTo>
                    <a:cubicBezTo>
                      <a:pt x="82067" y="167351"/>
                      <a:pt x="82067" y="165742"/>
                      <a:pt x="81530" y="164133"/>
                    </a:cubicBezTo>
                    <a:cubicBezTo>
                      <a:pt x="81530" y="162524"/>
                      <a:pt x="80994" y="160915"/>
                      <a:pt x="80994" y="159306"/>
                    </a:cubicBezTo>
                    <a:cubicBezTo>
                      <a:pt x="80458" y="155551"/>
                      <a:pt x="79921" y="151796"/>
                      <a:pt x="79385" y="146969"/>
                    </a:cubicBezTo>
                    <a:cubicBezTo>
                      <a:pt x="78848" y="144823"/>
                      <a:pt x="78848" y="142678"/>
                      <a:pt x="78312" y="139996"/>
                    </a:cubicBezTo>
                    <a:cubicBezTo>
                      <a:pt x="77776" y="137314"/>
                      <a:pt x="77239" y="135168"/>
                      <a:pt x="76703" y="132487"/>
                    </a:cubicBezTo>
                    <a:cubicBezTo>
                      <a:pt x="75630" y="127123"/>
                      <a:pt x="74021" y="121759"/>
                      <a:pt x="72412" y="115859"/>
                    </a:cubicBezTo>
                    <a:cubicBezTo>
                      <a:pt x="68657" y="104595"/>
                      <a:pt x="64366" y="92258"/>
                      <a:pt x="58466" y="79921"/>
                    </a:cubicBezTo>
                    <a:cubicBezTo>
                      <a:pt x="52566" y="67584"/>
                      <a:pt x="46129" y="56320"/>
                      <a:pt x="39692" y="46129"/>
                    </a:cubicBezTo>
                    <a:cubicBezTo>
                      <a:pt x="36474" y="41301"/>
                      <a:pt x="33256" y="36474"/>
                      <a:pt x="30038" y="32183"/>
                    </a:cubicBezTo>
                    <a:cubicBezTo>
                      <a:pt x="28428" y="30037"/>
                      <a:pt x="26819" y="27892"/>
                      <a:pt x="25210" y="26283"/>
                    </a:cubicBezTo>
                    <a:cubicBezTo>
                      <a:pt x="23601" y="24137"/>
                      <a:pt x="21992" y="22528"/>
                      <a:pt x="20383" y="20919"/>
                    </a:cubicBezTo>
                    <a:cubicBezTo>
                      <a:pt x="17701" y="17164"/>
                      <a:pt x="14482" y="14482"/>
                      <a:pt x="12337" y="11800"/>
                    </a:cubicBezTo>
                    <a:cubicBezTo>
                      <a:pt x="11264" y="10728"/>
                      <a:pt x="10191" y="9118"/>
                      <a:pt x="9119" y="8046"/>
                    </a:cubicBezTo>
                    <a:cubicBezTo>
                      <a:pt x="8046" y="6973"/>
                      <a:pt x="6973" y="5900"/>
                      <a:pt x="5900" y="5364"/>
                    </a:cubicBezTo>
                    <a:cubicBezTo>
                      <a:pt x="2146" y="1609"/>
                      <a:pt x="0" y="0"/>
                      <a:pt x="0" y="0"/>
                    </a:cubicBezTo>
                    <a:cubicBezTo>
                      <a:pt x="0" y="0"/>
                      <a:pt x="2146" y="1609"/>
                      <a:pt x="5900" y="4827"/>
                    </a:cubicBezTo>
                    <a:cubicBezTo>
                      <a:pt x="6973" y="5900"/>
                      <a:pt x="8046" y="6437"/>
                      <a:pt x="9119" y="7509"/>
                    </a:cubicBezTo>
                    <a:cubicBezTo>
                      <a:pt x="10191" y="8582"/>
                      <a:pt x="11264" y="9655"/>
                      <a:pt x="12873" y="10728"/>
                    </a:cubicBezTo>
                    <a:cubicBezTo>
                      <a:pt x="15555" y="13410"/>
                      <a:pt x="18773" y="16091"/>
                      <a:pt x="21455" y="19310"/>
                    </a:cubicBezTo>
                    <a:cubicBezTo>
                      <a:pt x="23065" y="20919"/>
                      <a:pt x="24674" y="22528"/>
                      <a:pt x="26283" y="24673"/>
                    </a:cubicBezTo>
                    <a:cubicBezTo>
                      <a:pt x="27892" y="26283"/>
                      <a:pt x="29501" y="28428"/>
                      <a:pt x="31110" y="30574"/>
                    </a:cubicBezTo>
                    <a:cubicBezTo>
                      <a:pt x="34865" y="34865"/>
                      <a:pt x="38083" y="39156"/>
                      <a:pt x="41838" y="43983"/>
                    </a:cubicBezTo>
                    <a:cubicBezTo>
                      <a:pt x="49347" y="54711"/>
                      <a:pt x="56320" y="66511"/>
                      <a:pt x="62221" y="78848"/>
                    </a:cubicBezTo>
                    <a:close/>
                  </a:path>
                </a:pathLst>
              </a:custGeom>
              <a:solidFill>
                <a:srgbClr val="C79568"/>
              </a:solidFill>
              <a:ln w="5348"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7973B6EB-8C6B-4DE8-8B78-373821A994FF}"/>
                  </a:ext>
                </a:extLst>
              </p:cNvPr>
              <p:cNvSpPr/>
              <p:nvPr/>
            </p:nvSpPr>
            <p:spPr>
              <a:xfrm>
                <a:off x="2409018" y="3053584"/>
                <a:ext cx="6789" cy="103522"/>
              </a:xfrm>
              <a:custGeom>
                <a:avLst/>
                <a:gdLst>
                  <a:gd name="connsiteX0" fmla="*/ 4643 w 6789"/>
                  <a:gd name="connsiteY0" fmla="*/ 52029 h 103522"/>
                  <a:gd name="connsiteX1" fmla="*/ 6253 w 6789"/>
                  <a:gd name="connsiteY1" fmla="*/ 88503 h 103522"/>
                  <a:gd name="connsiteX2" fmla="*/ 6789 w 6789"/>
                  <a:gd name="connsiteY2" fmla="*/ 103522 h 103522"/>
                  <a:gd name="connsiteX3" fmla="*/ 4107 w 6789"/>
                  <a:gd name="connsiteY3" fmla="*/ 88503 h 103522"/>
                  <a:gd name="connsiteX4" fmla="*/ 352 w 6789"/>
                  <a:gd name="connsiteY4" fmla="*/ 52029 h 103522"/>
                  <a:gd name="connsiteX5" fmla="*/ 889 w 6789"/>
                  <a:gd name="connsiteY5" fmla="*/ 15019 h 103522"/>
                  <a:gd name="connsiteX6" fmla="*/ 2498 w 6789"/>
                  <a:gd name="connsiteY6" fmla="*/ 0 h 103522"/>
                  <a:gd name="connsiteX7" fmla="*/ 3571 w 6789"/>
                  <a:gd name="connsiteY7" fmla="*/ 15019 h 103522"/>
                  <a:gd name="connsiteX8" fmla="*/ 4643 w 6789"/>
                  <a:gd name="connsiteY8" fmla="*/ 52029 h 10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9" h="103522">
                    <a:moveTo>
                      <a:pt x="4643" y="52029"/>
                    </a:moveTo>
                    <a:cubicBezTo>
                      <a:pt x="5180" y="66511"/>
                      <a:pt x="5716" y="79385"/>
                      <a:pt x="6253" y="88503"/>
                    </a:cubicBezTo>
                    <a:cubicBezTo>
                      <a:pt x="6789" y="98158"/>
                      <a:pt x="6789" y="103522"/>
                      <a:pt x="6789" y="103522"/>
                    </a:cubicBezTo>
                    <a:cubicBezTo>
                      <a:pt x="6789" y="103522"/>
                      <a:pt x="5716" y="97622"/>
                      <a:pt x="4107" y="88503"/>
                    </a:cubicBezTo>
                    <a:cubicBezTo>
                      <a:pt x="2498" y="79385"/>
                      <a:pt x="889" y="65975"/>
                      <a:pt x="352" y="52029"/>
                    </a:cubicBezTo>
                    <a:cubicBezTo>
                      <a:pt x="-184" y="37547"/>
                      <a:pt x="-184" y="24674"/>
                      <a:pt x="889" y="15019"/>
                    </a:cubicBezTo>
                    <a:cubicBezTo>
                      <a:pt x="1425" y="5364"/>
                      <a:pt x="2498" y="0"/>
                      <a:pt x="2498" y="0"/>
                    </a:cubicBezTo>
                    <a:cubicBezTo>
                      <a:pt x="2498" y="0"/>
                      <a:pt x="3034" y="5900"/>
                      <a:pt x="3571" y="15019"/>
                    </a:cubicBezTo>
                    <a:cubicBezTo>
                      <a:pt x="3034" y="24674"/>
                      <a:pt x="3571" y="38083"/>
                      <a:pt x="4643" y="52029"/>
                    </a:cubicBezTo>
                    <a:close/>
                  </a:path>
                </a:pathLst>
              </a:custGeom>
              <a:solidFill>
                <a:srgbClr val="C79568"/>
              </a:solidFill>
              <a:ln w="5348" cap="flat">
                <a:noFill/>
                <a:prstDash val="solid"/>
                <a:miter/>
              </a:ln>
            </p:spPr>
            <p:txBody>
              <a:bodyPr rtlCol="0" anchor="ctr"/>
              <a:lstStyle/>
              <a:p>
                <a:endParaRPr lang="en-ID"/>
              </a:p>
            </p:txBody>
          </p:sp>
          <p:grpSp>
            <p:nvGrpSpPr>
              <p:cNvPr id="470" name="Graphic 120">
                <a:extLst>
                  <a:ext uri="{FF2B5EF4-FFF2-40B4-BE49-F238E27FC236}">
                    <a16:creationId xmlns:a16="http://schemas.microsoft.com/office/drawing/2014/main" id="{703EF1F8-C20D-41E8-BB5A-E589DB7F3727}"/>
                  </a:ext>
                </a:extLst>
              </p:cNvPr>
              <p:cNvGrpSpPr/>
              <p:nvPr/>
            </p:nvGrpSpPr>
            <p:grpSpPr>
              <a:xfrm>
                <a:off x="2542394" y="2990291"/>
                <a:ext cx="59002" cy="26548"/>
                <a:chOff x="2542394" y="2990291"/>
                <a:chExt cx="59002" cy="26548"/>
              </a:xfrm>
            </p:grpSpPr>
            <p:sp>
              <p:nvSpPr>
                <p:cNvPr id="482" name="Freeform: Shape 481">
                  <a:extLst>
                    <a:ext uri="{FF2B5EF4-FFF2-40B4-BE49-F238E27FC236}">
                      <a16:creationId xmlns:a16="http://schemas.microsoft.com/office/drawing/2014/main" id="{5E0999C1-8339-4789-A966-1075F749D64E}"/>
                    </a:ext>
                  </a:extLst>
                </p:cNvPr>
                <p:cNvSpPr/>
                <p:nvPr/>
              </p:nvSpPr>
              <p:spPr>
                <a:xfrm>
                  <a:off x="2542800" y="2992659"/>
                  <a:ext cx="48404" cy="20299"/>
                </a:xfrm>
                <a:custGeom>
                  <a:avLst/>
                  <a:gdLst>
                    <a:gd name="connsiteX0" fmla="*/ 47332 w 48404"/>
                    <a:gd name="connsiteY0" fmla="*/ 5141 h 20299"/>
                    <a:gd name="connsiteX1" fmla="*/ 48405 w 48404"/>
                    <a:gd name="connsiteY1" fmla="*/ 5677 h 20299"/>
                    <a:gd name="connsiteX2" fmla="*/ 48405 w 48404"/>
                    <a:gd name="connsiteY2" fmla="*/ 6214 h 20299"/>
                    <a:gd name="connsiteX3" fmla="*/ 46259 w 48404"/>
                    <a:gd name="connsiteY3" fmla="*/ 12650 h 20299"/>
                    <a:gd name="connsiteX4" fmla="*/ 39286 w 48404"/>
                    <a:gd name="connsiteY4" fmla="*/ 18014 h 20299"/>
                    <a:gd name="connsiteX5" fmla="*/ 22658 w 48404"/>
                    <a:gd name="connsiteY5" fmla="*/ 20160 h 20299"/>
                    <a:gd name="connsiteX6" fmla="*/ 18367 w 48404"/>
                    <a:gd name="connsiteY6" fmla="*/ 19087 h 20299"/>
                    <a:gd name="connsiteX7" fmla="*/ 8176 w 48404"/>
                    <a:gd name="connsiteY7" fmla="*/ 17478 h 20299"/>
                    <a:gd name="connsiteX8" fmla="*/ 130 w 48404"/>
                    <a:gd name="connsiteY8" fmla="*/ 19087 h 20299"/>
                    <a:gd name="connsiteX9" fmla="*/ 5494 w 48404"/>
                    <a:gd name="connsiteY9" fmla="*/ 9968 h 20299"/>
                    <a:gd name="connsiteX10" fmla="*/ 13540 w 48404"/>
                    <a:gd name="connsiteY10" fmla="*/ 4605 h 20299"/>
                    <a:gd name="connsiteX11" fmla="*/ 24267 w 48404"/>
                    <a:gd name="connsiteY11" fmla="*/ 850 h 20299"/>
                    <a:gd name="connsiteX12" fmla="*/ 30704 w 48404"/>
                    <a:gd name="connsiteY12" fmla="*/ 850 h 20299"/>
                    <a:gd name="connsiteX13" fmla="*/ 28558 w 48404"/>
                    <a:gd name="connsiteY13" fmla="*/ 1923 h 20299"/>
                    <a:gd name="connsiteX14" fmla="*/ 32849 w 48404"/>
                    <a:gd name="connsiteY14" fmla="*/ 2995 h 20299"/>
                    <a:gd name="connsiteX15" fmla="*/ 37677 w 48404"/>
                    <a:gd name="connsiteY15" fmla="*/ 4068 h 20299"/>
                    <a:gd name="connsiteX16" fmla="*/ 47332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47332" y="5141"/>
                      </a:moveTo>
                      <a:cubicBezTo>
                        <a:pt x="47868" y="5141"/>
                        <a:pt x="47868" y="5677"/>
                        <a:pt x="48405" y="5677"/>
                      </a:cubicBezTo>
                      <a:cubicBezTo>
                        <a:pt x="48405" y="5677"/>
                        <a:pt x="48405" y="6214"/>
                        <a:pt x="48405" y="6214"/>
                      </a:cubicBezTo>
                      <a:cubicBezTo>
                        <a:pt x="48405" y="8359"/>
                        <a:pt x="47868" y="11041"/>
                        <a:pt x="46259" y="12650"/>
                      </a:cubicBezTo>
                      <a:cubicBezTo>
                        <a:pt x="43577" y="15332"/>
                        <a:pt x="43041" y="16405"/>
                        <a:pt x="39286" y="18014"/>
                      </a:cubicBezTo>
                      <a:cubicBezTo>
                        <a:pt x="35531" y="19623"/>
                        <a:pt x="26949" y="20696"/>
                        <a:pt x="22658" y="20160"/>
                      </a:cubicBezTo>
                      <a:cubicBezTo>
                        <a:pt x="21049" y="19623"/>
                        <a:pt x="19976" y="19623"/>
                        <a:pt x="18367" y="19087"/>
                      </a:cubicBezTo>
                      <a:cubicBezTo>
                        <a:pt x="15149" y="18014"/>
                        <a:pt x="11931" y="17478"/>
                        <a:pt x="8176" y="17478"/>
                      </a:cubicBezTo>
                      <a:cubicBezTo>
                        <a:pt x="7103" y="17478"/>
                        <a:pt x="1203" y="19087"/>
                        <a:pt x="130" y="19087"/>
                      </a:cubicBezTo>
                      <a:cubicBezTo>
                        <a:pt x="-943" y="18551"/>
                        <a:pt x="4957" y="10505"/>
                        <a:pt x="5494" y="9968"/>
                      </a:cubicBezTo>
                      <a:cubicBezTo>
                        <a:pt x="7639" y="7286"/>
                        <a:pt x="10858" y="6214"/>
                        <a:pt x="13540" y="4605"/>
                      </a:cubicBezTo>
                      <a:cubicBezTo>
                        <a:pt x="16758" y="2459"/>
                        <a:pt x="20513" y="2459"/>
                        <a:pt x="24267" y="850"/>
                      </a:cubicBezTo>
                      <a:cubicBezTo>
                        <a:pt x="26413" y="314"/>
                        <a:pt x="28558" y="-759"/>
                        <a:pt x="30704" y="850"/>
                      </a:cubicBezTo>
                      <a:cubicBezTo>
                        <a:pt x="30704" y="850"/>
                        <a:pt x="28558" y="1386"/>
                        <a:pt x="28558" y="1923"/>
                      </a:cubicBezTo>
                      <a:cubicBezTo>
                        <a:pt x="30168" y="2459"/>
                        <a:pt x="31777" y="2459"/>
                        <a:pt x="32849" y="2995"/>
                      </a:cubicBezTo>
                      <a:cubicBezTo>
                        <a:pt x="34459" y="3532"/>
                        <a:pt x="36068" y="3532"/>
                        <a:pt x="37677" y="4068"/>
                      </a:cubicBezTo>
                      <a:cubicBezTo>
                        <a:pt x="41432" y="2995"/>
                        <a:pt x="44650" y="4068"/>
                        <a:pt x="47332" y="5141"/>
                      </a:cubicBezTo>
                      <a:close/>
                    </a:path>
                  </a:pathLst>
                </a:custGeom>
                <a:solidFill>
                  <a:srgbClr val="FFFFFF"/>
                </a:solidFill>
                <a:ln w="5348"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1D0FB795-3537-4FCD-8620-F9146E3280C2}"/>
                    </a:ext>
                  </a:extLst>
                </p:cNvPr>
                <p:cNvSpPr/>
                <p:nvPr/>
              </p:nvSpPr>
              <p:spPr>
                <a:xfrm>
                  <a:off x="2542394" y="2990291"/>
                  <a:ext cx="59002" cy="26548"/>
                </a:xfrm>
                <a:custGeom>
                  <a:avLst/>
                  <a:gdLst>
                    <a:gd name="connsiteX0" fmla="*/ 58466 w 59002"/>
                    <a:gd name="connsiteY0" fmla="*/ 8046 h 26548"/>
                    <a:gd name="connsiteX1" fmla="*/ 56320 w 59002"/>
                    <a:gd name="connsiteY1" fmla="*/ 8046 h 26548"/>
                    <a:gd name="connsiteX2" fmla="*/ 49347 w 59002"/>
                    <a:gd name="connsiteY2" fmla="*/ 6973 h 26548"/>
                    <a:gd name="connsiteX3" fmla="*/ 46129 w 59002"/>
                    <a:gd name="connsiteY3" fmla="*/ 5900 h 26548"/>
                    <a:gd name="connsiteX4" fmla="*/ 45593 w 59002"/>
                    <a:gd name="connsiteY4" fmla="*/ 5900 h 26548"/>
                    <a:gd name="connsiteX5" fmla="*/ 48811 w 59002"/>
                    <a:gd name="connsiteY5" fmla="*/ 4827 h 26548"/>
                    <a:gd name="connsiteX6" fmla="*/ 52029 w 59002"/>
                    <a:gd name="connsiteY6" fmla="*/ 3218 h 26548"/>
                    <a:gd name="connsiteX7" fmla="*/ 48275 w 59002"/>
                    <a:gd name="connsiteY7" fmla="*/ 3755 h 26548"/>
                    <a:gd name="connsiteX8" fmla="*/ 41838 w 59002"/>
                    <a:gd name="connsiteY8" fmla="*/ 4291 h 26548"/>
                    <a:gd name="connsiteX9" fmla="*/ 41302 w 59002"/>
                    <a:gd name="connsiteY9" fmla="*/ 3755 h 26548"/>
                    <a:gd name="connsiteX10" fmla="*/ 40765 w 59002"/>
                    <a:gd name="connsiteY10" fmla="*/ 3218 h 26548"/>
                    <a:gd name="connsiteX11" fmla="*/ 44520 w 59002"/>
                    <a:gd name="connsiteY11" fmla="*/ 1609 h 26548"/>
                    <a:gd name="connsiteX12" fmla="*/ 46665 w 59002"/>
                    <a:gd name="connsiteY12" fmla="*/ 0 h 26548"/>
                    <a:gd name="connsiteX13" fmla="*/ 43984 w 59002"/>
                    <a:gd name="connsiteY13" fmla="*/ 536 h 26548"/>
                    <a:gd name="connsiteX14" fmla="*/ 38083 w 59002"/>
                    <a:gd name="connsiteY14" fmla="*/ 1609 h 26548"/>
                    <a:gd name="connsiteX15" fmla="*/ 34865 w 59002"/>
                    <a:gd name="connsiteY15" fmla="*/ 2146 h 26548"/>
                    <a:gd name="connsiteX16" fmla="*/ 33256 w 59002"/>
                    <a:gd name="connsiteY16" fmla="*/ 2146 h 26548"/>
                    <a:gd name="connsiteX17" fmla="*/ 25746 w 59002"/>
                    <a:gd name="connsiteY17" fmla="*/ 1073 h 26548"/>
                    <a:gd name="connsiteX18" fmla="*/ 18773 w 59002"/>
                    <a:gd name="connsiteY18" fmla="*/ 1609 h 26548"/>
                    <a:gd name="connsiteX19" fmla="*/ 12337 w 59002"/>
                    <a:gd name="connsiteY19" fmla="*/ 4291 h 26548"/>
                    <a:gd name="connsiteX20" fmla="*/ 3755 w 59002"/>
                    <a:gd name="connsiteY20" fmla="*/ 11800 h 26548"/>
                    <a:gd name="connsiteX21" fmla="*/ 536 w 59002"/>
                    <a:gd name="connsiteY21" fmla="*/ 18237 h 26548"/>
                    <a:gd name="connsiteX22" fmla="*/ 0 w 59002"/>
                    <a:gd name="connsiteY22" fmla="*/ 20382 h 26548"/>
                    <a:gd name="connsiteX23" fmla="*/ 0 w 59002"/>
                    <a:gd name="connsiteY23" fmla="*/ 20919 h 26548"/>
                    <a:gd name="connsiteX24" fmla="*/ 536 w 59002"/>
                    <a:gd name="connsiteY24" fmla="*/ 20382 h 26548"/>
                    <a:gd name="connsiteX25" fmla="*/ 1609 w 59002"/>
                    <a:gd name="connsiteY25" fmla="*/ 18773 h 26548"/>
                    <a:gd name="connsiteX26" fmla="*/ 5900 w 59002"/>
                    <a:gd name="connsiteY26" fmla="*/ 13410 h 26548"/>
                    <a:gd name="connsiteX27" fmla="*/ 14482 w 59002"/>
                    <a:gd name="connsiteY27" fmla="*/ 8046 h 26548"/>
                    <a:gd name="connsiteX28" fmla="*/ 26283 w 59002"/>
                    <a:gd name="connsiteY28" fmla="*/ 5900 h 26548"/>
                    <a:gd name="connsiteX29" fmla="*/ 38620 w 59002"/>
                    <a:gd name="connsiteY29" fmla="*/ 8046 h 26548"/>
                    <a:gd name="connsiteX30" fmla="*/ 42911 w 59002"/>
                    <a:gd name="connsiteY30" fmla="*/ 9118 h 26548"/>
                    <a:gd name="connsiteX31" fmla="*/ 43447 w 59002"/>
                    <a:gd name="connsiteY31" fmla="*/ 9118 h 26548"/>
                    <a:gd name="connsiteX32" fmla="*/ 44520 w 59002"/>
                    <a:gd name="connsiteY32" fmla="*/ 10191 h 26548"/>
                    <a:gd name="connsiteX33" fmla="*/ 45056 w 59002"/>
                    <a:gd name="connsiteY33" fmla="*/ 10728 h 26548"/>
                    <a:gd name="connsiteX34" fmla="*/ 45056 w 59002"/>
                    <a:gd name="connsiteY34" fmla="*/ 10728 h 26548"/>
                    <a:gd name="connsiteX35" fmla="*/ 45056 w 59002"/>
                    <a:gd name="connsiteY35" fmla="*/ 11800 h 26548"/>
                    <a:gd name="connsiteX36" fmla="*/ 45056 w 59002"/>
                    <a:gd name="connsiteY36" fmla="*/ 13410 h 26548"/>
                    <a:gd name="connsiteX37" fmla="*/ 45056 w 59002"/>
                    <a:gd name="connsiteY37" fmla="*/ 15019 h 26548"/>
                    <a:gd name="connsiteX38" fmla="*/ 45056 w 59002"/>
                    <a:gd name="connsiteY38" fmla="*/ 16091 h 26548"/>
                    <a:gd name="connsiteX39" fmla="*/ 42374 w 59002"/>
                    <a:gd name="connsiteY39" fmla="*/ 18773 h 26548"/>
                    <a:gd name="connsiteX40" fmla="*/ 35938 w 59002"/>
                    <a:gd name="connsiteY40" fmla="*/ 21455 h 26548"/>
                    <a:gd name="connsiteX41" fmla="*/ 28965 w 59002"/>
                    <a:gd name="connsiteY41" fmla="*/ 21992 h 26548"/>
                    <a:gd name="connsiteX42" fmla="*/ 16628 w 59002"/>
                    <a:gd name="connsiteY42" fmla="*/ 20919 h 26548"/>
                    <a:gd name="connsiteX43" fmla="*/ 8046 w 59002"/>
                    <a:gd name="connsiteY43" fmla="*/ 21455 h 26548"/>
                    <a:gd name="connsiteX44" fmla="*/ 5900 w 59002"/>
                    <a:gd name="connsiteY44" fmla="*/ 21992 h 26548"/>
                    <a:gd name="connsiteX45" fmla="*/ 5364 w 59002"/>
                    <a:gd name="connsiteY45" fmla="*/ 22528 h 26548"/>
                    <a:gd name="connsiteX46" fmla="*/ 6437 w 59002"/>
                    <a:gd name="connsiteY46" fmla="*/ 22528 h 26548"/>
                    <a:gd name="connsiteX47" fmla="*/ 8582 w 59002"/>
                    <a:gd name="connsiteY47" fmla="*/ 22528 h 26548"/>
                    <a:gd name="connsiteX48" fmla="*/ 17164 w 59002"/>
                    <a:gd name="connsiteY48" fmla="*/ 23601 h 26548"/>
                    <a:gd name="connsiteX49" fmla="*/ 29501 w 59002"/>
                    <a:gd name="connsiteY49" fmla="*/ 26283 h 26548"/>
                    <a:gd name="connsiteX50" fmla="*/ 46129 w 59002"/>
                    <a:gd name="connsiteY50" fmla="*/ 23601 h 26548"/>
                    <a:gd name="connsiteX51" fmla="*/ 50420 w 59002"/>
                    <a:gd name="connsiteY51" fmla="*/ 19846 h 26548"/>
                    <a:gd name="connsiteX52" fmla="*/ 51493 w 59002"/>
                    <a:gd name="connsiteY52" fmla="*/ 17164 h 26548"/>
                    <a:gd name="connsiteX53" fmla="*/ 51493 w 59002"/>
                    <a:gd name="connsiteY53" fmla="*/ 15019 h 26548"/>
                    <a:gd name="connsiteX54" fmla="*/ 51493 w 59002"/>
                    <a:gd name="connsiteY54" fmla="*/ 12873 h 26548"/>
                    <a:gd name="connsiteX55" fmla="*/ 50956 w 59002"/>
                    <a:gd name="connsiteY55" fmla="*/ 11800 h 26548"/>
                    <a:gd name="connsiteX56" fmla="*/ 50956 w 59002"/>
                    <a:gd name="connsiteY56" fmla="*/ 11800 h 26548"/>
                    <a:gd name="connsiteX57" fmla="*/ 58466 w 59002"/>
                    <a:gd name="connsiteY57" fmla="*/ 11264 h 26548"/>
                    <a:gd name="connsiteX58" fmla="*/ 58466 w 59002"/>
                    <a:gd name="connsiteY58" fmla="*/ 8046 h 26548"/>
                    <a:gd name="connsiteX59" fmla="*/ 59002 w 59002"/>
                    <a:gd name="connsiteY59" fmla="*/ 8046 h 26548"/>
                    <a:gd name="connsiteX60" fmla="*/ 5846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8466" y="8046"/>
                      </a:moveTo>
                      <a:cubicBezTo>
                        <a:pt x="57930" y="8046"/>
                        <a:pt x="57393" y="8046"/>
                        <a:pt x="56320" y="8046"/>
                      </a:cubicBezTo>
                      <a:cubicBezTo>
                        <a:pt x="54711" y="8046"/>
                        <a:pt x="52029" y="7509"/>
                        <a:pt x="49347" y="6973"/>
                      </a:cubicBezTo>
                      <a:cubicBezTo>
                        <a:pt x="48275" y="6973"/>
                        <a:pt x="47202" y="6437"/>
                        <a:pt x="46129" y="5900"/>
                      </a:cubicBezTo>
                      <a:cubicBezTo>
                        <a:pt x="46129" y="5900"/>
                        <a:pt x="46129" y="5900"/>
                        <a:pt x="45593" y="5900"/>
                      </a:cubicBezTo>
                      <a:cubicBezTo>
                        <a:pt x="46665" y="5900"/>
                        <a:pt x="47738" y="5364"/>
                        <a:pt x="48811" y="4827"/>
                      </a:cubicBezTo>
                      <a:cubicBezTo>
                        <a:pt x="50956" y="4291"/>
                        <a:pt x="52029" y="3218"/>
                        <a:pt x="52029" y="3218"/>
                      </a:cubicBezTo>
                      <a:cubicBezTo>
                        <a:pt x="52029" y="3218"/>
                        <a:pt x="50420" y="3218"/>
                        <a:pt x="48275" y="3755"/>
                      </a:cubicBezTo>
                      <a:cubicBezTo>
                        <a:pt x="46665" y="3755"/>
                        <a:pt x="44520" y="4291"/>
                        <a:pt x="41838" y="4291"/>
                      </a:cubicBezTo>
                      <a:cubicBezTo>
                        <a:pt x="41838" y="4291"/>
                        <a:pt x="41302" y="4291"/>
                        <a:pt x="41302" y="3755"/>
                      </a:cubicBezTo>
                      <a:cubicBezTo>
                        <a:pt x="40765" y="3755"/>
                        <a:pt x="40765" y="3755"/>
                        <a:pt x="40765" y="3218"/>
                      </a:cubicBezTo>
                      <a:cubicBezTo>
                        <a:pt x="42374" y="2682"/>
                        <a:pt x="43447" y="2146"/>
                        <a:pt x="44520" y="1609"/>
                      </a:cubicBezTo>
                      <a:cubicBezTo>
                        <a:pt x="46129" y="536"/>
                        <a:pt x="46665" y="0"/>
                        <a:pt x="46665" y="0"/>
                      </a:cubicBezTo>
                      <a:cubicBezTo>
                        <a:pt x="46665" y="0"/>
                        <a:pt x="45593" y="0"/>
                        <a:pt x="43984" y="536"/>
                      </a:cubicBezTo>
                      <a:cubicBezTo>
                        <a:pt x="42374" y="1073"/>
                        <a:pt x="40229" y="1073"/>
                        <a:pt x="38083" y="1609"/>
                      </a:cubicBezTo>
                      <a:cubicBezTo>
                        <a:pt x="37011" y="1609"/>
                        <a:pt x="35938" y="2146"/>
                        <a:pt x="34865" y="2146"/>
                      </a:cubicBezTo>
                      <a:cubicBezTo>
                        <a:pt x="34329" y="2146"/>
                        <a:pt x="33792" y="2146"/>
                        <a:pt x="33256" y="2146"/>
                      </a:cubicBezTo>
                      <a:cubicBezTo>
                        <a:pt x="31110" y="1609"/>
                        <a:pt x="28428" y="1073"/>
                        <a:pt x="25746" y="1073"/>
                      </a:cubicBezTo>
                      <a:cubicBezTo>
                        <a:pt x="23065" y="1073"/>
                        <a:pt x="20919" y="1073"/>
                        <a:pt x="18773" y="1609"/>
                      </a:cubicBezTo>
                      <a:cubicBezTo>
                        <a:pt x="16628" y="2146"/>
                        <a:pt x="14482" y="3218"/>
                        <a:pt x="12337" y="4291"/>
                      </a:cubicBezTo>
                      <a:cubicBezTo>
                        <a:pt x="8582" y="6437"/>
                        <a:pt x="5900" y="9118"/>
                        <a:pt x="3755" y="11800"/>
                      </a:cubicBezTo>
                      <a:cubicBezTo>
                        <a:pt x="2146" y="14482"/>
                        <a:pt x="1073" y="16628"/>
                        <a:pt x="536" y="18237"/>
                      </a:cubicBezTo>
                      <a:cubicBezTo>
                        <a:pt x="0" y="18773"/>
                        <a:pt x="0" y="19846"/>
                        <a:pt x="0" y="20382"/>
                      </a:cubicBezTo>
                      <a:cubicBezTo>
                        <a:pt x="0" y="20919"/>
                        <a:pt x="0" y="20919"/>
                        <a:pt x="0" y="20919"/>
                      </a:cubicBezTo>
                      <a:cubicBezTo>
                        <a:pt x="0" y="20919"/>
                        <a:pt x="0" y="20919"/>
                        <a:pt x="536" y="20382"/>
                      </a:cubicBezTo>
                      <a:cubicBezTo>
                        <a:pt x="536" y="19846"/>
                        <a:pt x="1073" y="19310"/>
                        <a:pt x="1609" y="18773"/>
                      </a:cubicBezTo>
                      <a:cubicBezTo>
                        <a:pt x="2682" y="17164"/>
                        <a:pt x="3755" y="15555"/>
                        <a:pt x="5900" y="13410"/>
                      </a:cubicBezTo>
                      <a:cubicBezTo>
                        <a:pt x="8046" y="11264"/>
                        <a:pt x="10728" y="9655"/>
                        <a:pt x="14482" y="8046"/>
                      </a:cubicBezTo>
                      <a:cubicBezTo>
                        <a:pt x="17701" y="6437"/>
                        <a:pt x="21992" y="5900"/>
                        <a:pt x="26283" y="5900"/>
                      </a:cubicBezTo>
                      <a:cubicBezTo>
                        <a:pt x="30574" y="5900"/>
                        <a:pt x="34865" y="6973"/>
                        <a:pt x="38620" y="8046"/>
                      </a:cubicBezTo>
                      <a:cubicBezTo>
                        <a:pt x="40229" y="8582"/>
                        <a:pt x="41302" y="8582"/>
                        <a:pt x="42911" y="9118"/>
                      </a:cubicBezTo>
                      <a:cubicBezTo>
                        <a:pt x="42911" y="9118"/>
                        <a:pt x="42911" y="9118"/>
                        <a:pt x="43447" y="9118"/>
                      </a:cubicBezTo>
                      <a:cubicBezTo>
                        <a:pt x="43984" y="9118"/>
                        <a:pt x="43984" y="9655"/>
                        <a:pt x="44520" y="10191"/>
                      </a:cubicBezTo>
                      <a:lnTo>
                        <a:pt x="45056" y="10728"/>
                      </a:lnTo>
                      <a:cubicBezTo>
                        <a:pt x="45056" y="10728"/>
                        <a:pt x="45056" y="10728"/>
                        <a:pt x="45056" y="10728"/>
                      </a:cubicBezTo>
                      <a:cubicBezTo>
                        <a:pt x="45056" y="10728"/>
                        <a:pt x="45056" y="11264"/>
                        <a:pt x="45056" y="11800"/>
                      </a:cubicBezTo>
                      <a:cubicBezTo>
                        <a:pt x="45056" y="12337"/>
                        <a:pt x="45056" y="12873"/>
                        <a:pt x="45056" y="13410"/>
                      </a:cubicBezTo>
                      <a:cubicBezTo>
                        <a:pt x="45056" y="13946"/>
                        <a:pt x="45056" y="14482"/>
                        <a:pt x="45056" y="15019"/>
                      </a:cubicBezTo>
                      <a:cubicBezTo>
                        <a:pt x="45056" y="15555"/>
                        <a:pt x="44520" y="16091"/>
                        <a:pt x="45056" y="16091"/>
                      </a:cubicBezTo>
                      <a:cubicBezTo>
                        <a:pt x="44520" y="17164"/>
                        <a:pt x="43447" y="18237"/>
                        <a:pt x="42374" y="18773"/>
                      </a:cubicBezTo>
                      <a:cubicBezTo>
                        <a:pt x="40229" y="19846"/>
                        <a:pt x="38083" y="20919"/>
                        <a:pt x="35938" y="21455"/>
                      </a:cubicBezTo>
                      <a:cubicBezTo>
                        <a:pt x="33792" y="21992"/>
                        <a:pt x="31110" y="21992"/>
                        <a:pt x="28965" y="21992"/>
                      </a:cubicBezTo>
                      <a:cubicBezTo>
                        <a:pt x="24137" y="21992"/>
                        <a:pt x="19846" y="20919"/>
                        <a:pt x="16628" y="20919"/>
                      </a:cubicBezTo>
                      <a:cubicBezTo>
                        <a:pt x="12873" y="20919"/>
                        <a:pt x="10191" y="20919"/>
                        <a:pt x="8046" y="21455"/>
                      </a:cubicBezTo>
                      <a:cubicBezTo>
                        <a:pt x="6973" y="21455"/>
                        <a:pt x="6437" y="21992"/>
                        <a:pt x="5900" y="21992"/>
                      </a:cubicBezTo>
                      <a:cubicBezTo>
                        <a:pt x="5364" y="21992"/>
                        <a:pt x="5364" y="22528"/>
                        <a:pt x="5364" y="22528"/>
                      </a:cubicBezTo>
                      <a:cubicBezTo>
                        <a:pt x="5364" y="22528"/>
                        <a:pt x="5900" y="22528"/>
                        <a:pt x="6437" y="22528"/>
                      </a:cubicBezTo>
                      <a:cubicBezTo>
                        <a:pt x="6973" y="22528"/>
                        <a:pt x="7509" y="22528"/>
                        <a:pt x="8582" y="22528"/>
                      </a:cubicBezTo>
                      <a:cubicBezTo>
                        <a:pt x="10728" y="22528"/>
                        <a:pt x="13410" y="22528"/>
                        <a:pt x="17164" y="23601"/>
                      </a:cubicBezTo>
                      <a:cubicBezTo>
                        <a:pt x="20383" y="24137"/>
                        <a:pt x="24674" y="25746"/>
                        <a:pt x="29501" y="26283"/>
                      </a:cubicBezTo>
                      <a:cubicBezTo>
                        <a:pt x="34329" y="26819"/>
                        <a:pt x="40765" y="26819"/>
                        <a:pt x="46129" y="23601"/>
                      </a:cubicBezTo>
                      <a:cubicBezTo>
                        <a:pt x="47738" y="22528"/>
                        <a:pt x="49347" y="20919"/>
                        <a:pt x="50420" y="19846"/>
                      </a:cubicBezTo>
                      <a:cubicBezTo>
                        <a:pt x="50956" y="18773"/>
                        <a:pt x="50956" y="17701"/>
                        <a:pt x="51493" y="17164"/>
                      </a:cubicBezTo>
                      <a:cubicBezTo>
                        <a:pt x="51493" y="16628"/>
                        <a:pt x="51493" y="15555"/>
                        <a:pt x="51493" y="15019"/>
                      </a:cubicBezTo>
                      <a:cubicBezTo>
                        <a:pt x="51493" y="14482"/>
                        <a:pt x="51493" y="13410"/>
                        <a:pt x="51493" y="12873"/>
                      </a:cubicBezTo>
                      <a:cubicBezTo>
                        <a:pt x="51493" y="12337"/>
                        <a:pt x="51493" y="12337"/>
                        <a:pt x="50956" y="11800"/>
                      </a:cubicBezTo>
                      <a:cubicBezTo>
                        <a:pt x="50956" y="11800"/>
                        <a:pt x="50956" y="11800"/>
                        <a:pt x="50956" y="11800"/>
                      </a:cubicBezTo>
                      <a:cubicBezTo>
                        <a:pt x="54175" y="11800"/>
                        <a:pt x="56320" y="11800"/>
                        <a:pt x="58466" y="11264"/>
                      </a:cubicBezTo>
                      <a:cubicBezTo>
                        <a:pt x="57393" y="8582"/>
                        <a:pt x="57930" y="8046"/>
                        <a:pt x="58466" y="8046"/>
                      </a:cubicBezTo>
                      <a:cubicBezTo>
                        <a:pt x="59002" y="8046"/>
                        <a:pt x="59002" y="8046"/>
                        <a:pt x="59002" y="8046"/>
                      </a:cubicBezTo>
                      <a:cubicBezTo>
                        <a:pt x="59002" y="8046"/>
                        <a:pt x="59002" y="7509"/>
                        <a:pt x="58466" y="8046"/>
                      </a:cubicBezTo>
                      <a:close/>
                    </a:path>
                  </a:pathLst>
                </a:custGeom>
                <a:solidFill>
                  <a:srgbClr val="000000"/>
                </a:solidFill>
                <a:ln w="5348"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90485011-AAE9-448D-B509-4F1243A36B02}"/>
                    </a:ext>
                  </a:extLst>
                </p:cNvPr>
                <p:cNvSpPr/>
                <p:nvPr/>
              </p:nvSpPr>
              <p:spPr>
                <a:xfrm>
                  <a:off x="2561167" y="2994103"/>
                  <a:ext cx="17164" cy="13888"/>
                </a:xfrm>
                <a:custGeom>
                  <a:avLst/>
                  <a:gdLst>
                    <a:gd name="connsiteX0" fmla="*/ 17164 w 17164"/>
                    <a:gd name="connsiteY0" fmla="*/ 5307 h 13888"/>
                    <a:gd name="connsiteX1" fmla="*/ 8582 w 17164"/>
                    <a:gd name="connsiteY1" fmla="*/ 13889 h 13888"/>
                    <a:gd name="connsiteX2" fmla="*/ 0 w 17164"/>
                    <a:gd name="connsiteY2" fmla="*/ 5307 h 13888"/>
                    <a:gd name="connsiteX3" fmla="*/ 1073 w 17164"/>
                    <a:gd name="connsiteY3" fmla="*/ 1016 h 13888"/>
                    <a:gd name="connsiteX4" fmla="*/ 13410 w 17164"/>
                    <a:gd name="connsiteY4" fmla="*/ 1016 h 13888"/>
                    <a:gd name="connsiteX5" fmla="*/ 16092 w 17164"/>
                    <a:gd name="connsiteY5" fmla="*/ 1552 h 13888"/>
                    <a:gd name="connsiteX6" fmla="*/ 17164 w 17164"/>
                    <a:gd name="connsiteY6" fmla="*/ 5307 h 1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64" h="13888">
                      <a:moveTo>
                        <a:pt x="17164" y="5307"/>
                      </a:moveTo>
                      <a:cubicBezTo>
                        <a:pt x="17164" y="10134"/>
                        <a:pt x="13410" y="13889"/>
                        <a:pt x="8582" y="13889"/>
                      </a:cubicBezTo>
                      <a:cubicBezTo>
                        <a:pt x="3755" y="13889"/>
                        <a:pt x="0" y="10134"/>
                        <a:pt x="0" y="5307"/>
                      </a:cubicBezTo>
                      <a:cubicBezTo>
                        <a:pt x="0" y="3697"/>
                        <a:pt x="536" y="2088"/>
                        <a:pt x="1073" y="1016"/>
                      </a:cubicBezTo>
                      <a:cubicBezTo>
                        <a:pt x="4828" y="-594"/>
                        <a:pt x="9655" y="-57"/>
                        <a:pt x="13410" y="1016"/>
                      </a:cubicBezTo>
                      <a:cubicBezTo>
                        <a:pt x="14482" y="1016"/>
                        <a:pt x="15019" y="1552"/>
                        <a:pt x="16092" y="1552"/>
                      </a:cubicBezTo>
                      <a:cubicBezTo>
                        <a:pt x="17164" y="2625"/>
                        <a:pt x="17164" y="4234"/>
                        <a:pt x="17164" y="5307"/>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4D0569F9-43C9-4891-8C36-822E28704574}"/>
                    </a:ext>
                  </a:extLst>
                </p:cNvPr>
                <p:cNvSpPr/>
                <p:nvPr/>
              </p:nvSpPr>
              <p:spPr>
                <a:xfrm>
                  <a:off x="2565458" y="2994045"/>
                  <a:ext cx="9118" cy="9654"/>
                </a:xfrm>
                <a:custGeom>
                  <a:avLst/>
                  <a:gdLst>
                    <a:gd name="connsiteX0" fmla="*/ 9118 w 9118"/>
                    <a:gd name="connsiteY0" fmla="*/ 4828 h 9654"/>
                    <a:gd name="connsiteX1" fmla="*/ 9118 w 9118"/>
                    <a:gd name="connsiteY1" fmla="*/ 5900 h 9654"/>
                    <a:gd name="connsiteX2" fmla="*/ 9118 w 9118"/>
                    <a:gd name="connsiteY2" fmla="*/ 6437 h 9654"/>
                    <a:gd name="connsiteX3" fmla="*/ 8046 w 9118"/>
                    <a:gd name="connsiteY3" fmla="*/ 8046 h 9654"/>
                    <a:gd name="connsiteX4" fmla="*/ 7509 w 9118"/>
                    <a:gd name="connsiteY4" fmla="*/ 8582 h 9654"/>
                    <a:gd name="connsiteX5" fmla="*/ 7509 w 9118"/>
                    <a:gd name="connsiteY5" fmla="*/ 8582 h 9654"/>
                    <a:gd name="connsiteX6" fmla="*/ 4827 w 9118"/>
                    <a:gd name="connsiteY6" fmla="*/ 9655 h 9654"/>
                    <a:gd name="connsiteX7" fmla="*/ 0 w 9118"/>
                    <a:gd name="connsiteY7" fmla="*/ 4828 h 9654"/>
                    <a:gd name="connsiteX8" fmla="*/ 4827 w 9118"/>
                    <a:gd name="connsiteY8" fmla="*/ 0 h 9654"/>
                    <a:gd name="connsiteX9" fmla="*/ 9118 w 9118"/>
                    <a:gd name="connsiteY9" fmla="*/ 4828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18" h="9654">
                      <a:moveTo>
                        <a:pt x="9118" y="4828"/>
                      </a:moveTo>
                      <a:cubicBezTo>
                        <a:pt x="9118" y="5364"/>
                        <a:pt x="9118" y="5364"/>
                        <a:pt x="9118" y="5900"/>
                      </a:cubicBezTo>
                      <a:cubicBezTo>
                        <a:pt x="9118" y="5900"/>
                        <a:pt x="9118" y="6437"/>
                        <a:pt x="9118" y="6437"/>
                      </a:cubicBezTo>
                      <a:cubicBezTo>
                        <a:pt x="9118" y="6973"/>
                        <a:pt x="8582" y="7509"/>
                        <a:pt x="8046" y="8046"/>
                      </a:cubicBezTo>
                      <a:cubicBezTo>
                        <a:pt x="8046" y="8046"/>
                        <a:pt x="7509" y="8582"/>
                        <a:pt x="7509" y="8582"/>
                      </a:cubicBezTo>
                      <a:cubicBezTo>
                        <a:pt x="7509" y="8582"/>
                        <a:pt x="7509" y="8582"/>
                        <a:pt x="7509" y="8582"/>
                      </a:cubicBezTo>
                      <a:cubicBezTo>
                        <a:pt x="6973" y="9119"/>
                        <a:pt x="5900" y="9655"/>
                        <a:pt x="4827" y="9655"/>
                      </a:cubicBezTo>
                      <a:cubicBezTo>
                        <a:pt x="2146" y="9655"/>
                        <a:pt x="0" y="7509"/>
                        <a:pt x="0" y="4828"/>
                      </a:cubicBezTo>
                      <a:cubicBezTo>
                        <a:pt x="0" y="2146"/>
                        <a:pt x="2146" y="0"/>
                        <a:pt x="4827" y="0"/>
                      </a:cubicBezTo>
                      <a:cubicBezTo>
                        <a:pt x="7509" y="0"/>
                        <a:pt x="9118" y="2146"/>
                        <a:pt x="9118" y="4828"/>
                      </a:cubicBezTo>
                      <a:close/>
                    </a:path>
                  </a:pathLst>
                </a:custGeom>
                <a:solidFill>
                  <a:srgbClr val="000000"/>
                </a:solidFill>
                <a:ln w="5348"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0B41EF28-D72E-4F5B-9608-FBB90DB54636}"/>
                    </a:ext>
                  </a:extLst>
                </p:cNvPr>
                <p:cNvSpPr/>
                <p:nvPr/>
              </p:nvSpPr>
              <p:spPr>
                <a:xfrm>
                  <a:off x="2571358" y="2996191"/>
                  <a:ext cx="4291" cy="4291"/>
                </a:xfrm>
                <a:custGeom>
                  <a:avLst/>
                  <a:gdLst>
                    <a:gd name="connsiteX0" fmla="*/ 4291 w 4291"/>
                    <a:gd name="connsiteY0" fmla="*/ 2146 h 4291"/>
                    <a:gd name="connsiteX1" fmla="*/ 2146 w 4291"/>
                    <a:gd name="connsiteY1" fmla="*/ 4291 h 4291"/>
                    <a:gd name="connsiteX2" fmla="*/ 0 w 4291"/>
                    <a:gd name="connsiteY2" fmla="*/ 2146 h 4291"/>
                    <a:gd name="connsiteX3" fmla="*/ 2146 w 4291"/>
                    <a:gd name="connsiteY3" fmla="*/ 0 h 4291"/>
                    <a:gd name="connsiteX4" fmla="*/ 4291 w 4291"/>
                    <a:gd name="connsiteY4" fmla="*/ 2146 h 4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 h="4291">
                      <a:moveTo>
                        <a:pt x="4291" y="2146"/>
                      </a:moveTo>
                      <a:cubicBezTo>
                        <a:pt x="4291" y="3331"/>
                        <a:pt x="3331" y="4291"/>
                        <a:pt x="2146" y="4291"/>
                      </a:cubicBezTo>
                      <a:cubicBezTo>
                        <a:pt x="961" y="4291"/>
                        <a:pt x="0" y="3331"/>
                        <a:pt x="0" y="2146"/>
                      </a:cubicBezTo>
                      <a:cubicBezTo>
                        <a:pt x="0" y="961"/>
                        <a:pt x="961" y="0"/>
                        <a:pt x="2146" y="0"/>
                      </a:cubicBezTo>
                      <a:cubicBezTo>
                        <a:pt x="3331" y="0"/>
                        <a:pt x="4291" y="961"/>
                        <a:pt x="4291" y="2146"/>
                      </a:cubicBezTo>
                      <a:close/>
                    </a:path>
                  </a:pathLst>
                </a:custGeom>
                <a:solidFill>
                  <a:srgbClr val="FFFFFF"/>
                </a:solidFill>
                <a:ln w="5348"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E7B349A5-3004-4C46-8E57-F2A9F7EB9C16}"/>
                    </a:ext>
                  </a:extLst>
                </p:cNvPr>
                <p:cNvSpPr/>
                <p:nvPr/>
              </p:nvSpPr>
              <p:spPr>
                <a:xfrm>
                  <a:off x="2572431" y="2999946"/>
                  <a:ext cx="2892" cy="3428"/>
                </a:xfrm>
                <a:custGeom>
                  <a:avLst/>
                  <a:gdLst>
                    <a:gd name="connsiteX0" fmla="*/ 2682 w 2892"/>
                    <a:gd name="connsiteY0" fmla="*/ 2146 h 3428"/>
                    <a:gd name="connsiteX1" fmla="*/ 1073 w 2892"/>
                    <a:gd name="connsiteY1" fmla="*/ 3218 h 3428"/>
                    <a:gd name="connsiteX2" fmla="*/ 0 w 2892"/>
                    <a:gd name="connsiteY2" fmla="*/ 2146 h 3428"/>
                    <a:gd name="connsiteX3" fmla="*/ 0 w 2892"/>
                    <a:gd name="connsiteY3" fmla="*/ 2146 h 3428"/>
                    <a:gd name="connsiteX4" fmla="*/ 0 w 2892"/>
                    <a:gd name="connsiteY4" fmla="*/ 2146 h 3428"/>
                    <a:gd name="connsiteX5" fmla="*/ 536 w 2892"/>
                    <a:gd name="connsiteY5" fmla="*/ 1609 h 3428"/>
                    <a:gd name="connsiteX6" fmla="*/ 1609 w 2892"/>
                    <a:gd name="connsiteY6" fmla="*/ 0 h 3428"/>
                    <a:gd name="connsiteX7" fmla="*/ 2682 w 2892"/>
                    <a:gd name="connsiteY7" fmla="*/ 2146 h 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3428">
                      <a:moveTo>
                        <a:pt x="2682" y="2146"/>
                      </a:moveTo>
                      <a:cubicBezTo>
                        <a:pt x="2682" y="3218"/>
                        <a:pt x="1609" y="3755"/>
                        <a:pt x="1073" y="3218"/>
                      </a:cubicBezTo>
                      <a:cubicBezTo>
                        <a:pt x="536" y="3218"/>
                        <a:pt x="0" y="2682"/>
                        <a:pt x="0" y="2146"/>
                      </a:cubicBezTo>
                      <a:cubicBezTo>
                        <a:pt x="0" y="2146"/>
                        <a:pt x="0" y="2146"/>
                        <a:pt x="0" y="2146"/>
                      </a:cubicBezTo>
                      <a:cubicBezTo>
                        <a:pt x="0" y="2146"/>
                        <a:pt x="0" y="2146"/>
                        <a:pt x="0" y="2146"/>
                      </a:cubicBezTo>
                      <a:cubicBezTo>
                        <a:pt x="0" y="2146"/>
                        <a:pt x="536" y="1609"/>
                        <a:pt x="536" y="1609"/>
                      </a:cubicBezTo>
                      <a:cubicBezTo>
                        <a:pt x="1073" y="1073"/>
                        <a:pt x="1073" y="536"/>
                        <a:pt x="1609" y="0"/>
                      </a:cubicBezTo>
                      <a:cubicBezTo>
                        <a:pt x="2682" y="536"/>
                        <a:pt x="3218" y="1609"/>
                        <a:pt x="2682" y="2146"/>
                      </a:cubicBezTo>
                      <a:close/>
                    </a:path>
                  </a:pathLst>
                </a:custGeom>
                <a:solidFill>
                  <a:srgbClr val="FFFFFF"/>
                </a:solidFill>
                <a:ln w="5348" cap="flat">
                  <a:noFill/>
                  <a:prstDash val="solid"/>
                  <a:miter/>
                </a:ln>
              </p:spPr>
              <p:txBody>
                <a:bodyPr rtlCol="0" anchor="ctr"/>
                <a:lstStyle/>
                <a:p>
                  <a:endParaRPr lang="en-ID"/>
                </a:p>
              </p:txBody>
            </p:sp>
          </p:grpSp>
          <p:sp>
            <p:nvSpPr>
              <p:cNvPr id="471" name="Freeform: Shape 470">
                <a:extLst>
                  <a:ext uri="{FF2B5EF4-FFF2-40B4-BE49-F238E27FC236}">
                    <a16:creationId xmlns:a16="http://schemas.microsoft.com/office/drawing/2014/main" id="{F722EED7-5AB3-4376-86E7-C48A501DEBA6}"/>
                  </a:ext>
                </a:extLst>
              </p:cNvPr>
              <p:cNvSpPr/>
              <p:nvPr/>
            </p:nvSpPr>
            <p:spPr>
              <a:xfrm>
                <a:off x="2546206" y="2972054"/>
                <a:ext cx="58408" cy="16627"/>
              </a:xfrm>
              <a:custGeom>
                <a:avLst/>
                <a:gdLst>
                  <a:gd name="connsiteX0" fmla="*/ 1016 w 58408"/>
                  <a:gd name="connsiteY0" fmla="*/ 16628 h 16627"/>
                  <a:gd name="connsiteX1" fmla="*/ 1016 w 58408"/>
                  <a:gd name="connsiteY1" fmla="*/ 9118 h 16627"/>
                  <a:gd name="connsiteX2" fmla="*/ 2625 w 58408"/>
                  <a:gd name="connsiteY2" fmla="*/ 8582 h 16627"/>
                  <a:gd name="connsiteX3" fmla="*/ 25153 w 58408"/>
                  <a:gd name="connsiteY3" fmla="*/ 2146 h 16627"/>
                  <a:gd name="connsiteX4" fmla="*/ 38026 w 58408"/>
                  <a:gd name="connsiteY4" fmla="*/ 0 h 16627"/>
                  <a:gd name="connsiteX5" fmla="*/ 58409 w 58408"/>
                  <a:gd name="connsiteY5" fmla="*/ 10728 h 16627"/>
                  <a:gd name="connsiteX6" fmla="*/ 47144 w 58408"/>
                  <a:gd name="connsiteY6" fmla="*/ 5364 h 16627"/>
                  <a:gd name="connsiteX7" fmla="*/ 38562 w 58408"/>
                  <a:gd name="connsiteY7" fmla="*/ 3218 h 16627"/>
                  <a:gd name="connsiteX8" fmla="*/ 28371 w 58408"/>
                  <a:gd name="connsiteY8" fmla="*/ 5364 h 16627"/>
                  <a:gd name="connsiteX9" fmla="*/ 1016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1016" y="16628"/>
                    </a:moveTo>
                    <a:cubicBezTo>
                      <a:pt x="-57" y="13946"/>
                      <a:pt x="-594" y="10728"/>
                      <a:pt x="1016" y="9118"/>
                    </a:cubicBezTo>
                    <a:cubicBezTo>
                      <a:pt x="1552" y="8582"/>
                      <a:pt x="2088" y="8582"/>
                      <a:pt x="2625" y="8582"/>
                    </a:cubicBezTo>
                    <a:cubicBezTo>
                      <a:pt x="10134" y="6437"/>
                      <a:pt x="17643" y="4291"/>
                      <a:pt x="25153" y="2146"/>
                    </a:cubicBezTo>
                    <a:cubicBezTo>
                      <a:pt x="29444" y="1073"/>
                      <a:pt x="33735" y="0"/>
                      <a:pt x="38026" y="0"/>
                    </a:cubicBezTo>
                    <a:cubicBezTo>
                      <a:pt x="45535" y="536"/>
                      <a:pt x="51972" y="5900"/>
                      <a:pt x="58409" y="10728"/>
                    </a:cubicBezTo>
                    <a:cubicBezTo>
                      <a:pt x="54654" y="8582"/>
                      <a:pt x="50899" y="6973"/>
                      <a:pt x="47144" y="5364"/>
                    </a:cubicBezTo>
                    <a:cubicBezTo>
                      <a:pt x="44463" y="4291"/>
                      <a:pt x="41781" y="3755"/>
                      <a:pt x="38562" y="3218"/>
                    </a:cubicBezTo>
                    <a:cubicBezTo>
                      <a:pt x="34808" y="3218"/>
                      <a:pt x="31589" y="4291"/>
                      <a:pt x="28371" y="5364"/>
                    </a:cubicBezTo>
                    <a:cubicBezTo>
                      <a:pt x="19253" y="9655"/>
                      <a:pt x="10670" y="15555"/>
                      <a:pt x="1016" y="16628"/>
                    </a:cubicBezTo>
                    <a:close/>
                  </a:path>
                </a:pathLst>
              </a:custGeom>
              <a:solidFill>
                <a:srgbClr val="986735"/>
              </a:solidFill>
              <a:ln w="5348"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19D966BD-9182-4822-B98E-19332F7AEF38}"/>
                  </a:ext>
                </a:extLst>
              </p:cNvPr>
              <p:cNvSpPr/>
              <p:nvPr/>
            </p:nvSpPr>
            <p:spPr>
              <a:xfrm>
                <a:off x="2457645" y="2992659"/>
                <a:ext cx="48404" cy="20299"/>
              </a:xfrm>
              <a:custGeom>
                <a:avLst/>
                <a:gdLst>
                  <a:gd name="connsiteX0" fmla="*/ 1073 w 48404"/>
                  <a:gd name="connsiteY0" fmla="*/ 5141 h 20299"/>
                  <a:gd name="connsiteX1" fmla="*/ 0 w 48404"/>
                  <a:gd name="connsiteY1" fmla="*/ 5677 h 20299"/>
                  <a:gd name="connsiteX2" fmla="*/ 0 w 48404"/>
                  <a:gd name="connsiteY2" fmla="*/ 6214 h 20299"/>
                  <a:gd name="connsiteX3" fmla="*/ 2146 w 48404"/>
                  <a:gd name="connsiteY3" fmla="*/ 12650 h 20299"/>
                  <a:gd name="connsiteX4" fmla="*/ 9119 w 48404"/>
                  <a:gd name="connsiteY4" fmla="*/ 18014 h 20299"/>
                  <a:gd name="connsiteX5" fmla="*/ 25746 w 48404"/>
                  <a:gd name="connsiteY5" fmla="*/ 20160 h 20299"/>
                  <a:gd name="connsiteX6" fmla="*/ 30038 w 48404"/>
                  <a:gd name="connsiteY6" fmla="*/ 19087 h 20299"/>
                  <a:gd name="connsiteX7" fmla="*/ 40229 w 48404"/>
                  <a:gd name="connsiteY7" fmla="*/ 17478 h 20299"/>
                  <a:gd name="connsiteX8" fmla="*/ 48275 w 48404"/>
                  <a:gd name="connsiteY8" fmla="*/ 19087 h 20299"/>
                  <a:gd name="connsiteX9" fmla="*/ 42911 w 48404"/>
                  <a:gd name="connsiteY9" fmla="*/ 9968 h 20299"/>
                  <a:gd name="connsiteX10" fmla="*/ 34865 w 48404"/>
                  <a:gd name="connsiteY10" fmla="*/ 4605 h 20299"/>
                  <a:gd name="connsiteX11" fmla="*/ 24137 w 48404"/>
                  <a:gd name="connsiteY11" fmla="*/ 850 h 20299"/>
                  <a:gd name="connsiteX12" fmla="*/ 17701 w 48404"/>
                  <a:gd name="connsiteY12" fmla="*/ 850 h 20299"/>
                  <a:gd name="connsiteX13" fmla="*/ 19846 w 48404"/>
                  <a:gd name="connsiteY13" fmla="*/ 1923 h 20299"/>
                  <a:gd name="connsiteX14" fmla="*/ 15555 w 48404"/>
                  <a:gd name="connsiteY14" fmla="*/ 2995 h 20299"/>
                  <a:gd name="connsiteX15" fmla="*/ 10728 w 48404"/>
                  <a:gd name="connsiteY15" fmla="*/ 4068 h 20299"/>
                  <a:gd name="connsiteX16" fmla="*/ 1073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1073" y="5141"/>
                    </a:moveTo>
                    <a:cubicBezTo>
                      <a:pt x="536" y="5141"/>
                      <a:pt x="536" y="5677"/>
                      <a:pt x="0" y="5677"/>
                    </a:cubicBezTo>
                    <a:cubicBezTo>
                      <a:pt x="0" y="5677"/>
                      <a:pt x="0" y="6214"/>
                      <a:pt x="0" y="6214"/>
                    </a:cubicBezTo>
                    <a:cubicBezTo>
                      <a:pt x="0" y="8359"/>
                      <a:pt x="536" y="11041"/>
                      <a:pt x="2146" y="12650"/>
                    </a:cubicBezTo>
                    <a:cubicBezTo>
                      <a:pt x="4827" y="15332"/>
                      <a:pt x="5364" y="16405"/>
                      <a:pt x="9119" y="18014"/>
                    </a:cubicBezTo>
                    <a:cubicBezTo>
                      <a:pt x="12873" y="19623"/>
                      <a:pt x="21455" y="20696"/>
                      <a:pt x="25746" y="20160"/>
                    </a:cubicBezTo>
                    <a:cubicBezTo>
                      <a:pt x="27356" y="19623"/>
                      <a:pt x="28428" y="19623"/>
                      <a:pt x="30038" y="19087"/>
                    </a:cubicBezTo>
                    <a:cubicBezTo>
                      <a:pt x="33256" y="18014"/>
                      <a:pt x="36474" y="17478"/>
                      <a:pt x="40229" y="17478"/>
                    </a:cubicBezTo>
                    <a:cubicBezTo>
                      <a:pt x="41302" y="17478"/>
                      <a:pt x="47202" y="19087"/>
                      <a:pt x="48275" y="19087"/>
                    </a:cubicBezTo>
                    <a:cubicBezTo>
                      <a:pt x="49347" y="18551"/>
                      <a:pt x="43447" y="10505"/>
                      <a:pt x="42911" y="9968"/>
                    </a:cubicBezTo>
                    <a:cubicBezTo>
                      <a:pt x="40765" y="7286"/>
                      <a:pt x="37547" y="6214"/>
                      <a:pt x="34865" y="4605"/>
                    </a:cubicBezTo>
                    <a:cubicBezTo>
                      <a:pt x="31647" y="2459"/>
                      <a:pt x="27892" y="2459"/>
                      <a:pt x="24137" y="850"/>
                    </a:cubicBezTo>
                    <a:cubicBezTo>
                      <a:pt x="21992" y="314"/>
                      <a:pt x="19846" y="-759"/>
                      <a:pt x="17701" y="850"/>
                    </a:cubicBezTo>
                    <a:cubicBezTo>
                      <a:pt x="17701" y="850"/>
                      <a:pt x="19846" y="1386"/>
                      <a:pt x="19846" y="1923"/>
                    </a:cubicBezTo>
                    <a:cubicBezTo>
                      <a:pt x="18237" y="2459"/>
                      <a:pt x="16628" y="2459"/>
                      <a:pt x="15555" y="2995"/>
                    </a:cubicBezTo>
                    <a:cubicBezTo>
                      <a:pt x="13946" y="3532"/>
                      <a:pt x="12337" y="3532"/>
                      <a:pt x="10728" y="4068"/>
                    </a:cubicBezTo>
                    <a:cubicBezTo>
                      <a:pt x="6973" y="2995"/>
                      <a:pt x="3755" y="4068"/>
                      <a:pt x="1073" y="5141"/>
                    </a:cubicBezTo>
                    <a:close/>
                  </a:path>
                </a:pathLst>
              </a:custGeom>
              <a:solidFill>
                <a:srgbClr val="FFFFFF"/>
              </a:solidFill>
              <a:ln w="5348"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1694586-AEA1-4233-AF01-05B83444E1E9}"/>
                  </a:ext>
                </a:extLst>
              </p:cNvPr>
              <p:cNvSpPr/>
              <p:nvPr/>
            </p:nvSpPr>
            <p:spPr>
              <a:xfrm>
                <a:off x="2447454" y="2990291"/>
                <a:ext cx="59002" cy="26548"/>
              </a:xfrm>
              <a:custGeom>
                <a:avLst/>
                <a:gdLst>
                  <a:gd name="connsiteX0" fmla="*/ 536 w 59002"/>
                  <a:gd name="connsiteY0" fmla="*/ 8046 h 26548"/>
                  <a:gd name="connsiteX1" fmla="*/ 2682 w 59002"/>
                  <a:gd name="connsiteY1" fmla="*/ 8046 h 26548"/>
                  <a:gd name="connsiteX2" fmla="*/ 9655 w 59002"/>
                  <a:gd name="connsiteY2" fmla="*/ 6973 h 26548"/>
                  <a:gd name="connsiteX3" fmla="*/ 12873 w 59002"/>
                  <a:gd name="connsiteY3" fmla="*/ 5900 h 26548"/>
                  <a:gd name="connsiteX4" fmla="*/ 13410 w 59002"/>
                  <a:gd name="connsiteY4" fmla="*/ 5900 h 26548"/>
                  <a:gd name="connsiteX5" fmla="*/ 10191 w 59002"/>
                  <a:gd name="connsiteY5" fmla="*/ 4827 h 26548"/>
                  <a:gd name="connsiteX6" fmla="*/ 6973 w 59002"/>
                  <a:gd name="connsiteY6" fmla="*/ 3218 h 26548"/>
                  <a:gd name="connsiteX7" fmla="*/ 10728 w 59002"/>
                  <a:gd name="connsiteY7" fmla="*/ 3755 h 26548"/>
                  <a:gd name="connsiteX8" fmla="*/ 17164 w 59002"/>
                  <a:gd name="connsiteY8" fmla="*/ 4291 h 26548"/>
                  <a:gd name="connsiteX9" fmla="*/ 17701 w 59002"/>
                  <a:gd name="connsiteY9" fmla="*/ 3755 h 26548"/>
                  <a:gd name="connsiteX10" fmla="*/ 18237 w 59002"/>
                  <a:gd name="connsiteY10" fmla="*/ 3218 h 26548"/>
                  <a:gd name="connsiteX11" fmla="*/ 14482 w 59002"/>
                  <a:gd name="connsiteY11" fmla="*/ 1609 h 26548"/>
                  <a:gd name="connsiteX12" fmla="*/ 12337 w 59002"/>
                  <a:gd name="connsiteY12" fmla="*/ 0 h 26548"/>
                  <a:gd name="connsiteX13" fmla="*/ 15019 w 59002"/>
                  <a:gd name="connsiteY13" fmla="*/ 536 h 26548"/>
                  <a:gd name="connsiteX14" fmla="*/ 20919 w 59002"/>
                  <a:gd name="connsiteY14" fmla="*/ 1609 h 26548"/>
                  <a:gd name="connsiteX15" fmla="*/ 24137 w 59002"/>
                  <a:gd name="connsiteY15" fmla="*/ 2146 h 26548"/>
                  <a:gd name="connsiteX16" fmla="*/ 25746 w 59002"/>
                  <a:gd name="connsiteY16" fmla="*/ 2146 h 26548"/>
                  <a:gd name="connsiteX17" fmla="*/ 33256 w 59002"/>
                  <a:gd name="connsiteY17" fmla="*/ 1073 h 26548"/>
                  <a:gd name="connsiteX18" fmla="*/ 40229 w 59002"/>
                  <a:gd name="connsiteY18" fmla="*/ 1609 h 26548"/>
                  <a:gd name="connsiteX19" fmla="*/ 46665 w 59002"/>
                  <a:gd name="connsiteY19" fmla="*/ 4291 h 26548"/>
                  <a:gd name="connsiteX20" fmla="*/ 55247 w 59002"/>
                  <a:gd name="connsiteY20" fmla="*/ 11800 h 26548"/>
                  <a:gd name="connsiteX21" fmla="*/ 58466 w 59002"/>
                  <a:gd name="connsiteY21" fmla="*/ 18237 h 26548"/>
                  <a:gd name="connsiteX22" fmla="*/ 59002 w 59002"/>
                  <a:gd name="connsiteY22" fmla="*/ 20382 h 26548"/>
                  <a:gd name="connsiteX23" fmla="*/ 59002 w 59002"/>
                  <a:gd name="connsiteY23" fmla="*/ 20919 h 26548"/>
                  <a:gd name="connsiteX24" fmla="*/ 58466 w 59002"/>
                  <a:gd name="connsiteY24" fmla="*/ 20382 h 26548"/>
                  <a:gd name="connsiteX25" fmla="*/ 57393 w 59002"/>
                  <a:gd name="connsiteY25" fmla="*/ 18773 h 26548"/>
                  <a:gd name="connsiteX26" fmla="*/ 53102 w 59002"/>
                  <a:gd name="connsiteY26" fmla="*/ 13410 h 26548"/>
                  <a:gd name="connsiteX27" fmla="*/ 44520 w 59002"/>
                  <a:gd name="connsiteY27" fmla="*/ 8046 h 26548"/>
                  <a:gd name="connsiteX28" fmla="*/ 32719 w 59002"/>
                  <a:gd name="connsiteY28" fmla="*/ 5900 h 26548"/>
                  <a:gd name="connsiteX29" fmla="*/ 20383 w 59002"/>
                  <a:gd name="connsiteY29" fmla="*/ 8046 h 26548"/>
                  <a:gd name="connsiteX30" fmla="*/ 16092 w 59002"/>
                  <a:gd name="connsiteY30" fmla="*/ 9118 h 26548"/>
                  <a:gd name="connsiteX31" fmla="*/ 15555 w 59002"/>
                  <a:gd name="connsiteY31" fmla="*/ 9118 h 26548"/>
                  <a:gd name="connsiteX32" fmla="*/ 14482 w 59002"/>
                  <a:gd name="connsiteY32" fmla="*/ 10191 h 26548"/>
                  <a:gd name="connsiteX33" fmla="*/ 13946 w 59002"/>
                  <a:gd name="connsiteY33" fmla="*/ 10728 h 26548"/>
                  <a:gd name="connsiteX34" fmla="*/ 13946 w 59002"/>
                  <a:gd name="connsiteY34" fmla="*/ 10728 h 26548"/>
                  <a:gd name="connsiteX35" fmla="*/ 13946 w 59002"/>
                  <a:gd name="connsiteY35" fmla="*/ 11800 h 26548"/>
                  <a:gd name="connsiteX36" fmla="*/ 13946 w 59002"/>
                  <a:gd name="connsiteY36" fmla="*/ 13410 h 26548"/>
                  <a:gd name="connsiteX37" fmla="*/ 13946 w 59002"/>
                  <a:gd name="connsiteY37" fmla="*/ 15019 h 26548"/>
                  <a:gd name="connsiteX38" fmla="*/ 13946 w 59002"/>
                  <a:gd name="connsiteY38" fmla="*/ 16091 h 26548"/>
                  <a:gd name="connsiteX39" fmla="*/ 16628 w 59002"/>
                  <a:gd name="connsiteY39" fmla="*/ 18773 h 26548"/>
                  <a:gd name="connsiteX40" fmla="*/ 23064 w 59002"/>
                  <a:gd name="connsiteY40" fmla="*/ 21455 h 26548"/>
                  <a:gd name="connsiteX41" fmla="*/ 30038 w 59002"/>
                  <a:gd name="connsiteY41" fmla="*/ 21992 h 26548"/>
                  <a:gd name="connsiteX42" fmla="*/ 42374 w 59002"/>
                  <a:gd name="connsiteY42" fmla="*/ 20919 h 26548"/>
                  <a:gd name="connsiteX43" fmla="*/ 50956 w 59002"/>
                  <a:gd name="connsiteY43" fmla="*/ 21455 h 26548"/>
                  <a:gd name="connsiteX44" fmla="*/ 53102 w 59002"/>
                  <a:gd name="connsiteY44" fmla="*/ 21992 h 26548"/>
                  <a:gd name="connsiteX45" fmla="*/ 53638 w 59002"/>
                  <a:gd name="connsiteY45" fmla="*/ 22528 h 26548"/>
                  <a:gd name="connsiteX46" fmla="*/ 52566 w 59002"/>
                  <a:gd name="connsiteY46" fmla="*/ 22528 h 26548"/>
                  <a:gd name="connsiteX47" fmla="*/ 50420 w 59002"/>
                  <a:gd name="connsiteY47" fmla="*/ 22528 h 26548"/>
                  <a:gd name="connsiteX48" fmla="*/ 41838 w 59002"/>
                  <a:gd name="connsiteY48" fmla="*/ 23601 h 26548"/>
                  <a:gd name="connsiteX49" fmla="*/ 29501 w 59002"/>
                  <a:gd name="connsiteY49" fmla="*/ 26283 h 26548"/>
                  <a:gd name="connsiteX50" fmla="*/ 12873 w 59002"/>
                  <a:gd name="connsiteY50" fmla="*/ 23601 h 26548"/>
                  <a:gd name="connsiteX51" fmla="*/ 8582 w 59002"/>
                  <a:gd name="connsiteY51" fmla="*/ 19846 h 26548"/>
                  <a:gd name="connsiteX52" fmla="*/ 7509 w 59002"/>
                  <a:gd name="connsiteY52" fmla="*/ 17164 h 26548"/>
                  <a:gd name="connsiteX53" fmla="*/ 7509 w 59002"/>
                  <a:gd name="connsiteY53" fmla="*/ 15019 h 26548"/>
                  <a:gd name="connsiteX54" fmla="*/ 7509 w 59002"/>
                  <a:gd name="connsiteY54" fmla="*/ 12873 h 26548"/>
                  <a:gd name="connsiteX55" fmla="*/ 8046 w 59002"/>
                  <a:gd name="connsiteY55" fmla="*/ 11800 h 26548"/>
                  <a:gd name="connsiteX56" fmla="*/ 8046 w 59002"/>
                  <a:gd name="connsiteY56" fmla="*/ 11800 h 26548"/>
                  <a:gd name="connsiteX57" fmla="*/ 536 w 59002"/>
                  <a:gd name="connsiteY57" fmla="*/ 11264 h 26548"/>
                  <a:gd name="connsiteX58" fmla="*/ 536 w 59002"/>
                  <a:gd name="connsiteY58" fmla="*/ 8046 h 26548"/>
                  <a:gd name="connsiteX59" fmla="*/ 0 w 59002"/>
                  <a:gd name="connsiteY59" fmla="*/ 8046 h 26548"/>
                  <a:gd name="connsiteX60" fmla="*/ 53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36" y="8046"/>
                    </a:moveTo>
                    <a:cubicBezTo>
                      <a:pt x="1073" y="8046"/>
                      <a:pt x="1609" y="8046"/>
                      <a:pt x="2682" y="8046"/>
                    </a:cubicBezTo>
                    <a:cubicBezTo>
                      <a:pt x="4291" y="8046"/>
                      <a:pt x="6973" y="7509"/>
                      <a:pt x="9655" y="6973"/>
                    </a:cubicBezTo>
                    <a:cubicBezTo>
                      <a:pt x="10728" y="6973"/>
                      <a:pt x="11800" y="6437"/>
                      <a:pt x="12873" y="5900"/>
                    </a:cubicBezTo>
                    <a:cubicBezTo>
                      <a:pt x="12873" y="5900"/>
                      <a:pt x="12873" y="5900"/>
                      <a:pt x="13410" y="5900"/>
                    </a:cubicBezTo>
                    <a:cubicBezTo>
                      <a:pt x="12337" y="5900"/>
                      <a:pt x="11264" y="5364"/>
                      <a:pt x="10191" y="4827"/>
                    </a:cubicBezTo>
                    <a:cubicBezTo>
                      <a:pt x="8046" y="4291"/>
                      <a:pt x="6973" y="3218"/>
                      <a:pt x="6973" y="3218"/>
                    </a:cubicBezTo>
                    <a:cubicBezTo>
                      <a:pt x="6973" y="3218"/>
                      <a:pt x="8582" y="3218"/>
                      <a:pt x="10728" y="3755"/>
                    </a:cubicBezTo>
                    <a:cubicBezTo>
                      <a:pt x="12337" y="3755"/>
                      <a:pt x="14482" y="4291"/>
                      <a:pt x="17164" y="4291"/>
                    </a:cubicBezTo>
                    <a:cubicBezTo>
                      <a:pt x="17164" y="4291"/>
                      <a:pt x="17701" y="4291"/>
                      <a:pt x="17701" y="3755"/>
                    </a:cubicBezTo>
                    <a:cubicBezTo>
                      <a:pt x="18237" y="3755"/>
                      <a:pt x="18237" y="3755"/>
                      <a:pt x="18237" y="3218"/>
                    </a:cubicBezTo>
                    <a:cubicBezTo>
                      <a:pt x="16628" y="2682"/>
                      <a:pt x="15555" y="2146"/>
                      <a:pt x="14482" y="1609"/>
                    </a:cubicBezTo>
                    <a:cubicBezTo>
                      <a:pt x="12873" y="536"/>
                      <a:pt x="12337" y="0"/>
                      <a:pt x="12337" y="0"/>
                    </a:cubicBezTo>
                    <a:cubicBezTo>
                      <a:pt x="12337" y="0"/>
                      <a:pt x="13410" y="0"/>
                      <a:pt x="15019" y="536"/>
                    </a:cubicBezTo>
                    <a:cubicBezTo>
                      <a:pt x="16628" y="1073"/>
                      <a:pt x="18773" y="1073"/>
                      <a:pt x="20919" y="1609"/>
                    </a:cubicBezTo>
                    <a:cubicBezTo>
                      <a:pt x="21992" y="1609"/>
                      <a:pt x="23064" y="2146"/>
                      <a:pt x="24137" y="2146"/>
                    </a:cubicBezTo>
                    <a:cubicBezTo>
                      <a:pt x="24674" y="2146"/>
                      <a:pt x="25210" y="2146"/>
                      <a:pt x="25746" y="2146"/>
                    </a:cubicBezTo>
                    <a:cubicBezTo>
                      <a:pt x="27892" y="1609"/>
                      <a:pt x="30574" y="1073"/>
                      <a:pt x="33256" y="1073"/>
                    </a:cubicBezTo>
                    <a:cubicBezTo>
                      <a:pt x="35938" y="1073"/>
                      <a:pt x="38083" y="1073"/>
                      <a:pt x="40229" y="1609"/>
                    </a:cubicBezTo>
                    <a:cubicBezTo>
                      <a:pt x="42374" y="2146"/>
                      <a:pt x="44520" y="3218"/>
                      <a:pt x="46665" y="4291"/>
                    </a:cubicBezTo>
                    <a:cubicBezTo>
                      <a:pt x="50420" y="6437"/>
                      <a:pt x="53102" y="9118"/>
                      <a:pt x="55247" y="11800"/>
                    </a:cubicBezTo>
                    <a:cubicBezTo>
                      <a:pt x="56857" y="14482"/>
                      <a:pt x="57929" y="16628"/>
                      <a:pt x="58466" y="18237"/>
                    </a:cubicBezTo>
                    <a:cubicBezTo>
                      <a:pt x="59002" y="18773"/>
                      <a:pt x="59002" y="19846"/>
                      <a:pt x="59002" y="20382"/>
                    </a:cubicBezTo>
                    <a:cubicBezTo>
                      <a:pt x="59002" y="20919"/>
                      <a:pt x="59002" y="20919"/>
                      <a:pt x="59002" y="20919"/>
                    </a:cubicBezTo>
                    <a:cubicBezTo>
                      <a:pt x="59002" y="20919"/>
                      <a:pt x="59002" y="20919"/>
                      <a:pt x="58466" y="20382"/>
                    </a:cubicBezTo>
                    <a:cubicBezTo>
                      <a:pt x="58466" y="19846"/>
                      <a:pt x="57929" y="19310"/>
                      <a:pt x="57393" y="18773"/>
                    </a:cubicBezTo>
                    <a:cubicBezTo>
                      <a:pt x="56320" y="17164"/>
                      <a:pt x="55247" y="15555"/>
                      <a:pt x="53102" y="13410"/>
                    </a:cubicBezTo>
                    <a:cubicBezTo>
                      <a:pt x="50956" y="11264"/>
                      <a:pt x="48275" y="9655"/>
                      <a:pt x="44520" y="8046"/>
                    </a:cubicBezTo>
                    <a:cubicBezTo>
                      <a:pt x="41301" y="6437"/>
                      <a:pt x="37010" y="5900"/>
                      <a:pt x="32719" y="5900"/>
                    </a:cubicBezTo>
                    <a:cubicBezTo>
                      <a:pt x="28428" y="5900"/>
                      <a:pt x="24137" y="6973"/>
                      <a:pt x="20383" y="8046"/>
                    </a:cubicBezTo>
                    <a:cubicBezTo>
                      <a:pt x="18773" y="8582"/>
                      <a:pt x="17701" y="8582"/>
                      <a:pt x="16092" y="9118"/>
                    </a:cubicBezTo>
                    <a:cubicBezTo>
                      <a:pt x="16092" y="9118"/>
                      <a:pt x="16092" y="9118"/>
                      <a:pt x="15555" y="9118"/>
                    </a:cubicBezTo>
                    <a:cubicBezTo>
                      <a:pt x="15019" y="9118"/>
                      <a:pt x="15019" y="9655"/>
                      <a:pt x="14482" y="10191"/>
                    </a:cubicBezTo>
                    <a:lnTo>
                      <a:pt x="13946" y="10728"/>
                    </a:lnTo>
                    <a:cubicBezTo>
                      <a:pt x="13946" y="10728"/>
                      <a:pt x="13946" y="10728"/>
                      <a:pt x="13946" y="10728"/>
                    </a:cubicBezTo>
                    <a:cubicBezTo>
                      <a:pt x="13946" y="10728"/>
                      <a:pt x="13946" y="11264"/>
                      <a:pt x="13946" y="11800"/>
                    </a:cubicBezTo>
                    <a:cubicBezTo>
                      <a:pt x="13946" y="12337"/>
                      <a:pt x="13946" y="12873"/>
                      <a:pt x="13946" y="13410"/>
                    </a:cubicBezTo>
                    <a:cubicBezTo>
                      <a:pt x="13946" y="13946"/>
                      <a:pt x="13946" y="14482"/>
                      <a:pt x="13946" y="15019"/>
                    </a:cubicBezTo>
                    <a:cubicBezTo>
                      <a:pt x="13946" y="15555"/>
                      <a:pt x="14482" y="16091"/>
                      <a:pt x="13946" y="16091"/>
                    </a:cubicBezTo>
                    <a:cubicBezTo>
                      <a:pt x="14482" y="17164"/>
                      <a:pt x="15555" y="18237"/>
                      <a:pt x="16628" y="18773"/>
                    </a:cubicBezTo>
                    <a:cubicBezTo>
                      <a:pt x="18773" y="19846"/>
                      <a:pt x="20919" y="20919"/>
                      <a:pt x="23064" y="21455"/>
                    </a:cubicBezTo>
                    <a:cubicBezTo>
                      <a:pt x="25210" y="21992"/>
                      <a:pt x="27892" y="21992"/>
                      <a:pt x="30038" y="21992"/>
                    </a:cubicBezTo>
                    <a:cubicBezTo>
                      <a:pt x="34865" y="21992"/>
                      <a:pt x="39156" y="20919"/>
                      <a:pt x="42374" y="20919"/>
                    </a:cubicBezTo>
                    <a:cubicBezTo>
                      <a:pt x="46129" y="20919"/>
                      <a:pt x="48811" y="20919"/>
                      <a:pt x="50956" y="21455"/>
                    </a:cubicBezTo>
                    <a:cubicBezTo>
                      <a:pt x="52029" y="21455"/>
                      <a:pt x="52566" y="21992"/>
                      <a:pt x="53102" y="21992"/>
                    </a:cubicBezTo>
                    <a:cubicBezTo>
                      <a:pt x="53638" y="21992"/>
                      <a:pt x="53638" y="22528"/>
                      <a:pt x="53638" y="22528"/>
                    </a:cubicBezTo>
                    <a:cubicBezTo>
                      <a:pt x="53638" y="22528"/>
                      <a:pt x="53102" y="22528"/>
                      <a:pt x="52566" y="22528"/>
                    </a:cubicBezTo>
                    <a:cubicBezTo>
                      <a:pt x="52029" y="22528"/>
                      <a:pt x="51493" y="22528"/>
                      <a:pt x="50420" y="22528"/>
                    </a:cubicBezTo>
                    <a:cubicBezTo>
                      <a:pt x="48275" y="22528"/>
                      <a:pt x="45593" y="22528"/>
                      <a:pt x="41838" y="23601"/>
                    </a:cubicBezTo>
                    <a:cubicBezTo>
                      <a:pt x="38620" y="24137"/>
                      <a:pt x="34329" y="25746"/>
                      <a:pt x="29501" y="26283"/>
                    </a:cubicBezTo>
                    <a:cubicBezTo>
                      <a:pt x="24674" y="26819"/>
                      <a:pt x="18237" y="26819"/>
                      <a:pt x="12873" y="23601"/>
                    </a:cubicBezTo>
                    <a:cubicBezTo>
                      <a:pt x="11264" y="22528"/>
                      <a:pt x="9655" y="20919"/>
                      <a:pt x="8582" y="19846"/>
                    </a:cubicBezTo>
                    <a:cubicBezTo>
                      <a:pt x="8046" y="18773"/>
                      <a:pt x="8046" y="17701"/>
                      <a:pt x="7509" y="17164"/>
                    </a:cubicBezTo>
                    <a:cubicBezTo>
                      <a:pt x="7509" y="16628"/>
                      <a:pt x="7509" y="15555"/>
                      <a:pt x="7509" y="15019"/>
                    </a:cubicBezTo>
                    <a:cubicBezTo>
                      <a:pt x="7509" y="14482"/>
                      <a:pt x="7509" y="13410"/>
                      <a:pt x="7509" y="12873"/>
                    </a:cubicBezTo>
                    <a:cubicBezTo>
                      <a:pt x="7509" y="12337"/>
                      <a:pt x="7509" y="12337"/>
                      <a:pt x="8046" y="11800"/>
                    </a:cubicBezTo>
                    <a:cubicBezTo>
                      <a:pt x="8046" y="11800"/>
                      <a:pt x="8046" y="11800"/>
                      <a:pt x="8046" y="11800"/>
                    </a:cubicBezTo>
                    <a:cubicBezTo>
                      <a:pt x="4827" y="11800"/>
                      <a:pt x="2682" y="11800"/>
                      <a:pt x="536" y="11264"/>
                    </a:cubicBezTo>
                    <a:cubicBezTo>
                      <a:pt x="1609" y="8582"/>
                      <a:pt x="1073" y="8046"/>
                      <a:pt x="536" y="8046"/>
                    </a:cubicBezTo>
                    <a:cubicBezTo>
                      <a:pt x="0" y="8046"/>
                      <a:pt x="0" y="8046"/>
                      <a:pt x="0" y="8046"/>
                    </a:cubicBezTo>
                    <a:cubicBezTo>
                      <a:pt x="0" y="8046"/>
                      <a:pt x="0" y="7509"/>
                      <a:pt x="536" y="8046"/>
                    </a:cubicBezTo>
                    <a:close/>
                  </a:path>
                </a:pathLst>
              </a:custGeom>
              <a:solidFill>
                <a:srgbClr val="000000"/>
              </a:solidFill>
              <a:ln w="5348"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6F5B5F-6B4C-4FCE-B3E2-A94004CBD712}"/>
                  </a:ext>
                </a:extLst>
              </p:cNvPr>
              <p:cNvSpPr/>
              <p:nvPr/>
            </p:nvSpPr>
            <p:spPr>
              <a:xfrm>
                <a:off x="2473678" y="2994284"/>
                <a:ext cx="17222" cy="13765"/>
              </a:xfrm>
              <a:custGeom>
                <a:avLst/>
                <a:gdLst>
                  <a:gd name="connsiteX0" fmla="*/ 58 w 17222"/>
                  <a:gd name="connsiteY0" fmla="*/ 4053 h 13765"/>
                  <a:gd name="connsiteX1" fmla="*/ 7568 w 17222"/>
                  <a:gd name="connsiteY1" fmla="*/ 13708 h 13765"/>
                  <a:gd name="connsiteX2" fmla="*/ 17223 w 17222"/>
                  <a:gd name="connsiteY2" fmla="*/ 6198 h 13765"/>
                  <a:gd name="connsiteX3" fmla="*/ 16686 w 17222"/>
                  <a:gd name="connsiteY3" fmla="*/ 1907 h 13765"/>
                  <a:gd name="connsiteX4" fmla="*/ 4349 w 17222"/>
                  <a:gd name="connsiteY4" fmla="*/ 298 h 13765"/>
                  <a:gd name="connsiteX5" fmla="*/ 1667 w 17222"/>
                  <a:gd name="connsiteY5" fmla="*/ 834 h 13765"/>
                  <a:gd name="connsiteX6" fmla="*/ 58 w 17222"/>
                  <a:gd name="connsiteY6" fmla="*/ 4053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2" h="13765">
                    <a:moveTo>
                      <a:pt x="58" y="4053"/>
                    </a:moveTo>
                    <a:cubicBezTo>
                      <a:pt x="-478" y="8880"/>
                      <a:pt x="2740" y="13171"/>
                      <a:pt x="7568" y="13708"/>
                    </a:cubicBezTo>
                    <a:cubicBezTo>
                      <a:pt x="12395" y="14244"/>
                      <a:pt x="16686" y="11026"/>
                      <a:pt x="17223" y="6198"/>
                    </a:cubicBezTo>
                    <a:cubicBezTo>
                      <a:pt x="17223" y="4589"/>
                      <a:pt x="17223" y="2980"/>
                      <a:pt x="16686" y="1907"/>
                    </a:cubicBezTo>
                    <a:cubicBezTo>
                      <a:pt x="12931" y="-238"/>
                      <a:pt x="8640" y="-238"/>
                      <a:pt x="4349" y="298"/>
                    </a:cubicBezTo>
                    <a:cubicBezTo>
                      <a:pt x="3277" y="298"/>
                      <a:pt x="2204" y="834"/>
                      <a:pt x="1667" y="834"/>
                    </a:cubicBezTo>
                    <a:cubicBezTo>
                      <a:pt x="595" y="1371"/>
                      <a:pt x="58" y="2980"/>
                      <a:pt x="58" y="4053"/>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86C1D2DB-8C19-4D39-B1F2-4BC3B541CC98}"/>
                  </a:ext>
                </a:extLst>
              </p:cNvPr>
              <p:cNvSpPr/>
              <p:nvPr/>
            </p:nvSpPr>
            <p:spPr>
              <a:xfrm>
                <a:off x="2476955" y="2992436"/>
                <a:ext cx="9201" cy="9654"/>
              </a:xfrm>
              <a:custGeom>
                <a:avLst/>
                <a:gdLst>
                  <a:gd name="connsiteX0" fmla="*/ 9118 w 9201"/>
                  <a:gd name="connsiteY0" fmla="*/ 5900 h 9654"/>
                  <a:gd name="connsiteX1" fmla="*/ 9118 w 9201"/>
                  <a:gd name="connsiteY1" fmla="*/ 6973 h 9654"/>
                  <a:gd name="connsiteX2" fmla="*/ 8582 w 9201"/>
                  <a:gd name="connsiteY2" fmla="*/ 7509 h 9654"/>
                  <a:gd name="connsiteX3" fmla="*/ 7509 w 9201"/>
                  <a:gd name="connsiteY3" fmla="*/ 8582 h 9654"/>
                  <a:gd name="connsiteX4" fmla="*/ 6973 w 9201"/>
                  <a:gd name="connsiteY4" fmla="*/ 9119 h 9654"/>
                  <a:gd name="connsiteX5" fmla="*/ 6973 w 9201"/>
                  <a:gd name="connsiteY5" fmla="*/ 9119 h 9654"/>
                  <a:gd name="connsiteX6" fmla="*/ 4291 w 9201"/>
                  <a:gd name="connsiteY6" fmla="*/ 9655 h 9654"/>
                  <a:gd name="connsiteX7" fmla="*/ 0 w 9201"/>
                  <a:gd name="connsiteY7" fmla="*/ 4291 h 9654"/>
                  <a:gd name="connsiteX8" fmla="*/ 5364 w 9201"/>
                  <a:gd name="connsiteY8" fmla="*/ 0 h 9654"/>
                  <a:gd name="connsiteX9" fmla="*/ 9118 w 9201"/>
                  <a:gd name="connsiteY9" fmla="*/ 5900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1" h="9654">
                    <a:moveTo>
                      <a:pt x="9118" y="5900"/>
                    </a:moveTo>
                    <a:cubicBezTo>
                      <a:pt x="9118" y="6437"/>
                      <a:pt x="9118" y="6437"/>
                      <a:pt x="9118" y="6973"/>
                    </a:cubicBezTo>
                    <a:cubicBezTo>
                      <a:pt x="9118" y="6973"/>
                      <a:pt x="9118" y="7509"/>
                      <a:pt x="8582" y="7509"/>
                    </a:cubicBezTo>
                    <a:cubicBezTo>
                      <a:pt x="8046" y="8046"/>
                      <a:pt x="8046" y="8582"/>
                      <a:pt x="7509" y="8582"/>
                    </a:cubicBezTo>
                    <a:cubicBezTo>
                      <a:pt x="7509" y="8582"/>
                      <a:pt x="6973" y="9119"/>
                      <a:pt x="6973" y="9119"/>
                    </a:cubicBezTo>
                    <a:cubicBezTo>
                      <a:pt x="6973" y="9119"/>
                      <a:pt x="6973" y="9119"/>
                      <a:pt x="6973" y="9119"/>
                    </a:cubicBezTo>
                    <a:cubicBezTo>
                      <a:pt x="5900" y="9655"/>
                      <a:pt x="5364" y="9655"/>
                      <a:pt x="4291" y="9655"/>
                    </a:cubicBezTo>
                    <a:cubicBezTo>
                      <a:pt x="1609" y="9119"/>
                      <a:pt x="0" y="6973"/>
                      <a:pt x="0" y="4291"/>
                    </a:cubicBezTo>
                    <a:cubicBezTo>
                      <a:pt x="536" y="1609"/>
                      <a:pt x="2682" y="0"/>
                      <a:pt x="5364" y="0"/>
                    </a:cubicBezTo>
                    <a:cubicBezTo>
                      <a:pt x="7509" y="1073"/>
                      <a:pt x="9655" y="3218"/>
                      <a:pt x="9118" y="5900"/>
                    </a:cubicBezTo>
                    <a:close/>
                  </a:path>
                </a:pathLst>
              </a:custGeom>
              <a:solidFill>
                <a:srgbClr val="000000"/>
              </a:solidFill>
              <a:ln w="5348"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4A3BD056-E0ED-41EB-8E5E-1B15E802C122}"/>
                  </a:ext>
                </a:extLst>
              </p:cNvPr>
              <p:cNvSpPr/>
              <p:nvPr/>
            </p:nvSpPr>
            <p:spPr>
              <a:xfrm rot="-5018640">
                <a:off x="2482513" y="2995705"/>
                <a:ext cx="4290" cy="4290"/>
              </a:xfrm>
              <a:custGeom>
                <a:avLst/>
                <a:gdLst>
                  <a:gd name="connsiteX0" fmla="*/ 4291 w 4290"/>
                  <a:gd name="connsiteY0" fmla="*/ 2145 h 4290"/>
                  <a:gd name="connsiteX1" fmla="*/ 2145 w 4290"/>
                  <a:gd name="connsiteY1" fmla="*/ 4291 h 4290"/>
                  <a:gd name="connsiteX2" fmla="*/ 0 w 4290"/>
                  <a:gd name="connsiteY2" fmla="*/ 2145 h 4290"/>
                  <a:gd name="connsiteX3" fmla="*/ 2145 w 4290"/>
                  <a:gd name="connsiteY3" fmla="*/ 0 h 4290"/>
                  <a:gd name="connsiteX4" fmla="*/ 4291 w 4290"/>
                  <a:gd name="connsiteY4" fmla="*/ 2145 h 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0" h="4290">
                    <a:moveTo>
                      <a:pt x="4291" y="2145"/>
                    </a:moveTo>
                    <a:cubicBezTo>
                      <a:pt x="4291" y="3330"/>
                      <a:pt x="3330" y="4291"/>
                      <a:pt x="2145" y="4291"/>
                    </a:cubicBezTo>
                    <a:cubicBezTo>
                      <a:pt x="961" y="4291"/>
                      <a:pt x="0" y="3330"/>
                      <a:pt x="0" y="2145"/>
                    </a:cubicBezTo>
                    <a:cubicBezTo>
                      <a:pt x="0" y="961"/>
                      <a:pt x="961" y="0"/>
                      <a:pt x="2145" y="0"/>
                    </a:cubicBezTo>
                    <a:cubicBezTo>
                      <a:pt x="3330" y="0"/>
                      <a:pt x="4291" y="961"/>
                      <a:pt x="4291" y="2145"/>
                    </a:cubicBezTo>
                    <a:close/>
                  </a:path>
                </a:pathLst>
              </a:custGeom>
              <a:solidFill>
                <a:srgbClr val="FFFFFF"/>
              </a:solidFill>
              <a:ln w="5348"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E5900132-8EE7-4ED7-9B3E-C73B1A582C5F}"/>
                  </a:ext>
                </a:extLst>
              </p:cNvPr>
              <p:cNvSpPr/>
              <p:nvPr/>
            </p:nvSpPr>
            <p:spPr>
              <a:xfrm>
                <a:off x="2483392" y="3000482"/>
                <a:ext cx="2892" cy="2681"/>
              </a:xfrm>
              <a:custGeom>
                <a:avLst/>
                <a:gdLst>
                  <a:gd name="connsiteX0" fmla="*/ 2682 w 2892"/>
                  <a:gd name="connsiteY0" fmla="*/ 1609 h 2681"/>
                  <a:gd name="connsiteX1" fmla="*/ 1073 w 2892"/>
                  <a:gd name="connsiteY1" fmla="*/ 2682 h 2681"/>
                  <a:gd name="connsiteX2" fmla="*/ 0 w 2892"/>
                  <a:gd name="connsiteY2" fmla="*/ 1609 h 2681"/>
                  <a:gd name="connsiteX3" fmla="*/ 0 w 2892"/>
                  <a:gd name="connsiteY3" fmla="*/ 1609 h 2681"/>
                  <a:gd name="connsiteX4" fmla="*/ 0 w 2892"/>
                  <a:gd name="connsiteY4" fmla="*/ 1609 h 2681"/>
                  <a:gd name="connsiteX5" fmla="*/ 536 w 2892"/>
                  <a:gd name="connsiteY5" fmla="*/ 1073 h 2681"/>
                  <a:gd name="connsiteX6" fmla="*/ 1609 w 2892"/>
                  <a:gd name="connsiteY6" fmla="*/ 0 h 2681"/>
                  <a:gd name="connsiteX7" fmla="*/ 2682 w 2892"/>
                  <a:gd name="connsiteY7" fmla="*/ 1609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2681">
                    <a:moveTo>
                      <a:pt x="2682" y="1609"/>
                    </a:moveTo>
                    <a:cubicBezTo>
                      <a:pt x="2682" y="2682"/>
                      <a:pt x="1609" y="2682"/>
                      <a:pt x="1073" y="2682"/>
                    </a:cubicBezTo>
                    <a:cubicBezTo>
                      <a:pt x="536" y="2682"/>
                      <a:pt x="536" y="2146"/>
                      <a:pt x="0" y="1609"/>
                    </a:cubicBezTo>
                    <a:cubicBezTo>
                      <a:pt x="0" y="1609"/>
                      <a:pt x="0" y="1609"/>
                      <a:pt x="0" y="1609"/>
                    </a:cubicBezTo>
                    <a:cubicBezTo>
                      <a:pt x="0" y="1609"/>
                      <a:pt x="0" y="1609"/>
                      <a:pt x="0" y="1609"/>
                    </a:cubicBezTo>
                    <a:cubicBezTo>
                      <a:pt x="536" y="1609"/>
                      <a:pt x="536" y="1073"/>
                      <a:pt x="536" y="1073"/>
                    </a:cubicBezTo>
                    <a:cubicBezTo>
                      <a:pt x="1073" y="536"/>
                      <a:pt x="1073" y="536"/>
                      <a:pt x="1609" y="0"/>
                    </a:cubicBezTo>
                    <a:cubicBezTo>
                      <a:pt x="2682" y="0"/>
                      <a:pt x="3218" y="536"/>
                      <a:pt x="2682" y="1609"/>
                    </a:cubicBezTo>
                    <a:close/>
                  </a:path>
                </a:pathLst>
              </a:custGeom>
              <a:solidFill>
                <a:srgbClr val="FFFFFF"/>
              </a:solidFill>
              <a:ln w="5348"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4D122C5-CEB6-41D6-8E5D-CD02D7FB909F}"/>
                  </a:ext>
                </a:extLst>
              </p:cNvPr>
              <p:cNvSpPr/>
              <p:nvPr/>
            </p:nvSpPr>
            <p:spPr>
              <a:xfrm>
                <a:off x="2444236" y="2969908"/>
                <a:ext cx="58408" cy="16627"/>
              </a:xfrm>
              <a:custGeom>
                <a:avLst/>
                <a:gdLst>
                  <a:gd name="connsiteX0" fmla="*/ 57393 w 58408"/>
                  <a:gd name="connsiteY0" fmla="*/ 16628 h 16627"/>
                  <a:gd name="connsiteX1" fmla="*/ 57393 w 58408"/>
                  <a:gd name="connsiteY1" fmla="*/ 9119 h 16627"/>
                  <a:gd name="connsiteX2" fmla="*/ 55784 w 58408"/>
                  <a:gd name="connsiteY2" fmla="*/ 8582 h 16627"/>
                  <a:gd name="connsiteX3" fmla="*/ 33256 w 58408"/>
                  <a:gd name="connsiteY3" fmla="*/ 2146 h 16627"/>
                  <a:gd name="connsiteX4" fmla="*/ 20383 w 58408"/>
                  <a:gd name="connsiteY4" fmla="*/ 0 h 16627"/>
                  <a:gd name="connsiteX5" fmla="*/ 0 w 58408"/>
                  <a:gd name="connsiteY5" fmla="*/ 10728 h 16627"/>
                  <a:gd name="connsiteX6" fmla="*/ 11264 w 58408"/>
                  <a:gd name="connsiteY6" fmla="*/ 5364 h 16627"/>
                  <a:gd name="connsiteX7" fmla="*/ 19846 w 58408"/>
                  <a:gd name="connsiteY7" fmla="*/ 3218 h 16627"/>
                  <a:gd name="connsiteX8" fmla="*/ 30038 w 58408"/>
                  <a:gd name="connsiteY8" fmla="*/ 5364 h 16627"/>
                  <a:gd name="connsiteX9" fmla="*/ 57393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57393" y="16628"/>
                    </a:moveTo>
                    <a:cubicBezTo>
                      <a:pt x="58466" y="13946"/>
                      <a:pt x="59002" y="10728"/>
                      <a:pt x="57393" y="9119"/>
                    </a:cubicBezTo>
                    <a:cubicBezTo>
                      <a:pt x="56857" y="8582"/>
                      <a:pt x="56320" y="8582"/>
                      <a:pt x="55784" y="8582"/>
                    </a:cubicBezTo>
                    <a:cubicBezTo>
                      <a:pt x="48275" y="6437"/>
                      <a:pt x="40765" y="4291"/>
                      <a:pt x="33256" y="2146"/>
                    </a:cubicBezTo>
                    <a:cubicBezTo>
                      <a:pt x="28965" y="1073"/>
                      <a:pt x="24674" y="0"/>
                      <a:pt x="20383" y="0"/>
                    </a:cubicBezTo>
                    <a:cubicBezTo>
                      <a:pt x="12873" y="536"/>
                      <a:pt x="6437" y="5900"/>
                      <a:pt x="0" y="10728"/>
                    </a:cubicBezTo>
                    <a:cubicBezTo>
                      <a:pt x="3755" y="8582"/>
                      <a:pt x="7509" y="6973"/>
                      <a:pt x="11264" y="5364"/>
                    </a:cubicBezTo>
                    <a:cubicBezTo>
                      <a:pt x="13946" y="4291"/>
                      <a:pt x="16628" y="3755"/>
                      <a:pt x="19846" y="3218"/>
                    </a:cubicBezTo>
                    <a:cubicBezTo>
                      <a:pt x="23601" y="3218"/>
                      <a:pt x="26819" y="4291"/>
                      <a:pt x="30038" y="5364"/>
                    </a:cubicBezTo>
                    <a:cubicBezTo>
                      <a:pt x="39156" y="9655"/>
                      <a:pt x="47738" y="15555"/>
                      <a:pt x="57393" y="16628"/>
                    </a:cubicBezTo>
                    <a:close/>
                  </a:path>
                </a:pathLst>
              </a:custGeom>
              <a:solidFill>
                <a:srgbClr val="986735"/>
              </a:solidFill>
              <a:ln w="5348"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868CF44F-EEF6-42D6-AE9A-A13C1734382D}"/>
                  </a:ext>
                </a:extLst>
              </p:cNvPr>
              <p:cNvSpPr/>
              <p:nvPr/>
            </p:nvSpPr>
            <p:spPr>
              <a:xfrm>
                <a:off x="2505697" y="3053930"/>
                <a:ext cx="33478" cy="9204"/>
              </a:xfrm>
              <a:custGeom>
                <a:avLst/>
                <a:gdLst>
                  <a:gd name="connsiteX0" fmla="*/ 9877 w 33478"/>
                  <a:gd name="connsiteY0" fmla="*/ 3945 h 9204"/>
                  <a:gd name="connsiteX1" fmla="*/ 16850 w 33478"/>
                  <a:gd name="connsiteY1" fmla="*/ 6627 h 9204"/>
                  <a:gd name="connsiteX2" fmla="*/ 23823 w 33478"/>
                  <a:gd name="connsiteY2" fmla="*/ 5018 h 9204"/>
                  <a:gd name="connsiteX3" fmla="*/ 25969 w 33478"/>
                  <a:gd name="connsiteY3" fmla="*/ 2873 h 9204"/>
                  <a:gd name="connsiteX4" fmla="*/ 29187 w 33478"/>
                  <a:gd name="connsiteY4" fmla="*/ 727 h 9204"/>
                  <a:gd name="connsiteX5" fmla="*/ 31869 w 33478"/>
                  <a:gd name="connsiteY5" fmla="*/ 191 h 9204"/>
                  <a:gd name="connsiteX6" fmla="*/ 33478 w 33478"/>
                  <a:gd name="connsiteY6" fmla="*/ 1800 h 9204"/>
                  <a:gd name="connsiteX7" fmla="*/ 31869 w 33478"/>
                  <a:gd name="connsiteY7" fmla="*/ 3409 h 9204"/>
                  <a:gd name="connsiteX8" fmla="*/ 25969 w 33478"/>
                  <a:gd name="connsiteY8" fmla="*/ 5018 h 9204"/>
                  <a:gd name="connsiteX9" fmla="*/ 23287 w 33478"/>
                  <a:gd name="connsiteY9" fmla="*/ 7164 h 9204"/>
                  <a:gd name="connsiteX10" fmla="*/ 14705 w 33478"/>
                  <a:gd name="connsiteY10" fmla="*/ 8773 h 9204"/>
                  <a:gd name="connsiteX11" fmla="*/ 6122 w 33478"/>
                  <a:gd name="connsiteY11" fmla="*/ 3409 h 9204"/>
                  <a:gd name="connsiteX12" fmla="*/ 1831 w 33478"/>
                  <a:gd name="connsiteY12" fmla="*/ 2873 h 9204"/>
                  <a:gd name="connsiteX13" fmla="*/ 222 w 33478"/>
                  <a:gd name="connsiteY13" fmla="*/ 2336 h 9204"/>
                  <a:gd name="connsiteX14" fmla="*/ 759 w 33478"/>
                  <a:gd name="connsiteY14" fmla="*/ 191 h 9204"/>
                  <a:gd name="connsiteX15" fmla="*/ 9877 w 33478"/>
                  <a:gd name="connsiteY15" fmla="*/ 3945 h 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78" h="9204">
                    <a:moveTo>
                      <a:pt x="9877" y="3945"/>
                    </a:moveTo>
                    <a:cubicBezTo>
                      <a:pt x="12023" y="5018"/>
                      <a:pt x="14168" y="6091"/>
                      <a:pt x="16850" y="6627"/>
                    </a:cubicBezTo>
                    <a:cubicBezTo>
                      <a:pt x="19532" y="7164"/>
                      <a:pt x="22214" y="6627"/>
                      <a:pt x="23823" y="5018"/>
                    </a:cubicBezTo>
                    <a:cubicBezTo>
                      <a:pt x="24896" y="4482"/>
                      <a:pt x="25432" y="3945"/>
                      <a:pt x="25969" y="2873"/>
                    </a:cubicBezTo>
                    <a:cubicBezTo>
                      <a:pt x="27041" y="1800"/>
                      <a:pt x="28114" y="1264"/>
                      <a:pt x="29187" y="727"/>
                    </a:cubicBezTo>
                    <a:cubicBezTo>
                      <a:pt x="29723" y="191"/>
                      <a:pt x="30796" y="191"/>
                      <a:pt x="31869" y="191"/>
                    </a:cubicBezTo>
                    <a:cubicBezTo>
                      <a:pt x="32942" y="191"/>
                      <a:pt x="33478" y="727"/>
                      <a:pt x="33478" y="1800"/>
                    </a:cubicBezTo>
                    <a:cubicBezTo>
                      <a:pt x="33478" y="2336"/>
                      <a:pt x="32405" y="2873"/>
                      <a:pt x="31869" y="3409"/>
                    </a:cubicBezTo>
                    <a:cubicBezTo>
                      <a:pt x="30260" y="3945"/>
                      <a:pt x="28114" y="4482"/>
                      <a:pt x="25969" y="5018"/>
                    </a:cubicBezTo>
                    <a:cubicBezTo>
                      <a:pt x="24896" y="5555"/>
                      <a:pt x="24359" y="6091"/>
                      <a:pt x="23287" y="7164"/>
                    </a:cubicBezTo>
                    <a:cubicBezTo>
                      <a:pt x="20605" y="8773"/>
                      <a:pt x="17923" y="9846"/>
                      <a:pt x="14705" y="8773"/>
                    </a:cubicBezTo>
                    <a:cubicBezTo>
                      <a:pt x="11486" y="7700"/>
                      <a:pt x="9341" y="4482"/>
                      <a:pt x="6122" y="3409"/>
                    </a:cubicBezTo>
                    <a:cubicBezTo>
                      <a:pt x="5050" y="3409"/>
                      <a:pt x="2904" y="3409"/>
                      <a:pt x="1831" y="2873"/>
                    </a:cubicBezTo>
                    <a:cubicBezTo>
                      <a:pt x="1295" y="2873"/>
                      <a:pt x="759" y="2336"/>
                      <a:pt x="222" y="2336"/>
                    </a:cubicBezTo>
                    <a:cubicBezTo>
                      <a:pt x="-314" y="1800"/>
                      <a:pt x="222" y="727"/>
                      <a:pt x="759" y="191"/>
                    </a:cubicBezTo>
                    <a:cubicBezTo>
                      <a:pt x="3977" y="-882"/>
                      <a:pt x="7732" y="2873"/>
                      <a:pt x="9877" y="3945"/>
                    </a:cubicBezTo>
                    <a:close/>
                  </a:path>
                </a:pathLst>
              </a:custGeom>
              <a:solidFill>
                <a:srgbClr val="000000"/>
              </a:solidFill>
              <a:ln w="5348"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C7AB5B01-3B88-470B-9032-8064BD676EB8}"/>
                  </a:ext>
                </a:extLst>
              </p:cNvPr>
              <p:cNvSpPr/>
              <p:nvPr/>
            </p:nvSpPr>
            <p:spPr>
              <a:xfrm>
                <a:off x="2488182" y="3075131"/>
                <a:ext cx="73521" cy="36533"/>
              </a:xfrm>
              <a:custGeom>
                <a:avLst/>
                <a:gdLst>
                  <a:gd name="connsiteX0" fmla="*/ 37 w 73521"/>
                  <a:gd name="connsiteY0" fmla="*/ 6345 h 36533"/>
                  <a:gd name="connsiteX1" fmla="*/ 7547 w 73521"/>
                  <a:gd name="connsiteY1" fmla="*/ 11708 h 36533"/>
                  <a:gd name="connsiteX2" fmla="*/ 19347 w 73521"/>
                  <a:gd name="connsiteY2" fmla="*/ 30482 h 36533"/>
                  <a:gd name="connsiteX3" fmla="*/ 53676 w 73521"/>
                  <a:gd name="connsiteY3" fmla="*/ 32091 h 36533"/>
                  <a:gd name="connsiteX4" fmla="*/ 73522 w 73521"/>
                  <a:gd name="connsiteY4" fmla="*/ 4199 h 36533"/>
                  <a:gd name="connsiteX5" fmla="*/ 67622 w 73521"/>
                  <a:gd name="connsiteY5" fmla="*/ 4735 h 36533"/>
                  <a:gd name="connsiteX6" fmla="*/ 59040 w 73521"/>
                  <a:gd name="connsiteY6" fmla="*/ 3126 h 36533"/>
                  <a:gd name="connsiteX7" fmla="*/ 48312 w 73521"/>
                  <a:gd name="connsiteY7" fmla="*/ 444 h 36533"/>
                  <a:gd name="connsiteX8" fmla="*/ 37584 w 73521"/>
                  <a:gd name="connsiteY8" fmla="*/ 2590 h 36533"/>
                  <a:gd name="connsiteX9" fmla="*/ 35975 w 73521"/>
                  <a:gd name="connsiteY9" fmla="*/ 3663 h 36533"/>
                  <a:gd name="connsiteX10" fmla="*/ 34366 w 73521"/>
                  <a:gd name="connsiteY10" fmla="*/ 3126 h 36533"/>
                  <a:gd name="connsiteX11" fmla="*/ 29002 w 73521"/>
                  <a:gd name="connsiteY11" fmla="*/ 444 h 36533"/>
                  <a:gd name="connsiteX12" fmla="*/ 20420 w 73521"/>
                  <a:gd name="connsiteY12" fmla="*/ 1517 h 36533"/>
                  <a:gd name="connsiteX13" fmla="*/ 13983 w 73521"/>
                  <a:gd name="connsiteY13" fmla="*/ 4199 h 36533"/>
                  <a:gd name="connsiteX14" fmla="*/ 7547 w 73521"/>
                  <a:gd name="connsiteY14" fmla="*/ 6345 h 36533"/>
                  <a:gd name="connsiteX15" fmla="*/ 37 w 73521"/>
                  <a:gd name="connsiteY15" fmla="*/ 6345 h 3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21" h="36533">
                    <a:moveTo>
                      <a:pt x="37" y="6345"/>
                    </a:moveTo>
                    <a:cubicBezTo>
                      <a:pt x="3256" y="8490"/>
                      <a:pt x="5401" y="9027"/>
                      <a:pt x="7547" y="11708"/>
                    </a:cubicBezTo>
                    <a:cubicBezTo>
                      <a:pt x="12374" y="17609"/>
                      <a:pt x="13447" y="25654"/>
                      <a:pt x="19347" y="30482"/>
                    </a:cubicBezTo>
                    <a:cubicBezTo>
                      <a:pt x="31684" y="41746"/>
                      <a:pt x="50457" y="34236"/>
                      <a:pt x="53676" y="32091"/>
                    </a:cubicBezTo>
                    <a:cubicBezTo>
                      <a:pt x="66013" y="24045"/>
                      <a:pt x="63867" y="12781"/>
                      <a:pt x="73522" y="4199"/>
                    </a:cubicBezTo>
                    <a:cubicBezTo>
                      <a:pt x="71376" y="5272"/>
                      <a:pt x="69767" y="4735"/>
                      <a:pt x="67622" y="4735"/>
                    </a:cubicBezTo>
                    <a:cubicBezTo>
                      <a:pt x="64940" y="5272"/>
                      <a:pt x="61722" y="4199"/>
                      <a:pt x="59040" y="3126"/>
                    </a:cubicBezTo>
                    <a:cubicBezTo>
                      <a:pt x="55285" y="2053"/>
                      <a:pt x="52067" y="981"/>
                      <a:pt x="48312" y="444"/>
                    </a:cubicBezTo>
                    <a:cubicBezTo>
                      <a:pt x="44557" y="-92"/>
                      <a:pt x="40802" y="444"/>
                      <a:pt x="37584" y="2590"/>
                    </a:cubicBezTo>
                    <a:cubicBezTo>
                      <a:pt x="37048" y="3126"/>
                      <a:pt x="36511" y="3663"/>
                      <a:pt x="35975" y="3663"/>
                    </a:cubicBezTo>
                    <a:cubicBezTo>
                      <a:pt x="35439" y="3663"/>
                      <a:pt x="34902" y="3663"/>
                      <a:pt x="34366" y="3126"/>
                    </a:cubicBezTo>
                    <a:cubicBezTo>
                      <a:pt x="32220" y="2053"/>
                      <a:pt x="31148" y="1517"/>
                      <a:pt x="29002" y="444"/>
                    </a:cubicBezTo>
                    <a:cubicBezTo>
                      <a:pt x="26857" y="-628"/>
                      <a:pt x="22565" y="444"/>
                      <a:pt x="20420" y="1517"/>
                    </a:cubicBezTo>
                    <a:cubicBezTo>
                      <a:pt x="18274" y="2590"/>
                      <a:pt x="16129" y="3663"/>
                      <a:pt x="13983" y="4199"/>
                    </a:cubicBezTo>
                    <a:cubicBezTo>
                      <a:pt x="11838" y="5272"/>
                      <a:pt x="9692" y="5808"/>
                      <a:pt x="7547" y="6345"/>
                    </a:cubicBezTo>
                    <a:cubicBezTo>
                      <a:pt x="4865" y="7417"/>
                      <a:pt x="-499" y="6345"/>
                      <a:pt x="37" y="6345"/>
                    </a:cubicBezTo>
                    <a:close/>
                  </a:path>
                </a:pathLst>
              </a:custGeom>
              <a:solidFill>
                <a:srgbClr val="BE1E2D"/>
              </a:solidFill>
              <a:ln w="5348"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1B5221A6-BB1E-44EF-BDB4-111DB6C4A45C}"/>
                  </a:ext>
                </a:extLst>
              </p:cNvPr>
              <p:cNvSpPr/>
              <p:nvPr/>
            </p:nvSpPr>
            <p:spPr>
              <a:xfrm>
                <a:off x="2504311" y="3085767"/>
                <a:ext cx="44519" cy="5497"/>
              </a:xfrm>
              <a:custGeom>
                <a:avLst/>
                <a:gdLst>
                  <a:gd name="connsiteX0" fmla="*/ 44520 w 44519"/>
                  <a:gd name="connsiteY0" fmla="*/ 0 h 5497"/>
                  <a:gd name="connsiteX1" fmla="*/ 33256 w 44519"/>
                  <a:gd name="connsiteY1" fmla="*/ 4291 h 5497"/>
                  <a:gd name="connsiteX2" fmla="*/ 24674 w 44519"/>
                  <a:gd name="connsiteY2" fmla="*/ 5364 h 5497"/>
                  <a:gd name="connsiteX3" fmla="*/ 13946 w 44519"/>
                  <a:gd name="connsiteY3" fmla="*/ 4827 h 5497"/>
                  <a:gd name="connsiteX4" fmla="*/ 0 w 44519"/>
                  <a:gd name="connsiteY4" fmla="*/ 1073 h 5497"/>
                  <a:gd name="connsiteX5" fmla="*/ 44520 w 44519"/>
                  <a:gd name="connsiteY5" fmla="*/ 0 h 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9" h="5497">
                    <a:moveTo>
                      <a:pt x="44520" y="0"/>
                    </a:moveTo>
                    <a:cubicBezTo>
                      <a:pt x="40765" y="1609"/>
                      <a:pt x="37547" y="3218"/>
                      <a:pt x="33256" y="4291"/>
                    </a:cubicBezTo>
                    <a:cubicBezTo>
                      <a:pt x="30574" y="4827"/>
                      <a:pt x="27892" y="5364"/>
                      <a:pt x="24674" y="5364"/>
                    </a:cubicBezTo>
                    <a:cubicBezTo>
                      <a:pt x="20919" y="5364"/>
                      <a:pt x="17701" y="5900"/>
                      <a:pt x="13946" y="4827"/>
                    </a:cubicBezTo>
                    <a:cubicBezTo>
                      <a:pt x="9118" y="3755"/>
                      <a:pt x="4827" y="1609"/>
                      <a:pt x="0" y="1073"/>
                    </a:cubicBezTo>
                    <a:cubicBezTo>
                      <a:pt x="2146" y="1609"/>
                      <a:pt x="32183" y="3755"/>
                      <a:pt x="44520" y="0"/>
                    </a:cubicBezTo>
                    <a:close/>
                  </a:path>
                </a:pathLst>
              </a:custGeom>
              <a:solidFill>
                <a:srgbClr val="FFFFFF"/>
              </a:solidFill>
              <a:ln w="5348" cap="flat">
                <a:noFill/>
                <a:prstDash val="solid"/>
                <a:miter/>
              </a:ln>
            </p:spPr>
            <p:txBody>
              <a:bodyPr rtlCol="0" anchor="ctr"/>
              <a:lstStyle/>
              <a:p>
                <a:endParaRPr lang="en-ID"/>
              </a:p>
            </p:txBody>
          </p:sp>
        </p:grpSp>
      </p:grpSp>
      <p:grpSp>
        <p:nvGrpSpPr>
          <p:cNvPr id="492" name="Group 491">
            <a:extLst>
              <a:ext uri="{FF2B5EF4-FFF2-40B4-BE49-F238E27FC236}">
                <a16:creationId xmlns:a16="http://schemas.microsoft.com/office/drawing/2014/main" id="{69BA8D0B-3395-49E0-A85A-8AFBCEC61F7C}"/>
              </a:ext>
            </a:extLst>
          </p:cNvPr>
          <p:cNvGrpSpPr/>
          <p:nvPr/>
        </p:nvGrpSpPr>
        <p:grpSpPr>
          <a:xfrm>
            <a:off x="8996202" y="1864505"/>
            <a:ext cx="1034042" cy="1014892"/>
            <a:chOff x="527202" y="2668997"/>
            <a:chExt cx="1332376" cy="1307702"/>
          </a:xfrm>
        </p:grpSpPr>
        <p:sp>
          <p:nvSpPr>
            <p:cNvPr id="493" name="Freeform: Shape 492">
              <a:extLst>
                <a:ext uri="{FF2B5EF4-FFF2-40B4-BE49-F238E27FC236}">
                  <a16:creationId xmlns:a16="http://schemas.microsoft.com/office/drawing/2014/main" id="{45D416C4-0B4A-4870-869A-F885DAB63D0E}"/>
                </a:ext>
              </a:extLst>
            </p:cNvPr>
            <p:cNvSpPr/>
            <p:nvPr/>
          </p:nvSpPr>
          <p:spPr>
            <a:xfrm>
              <a:off x="527202" y="2668997"/>
              <a:ext cx="1332376" cy="1307702"/>
            </a:xfrm>
            <a:custGeom>
              <a:avLst/>
              <a:gdLst>
                <a:gd name="connsiteX0" fmla="*/ 1332376 w 1332376"/>
                <a:gd name="connsiteY0" fmla="*/ 653851 h 1307702"/>
                <a:gd name="connsiteX1" fmla="*/ 898442 w 1332376"/>
                <a:gd name="connsiteY1" fmla="*/ 1266401 h 1307702"/>
                <a:gd name="connsiteX2" fmla="*/ 864114 w 1332376"/>
                <a:gd name="connsiteY2" fmla="*/ 1277665 h 1307702"/>
                <a:gd name="connsiteX3" fmla="*/ 864114 w 1332376"/>
                <a:gd name="connsiteY3" fmla="*/ 1277665 h 1307702"/>
                <a:gd name="connsiteX4" fmla="*/ 862504 w 1332376"/>
                <a:gd name="connsiteY4" fmla="*/ 1278201 h 1307702"/>
                <a:gd name="connsiteX5" fmla="*/ 839976 w 1332376"/>
                <a:gd name="connsiteY5" fmla="*/ 1284638 h 1307702"/>
                <a:gd name="connsiteX6" fmla="*/ 809939 w 1332376"/>
                <a:gd name="connsiteY6" fmla="*/ 1292147 h 1307702"/>
                <a:gd name="connsiteX7" fmla="*/ 798138 w 1332376"/>
                <a:gd name="connsiteY7" fmla="*/ 1294829 h 1307702"/>
                <a:gd name="connsiteX8" fmla="*/ 782047 w 1332376"/>
                <a:gd name="connsiteY8" fmla="*/ 1298047 h 1307702"/>
                <a:gd name="connsiteX9" fmla="*/ 776683 w 1332376"/>
                <a:gd name="connsiteY9" fmla="*/ 1299120 h 1307702"/>
                <a:gd name="connsiteX10" fmla="*/ 772928 w 1332376"/>
                <a:gd name="connsiteY10" fmla="*/ 1299656 h 1307702"/>
                <a:gd name="connsiteX11" fmla="*/ 756837 w 1332376"/>
                <a:gd name="connsiteY11" fmla="*/ 1301802 h 1307702"/>
                <a:gd name="connsiteX12" fmla="*/ 721436 w 1332376"/>
                <a:gd name="connsiteY12" fmla="*/ 1305557 h 1307702"/>
                <a:gd name="connsiteX13" fmla="*/ 710708 w 1332376"/>
                <a:gd name="connsiteY13" fmla="*/ 1306093 h 1307702"/>
                <a:gd name="connsiteX14" fmla="*/ 705344 w 1332376"/>
                <a:gd name="connsiteY14" fmla="*/ 1306629 h 1307702"/>
                <a:gd name="connsiteX15" fmla="*/ 677452 w 1332376"/>
                <a:gd name="connsiteY15" fmla="*/ 1307702 h 1307702"/>
                <a:gd name="connsiteX16" fmla="*/ 674770 w 1332376"/>
                <a:gd name="connsiteY16" fmla="*/ 1307702 h 1307702"/>
                <a:gd name="connsiteX17" fmla="*/ 665652 w 1332376"/>
                <a:gd name="connsiteY17" fmla="*/ 1307702 h 1307702"/>
                <a:gd name="connsiteX18" fmla="*/ 565884 w 1332376"/>
                <a:gd name="connsiteY18" fmla="*/ 1300193 h 1307702"/>
                <a:gd name="connsiteX19" fmla="*/ 547647 w 1332376"/>
                <a:gd name="connsiteY19" fmla="*/ 1297511 h 1307702"/>
                <a:gd name="connsiteX20" fmla="*/ 546575 w 1332376"/>
                <a:gd name="connsiteY20" fmla="*/ 1297511 h 1307702"/>
                <a:gd name="connsiteX21" fmla="*/ 525656 w 1332376"/>
                <a:gd name="connsiteY21" fmla="*/ 1293220 h 1307702"/>
                <a:gd name="connsiteX22" fmla="*/ 506882 w 1332376"/>
                <a:gd name="connsiteY22" fmla="*/ 1288929 h 1307702"/>
                <a:gd name="connsiteX23" fmla="*/ 439834 w 1332376"/>
                <a:gd name="connsiteY23" fmla="*/ 1269083 h 1307702"/>
                <a:gd name="connsiteX24" fmla="*/ 400678 w 1332376"/>
                <a:gd name="connsiteY24" fmla="*/ 1254064 h 1307702"/>
                <a:gd name="connsiteX25" fmla="*/ 357231 w 1332376"/>
                <a:gd name="connsiteY25" fmla="*/ 1233681 h 1307702"/>
                <a:gd name="connsiteX26" fmla="*/ 350258 w 1332376"/>
                <a:gd name="connsiteY26" fmla="*/ 1229927 h 1307702"/>
                <a:gd name="connsiteX27" fmla="*/ 0 w 1332376"/>
                <a:gd name="connsiteY27" fmla="*/ 653851 h 1307702"/>
                <a:gd name="connsiteX28" fmla="*/ 666188 w 1332376"/>
                <a:gd name="connsiteY28" fmla="*/ 0 h 1307702"/>
                <a:gd name="connsiteX29" fmla="*/ 1332376 w 1332376"/>
                <a:gd name="connsiteY29"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32376" h="1307702">
                  <a:moveTo>
                    <a:pt x="1332376" y="653851"/>
                  </a:moveTo>
                  <a:cubicBezTo>
                    <a:pt x="1332376" y="934379"/>
                    <a:pt x="1152151" y="1174143"/>
                    <a:pt x="898442" y="1266401"/>
                  </a:cubicBezTo>
                  <a:cubicBezTo>
                    <a:pt x="887178" y="1270692"/>
                    <a:pt x="875914" y="1274446"/>
                    <a:pt x="864114" y="1277665"/>
                  </a:cubicBezTo>
                  <a:lnTo>
                    <a:pt x="864114" y="1277665"/>
                  </a:lnTo>
                  <a:cubicBezTo>
                    <a:pt x="863577" y="1277665"/>
                    <a:pt x="863041" y="1278201"/>
                    <a:pt x="862504" y="1278201"/>
                  </a:cubicBezTo>
                  <a:cubicBezTo>
                    <a:pt x="854995" y="1280347"/>
                    <a:pt x="847486" y="1282492"/>
                    <a:pt x="839976" y="1284638"/>
                  </a:cubicBezTo>
                  <a:cubicBezTo>
                    <a:pt x="829785" y="1287320"/>
                    <a:pt x="820130" y="1290002"/>
                    <a:pt x="809939" y="1292147"/>
                  </a:cubicBezTo>
                  <a:cubicBezTo>
                    <a:pt x="806184" y="1293220"/>
                    <a:pt x="801893" y="1293756"/>
                    <a:pt x="798138" y="1294829"/>
                  </a:cubicBezTo>
                  <a:cubicBezTo>
                    <a:pt x="792775" y="1295902"/>
                    <a:pt x="787411" y="1296975"/>
                    <a:pt x="782047" y="1298047"/>
                  </a:cubicBezTo>
                  <a:cubicBezTo>
                    <a:pt x="780438" y="1298584"/>
                    <a:pt x="778829" y="1298584"/>
                    <a:pt x="776683" y="1299120"/>
                  </a:cubicBezTo>
                  <a:cubicBezTo>
                    <a:pt x="775610" y="1299120"/>
                    <a:pt x="774001" y="1299656"/>
                    <a:pt x="772928" y="1299656"/>
                  </a:cubicBezTo>
                  <a:cubicBezTo>
                    <a:pt x="767565" y="1300729"/>
                    <a:pt x="762201" y="1301266"/>
                    <a:pt x="756837" y="1301802"/>
                  </a:cubicBezTo>
                  <a:cubicBezTo>
                    <a:pt x="745036" y="1303411"/>
                    <a:pt x="733236" y="1304484"/>
                    <a:pt x="721436" y="1305557"/>
                  </a:cubicBezTo>
                  <a:cubicBezTo>
                    <a:pt x="717681" y="1306093"/>
                    <a:pt x="714463" y="1306093"/>
                    <a:pt x="710708" y="1306093"/>
                  </a:cubicBezTo>
                  <a:cubicBezTo>
                    <a:pt x="709099" y="1306093"/>
                    <a:pt x="706953" y="1306093"/>
                    <a:pt x="705344" y="1306629"/>
                  </a:cubicBezTo>
                  <a:cubicBezTo>
                    <a:pt x="696226" y="1307166"/>
                    <a:pt x="687107" y="1307702"/>
                    <a:pt x="677452" y="1307702"/>
                  </a:cubicBezTo>
                  <a:cubicBezTo>
                    <a:pt x="676379" y="1307702"/>
                    <a:pt x="675843" y="1307702"/>
                    <a:pt x="674770" y="1307702"/>
                  </a:cubicBezTo>
                  <a:cubicBezTo>
                    <a:pt x="672088" y="1307702"/>
                    <a:pt x="668870" y="1307702"/>
                    <a:pt x="665652" y="1307702"/>
                  </a:cubicBezTo>
                  <a:cubicBezTo>
                    <a:pt x="631860" y="1307702"/>
                    <a:pt x="598604" y="1305020"/>
                    <a:pt x="565884" y="1300193"/>
                  </a:cubicBezTo>
                  <a:cubicBezTo>
                    <a:pt x="559984" y="1299120"/>
                    <a:pt x="553548" y="1298584"/>
                    <a:pt x="547647" y="1297511"/>
                  </a:cubicBezTo>
                  <a:cubicBezTo>
                    <a:pt x="547111" y="1297511"/>
                    <a:pt x="546575" y="1297511"/>
                    <a:pt x="546575" y="1297511"/>
                  </a:cubicBezTo>
                  <a:cubicBezTo>
                    <a:pt x="539602" y="1296438"/>
                    <a:pt x="532629" y="1294829"/>
                    <a:pt x="525656" y="1293220"/>
                  </a:cubicBezTo>
                  <a:cubicBezTo>
                    <a:pt x="519219" y="1292147"/>
                    <a:pt x="513319" y="1290538"/>
                    <a:pt x="506882" y="1288929"/>
                  </a:cubicBezTo>
                  <a:cubicBezTo>
                    <a:pt x="484354" y="1283565"/>
                    <a:pt x="461826" y="1276592"/>
                    <a:pt x="439834" y="1269083"/>
                  </a:cubicBezTo>
                  <a:cubicBezTo>
                    <a:pt x="426425" y="1264255"/>
                    <a:pt x="413552" y="1259428"/>
                    <a:pt x="400678" y="1254064"/>
                  </a:cubicBezTo>
                  <a:cubicBezTo>
                    <a:pt x="385660" y="1247627"/>
                    <a:pt x="371177" y="1240654"/>
                    <a:pt x="357231" y="1233681"/>
                  </a:cubicBezTo>
                  <a:cubicBezTo>
                    <a:pt x="355086" y="1232609"/>
                    <a:pt x="352404" y="1231536"/>
                    <a:pt x="350258" y="1229927"/>
                  </a:cubicBezTo>
                  <a:cubicBezTo>
                    <a:pt x="142142" y="1119432"/>
                    <a:pt x="0" y="902733"/>
                    <a:pt x="0" y="653851"/>
                  </a:cubicBezTo>
                  <a:cubicBezTo>
                    <a:pt x="0" y="292865"/>
                    <a:pt x="298229" y="0"/>
                    <a:pt x="666188" y="0"/>
                  </a:cubicBezTo>
                  <a:cubicBezTo>
                    <a:pt x="1034147" y="0"/>
                    <a:pt x="1332376" y="292865"/>
                    <a:pt x="1332376" y="653851"/>
                  </a:cubicBezTo>
                  <a:close/>
                </a:path>
              </a:pathLst>
            </a:custGeom>
            <a:solidFill>
              <a:srgbClr val="27AAE1"/>
            </a:solidFill>
            <a:ln w="5348"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FCE640ED-90F6-4B74-8AC2-C9452F4AB1FE}"/>
                </a:ext>
              </a:extLst>
            </p:cNvPr>
            <p:cNvSpPr/>
            <p:nvPr/>
          </p:nvSpPr>
          <p:spPr>
            <a:xfrm>
              <a:off x="1022954" y="3059484"/>
              <a:ext cx="411808" cy="914533"/>
            </a:xfrm>
            <a:custGeom>
              <a:avLst/>
              <a:gdLst>
                <a:gd name="connsiteX0" fmla="*/ 411808 w 411808"/>
                <a:gd name="connsiteY0" fmla="*/ 99767 h 914533"/>
                <a:gd name="connsiteX1" fmla="*/ 408054 w 411808"/>
                <a:gd name="connsiteY1" fmla="*/ 104058 h 914533"/>
                <a:gd name="connsiteX2" fmla="*/ 406981 w 411808"/>
                <a:gd name="connsiteY2" fmla="*/ 105668 h 914533"/>
                <a:gd name="connsiteX3" fmla="*/ 402690 w 411808"/>
                <a:gd name="connsiteY3" fmla="*/ 110495 h 914533"/>
                <a:gd name="connsiteX4" fmla="*/ 397862 w 411808"/>
                <a:gd name="connsiteY4" fmla="*/ 116395 h 914533"/>
                <a:gd name="connsiteX5" fmla="*/ 393571 w 411808"/>
                <a:gd name="connsiteY5" fmla="*/ 121759 h 914533"/>
                <a:gd name="connsiteX6" fmla="*/ 393571 w 411808"/>
                <a:gd name="connsiteY6" fmla="*/ 121759 h 914533"/>
                <a:gd name="connsiteX7" fmla="*/ 389280 w 411808"/>
                <a:gd name="connsiteY7" fmla="*/ 127123 h 914533"/>
                <a:gd name="connsiteX8" fmla="*/ 388207 w 411808"/>
                <a:gd name="connsiteY8" fmla="*/ 128196 h 914533"/>
                <a:gd name="connsiteX9" fmla="*/ 385526 w 411808"/>
                <a:gd name="connsiteY9" fmla="*/ 131950 h 914533"/>
                <a:gd name="connsiteX10" fmla="*/ 385526 w 411808"/>
                <a:gd name="connsiteY10" fmla="*/ 132487 h 914533"/>
                <a:gd name="connsiteX11" fmla="*/ 383916 w 411808"/>
                <a:gd name="connsiteY11" fmla="*/ 134632 h 914533"/>
                <a:gd name="connsiteX12" fmla="*/ 381235 w 411808"/>
                <a:gd name="connsiteY12" fmla="*/ 138923 h 914533"/>
                <a:gd name="connsiteX13" fmla="*/ 380698 w 411808"/>
                <a:gd name="connsiteY13" fmla="*/ 139996 h 914533"/>
                <a:gd name="connsiteX14" fmla="*/ 380162 w 411808"/>
                <a:gd name="connsiteY14" fmla="*/ 140532 h 914533"/>
                <a:gd name="connsiteX15" fmla="*/ 376943 w 411808"/>
                <a:gd name="connsiteY15" fmla="*/ 144823 h 914533"/>
                <a:gd name="connsiteX16" fmla="*/ 375871 w 411808"/>
                <a:gd name="connsiteY16" fmla="*/ 146433 h 914533"/>
                <a:gd name="connsiteX17" fmla="*/ 375334 w 411808"/>
                <a:gd name="connsiteY17" fmla="*/ 146969 h 914533"/>
                <a:gd name="connsiteX18" fmla="*/ 372652 w 411808"/>
                <a:gd name="connsiteY18" fmla="*/ 151796 h 914533"/>
                <a:gd name="connsiteX19" fmla="*/ 368898 w 411808"/>
                <a:gd name="connsiteY19" fmla="*/ 158233 h 914533"/>
                <a:gd name="connsiteX20" fmla="*/ 368898 w 411808"/>
                <a:gd name="connsiteY20" fmla="*/ 158233 h 914533"/>
                <a:gd name="connsiteX21" fmla="*/ 365143 w 411808"/>
                <a:gd name="connsiteY21" fmla="*/ 164670 h 914533"/>
                <a:gd name="connsiteX22" fmla="*/ 361388 w 411808"/>
                <a:gd name="connsiteY22" fmla="*/ 171106 h 914533"/>
                <a:gd name="connsiteX23" fmla="*/ 358170 w 411808"/>
                <a:gd name="connsiteY23" fmla="*/ 177006 h 914533"/>
                <a:gd name="connsiteX24" fmla="*/ 357097 w 411808"/>
                <a:gd name="connsiteY24" fmla="*/ 179152 h 914533"/>
                <a:gd name="connsiteX25" fmla="*/ 354952 w 411808"/>
                <a:gd name="connsiteY25" fmla="*/ 183443 h 914533"/>
                <a:gd name="connsiteX26" fmla="*/ 352806 w 411808"/>
                <a:gd name="connsiteY26" fmla="*/ 187198 h 914533"/>
                <a:gd name="connsiteX27" fmla="*/ 349052 w 411808"/>
                <a:gd name="connsiteY27" fmla="*/ 195243 h 914533"/>
                <a:gd name="connsiteX28" fmla="*/ 347442 w 411808"/>
                <a:gd name="connsiteY28" fmla="*/ 198998 h 914533"/>
                <a:gd name="connsiteX29" fmla="*/ 345297 w 411808"/>
                <a:gd name="connsiteY29" fmla="*/ 203826 h 914533"/>
                <a:gd name="connsiteX30" fmla="*/ 343151 w 411808"/>
                <a:gd name="connsiteY30" fmla="*/ 209189 h 914533"/>
                <a:gd name="connsiteX31" fmla="*/ 341542 w 411808"/>
                <a:gd name="connsiteY31" fmla="*/ 212944 h 914533"/>
                <a:gd name="connsiteX32" fmla="*/ 337787 w 411808"/>
                <a:gd name="connsiteY32" fmla="*/ 224208 h 914533"/>
                <a:gd name="connsiteX33" fmla="*/ 336715 w 411808"/>
                <a:gd name="connsiteY33" fmla="*/ 227963 h 914533"/>
                <a:gd name="connsiteX34" fmla="*/ 336715 w 411808"/>
                <a:gd name="connsiteY34" fmla="*/ 228499 h 914533"/>
                <a:gd name="connsiteX35" fmla="*/ 335642 w 411808"/>
                <a:gd name="connsiteY35" fmla="*/ 231181 h 914533"/>
                <a:gd name="connsiteX36" fmla="*/ 334569 w 411808"/>
                <a:gd name="connsiteY36" fmla="*/ 235472 h 914533"/>
                <a:gd name="connsiteX37" fmla="*/ 332960 w 411808"/>
                <a:gd name="connsiteY37" fmla="*/ 240300 h 914533"/>
                <a:gd name="connsiteX38" fmla="*/ 331887 w 411808"/>
                <a:gd name="connsiteY38" fmla="*/ 243518 h 914533"/>
                <a:gd name="connsiteX39" fmla="*/ 330814 w 411808"/>
                <a:gd name="connsiteY39" fmla="*/ 247273 h 914533"/>
                <a:gd name="connsiteX40" fmla="*/ 329742 w 411808"/>
                <a:gd name="connsiteY40" fmla="*/ 251027 h 914533"/>
                <a:gd name="connsiteX41" fmla="*/ 329742 w 411808"/>
                <a:gd name="connsiteY41" fmla="*/ 251564 h 914533"/>
                <a:gd name="connsiteX42" fmla="*/ 329205 w 411808"/>
                <a:gd name="connsiteY42" fmla="*/ 253709 h 914533"/>
                <a:gd name="connsiteX43" fmla="*/ 329205 w 411808"/>
                <a:gd name="connsiteY43" fmla="*/ 253709 h 914533"/>
                <a:gd name="connsiteX44" fmla="*/ 328133 w 411808"/>
                <a:gd name="connsiteY44" fmla="*/ 257464 h 914533"/>
                <a:gd name="connsiteX45" fmla="*/ 327596 w 411808"/>
                <a:gd name="connsiteY45" fmla="*/ 259073 h 914533"/>
                <a:gd name="connsiteX46" fmla="*/ 327596 w 411808"/>
                <a:gd name="connsiteY46" fmla="*/ 259609 h 914533"/>
                <a:gd name="connsiteX47" fmla="*/ 326523 w 411808"/>
                <a:gd name="connsiteY47" fmla="*/ 263901 h 914533"/>
                <a:gd name="connsiteX48" fmla="*/ 326523 w 411808"/>
                <a:gd name="connsiteY48" fmla="*/ 264437 h 914533"/>
                <a:gd name="connsiteX49" fmla="*/ 326523 w 411808"/>
                <a:gd name="connsiteY49" fmla="*/ 264437 h 914533"/>
                <a:gd name="connsiteX50" fmla="*/ 325451 w 411808"/>
                <a:gd name="connsiteY50" fmla="*/ 268728 h 914533"/>
                <a:gd name="connsiteX51" fmla="*/ 324914 w 411808"/>
                <a:gd name="connsiteY51" fmla="*/ 272483 h 914533"/>
                <a:gd name="connsiteX52" fmla="*/ 323305 w 411808"/>
                <a:gd name="connsiteY52" fmla="*/ 282674 h 914533"/>
                <a:gd name="connsiteX53" fmla="*/ 322232 w 411808"/>
                <a:gd name="connsiteY53" fmla="*/ 288574 h 914533"/>
                <a:gd name="connsiteX54" fmla="*/ 321160 w 411808"/>
                <a:gd name="connsiteY54" fmla="*/ 295547 h 914533"/>
                <a:gd name="connsiteX55" fmla="*/ 320623 w 411808"/>
                <a:gd name="connsiteY55" fmla="*/ 299302 h 914533"/>
                <a:gd name="connsiteX56" fmla="*/ 320623 w 411808"/>
                <a:gd name="connsiteY56" fmla="*/ 299838 h 914533"/>
                <a:gd name="connsiteX57" fmla="*/ 320087 w 411808"/>
                <a:gd name="connsiteY57" fmla="*/ 304129 h 914533"/>
                <a:gd name="connsiteX58" fmla="*/ 319550 w 411808"/>
                <a:gd name="connsiteY58" fmla="*/ 312711 h 914533"/>
                <a:gd name="connsiteX59" fmla="*/ 337787 w 411808"/>
                <a:gd name="connsiteY59" fmla="*/ 416770 h 914533"/>
                <a:gd name="connsiteX60" fmla="*/ 279858 w 411808"/>
                <a:gd name="connsiteY60" fmla="*/ 554620 h 914533"/>
                <a:gd name="connsiteX61" fmla="*/ 297559 w 411808"/>
                <a:gd name="connsiteY61" fmla="*/ 676379 h 914533"/>
                <a:gd name="connsiteX62" fmla="*/ 309359 w 411808"/>
                <a:gd name="connsiteY62" fmla="*/ 690862 h 914533"/>
                <a:gd name="connsiteX63" fmla="*/ 325987 w 411808"/>
                <a:gd name="connsiteY63" fmla="*/ 689789 h 914533"/>
                <a:gd name="connsiteX64" fmla="*/ 336715 w 411808"/>
                <a:gd name="connsiteY64" fmla="*/ 694616 h 914533"/>
                <a:gd name="connsiteX65" fmla="*/ 332960 w 411808"/>
                <a:gd name="connsiteY65" fmla="*/ 706417 h 914533"/>
                <a:gd name="connsiteX66" fmla="*/ 328669 w 411808"/>
                <a:gd name="connsiteY66" fmla="*/ 719826 h 914533"/>
                <a:gd name="connsiteX67" fmla="*/ 326523 w 411808"/>
                <a:gd name="connsiteY67" fmla="*/ 727336 h 914533"/>
                <a:gd name="connsiteX68" fmla="*/ 315796 w 411808"/>
                <a:gd name="connsiteY68" fmla="*/ 763273 h 914533"/>
                <a:gd name="connsiteX69" fmla="*/ 315259 w 411808"/>
                <a:gd name="connsiteY69" fmla="*/ 765419 h 914533"/>
                <a:gd name="connsiteX70" fmla="*/ 314723 w 411808"/>
                <a:gd name="connsiteY70" fmla="*/ 767028 h 914533"/>
                <a:gd name="connsiteX71" fmla="*/ 314187 w 411808"/>
                <a:gd name="connsiteY71" fmla="*/ 769174 h 914533"/>
                <a:gd name="connsiteX72" fmla="*/ 315796 w 411808"/>
                <a:gd name="connsiteY72" fmla="*/ 769710 h 914533"/>
                <a:gd name="connsiteX73" fmla="*/ 315796 w 411808"/>
                <a:gd name="connsiteY73" fmla="*/ 780438 h 914533"/>
                <a:gd name="connsiteX74" fmla="*/ 314723 w 411808"/>
                <a:gd name="connsiteY74" fmla="*/ 786338 h 914533"/>
                <a:gd name="connsiteX75" fmla="*/ 310432 w 411808"/>
                <a:gd name="connsiteY75" fmla="*/ 793311 h 914533"/>
                <a:gd name="connsiteX76" fmla="*/ 308286 w 411808"/>
                <a:gd name="connsiteY76" fmla="*/ 795456 h 914533"/>
                <a:gd name="connsiteX77" fmla="*/ 307214 w 411808"/>
                <a:gd name="connsiteY77" fmla="*/ 796529 h 914533"/>
                <a:gd name="connsiteX78" fmla="*/ 306677 w 411808"/>
                <a:gd name="connsiteY78" fmla="*/ 797066 h 914533"/>
                <a:gd name="connsiteX79" fmla="*/ 306141 w 411808"/>
                <a:gd name="connsiteY79" fmla="*/ 797602 h 914533"/>
                <a:gd name="connsiteX80" fmla="*/ 305068 w 411808"/>
                <a:gd name="connsiteY80" fmla="*/ 799211 h 914533"/>
                <a:gd name="connsiteX81" fmla="*/ 305068 w 411808"/>
                <a:gd name="connsiteY81" fmla="*/ 799211 h 914533"/>
                <a:gd name="connsiteX82" fmla="*/ 303459 w 411808"/>
                <a:gd name="connsiteY82" fmla="*/ 801357 h 914533"/>
                <a:gd name="connsiteX83" fmla="*/ 300777 w 411808"/>
                <a:gd name="connsiteY83" fmla="*/ 805111 h 914533"/>
                <a:gd name="connsiteX84" fmla="*/ 297022 w 411808"/>
                <a:gd name="connsiteY84" fmla="*/ 817448 h 914533"/>
                <a:gd name="connsiteX85" fmla="*/ 297022 w 411808"/>
                <a:gd name="connsiteY85" fmla="*/ 817448 h 914533"/>
                <a:gd name="connsiteX86" fmla="*/ 295950 w 411808"/>
                <a:gd name="connsiteY86" fmla="*/ 826030 h 914533"/>
                <a:gd name="connsiteX87" fmla="*/ 281467 w 411808"/>
                <a:gd name="connsiteY87" fmla="*/ 903806 h 914533"/>
                <a:gd name="connsiteX88" fmla="*/ 280931 w 411808"/>
                <a:gd name="connsiteY88" fmla="*/ 905951 h 914533"/>
                <a:gd name="connsiteX89" fmla="*/ 277176 w 411808"/>
                <a:gd name="connsiteY89" fmla="*/ 906488 h 914533"/>
                <a:gd name="connsiteX90" fmla="*/ 261085 w 411808"/>
                <a:gd name="connsiteY90" fmla="*/ 908633 h 914533"/>
                <a:gd name="connsiteX91" fmla="*/ 225683 w 411808"/>
                <a:gd name="connsiteY91" fmla="*/ 912388 h 914533"/>
                <a:gd name="connsiteX92" fmla="*/ 214956 w 411808"/>
                <a:gd name="connsiteY92" fmla="*/ 912924 h 914533"/>
                <a:gd name="connsiteX93" fmla="*/ 209592 w 411808"/>
                <a:gd name="connsiteY93" fmla="*/ 913461 h 914533"/>
                <a:gd name="connsiteX94" fmla="*/ 181700 w 411808"/>
                <a:gd name="connsiteY94" fmla="*/ 914533 h 914533"/>
                <a:gd name="connsiteX95" fmla="*/ 179018 w 411808"/>
                <a:gd name="connsiteY95" fmla="*/ 914533 h 914533"/>
                <a:gd name="connsiteX96" fmla="*/ 169899 w 411808"/>
                <a:gd name="connsiteY96" fmla="*/ 914533 h 914533"/>
                <a:gd name="connsiteX97" fmla="*/ 70132 w 411808"/>
                <a:gd name="connsiteY97" fmla="*/ 907024 h 914533"/>
                <a:gd name="connsiteX98" fmla="*/ 51895 w 411808"/>
                <a:gd name="connsiteY98" fmla="*/ 904342 h 914533"/>
                <a:gd name="connsiteX99" fmla="*/ 50822 w 411808"/>
                <a:gd name="connsiteY99" fmla="*/ 904342 h 914533"/>
                <a:gd name="connsiteX100" fmla="*/ 29903 w 411808"/>
                <a:gd name="connsiteY100" fmla="*/ 900051 h 914533"/>
                <a:gd name="connsiteX101" fmla="*/ 9521 w 411808"/>
                <a:gd name="connsiteY101" fmla="*/ 797066 h 914533"/>
                <a:gd name="connsiteX102" fmla="*/ 8984 w 411808"/>
                <a:gd name="connsiteY102" fmla="*/ 792774 h 914533"/>
                <a:gd name="connsiteX103" fmla="*/ 7912 w 411808"/>
                <a:gd name="connsiteY103" fmla="*/ 787411 h 914533"/>
                <a:gd name="connsiteX104" fmla="*/ 6302 w 411808"/>
                <a:gd name="connsiteY104" fmla="*/ 776683 h 914533"/>
                <a:gd name="connsiteX105" fmla="*/ 5766 w 411808"/>
                <a:gd name="connsiteY105" fmla="*/ 772392 h 914533"/>
                <a:gd name="connsiteX106" fmla="*/ 5766 w 411808"/>
                <a:gd name="connsiteY106" fmla="*/ 771319 h 914533"/>
                <a:gd name="connsiteX107" fmla="*/ 5230 w 411808"/>
                <a:gd name="connsiteY107" fmla="*/ 768101 h 914533"/>
                <a:gd name="connsiteX108" fmla="*/ 4693 w 411808"/>
                <a:gd name="connsiteY108" fmla="*/ 765955 h 914533"/>
                <a:gd name="connsiteX109" fmla="*/ 1475 w 411808"/>
                <a:gd name="connsiteY109" fmla="*/ 747718 h 914533"/>
                <a:gd name="connsiteX110" fmla="*/ 402 w 411808"/>
                <a:gd name="connsiteY110" fmla="*/ 738063 h 914533"/>
                <a:gd name="connsiteX111" fmla="*/ 402 w 411808"/>
                <a:gd name="connsiteY111" fmla="*/ 735381 h 914533"/>
                <a:gd name="connsiteX112" fmla="*/ 402 w 411808"/>
                <a:gd name="connsiteY112" fmla="*/ 732163 h 914533"/>
                <a:gd name="connsiteX113" fmla="*/ 402 w 411808"/>
                <a:gd name="connsiteY113" fmla="*/ 732163 h 914533"/>
                <a:gd name="connsiteX114" fmla="*/ 402 w 411808"/>
                <a:gd name="connsiteY114" fmla="*/ 697298 h 914533"/>
                <a:gd name="connsiteX115" fmla="*/ 402 w 411808"/>
                <a:gd name="connsiteY115" fmla="*/ 692471 h 914533"/>
                <a:gd name="connsiteX116" fmla="*/ 402 w 411808"/>
                <a:gd name="connsiteY116" fmla="*/ 687107 h 914533"/>
                <a:gd name="connsiteX117" fmla="*/ 939 w 411808"/>
                <a:gd name="connsiteY117" fmla="*/ 676379 h 914533"/>
                <a:gd name="connsiteX118" fmla="*/ 1475 w 411808"/>
                <a:gd name="connsiteY118" fmla="*/ 667797 h 914533"/>
                <a:gd name="connsiteX119" fmla="*/ 1475 w 411808"/>
                <a:gd name="connsiteY119" fmla="*/ 667261 h 914533"/>
                <a:gd name="connsiteX120" fmla="*/ 1475 w 411808"/>
                <a:gd name="connsiteY120" fmla="*/ 664042 h 914533"/>
                <a:gd name="connsiteX121" fmla="*/ 1475 w 411808"/>
                <a:gd name="connsiteY121" fmla="*/ 659215 h 914533"/>
                <a:gd name="connsiteX122" fmla="*/ 1475 w 411808"/>
                <a:gd name="connsiteY122" fmla="*/ 654924 h 914533"/>
                <a:gd name="connsiteX123" fmla="*/ 2011 w 411808"/>
                <a:gd name="connsiteY123" fmla="*/ 646342 h 914533"/>
                <a:gd name="connsiteX124" fmla="*/ 2011 w 411808"/>
                <a:gd name="connsiteY124" fmla="*/ 645805 h 914533"/>
                <a:gd name="connsiteX125" fmla="*/ 2011 w 411808"/>
                <a:gd name="connsiteY125" fmla="*/ 645805 h 914533"/>
                <a:gd name="connsiteX126" fmla="*/ 2548 w 411808"/>
                <a:gd name="connsiteY126" fmla="*/ 640442 h 914533"/>
                <a:gd name="connsiteX127" fmla="*/ 3084 w 411808"/>
                <a:gd name="connsiteY127" fmla="*/ 634541 h 914533"/>
                <a:gd name="connsiteX128" fmla="*/ 3084 w 411808"/>
                <a:gd name="connsiteY128" fmla="*/ 631859 h 914533"/>
                <a:gd name="connsiteX129" fmla="*/ 3084 w 411808"/>
                <a:gd name="connsiteY129" fmla="*/ 629177 h 914533"/>
                <a:gd name="connsiteX130" fmla="*/ 3084 w 411808"/>
                <a:gd name="connsiteY130" fmla="*/ 629177 h 914533"/>
                <a:gd name="connsiteX131" fmla="*/ 3084 w 411808"/>
                <a:gd name="connsiteY131" fmla="*/ 628641 h 914533"/>
                <a:gd name="connsiteX132" fmla="*/ 3621 w 411808"/>
                <a:gd name="connsiteY132" fmla="*/ 622205 h 914533"/>
                <a:gd name="connsiteX133" fmla="*/ 3621 w 411808"/>
                <a:gd name="connsiteY133" fmla="*/ 618450 h 914533"/>
                <a:gd name="connsiteX134" fmla="*/ 3621 w 411808"/>
                <a:gd name="connsiteY134" fmla="*/ 616841 h 914533"/>
                <a:gd name="connsiteX135" fmla="*/ 3621 w 411808"/>
                <a:gd name="connsiteY135" fmla="*/ 613622 h 914533"/>
                <a:gd name="connsiteX136" fmla="*/ 4157 w 411808"/>
                <a:gd name="connsiteY136" fmla="*/ 608795 h 914533"/>
                <a:gd name="connsiteX137" fmla="*/ 4693 w 411808"/>
                <a:gd name="connsiteY137" fmla="*/ 603968 h 914533"/>
                <a:gd name="connsiteX138" fmla="*/ 5230 w 411808"/>
                <a:gd name="connsiteY138" fmla="*/ 599676 h 914533"/>
                <a:gd name="connsiteX139" fmla="*/ 5230 w 411808"/>
                <a:gd name="connsiteY139" fmla="*/ 597531 h 914533"/>
                <a:gd name="connsiteX140" fmla="*/ 6302 w 411808"/>
                <a:gd name="connsiteY140" fmla="*/ 583585 h 914533"/>
                <a:gd name="connsiteX141" fmla="*/ 6302 w 411808"/>
                <a:gd name="connsiteY141" fmla="*/ 580367 h 914533"/>
                <a:gd name="connsiteX142" fmla="*/ 6302 w 411808"/>
                <a:gd name="connsiteY142" fmla="*/ 578221 h 914533"/>
                <a:gd name="connsiteX143" fmla="*/ 6839 w 411808"/>
                <a:gd name="connsiteY143" fmla="*/ 573394 h 914533"/>
                <a:gd name="connsiteX144" fmla="*/ 7912 w 411808"/>
                <a:gd name="connsiteY144" fmla="*/ 560520 h 914533"/>
                <a:gd name="connsiteX145" fmla="*/ 8448 w 411808"/>
                <a:gd name="connsiteY145" fmla="*/ 554084 h 914533"/>
                <a:gd name="connsiteX146" fmla="*/ 8984 w 411808"/>
                <a:gd name="connsiteY146" fmla="*/ 547647 h 914533"/>
                <a:gd name="connsiteX147" fmla="*/ 8984 w 411808"/>
                <a:gd name="connsiteY147" fmla="*/ 546574 h 914533"/>
                <a:gd name="connsiteX148" fmla="*/ 8984 w 411808"/>
                <a:gd name="connsiteY148" fmla="*/ 546038 h 914533"/>
                <a:gd name="connsiteX149" fmla="*/ 9521 w 411808"/>
                <a:gd name="connsiteY149" fmla="*/ 543356 h 914533"/>
                <a:gd name="connsiteX150" fmla="*/ 9521 w 411808"/>
                <a:gd name="connsiteY150" fmla="*/ 543356 h 914533"/>
                <a:gd name="connsiteX151" fmla="*/ 9521 w 411808"/>
                <a:gd name="connsiteY151" fmla="*/ 541211 h 914533"/>
                <a:gd name="connsiteX152" fmla="*/ 10594 w 411808"/>
                <a:gd name="connsiteY152" fmla="*/ 534774 h 914533"/>
                <a:gd name="connsiteX153" fmla="*/ 11130 w 411808"/>
                <a:gd name="connsiteY153" fmla="*/ 531556 h 914533"/>
                <a:gd name="connsiteX154" fmla="*/ 12203 w 411808"/>
                <a:gd name="connsiteY154" fmla="*/ 526192 h 914533"/>
                <a:gd name="connsiteX155" fmla="*/ 12203 w 411808"/>
                <a:gd name="connsiteY155" fmla="*/ 525656 h 914533"/>
                <a:gd name="connsiteX156" fmla="*/ 12739 w 411808"/>
                <a:gd name="connsiteY156" fmla="*/ 521901 h 914533"/>
                <a:gd name="connsiteX157" fmla="*/ 13812 w 411808"/>
                <a:gd name="connsiteY157" fmla="*/ 516001 h 914533"/>
                <a:gd name="connsiteX158" fmla="*/ 14348 w 411808"/>
                <a:gd name="connsiteY158" fmla="*/ 512782 h 914533"/>
                <a:gd name="connsiteX159" fmla="*/ 14885 w 411808"/>
                <a:gd name="connsiteY159" fmla="*/ 509564 h 914533"/>
                <a:gd name="connsiteX160" fmla="*/ 14885 w 411808"/>
                <a:gd name="connsiteY160" fmla="*/ 509564 h 914533"/>
                <a:gd name="connsiteX161" fmla="*/ 14885 w 411808"/>
                <a:gd name="connsiteY161" fmla="*/ 509028 h 914533"/>
                <a:gd name="connsiteX162" fmla="*/ 20785 w 411808"/>
                <a:gd name="connsiteY162" fmla="*/ 487036 h 914533"/>
                <a:gd name="connsiteX163" fmla="*/ 32049 w 411808"/>
                <a:gd name="connsiteY163" fmla="*/ 457535 h 914533"/>
                <a:gd name="connsiteX164" fmla="*/ 102315 w 411808"/>
                <a:gd name="connsiteY164" fmla="*/ 342212 h 914533"/>
                <a:gd name="connsiteX165" fmla="*/ 120016 w 411808"/>
                <a:gd name="connsiteY165" fmla="*/ 267655 h 914533"/>
                <a:gd name="connsiteX166" fmla="*/ 146299 w 411808"/>
                <a:gd name="connsiteY166" fmla="*/ 191489 h 914533"/>
                <a:gd name="connsiteX167" fmla="*/ 165608 w 411808"/>
                <a:gd name="connsiteY167" fmla="*/ 143214 h 914533"/>
                <a:gd name="connsiteX168" fmla="*/ 236947 w 411808"/>
                <a:gd name="connsiteY168" fmla="*/ 0 h 914533"/>
                <a:gd name="connsiteX169" fmla="*/ 254648 w 411808"/>
                <a:gd name="connsiteY169" fmla="*/ 11800 h 914533"/>
                <a:gd name="connsiteX170" fmla="*/ 264839 w 411808"/>
                <a:gd name="connsiteY170" fmla="*/ 18773 h 914533"/>
                <a:gd name="connsiteX171" fmla="*/ 289513 w 411808"/>
                <a:gd name="connsiteY171" fmla="*/ 35401 h 914533"/>
                <a:gd name="connsiteX172" fmla="*/ 409126 w 411808"/>
                <a:gd name="connsiteY172" fmla="*/ 97085 h 914533"/>
                <a:gd name="connsiteX173" fmla="*/ 411808 w 411808"/>
                <a:gd name="connsiteY173" fmla="*/ 99767 h 91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411808" h="914533">
                  <a:moveTo>
                    <a:pt x="411808" y="99767"/>
                  </a:moveTo>
                  <a:cubicBezTo>
                    <a:pt x="410736" y="101376"/>
                    <a:pt x="409126" y="102449"/>
                    <a:pt x="408054" y="104058"/>
                  </a:cubicBezTo>
                  <a:cubicBezTo>
                    <a:pt x="407517" y="104595"/>
                    <a:pt x="406981" y="105131"/>
                    <a:pt x="406981" y="105668"/>
                  </a:cubicBezTo>
                  <a:cubicBezTo>
                    <a:pt x="405372" y="107277"/>
                    <a:pt x="404299" y="108886"/>
                    <a:pt x="402690" y="110495"/>
                  </a:cubicBezTo>
                  <a:cubicBezTo>
                    <a:pt x="401081" y="112640"/>
                    <a:pt x="399472" y="114250"/>
                    <a:pt x="397862" y="116395"/>
                  </a:cubicBezTo>
                  <a:cubicBezTo>
                    <a:pt x="396253" y="118004"/>
                    <a:pt x="395180" y="120150"/>
                    <a:pt x="393571" y="121759"/>
                  </a:cubicBezTo>
                  <a:cubicBezTo>
                    <a:pt x="393571" y="121759"/>
                    <a:pt x="393571" y="121759"/>
                    <a:pt x="393571" y="121759"/>
                  </a:cubicBezTo>
                  <a:cubicBezTo>
                    <a:pt x="391962" y="123368"/>
                    <a:pt x="390889" y="125514"/>
                    <a:pt x="389280" y="127123"/>
                  </a:cubicBezTo>
                  <a:cubicBezTo>
                    <a:pt x="388744" y="127659"/>
                    <a:pt x="388744" y="128196"/>
                    <a:pt x="388207" y="128196"/>
                  </a:cubicBezTo>
                  <a:cubicBezTo>
                    <a:pt x="387135" y="129268"/>
                    <a:pt x="386598" y="130877"/>
                    <a:pt x="385526" y="131950"/>
                  </a:cubicBezTo>
                  <a:cubicBezTo>
                    <a:pt x="385526" y="131950"/>
                    <a:pt x="385526" y="131950"/>
                    <a:pt x="385526" y="132487"/>
                  </a:cubicBezTo>
                  <a:cubicBezTo>
                    <a:pt x="384989" y="133023"/>
                    <a:pt x="384453" y="133559"/>
                    <a:pt x="383916" y="134632"/>
                  </a:cubicBezTo>
                  <a:cubicBezTo>
                    <a:pt x="382844" y="136241"/>
                    <a:pt x="381771" y="137314"/>
                    <a:pt x="381235" y="138923"/>
                  </a:cubicBezTo>
                  <a:cubicBezTo>
                    <a:pt x="381235" y="139460"/>
                    <a:pt x="380698" y="139460"/>
                    <a:pt x="380698" y="139996"/>
                  </a:cubicBezTo>
                  <a:cubicBezTo>
                    <a:pt x="380698" y="139996"/>
                    <a:pt x="380162" y="140532"/>
                    <a:pt x="380162" y="140532"/>
                  </a:cubicBezTo>
                  <a:cubicBezTo>
                    <a:pt x="379089" y="142142"/>
                    <a:pt x="378016" y="143751"/>
                    <a:pt x="376943" y="144823"/>
                  </a:cubicBezTo>
                  <a:cubicBezTo>
                    <a:pt x="376407" y="145360"/>
                    <a:pt x="376407" y="145896"/>
                    <a:pt x="375871" y="146433"/>
                  </a:cubicBezTo>
                  <a:cubicBezTo>
                    <a:pt x="375871" y="146433"/>
                    <a:pt x="375334" y="146969"/>
                    <a:pt x="375334" y="146969"/>
                  </a:cubicBezTo>
                  <a:cubicBezTo>
                    <a:pt x="374262" y="148578"/>
                    <a:pt x="373189" y="150187"/>
                    <a:pt x="372652" y="151796"/>
                  </a:cubicBezTo>
                  <a:cubicBezTo>
                    <a:pt x="371580" y="153942"/>
                    <a:pt x="369970" y="156088"/>
                    <a:pt x="368898" y="158233"/>
                  </a:cubicBezTo>
                  <a:cubicBezTo>
                    <a:pt x="368898" y="158233"/>
                    <a:pt x="368898" y="158233"/>
                    <a:pt x="368898" y="158233"/>
                  </a:cubicBezTo>
                  <a:cubicBezTo>
                    <a:pt x="367825" y="160379"/>
                    <a:pt x="366216" y="162524"/>
                    <a:pt x="365143" y="164670"/>
                  </a:cubicBezTo>
                  <a:cubicBezTo>
                    <a:pt x="364070" y="166815"/>
                    <a:pt x="362461" y="168961"/>
                    <a:pt x="361388" y="171106"/>
                  </a:cubicBezTo>
                  <a:cubicBezTo>
                    <a:pt x="360316" y="173252"/>
                    <a:pt x="359243" y="174861"/>
                    <a:pt x="358170" y="177006"/>
                  </a:cubicBezTo>
                  <a:cubicBezTo>
                    <a:pt x="357634" y="177543"/>
                    <a:pt x="357634" y="178079"/>
                    <a:pt x="357097" y="179152"/>
                  </a:cubicBezTo>
                  <a:cubicBezTo>
                    <a:pt x="356561" y="180761"/>
                    <a:pt x="355488" y="181834"/>
                    <a:pt x="354952" y="183443"/>
                  </a:cubicBezTo>
                  <a:cubicBezTo>
                    <a:pt x="354415" y="184516"/>
                    <a:pt x="353879" y="186125"/>
                    <a:pt x="352806" y="187198"/>
                  </a:cubicBezTo>
                  <a:cubicBezTo>
                    <a:pt x="351733" y="189880"/>
                    <a:pt x="350124" y="192562"/>
                    <a:pt x="349052" y="195243"/>
                  </a:cubicBezTo>
                  <a:cubicBezTo>
                    <a:pt x="348515" y="196316"/>
                    <a:pt x="347979" y="197925"/>
                    <a:pt x="347442" y="198998"/>
                  </a:cubicBezTo>
                  <a:cubicBezTo>
                    <a:pt x="346906" y="200607"/>
                    <a:pt x="346370" y="202217"/>
                    <a:pt x="345297" y="203826"/>
                  </a:cubicBezTo>
                  <a:cubicBezTo>
                    <a:pt x="344760" y="205435"/>
                    <a:pt x="343688" y="207044"/>
                    <a:pt x="343151" y="209189"/>
                  </a:cubicBezTo>
                  <a:cubicBezTo>
                    <a:pt x="342615" y="210262"/>
                    <a:pt x="342079" y="211871"/>
                    <a:pt x="341542" y="212944"/>
                  </a:cubicBezTo>
                  <a:cubicBezTo>
                    <a:pt x="339933" y="216699"/>
                    <a:pt x="338860" y="220454"/>
                    <a:pt x="337787" y="224208"/>
                  </a:cubicBezTo>
                  <a:cubicBezTo>
                    <a:pt x="337251" y="225281"/>
                    <a:pt x="337251" y="226354"/>
                    <a:pt x="336715" y="227963"/>
                  </a:cubicBezTo>
                  <a:cubicBezTo>
                    <a:pt x="336715" y="227963"/>
                    <a:pt x="336715" y="228499"/>
                    <a:pt x="336715" y="228499"/>
                  </a:cubicBezTo>
                  <a:cubicBezTo>
                    <a:pt x="336178" y="229572"/>
                    <a:pt x="336178" y="230108"/>
                    <a:pt x="335642" y="231181"/>
                  </a:cubicBezTo>
                  <a:cubicBezTo>
                    <a:pt x="335106" y="232790"/>
                    <a:pt x="334569" y="233863"/>
                    <a:pt x="334569" y="235472"/>
                  </a:cubicBezTo>
                  <a:cubicBezTo>
                    <a:pt x="334033" y="237081"/>
                    <a:pt x="333496" y="238691"/>
                    <a:pt x="332960" y="240300"/>
                  </a:cubicBezTo>
                  <a:cubicBezTo>
                    <a:pt x="332424" y="241372"/>
                    <a:pt x="332424" y="242445"/>
                    <a:pt x="331887" y="243518"/>
                  </a:cubicBezTo>
                  <a:cubicBezTo>
                    <a:pt x="331351" y="244591"/>
                    <a:pt x="331351" y="246200"/>
                    <a:pt x="330814" y="247273"/>
                  </a:cubicBezTo>
                  <a:cubicBezTo>
                    <a:pt x="330278" y="248345"/>
                    <a:pt x="330278" y="249955"/>
                    <a:pt x="329742" y="251027"/>
                  </a:cubicBezTo>
                  <a:cubicBezTo>
                    <a:pt x="329742" y="251027"/>
                    <a:pt x="329742" y="251564"/>
                    <a:pt x="329742" y="251564"/>
                  </a:cubicBezTo>
                  <a:cubicBezTo>
                    <a:pt x="329742" y="252100"/>
                    <a:pt x="329205" y="252637"/>
                    <a:pt x="329205" y="253709"/>
                  </a:cubicBezTo>
                  <a:cubicBezTo>
                    <a:pt x="329205" y="253709"/>
                    <a:pt x="329205" y="253709"/>
                    <a:pt x="329205" y="253709"/>
                  </a:cubicBezTo>
                  <a:cubicBezTo>
                    <a:pt x="328669" y="254782"/>
                    <a:pt x="328669" y="256391"/>
                    <a:pt x="328133" y="257464"/>
                  </a:cubicBezTo>
                  <a:cubicBezTo>
                    <a:pt x="328133" y="258000"/>
                    <a:pt x="328133" y="258537"/>
                    <a:pt x="327596" y="259073"/>
                  </a:cubicBezTo>
                  <a:cubicBezTo>
                    <a:pt x="327596" y="259073"/>
                    <a:pt x="327596" y="259609"/>
                    <a:pt x="327596" y="259609"/>
                  </a:cubicBezTo>
                  <a:cubicBezTo>
                    <a:pt x="327060" y="261219"/>
                    <a:pt x="327060" y="262291"/>
                    <a:pt x="326523" y="263901"/>
                  </a:cubicBezTo>
                  <a:cubicBezTo>
                    <a:pt x="326523" y="263901"/>
                    <a:pt x="326523" y="263901"/>
                    <a:pt x="326523" y="264437"/>
                  </a:cubicBezTo>
                  <a:lnTo>
                    <a:pt x="326523" y="264437"/>
                  </a:lnTo>
                  <a:cubicBezTo>
                    <a:pt x="325987" y="266046"/>
                    <a:pt x="325987" y="267655"/>
                    <a:pt x="325451" y="268728"/>
                  </a:cubicBezTo>
                  <a:cubicBezTo>
                    <a:pt x="325451" y="269801"/>
                    <a:pt x="324914" y="270874"/>
                    <a:pt x="324914" y="272483"/>
                  </a:cubicBezTo>
                  <a:cubicBezTo>
                    <a:pt x="324378" y="275701"/>
                    <a:pt x="323841" y="279456"/>
                    <a:pt x="323305" y="282674"/>
                  </a:cubicBezTo>
                  <a:cubicBezTo>
                    <a:pt x="322769" y="284820"/>
                    <a:pt x="322769" y="286965"/>
                    <a:pt x="322232" y="288574"/>
                  </a:cubicBezTo>
                  <a:cubicBezTo>
                    <a:pt x="321696" y="290720"/>
                    <a:pt x="321696" y="293402"/>
                    <a:pt x="321160" y="295547"/>
                  </a:cubicBezTo>
                  <a:cubicBezTo>
                    <a:pt x="321160" y="296620"/>
                    <a:pt x="320623" y="298229"/>
                    <a:pt x="320623" y="299302"/>
                  </a:cubicBezTo>
                  <a:cubicBezTo>
                    <a:pt x="320623" y="299302"/>
                    <a:pt x="320623" y="299838"/>
                    <a:pt x="320623" y="299838"/>
                  </a:cubicBezTo>
                  <a:cubicBezTo>
                    <a:pt x="320623" y="301447"/>
                    <a:pt x="320087" y="302520"/>
                    <a:pt x="320087" y="304129"/>
                  </a:cubicBezTo>
                  <a:cubicBezTo>
                    <a:pt x="320087" y="306811"/>
                    <a:pt x="319550" y="310029"/>
                    <a:pt x="319550" y="312711"/>
                  </a:cubicBezTo>
                  <a:cubicBezTo>
                    <a:pt x="317405" y="348649"/>
                    <a:pt x="321160" y="385660"/>
                    <a:pt x="337787" y="416770"/>
                  </a:cubicBezTo>
                  <a:cubicBezTo>
                    <a:pt x="311505" y="459144"/>
                    <a:pt x="286831" y="505273"/>
                    <a:pt x="279858" y="554620"/>
                  </a:cubicBezTo>
                  <a:cubicBezTo>
                    <a:pt x="273958" y="595385"/>
                    <a:pt x="282540" y="637760"/>
                    <a:pt x="297559" y="676379"/>
                  </a:cubicBezTo>
                  <a:cubicBezTo>
                    <a:pt x="299704" y="682280"/>
                    <a:pt x="303459" y="689252"/>
                    <a:pt x="309359" y="690862"/>
                  </a:cubicBezTo>
                  <a:cubicBezTo>
                    <a:pt x="314723" y="692471"/>
                    <a:pt x="320087" y="690325"/>
                    <a:pt x="325987" y="689789"/>
                  </a:cubicBezTo>
                  <a:cubicBezTo>
                    <a:pt x="330278" y="689252"/>
                    <a:pt x="334569" y="691398"/>
                    <a:pt x="336715" y="694616"/>
                  </a:cubicBezTo>
                  <a:cubicBezTo>
                    <a:pt x="335642" y="698371"/>
                    <a:pt x="334033" y="702662"/>
                    <a:pt x="332960" y="706417"/>
                  </a:cubicBezTo>
                  <a:cubicBezTo>
                    <a:pt x="331351" y="710708"/>
                    <a:pt x="330278" y="715535"/>
                    <a:pt x="328669" y="719826"/>
                  </a:cubicBezTo>
                  <a:cubicBezTo>
                    <a:pt x="328133" y="722508"/>
                    <a:pt x="327060" y="724654"/>
                    <a:pt x="326523" y="727336"/>
                  </a:cubicBezTo>
                  <a:cubicBezTo>
                    <a:pt x="321696" y="739136"/>
                    <a:pt x="316869" y="751473"/>
                    <a:pt x="315796" y="763273"/>
                  </a:cubicBezTo>
                  <a:cubicBezTo>
                    <a:pt x="315796" y="763810"/>
                    <a:pt x="315259" y="764883"/>
                    <a:pt x="315259" y="765419"/>
                  </a:cubicBezTo>
                  <a:cubicBezTo>
                    <a:pt x="315259" y="765955"/>
                    <a:pt x="314723" y="766492"/>
                    <a:pt x="314723" y="767028"/>
                  </a:cubicBezTo>
                  <a:cubicBezTo>
                    <a:pt x="314723" y="767564"/>
                    <a:pt x="314187" y="768637"/>
                    <a:pt x="314187" y="769174"/>
                  </a:cubicBezTo>
                  <a:cubicBezTo>
                    <a:pt x="314723" y="769174"/>
                    <a:pt x="315259" y="769710"/>
                    <a:pt x="315796" y="769710"/>
                  </a:cubicBezTo>
                  <a:cubicBezTo>
                    <a:pt x="315796" y="773465"/>
                    <a:pt x="316332" y="777219"/>
                    <a:pt x="315796" y="780438"/>
                  </a:cubicBezTo>
                  <a:cubicBezTo>
                    <a:pt x="315796" y="782583"/>
                    <a:pt x="315259" y="784192"/>
                    <a:pt x="314723" y="786338"/>
                  </a:cubicBezTo>
                  <a:cubicBezTo>
                    <a:pt x="313650" y="789020"/>
                    <a:pt x="312041" y="791165"/>
                    <a:pt x="310432" y="793311"/>
                  </a:cubicBezTo>
                  <a:cubicBezTo>
                    <a:pt x="309896" y="793847"/>
                    <a:pt x="309359" y="794920"/>
                    <a:pt x="308286" y="795456"/>
                  </a:cubicBezTo>
                  <a:cubicBezTo>
                    <a:pt x="308286" y="795993"/>
                    <a:pt x="307750" y="795993"/>
                    <a:pt x="307214" y="796529"/>
                  </a:cubicBezTo>
                  <a:cubicBezTo>
                    <a:pt x="307214" y="796529"/>
                    <a:pt x="306677" y="797066"/>
                    <a:pt x="306677" y="797066"/>
                  </a:cubicBezTo>
                  <a:cubicBezTo>
                    <a:pt x="306677" y="797066"/>
                    <a:pt x="306677" y="797602"/>
                    <a:pt x="306141" y="797602"/>
                  </a:cubicBezTo>
                  <a:cubicBezTo>
                    <a:pt x="305604" y="798138"/>
                    <a:pt x="305068" y="798675"/>
                    <a:pt x="305068" y="799211"/>
                  </a:cubicBezTo>
                  <a:cubicBezTo>
                    <a:pt x="305068" y="799211"/>
                    <a:pt x="305068" y="799211"/>
                    <a:pt x="305068" y="799211"/>
                  </a:cubicBezTo>
                  <a:cubicBezTo>
                    <a:pt x="304532" y="799747"/>
                    <a:pt x="303995" y="800820"/>
                    <a:pt x="303459" y="801357"/>
                  </a:cubicBezTo>
                  <a:cubicBezTo>
                    <a:pt x="302386" y="802429"/>
                    <a:pt x="301850" y="803502"/>
                    <a:pt x="300777" y="805111"/>
                  </a:cubicBezTo>
                  <a:cubicBezTo>
                    <a:pt x="298631" y="808866"/>
                    <a:pt x="297559" y="813157"/>
                    <a:pt x="297022" y="817448"/>
                  </a:cubicBezTo>
                  <a:cubicBezTo>
                    <a:pt x="297022" y="817448"/>
                    <a:pt x="297022" y="817448"/>
                    <a:pt x="297022" y="817448"/>
                  </a:cubicBezTo>
                  <a:cubicBezTo>
                    <a:pt x="296486" y="820130"/>
                    <a:pt x="296486" y="823348"/>
                    <a:pt x="295950" y="826030"/>
                  </a:cubicBezTo>
                  <a:cubicBezTo>
                    <a:pt x="293268" y="852313"/>
                    <a:pt x="288440" y="878596"/>
                    <a:pt x="281467" y="903806"/>
                  </a:cubicBezTo>
                  <a:cubicBezTo>
                    <a:pt x="281467" y="904342"/>
                    <a:pt x="280931" y="904879"/>
                    <a:pt x="280931" y="905951"/>
                  </a:cubicBezTo>
                  <a:cubicBezTo>
                    <a:pt x="279858" y="905951"/>
                    <a:pt x="278249" y="906488"/>
                    <a:pt x="277176" y="906488"/>
                  </a:cubicBezTo>
                  <a:cubicBezTo>
                    <a:pt x="271812" y="907560"/>
                    <a:pt x="266448" y="908097"/>
                    <a:pt x="261085" y="908633"/>
                  </a:cubicBezTo>
                  <a:cubicBezTo>
                    <a:pt x="249284" y="910242"/>
                    <a:pt x="237484" y="911315"/>
                    <a:pt x="225683" y="912388"/>
                  </a:cubicBezTo>
                  <a:cubicBezTo>
                    <a:pt x="221929" y="912924"/>
                    <a:pt x="218710" y="912924"/>
                    <a:pt x="214956" y="912924"/>
                  </a:cubicBezTo>
                  <a:cubicBezTo>
                    <a:pt x="213346" y="912924"/>
                    <a:pt x="211201" y="912924"/>
                    <a:pt x="209592" y="913461"/>
                  </a:cubicBezTo>
                  <a:cubicBezTo>
                    <a:pt x="200473" y="913997"/>
                    <a:pt x="191355" y="914533"/>
                    <a:pt x="181700" y="914533"/>
                  </a:cubicBezTo>
                  <a:cubicBezTo>
                    <a:pt x="180627" y="914533"/>
                    <a:pt x="180091" y="914533"/>
                    <a:pt x="179018" y="914533"/>
                  </a:cubicBezTo>
                  <a:cubicBezTo>
                    <a:pt x="176336" y="914533"/>
                    <a:pt x="173118" y="914533"/>
                    <a:pt x="169899" y="914533"/>
                  </a:cubicBezTo>
                  <a:cubicBezTo>
                    <a:pt x="136107" y="914533"/>
                    <a:pt x="102851" y="911851"/>
                    <a:pt x="70132" y="907024"/>
                  </a:cubicBezTo>
                  <a:cubicBezTo>
                    <a:pt x="64232" y="905951"/>
                    <a:pt x="57795" y="905415"/>
                    <a:pt x="51895" y="904342"/>
                  </a:cubicBezTo>
                  <a:cubicBezTo>
                    <a:pt x="51359" y="904342"/>
                    <a:pt x="50822" y="904342"/>
                    <a:pt x="50822" y="904342"/>
                  </a:cubicBezTo>
                  <a:cubicBezTo>
                    <a:pt x="43849" y="903269"/>
                    <a:pt x="36876" y="901660"/>
                    <a:pt x="29903" y="900051"/>
                  </a:cubicBezTo>
                  <a:cubicBezTo>
                    <a:pt x="22394" y="870014"/>
                    <a:pt x="14885" y="829785"/>
                    <a:pt x="9521" y="797066"/>
                  </a:cubicBezTo>
                  <a:cubicBezTo>
                    <a:pt x="9521" y="795456"/>
                    <a:pt x="8984" y="794384"/>
                    <a:pt x="8984" y="792774"/>
                  </a:cubicBezTo>
                  <a:cubicBezTo>
                    <a:pt x="8448" y="790629"/>
                    <a:pt x="8448" y="789020"/>
                    <a:pt x="7912" y="787411"/>
                  </a:cubicBezTo>
                  <a:cubicBezTo>
                    <a:pt x="7375" y="783656"/>
                    <a:pt x="6839" y="780438"/>
                    <a:pt x="6302" y="776683"/>
                  </a:cubicBezTo>
                  <a:cubicBezTo>
                    <a:pt x="6302" y="775074"/>
                    <a:pt x="5766" y="773465"/>
                    <a:pt x="5766" y="772392"/>
                  </a:cubicBezTo>
                  <a:cubicBezTo>
                    <a:pt x="5766" y="771855"/>
                    <a:pt x="5766" y="771855"/>
                    <a:pt x="5766" y="771319"/>
                  </a:cubicBezTo>
                  <a:cubicBezTo>
                    <a:pt x="5766" y="770246"/>
                    <a:pt x="5230" y="769174"/>
                    <a:pt x="5230" y="768101"/>
                  </a:cubicBezTo>
                  <a:cubicBezTo>
                    <a:pt x="5230" y="767564"/>
                    <a:pt x="5230" y="767028"/>
                    <a:pt x="4693" y="765955"/>
                  </a:cubicBezTo>
                  <a:cubicBezTo>
                    <a:pt x="3621" y="758446"/>
                    <a:pt x="2548" y="752546"/>
                    <a:pt x="1475" y="747718"/>
                  </a:cubicBezTo>
                  <a:cubicBezTo>
                    <a:pt x="939" y="745036"/>
                    <a:pt x="402" y="741818"/>
                    <a:pt x="402" y="738063"/>
                  </a:cubicBezTo>
                  <a:cubicBezTo>
                    <a:pt x="402" y="736991"/>
                    <a:pt x="402" y="735918"/>
                    <a:pt x="402" y="735381"/>
                  </a:cubicBezTo>
                  <a:cubicBezTo>
                    <a:pt x="402" y="734309"/>
                    <a:pt x="402" y="733236"/>
                    <a:pt x="402" y="732163"/>
                  </a:cubicBezTo>
                  <a:lnTo>
                    <a:pt x="402" y="732163"/>
                  </a:lnTo>
                  <a:cubicBezTo>
                    <a:pt x="-134" y="722508"/>
                    <a:pt x="-134" y="710708"/>
                    <a:pt x="402" y="697298"/>
                  </a:cubicBezTo>
                  <a:cubicBezTo>
                    <a:pt x="402" y="695689"/>
                    <a:pt x="402" y="694080"/>
                    <a:pt x="402" y="692471"/>
                  </a:cubicBezTo>
                  <a:cubicBezTo>
                    <a:pt x="402" y="690862"/>
                    <a:pt x="402" y="688716"/>
                    <a:pt x="402" y="687107"/>
                  </a:cubicBezTo>
                  <a:cubicBezTo>
                    <a:pt x="402" y="683352"/>
                    <a:pt x="402" y="680134"/>
                    <a:pt x="939" y="676379"/>
                  </a:cubicBezTo>
                  <a:cubicBezTo>
                    <a:pt x="939" y="673697"/>
                    <a:pt x="939" y="671015"/>
                    <a:pt x="1475" y="667797"/>
                  </a:cubicBezTo>
                  <a:cubicBezTo>
                    <a:pt x="1475" y="667797"/>
                    <a:pt x="1475" y="667261"/>
                    <a:pt x="1475" y="667261"/>
                  </a:cubicBezTo>
                  <a:cubicBezTo>
                    <a:pt x="1475" y="666188"/>
                    <a:pt x="1475" y="665115"/>
                    <a:pt x="1475" y="664042"/>
                  </a:cubicBezTo>
                  <a:cubicBezTo>
                    <a:pt x="1475" y="662433"/>
                    <a:pt x="1475" y="660824"/>
                    <a:pt x="1475" y="659215"/>
                  </a:cubicBezTo>
                  <a:cubicBezTo>
                    <a:pt x="1475" y="657606"/>
                    <a:pt x="1475" y="656533"/>
                    <a:pt x="1475" y="654924"/>
                  </a:cubicBezTo>
                  <a:cubicBezTo>
                    <a:pt x="1475" y="652242"/>
                    <a:pt x="2011" y="649024"/>
                    <a:pt x="2011" y="646342"/>
                  </a:cubicBezTo>
                  <a:cubicBezTo>
                    <a:pt x="2011" y="646342"/>
                    <a:pt x="2011" y="645805"/>
                    <a:pt x="2011" y="645805"/>
                  </a:cubicBezTo>
                  <a:lnTo>
                    <a:pt x="2011" y="645805"/>
                  </a:lnTo>
                  <a:cubicBezTo>
                    <a:pt x="2011" y="644196"/>
                    <a:pt x="2011" y="642051"/>
                    <a:pt x="2548" y="640442"/>
                  </a:cubicBezTo>
                  <a:cubicBezTo>
                    <a:pt x="2548" y="638296"/>
                    <a:pt x="2548" y="636687"/>
                    <a:pt x="3084" y="634541"/>
                  </a:cubicBezTo>
                  <a:cubicBezTo>
                    <a:pt x="3084" y="633469"/>
                    <a:pt x="3084" y="632932"/>
                    <a:pt x="3084" y="631859"/>
                  </a:cubicBezTo>
                  <a:cubicBezTo>
                    <a:pt x="3084" y="631323"/>
                    <a:pt x="3084" y="630250"/>
                    <a:pt x="3084" y="629177"/>
                  </a:cubicBezTo>
                  <a:cubicBezTo>
                    <a:pt x="3084" y="629177"/>
                    <a:pt x="3084" y="629177"/>
                    <a:pt x="3084" y="629177"/>
                  </a:cubicBezTo>
                  <a:cubicBezTo>
                    <a:pt x="3084" y="629177"/>
                    <a:pt x="3084" y="628641"/>
                    <a:pt x="3084" y="628641"/>
                  </a:cubicBezTo>
                  <a:cubicBezTo>
                    <a:pt x="3084" y="626496"/>
                    <a:pt x="3621" y="624350"/>
                    <a:pt x="3621" y="622205"/>
                  </a:cubicBezTo>
                  <a:cubicBezTo>
                    <a:pt x="3621" y="621132"/>
                    <a:pt x="3621" y="620059"/>
                    <a:pt x="3621" y="618450"/>
                  </a:cubicBezTo>
                  <a:cubicBezTo>
                    <a:pt x="3621" y="617914"/>
                    <a:pt x="3621" y="617377"/>
                    <a:pt x="3621" y="616841"/>
                  </a:cubicBezTo>
                  <a:cubicBezTo>
                    <a:pt x="3621" y="615768"/>
                    <a:pt x="3621" y="614695"/>
                    <a:pt x="3621" y="613622"/>
                  </a:cubicBezTo>
                  <a:cubicBezTo>
                    <a:pt x="3621" y="612013"/>
                    <a:pt x="3621" y="610404"/>
                    <a:pt x="4157" y="608795"/>
                  </a:cubicBezTo>
                  <a:cubicBezTo>
                    <a:pt x="4157" y="607186"/>
                    <a:pt x="4157" y="605577"/>
                    <a:pt x="4693" y="603968"/>
                  </a:cubicBezTo>
                  <a:cubicBezTo>
                    <a:pt x="4693" y="602358"/>
                    <a:pt x="4693" y="601286"/>
                    <a:pt x="5230" y="599676"/>
                  </a:cubicBezTo>
                  <a:cubicBezTo>
                    <a:pt x="5230" y="599140"/>
                    <a:pt x="5230" y="598067"/>
                    <a:pt x="5230" y="597531"/>
                  </a:cubicBezTo>
                  <a:cubicBezTo>
                    <a:pt x="5766" y="592703"/>
                    <a:pt x="5766" y="587876"/>
                    <a:pt x="6302" y="583585"/>
                  </a:cubicBezTo>
                  <a:cubicBezTo>
                    <a:pt x="6302" y="582512"/>
                    <a:pt x="6302" y="581439"/>
                    <a:pt x="6302" y="580367"/>
                  </a:cubicBezTo>
                  <a:cubicBezTo>
                    <a:pt x="6302" y="579830"/>
                    <a:pt x="6302" y="578757"/>
                    <a:pt x="6302" y="578221"/>
                  </a:cubicBezTo>
                  <a:cubicBezTo>
                    <a:pt x="6302" y="576612"/>
                    <a:pt x="6302" y="575003"/>
                    <a:pt x="6839" y="573394"/>
                  </a:cubicBezTo>
                  <a:cubicBezTo>
                    <a:pt x="7375" y="568030"/>
                    <a:pt x="7375" y="563739"/>
                    <a:pt x="7912" y="560520"/>
                  </a:cubicBezTo>
                  <a:cubicBezTo>
                    <a:pt x="7912" y="558375"/>
                    <a:pt x="8448" y="556229"/>
                    <a:pt x="8448" y="554084"/>
                  </a:cubicBezTo>
                  <a:cubicBezTo>
                    <a:pt x="8448" y="551938"/>
                    <a:pt x="8984" y="549793"/>
                    <a:pt x="8984" y="547647"/>
                  </a:cubicBezTo>
                  <a:cubicBezTo>
                    <a:pt x="8984" y="547111"/>
                    <a:pt x="8984" y="546574"/>
                    <a:pt x="8984" y="546574"/>
                  </a:cubicBezTo>
                  <a:cubicBezTo>
                    <a:pt x="8984" y="546574"/>
                    <a:pt x="8984" y="546038"/>
                    <a:pt x="8984" y="546038"/>
                  </a:cubicBezTo>
                  <a:cubicBezTo>
                    <a:pt x="8984" y="544965"/>
                    <a:pt x="8984" y="544429"/>
                    <a:pt x="9521" y="543356"/>
                  </a:cubicBezTo>
                  <a:cubicBezTo>
                    <a:pt x="9521" y="543356"/>
                    <a:pt x="9521" y="543356"/>
                    <a:pt x="9521" y="543356"/>
                  </a:cubicBezTo>
                  <a:cubicBezTo>
                    <a:pt x="9521" y="542820"/>
                    <a:pt x="9521" y="541747"/>
                    <a:pt x="9521" y="541211"/>
                  </a:cubicBezTo>
                  <a:cubicBezTo>
                    <a:pt x="9521" y="539065"/>
                    <a:pt x="10057" y="536920"/>
                    <a:pt x="10594" y="534774"/>
                  </a:cubicBezTo>
                  <a:cubicBezTo>
                    <a:pt x="10594" y="533701"/>
                    <a:pt x="11130" y="532628"/>
                    <a:pt x="11130" y="531556"/>
                  </a:cubicBezTo>
                  <a:cubicBezTo>
                    <a:pt x="11666" y="529947"/>
                    <a:pt x="11666" y="527801"/>
                    <a:pt x="12203" y="526192"/>
                  </a:cubicBezTo>
                  <a:cubicBezTo>
                    <a:pt x="12203" y="526192"/>
                    <a:pt x="12203" y="525656"/>
                    <a:pt x="12203" y="525656"/>
                  </a:cubicBezTo>
                  <a:cubicBezTo>
                    <a:pt x="12203" y="524583"/>
                    <a:pt x="12739" y="522974"/>
                    <a:pt x="12739" y="521901"/>
                  </a:cubicBezTo>
                  <a:cubicBezTo>
                    <a:pt x="13275" y="519755"/>
                    <a:pt x="13275" y="518146"/>
                    <a:pt x="13812" y="516001"/>
                  </a:cubicBezTo>
                  <a:cubicBezTo>
                    <a:pt x="13812" y="514928"/>
                    <a:pt x="14348" y="513855"/>
                    <a:pt x="14348" y="512782"/>
                  </a:cubicBezTo>
                  <a:cubicBezTo>
                    <a:pt x="14348" y="511710"/>
                    <a:pt x="14885" y="510637"/>
                    <a:pt x="14885" y="509564"/>
                  </a:cubicBezTo>
                  <a:cubicBezTo>
                    <a:pt x="14885" y="509564"/>
                    <a:pt x="14885" y="509564"/>
                    <a:pt x="14885" y="509564"/>
                  </a:cubicBezTo>
                  <a:cubicBezTo>
                    <a:pt x="14885" y="509564"/>
                    <a:pt x="14885" y="509028"/>
                    <a:pt x="14885" y="509028"/>
                  </a:cubicBezTo>
                  <a:cubicBezTo>
                    <a:pt x="16494" y="501518"/>
                    <a:pt x="18639" y="494545"/>
                    <a:pt x="20785" y="487036"/>
                  </a:cubicBezTo>
                  <a:cubicBezTo>
                    <a:pt x="24003" y="476845"/>
                    <a:pt x="27758" y="467190"/>
                    <a:pt x="32049" y="457535"/>
                  </a:cubicBezTo>
                  <a:cubicBezTo>
                    <a:pt x="50286" y="416770"/>
                    <a:pt x="76569" y="378687"/>
                    <a:pt x="102315" y="342212"/>
                  </a:cubicBezTo>
                  <a:cubicBezTo>
                    <a:pt x="104461" y="316466"/>
                    <a:pt x="111970" y="292329"/>
                    <a:pt x="120016" y="267655"/>
                  </a:cubicBezTo>
                  <a:cubicBezTo>
                    <a:pt x="128598" y="242445"/>
                    <a:pt x="136644" y="216699"/>
                    <a:pt x="146299" y="191489"/>
                  </a:cubicBezTo>
                  <a:cubicBezTo>
                    <a:pt x="152199" y="175397"/>
                    <a:pt x="158635" y="159306"/>
                    <a:pt x="165608" y="143214"/>
                  </a:cubicBezTo>
                  <a:cubicBezTo>
                    <a:pt x="185455" y="94403"/>
                    <a:pt x="214956" y="47738"/>
                    <a:pt x="236947" y="0"/>
                  </a:cubicBezTo>
                  <a:cubicBezTo>
                    <a:pt x="242848" y="3755"/>
                    <a:pt x="248748" y="7509"/>
                    <a:pt x="254648" y="11800"/>
                  </a:cubicBezTo>
                  <a:cubicBezTo>
                    <a:pt x="257866" y="13946"/>
                    <a:pt x="261621" y="16091"/>
                    <a:pt x="264839" y="18773"/>
                  </a:cubicBezTo>
                  <a:cubicBezTo>
                    <a:pt x="272885" y="24137"/>
                    <a:pt x="281467" y="29501"/>
                    <a:pt x="289513" y="35401"/>
                  </a:cubicBezTo>
                  <a:cubicBezTo>
                    <a:pt x="327060" y="60075"/>
                    <a:pt x="365679" y="85821"/>
                    <a:pt x="409126" y="97085"/>
                  </a:cubicBezTo>
                  <a:cubicBezTo>
                    <a:pt x="410199" y="99767"/>
                    <a:pt x="410736" y="99767"/>
                    <a:pt x="411808" y="99767"/>
                  </a:cubicBezTo>
                  <a:close/>
                </a:path>
              </a:pathLst>
            </a:custGeom>
            <a:solidFill>
              <a:srgbClr val="58595B"/>
            </a:solidFill>
            <a:ln w="5348"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E9515EF7-CCE4-4395-8979-820B65F0B8C8}"/>
                </a:ext>
              </a:extLst>
            </p:cNvPr>
            <p:cNvSpPr/>
            <p:nvPr/>
          </p:nvSpPr>
          <p:spPr>
            <a:xfrm>
              <a:off x="1022954" y="3518846"/>
              <a:ext cx="51358" cy="447126"/>
            </a:xfrm>
            <a:custGeom>
              <a:avLst/>
              <a:gdLst>
                <a:gd name="connsiteX0" fmla="*/ 15421 w 51358"/>
                <a:gd name="connsiteY0" fmla="*/ 297475 h 447126"/>
                <a:gd name="connsiteX1" fmla="*/ 51359 w 51358"/>
                <a:gd name="connsiteY1" fmla="*/ 447126 h 447126"/>
                <a:gd name="connsiteX2" fmla="*/ 30440 w 51358"/>
                <a:gd name="connsiteY2" fmla="*/ 442835 h 447126"/>
                <a:gd name="connsiteX3" fmla="*/ 10057 w 51358"/>
                <a:gd name="connsiteY3" fmla="*/ 339850 h 447126"/>
                <a:gd name="connsiteX4" fmla="*/ 9521 w 51358"/>
                <a:gd name="connsiteY4" fmla="*/ 335559 h 447126"/>
                <a:gd name="connsiteX5" fmla="*/ 8448 w 51358"/>
                <a:gd name="connsiteY5" fmla="*/ 330195 h 447126"/>
                <a:gd name="connsiteX6" fmla="*/ 6839 w 51358"/>
                <a:gd name="connsiteY6" fmla="*/ 319467 h 447126"/>
                <a:gd name="connsiteX7" fmla="*/ 6302 w 51358"/>
                <a:gd name="connsiteY7" fmla="*/ 315176 h 447126"/>
                <a:gd name="connsiteX8" fmla="*/ 6302 w 51358"/>
                <a:gd name="connsiteY8" fmla="*/ 314103 h 447126"/>
                <a:gd name="connsiteX9" fmla="*/ 5766 w 51358"/>
                <a:gd name="connsiteY9" fmla="*/ 310885 h 447126"/>
                <a:gd name="connsiteX10" fmla="*/ 5230 w 51358"/>
                <a:gd name="connsiteY10" fmla="*/ 308739 h 447126"/>
                <a:gd name="connsiteX11" fmla="*/ 2011 w 51358"/>
                <a:gd name="connsiteY11" fmla="*/ 290502 h 447126"/>
                <a:gd name="connsiteX12" fmla="*/ 939 w 51358"/>
                <a:gd name="connsiteY12" fmla="*/ 280847 h 447126"/>
                <a:gd name="connsiteX13" fmla="*/ 402 w 51358"/>
                <a:gd name="connsiteY13" fmla="*/ 274947 h 447126"/>
                <a:gd name="connsiteX14" fmla="*/ 402 w 51358"/>
                <a:gd name="connsiteY14" fmla="*/ 274947 h 447126"/>
                <a:gd name="connsiteX15" fmla="*/ 402 w 51358"/>
                <a:gd name="connsiteY15" fmla="*/ 240082 h 447126"/>
                <a:gd name="connsiteX16" fmla="*/ 402 w 51358"/>
                <a:gd name="connsiteY16" fmla="*/ 235255 h 447126"/>
                <a:gd name="connsiteX17" fmla="*/ 402 w 51358"/>
                <a:gd name="connsiteY17" fmla="*/ 229891 h 447126"/>
                <a:gd name="connsiteX18" fmla="*/ 939 w 51358"/>
                <a:gd name="connsiteY18" fmla="*/ 219163 h 447126"/>
                <a:gd name="connsiteX19" fmla="*/ 1475 w 51358"/>
                <a:gd name="connsiteY19" fmla="*/ 210581 h 447126"/>
                <a:gd name="connsiteX20" fmla="*/ 1475 w 51358"/>
                <a:gd name="connsiteY20" fmla="*/ 210045 h 447126"/>
                <a:gd name="connsiteX21" fmla="*/ 1475 w 51358"/>
                <a:gd name="connsiteY21" fmla="*/ 206827 h 447126"/>
                <a:gd name="connsiteX22" fmla="*/ 1475 w 51358"/>
                <a:gd name="connsiteY22" fmla="*/ 201999 h 447126"/>
                <a:gd name="connsiteX23" fmla="*/ 1475 w 51358"/>
                <a:gd name="connsiteY23" fmla="*/ 197708 h 447126"/>
                <a:gd name="connsiteX24" fmla="*/ 2011 w 51358"/>
                <a:gd name="connsiteY24" fmla="*/ 189126 h 447126"/>
                <a:gd name="connsiteX25" fmla="*/ 2011 w 51358"/>
                <a:gd name="connsiteY25" fmla="*/ 188589 h 447126"/>
                <a:gd name="connsiteX26" fmla="*/ 2011 w 51358"/>
                <a:gd name="connsiteY26" fmla="*/ 188589 h 447126"/>
                <a:gd name="connsiteX27" fmla="*/ 2548 w 51358"/>
                <a:gd name="connsiteY27" fmla="*/ 183226 h 447126"/>
                <a:gd name="connsiteX28" fmla="*/ 3084 w 51358"/>
                <a:gd name="connsiteY28" fmla="*/ 177325 h 447126"/>
                <a:gd name="connsiteX29" fmla="*/ 3621 w 51358"/>
                <a:gd name="connsiteY29" fmla="*/ 172498 h 447126"/>
                <a:gd name="connsiteX30" fmla="*/ 3621 w 51358"/>
                <a:gd name="connsiteY30" fmla="*/ 172498 h 447126"/>
                <a:gd name="connsiteX31" fmla="*/ 3621 w 51358"/>
                <a:gd name="connsiteY31" fmla="*/ 171962 h 447126"/>
                <a:gd name="connsiteX32" fmla="*/ 4157 w 51358"/>
                <a:gd name="connsiteY32" fmla="*/ 165525 h 447126"/>
                <a:gd name="connsiteX33" fmla="*/ 4157 w 51358"/>
                <a:gd name="connsiteY33" fmla="*/ 161770 h 447126"/>
                <a:gd name="connsiteX34" fmla="*/ 4157 w 51358"/>
                <a:gd name="connsiteY34" fmla="*/ 160161 h 447126"/>
                <a:gd name="connsiteX35" fmla="*/ 4157 w 51358"/>
                <a:gd name="connsiteY35" fmla="*/ 156943 h 447126"/>
                <a:gd name="connsiteX36" fmla="*/ 4693 w 51358"/>
                <a:gd name="connsiteY36" fmla="*/ 152115 h 447126"/>
                <a:gd name="connsiteX37" fmla="*/ 5230 w 51358"/>
                <a:gd name="connsiteY37" fmla="*/ 147288 h 447126"/>
                <a:gd name="connsiteX38" fmla="*/ 5766 w 51358"/>
                <a:gd name="connsiteY38" fmla="*/ 142997 h 447126"/>
                <a:gd name="connsiteX39" fmla="*/ 5766 w 51358"/>
                <a:gd name="connsiteY39" fmla="*/ 140851 h 447126"/>
                <a:gd name="connsiteX40" fmla="*/ 6839 w 51358"/>
                <a:gd name="connsiteY40" fmla="*/ 126905 h 447126"/>
                <a:gd name="connsiteX41" fmla="*/ 6839 w 51358"/>
                <a:gd name="connsiteY41" fmla="*/ 123687 h 447126"/>
                <a:gd name="connsiteX42" fmla="*/ 6839 w 51358"/>
                <a:gd name="connsiteY42" fmla="*/ 121541 h 447126"/>
                <a:gd name="connsiteX43" fmla="*/ 7375 w 51358"/>
                <a:gd name="connsiteY43" fmla="*/ 116714 h 447126"/>
                <a:gd name="connsiteX44" fmla="*/ 8448 w 51358"/>
                <a:gd name="connsiteY44" fmla="*/ 103841 h 447126"/>
                <a:gd name="connsiteX45" fmla="*/ 8984 w 51358"/>
                <a:gd name="connsiteY45" fmla="*/ 97404 h 447126"/>
                <a:gd name="connsiteX46" fmla="*/ 9521 w 51358"/>
                <a:gd name="connsiteY46" fmla="*/ 90968 h 447126"/>
                <a:gd name="connsiteX47" fmla="*/ 9521 w 51358"/>
                <a:gd name="connsiteY47" fmla="*/ 89895 h 447126"/>
                <a:gd name="connsiteX48" fmla="*/ 9521 w 51358"/>
                <a:gd name="connsiteY48" fmla="*/ 89358 h 447126"/>
                <a:gd name="connsiteX49" fmla="*/ 10057 w 51358"/>
                <a:gd name="connsiteY49" fmla="*/ 86677 h 447126"/>
                <a:gd name="connsiteX50" fmla="*/ 10057 w 51358"/>
                <a:gd name="connsiteY50" fmla="*/ 86677 h 447126"/>
                <a:gd name="connsiteX51" fmla="*/ 10057 w 51358"/>
                <a:gd name="connsiteY51" fmla="*/ 84531 h 447126"/>
                <a:gd name="connsiteX52" fmla="*/ 11130 w 51358"/>
                <a:gd name="connsiteY52" fmla="*/ 78095 h 447126"/>
                <a:gd name="connsiteX53" fmla="*/ 11666 w 51358"/>
                <a:gd name="connsiteY53" fmla="*/ 74876 h 447126"/>
                <a:gd name="connsiteX54" fmla="*/ 12739 w 51358"/>
                <a:gd name="connsiteY54" fmla="*/ 69512 h 447126"/>
                <a:gd name="connsiteX55" fmla="*/ 12739 w 51358"/>
                <a:gd name="connsiteY55" fmla="*/ 68976 h 447126"/>
                <a:gd name="connsiteX56" fmla="*/ 13275 w 51358"/>
                <a:gd name="connsiteY56" fmla="*/ 65221 h 447126"/>
                <a:gd name="connsiteX57" fmla="*/ 14348 w 51358"/>
                <a:gd name="connsiteY57" fmla="*/ 59321 h 447126"/>
                <a:gd name="connsiteX58" fmla="*/ 14885 w 51358"/>
                <a:gd name="connsiteY58" fmla="*/ 56103 h 447126"/>
                <a:gd name="connsiteX59" fmla="*/ 15421 w 51358"/>
                <a:gd name="connsiteY59" fmla="*/ 52884 h 447126"/>
                <a:gd name="connsiteX60" fmla="*/ 15421 w 51358"/>
                <a:gd name="connsiteY60" fmla="*/ 52884 h 447126"/>
                <a:gd name="connsiteX61" fmla="*/ 15421 w 51358"/>
                <a:gd name="connsiteY61" fmla="*/ 52348 h 447126"/>
                <a:gd name="connsiteX62" fmla="*/ 21321 w 51358"/>
                <a:gd name="connsiteY62" fmla="*/ 30356 h 447126"/>
                <a:gd name="connsiteX63" fmla="*/ 32585 w 51358"/>
                <a:gd name="connsiteY63" fmla="*/ 855 h 447126"/>
                <a:gd name="connsiteX64" fmla="*/ 39558 w 51358"/>
                <a:gd name="connsiteY64" fmla="*/ 3537 h 447126"/>
                <a:gd name="connsiteX65" fmla="*/ 39558 w 51358"/>
                <a:gd name="connsiteY65" fmla="*/ 3537 h 447126"/>
                <a:gd name="connsiteX66" fmla="*/ 37413 w 51358"/>
                <a:gd name="connsiteY66" fmla="*/ 14801 h 447126"/>
                <a:gd name="connsiteX67" fmla="*/ 25076 w 51358"/>
                <a:gd name="connsiteY67" fmla="*/ 40548 h 447126"/>
                <a:gd name="connsiteX68" fmla="*/ 18103 w 51358"/>
                <a:gd name="connsiteY68" fmla="*/ 71121 h 447126"/>
                <a:gd name="connsiteX69" fmla="*/ 16494 w 51358"/>
                <a:gd name="connsiteY69" fmla="*/ 87749 h 447126"/>
                <a:gd name="connsiteX70" fmla="*/ 16494 w 51358"/>
                <a:gd name="connsiteY70" fmla="*/ 88822 h 447126"/>
                <a:gd name="connsiteX71" fmla="*/ 15957 w 51358"/>
                <a:gd name="connsiteY71" fmla="*/ 93113 h 447126"/>
                <a:gd name="connsiteX72" fmla="*/ 14885 w 51358"/>
                <a:gd name="connsiteY72" fmla="*/ 105986 h 447126"/>
                <a:gd name="connsiteX73" fmla="*/ 14348 w 51358"/>
                <a:gd name="connsiteY73" fmla="*/ 118323 h 447126"/>
                <a:gd name="connsiteX74" fmla="*/ 13812 w 51358"/>
                <a:gd name="connsiteY74" fmla="*/ 123151 h 447126"/>
                <a:gd name="connsiteX75" fmla="*/ 12739 w 51358"/>
                <a:gd name="connsiteY75" fmla="*/ 146752 h 447126"/>
                <a:gd name="connsiteX76" fmla="*/ 12739 w 51358"/>
                <a:gd name="connsiteY76" fmla="*/ 151579 h 447126"/>
                <a:gd name="connsiteX77" fmla="*/ 12203 w 51358"/>
                <a:gd name="connsiteY77" fmla="*/ 169816 h 447126"/>
                <a:gd name="connsiteX78" fmla="*/ 12203 w 51358"/>
                <a:gd name="connsiteY78" fmla="*/ 170889 h 447126"/>
                <a:gd name="connsiteX79" fmla="*/ 15421 w 51358"/>
                <a:gd name="connsiteY79" fmla="*/ 297475 h 447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1358" h="447126">
                  <a:moveTo>
                    <a:pt x="15421" y="297475"/>
                  </a:moveTo>
                  <a:cubicBezTo>
                    <a:pt x="21858" y="348432"/>
                    <a:pt x="35804" y="398315"/>
                    <a:pt x="51359" y="447126"/>
                  </a:cubicBezTo>
                  <a:cubicBezTo>
                    <a:pt x="44386" y="446053"/>
                    <a:pt x="37413" y="444444"/>
                    <a:pt x="30440" y="442835"/>
                  </a:cubicBezTo>
                  <a:cubicBezTo>
                    <a:pt x="22930" y="412798"/>
                    <a:pt x="15421" y="372569"/>
                    <a:pt x="10057" y="339850"/>
                  </a:cubicBezTo>
                  <a:cubicBezTo>
                    <a:pt x="10057" y="338240"/>
                    <a:pt x="9521" y="337168"/>
                    <a:pt x="9521" y="335559"/>
                  </a:cubicBezTo>
                  <a:cubicBezTo>
                    <a:pt x="8984" y="333413"/>
                    <a:pt x="8984" y="331804"/>
                    <a:pt x="8448" y="330195"/>
                  </a:cubicBezTo>
                  <a:cubicBezTo>
                    <a:pt x="7912" y="326440"/>
                    <a:pt x="7375" y="323222"/>
                    <a:pt x="6839" y="319467"/>
                  </a:cubicBezTo>
                  <a:cubicBezTo>
                    <a:pt x="6839" y="317858"/>
                    <a:pt x="6302" y="316249"/>
                    <a:pt x="6302" y="315176"/>
                  </a:cubicBezTo>
                  <a:cubicBezTo>
                    <a:pt x="6302" y="314639"/>
                    <a:pt x="6302" y="314639"/>
                    <a:pt x="6302" y="314103"/>
                  </a:cubicBezTo>
                  <a:cubicBezTo>
                    <a:pt x="6302" y="313030"/>
                    <a:pt x="5766" y="311958"/>
                    <a:pt x="5766" y="310885"/>
                  </a:cubicBezTo>
                  <a:cubicBezTo>
                    <a:pt x="5766" y="310348"/>
                    <a:pt x="5766" y="309812"/>
                    <a:pt x="5230" y="308739"/>
                  </a:cubicBezTo>
                  <a:cubicBezTo>
                    <a:pt x="4157" y="301230"/>
                    <a:pt x="3084" y="295330"/>
                    <a:pt x="2011" y="290502"/>
                  </a:cubicBezTo>
                  <a:cubicBezTo>
                    <a:pt x="1475" y="287820"/>
                    <a:pt x="939" y="284602"/>
                    <a:pt x="939" y="280847"/>
                  </a:cubicBezTo>
                  <a:cubicBezTo>
                    <a:pt x="939" y="278702"/>
                    <a:pt x="939" y="277093"/>
                    <a:pt x="402" y="274947"/>
                  </a:cubicBezTo>
                  <a:lnTo>
                    <a:pt x="402" y="274947"/>
                  </a:lnTo>
                  <a:cubicBezTo>
                    <a:pt x="-134" y="265292"/>
                    <a:pt x="-134" y="253492"/>
                    <a:pt x="402" y="240082"/>
                  </a:cubicBezTo>
                  <a:cubicBezTo>
                    <a:pt x="402" y="238473"/>
                    <a:pt x="402" y="236864"/>
                    <a:pt x="402" y="235255"/>
                  </a:cubicBezTo>
                  <a:cubicBezTo>
                    <a:pt x="402" y="233646"/>
                    <a:pt x="402" y="231500"/>
                    <a:pt x="402" y="229891"/>
                  </a:cubicBezTo>
                  <a:cubicBezTo>
                    <a:pt x="402" y="226136"/>
                    <a:pt x="402" y="222918"/>
                    <a:pt x="939" y="219163"/>
                  </a:cubicBezTo>
                  <a:cubicBezTo>
                    <a:pt x="939" y="216481"/>
                    <a:pt x="939" y="213799"/>
                    <a:pt x="1475" y="210581"/>
                  </a:cubicBezTo>
                  <a:cubicBezTo>
                    <a:pt x="1475" y="210581"/>
                    <a:pt x="1475" y="210045"/>
                    <a:pt x="1475" y="210045"/>
                  </a:cubicBezTo>
                  <a:cubicBezTo>
                    <a:pt x="1475" y="208972"/>
                    <a:pt x="1475" y="207899"/>
                    <a:pt x="1475" y="206827"/>
                  </a:cubicBezTo>
                  <a:cubicBezTo>
                    <a:pt x="1475" y="205217"/>
                    <a:pt x="1475" y="203608"/>
                    <a:pt x="1475" y="201999"/>
                  </a:cubicBezTo>
                  <a:cubicBezTo>
                    <a:pt x="1475" y="200390"/>
                    <a:pt x="1475" y="199317"/>
                    <a:pt x="1475" y="197708"/>
                  </a:cubicBezTo>
                  <a:cubicBezTo>
                    <a:pt x="1475" y="195026"/>
                    <a:pt x="2011" y="191808"/>
                    <a:pt x="2011" y="189126"/>
                  </a:cubicBezTo>
                  <a:cubicBezTo>
                    <a:pt x="2011" y="189126"/>
                    <a:pt x="2011" y="188589"/>
                    <a:pt x="2011" y="188589"/>
                  </a:cubicBezTo>
                  <a:lnTo>
                    <a:pt x="2011" y="188589"/>
                  </a:lnTo>
                  <a:cubicBezTo>
                    <a:pt x="2011" y="186980"/>
                    <a:pt x="2011" y="184835"/>
                    <a:pt x="2548" y="183226"/>
                  </a:cubicBezTo>
                  <a:cubicBezTo>
                    <a:pt x="2548" y="181080"/>
                    <a:pt x="2548" y="179471"/>
                    <a:pt x="3084" y="177325"/>
                  </a:cubicBezTo>
                  <a:cubicBezTo>
                    <a:pt x="3084" y="175716"/>
                    <a:pt x="3084" y="174107"/>
                    <a:pt x="3621" y="172498"/>
                  </a:cubicBezTo>
                  <a:cubicBezTo>
                    <a:pt x="3621" y="172498"/>
                    <a:pt x="3621" y="172498"/>
                    <a:pt x="3621" y="172498"/>
                  </a:cubicBezTo>
                  <a:cubicBezTo>
                    <a:pt x="3621" y="172498"/>
                    <a:pt x="3621" y="171962"/>
                    <a:pt x="3621" y="171962"/>
                  </a:cubicBezTo>
                  <a:cubicBezTo>
                    <a:pt x="3621" y="169816"/>
                    <a:pt x="4157" y="167670"/>
                    <a:pt x="4157" y="165525"/>
                  </a:cubicBezTo>
                  <a:cubicBezTo>
                    <a:pt x="4157" y="164452"/>
                    <a:pt x="4157" y="163379"/>
                    <a:pt x="4157" y="161770"/>
                  </a:cubicBezTo>
                  <a:cubicBezTo>
                    <a:pt x="4157" y="161234"/>
                    <a:pt x="4157" y="160698"/>
                    <a:pt x="4157" y="160161"/>
                  </a:cubicBezTo>
                  <a:cubicBezTo>
                    <a:pt x="4157" y="159088"/>
                    <a:pt x="4157" y="158016"/>
                    <a:pt x="4157" y="156943"/>
                  </a:cubicBezTo>
                  <a:cubicBezTo>
                    <a:pt x="4157" y="155334"/>
                    <a:pt x="4157" y="153724"/>
                    <a:pt x="4693" y="152115"/>
                  </a:cubicBezTo>
                  <a:cubicBezTo>
                    <a:pt x="4693" y="150506"/>
                    <a:pt x="4693" y="148897"/>
                    <a:pt x="5230" y="147288"/>
                  </a:cubicBezTo>
                  <a:cubicBezTo>
                    <a:pt x="5230" y="145679"/>
                    <a:pt x="5230" y="144606"/>
                    <a:pt x="5766" y="142997"/>
                  </a:cubicBezTo>
                  <a:cubicBezTo>
                    <a:pt x="5766" y="142461"/>
                    <a:pt x="5766" y="141388"/>
                    <a:pt x="5766" y="140851"/>
                  </a:cubicBezTo>
                  <a:cubicBezTo>
                    <a:pt x="6302" y="136024"/>
                    <a:pt x="6302" y="131196"/>
                    <a:pt x="6839" y="126905"/>
                  </a:cubicBezTo>
                  <a:cubicBezTo>
                    <a:pt x="6839" y="125833"/>
                    <a:pt x="6839" y="124760"/>
                    <a:pt x="6839" y="123687"/>
                  </a:cubicBezTo>
                  <a:cubicBezTo>
                    <a:pt x="6839" y="123151"/>
                    <a:pt x="6839" y="122078"/>
                    <a:pt x="6839" y="121541"/>
                  </a:cubicBezTo>
                  <a:cubicBezTo>
                    <a:pt x="6839" y="119932"/>
                    <a:pt x="6839" y="118323"/>
                    <a:pt x="7375" y="116714"/>
                  </a:cubicBezTo>
                  <a:cubicBezTo>
                    <a:pt x="7912" y="111350"/>
                    <a:pt x="7912" y="107059"/>
                    <a:pt x="8448" y="103841"/>
                  </a:cubicBezTo>
                  <a:cubicBezTo>
                    <a:pt x="8448" y="101695"/>
                    <a:pt x="8984" y="99550"/>
                    <a:pt x="8984" y="97404"/>
                  </a:cubicBezTo>
                  <a:cubicBezTo>
                    <a:pt x="8984" y="95259"/>
                    <a:pt x="9521" y="93113"/>
                    <a:pt x="9521" y="90968"/>
                  </a:cubicBezTo>
                  <a:cubicBezTo>
                    <a:pt x="9521" y="90431"/>
                    <a:pt x="9521" y="89895"/>
                    <a:pt x="9521" y="89895"/>
                  </a:cubicBezTo>
                  <a:cubicBezTo>
                    <a:pt x="9521" y="89895"/>
                    <a:pt x="9521" y="89358"/>
                    <a:pt x="9521" y="89358"/>
                  </a:cubicBezTo>
                  <a:cubicBezTo>
                    <a:pt x="9521" y="88286"/>
                    <a:pt x="9521" y="87749"/>
                    <a:pt x="10057" y="86677"/>
                  </a:cubicBezTo>
                  <a:cubicBezTo>
                    <a:pt x="10057" y="86677"/>
                    <a:pt x="10057" y="86677"/>
                    <a:pt x="10057" y="86677"/>
                  </a:cubicBezTo>
                  <a:cubicBezTo>
                    <a:pt x="10057" y="86140"/>
                    <a:pt x="10057" y="85067"/>
                    <a:pt x="10057" y="84531"/>
                  </a:cubicBezTo>
                  <a:cubicBezTo>
                    <a:pt x="10057" y="82386"/>
                    <a:pt x="10594" y="80240"/>
                    <a:pt x="11130" y="78095"/>
                  </a:cubicBezTo>
                  <a:cubicBezTo>
                    <a:pt x="11130" y="77022"/>
                    <a:pt x="11666" y="75949"/>
                    <a:pt x="11666" y="74876"/>
                  </a:cubicBezTo>
                  <a:cubicBezTo>
                    <a:pt x="12203" y="73267"/>
                    <a:pt x="12203" y="71121"/>
                    <a:pt x="12739" y="69512"/>
                  </a:cubicBezTo>
                  <a:cubicBezTo>
                    <a:pt x="12739" y="69512"/>
                    <a:pt x="12739" y="68976"/>
                    <a:pt x="12739" y="68976"/>
                  </a:cubicBezTo>
                  <a:cubicBezTo>
                    <a:pt x="12739" y="67903"/>
                    <a:pt x="13275" y="66294"/>
                    <a:pt x="13275" y="65221"/>
                  </a:cubicBezTo>
                  <a:cubicBezTo>
                    <a:pt x="13812" y="63076"/>
                    <a:pt x="13812" y="61467"/>
                    <a:pt x="14348" y="59321"/>
                  </a:cubicBezTo>
                  <a:cubicBezTo>
                    <a:pt x="14348" y="58248"/>
                    <a:pt x="14885" y="57175"/>
                    <a:pt x="14885" y="56103"/>
                  </a:cubicBezTo>
                  <a:cubicBezTo>
                    <a:pt x="14885" y="55030"/>
                    <a:pt x="15421" y="53957"/>
                    <a:pt x="15421" y="52884"/>
                  </a:cubicBezTo>
                  <a:cubicBezTo>
                    <a:pt x="15421" y="52884"/>
                    <a:pt x="15421" y="52884"/>
                    <a:pt x="15421" y="52884"/>
                  </a:cubicBezTo>
                  <a:cubicBezTo>
                    <a:pt x="15421" y="52884"/>
                    <a:pt x="15421" y="52348"/>
                    <a:pt x="15421" y="52348"/>
                  </a:cubicBezTo>
                  <a:cubicBezTo>
                    <a:pt x="17030" y="44839"/>
                    <a:pt x="19176" y="37866"/>
                    <a:pt x="21321" y="30356"/>
                  </a:cubicBezTo>
                  <a:cubicBezTo>
                    <a:pt x="24540" y="20165"/>
                    <a:pt x="28294" y="10510"/>
                    <a:pt x="32585" y="855"/>
                  </a:cubicBezTo>
                  <a:cubicBezTo>
                    <a:pt x="35804" y="-754"/>
                    <a:pt x="38485" y="-217"/>
                    <a:pt x="39558" y="3537"/>
                  </a:cubicBezTo>
                  <a:cubicBezTo>
                    <a:pt x="39558" y="3537"/>
                    <a:pt x="39558" y="3537"/>
                    <a:pt x="39558" y="3537"/>
                  </a:cubicBezTo>
                  <a:cubicBezTo>
                    <a:pt x="40095" y="6219"/>
                    <a:pt x="39558" y="9974"/>
                    <a:pt x="37413" y="14801"/>
                  </a:cubicBezTo>
                  <a:cubicBezTo>
                    <a:pt x="33658" y="23920"/>
                    <a:pt x="26685" y="34647"/>
                    <a:pt x="25076" y="40548"/>
                  </a:cubicBezTo>
                  <a:cubicBezTo>
                    <a:pt x="21858" y="50203"/>
                    <a:pt x="19712" y="60394"/>
                    <a:pt x="18103" y="71121"/>
                  </a:cubicBezTo>
                  <a:cubicBezTo>
                    <a:pt x="17567" y="76485"/>
                    <a:pt x="17030" y="81849"/>
                    <a:pt x="16494" y="87749"/>
                  </a:cubicBezTo>
                  <a:cubicBezTo>
                    <a:pt x="16494" y="88286"/>
                    <a:pt x="16494" y="88286"/>
                    <a:pt x="16494" y="88822"/>
                  </a:cubicBezTo>
                  <a:cubicBezTo>
                    <a:pt x="16494" y="90431"/>
                    <a:pt x="16494" y="91504"/>
                    <a:pt x="15957" y="93113"/>
                  </a:cubicBezTo>
                  <a:cubicBezTo>
                    <a:pt x="15421" y="97404"/>
                    <a:pt x="15421" y="101695"/>
                    <a:pt x="14885" y="105986"/>
                  </a:cubicBezTo>
                  <a:cubicBezTo>
                    <a:pt x="14885" y="110278"/>
                    <a:pt x="14348" y="114569"/>
                    <a:pt x="14348" y="118323"/>
                  </a:cubicBezTo>
                  <a:cubicBezTo>
                    <a:pt x="14348" y="119932"/>
                    <a:pt x="14348" y="121541"/>
                    <a:pt x="13812" y="123151"/>
                  </a:cubicBezTo>
                  <a:cubicBezTo>
                    <a:pt x="13275" y="131196"/>
                    <a:pt x="12739" y="138706"/>
                    <a:pt x="12739" y="146752"/>
                  </a:cubicBezTo>
                  <a:cubicBezTo>
                    <a:pt x="12739" y="148361"/>
                    <a:pt x="12739" y="149970"/>
                    <a:pt x="12739" y="151579"/>
                  </a:cubicBezTo>
                  <a:cubicBezTo>
                    <a:pt x="12203" y="157479"/>
                    <a:pt x="12203" y="163379"/>
                    <a:pt x="12203" y="169816"/>
                  </a:cubicBezTo>
                  <a:cubicBezTo>
                    <a:pt x="12203" y="170352"/>
                    <a:pt x="12203" y="170889"/>
                    <a:pt x="12203" y="170889"/>
                  </a:cubicBezTo>
                  <a:cubicBezTo>
                    <a:pt x="10057" y="212727"/>
                    <a:pt x="10594" y="255101"/>
                    <a:pt x="15421" y="297475"/>
                  </a:cubicBezTo>
                  <a:close/>
                </a:path>
              </a:pathLst>
            </a:custGeom>
            <a:solidFill>
              <a:srgbClr val="414042"/>
            </a:solidFill>
            <a:ln w="5348"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03FBFEC9-FEF9-4674-A783-03F666417EC3}"/>
                </a:ext>
              </a:extLst>
            </p:cNvPr>
            <p:cNvSpPr/>
            <p:nvPr/>
          </p:nvSpPr>
          <p:spPr>
            <a:xfrm>
              <a:off x="834125" y="3145305"/>
              <a:ext cx="93755" cy="592703"/>
            </a:xfrm>
            <a:custGeom>
              <a:avLst/>
              <a:gdLst>
                <a:gd name="connsiteX0" fmla="*/ 92683 w 93755"/>
                <a:gd name="connsiteY0" fmla="*/ 389951 h 592703"/>
                <a:gd name="connsiteX1" fmla="*/ 86246 w 93755"/>
                <a:gd name="connsiteY1" fmla="*/ 476308 h 592703"/>
                <a:gd name="connsiteX2" fmla="*/ 71227 w 93755"/>
                <a:gd name="connsiteY2" fmla="*/ 556229 h 592703"/>
                <a:gd name="connsiteX3" fmla="*/ 67473 w 93755"/>
                <a:gd name="connsiteY3" fmla="*/ 577685 h 592703"/>
                <a:gd name="connsiteX4" fmla="*/ 65327 w 93755"/>
                <a:gd name="connsiteY4" fmla="*/ 592703 h 592703"/>
                <a:gd name="connsiteX5" fmla="*/ 53527 w 93755"/>
                <a:gd name="connsiteY5" fmla="*/ 585731 h 592703"/>
                <a:gd name="connsiteX6" fmla="*/ 5252 w 93755"/>
                <a:gd name="connsiteY6" fmla="*/ 488109 h 592703"/>
                <a:gd name="connsiteX7" fmla="*/ 4179 w 93755"/>
                <a:gd name="connsiteY7" fmla="*/ 482745 h 592703"/>
                <a:gd name="connsiteX8" fmla="*/ 961 w 93755"/>
                <a:gd name="connsiteY8" fmla="*/ 428570 h 592703"/>
                <a:gd name="connsiteX9" fmla="*/ 23489 w 93755"/>
                <a:gd name="connsiteY9" fmla="*/ 360450 h 592703"/>
                <a:gd name="connsiteX10" fmla="*/ 39581 w 93755"/>
                <a:gd name="connsiteY10" fmla="*/ 106740 h 592703"/>
                <a:gd name="connsiteX11" fmla="*/ 56745 w 93755"/>
                <a:gd name="connsiteY11" fmla="*/ 32183 h 592703"/>
                <a:gd name="connsiteX12" fmla="*/ 90001 w 93755"/>
                <a:gd name="connsiteY12" fmla="*/ 1073 h 592703"/>
                <a:gd name="connsiteX13" fmla="*/ 92683 w 93755"/>
                <a:gd name="connsiteY13" fmla="*/ 0 h 592703"/>
                <a:gd name="connsiteX14" fmla="*/ 77127 w 93755"/>
                <a:gd name="connsiteY14" fmla="*/ 11264 h 592703"/>
                <a:gd name="connsiteX15" fmla="*/ 60500 w 93755"/>
                <a:gd name="connsiteY15" fmla="*/ 67048 h 592703"/>
                <a:gd name="connsiteX16" fmla="*/ 64254 w 93755"/>
                <a:gd name="connsiteY16" fmla="*/ 148042 h 592703"/>
                <a:gd name="connsiteX17" fmla="*/ 76591 w 93755"/>
                <a:gd name="connsiteY17" fmla="*/ 238691 h 592703"/>
                <a:gd name="connsiteX18" fmla="*/ 91610 w 93755"/>
                <a:gd name="connsiteY18" fmla="*/ 312175 h 592703"/>
                <a:gd name="connsiteX19" fmla="*/ 92683 w 93755"/>
                <a:gd name="connsiteY19" fmla="*/ 389951 h 59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755" h="592703">
                  <a:moveTo>
                    <a:pt x="92683" y="389951"/>
                  </a:moveTo>
                  <a:cubicBezTo>
                    <a:pt x="91610" y="418915"/>
                    <a:pt x="90001" y="447880"/>
                    <a:pt x="86246" y="476308"/>
                  </a:cubicBezTo>
                  <a:cubicBezTo>
                    <a:pt x="82491" y="503127"/>
                    <a:pt x="76055" y="529410"/>
                    <a:pt x="71227" y="556229"/>
                  </a:cubicBezTo>
                  <a:cubicBezTo>
                    <a:pt x="70154" y="563202"/>
                    <a:pt x="68545" y="570712"/>
                    <a:pt x="67473" y="577685"/>
                  </a:cubicBezTo>
                  <a:cubicBezTo>
                    <a:pt x="66936" y="582512"/>
                    <a:pt x="65863" y="587876"/>
                    <a:pt x="65327" y="592703"/>
                  </a:cubicBezTo>
                  <a:cubicBezTo>
                    <a:pt x="61036" y="592167"/>
                    <a:pt x="56745" y="588949"/>
                    <a:pt x="53527" y="585731"/>
                  </a:cubicBezTo>
                  <a:cubicBezTo>
                    <a:pt x="26707" y="560520"/>
                    <a:pt x="12761" y="524046"/>
                    <a:pt x="5252" y="488109"/>
                  </a:cubicBezTo>
                  <a:cubicBezTo>
                    <a:pt x="4716" y="486500"/>
                    <a:pt x="4716" y="484354"/>
                    <a:pt x="4179" y="482745"/>
                  </a:cubicBezTo>
                  <a:cubicBezTo>
                    <a:pt x="425" y="465044"/>
                    <a:pt x="-1185" y="446807"/>
                    <a:pt x="961" y="428570"/>
                  </a:cubicBezTo>
                  <a:cubicBezTo>
                    <a:pt x="4179" y="404969"/>
                    <a:pt x="15443" y="382978"/>
                    <a:pt x="23489" y="360450"/>
                  </a:cubicBezTo>
                  <a:cubicBezTo>
                    <a:pt x="51381" y="279992"/>
                    <a:pt x="35290" y="192025"/>
                    <a:pt x="39581" y="106740"/>
                  </a:cubicBezTo>
                  <a:cubicBezTo>
                    <a:pt x="41190" y="80994"/>
                    <a:pt x="44408" y="54711"/>
                    <a:pt x="56745" y="32183"/>
                  </a:cubicBezTo>
                  <a:cubicBezTo>
                    <a:pt x="64791" y="17164"/>
                    <a:pt x="69618" y="12337"/>
                    <a:pt x="90001" y="1073"/>
                  </a:cubicBezTo>
                  <a:cubicBezTo>
                    <a:pt x="91073" y="536"/>
                    <a:pt x="91610" y="0"/>
                    <a:pt x="92683" y="0"/>
                  </a:cubicBezTo>
                  <a:cubicBezTo>
                    <a:pt x="86782" y="3218"/>
                    <a:pt x="81955" y="6973"/>
                    <a:pt x="77127" y="11264"/>
                  </a:cubicBezTo>
                  <a:cubicBezTo>
                    <a:pt x="63181" y="25746"/>
                    <a:pt x="61036" y="47202"/>
                    <a:pt x="60500" y="67048"/>
                  </a:cubicBezTo>
                  <a:cubicBezTo>
                    <a:pt x="59963" y="93867"/>
                    <a:pt x="61572" y="121223"/>
                    <a:pt x="64254" y="148042"/>
                  </a:cubicBezTo>
                  <a:cubicBezTo>
                    <a:pt x="66936" y="178616"/>
                    <a:pt x="70154" y="209189"/>
                    <a:pt x="76591" y="238691"/>
                  </a:cubicBezTo>
                  <a:cubicBezTo>
                    <a:pt x="81418" y="263364"/>
                    <a:pt x="88928" y="287501"/>
                    <a:pt x="91610" y="312175"/>
                  </a:cubicBezTo>
                  <a:cubicBezTo>
                    <a:pt x="94828" y="338458"/>
                    <a:pt x="93755" y="364204"/>
                    <a:pt x="92683" y="389951"/>
                  </a:cubicBezTo>
                  <a:close/>
                </a:path>
              </a:pathLst>
            </a:custGeom>
            <a:solidFill>
              <a:srgbClr val="58595B"/>
            </a:solidFill>
            <a:ln w="5348"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CB3100C9-501D-49BA-B3D9-E0E726A35750}"/>
                </a:ext>
              </a:extLst>
            </p:cNvPr>
            <p:cNvSpPr/>
            <p:nvPr/>
          </p:nvSpPr>
          <p:spPr>
            <a:xfrm>
              <a:off x="855786" y="3576021"/>
              <a:ext cx="68339" cy="152869"/>
            </a:xfrm>
            <a:custGeom>
              <a:avLst/>
              <a:gdLst>
                <a:gd name="connsiteX0" fmla="*/ 68339 w 68339"/>
                <a:gd name="connsiteY0" fmla="*/ 6437 h 152869"/>
                <a:gd name="connsiteX1" fmla="*/ 67267 w 68339"/>
                <a:gd name="connsiteY1" fmla="*/ 17164 h 152869"/>
                <a:gd name="connsiteX2" fmla="*/ 66730 w 68339"/>
                <a:gd name="connsiteY2" fmla="*/ 25210 h 152869"/>
                <a:gd name="connsiteX3" fmla="*/ 66730 w 68339"/>
                <a:gd name="connsiteY3" fmla="*/ 25746 h 152869"/>
                <a:gd name="connsiteX4" fmla="*/ 64048 w 68339"/>
                <a:gd name="connsiteY4" fmla="*/ 45593 h 152869"/>
                <a:gd name="connsiteX5" fmla="*/ 49030 w 68339"/>
                <a:gd name="connsiteY5" fmla="*/ 125514 h 152869"/>
                <a:gd name="connsiteX6" fmla="*/ 45275 w 68339"/>
                <a:gd name="connsiteY6" fmla="*/ 146969 h 152869"/>
                <a:gd name="connsiteX7" fmla="*/ 44202 w 68339"/>
                <a:gd name="connsiteY7" fmla="*/ 152869 h 152869"/>
                <a:gd name="connsiteX8" fmla="*/ 37766 w 68339"/>
                <a:gd name="connsiteY8" fmla="*/ 151797 h 152869"/>
                <a:gd name="connsiteX9" fmla="*/ 28111 w 68339"/>
                <a:gd name="connsiteY9" fmla="*/ 141069 h 152869"/>
                <a:gd name="connsiteX10" fmla="*/ 5583 w 68339"/>
                <a:gd name="connsiteY10" fmla="*/ 94403 h 152869"/>
                <a:gd name="connsiteX11" fmla="*/ 755 w 68339"/>
                <a:gd name="connsiteY11" fmla="*/ 52029 h 152869"/>
                <a:gd name="connsiteX12" fmla="*/ 2364 w 68339"/>
                <a:gd name="connsiteY12" fmla="*/ 43447 h 152869"/>
                <a:gd name="connsiteX13" fmla="*/ 32938 w 68339"/>
                <a:gd name="connsiteY13" fmla="*/ 3755 h 152869"/>
                <a:gd name="connsiteX14" fmla="*/ 43129 w 68339"/>
                <a:gd name="connsiteY14" fmla="*/ 536 h 152869"/>
                <a:gd name="connsiteX15" fmla="*/ 47957 w 68339"/>
                <a:gd name="connsiteY15" fmla="*/ 0 h 152869"/>
                <a:gd name="connsiteX16" fmla="*/ 68339 w 68339"/>
                <a:gd name="connsiteY16" fmla="*/ 6437 h 15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39" h="152869">
                  <a:moveTo>
                    <a:pt x="68339" y="6437"/>
                  </a:moveTo>
                  <a:cubicBezTo>
                    <a:pt x="68339" y="10191"/>
                    <a:pt x="67803" y="13410"/>
                    <a:pt x="67267" y="17164"/>
                  </a:cubicBezTo>
                  <a:cubicBezTo>
                    <a:pt x="67267" y="19846"/>
                    <a:pt x="66730" y="22528"/>
                    <a:pt x="66730" y="25210"/>
                  </a:cubicBezTo>
                  <a:cubicBezTo>
                    <a:pt x="66730" y="25210"/>
                    <a:pt x="66730" y="25746"/>
                    <a:pt x="66730" y="25746"/>
                  </a:cubicBezTo>
                  <a:cubicBezTo>
                    <a:pt x="66194" y="32183"/>
                    <a:pt x="65121" y="39156"/>
                    <a:pt x="64048" y="45593"/>
                  </a:cubicBezTo>
                  <a:cubicBezTo>
                    <a:pt x="60294" y="72412"/>
                    <a:pt x="53857" y="98695"/>
                    <a:pt x="49030" y="125514"/>
                  </a:cubicBezTo>
                  <a:cubicBezTo>
                    <a:pt x="47957" y="132487"/>
                    <a:pt x="46348" y="139996"/>
                    <a:pt x="45275" y="146969"/>
                  </a:cubicBezTo>
                  <a:cubicBezTo>
                    <a:pt x="44739" y="149115"/>
                    <a:pt x="44739" y="150724"/>
                    <a:pt x="44202" y="152869"/>
                  </a:cubicBezTo>
                  <a:cubicBezTo>
                    <a:pt x="42057" y="152869"/>
                    <a:pt x="39911" y="152869"/>
                    <a:pt x="37766" y="151797"/>
                  </a:cubicBezTo>
                  <a:cubicBezTo>
                    <a:pt x="33475" y="149651"/>
                    <a:pt x="30793" y="145360"/>
                    <a:pt x="28111" y="141069"/>
                  </a:cubicBezTo>
                  <a:cubicBezTo>
                    <a:pt x="19529" y="126050"/>
                    <a:pt x="10946" y="111031"/>
                    <a:pt x="5583" y="94403"/>
                  </a:cubicBezTo>
                  <a:cubicBezTo>
                    <a:pt x="1292" y="80994"/>
                    <a:pt x="-1390" y="65975"/>
                    <a:pt x="755" y="52029"/>
                  </a:cubicBezTo>
                  <a:cubicBezTo>
                    <a:pt x="1292" y="49347"/>
                    <a:pt x="1828" y="46129"/>
                    <a:pt x="2364" y="43447"/>
                  </a:cubicBezTo>
                  <a:cubicBezTo>
                    <a:pt x="6655" y="26819"/>
                    <a:pt x="17383" y="11264"/>
                    <a:pt x="32938" y="3755"/>
                  </a:cubicBezTo>
                  <a:cubicBezTo>
                    <a:pt x="36156" y="2146"/>
                    <a:pt x="39911" y="1073"/>
                    <a:pt x="43129" y="536"/>
                  </a:cubicBezTo>
                  <a:cubicBezTo>
                    <a:pt x="44739" y="0"/>
                    <a:pt x="46348" y="0"/>
                    <a:pt x="47957" y="0"/>
                  </a:cubicBezTo>
                  <a:cubicBezTo>
                    <a:pt x="55466" y="536"/>
                    <a:pt x="62439" y="2682"/>
                    <a:pt x="68339" y="6437"/>
                  </a:cubicBezTo>
                  <a:close/>
                </a:path>
              </a:pathLst>
            </a:custGeom>
            <a:solidFill>
              <a:srgbClr val="E6E7E8"/>
            </a:solidFill>
            <a:ln w="5348"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3323B744-DD09-4397-8527-F34F5F3C254A}"/>
                </a:ext>
              </a:extLst>
            </p:cNvPr>
            <p:cNvSpPr/>
            <p:nvPr/>
          </p:nvSpPr>
          <p:spPr>
            <a:xfrm>
              <a:off x="1337677" y="3823830"/>
              <a:ext cx="1609" cy="6972"/>
            </a:xfrm>
            <a:custGeom>
              <a:avLst/>
              <a:gdLst>
                <a:gd name="connsiteX0" fmla="*/ 1609 w 1609"/>
                <a:gd name="connsiteY0" fmla="*/ 5364 h 6972"/>
                <a:gd name="connsiteX1" fmla="*/ 1609 w 1609"/>
                <a:gd name="connsiteY1" fmla="*/ 6973 h 6972"/>
                <a:gd name="connsiteX2" fmla="*/ 0 w 1609"/>
                <a:gd name="connsiteY2" fmla="*/ 6437 h 6972"/>
                <a:gd name="connsiteX3" fmla="*/ 1609 w 1609"/>
                <a:gd name="connsiteY3" fmla="*/ 0 h 6972"/>
                <a:gd name="connsiteX4" fmla="*/ 1609 w 1609"/>
                <a:gd name="connsiteY4" fmla="*/ 5364 h 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6972">
                  <a:moveTo>
                    <a:pt x="1609" y="5364"/>
                  </a:moveTo>
                  <a:cubicBezTo>
                    <a:pt x="1609" y="5900"/>
                    <a:pt x="1609" y="6437"/>
                    <a:pt x="1609" y="6973"/>
                  </a:cubicBezTo>
                  <a:cubicBezTo>
                    <a:pt x="1073" y="6973"/>
                    <a:pt x="536" y="6437"/>
                    <a:pt x="0" y="6437"/>
                  </a:cubicBezTo>
                  <a:cubicBezTo>
                    <a:pt x="536" y="4291"/>
                    <a:pt x="1073" y="2146"/>
                    <a:pt x="1609" y="0"/>
                  </a:cubicBezTo>
                  <a:cubicBezTo>
                    <a:pt x="1609" y="2146"/>
                    <a:pt x="1609" y="3755"/>
                    <a:pt x="1609" y="5364"/>
                  </a:cubicBezTo>
                  <a:close/>
                </a:path>
              </a:pathLst>
            </a:custGeom>
            <a:noFill/>
            <a:ln w="5348" cap="flat">
              <a:solidFill>
                <a:srgbClr val="ED1C24"/>
              </a:solid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83E09E5E-CBD6-4486-B806-D07B39E28F0E}"/>
                </a:ext>
              </a:extLst>
            </p:cNvPr>
            <p:cNvSpPr/>
            <p:nvPr/>
          </p:nvSpPr>
          <p:spPr>
            <a:xfrm>
              <a:off x="1037302" y="3037639"/>
              <a:ext cx="251563" cy="536772"/>
            </a:xfrm>
            <a:custGeom>
              <a:avLst/>
              <a:gdLst>
                <a:gd name="connsiteX0" fmla="*/ 250491 w 251563"/>
                <a:gd name="connsiteY0" fmla="*/ 73874 h 536772"/>
                <a:gd name="connsiteX1" fmla="*/ 239227 w 251563"/>
                <a:gd name="connsiteY1" fmla="*/ 153795 h 536772"/>
                <a:gd name="connsiteX2" fmla="*/ 172179 w 251563"/>
                <a:gd name="connsiteY2" fmla="*/ 168814 h 536772"/>
                <a:gd name="connsiteX3" fmla="*/ 231718 w 251563"/>
                <a:gd name="connsiteY3" fmla="*/ 205288 h 536772"/>
                <a:gd name="connsiteX4" fmla="*/ 71875 w 251563"/>
                <a:gd name="connsiteY4" fmla="*/ 417159 h 536772"/>
                <a:gd name="connsiteX5" fmla="*/ 11800 w 251563"/>
                <a:gd name="connsiteY5" fmla="*/ 511562 h 536772"/>
                <a:gd name="connsiteX6" fmla="*/ 2146 w 251563"/>
                <a:gd name="connsiteY6" fmla="*/ 532482 h 536772"/>
                <a:gd name="connsiteX7" fmla="*/ 1609 w 251563"/>
                <a:gd name="connsiteY7" fmla="*/ 534627 h 536772"/>
                <a:gd name="connsiteX8" fmla="*/ 536 w 251563"/>
                <a:gd name="connsiteY8" fmla="*/ 536236 h 536772"/>
                <a:gd name="connsiteX9" fmla="*/ 0 w 251563"/>
                <a:gd name="connsiteY9" fmla="*/ 536773 h 536772"/>
                <a:gd name="connsiteX10" fmla="*/ 1609 w 251563"/>
                <a:gd name="connsiteY10" fmla="*/ 530336 h 536772"/>
                <a:gd name="connsiteX11" fmla="*/ 4827 w 251563"/>
                <a:gd name="connsiteY11" fmla="*/ 519072 h 536772"/>
                <a:gd name="connsiteX12" fmla="*/ 5364 w 251563"/>
                <a:gd name="connsiteY12" fmla="*/ 516926 h 536772"/>
                <a:gd name="connsiteX13" fmla="*/ 16092 w 251563"/>
                <a:gd name="connsiteY13" fmla="*/ 475088 h 536772"/>
                <a:gd name="connsiteX14" fmla="*/ 16628 w 251563"/>
                <a:gd name="connsiteY14" fmla="*/ 477234 h 536772"/>
                <a:gd name="connsiteX15" fmla="*/ 21992 w 251563"/>
                <a:gd name="connsiteY15" fmla="*/ 463288 h 536772"/>
                <a:gd name="connsiteX16" fmla="*/ 29501 w 251563"/>
                <a:gd name="connsiteY16" fmla="*/ 445051 h 536772"/>
                <a:gd name="connsiteX17" fmla="*/ 87967 w 251563"/>
                <a:gd name="connsiteY17" fmla="*/ 290573 h 536772"/>
                <a:gd name="connsiteX18" fmla="*/ 110495 w 251563"/>
                <a:gd name="connsiteY18" fmla="*/ 231571 h 536772"/>
                <a:gd name="connsiteX19" fmla="*/ 133023 w 251563"/>
                <a:gd name="connsiteY19" fmla="*/ 174714 h 536772"/>
                <a:gd name="connsiteX20" fmla="*/ 157697 w 251563"/>
                <a:gd name="connsiteY20" fmla="*/ 120539 h 536772"/>
                <a:gd name="connsiteX21" fmla="*/ 197926 w 251563"/>
                <a:gd name="connsiteY21" fmla="*/ 25063 h 536772"/>
                <a:gd name="connsiteX22" fmla="*/ 197926 w 251563"/>
                <a:gd name="connsiteY22" fmla="*/ 24527 h 536772"/>
                <a:gd name="connsiteX23" fmla="*/ 144824 w 251563"/>
                <a:gd name="connsiteY23" fmla="*/ 109811 h 536772"/>
                <a:gd name="connsiteX24" fmla="*/ 142142 w 251563"/>
                <a:gd name="connsiteY24" fmla="*/ 104984 h 536772"/>
                <a:gd name="connsiteX25" fmla="*/ 184516 w 251563"/>
                <a:gd name="connsiteY25" fmla="*/ 4144 h 536772"/>
                <a:gd name="connsiteX26" fmla="*/ 215090 w 251563"/>
                <a:gd name="connsiteY26" fmla="*/ 5217 h 536772"/>
                <a:gd name="connsiteX27" fmla="*/ 226354 w 251563"/>
                <a:gd name="connsiteY27" fmla="*/ 15408 h 536772"/>
                <a:gd name="connsiteX28" fmla="*/ 236545 w 251563"/>
                <a:gd name="connsiteY28" fmla="*/ 28818 h 536772"/>
                <a:gd name="connsiteX29" fmla="*/ 251564 w 251563"/>
                <a:gd name="connsiteY29" fmla="*/ 59928 h 536772"/>
                <a:gd name="connsiteX30" fmla="*/ 250491 w 251563"/>
                <a:gd name="connsiteY30" fmla="*/ 73874 h 53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1563" h="536772">
                  <a:moveTo>
                    <a:pt x="250491" y="73874"/>
                  </a:moveTo>
                  <a:cubicBezTo>
                    <a:pt x="248882" y="100693"/>
                    <a:pt x="245127" y="127512"/>
                    <a:pt x="239227" y="153795"/>
                  </a:cubicBezTo>
                  <a:cubicBezTo>
                    <a:pt x="216699" y="158622"/>
                    <a:pt x="194171" y="163450"/>
                    <a:pt x="172179" y="168814"/>
                  </a:cubicBezTo>
                  <a:cubicBezTo>
                    <a:pt x="192562" y="180078"/>
                    <a:pt x="212408" y="191878"/>
                    <a:pt x="231718" y="205288"/>
                  </a:cubicBezTo>
                  <a:cubicBezTo>
                    <a:pt x="194707" y="285209"/>
                    <a:pt x="128196" y="349575"/>
                    <a:pt x="71875" y="417159"/>
                  </a:cubicBezTo>
                  <a:cubicBezTo>
                    <a:pt x="47738" y="446124"/>
                    <a:pt x="28428" y="477770"/>
                    <a:pt x="11800" y="511562"/>
                  </a:cubicBezTo>
                  <a:cubicBezTo>
                    <a:pt x="8582" y="518536"/>
                    <a:pt x="5364" y="525508"/>
                    <a:pt x="2146" y="532482"/>
                  </a:cubicBezTo>
                  <a:cubicBezTo>
                    <a:pt x="2146" y="533018"/>
                    <a:pt x="1609" y="534091"/>
                    <a:pt x="1609" y="534627"/>
                  </a:cubicBezTo>
                  <a:cubicBezTo>
                    <a:pt x="1073" y="535163"/>
                    <a:pt x="1073" y="535700"/>
                    <a:pt x="536" y="536236"/>
                  </a:cubicBezTo>
                  <a:cubicBezTo>
                    <a:pt x="536" y="536236"/>
                    <a:pt x="0" y="536773"/>
                    <a:pt x="0" y="536773"/>
                  </a:cubicBezTo>
                  <a:cubicBezTo>
                    <a:pt x="536" y="534627"/>
                    <a:pt x="1073" y="532482"/>
                    <a:pt x="1609" y="530336"/>
                  </a:cubicBezTo>
                  <a:cubicBezTo>
                    <a:pt x="2682" y="526581"/>
                    <a:pt x="3755" y="522827"/>
                    <a:pt x="4827" y="519072"/>
                  </a:cubicBezTo>
                  <a:cubicBezTo>
                    <a:pt x="4827" y="518536"/>
                    <a:pt x="5364" y="517463"/>
                    <a:pt x="5364" y="516926"/>
                  </a:cubicBezTo>
                  <a:cubicBezTo>
                    <a:pt x="9119" y="502444"/>
                    <a:pt x="12873" y="488498"/>
                    <a:pt x="16092" y="475088"/>
                  </a:cubicBezTo>
                  <a:cubicBezTo>
                    <a:pt x="16092" y="475625"/>
                    <a:pt x="16092" y="476698"/>
                    <a:pt x="16628" y="477234"/>
                  </a:cubicBezTo>
                  <a:cubicBezTo>
                    <a:pt x="18237" y="472407"/>
                    <a:pt x="19846" y="468116"/>
                    <a:pt x="21992" y="463288"/>
                  </a:cubicBezTo>
                  <a:cubicBezTo>
                    <a:pt x="24674" y="457388"/>
                    <a:pt x="27356" y="451488"/>
                    <a:pt x="29501" y="445051"/>
                  </a:cubicBezTo>
                  <a:cubicBezTo>
                    <a:pt x="48811" y="393558"/>
                    <a:pt x="68657" y="342066"/>
                    <a:pt x="87967" y="290573"/>
                  </a:cubicBezTo>
                  <a:cubicBezTo>
                    <a:pt x="95476" y="270726"/>
                    <a:pt x="102986" y="250880"/>
                    <a:pt x="110495" y="231571"/>
                  </a:cubicBezTo>
                  <a:cubicBezTo>
                    <a:pt x="117468" y="212797"/>
                    <a:pt x="124977" y="193487"/>
                    <a:pt x="133023" y="174714"/>
                  </a:cubicBezTo>
                  <a:cubicBezTo>
                    <a:pt x="141069" y="156477"/>
                    <a:pt x="149651" y="138240"/>
                    <a:pt x="157697" y="120539"/>
                  </a:cubicBezTo>
                  <a:cubicBezTo>
                    <a:pt x="171643" y="88893"/>
                    <a:pt x="184516" y="57246"/>
                    <a:pt x="197926" y="25063"/>
                  </a:cubicBezTo>
                  <a:cubicBezTo>
                    <a:pt x="197926" y="25063"/>
                    <a:pt x="197926" y="24527"/>
                    <a:pt x="197926" y="24527"/>
                  </a:cubicBezTo>
                  <a:cubicBezTo>
                    <a:pt x="180225" y="52955"/>
                    <a:pt x="162524" y="81383"/>
                    <a:pt x="144824" y="109811"/>
                  </a:cubicBezTo>
                  <a:cubicBezTo>
                    <a:pt x="143751" y="108202"/>
                    <a:pt x="143214" y="106593"/>
                    <a:pt x="142142" y="104984"/>
                  </a:cubicBezTo>
                  <a:cubicBezTo>
                    <a:pt x="156624" y="71728"/>
                    <a:pt x="171106" y="37936"/>
                    <a:pt x="184516" y="4144"/>
                  </a:cubicBezTo>
                  <a:cubicBezTo>
                    <a:pt x="193098" y="-2293"/>
                    <a:pt x="205971" y="-684"/>
                    <a:pt x="215090" y="5217"/>
                  </a:cubicBezTo>
                  <a:cubicBezTo>
                    <a:pt x="219381" y="7899"/>
                    <a:pt x="223136" y="11653"/>
                    <a:pt x="226354" y="15408"/>
                  </a:cubicBezTo>
                  <a:cubicBezTo>
                    <a:pt x="230109" y="19699"/>
                    <a:pt x="233327" y="24527"/>
                    <a:pt x="236545" y="28818"/>
                  </a:cubicBezTo>
                  <a:cubicBezTo>
                    <a:pt x="242982" y="38473"/>
                    <a:pt x="249955" y="48127"/>
                    <a:pt x="251564" y="59928"/>
                  </a:cubicBezTo>
                  <a:cubicBezTo>
                    <a:pt x="251027" y="64219"/>
                    <a:pt x="250491" y="69046"/>
                    <a:pt x="250491" y="73874"/>
                  </a:cubicBezTo>
                  <a:close/>
                </a:path>
              </a:pathLst>
            </a:custGeom>
            <a:solidFill>
              <a:srgbClr val="6D6E71"/>
            </a:solidFill>
            <a:ln w="5348"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F347DB9C-9603-4F88-A27D-7F0DD9A719E3}"/>
                </a:ext>
              </a:extLst>
            </p:cNvPr>
            <p:cNvSpPr/>
            <p:nvPr/>
          </p:nvSpPr>
          <p:spPr>
            <a:xfrm>
              <a:off x="1059592" y="3049829"/>
              <a:ext cx="64068" cy="102449"/>
            </a:xfrm>
            <a:custGeom>
              <a:avLst/>
              <a:gdLst>
                <a:gd name="connsiteX0" fmla="*/ 64068 w 64068"/>
                <a:gd name="connsiteY0" fmla="*/ 59002 h 102449"/>
                <a:gd name="connsiteX1" fmla="*/ 36176 w 64068"/>
                <a:gd name="connsiteY1" fmla="*/ 68657 h 102449"/>
                <a:gd name="connsiteX2" fmla="*/ 36176 w 64068"/>
                <a:gd name="connsiteY2" fmla="*/ 68657 h 102449"/>
                <a:gd name="connsiteX3" fmla="*/ 35103 w 64068"/>
                <a:gd name="connsiteY3" fmla="*/ 69193 h 102449"/>
                <a:gd name="connsiteX4" fmla="*/ 23839 w 64068"/>
                <a:gd name="connsiteY4" fmla="*/ 102449 h 102449"/>
                <a:gd name="connsiteX5" fmla="*/ 4529 w 64068"/>
                <a:gd name="connsiteY5" fmla="*/ 56320 h 102449"/>
                <a:gd name="connsiteX6" fmla="*/ 3457 w 64068"/>
                <a:gd name="connsiteY6" fmla="*/ 53638 h 102449"/>
                <a:gd name="connsiteX7" fmla="*/ 238 w 64068"/>
                <a:gd name="connsiteY7" fmla="*/ 46129 h 102449"/>
                <a:gd name="connsiteX8" fmla="*/ 238 w 64068"/>
                <a:gd name="connsiteY8" fmla="*/ 45593 h 102449"/>
                <a:gd name="connsiteX9" fmla="*/ 238 w 64068"/>
                <a:gd name="connsiteY9" fmla="*/ 45593 h 102449"/>
                <a:gd name="connsiteX10" fmla="*/ 238 w 64068"/>
                <a:gd name="connsiteY10" fmla="*/ 39692 h 102449"/>
                <a:gd name="connsiteX11" fmla="*/ 1311 w 64068"/>
                <a:gd name="connsiteY11" fmla="*/ 25210 h 102449"/>
                <a:gd name="connsiteX12" fmla="*/ 1848 w 64068"/>
                <a:gd name="connsiteY12" fmla="*/ 19310 h 102449"/>
                <a:gd name="connsiteX13" fmla="*/ 2384 w 64068"/>
                <a:gd name="connsiteY13" fmla="*/ 16091 h 102449"/>
                <a:gd name="connsiteX14" fmla="*/ 4529 w 64068"/>
                <a:gd name="connsiteY14" fmla="*/ 13946 h 102449"/>
                <a:gd name="connsiteX15" fmla="*/ 20621 w 64068"/>
                <a:gd name="connsiteY15" fmla="*/ 0 h 102449"/>
                <a:gd name="connsiteX16" fmla="*/ 24376 w 64068"/>
                <a:gd name="connsiteY16" fmla="*/ 30037 h 102449"/>
                <a:gd name="connsiteX17" fmla="*/ 35640 w 64068"/>
                <a:gd name="connsiteY17" fmla="*/ 34865 h 102449"/>
                <a:gd name="connsiteX18" fmla="*/ 44758 w 64068"/>
                <a:gd name="connsiteY18" fmla="*/ 39156 h 102449"/>
                <a:gd name="connsiteX19" fmla="*/ 54413 w 64068"/>
                <a:gd name="connsiteY19" fmla="*/ 47202 h 102449"/>
                <a:gd name="connsiteX20" fmla="*/ 64068 w 64068"/>
                <a:gd name="connsiteY20" fmla="*/ 59002 h 10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068" h="102449">
                  <a:moveTo>
                    <a:pt x="64068" y="59002"/>
                  </a:moveTo>
                  <a:cubicBezTo>
                    <a:pt x="52268" y="60611"/>
                    <a:pt x="44758" y="61148"/>
                    <a:pt x="36176" y="68657"/>
                  </a:cubicBezTo>
                  <a:lnTo>
                    <a:pt x="36176" y="68657"/>
                  </a:lnTo>
                  <a:cubicBezTo>
                    <a:pt x="35640" y="68657"/>
                    <a:pt x="35640" y="69193"/>
                    <a:pt x="35103" y="69193"/>
                  </a:cubicBezTo>
                  <a:cubicBezTo>
                    <a:pt x="26521" y="77776"/>
                    <a:pt x="23839" y="90112"/>
                    <a:pt x="23839" y="102449"/>
                  </a:cubicBezTo>
                  <a:cubicBezTo>
                    <a:pt x="19012" y="86358"/>
                    <a:pt x="12575" y="70802"/>
                    <a:pt x="4529" y="56320"/>
                  </a:cubicBezTo>
                  <a:cubicBezTo>
                    <a:pt x="3993" y="55784"/>
                    <a:pt x="3457" y="54711"/>
                    <a:pt x="3457" y="53638"/>
                  </a:cubicBezTo>
                  <a:cubicBezTo>
                    <a:pt x="2384" y="51493"/>
                    <a:pt x="775" y="48811"/>
                    <a:pt x="238" y="46129"/>
                  </a:cubicBezTo>
                  <a:cubicBezTo>
                    <a:pt x="238" y="46129"/>
                    <a:pt x="238" y="45593"/>
                    <a:pt x="238" y="45593"/>
                  </a:cubicBezTo>
                  <a:lnTo>
                    <a:pt x="238" y="45593"/>
                  </a:lnTo>
                  <a:cubicBezTo>
                    <a:pt x="-298" y="43447"/>
                    <a:pt x="238" y="41301"/>
                    <a:pt x="238" y="39692"/>
                  </a:cubicBezTo>
                  <a:cubicBezTo>
                    <a:pt x="775" y="34865"/>
                    <a:pt x="1311" y="30037"/>
                    <a:pt x="1311" y="25210"/>
                  </a:cubicBezTo>
                  <a:cubicBezTo>
                    <a:pt x="1311" y="23064"/>
                    <a:pt x="1848" y="20919"/>
                    <a:pt x="1848" y="19310"/>
                  </a:cubicBezTo>
                  <a:cubicBezTo>
                    <a:pt x="1848" y="18237"/>
                    <a:pt x="1848" y="17164"/>
                    <a:pt x="2384" y="16091"/>
                  </a:cubicBezTo>
                  <a:cubicBezTo>
                    <a:pt x="2920" y="15019"/>
                    <a:pt x="3457" y="14482"/>
                    <a:pt x="4529" y="13946"/>
                  </a:cubicBezTo>
                  <a:cubicBezTo>
                    <a:pt x="7211" y="11264"/>
                    <a:pt x="14721" y="3755"/>
                    <a:pt x="20621" y="0"/>
                  </a:cubicBezTo>
                  <a:cubicBezTo>
                    <a:pt x="22230" y="10191"/>
                    <a:pt x="23303" y="19846"/>
                    <a:pt x="24376" y="30037"/>
                  </a:cubicBezTo>
                  <a:cubicBezTo>
                    <a:pt x="28130" y="31647"/>
                    <a:pt x="31885" y="33256"/>
                    <a:pt x="35640" y="34865"/>
                  </a:cubicBezTo>
                  <a:cubicBezTo>
                    <a:pt x="38858" y="36474"/>
                    <a:pt x="42076" y="37547"/>
                    <a:pt x="44758" y="39156"/>
                  </a:cubicBezTo>
                  <a:cubicBezTo>
                    <a:pt x="48513" y="41301"/>
                    <a:pt x="51731" y="43983"/>
                    <a:pt x="54413" y="47202"/>
                  </a:cubicBezTo>
                  <a:cubicBezTo>
                    <a:pt x="58168" y="50956"/>
                    <a:pt x="61386" y="55247"/>
                    <a:pt x="64068" y="59002"/>
                  </a:cubicBezTo>
                  <a:close/>
                </a:path>
              </a:pathLst>
            </a:custGeom>
            <a:solidFill>
              <a:srgbClr val="F1F2F2"/>
            </a:solidFill>
            <a:ln w="5348"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6BCA96B5-DE09-4006-897A-1D8292495804}"/>
                </a:ext>
              </a:extLst>
            </p:cNvPr>
            <p:cNvSpPr/>
            <p:nvPr/>
          </p:nvSpPr>
          <p:spPr>
            <a:xfrm>
              <a:off x="1131118" y="3009601"/>
              <a:ext cx="106791" cy="137313"/>
            </a:xfrm>
            <a:custGeom>
              <a:avLst/>
              <a:gdLst>
                <a:gd name="connsiteX0" fmla="*/ 106255 w 106791"/>
                <a:gd name="connsiteY0" fmla="*/ 41838 h 137313"/>
                <a:gd name="connsiteX1" fmla="*/ 103573 w 106791"/>
                <a:gd name="connsiteY1" fmla="*/ 52029 h 137313"/>
                <a:gd name="connsiteX2" fmla="*/ 50471 w 106791"/>
                <a:gd name="connsiteY2" fmla="*/ 137314 h 137313"/>
                <a:gd name="connsiteX3" fmla="*/ 33307 w 106791"/>
                <a:gd name="connsiteY3" fmla="*/ 110495 h 137313"/>
                <a:gd name="connsiteX4" fmla="*/ 24725 w 106791"/>
                <a:gd name="connsiteY4" fmla="*/ 99767 h 137313"/>
                <a:gd name="connsiteX5" fmla="*/ 10243 w 106791"/>
                <a:gd name="connsiteY5" fmla="*/ 94940 h 137313"/>
                <a:gd name="connsiteX6" fmla="*/ 51 w 106791"/>
                <a:gd name="connsiteY6" fmla="*/ 97085 h 137313"/>
                <a:gd name="connsiteX7" fmla="*/ 7561 w 106791"/>
                <a:gd name="connsiteY7" fmla="*/ 81530 h 137313"/>
                <a:gd name="connsiteX8" fmla="*/ 12388 w 106791"/>
                <a:gd name="connsiteY8" fmla="*/ 77239 h 137313"/>
                <a:gd name="connsiteX9" fmla="*/ 81581 w 106791"/>
                <a:gd name="connsiteY9" fmla="*/ 17164 h 137313"/>
                <a:gd name="connsiteX10" fmla="*/ 81045 w 106791"/>
                <a:gd name="connsiteY10" fmla="*/ 0 h 137313"/>
                <a:gd name="connsiteX11" fmla="*/ 90164 w 106791"/>
                <a:gd name="connsiteY11" fmla="*/ 2682 h 137313"/>
                <a:gd name="connsiteX12" fmla="*/ 93382 w 106791"/>
                <a:gd name="connsiteY12" fmla="*/ 6973 h 137313"/>
                <a:gd name="connsiteX13" fmla="*/ 103573 w 106791"/>
                <a:gd name="connsiteY13" fmla="*/ 32183 h 137313"/>
                <a:gd name="connsiteX14" fmla="*/ 106792 w 106791"/>
                <a:gd name="connsiteY14" fmla="*/ 40229 h 137313"/>
                <a:gd name="connsiteX15" fmla="*/ 106255 w 106791"/>
                <a:gd name="connsiteY15" fmla="*/ 41838 h 13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791" h="137313">
                  <a:moveTo>
                    <a:pt x="106255" y="41838"/>
                  </a:moveTo>
                  <a:cubicBezTo>
                    <a:pt x="106255" y="45593"/>
                    <a:pt x="104646" y="48811"/>
                    <a:pt x="103573" y="52029"/>
                  </a:cubicBezTo>
                  <a:cubicBezTo>
                    <a:pt x="85873" y="80457"/>
                    <a:pt x="68172" y="108886"/>
                    <a:pt x="50471" y="137314"/>
                  </a:cubicBezTo>
                  <a:cubicBezTo>
                    <a:pt x="45644" y="127659"/>
                    <a:pt x="39744" y="119077"/>
                    <a:pt x="33307" y="110495"/>
                  </a:cubicBezTo>
                  <a:cubicBezTo>
                    <a:pt x="30625" y="106740"/>
                    <a:pt x="27943" y="103522"/>
                    <a:pt x="24725" y="99767"/>
                  </a:cubicBezTo>
                  <a:cubicBezTo>
                    <a:pt x="20970" y="95476"/>
                    <a:pt x="15606" y="93867"/>
                    <a:pt x="10243" y="94940"/>
                  </a:cubicBezTo>
                  <a:cubicBezTo>
                    <a:pt x="7024" y="95476"/>
                    <a:pt x="3270" y="94940"/>
                    <a:pt x="51" y="97085"/>
                  </a:cubicBezTo>
                  <a:cubicBezTo>
                    <a:pt x="-485" y="91185"/>
                    <a:pt x="3270" y="85821"/>
                    <a:pt x="7561" y="81530"/>
                  </a:cubicBezTo>
                  <a:cubicBezTo>
                    <a:pt x="9170" y="79921"/>
                    <a:pt x="10779" y="78312"/>
                    <a:pt x="12388" y="77239"/>
                  </a:cubicBezTo>
                  <a:cubicBezTo>
                    <a:pt x="35453" y="57393"/>
                    <a:pt x="58517" y="37010"/>
                    <a:pt x="81581" y="17164"/>
                  </a:cubicBezTo>
                  <a:cubicBezTo>
                    <a:pt x="81581" y="11264"/>
                    <a:pt x="81045" y="5364"/>
                    <a:pt x="81045" y="0"/>
                  </a:cubicBezTo>
                  <a:cubicBezTo>
                    <a:pt x="83727" y="0"/>
                    <a:pt x="86945" y="536"/>
                    <a:pt x="90164" y="2682"/>
                  </a:cubicBezTo>
                  <a:cubicBezTo>
                    <a:pt x="91236" y="3755"/>
                    <a:pt x="92846" y="5364"/>
                    <a:pt x="93382" y="6973"/>
                  </a:cubicBezTo>
                  <a:cubicBezTo>
                    <a:pt x="96600" y="15555"/>
                    <a:pt x="100355" y="23601"/>
                    <a:pt x="103573" y="32183"/>
                  </a:cubicBezTo>
                  <a:cubicBezTo>
                    <a:pt x="104646" y="34865"/>
                    <a:pt x="105719" y="37547"/>
                    <a:pt x="106792" y="40229"/>
                  </a:cubicBezTo>
                  <a:cubicBezTo>
                    <a:pt x="105719" y="40765"/>
                    <a:pt x="105719" y="41301"/>
                    <a:pt x="106255" y="41838"/>
                  </a:cubicBezTo>
                  <a:close/>
                </a:path>
              </a:pathLst>
            </a:custGeom>
            <a:solidFill>
              <a:srgbClr val="F1F2F2"/>
            </a:solidFill>
            <a:ln w="5348"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B4F81A67-D33A-4FCC-B70C-C05F5A9FCD83}"/>
                </a:ext>
              </a:extLst>
            </p:cNvPr>
            <p:cNvSpPr/>
            <p:nvPr/>
          </p:nvSpPr>
          <p:spPr>
            <a:xfrm>
              <a:off x="1234155" y="3051438"/>
              <a:ext cx="3440" cy="10191"/>
            </a:xfrm>
            <a:custGeom>
              <a:avLst/>
              <a:gdLst>
                <a:gd name="connsiteX0" fmla="*/ 3218 w 3440"/>
                <a:gd name="connsiteY0" fmla="*/ 3218 h 10191"/>
                <a:gd name="connsiteX1" fmla="*/ 1073 w 3440"/>
                <a:gd name="connsiteY1" fmla="*/ 8582 h 10191"/>
                <a:gd name="connsiteX2" fmla="*/ 0 w 3440"/>
                <a:gd name="connsiteY2" fmla="*/ 10191 h 10191"/>
                <a:gd name="connsiteX3" fmla="*/ 2682 w 3440"/>
                <a:gd name="connsiteY3" fmla="*/ 0 h 10191"/>
                <a:gd name="connsiteX4" fmla="*/ 3218 w 3440"/>
                <a:gd name="connsiteY4" fmla="*/ 3218 h 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 h="10191">
                  <a:moveTo>
                    <a:pt x="3218" y="3218"/>
                  </a:moveTo>
                  <a:cubicBezTo>
                    <a:pt x="3218" y="5364"/>
                    <a:pt x="2146" y="6973"/>
                    <a:pt x="1073" y="8582"/>
                  </a:cubicBezTo>
                  <a:cubicBezTo>
                    <a:pt x="536" y="9119"/>
                    <a:pt x="536" y="9655"/>
                    <a:pt x="0" y="10191"/>
                  </a:cubicBezTo>
                  <a:cubicBezTo>
                    <a:pt x="1073" y="6973"/>
                    <a:pt x="2682" y="3218"/>
                    <a:pt x="2682" y="0"/>
                  </a:cubicBezTo>
                  <a:cubicBezTo>
                    <a:pt x="3218" y="1073"/>
                    <a:pt x="3755" y="2146"/>
                    <a:pt x="3218" y="3218"/>
                  </a:cubicBezTo>
                  <a:close/>
                </a:path>
              </a:pathLst>
            </a:custGeom>
            <a:solidFill>
              <a:srgbClr val="E6E7E8"/>
            </a:solidFill>
            <a:ln w="5348"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1B579FF2-0271-4E49-9963-A45C15AFA5EE}"/>
                </a:ext>
              </a:extLst>
            </p:cNvPr>
            <p:cNvSpPr/>
            <p:nvPr/>
          </p:nvSpPr>
          <p:spPr>
            <a:xfrm>
              <a:off x="1007265" y="2789147"/>
              <a:ext cx="237909" cy="259037"/>
            </a:xfrm>
            <a:custGeom>
              <a:avLst/>
              <a:gdLst>
                <a:gd name="connsiteX0" fmla="*/ 236545 w 237909"/>
                <a:gd name="connsiteY0" fmla="*/ 111568 h 259037"/>
                <a:gd name="connsiteX1" fmla="*/ 232254 w 237909"/>
                <a:gd name="connsiteY1" fmla="*/ 136778 h 259037"/>
                <a:gd name="connsiteX2" fmla="*/ 227963 w 237909"/>
                <a:gd name="connsiteY2" fmla="*/ 157697 h 259037"/>
                <a:gd name="connsiteX3" fmla="*/ 225817 w 237909"/>
                <a:gd name="connsiteY3" fmla="*/ 160379 h 259037"/>
                <a:gd name="connsiteX4" fmla="*/ 219917 w 237909"/>
                <a:gd name="connsiteY4" fmla="*/ 159842 h 259037"/>
                <a:gd name="connsiteX5" fmla="*/ 216162 w 237909"/>
                <a:gd name="connsiteY5" fmla="*/ 155551 h 259037"/>
                <a:gd name="connsiteX6" fmla="*/ 215626 w 237909"/>
                <a:gd name="connsiteY6" fmla="*/ 155015 h 259037"/>
                <a:gd name="connsiteX7" fmla="*/ 203289 w 237909"/>
                <a:gd name="connsiteY7" fmla="*/ 192562 h 259037"/>
                <a:gd name="connsiteX8" fmla="*/ 198462 w 237909"/>
                <a:gd name="connsiteY8" fmla="*/ 201144 h 259037"/>
                <a:gd name="connsiteX9" fmla="*/ 171643 w 237909"/>
                <a:gd name="connsiteY9" fmla="*/ 239763 h 259037"/>
                <a:gd name="connsiteX10" fmla="*/ 122295 w 237909"/>
                <a:gd name="connsiteY10" fmla="*/ 258000 h 259037"/>
                <a:gd name="connsiteX11" fmla="*/ 79921 w 237909"/>
                <a:gd name="connsiteY11" fmla="*/ 249955 h 259037"/>
                <a:gd name="connsiteX12" fmla="*/ 69730 w 237909"/>
                <a:gd name="connsiteY12" fmla="*/ 240836 h 259037"/>
                <a:gd name="connsiteX13" fmla="*/ 57929 w 237909"/>
                <a:gd name="connsiteY13" fmla="*/ 225281 h 259037"/>
                <a:gd name="connsiteX14" fmla="*/ 50956 w 237909"/>
                <a:gd name="connsiteY14" fmla="*/ 215090 h 259037"/>
                <a:gd name="connsiteX15" fmla="*/ 30037 w 237909"/>
                <a:gd name="connsiteY15" fmla="*/ 164670 h 259037"/>
                <a:gd name="connsiteX16" fmla="*/ 30037 w 237909"/>
                <a:gd name="connsiteY16" fmla="*/ 164670 h 259037"/>
                <a:gd name="connsiteX17" fmla="*/ 30037 w 237909"/>
                <a:gd name="connsiteY17" fmla="*/ 162524 h 259037"/>
                <a:gd name="connsiteX18" fmla="*/ 23601 w 237909"/>
                <a:gd name="connsiteY18" fmla="*/ 168424 h 259037"/>
                <a:gd name="connsiteX19" fmla="*/ 16092 w 237909"/>
                <a:gd name="connsiteY19" fmla="*/ 166279 h 259037"/>
                <a:gd name="connsiteX20" fmla="*/ 11264 w 237909"/>
                <a:gd name="connsiteY20" fmla="*/ 157160 h 259037"/>
                <a:gd name="connsiteX21" fmla="*/ 0 w 237909"/>
                <a:gd name="connsiteY21" fmla="*/ 109422 h 259037"/>
                <a:gd name="connsiteX22" fmla="*/ 10191 w 237909"/>
                <a:gd name="connsiteY22" fmla="*/ 98158 h 259037"/>
                <a:gd name="connsiteX23" fmla="*/ 10728 w 237909"/>
                <a:gd name="connsiteY23" fmla="*/ 98158 h 259037"/>
                <a:gd name="connsiteX24" fmla="*/ 22528 w 237909"/>
                <a:gd name="connsiteY24" fmla="*/ 108349 h 259037"/>
                <a:gd name="connsiteX25" fmla="*/ 22528 w 237909"/>
                <a:gd name="connsiteY25" fmla="*/ 108349 h 259037"/>
                <a:gd name="connsiteX26" fmla="*/ 23065 w 237909"/>
                <a:gd name="connsiteY26" fmla="*/ 111568 h 259037"/>
                <a:gd name="connsiteX27" fmla="*/ 27356 w 237909"/>
                <a:gd name="connsiteY27" fmla="*/ 111568 h 259037"/>
                <a:gd name="connsiteX28" fmla="*/ 27356 w 237909"/>
                <a:gd name="connsiteY28" fmla="*/ 111568 h 259037"/>
                <a:gd name="connsiteX29" fmla="*/ 18773 w 237909"/>
                <a:gd name="connsiteY29" fmla="*/ 45593 h 259037"/>
                <a:gd name="connsiteX30" fmla="*/ 51493 w 237909"/>
                <a:gd name="connsiteY30" fmla="*/ 6973 h 259037"/>
                <a:gd name="connsiteX31" fmla="*/ 80994 w 237909"/>
                <a:gd name="connsiteY31" fmla="*/ 12873 h 259037"/>
                <a:gd name="connsiteX32" fmla="*/ 67584 w 237909"/>
                <a:gd name="connsiteY32" fmla="*/ 0 h 259037"/>
                <a:gd name="connsiteX33" fmla="*/ 119614 w 237909"/>
                <a:gd name="connsiteY33" fmla="*/ 9655 h 259037"/>
                <a:gd name="connsiteX34" fmla="*/ 145360 w 237909"/>
                <a:gd name="connsiteY34" fmla="*/ 7509 h 259037"/>
                <a:gd name="connsiteX35" fmla="*/ 151260 w 237909"/>
                <a:gd name="connsiteY35" fmla="*/ 6973 h 259037"/>
                <a:gd name="connsiteX36" fmla="*/ 189343 w 237909"/>
                <a:gd name="connsiteY36" fmla="*/ 2146 h 259037"/>
                <a:gd name="connsiteX37" fmla="*/ 197389 w 237909"/>
                <a:gd name="connsiteY37" fmla="*/ 13410 h 259037"/>
                <a:gd name="connsiteX38" fmla="*/ 197925 w 237909"/>
                <a:gd name="connsiteY38" fmla="*/ 28428 h 259037"/>
                <a:gd name="connsiteX39" fmla="*/ 205435 w 237909"/>
                <a:gd name="connsiteY39" fmla="*/ 39692 h 259037"/>
                <a:gd name="connsiteX40" fmla="*/ 212408 w 237909"/>
                <a:gd name="connsiteY40" fmla="*/ 59539 h 259037"/>
                <a:gd name="connsiteX41" fmla="*/ 208117 w 237909"/>
                <a:gd name="connsiteY41" fmla="*/ 110495 h 259037"/>
                <a:gd name="connsiteX42" fmla="*/ 208117 w 237909"/>
                <a:gd name="connsiteY42" fmla="*/ 113713 h 259037"/>
                <a:gd name="connsiteX43" fmla="*/ 208653 w 237909"/>
                <a:gd name="connsiteY43" fmla="*/ 113713 h 259037"/>
                <a:gd name="connsiteX44" fmla="*/ 213481 w 237909"/>
                <a:gd name="connsiteY44" fmla="*/ 112640 h 259037"/>
                <a:gd name="connsiteX45" fmla="*/ 213481 w 237909"/>
                <a:gd name="connsiteY45" fmla="*/ 112640 h 259037"/>
                <a:gd name="connsiteX46" fmla="*/ 213481 w 237909"/>
                <a:gd name="connsiteY46" fmla="*/ 106740 h 259037"/>
                <a:gd name="connsiteX47" fmla="*/ 220990 w 237909"/>
                <a:gd name="connsiteY47" fmla="*/ 94403 h 259037"/>
                <a:gd name="connsiteX48" fmla="*/ 224208 w 237909"/>
                <a:gd name="connsiteY48" fmla="*/ 91185 h 259037"/>
                <a:gd name="connsiteX49" fmla="*/ 229036 w 237909"/>
                <a:gd name="connsiteY49" fmla="*/ 90649 h 259037"/>
                <a:gd name="connsiteX50" fmla="*/ 236009 w 237909"/>
                <a:gd name="connsiteY50" fmla="*/ 97622 h 259037"/>
                <a:gd name="connsiteX51" fmla="*/ 236545 w 237909"/>
                <a:gd name="connsiteY51" fmla="*/ 111568 h 25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7909" h="259037">
                  <a:moveTo>
                    <a:pt x="236545" y="111568"/>
                  </a:moveTo>
                  <a:cubicBezTo>
                    <a:pt x="234400" y="120150"/>
                    <a:pt x="232790" y="128196"/>
                    <a:pt x="232254" y="136778"/>
                  </a:cubicBezTo>
                  <a:cubicBezTo>
                    <a:pt x="231718" y="143751"/>
                    <a:pt x="231181" y="151260"/>
                    <a:pt x="227963" y="157697"/>
                  </a:cubicBezTo>
                  <a:cubicBezTo>
                    <a:pt x="227427" y="158769"/>
                    <a:pt x="226890" y="159842"/>
                    <a:pt x="225817" y="160379"/>
                  </a:cubicBezTo>
                  <a:cubicBezTo>
                    <a:pt x="224208" y="161451"/>
                    <a:pt x="221526" y="161451"/>
                    <a:pt x="219917" y="159842"/>
                  </a:cubicBezTo>
                  <a:cubicBezTo>
                    <a:pt x="218308" y="158769"/>
                    <a:pt x="217235" y="157160"/>
                    <a:pt x="216162" y="155551"/>
                  </a:cubicBezTo>
                  <a:cubicBezTo>
                    <a:pt x="216162" y="155551"/>
                    <a:pt x="216162" y="155015"/>
                    <a:pt x="215626" y="155015"/>
                  </a:cubicBezTo>
                  <a:cubicBezTo>
                    <a:pt x="214553" y="166279"/>
                    <a:pt x="209726" y="179688"/>
                    <a:pt x="203289" y="192562"/>
                  </a:cubicBezTo>
                  <a:cubicBezTo>
                    <a:pt x="201680" y="195243"/>
                    <a:pt x="200071" y="198462"/>
                    <a:pt x="198462" y="201144"/>
                  </a:cubicBezTo>
                  <a:cubicBezTo>
                    <a:pt x="188271" y="219381"/>
                    <a:pt x="176470" y="234936"/>
                    <a:pt x="171643" y="239763"/>
                  </a:cubicBezTo>
                  <a:cubicBezTo>
                    <a:pt x="146433" y="263364"/>
                    <a:pt x="128732" y="257464"/>
                    <a:pt x="122295" y="258000"/>
                  </a:cubicBezTo>
                  <a:cubicBezTo>
                    <a:pt x="99767" y="259073"/>
                    <a:pt x="98158" y="261755"/>
                    <a:pt x="79921" y="249955"/>
                  </a:cubicBezTo>
                  <a:cubicBezTo>
                    <a:pt x="76703" y="247809"/>
                    <a:pt x="73485" y="244591"/>
                    <a:pt x="69730" y="240836"/>
                  </a:cubicBezTo>
                  <a:cubicBezTo>
                    <a:pt x="65439" y="236009"/>
                    <a:pt x="61148" y="230108"/>
                    <a:pt x="57929" y="225281"/>
                  </a:cubicBezTo>
                  <a:cubicBezTo>
                    <a:pt x="54175" y="219917"/>
                    <a:pt x="51493" y="215626"/>
                    <a:pt x="50956" y="215090"/>
                  </a:cubicBezTo>
                  <a:cubicBezTo>
                    <a:pt x="41838" y="200071"/>
                    <a:pt x="29501" y="181834"/>
                    <a:pt x="30037" y="164670"/>
                  </a:cubicBezTo>
                  <a:lnTo>
                    <a:pt x="30037" y="164670"/>
                  </a:lnTo>
                  <a:cubicBezTo>
                    <a:pt x="30037" y="164133"/>
                    <a:pt x="30037" y="163060"/>
                    <a:pt x="30037" y="162524"/>
                  </a:cubicBezTo>
                  <a:cubicBezTo>
                    <a:pt x="27892" y="164670"/>
                    <a:pt x="26283" y="167351"/>
                    <a:pt x="23601" y="168424"/>
                  </a:cubicBezTo>
                  <a:cubicBezTo>
                    <a:pt x="20919" y="169497"/>
                    <a:pt x="18237" y="168424"/>
                    <a:pt x="16092" y="166279"/>
                  </a:cubicBezTo>
                  <a:cubicBezTo>
                    <a:pt x="13410" y="163597"/>
                    <a:pt x="12337" y="160379"/>
                    <a:pt x="11264" y="157160"/>
                  </a:cubicBezTo>
                  <a:cubicBezTo>
                    <a:pt x="5364" y="141605"/>
                    <a:pt x="0" y="126050"/>
                    <a:pt x="0" y="109422"/>
                  </a:cubicBezTo>
                  <a:cubicBezTo>
                    <a:pt x="0" y="106740"/>
                    <a:pt x="2682" y="94940"/>
                    <a:pt x="10191" y="98158"/>
                  </a:cubicBezTo>
                  <a:cubicBezTo>
                    <a:pt x="10191" y="98158"/>
                    <a:pt x="10191" y="98158"/>
                    <a:pt x="10728" y="98158"/>
                  </a:cubicBezTo>
                  <a:cubicBezTo>
                    <a:pt x="13410" y="99231"/>
                    <a:pt x="20383" y="102985"/>
                    <a:pt x="22528" y="108349"/>
                  </a:cubicBezTo>
                  <a:cubicBezTo>
                    <a:pt x="22528" y="108349"/>
                    <a:pt x="22528" y="108349"/>
                    <a:pt x="22528" y="108349"/>
                  </a:cubicBezTo>
                  <a:cubicBezTo>
                    <a:pt x="23065" y="109422"/>
                    <a:pt x="23065" y="110495"/>
                    <a:pt x="23065" y="111568"/>
                  </a:cubicBezTo>
                  <a:cubicBezTo>
                    <a:pt x="25746" y="111568"/>
                    <a:pt x="25210" y="112104"/>
                    <a:pt x="27356" y="111568"/>
                  </a:cubicBezTo>
                  <a:cubicBezTo>
                    <a:pt x="27356" y="111568"/>
                    <a:pt x="27356" y="111568"/>
                    <a:pt x="27356" y="111568"/>
                  </a:cubicBezTo>
                  <a:cubicBezTo>
                    <a:pt x="28428" y="94940"/>
                    <a:pt x="18773" y="62220"/>
                    <a:pt x="18773" y="45593"/>
                  </a:cubicBezTo>
                  <a:cubicBezTo>
                    <a:pt x="34329" y="32719"/>
                    <a:pt x="47202" y="26283"/>
                    <a:pt x="51493" y="6973"/>
                  </a:cubicBezTo>
                  <a:cubicBezTo>
                    <a:pt x="62220" y="8582"/>
                    <a:pt x="71339" y="9118"/>
                    <a:pt x="80994" y="12873"/>
                  </a:cubicBezTo>
                  <a:cubicBezTo>
                    <a:pt x="77239" y="8046"/>
                    <a:pt x="72948" y="3755"/>
                    <a:pt x="67584" y="0"/>
                  </a:cubicBezTo>
                  <a:cubicBezTo>
                    <a:pt x="84749" y="4827"/>
                    <a:pt x="101913" y="9655"/>
                    <a:pt x="119614" y="9655"/>
                  </a:cubicBezTo>
                  <a:cubicBezTo>
                    <a:pt x="128196" y="9655"/>
                    <a:pt x="136778" y="8582"/>
                    <a:pt x="145360" y="7509"/>
                  </a:cubicBezTo>
                  <a:cubicBezTo>
                    <a:pt x="147505" y="7509"/>
                    <a:pt x="149651" y="6973"/>
                    <a:pt x="151260" y="6973"/>
                  </a:cubicBezTo>
                  <a:cubicBezTo>
                    <a:pt x="164133" y="5364"/>
                    <a:pt x="176470" y="3755"/>
                    <a:pt x="189343" y="2146"/>
                  </a:cubicBezTo>
                  <a:cubicBezTo>
                    <a:pt x="194171" y="1609"/>
                    <a:pt x="197389" y="8046"/>
                    <a:pt x="197389" y="13410"/>
                  </a:cubicBezTo>
                  <a:cubicBezTo>
                    <a:pt x="197389" y="18773"/>
                    <a:pt x="195780" y="23601"/>
                    <a:pt x="197925" y="28428"/>
                  </a:cubicBezTo>
                  <a:cubicBezTo>
                    <a:pt x="199535" y="32719"/>
                    <a:pt x="203289" y="35401"/>
                    <a:pt x="205435" y="39692"/>
                  </a:cubicBezTo>
                  <a:cubicBezTo>
                    <a:pt x="207044" y="43447"/>
                    <a:pt x="212408" y="55784"/>
                    <a:pt x="212408" y="59539"/>
                  </a:cubicBezTo>
                  <a:cubicBezTo>
                    <a:pt x="212944" y="79385"/>
                    <a:pt x="208117" y="90649"/>
                    <a:pt x="208117" y="110495"/>
                  </a:cubicBezTo>
                  <a:cubicBezTo>
                    <a:pt x="208117" y="111568"/>
                    <a:pt x="208117" y="112640"/>
                    <a:pt x="208117" y="113713"/>
                  </a:cubicBezTo>
                  <a:cubicBezTo>
                    <a:pt x="208117" y="113713"/>
                    <a:pt x="208653" y="113713"/>
                    <a:pt x="208653" y="113713"/>
                  </a:cubicBezTo>
                  <a:cubicBezTo>
                    <a:pt x="210262" y="113177"/>
                    <a:pt x="211871" y="113177"/>
                    <a:pt x="213481" y="112640"/>
                  </a:cubicBezTo>
                  <a:cubicBezTo>
                    <a:pt x="213481" y="112640"/>
                    <a:pt x="213481" y="112640"/>
                    <a:pt x="213481" y="112640"/>
                  </a:cubicBezTo>
                  <a:cubicBezTo>
                    <a:pt x="213481" y="109959"/>
                    <a:pt x="212408" y="108886"/>
                    <a:pt x="213481" y="106740"/>
                  </a:cubicBezTo>
                  <a:cubicBezTo>
                    <a:pt x="215626" y="102449"/>
                    <a:pt x="217772" y="98158"/>
                    <a:pt x="220990" y="94403"/>
                  </a:cubicBezTo>
                  <a:cubicBezTo>
                    <a:pt x="222063" y="93331"/>
                    <a:pt x="223135" y="91722"/>
                    <a:pt x="224208" y="91185"/>
                  </a:cubicBezTo>
                  <a:cubicBezTo>
                    <a:pt x="225817" y="90112"/>
                    <a:pt x="227427" y="90112"/>
                    <a:pt x="229036" y="90649"/>
                  </a:cubicBezTo>
                  <a:cubicBezTo>
                    <a:pt x="232254" y="91185"/>
                    <a:pt x="234936" y="94403"/>
                    <a:pt x="236009" y="97622"/>
                  </a:cubicBezTo>
                  <a:cubicBezTo>
                    <a:pt x="239227" y="101376"/>
                    <a:pt x="237618" y="106740"/>
                    <a:pt x="236545" y="111568"/>
                  </a:cubicBezTo>
                  <a:close/>
                </a:path>
              </a:pathLst>
            </a:custGeom>
            <a:solidFill>
              <a:srgbClr val="ECC19C"/>
            </a:solidFill>
            <a:ln w="5348"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8E411002-DBD1-4778-AB79-89B19DA4B079}"/>
                </a:ext>
              </a:extLst>
            </p:cNvPr>
            <p:cNvSpPr/>
            <p:nvPr/>
          </p:nvSpPr>
          <p:spPr>
            <a:xfrm>
              <a:off x="1051184" y="2717272"/>
              <a:ext cx="58529" cy="44777"/>
            </a:xfrm>
            <a:custGeom>
              <a:avLst/>
              <a:gdLst>
                <a:gd name="connsiteX0" fmla="*/ 24201 w 58529"/>
                <a:gd name="connsiteY0" fmla="*/ 13946 h 44777"/>
                <a:gd name="connsiteX1" fmla="*/ 58530 w 58529"/>
                <a:gd name="connsiteY1" fmla="*/ 0 h 44777"/>
                <a:gd name="connsiteX2" fmla="*/ 32247 w 58529"/>
                <a:gd name="connsiteY2" fmla="*/ 17701 h 44777"/>
                <a:gd name="connsiteX3" fmla="*/ 21520 w 58529"/>
                <a:gd name="connsiteY3" fmla="*/ 28965 h 44777"/>
                <a:gd name="connsiteX4" fmla="*/ 15619 w 58529"/>
                <a:gd name="connsiteY4" fmla="*/ 38083 h 44777"/>
                <a:gd name="connsiteX5" fmla="*/ 7037 w 58529"/>
                <a:gd name="connsiteY5" fmla="*/ 44520 h 44777"/>
                <a:gd name="connsiteX6" fmla="*/ 4892 w 58529"/>
                <a:gd name="connsiteY6" fmla="*/ 30037 h 44777"/>
                <a:gd name="connsiteX7" fmla="*/ 24201 w 58529"/>
                <a:gd name="connsiteY7" fmla="*/ 13946 h 4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29" h="44777">
                  <a:moveTo>
                    <a:pt x="24201" y="13946"/>
                  </a:moveTo>
                  <a:cubicBezTo>
                    <a:pt x="34929" y="7509"/>
                    <a:pt x="46730" y="3755"/>
                    <a:pt x="58530" y="0"/>
                  </a:cubicBezTo>
                  <a:cubicBezTo>
                    <a:pt x="48339" y="3755"/>
                    <a:pt x="40293" y="10728"/>
                    <a:pt x="32247" y="17701"/>
                  </a:cubicBezTo>
                  <a:cubicBezTo>
                    <a:pt x="28492" y="20919"/>
                    <a:pt x="24201" y="24673"/>
                    <a:pt x="21520" y="28965"/>
                  </a:cubicBezTo>
                  <a:cubicBezTo>
                    <a:pt x="19374" y="32183"/>
                    <a:pt x="17765" y="35401"/>
                    <a:pt x="15619" y="38083"/>
                  </a:cubicBezTo>
                  <a:cubicBezTo>
                    <a:pt x="13474" y="40765"/>
                    <a:pt x="10255" y="43447"/>
                    <a:pt x="7037" y="44520"/>
                  </a:cubicBezTo>
                  <a:cubicBezTo>
                    <a:pt x="-5300" y="46665"/>
                    <a:pt x="1673" y="34865"/>
                    <a:pt x="4892" y="30037"/>
                  </a:cubicBezTo>
                  <a:cubicBezTo>
                    <a:pt x="9719" y="23601"/>
                    <a:pt x="16692" y="18237"/>
                    <a:pt x="24201" y="13946"/>
                  </a:cubicBezTo>
                  <a:close/>
                </a:path>
              </a:pathLst>
            </a:custGeom>
            <a:solidFill>
              <a:srgbClr val="231F20"/>
            </a:solidFill>
            <a:ln w="5348"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DBBC1FFB-8B5F-4526-955F-689F0BA0E767}"/>
                </a:ext>
              </a:extLst>
            </p:cNvPr>
            <p:cNvSpPr/>
            <p:nvPr/>
          </p:nvSpPr>
          <p:spPr>
            <a:xfrm>
              <a:off x="1038375" y="2733505"/>
              <a:ext cx="39441" cy="19301"/>
            </a:xfrm>
            <a:custGeom>
              <a:avLst/>
              <a:gdLst>
                <a:gd name="connsiteX0" fmla="*/ 20919 w 39441"/>
                <a:gd name="connsiteY0" fmla="*/ 394 h 19301"/>
                <a:gd name="connsiteX1" fmla="*/ 0 w 39441"/>
                <a:gd name="connsiteY1" fmla="*/ 4149 h 19301"/>
                <a:gd name="connsiteX2" fmla="*/ 12873 w 39441"/>
                <a:gd name="connsiteY2" fmla="*/ 3613 h 19301"/>
                <a:gd name="connsiteX3" fmla="*/ 20919 w 39441"/>
                <a:gd name="connsiteY3" fmla="*/ 5758 h 19301"/>
                <a:gd name="connsiteX4" fmla="*/ 27892 w 39441"/>
                <a:gd name="connsiteY4" fmla="*/ 15413 h 19301"/>
                <a:gd name="connsiteX5" fmla="*/ 29501 w 39441"/>
                <a:gd name="connsiteY5" fmla="*/ 18095 h 19301"/>
                <a:gd name="connsiteX6" fmla="*/ 36474 w 39441"/>
                <a:gd name="connsiteY6" fmla="*/ 18095 h 19301"/>
                <a:gd name="connsiteX7" fmla="*/ 20919 w 39441"/>
                <a:gd name="connsiteY7" fmla="*/ 394 h 1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41" h="19301">
                  <a:moveTo>
                    <a:pt x="20919" y="394"/>
                  </a:moveTo>
                  <a:cubicBezTo>
                    <a:pt x="13946" y="-678"/>
                    <a:pt x="5900" y="394"/>
                    <a:pt x="0" y="4149"/>
                  </a:cubicBezTo>
                  <a:cubicBezTo>
                    <a:pt x="3755" y="2540"/>
                    <a:pt x="8582" y="3076"/>
                    <a:pt x="12873" y="3613"/>
                  </a:cubicBezTo>
                  <a:cubicBezTo>
                    <a:pt x="15555" y="4149"/>
                    <a:pt x="18773" y="4685"/>
                    <a:pt x="20919" y="5758"/>
                  </a:cubicBezTo>
                  <a:cubicBezTo>
                    <a:pt x="24674" y="7904"/>
                    <a:pt x="26283" y="11658"/>
                    <a:pt x="27892" y="15413"/>
                  </a:cubicBezTo>
                  <a:cubicBezTo>
                    <a:pt x="28428" y="16486"/>
                    <a:pt x="28965" y="17559"/>
                    <a:pt x="29501" y="18095"/>
                  </a:cubicBezTo>
                  <a:cubicBezTo>
                    <a:pt x="31110" y="19704"/>
                    <a:pt x="34329" y="19704"/>
                    <a:pt x="36474" y="18095"/>
                  </a:cubicBezTo>
                  <a:cubicBezTo>
                    <a:pt x="46665" y="9513"/>
                    <a:pt x="27892" y="1467"/>
                    <a:pt x="20919" y="394"/>
                  </a:cubicBezTo>
                  <a:close/>
                </a:path>
              </a:pathLst>
            </a:custGeom>
            <a:solidFill>
              <a:srgbClr val="231F20"/>
            </a:solidFill>
            <a:ln w="5348"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09C290CE-2EF5-4F6F-AC5C-72AEB4EE2C94}"/>
                </a:ext>
              </a:extLst>
            </p:cNvPr>
            <p:cNvSpPr/>
            <p:nvPr/>
          </p:nvSpPr>
          <p:spPr>
            <a:xfrm>
              <a:off x="1140824" y="2854049"/>
              <a:ext cx="68657" cy="18711"/>
            </a:xfrm>
            <a:custGeom>
              <a:avLst/>
              <a:gdLst>
                <a:gd name="connsiteX0" fmla="*/ 1609 w 68657"/>
                <a:gd name="connsiteY0" fmla="*/ 16091 h 18711"/>
                <a:gd name="connsiteX1" fmla="*/ 0 w 68657"/>
                <a:gd name="connsiteY1" fmla="*/ 11264 h 18711"/>
                <a:gd name="connsiteX2" fmla="*/ 0 w 68657"/>
                <a:gd name="connsiteY2" fmla="*/ 10191 h 18711"/>
                <a:gd name="connsiteX3" fmla="*/ 2146 w 68657"/>
                <a:gd name="connsiteY3" fmla="*/ 9118 h 18711"/>
                <a:gd name="connsiteX4" fmla="*/ 22528 w 68657"/>
                <a:gd name="connsiteY4" fmla="*/ 4291 h 18711"/>
                <a:gd name="connsiteX5" fmla="*/ 28965 w 68657"/>
                <a:gd name="connsiteY5" fmla="*/ 2682 h 18711"/>
                <a:gd name="connsiteX6" fmla="*/ 34865 w 68657"/>
                <a:gd name="connsiteY6" fmla="*/ 536 h 18711"/>
                <a:gd name="connsiteX7" fmla="*/ 42374 w 68657"/>
                <a:gd name="connsiteY7" fmla="*/ 0 h 18711"/>
                <a:gd name="connsiteX8" fmla="*/ 56320 w 68657"/>
                <a:gd name="connsiteY8" fmla="*/ 1073 h 18711"/>
                <a:gd name="connsiteX9" fmla="*/ 68657 w 68657"/>
                <a:gd name="connsiteY9" fmla="*/ 6437 h 18711"/>
                <a:gd name="connsiteX10" fmla="*/ 66512 w 68657"/>
                <a:gd name="connsiteY10" fmla="*/ 5900 h 18711"/>
                <a:gd name="connsiteX11" fmla="*/ 40229 w 68657"/>
                <a:gd name="connsiteY11" fmla="*/ 5364 h 18711"/>
                <a:gd name="connsiteX12" fmla="*/ 28428 w 68657"/>
                <a:gd name="connsiteY12" fmla="*/ 10728 h 18711"/>
                <a:gd name="connsiteX13" fmla="*/ 13410 w 68657"/>
                <a:gd name="connsiteY13" fmla="*/ 17164 h 18711"/>
                <a:gd name="connsiteX14" fmla="*/ 1609 w 68657"/>
                <a:gd name="connsiteY14" fmla="*/ 16091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657" h="18711">
                  <a:moveTo>
                    <a:pt x="1609" y="16091"/>
                  </a:moveTo>
                  <a:cubicBezTo>
                    <a:pt x="536" y="14482"/>
                    <a:pt x="536" y="12873"/>
                    <a:pt x="0" y="11264"/>
                  </a:cubicBezTo>
                  <a:cubicBezTo>
                    <a:pt x="0" y="10728"/>
                    <a:pt x="0" y="10191"/>
                    <a:pt x="0" y="10191"/>
                  </a:cubicBezTo>
                  <a:cubicBezTo>
                    <a:pt x="0" y="9655"/>
                    <a:pt x="1073" y="9118"/>
                    <a:pt x="2146" y="9118"/>
                  </a:cubicBezTo>
                  <a:cubicBezTo>
                    <a:pt x="9119" y="7509"/>
                    <a:pt x="15555" y="5900"/>
                    <a:pt x="22528" y="4291"/>
                  </a:cubicBezTo>
                  <a:cubicBezTo>
                    <a:pt x="24674" y="3755"/>
                    <a:pt x="26819" y="3218"/>
                    <a:pt x="28965" y="2682"/>
                  </a:cubicBezTo>
                  <a:cubicBezTo>
                    <a:pt x="31110" y="2146"/>
                    <a:pt x="32719" y="1073"/>
                    <a:pt x="34865" y="536"/>
                  </a:cubicBezTo>
                  <a:cubicBezTo>
                    <a:pt x="37547" y="0"/>
                    <a:pt x="39692" y="0"/>
                    <a:pt x="42374" y="0"/>
                  </a:cubicBezTo>
                  <a:cubicBezTo>
                    <a:pt x="47202" y="0"/>
                    <a:pt x="51493" y="0"/>
                    <a:pt x="56320" y="1073"/>
                  </a:cubicBezTo>
                  <a:cubicBezTo>
                    <a:pt x="60611" y="2146"/>
                    <a:pt x="65439" y="3755"/>
                    <a:pt x="68657" y="6437"/>
                  </a:cubicBezTo>
                  <a:cubicBezTo>
                    <a:pt x="68121" y="6437"/>
                    <a:pt x="67048" y="6437"/>
                    <a:pt x="66512" y="5900"/>
                  </a:cubicBezTo>
                  <a:cubicBezTo>
                    <a:pt x="57929" y="3218"/>
                    <a:pt x="48811" y="2682"/>
                    <a:pt x="40229" y="5364"/>
                  </a:cubicBezTo>
                  <a:cubicBezTo>
                    <a:pt x="35938" y="6437"/>
                    <a:pt x="32183" y="8582"/>
                    <a:pt x="28428" y="10728"/>
                  </a:cubicBezTo>
                  <a:cubicBezTo>
                    <a:pt x="23601" y="12873"/>
                    <a:pt x="18237" y="15019"/>
                    <a:pt x="13410" y="17164"/>
                  </a:cubicBezTo>
                  <a:cubicBezTo>
                    <a:pt x="9119" y="17701"/>
                    <a:pt x="4291" y="20919"/>
                    <a:pt x="1609" y="16091"/>
                  </a:cubicBezTo>
                  <a:close/>
                </a:path>
              </a:pathLst>
            </a:custGeom>
            <a:solidFill>
              <a:srgbClr val="231F20"/>
            </a:solidFill>
            <a:ln w="5348"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6E890108-2B3E-48E3-9A6D-83AFF12DA8A9}"/>
                </a:ext>
              </a:extLst>
            </p:cNvPr>
            <p:cNvSpPr/>
            <p:nvPr/>
          </p:nvSpPr>
          <p:spPr>
            <a:xfrm>
              <a:off x="1040520" y="2854720"/>
              <a:ext cx="69729" cy="17183"/>
            </a:xfrm>
            <a:custGeom>
              <a:avLst/>
              <a:gdLst>
                <a:gd name="connsiteX0" fmla="*/ 68121 w 69729"/>
                <a:gd name="connsiteY0" fmla="*/ 14348 h 17183"/>
                <a:gd name="connsiteX1" fmla="*/ 69730 w 69729"/>
                <a:gd name="connsiteY1" fmla="*/ 9521 h 17183"/>
                <a:gd name="connsiteX2" fmla="*/ 69730 w 69729"/>
                <a:gd name="connsiteY2" fmla="*/ 8448 h 17183"/>
                <a:gd name="connsiteX3" fmla="*/ 67584 w 69729"/>
                <a:gd name="connsiteY3" fmla="*/ 7375 h 17183"/>
                <a:gd name="connsiteX4" fmla="*/ 46665 w 69729"/>
                <a:gd name="connsiteY4" fmla="*/ 3621 h 17183"/>
                <a:gd name="connsiteX5" fmla="*/ 39692 w 69729"/>
                <a:gd name="connsiteY5" fmla="*/ 2012 h 17183"/>
                <a:gd name="connsiteX6" fmla="*/ 33792 w 69729"/>
                <a:gd name="connsiteY6" fmla="*/ 402 h 17183"/>
                <a:gd name="connsiteX7" fmla="*/ 26283 w 69729"/>
                <a:gd name="connsiteY7" fmla="*/ 402 h 17183"/>
                <a:gd name="connsiteX8" fmla="*/ 12337 w 69729"/>
                <a:gd name="connsiteY8" fmla="*/ 2012 h 17183"/>
                <a:gd name="connsiteX9" fmla="*/ 0 w 69729"/>
                <a:gd name="connsiteY9" fmla="*/ 7912 h 17183"/>
                <a:gd name="connsiteX10" fmla="*/ 2146 w 69729"/>
                <a:gd name="connsiteY10" fmla="*/ 7375 h 17183"/>
                <a:gd name="connsiteX11" fmla="*/ 28428 w 69729"/>
                <a:gd name="connsiteY11" fmla="*/ 5766 h 17183"/>
                <a:gd name="connsiteX12" fmla="*/ 40765 w 69729"/>
                <a:gd name="connsiteY12" fmla="*/ 10594 h 17183"/>
                <a:gd name="connsiteX13" fmla="*/ 56320 w 69729"/>
                <a:gd name="connsiteY13" fmla="*/ 15957 h 17183"/>
                <a:gd name="connsiteX14" fmla="*/ 68121 w 69729"/>
                <a:gd name="connsiteY14" fmla="*/ 14348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729" h="17183">
                  <a:moveTo>
                    <a:pt x="68121" y="14348"/>
                  </a:moveTo>
                  <a:cubicBezTo>
                    <a:pt x="68657" y="12739"/>
                    <a:pt x="69193" y="11130"/>
                    <a:pt x="69730" y="9521"/>
                  </a:cubicBezTo>
                  <a:cubicBezTo>
                    <a:pt x="69730" y="8984"/>
                    <a:pt x="69730" y="8448"/>
                    <a:pt x="69730" y="8448"/>
                  </a:cubicBezTo>
                  <a:cubicBezTo>
                    <a:pt x="69193" y="7912"/>
                    <a:pt x="68657" y="7375"/>
                    <a:pt x="67584" y="7375"/>
                  </a:cubicBezTo>
                  <a:cubicBezTo>
                    <a:pt x="60611" y="6303"/>
                    <a:pt x="53638" y="4693"/>
                    <a:pt x="46665" y="3621"/>
                  </a:cubicBezTo>
                  <a:cubicBezTo>
                    <a:pt x="44520" y="3084"/>
                    <a:pt x="42374" y="2548"/>
                    <a:pt x="39692" y="2012"/>
                  </a:cubicBezTo>
                  <a:cubicBezTo>
                    <a:pt x="37547" y="1475"/>
                    <a:pt x="35938" y="402"/>
                    <a:pt x="33792" y="402"/>
                  </a:cubicBezTo>
                  <a:cubicBezTo>
                    <a:pt x="31110" y="-134"/>
                    <a:pt x="28965" y="-134"/>
                    <a:pt x="26283" y="402"/>
                  </a:cubicBezTo>
                  <a:cubicBezTo>
                    <a:pt x="21455" y="939"/>
                    <a:pt x="17164" y="939"/>
                    <a:pt x="12337" y="2012"/>
                  </a:cubicBezTo>
                  <a:cubicBezTo>
                    <a:pt x="8046" y="3084"/>
                    <a:pt x="3755" y="5230"/>
                    <a:pt x="0" y="7912"/>
                  </a:cubicBezTo>
                  <a:cubicBezTo>
                    <a:pt x="536" y="7912"/>
                    <a:pt x="1609" y="7912"/>
                    <a:pt x="2146" y="7375"/>
                  </a:cubicBezTo>
                  <a:cubicBezTo>
                    <a:pt x="10728" y="4693"/>
                    <a:pt x="19846" y="3084"/>
                    <a:pt x="28428" y="5766"/>
                  </a:cubicBezTo>
                  <a:cubicBezTo>
                    <a:pt x="32719" y="6839"/>
                    <a:pt x="36474" y="8984"/>
                    <a:pt x="40765" y="10594"/>
                  </a:cubicBezTo>
                  <a:cubicBezTo>
                    <a:pt x="45593" y="12739"/>
                    <a:pt x="50956" y="14348"/>
                    <a:pt x="56320" y="15957"/>
                  </a:cubicBezTo>
                  <a:cubicBezTo>
                    <a:pt x="61148" y="16494"/>
                    <a:pt x="65975" y="19176"/>
                    <a:pt x="68121" y="14348"/>
                  </a:cubicBezTo>
                  <a:close/>
                </a:path>
              </a:pathLst>
            </a:custGeom>
            <a:solidFill>
              <a:srgbClr val="231F20"/>
            </a:solidFill>
            <a:ln w="5348"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BCACC0AE-F364-4F56-A7DF-C65BD22E25D3}"/>
                </a:ext>
              </a:extLst>
            </p:cNvPr>
            <p:cNvSpPr/>
            <p:nvPr/>
          </p:nvSpPr>
          <p:spPr>
            <a:xfrm>
              <a:off x="1152625" y="2877063"/>
              <a:ext cx="45592" cy="21157"/>
            </a:xfrm>
            <a:custGeom>
              <a:avLst/>
              <a:gdLst>
                <a:gd name="connsiteX0" fmla="*/ 45593 w 45592"/>
                <a:gd name="connsiteY0" fmla="*/ 8097 h 21157"/>
                <a:gd name="connsiteX1" fmla="*/ 21992 w 45592"/>
                <a:gd name="connsiteY1" fmla="*/ 51 h 21157"/>
                <a:gd name="connsiteX2" fmla="*/ 16092 w 45592"/>
                <a:gd name="connsiteY2" fmla="*/ 1124 h 21157"/>
                <a:gd name="connsiteX3" fmla="*/ 0 w 45592"/>
                <a:gd name="connsiteY3" fmla="*/ 5951 h 21157"/>
                <a:gd name="connsiteX4" fmla="*/ 4291 w 45592"/>
                <a:gd name="connsiteY4" fmla="*/ 6488 h 21157"/>
                <a:gd name="connsiteX5" fmla="*/ 536 w 45592"/>
                <a:gd name="connsiteY5" fmla="*/ 17752 h 21157"/>
                <a:gd name="connsiteX6" fmla="*/ 1609 w 45592"/>
                <a:gd name="connsiteY6" fmla="*/ 16143 h 21157"/>
                <a:gd name="connsiteX7" fmla="*/ 11800 w 45592"/>
                <a:gd name="connsiteY7" fmla="*/ 20434 h 21157"/>
                <a:gd name="connsiteX8" fmla="*/ 39692 w 45592"/>
                <a:gd name="connsiteY8" fmla="*/ 17215 h 21157"/>
                <a:gd name="connsiteX9" fmla="*/ 40229 w 45592"/>
                <a:gd name="connsiteY9" fmla="*/ 11852 h 21157"/>
                <a:gd name="connsiteX10" fmla="*/ 45593 w 45592"/>
                <a:gd name="connsiteY10" fmla="*/ 8097 h 21157"/>
                <a:gd name="connsiteX11" fmla="*/ 38620 w 45592"/>
                <a:gd name="connsiteY11" fmla="*/ 11852 h 21157"/>
                <a:gd name="connsiteX12" fmla="*/ 34865 w 45592"/>
                <a:gd name="connsiteY12" fmla="*/ 15606 h 21157"/>
                <a:gd name="connsiteX13" fmla="*/ 30038 w 45592"/>
                <a:gd name="connsiteY13" fmla="*/ 17215 h 21157"/>
                <a:gd name="connsiteX14" fmla="*/ 12873 w 45592"/>
                <a:gd name="connsiteY14" fmla="*/ 18288 h 21157"/>
                <a:gd name="connsiteX15" fmla="*/ 9655 w 45592"/>
                <a:gd name="connsiteY15" fmla="*/ 17215 h 21157"/>
                <a:gd name="connsiteX16" fmla="*/ 6437 w 45592"/>
                <a:gd name="connsiteY16" fmla="*/ 16143 h 21157"/>
                <a:gd name="connsiteX17" fmla="*/ 5900 w 45592"/>
                <a:gd name="connsiteY17" fmla="*/ 16143 h 21157"/>
                <a:gd name="connsiteX18" fmla="*/ 4827 w 45592"/>
                <a:gd name="connsiteY18" fmla="*/ 15606 h 21157"/>
                <a:gd name="connsiteX19" fmla="*/ 2682 w 45592"/>
                <a:gd name="connsiteY19" fmla="*/ 13997 h 21157"/>
                <a:gd name="connsiteX20" fmla="*/ 6973 w 45592"/>
                <a:gd name="connsiteY20" fmla="*/ 5951 h 21157"/>
                <a:gd name="connsiteX21" fmla="*/ 8582 w 45592"/>
                <a:gd name="connsiteY21" fmla="*/ 4879 h 21157"/>
                <a:gd name="connsiteX22" fmla="*/ 10728 w 45592"/>
                <a:gd name="connsiteY22" fmla="*/ 4342 h 21157"/>
                <a:gd name="connsiteX23" fmla="*/ 11800 w 45592"/>
                <a:gd name="connsiteY23" fmla="*/ 4342 h 21157"/>
                <a:gd name="connsiteX24" fmla="*/ 13946 w 45592"/>
                <a:gd name="connsiteY24" fmla="*/ 4342 h 21157"/>
                <a:gd name="connsiteX25" fmla="*/ 16628 w 45592"/>
                <a:gd name="connsiteY25" fmla="*/ 3806 h 21157"/>
                <a:gd name="connsiteX26" fmla="*/ 19846 w 45592"/>
                <a:gd name="connsiteY26" fmla="*/ 3806 h 21157"/>
                <a:gd name="connsiteX27" fmla="*/ 20383 w 45592"/>
                <a:gd name="connsiteY27" fmla="*/ 3806 h 21157"/>
                <a:gd name="connsiteX28" fmla="*/ 21992 w 45592"/>
                <a:gd name="connsiteY28" fmla="*/ 3806 h 21157"/>
                <a:gd name="connsiteX29" fmla="*/ 23065 w 45592"/>
                <a:gd name="connsiteY29" fmla="*/ 3806 h 21157"/>
                <a:gd name="connsiteX30" fmla="*/ 24137 w 45592"/>
                <a:gd name="connsiteY30" fmla="*/ 3806 h 21157"/>
                <a:gd name="connsiteX31" fmla="*/ 24674 w 45592"/>
                <a:gd name="connsiteY31" fmla="*/ 3806 h 21157"/>
                <a:gd name="connsiteX32" fmla="*/ 25210 w 45592"/>
                <a:gd name="connsiteY32" fmla="*/ 3806 h 21157"/>
                <a:gd name="connsiteX33" fmla="*/ 26283 w 45592"/>
                <a:gd name="connsiteY33" fmla="*/ 3806 h 21157"/>
                <a:gd name="connsiteX34" fmla="*/ 27892 w 45592"/>
                <a:gd name="connsiteY34" fmla="*/ 4342 h 21157"/>
                <a:gd name="connsiteX35" fmla="*/ 27892 w 45592"/>
                <a:gd name="connsiteY35" fmla="*/ 4342 h 21157"/>
                <a:gd name="connsiteX36" fmla="*/ 29501 w 45592"/>
                <a:gd name="connsiteY36" fmla="*/ 4879 h 21157"/>
                <a:gd name="connsiteX37" fmla="*/ 29501 w 45592"/>
                <a:gd name="connsiteY37" fmla="*/ 4879 h 21157"/>
                <a:gd name="connsiteX38" fmla="*/ 31110 w 45592"/>
                <a:gd name="connsiteY38" fmla="*/ 5415 h 21157"/>
                <a:gd name="connsiteX39" fmla="*/ 32719 w 45592"/>
                <a:gd name="connsiteY39" fmla="*/ 6488 h 21157"/>
                <a:gd name="connsiteX40" fmla="*/ 33792 w 45592"/>
                <a:gd name="connsiteY40" fmla="*/ 7024 h 21157"/>
                <a:gd name="connsiteX41" fmla="*/ 34329 w 45592"/>
                <a:gd name="connsiteY41" fmla="*/ 7560 h 21157"/>
                <a:gd name="connsiteX42" fmla="*/ 34865 w 45592"/>
                <a:gd name="connsiteY42" fmla="*/ 7560 h 21157"/>
                <a:gd name="connsiteX43" fmla="*/ 35938 w 45592"/>
                <a:gd name="connsiteY43" fmla="*/ 8097 h 21157"/>
                <a:gd name="connsiteX44" fmla="*/ 37010 w 45592"/>
                <a:gd name="connsiteY44" fmla="*/ 8633 h 21157"/>
                <a:gd name="connsiteX45" fmla="*/ 38620 w 45592"/>
                <a:gd name="connsiteY45" fmla="*/ 11852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592" h="21157">
                  <a:moveTo>
                    <a:pt x="45593" y="8097"/>
                  </a:moveTo>
                  <a:cubicBezTo>
                    <a:pt x="38620" y="3269"/>
                    <a:pt x="30574" y="-485"/>
                    <a:pt x="21992" y="51"/>
                  </a:cubicBezTo>
                  <a:cubicBezTo>
                    <a:pt x="19846" y="51"/>
                    <a:pt x="18237" y="588"/>
                    <a:pt x="16092" y="1124"/>
                  </a:cubicBezTo>
                  <a:cubicBezTo>
                    <a:pt x="10728" y="2197"/>
                    <a:pt x="5364" y="3806"/>
                    <a:pt x="0" y="5951"/>
                  </a:cubicBezTo>
                  <a:cubicBezTo>
                    <a:pt x="1073" y="5951"/>
                    <a:pt x="3218" y="5951"/>
                    <a:pt x="4291" y="6488"/>
                  </a:cubicBezTo>
                  <a:cubicBezTo>
                    <a:pt x="2146" y="9706"/>
                    <a:pt x="0" y="13997"/>
                    <a:pt x="536" y="17752"/>
                  </a:cubicBezTo>
                  <a:cubicBezTo>
                    <a:pt x="1073" y="17215"/>
                    <a:pt x="1073" y="16679"/>
                    <a:pt x="1609" y="16143"/>
                  </a:cubicBezTo>
                  <a:cubicBezTo>
                    <a:pt x="4291" y="18825"/>
                    <a:pt x="8046" y="19897"/>
                    <a:pt x="11800" y="20434"/>
                  </a:cubicBezTo>
                  <a:cubicBezTo>
                    <a:pt x="20919" y="22043"/>
                    <a:pt x="31110" y="20970"/>
                    <a:pt x="39692" y="17215"/>
                  </a:cubicBezTo>
                  <a:cubicBezTo>
                    <a:pt x="40229" y="15606"/>
                    <a:pt x="40229" y="13461"/>
                    <a:pt x="40229" y="11852"/>
                  </a:cubicBezTo>
                  <a:cubicBezTo>
                    <a:pt x="42374" y="10779"/>
                    <a:pt x="43983" y="9706"/>
                    <a:pt x="45593" y="8097"/>
                  </a:cubicBezTo>
                  <a:close/>
                  <a:moveTo>
                    <a:pt x="38620" y="11852"/>
                  </a:moveTo>
                  <a:cubicBezTo>
                    <a:pt x="38083" y="13461"/>
                    <a:pt x="36474" y="14534"/>
                    <a:pt x="34865" y="15606"/>
                  </a:cubicBezTo>
                  <a:cubicBezTo>
                    <a:pt x="33256" y="16679"/>
                    <a:pt x="31647" y="16679"/>
                    <a:pt x="30038" y="17215"/>
                  </a:cubicBezTo>
                  <a:cubicBezTo>
                    <a:pt x="24137" y="18288"/>
                    <a:pt x="18237" y="19897"/>
                    <a:pt x="12873" y="18288"/>
                  </a:cubicBezTo>
                  <a:cubicBezTo>
                    <a:pt x="11800" y="18288"/>
                    <a:pt x="10728" y="17752"/>
                    <a:pt x="9655" y="17215"/>
                  </a:cubicBezTo>
                  <a:cubicBezTo>
                    <a:pt x="8582" y="16679"/>
                    <a:pt x="7509" y="16143"/>
                    <a:pt x="6437" y="16143"/>
                  </a:cubicBezTo>
                  <a:cubicBezTo>
                    <a:pt x="6437" y="16143"/>
                    <a:pt x="5900" y="16143"/>
                    <a:pt x="5900" y="16143"/>
                  </a:cubicBezTo>
                  <a:cubicBezTo>
                    <a:pt x="5364" y="16143"/>
                    <a:pt x="5364" y="15606"/>
                    <a:pt x="4827" y="15606"/>
                  </a:cubicBezTo>
                  <a:cubicBezTo>
                    <a:pt x="3755" y="15070"/>
                    <a:pt x="2682" y="14534"/>
                    <a:pt x="2682" y="13997"/>
                  </a:cubicBezTo>
                  <a:cubicBezTo>
                    <a:pt x="2682" y="13461"/>
                    <a:pt x="6437" y="7024"/>
                    <a:pt x="6973" y="5951"/>
                  </a:cubicBezTo>
                  <a:cubicBezTo>
                    <a:pt x="7509" y="5415"/>
                    <a:pt x="8046" y="4879"/>
                    <a:pt x="8582" y="4879"/>
                  </a:cubicBezTo>
                  <a:cubicBezTo>
                    <a:pt x="9119" y="4342"/>
                    <a:pt x="9655" y="4342"/>
                    <a:pt x="10728" y="4342"/>
                  </a:cubicBezTo>
                  <a:cubicBezTo>
                    <a:pt x="11264" y="4342"/>
                    <a:pt x="11800" y="4342"/>
                    <a:pt x="11800" y="4342"/>
                  </a:cubicBezTo>
                  <a:cubicBezTo>
                    <a:pt x="12337" y="4342"/>
                    <a:pt x="13410" y="4342"/>
                    <a:pt x="13946" y="4342"/>
                  </a:cubicBezTo>
                  <a:cubicBezTo>
                    <a:pt x="15019" y="4342"/>
                    <a:pt x="15555" y="4342"/>
                    <a:pt x="16628" y="3806"/>
                  </a:cubicBezTo>
                  <a:cubicBezTo>
                    <a:pt x="17701" y="3806"/>
                    <a:pt x="18773" y="3806"/>
                    <a:pt x="19846" y="3806"/>
                  </a:cubicBezTo>
                  <a:lnTo>
                    <a:pt x="20383" y="3806"/>
                  </a:lnTo>
                  <a:cubicBezTo>
                    <a:pt x="20919" y="3806"/>
                    <a:pt x="21455" y="3806"/>
                    <a:pt x="21992" y="3806"/>
                  </a:cubicBezTo>
                  <a:cubicBezTo>
                    <a:pt x="22528" y="3806"/>
                    <a:pt x="23065" y="3806"/>
                    <a:pt x="23065" y="3806"/>
                  </a:cubicBezTo>
                  <a:cubicBezTo>
                    <a:pt x="23601" y="3806"/>
                    <a:pt x="23601" y="3806"/>
                    <a:pt x="24137" y="3806"/>
                  </a:cubicBezTo>
                  <a:cubicBezTo>
                    <a:pt x="24137" y="3806"/>
                    <a:pt x="24674" y="3806"/>
                    <a:pt x="24674" y="3806"/>
                  </a:cubicBezTo>
                  <a:cubicBezTo>
                    <a:pt x="24674" y="3806"/>
                    <a:pt x="25210" y="3806"/>
                    <a:pt x="25210" y="3806"/>
                  </a:cubicBezTo>
                  <a:cubicBezTo>
                    <a:pt x="25746" y="3806"/>
                    <a:pt x="25746" y="3806"/>
                    <a:pt x="26283" y="3806"/>
                  </a:cubicBezTo>
                  <a:cubicBezTo>
                    <a:pt x="26819" y="3806"/>
                    <a:pt x="27356" y="4342"/>
                    <a:pt x="27892" y="4342"/>
                  </a:cubicBezTo>
                  <a:cubicBezTo>
                    <a:pt x="27892" y="4342"/>
                    <a:pt x="27892" y="4342"/>
                    <a:pt x="27892" y="4342"/>
                  </a:cubicBezTo>
                  <a:cubicBezTo>
                    <a:pt x="28428" y="4342"/>
                    <a:pt x="28965" y="4879"/>
                    <a:pt x="29501" y="4879"/>
                  </a:cubicBezTo>
                  <a:cubicBezTo>
                    <a:pt x="29501" y="4879"/>
                    <a:pt x="29501" y="4879"/>
                    <a:pt x="29501" y="4879"/>
                  </a:cubicBezTo>
                  <a:cubicBezTo>
                    <a:pt x="30038" y="4879"/>
                    <a:pt x="30574" y="5415"/>
                    <a:pt x="31110" y="5415"/>
                  </a:cubicBezTo>
                  <a:cubicBezTo>
                    <a:pt x="31647" y="5415"/>
                    <a:pt x="32183" y="5951"/>
                    <a:pt x="32719" y="6488"/>
                  </a:cubicBezTo>
                  <a:cubicBezTo>
                    <a:pt x="33256" y="6488"/>
                    <a:pt x="33256" y="7024"/>
                    <a:pt x="33792" y="7024"/>
                  </a:cubicBezTo>
                  <a:cubicBezTo>
                    <a:pt x="33792" y="7024"/>
                    <a:pt x="34329" y="7024"/>
                    <a:pt x="34329" y="7560"/>
                  </a:cubicBezTo>
                  <a:cubicBezTo>
                    <a:pt x="34329" y="7560"/>
                    <a:pt x="34329" y="7560"/>
                    <a:pt x="34865" y="7560"/>
                  </a:cubicBezTo>
                  <a:cubicBezTo>
                    <a:pt x="35401" y="7560"/>
                    <a:pt x="35401" y="8097"/>
                    <a:pt x="35938" y="8097"/>
                  </a:cubicBezTo>
                  <a:cubicBezTo>
                    <a:pt x="36474" y="8097"/>
                    <a:pt x="36474" y="8633"/>
                    <a:pt x="37010" y="8633"/>
                  </a:cubicBezTo>
                  <a:cubicBezTo>
                    <a:pt x="38620" y="10242"/>
                    <a:pt x="38620" y="10779"/>
                    <a:pt x="38620" y="11852"/>
                  </a:cubicBezTo>
                  <a:close/>
                </a:path>
              </a:pathLst>
            </a:custGeom>
            <a:solidFill>
              <a:srgbClr val="CF9E76"/>
            </a:solidFill>
            <a:ln w="5348"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87EBFEE6-4699-4FC6-B14E-CB0325D35D62}"/>
                </a:ext>
              </a:extLst>
            </p:cNvPr>
            <p:cNvSpPr/>
            <p:nvPr/>
          </p:nvSpPr>
          <p:spPr>
            <a:xfrm>
              <a:off x="1155306" y="2880332"/>
              <a:ext cx="36080" cy="15699"/>
            </a:xfrm>
            <a:custGeom>
              <a:avLst/>
              <a:gdLst>
                <a:gd name="connsiteX0" fmla="*/ 35938 w 36080"/>
                <a:gd name="connsiteY0" fmla="*/ 8582 h 15699"/>
                <a:gd name="connsiteX1" fmla="*/ 32183 w 36080"/>
                <a:gd name="connsiteY1" fmla="*/ 12337 h 15699"/>
                <a:gd name="connsiteX2" fmla="*/ 27356 w 36080"/>
                <a:gd name="connsiteY2" fmla="*/ 13946 h 15699"/>
                <a:gd name="connsiteX3" fmla="*/ 10191 w 36080"/>
                <a:gd name="connsiteY3" fmla="*/ 15019 h 15699"/>
                <a:gd name="connsiteX4" fmla="*/ 3755 w 36080"/>
                <a:gd name="connsiteY4" fmla="*/ 12873 h 15699"/>
                <a:gd name="connsiteX5" fmla="*/ 0 w 36080"/>
                <a:gd name="connsiteY5" fmla="*/ 10191 h 15699"/>
                <a:gd name="connsiteX6" fmla="*/ 4291 w 36080"/>
                <a:gd name="connsiteY6" fmla="*/ 2146 h 15699"/>
                <a:gd name="connsiteX7" fmla="*/ 5900 w 36080"/>
                <a:gd name="connsiteY7" fmla="*/ 1073 h 15699"/>
                <a:gd name="connsiteX8" fmla="*/ 8046 w 36080"/>
                <a:gd name="connsiteY8" fmla="*/ 536 h 15699"/>
                <a:gd name="connsiteX9" fmla="*/ 9119 w 36080"/>
                <a:gd name="connsiteY9" fmla="*/ 536 h 15699"/>
                <a:gd name="connsiteX10" fmla="*/ 13946 w 36080"/>
                <a:gd name="connsiteY10" fmla="*/ 0 h 15699"/>
                <a:gd name="connsiteX11" fmla="*/ 17701 w 36080"/>
                <a:gd name="connsiteY11" fmla="*/ 0 h 15699"/>
                <a:gd name="connsiteX12" fmla="*/ 24137 w 36080"/>
                <a:gd name="connsiteY12" fmla="*/ 1073 h 15699"/>
                <a:gd name="connsiteX13" fmla="*/ 27892 w 36080"/>
                <a:gd name="connsiteY13" fmla="*/ 2146 h 15699"/>
                <a:gd name="connsiteX14" fmla="*/ 34329 w 36080"/>
                <a:gd name="connsiteY14" fmla="*/ 5900 h 15699"/>
                <a:gd name="connsiteX15" fmla="*/ 35938 w 36080"/>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080" h="15699">
                  <a:moveTo>
                    <a:pt x="35938" y="8582"/>
                  </a:moveTo>
                  <a:cubicBezTo>
                    <a:pt x="35401" y="10191"/>
                    <a:pt x="33792" y="11264"/>
                    <a:pt x="32183" y="12337"/>
                  </a:cubicBezTo>
                  <a:cubicBezTo>
                    <a:pt x="30574" y="13410"/>
                    <a:pt x="28965" y="13410"/>
                    <a:pt x="27356" y="13946"/>
                  </a:cubicBezTo>
                  <a:cubicBezTo>
                    <a:pt x="21455" y="15019"/>
                    <a:pt x="15555" y="16628"/>
                    <a:pt x="10191" y="15019"/>
                  </a:cubicBezTo>
                  <a:cubicBezTo>
                    <a:pt x="8046" y="14482"/>
                    <a:pt x="5900" y="13410"/>
                    <a:pt x="3755" y="12873"/>
                  </a:cubicBezTo>
                  <a:cubicBezTo>
                    <a:pt x="2682" y="12337"/>
                    <a:pt x="536" y="10728"/>
                    <a:pt x="0" y="10191"/>
                  </a:cubicBezTo>
                  <a:cubicBezTo>
                    <a:pt x="0" y="9655"/>
                    <a:pt x="3755" y="3218"/>
                    <a:pt x="4291" y="2146"/>
                  </a:cubicBezTo>
                  <a:cubicBezTo>
                    <a:pt x="4827" y="1609"/>
                    <a:pt x="5364" y="1073"/>
                    <a:pt x="5900" y="1073"/>
                  </a:cubicBezTo>
                  <a:cubicBezTo>
                    <a:pt x="6437" y="536"/>
                    <a:pt x="6973" y="536"/>
                    <a:pt x="8046" y="536"/>
                  </a:cubicBezTo>
                  <a:cubicBezTo>
                    <a:pt x="8582" y="536"/>
                    <a:pt x="9119" y="536"/>
                    <a:pt x="9119" y="536"/>
                  </a:cubicBezTo>
                  <a:cubicBezTo>
                    <a:pt x="10728" y="536"/>
                    <a:pt x="12337" y="0"/>
                    <a:pt x="13946" y="0"/>
                  </a:cubicBezTo>
                  <a:cubicBezTo>
                    <a:pt x="15019" y="0"/>
                    <a:pt x="16628" y="0"/>
                    <a:pt x="17701" y="0"/>
                  </a:cubicBezTo>
                  <a:cubicBezTo>
                    <a:pt x="19846" y="0"/>
                    <a:pt x="21992" y="536"/>
                    <a:pt x="24137" y="1073"/>
                  </a:cubicBezTo>
                  <a:cubicBezTo>
                    <a:pt x="25210" y="1609"/>
                    <a:pt x="26819" y="1609"/>
                    <a:pt x="27892" y="2146"/>
                  </a:cubicBezTo>
                  <a:cubicBezTo>
                    <a:pt x="30038" y="3218"/>
                    <a:pt x="32183" y="4291"/>
                    <a:pt x="34329" y="5900"/>
                  </a:cubicBezTo>
                  <a:cubicBezTo>
                    <a:pt x="35401" y="6437"/>
                    <a:pt x="36474" y="6973"/>
                    <a:pt x="35938" y="8582"/>
                  </a:cubicBezTo>
                  <a:close/>
                </a:path>
              </a:pathLst>
            </a:custGeom>
            <a:solidFill>
              <a:srgbClr val="FFFFFF"/>
            </a:solidFill>
            <a:ln w="5348"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045A1422-BB05-490E-9298-401148CB0106}"/>
                </a:ext>
              </a:extLst>
            </p:cNvPr>
            <p:cNvSpPr/>
            <p:nvPr/>
          </p:nvSpPr>
          <p:spPr>
            <a:xfrm>
              <a:off x="1163889" y="2880332"/>
              <a:ext cx="19309" cy="13945"/>
            </a:xfrm>
            <a:custGeom>
              <a:avLst/>
              <a:gdLst>
                <a:gd name="connsiteX0" fmla="*/ 19310 w 19309"/>
                <a:gd name="connsiteY0" fmla="*/ 4291 h 13945"/>
                <a:gd name="connsiteX1" fmla="*/ 9655 w 19309"/>
                <a:gd name="connsiteY1" fmla="*/ 13946 h 13945"/>
                <a:gd name="connsiteX2" fmla="*/ 0 w 19309"/>
                <a:gd name="connsiteY2" fmla="*/ 4291 h 13945"/>
                <a:gd name="connsiteX3" fmla="*/ 536 w 19309"/>
                <a:gd name="connsiteY3" fmla="*/ 536 h 13945"/>
                <a:gd name="connsiteX4" fmla="*/ 5364 w 19309"/>
                <a:gd name="connsiteY4" fmla="*/ 0 h 13945"/>
                <a:gd name="connsiteX5" fmla="*/ 9119 w 19309"/>
                <a:gd name="connsiteY5" fmla="*/ 0 h 13945"/>
                <a:gd name="connsiteX6" fmla="*/ 15555 w 19309"/>
                <a:gd name="connsiteY6" fmla="*/ 1073 h 13945"/>
                <a:gd name="connsiteX7" fmla="*/ 19310 w 19309"/>
                <a:gd name="connsiteY7" fmla="*/ 2146 h 13945"/>
                <a:gd name="connsiteX8" fmla="*/ 1931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19310" y="4291"/>
                  </a:moveTo>
                  <a:cubicBezTo>
                    <a:pt x="19310" y="9655"/>
                    <a:pt x="15019" y="13946"/>
                    <a:pt x="9655" y="13946"/>
                  </a:cubicBezTo>
                  <a:cubicBezTo>
                    <a:pt x="4291" y="13946"/>
                    <a:pt x="0" y="9655"/>
                    <a:pt x="0" y="4291"/>
                  </a:cubicBezTo>
                  <a:cubicBezTo>
                    <a:pt x="0" y="3218"/>
                    <a:pt x="0" y="1609"/>
                    <a:pt x="536" y="536"/>
                  </a:cubicBezTo>
                  <a:cubicBezTo>
                    <a:pt x="2146" y="536"/>
                    <a:pt x="3755" y="0"/>
                    <a:pt x="5364" y="0"/>
                  </a:cubicBezTo>
                  <a:cubicBezTo>
                    <a:pt x="6437" y="0"/>
                    <a:pt x="8046" y="0"/>
                    <a:pt x="9119" y="0"/>
                  </a:cubicBezTo>
                  <a:cubicBezTo>
                    <a:pt x="11264" y="0"/>
                    <a:pt x="13410" y="536"/>
                    <a:pt x="15555" y="1073"/>
                  </a:cubicBezTo>
                  <a:cubicBezTo>
                    <a:pt x="16628" y="1609"/>
                    <a:pt x="18237" y="1609"/>
                    <a:pt x="19310" y="2146"/>
                  </a:cubicBezTo>
                  <a:cubicBezTo>
                    <a:pt x="19310" y="2682"/>
                    <a:pt x="19310" y="3218"/>
                    <a:pt x="1931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12D1676-C6B9-4251-9E94-B2C890A51C1A}"/>
                </a:ext>
              </a:extLst>
            </p:cNvPr>
            <p:cNvSpPr/>
            <p:nvPr/>
          </p:nvSpPr>
          <p:spPr>
            <a:xfrm>
              <a:off x="1170325"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1F2C713-7283-4FF8-B27A-6974A155998D}"/>
                </a:ext>
              </a:extLst>
            </p:cNvPr>
            <p:cNvSpPr/>
            <p:nvPr/>
          </p:nvSpPr>
          <p:spPr>
            <a:xfrm>
              <a:off x="1174080" y="2881051"/>
              <a:ext cx="4827" cy="5717"/>
            </a:xfrm>
            <a:custGeom>
              <a:avLst/>
              <a:gdLst>
                <a:gd name="connsiteX0" fmla="*/ 536 w 4827"/>
                <a:gd name="connsiteY0" fmla="*/ 1963 h 5717"/>
                <a:gd name="connsiteX1" fmla="*/ 0 w 4827"/>
                <a:gd name="connsiteY1" fmla="*/ 4108 h 5717"/>
                <a:gd name="connsiteX2" fmla="*/ 1609 w 4827"/>
                <a:gd name="connsiteY2" fmla="*/ 5718 h 5717"/>
                <a:gd name="connsiteX3" fmla="*/ 3755 w 4827"/>
                <a:gd name="connsiteY3" fmla="*/ 4645 h 5717"/>
                <a:gd name="connsiteX4" fmla="*/ 4827 w 4827"/>
                <a:gd name="connsiteY4" fmla="*/ 2499 h 5717"/>
                <a:gd name="connsiteX5" fmla="*/ 3755 w 4827"/>
                <a:gd name="connsiteY5" fmla="*/ 354 h 5717"/>
                <a:gd name="connsiteX6" fmla="*/ 536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536" y="1963"/>
                  </a:moveTo>
                  <a:cubicBezTo>
                    <a:pt x="0" y="2499"/>
                    <a:pt x="0" y="3572"/>
                    <a:pt x="0" y="4108"/>
                  </a:cubicBezTo>
                  <a:cubicBezTo>
                    <a:pt x="0" y="4645"/>
                    <a:pt x="1073" y="5718"/>
                    <a:pt x="1609" y="5718"/>
                  </a:cubicBezTo>
                  <a:cubicBezTo>
                    <a:pt x="2682" y="5718"/>
                    <a:pt x="3218" y="5181"/>
                    <a:pt x="3755" y="4645"/>
                  </a:cubicBezTo>
                  <a:cubicBezTo>
                    <a:pt x="4291" y="4108"/>
                    <a:pt x="4827" y="3036"/>
                    <a:pt x="4827" y="2499"/>
                  </a:cubicBezTo>
                  <a:cubicBezTo>
                    <a:pt x="4827" y="1427"/>
                    <a:pt x="4291" y="890"/>
                    <a:pt x="3755" y="354"/>
                  </a:cubicBezTo>
                  <a:cubicBezTo>
                    <a:pt x="2682" y="-719"/>
                    <a:pt x="1073" y="890"/>
                    <a:pt x="536" y="1963"/>
                  </a:cubicBezTo>
                  <a:close/>
                </a:path>
              </a:pathLst>
            </a:custGeom>
            <a:solidFill>
              <a:srgbClr val="F1F2F2"/>
            </a:solidFill>
            <a:ln w="5348"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ECB08EB-A549-428B-9A2B-A9C0A8754DA1}"/>
                </a:ext>
              </a:extLst>
            </p:cNvPr>
            <p:cNvSpPr/>
            <p:nvPr/>
          </p:nvSpPr>
          <p:spPr>
            <a:xfrm>
              <a:off x="1055003" y="2876526"/>
              <a:ext cx="45592" cy="21157"/>
            </a:xfrm>
            <a:custGeom>
              <a:avLst/>
              <a:gdLst>
                <a:gd name="connsiteX0" fmla="*/ 45593 w 45592"/>
                <a:gd name="connsiteY0" fmla="*/ 5951 h 21157"/>
                <a:gd name="connsiteX1" fmla="*/ 29501 w 45592"/>
                <a:gd name="connsiteY1" fmla="*/ 1124 h 21157"/>
                <a:gd name="connsiteX2" fmla="*/ 23601 w 45592"/>
                <a:gd name="connsiteY2" fmla="*/ 51 h 21157"/>
                <a:gd name="connsiteX3" fmla="*/ 0 w 45592"/>
                <a:gd name="connsiteY3" fmla="*/ 8097 h 21157"/>
                <a:gd name="connsiteX4" fmla="*/ 4827 w 45592"/>
                <a:gd name="connsiteY4" fmla="*/ 11852 h 21157"/>
                <a:gd name="connsiteX5" fmla="*/ 5364 w 45592"/>
                <a:gd name="connsiteY5" fmla="*/ 17215 h 21157"/>
                <a:gd name="connsiteX6" fmla="*/ 33256 w 45592"/>
                <a:gd name="connsiteY6" fmla="*/ 20434 h 21157"/>
                <a:gd name="connsiteX7" fmla="*/ 43447 w 45592"/>
                <a:gd name="connsiteY7" fmla="*/ 16143 h 21157"/>
                <a:gd name="connsiteX8" fmla="*/ 44520 w 45592"/>
                <a:gd name="connsiteY8" fmla="*/ 17752 h 21157"/>
                <a:gd name="connsiteX9" fmla="*/ 40765 w 45592"/>
                <a:gd name="connsiteY9" fmla="*/ 6488 h 21157"/>
                <a:gd name="connsiteX10" fmla="*/ 45593 w 45592"/>
                <a:gd name="connsiteY10" fmla="*/ 5951 h 21157"/>
                <a:gd name="connsiteX11" fmla="*/ 41302 w 45592"/>
                <a:gd name="connsiteY11" fmla="*/ 11315 h 21157"/>
                <a:gd name="connsiteX12" fmla="*/ 41838 w 45592"/>
                <a:gd name="connsiteY12" fmla="*/ 12388 h 21157"/>
                <a:gd name="connsiteX13" fmla="*/ 42374 w 45592"/>
                <a:gd name="connsiteY13" fmla="*/ 13461 h 21157"/>
                <a:gd name="connsiteX14" fmla="*/ 42374 w 45592"/>
                <a:gd name="connsiteY14" fmla="*/ 13997 h 21157"/>
                <a:gd name="connsiteX15" fmla="*/ 42374 w 45592"/>
                <a:gd name="connsiteY15" fmla="*/ 14534 h 21157"/>
                <a:gd name="connsiteX16" fmla="*/ 42374 w 45592"/>
                <a:gd name="connsiteY16" fmla="*/ 14534 h 21157"/>
                <a:gd name="connsiteX17" fmla="*/ 42374 w 45592"/>
                <a:gd name="connsiteY17" fmla="*/ 14534 h 21157"/>
                <a:gd name="connsiteX18" fmla="*/ 42374 w 45592"/>
                <a:gd name="connsiteY18" fmla="*/ 14534 h 21157"/>
                <a:gd name="connsiteX19" fmla="*/ 41838 w 45592"/>
                <a:gd name="connsiteY19" fmla="*/ 15070 h 21157"/>
                <a:gd name="connsiteX20" fmla="*/ 41838 w 45592"/>
                <a:gd name="connsiteY20" fmla="*/ 15070 h 21157"/>
                <a:gd name="connsiteX21" fmla="*/ 41302 w 45592"/>
                <a:gd name="connsiteY21" fmla="*/ 15070 h 21157"/>
                <a:gd name="connsiteX22" fmla="*/ 40765 w 45592"/>
                <a:gd name="connsiteY22" fmla="*/ 15606 h 21157"/>
                <a:gd name="connsiteX23" fmla="*/ 40229 w 45592"/>
                <a:gd name="connsiteY23" fmla="*/ 16143 h 21157"/>
                <a:gd name="connsiteX24" fmla="*/ 39156 w 45592"/>
                <a:gd name="connsiteY24" fmla="*/ 16679 h 21157"/>
                <a:gd name="connsiteX25" fmla="*/ 38620 w 45592"/>
                <a:gd name="connsiteY25" fmla="*/ 16679 h 21157"/>
                <a:gd name="connsiteX26" fmla="*/ 35401 w 45592"/>
                <a:gd name="connsiteY26" fmla="*/ 17752 h 21157"/>
                <a:gd name="connsiteX27" fmla="*/ 32183 w 45592"/>
                <a:gd name="connsiteY27" fmla="*/ 18825 h 21157"/>
                <a:gd name="connsiteX28" fmla="*/ 14482 w 45592"/>
                <a:gd name="connsiteY28" fmla="*/ 17752 h 21157"/>
                <a:gd name="connsiteX29" fmla="*/ 9655 w 45592"/>
                <a:gd name="connsiteY29" fmla="*/ 16143 h 21157"/>
                <a:gd name="connsiteX30" fmla="*/ 6437 w 45592"/>
                <a:gd name="connsiteY30" fmla="*/ 12388 h 21157"/>
                <a:gd name="connsiteX31" fmla="*/ 6437 w 45592"/>
                <a:gd name="connsiteY31" fmla="*/ 10779 h 21157"/>
                <a:gd name="connsiteX32" fmla="*/ 6437 w 45592"/>
                <a:gd name="connsiteY32" fmla="*/ 10242 h 21157"/>
                <a:gd name="connsiteX33" fmla="*/ 6973 w 45592"/>
                <a:gd name="connsiteY33" fmla="*/ 9706 h 21157"/>
                <a:gd name="connsiteX34" fmla="*/ 7509 w 45592"/>
                <a:gd name="connsiteY34" fmla="*/ 9170 h 21157"/>
                <a:gd name="connsiteX35" fmla="*/ 8046 w 45592"/>
                <a:gd name="connsiteY35" fmla="*/ 9170 h 21157"/>
                <a:gd name="connsiteX36" fmla="*/ 8582 w 45592"/>
                <a:gd name="connsiteY36" fmla="*/ 8633 h 21157"/>
                <a:gd name="connsiteX37" fmla="*/ 9655 w 45592"/>
                <a:gd name="connsiteY37" fmla="*/ 8097 h 21157"/>
                <a:gd name="connsiteX38" fmla="*/ 10191 w 45592"/>
                <a:gd name="connsiteY38" fmla="*/ 7560 h 21157"/>
                <a:gd name="connsiteX39" fmla="*/ 11264 w 45592"/>
                <a:gd name="connsiteY39" fmla="*/ 7024 h 21157"/>
                <a:gd name="connsiteX40" fmla="*/ 12873 w 45592"/>
                <a:gd name="connsiteY40" fmla="*/ 5951 h 21157"/>
                <a:gd name="connsiteX41" fmla="*/ 14482 w 45592"/>
                <a:gd name="connsiteY41" fmla="*/ 5415 h 21157"/>
                <a:gd name="connsiteX42" fmla="*/ 14482 w 45592"/>
                <a:gd name="connsiteY42" fmla="*/ 5415 h 21157"/>
                <a:gd name="connsiteX43" fmla="*/ 16092 w 45592"/>
                <a:gd name="connsiteY43" fmla="*/ 4879 h 21157"/>
                <a:gd name="connsiteX44" fmla="*/ 16092 w 45592"/>
                <a:gd name="connsiteY44" fmla="*/ 4879 h 21157"/>
                <a:gd name="connsiteX45" fmla="*/ 16628 w 45592"/>
                <a:gd name="connsiteY45" fmla="*/ 4879 h 21157"/>
                <a:gd name="connsiteX46" fmla="*/ 17701 w 45592"/>
                <a:gd name="connsiteY46" fmla="*/ 4342 h 21157"/>
                <a:gd name="connsiteX47" fmla="*/ 18773 w 45592"/>
                <a:gd name="connsiteY47" fmla="*/ 4342 h 21157"/>
                <a:gd name="connsiteX48" fmla="*/ 19310 w 45592"/>
                <a:gd name="connsiteY48" fmla="*/ 4342 h 21157"/>
                <a:gd name="connsiteX49" fmla="*/ 19846 w 45592"/>
                <a:gd name="connsiteY49" fmla="*/ 4342 h 21157"/>
                <a:gd name="connsiteX50" fmla="*/ 20919 w 45592"/>
                <a:gd name="connsiteY50" fmla="*/ 4342 h 21157"/>
                <a:gd name="connsiteX51" fmla="*/ 21992 w 45592"/>
                <a:gd name="connsiteY51" fmla="*/ 4342 h 21157"/>
                <a:gd name="connsiteX52" fmla="*/ 23601 w 45592"/>
                <a:gd name="connsiteY52" fmla="*/ 4342 h 21157"/>
                <a:gd name="connsiteX53" fmla="*/ 24137 w 45592"/>
                <a:gd name="connsiteY53" fmla="*/ 4342 h 21157"/>
                <a:gd name="connsiteX54" fmla="*/ 27356 w 45592"/>
                <a:gd name="connsiteY54" fmla="*/ 4342 h 21157"/>
                <a:gd name="connsiteX55" fmla="*/ 32183 w 45592"/>
                <a:gd name="connsiteY55" fmla="*/ 4879 h 21157"/>
                <a:gd name="connsiteX56" fmla="*/ 33256 w 45592"/>
                <a:gd name="connsiteY56" fmla="*/ 4879 h 21157"/>
                <a:gd name="connsiteX57" fmla="*/ 35401 w 45592"/>
                <a:gd name="connsiteY57" fmla="*/ 5415 h 21157"/>
                <a:gd name="connsiteX58" fmla="*/ 37010 w 45592"/>
                <a:gd name="connsiteY58" fmla="*/ 6488 h 21157"/>
                <a:gd name="connsiteX59" fmla="*/ 37547 w 45592"/>
                <a:gd name="connsiteY59" fmla="*/ 7560 h 21157"/>
                <a:gd name="connsiteX60" fmla="*/ 38083 w 45592"/>
                <a:gd name="connsiteY60" fmla="*/ 8633 h 21157"/>
                <a:gd name="connsiteX61" fmla="*/ 41302 w 45592"/>
                <a:gd name="connsiteY61" fmla="*/ 11315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5592" h="21157">
                  <a:moveTo>
                    <a:pt x="45593" y="5951"/>
                  </a:moveTo>
                  <a:cubicBezTo>
                    <a:pt x="40765" y="3806"/>
                    <a:pt x="34865" y="2197"/>
                    <a:pt x="29501" y="1124"/>
                  </a:cubicBezTo>
                  <a:cubicBezTo>
                    <a:pt x="27356" y="588"/>
                    <a:pt x="25746" y="588"/>
                    <a:pt x="23601" y="51"/>
                  </a:cubicBezTo>
                  <a:cubicBezTo>
                    <a:pt x="15019" y="-485"/>
                    <a:pt x="6973" y="3269"/>
                    <a:pt x="0" y="8097"/>
                  </a:cubicBezTo>
                  <a:cubicBezTo>
                    <a:pt x="1073" y="9706"/>
                    <a:pt x="2682" y="11315"/>
                    <a:pt x="4827" y="11852"/>
                  </a:cubicBezTo>
                  <a:cubicBezTo>
                    <a:pt x="4827" y="13461"/>
                    <a:pt x="4827" y="15606"/>
                    <a:pt x="5364" y="17215"/>
                  </a:cubicBezTo>
                  <a:cubicBezTo>
                    <a:pt x="13946" y="20970"/>
                    <a:pt x="23601" y="22043"/>
                    <a:pt x="33256" y="20434"/>
                  </a:cubicBezTo>
                  <a:cubicBezTo>
                    <a:pt x="37010" y="19897"/>
                    <a:pt x="40765" y="18288"/>
                    <a:pt x="43447" y="16143"/>
                  </a:cubicBezTo>
                  <a:cubicBezTo>
                    <a:pt x="43983" y="16679"/>
                    <a:pt x="43983" y="17215"/>
                    <a:pt x="44520" y="17752"/>
                  </a:cubicBezTo>
                  <a:cubicBezTo>
                    <a:pt x="45056" y="13997"/>
                    <a:pt x="42911" y="9706"/>
                    <a:pt x="40765" y="6488"/>
                  </a:cubicBezTo>
                  <a:cubicBezTo>
                    <a:pt x="41838" y="5951"/>
                    <a:pt x="44520" y="5951"/>
                    <a:pt x="45593" y="5951"/>
                  </a:cubicBezTo>
                  <a:close/>
                  <a:moveTo>
                    <a:pt x="41302" y="11315"/>
                  </a:moveTo>
                  <a:cubicBezTo>
                    <a:pt x="41302" y="11852"/>
                    <a:pt x="41838" y="12388"/>
                    <a:pt x="41838" y="12388"/>
                  </a:cubicBezTo>
                  <a:cubicBezTo>
                    <a:pt x="41838" y="12924"/>
                    <a:pt x="42374" y="12924"/>
                    <a:pt x="42374" y="13461"/>
                  </a:cubicBezTo>
                  <a:cubicBezTo>
                    <a:pt x="42374" y="13461"/>
                    <a:pt x="42374" y="13997"/>
                    <a:pt x="42374" y="13997"/>
                  </a:cubicBezTo>
                  <a:cubicBezTo>
                    <a:pt x="42374" y="13997"/>
                    <a:pt x="42374" y="14534"/>
                    <a:pt x="42374" y="14534"/>
                  </a:cubicBezTo>
                  <a:cubicBezTo>
                    <a:pt x="42374" y="14534"/>
                    <a:pt x="42374" y="14534"/>
                    <a:pt x="42374" y="14534"/>
                  </a:cubicBezTo>
                  <a:cubicBezTo>
                    <a:pt x="42374" y="14534"/>
                    <a:pt x="42374" y="14534"/>
                    <a:pt x="42374" y="14534"/>
                  </a:cubicBezTo>
                  <a:lnTo>
                    <a:pt x="42374" y="14534"/>
                  </a:lnTo>
                  <a:cubicBezTo>
                    <a:pt x="42374" y="14534"/>
                    <a:pt x="42374" y="14534"/>
                    <a:pt x="41838" y="15070"/>
                  </a:cubicBezTo>
                  <a:cubicBezTo>
                    <a:pt x="41838" y="15070"/>
                    <a:pt x="41838" y="15070"/>
                    <a:pt x="41838" y="15070"/>
                  </a:cubicBezTo>
                  <a:cubicBezTo>
                    <a:pt x="41838" y="15070"/>
                    <a:pt x="41838" y="15070"/>
                    <a:pt x="41302" y="15070"/>
                  </a:cubicBezTo>
                  <a:cubicBezTo>
                    <a:pt x="41302" y="15070"/>
                    <a:pt x="40765" y="15606"/>
                    <a:pt x="40765" y="15606"/>
                  </a:cubicBezTo>
                  <a:cubicBezTo>
                    <a:pt x="40765" y="15606"/>
                    <a:pt x="40229" y="15606"/>
                    <a:pt x="40229" y="16143"/>
                  </a:cubicBezTo>
                  <a:cubicBezTo>
                    <a:pt x="39692" y="16143"/>
                    <a:pt x="39692" y="16679"/>
                    <a:pt x="39156" y="16679"/>
                  </a:cubicBezTo>
                  <a:cubicBezTo>
                    <a:pt x="39156" y="16679"/>
                    <a:pt x="38620" y="16679"/>
                    <a:pt x="38620" y="16679"/>
                  </a:cubicBezTo>
                  <a:cubicBezTo>
                    <a:pt x="37547" y="17215"/>
                    <a:pt x="36474" y="17752"/>
                    <a:pt x="35401" y="17752"/>
                  </a:cubicBezTo>
                  <a:cubicBezTo>
                    <a:pt x="34329" y="18288"/>
                    <a:pt x="33256" y="18288"/>
                    <a:pt x="32183" y="18825"/>
                  </a:cubicBezTo>
                  <a:cubicBezTo>
                    <a:pt x="26283" y="20434"/>
                    <a:pt x="20383" y="18825"/>
                    <a:pt x="14482" y="17752"/>
                  </a:cubicBezTo>
                  <a:cubicBezTo>
                    <a:pt x="12873" y="17215"/>
                    <a:pt x="11264" y="17215"/>
                    <a:pt x="9655" y="16143"/>
                  </a:cubicBezTo>
                  <a:cubicBezTo>
                    <a:pt x="8046" y="15606"/>
                    <a:pt x="6973" y="13997"/>
                    <a:pt x="6437" y="12388"/>
                  </a:cubicBezTo>
                  <a:cubicBezTo>
                    <a:pt x="6437" y="11852"/>
                    <a:pt x="6437" y="11315"/>
                    <a:pt x="6437" y="10779"/>
                  </a:cubicBezTo>
                  <a:cubicBezTo>
                    <a:pt x="6437" y="10779"/>
                    <a:pt x="6437" y="10242"/>
                    <a:pt x="6437" y="10242"/>
                  </a:cubicBezTo>
                  <a:cubicBezTo>
                    <a:pt x="6437" y="10242"/>
                    <a:pt x="6973" y="9706"/>
                    <a:pt x="6973" y="9706"/>
                  </a:cubicBezTo>
                  <a:cubicBezTo>
                    <a:pt x="6973" y="9706"/>
                    <a:pt x="7509" y="9170"/>
                    <a:pt x="7509" y="9170"/>
                  </a:cubicBezTo>
                  <a:cubicBezTo>
                    <a:pt x="7509" y="9170"/>
                    <a:pt x="7509" y="9170"/>
                    <a:pt x="8046" y="9170"/>
                  </a:cubicBezTo>
                  <a:cubicBezTo>
                    <a:pt x="8046" y="9170"/>
                    <a:pt x="8582" y="9170"/>
                    <a:pt x="8582" y="8633"/>
                  </a:cubicBezTo>
                  <a:cubicBezTo>
                    <a:pt x="9119" y="8633"/>
                    <a:pt x="9119" y="8097"/>
                    <a:pt x="9655" y="8097"/>
                  </a:cubicBezTo>
                  <a:cubicBezTo>
                    <a:pt x="9655" y="8097"/>
                    <a:pt x="10191" y="8097"/>
                    <a:pt x="10191" y="7560"/>
                  </a:cubicBezTo>
                  <a:cubicBezTo>
                    <a:pt x="10728" y="7560"/>
                    <a:pt x="10728" y="7024"/>
                    <a:pt x="11264" y="7024"/>
                  </a:cubicBezTo>
                  <a:cubicBezTo>
                    <a:pt x="11800" y="6488"/>
                    <a:pt x="12337" y="6488"/>
                    <a:pt x="12873" y="5951"/>
                  </a:cubicBezTo>
                  <a:cubicBezTo>
                    <a:pt x="13410" y="5951"/>
                    <a:pt x="13946" y="5415"/>
                    <a:pt x="14482" y="5415"/>
                  </a:cubicBezTo>
                  <a:cubicBezTo>
                    <a:pt x="14482" y="5415"/>
                    <a:pt x="14482" y="5415"/>
                    <a:pt x="14482" y="5415"/>
                  </a:cubicBezTo>
                  <a:cubicBezTo>
                    <a:pt x="15019" y="5415"/>
                    <a:pt x="15555" y="4879"/>
                    <a:pt x="16092" y="4879"/>
                  </a:cubicBezTo>
                  <a:cubicBezTo>
                    <a:pt x="16092" y="4879"/>
                    <a:pt x="16092" y="4879"/>
                    <a:pt x="16092" y="4879"/>
                  </a:cubicBezTo>
                  <a:cubicBezTo>
                    <a:pt x="16092" y="4879"/>
                    <a:pt x="16628" y="4879"/>
                    <a:pt x="16628" y="4879"/>
                  </a:cubicBezTo>
                  <a:cubicBezTo>
                    <a:pt x="17164" y="4879"/>
                    <a:pt x="17164" y="4879"/>
                    <a:pt x="17701" y="4342"/>
                  </a:cubicBezTo>
                  <a:cubicBezTo>
                    <a:pt x="18237" y="4342"/>
                    <a:pt x="18237" y="4342"/>
                    <a:pt x="18773" y="4342"/>
                  </a:cubicBezTo>
                  <a:cubicBezTo>
                    <a:pt x="18773" y="4342"/>
                    <a:pt x="19310" y="4342"/>
                    <a:pt x="19310" y="4342"/>
                  </a:cubicBezTo>
                  <a:cubicBezTo>
                    <a:pt x="19310" y="4342"/>
                    <a:pt x="19846" y="4342"/>
                    <a:pt x="19846" y="4342"/>
                  </a:cubicBezTo>
                  <a:cubicBezTo>
                    <a:pt x="20383" y="4342"/>
                    <a:pt x="20383" y="4342"/>
                    <a:pt x="20919" y="4342"/>
                  </a:cubicBezTo>
                  <a:cubicBezTo>
                    <a:pt x="21455" y="4342"/>
                    <a:pt x="21992" y="4342"/>
                    <a:pt x="21992" y="4342"/>
                  </a:cubicBezTo>
                  <a:cubicBezTo>
                    <a:pt x="22528" y="4342"/>
                    <a:pt x="23065" y="4342"/>
                    <a:pt x="23601" y="4342"/>
                  </a:cubicBezTo>
                  <a:lnTo>
                    <a:pt x="24137" y="4342"/>
                  </a:lnTo>
                  <a:cubicBezTo>
                    <a:pt x="25210" y="4342"/>
                    <a:pt x="26283" y="4342"/>
                    <a:pt x="27356" y="4342"/>
                  </a:cubicBezTo>
                  <a:cubicBezTo>
                    <a:pt x="28965" y="4342"/>
                    <a:pt x="30574" y="4879"/>
                    <a:pt x="32183" y="4879"/>
                  </a:cubicBezTo>
                  <a:cubicBezTo>
                    <a:pt x="32719" y="4879"/>
                    <a:pt x="33256" y="4879"/>
                    <a:pt x="33256" y="4879"/>
                  </a:cubicBezTo>
                  <a:cubicBezTo>
                    <a:pt x="33792" y="4879"/>
                    <a:pt x="34865" y="4879"/>
                    <a:pt x="35401" y="5415"/>
                  </a:cubicBezTo>
                  <a:cubicBezTo>
                    <a:pt x="35938" y="5951"/>
                    <a:pt x="36474" y="6488"/>
                    <a:pt x="37010" y="6488"/>
                  </a:cubicBezTo>
                  <a:cubicBezTo>
                    <a:pt x="37010" y="6488"/>
                    <a:pt x="37547" y="7024"/>
                    <a:pt x="37547" y="7560"/>
                  </a:cubicBezTo>
                  <a:cubicBezTo>
                    <a:pt x="37547" y="8097"/>
                    <a:pt x="38083" y="8097"/>
                    <a:pt x="38083" y="8633"/>
                  </a:cubicBezTo>
                  <a:cubicBezTo>
                    <a:pt x="40229" y="9170"/>
                    <a:pt x="40765" y="10242"/>
                    <a:pt x="41302" y="11315"/>
                  </a:cubicBezTo>
                  <a:close/>
                </a:path>
              </a:pathLst>
            </a:custGeom>
            <a:solidFill>
              <a:srgbClr val="CF9E76"/>
            </a:solidFill>
            <a:ln w="5348"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13A8BE19-6555-4A0A-9D38-6D206C7234EB}"/>
                </a:ext>
              </a:extLst>
            </p:cNvPr>
            <p:cNvSpPr/>
            <p:nvPr/>
          </p:nvSpPr>
          <p:spPr>
            <a:xfrm>
              <a:off x="1062158" y="2880332"/>
              <a:ext cx="36291" cy="15699"/>
            </a:xfrm>
            <a:custGeom>
              <a:avLst/>
              <a:gdLst>
                <a:gd name="connsiteX0" fmla="*/ 354 w 36291"/>
                <a:gd name="connsiteY0" fmla="*/ 8582 h 15699"/>
                <a:gd name="connsiteX1" fmla="*/ 4108 w 36291"/>
                <a:gd name="connsiteY1" fmla="*/ 12337 h 15699"/>
                <a:gd name="connsiteX2" fmla="*/ 8936 w 36291"/>
                <a:gd name="connsiteY2" fmla="*/ 13946 h 15699"/>
                <a:gd name="connsiteX3" fmla="*/ 26100 w 36291"/>
                <a:gd name="connsiteY3" fmla="*/ 15019 h 15699"/>
                <a:gd name="connsiteX4" fmla="*/ 32537 w 36291"/>
                <a:gd name="connsiteY4" fmla="*/ 12873 h 15699"/>
                <a:gd name="connsiteX5" fmla="*/ 36291 w 36291"/>
                <a:gd name="connsiteY5" fmla="*/ 10191 h 15699"/>
                <a:gd name="connsiteX6" fmla="*/ 32000 w 36291"/>
                <a:gd name="connsiteY6" fmla="*/ 2146 h 15699"/>
                <a:gd name="connsiteX7" fmla="*/ 30391 w 36291"/>
                <a:gd name="connsiteY7" fmla="*/ 1073 h 15699"/>
                <a:gd name="connsiteX8" fmla="*/ 28246 w 36291"/>
                <a:gd name="connsiteY8" fmla="*/ 536 h 15699"/>
                <a:gd name="connsiteX9" fmla="*/ 27173 w 36291"/>
                <a:gd name="connsiteY9" fmla="*/ 536 h 15699"/>
                <a:gd name="connsiteX10" fmla="*/ 22346 w 36291"/>
                <a:gd name="connsiteY10" fmla="*/ 0 h 15699"/>
                <a:gd name="connsiteX11" fmla="*/ 18591 w 36291"/>
                <a:gd name="connsiteY11" fmla="*/ 0 h 15699"/>
                <a:gd name="connsiteX12" fmla="*/ 12154 w 36291"/>
                <a:gd name="connsiteY12" fmla="*/ 1073 h 15699"/>
                <a:gd name="connsiteX13" fmla="*/ 8400 w 36291"/>
                <a:gd name="connsiteY13" fmla="*/ 2146 h 15699"/>
                <a:gd name="connsiteX14" fmla="*/ 1963 w 36291"/>
                <a:gd name="connsiteY14" fmla="*/ 5900 h 15699"/>
                <a:gd name="connsiteX15" fmla="*/ 354 w 36291"/>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291" h="15699">
                  <a:moveTo>
                    <a:pt x="354" y="8582"/>
                  </a:moveTo>
                  <a:cubicBezTo>
                    <a:pt x="890" y="10191"/>
                    <a:pt x="2499" y="11264"/>
                    <a:pt x="4108" y="12337"/>
                  </a:cubicBezTo>
                  <a:cubicBezTo>
                    <a:pt x="5718" y="13410"/>
                    <a:pt x="7327" y="13410"/>
                    <a:pt x="8936" y="13946"/>
                  </a:cubicBezTo>
                  <a:cubicBezTo>
                    <a:pt x="14836" y="15019"/>
                    <a:pt x="20736" y="16628"/>
                    <a:pt x="26100" y="15019"/>
                  </a:cubicBezTo>
                  <a:cubicBezTo>
                    <a:pt x="28246" y="14482"/>
                    <a:pt x="30391" y="13410"/>
                    <a:pt x="32537" y="12873"/>
                  </a:cubicBezTo>
                  <a:cubicBezTo>
                    <a:pt x="33610" y="12337"/>
                    <a:pt x="35755" y="10728"/>
                    <a:pt x="36291" y="10191"/>
                  </a:cubicBezTo>
                  <a:cubicBezTo>
                    <a:pt x="36291" y="9655"/>
                    <a:pt x="32537" y="3218"/>
                    <a:pt x="32000" y="2146"/>
                  </a:cubicBezTo>
                  <a:cubicBezTo>
                    <a:pt x="31464" y="1609"/>
                    <a:pt x="30928" y="1073"/>
                    <a:pt x="30391" y="1073"/>
                  </a:cubicBezTo>
                  <a:cubicBezTo>
                    <a:pt x="29855" y="536"/>
                    <a:pt x="29319" y="536"/>
                    <a:pt x="28246" y="536"/>
                  </a:cubicBezTo>
                  <a:cubicBezTo>
                    <a:pt x="27709" y="536"/>
                    <a:pt x="27173" y="536"/>
                    <a:pt x="27173" y="536"/>
                  </a:cubicBezTo>
                  <a:cubicBezTo>
                    <a:pt x="25564" y="536"/>
                    <a:pt x="23955" y="0"/>
                    <a:pt x="22346" y="0"/>
                  </a:cubicBezTo>
                  <a:cubicBezTo>
                    <a:pt x="21273" y="0"/>
                    <a:pt x="19664" y="0"/>
                    <a:pt x="18591" y="0"/>
                  </a:cubicBezTo>
                  <a:cubicBezTo>
                    <a:pt x="16445" y="0"/>
                    <a:pt x="14300" y="536"/>
                    <a:pt x="12154" y="1073"/>
                  </a:cubicBezTo>
                  <a:cubicBezTo>
                    <a:pt x="11081" y="1609"/>
                    <a:pt x="9472" y="1609"/>
                    <a:pt x="8400" y="2146"/>
                  </a:cubicBezTo>
                  <a:cubicBezTo>
                    <a:pt x="6254" y="3218"/>
                    <a:pt x="4108" y="4291"/>
                    <a:pt x="1963" y="5900"/>
                  </a:cubicBezTo>
                  <a:cubicBezTo>
                    <a:pt x="890" y="6437"/>
                    <a:pt x="-719" y="6973"/>
                    <a:pt x="354" y="8582"/>
                  </a:cubicBezTo>
                  <a:close/>
                </a:path>
              </a:pathLst>
            </a:custGeom>
            <a:solidFill>
              <a:srgbClr val="FFFFFF"/>
            </a:solidFill>
            <a:ln w="5348"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28DF8594-11FF-4116-A392-45BD4ECA408A}"/>
                </a:ext>
              </a:extLst>
            </p:cNvPr>
            <p:cNvSpPr/>
            <p:nvPr/>
          </p:nvSpPr>
          <p:spPr>
            <a:xfrm>
              <a:off x="1070021" y="2880332"/>
              <a:ext cx="19309" cy="13945"/>
            </a:xfrm>
            <a:custGeom>
              <a:avLst/>
              <a:gdLst>
                <a:gd name="connsiteX0" fmla="*/ 0 w 19309"/>
                <a:gd name="connsiteY0" fmla="*/ 4291 h 13945"/>
                <a:gd name="connsiteX1" fmla="*/ 9655 w 19309"/>
                <a:gd name="connsiteY1" fmla="*/ 13946 h 13945"/>
                <a:gd name="connsiteX2" fmla="*/ 19310 w 19309"/>
                <a:gd name="connsiteY2" fmla="*/ 4291 h 13945"/>
                <a:gd name="connsiteX3" fmla="*/ 18773 w 19309"/>
                <a:gd name="connsiteY3" fmla="*/ 536 h 13945"/>
                <a:gd name="connsiteX4" fmla="*/ 13946 w 19309"/>
                <a:gd name="connsiteY4" fmla="*/ 0 h 13945"/>
                <a:gd name="connsiteX5" fmla="*/ 10191 w 19309"/>
                <a:gd name="connsiteY5" fmla="*/ 0 h 13945"/>
                <a:gd name="connsiteX6" fmla="*/ 3755 w 19309"/>
                <a:gd name="connsiteY6" fmla="*/ 1073 h 13945"/>
                <a:gd name="connsiteX7" fmla="*/ 0 w 19309"/>
                <a:gd name="connsiteY7" fmla="*/ 2146 h 13945"/>
                <a:gd name="connsiteX8" fmla="*/ 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0" y="4291"/>
                  </a:moveTo>
                  <a:cubicBezTo>
                    <a:pt x="0" y="9655"/>
                    <a:pt x="4291" y="13946"/>
                    <a:pt x="9655" y="13946"/>
                  </a:cubicBezTo>
                  <a:cubicBezTo>
                    <a:pt x="15019" y="13946"/>
                    <a:pt x="19310" y="9655"/>
                    <a:pt x="19310" y="4291"/>
                  </a:cubicBezTo>
                  <a:cubicBezTo>
                    <a:pt x="19310" y="3218"/>
                    <a:pt x="19310" y="1609"/>
                    <a:pt x="18773" y="536"/>
                  </a:cubicBezTo>
                  <a:cubicBezTo>
                    <a:pt x="17164" y="536"/>
                    <a:pt x="15555" y="0"/>
                    <a:pt x="13946" y="0"/>
                  </a:cubicBezTo>
                  <a:cubicBezTo>
                    <a:pt x="12873" y="0"/>
                    <a:pt x="11264" y="0"/>
                    <a:pt x="10191" y="0"/>
                  </a:cubicBezTo>
                  <a:cubicBezTo>
                    <a:pt x="8046" y="0"/>
                    <a:pt x="5900" y="536"/>
                    <a:pt x="3755" y="1073"/>
                  </a:cubicBezTo>
                  <a:cubicBezTo>
                    <a:pt x="2682" y="1609"/>
                    <a:pt x="1073" y="1609"/>
                    <a:pt x="0" y="2146"/>
                  </a:cubicBezTo>
                  <a:cubicBezTo>
                    <a:pt x="0" y="2682"/>
                    <a:pt x="0" y="3218"/>
                    <a:pt x="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2FE2DE99-3C62-4AB2-9B94-E2CE5C997174}"/>
                </a:ext>
              </a:extLst>
            </p:cNvPr>
            <p:cNvSpPr/>
            <p:nvPr/>
          </p:nvSpPr>
          <p:spPr>
            <a:xfrm>
              <a:off x="1076458"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722FAC4C-9689-4A93-B3DD-67C114C002C8}"/>
                </a:ext>
              </a:extLst>
            </p:cNvPr>
            <p:cNvSpPr/>
            <p:nvPr/>
          </p:nvSpPr>
          <p:spPr>
            <a:xfrm>
              <a:off x="1081822" y="2882660"/>
              <a:ext cx="4827" cy="5717"/>
            </a:xfrm>
            <a:custGeom>
              <a:avLst/>
              <a:gdLst>
                <a:gd name="connsiteX0" fmla="*/ 4291 w 4827"/>
                <a:gd name="connsiteY0" fmla="*/ 1963 h 5717"/>
                <a:gd name="connsiteX1" fmla="*/ 4827 w 4827"/>
                <a:gd name="connsiteY1" fmla="*/ 4108 h 5717"/>
                <a:gd name="connsiteX2" fmla="*/ 3218 w 4827"/>
                <a:gd name="connsiteY2" fmla="*/ 5718 h 5717"/>
                <a:gd name="connsiteX3" fmla="*/ 1073 w 4827"/>
                <a:gd name="connsiteY3" fmla="*/ 4645 h 5717"/>
                <a:gd name="connsiteX4" fmla="*/ 0 w 4827"/>
                <a:gd name="connsiteY4" fmla="*/ 2499 h 5717"/>
                <a:gd name="connsiteX5" fmla="*/ 1073 w 4827"/>
                <a:gd name="connsiteY5" fmla="*/ 354 h 5717"/>
                <a:gd name="connsiteX6" fmla="*/ 4291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4291" y="1963"/>
                  </a:moveTo>
                  <a:cubicBezTo>
                    <a:pt x="4827" y="2499"/>
                    <a:pt x="4827" y="3572"/>
                    <a:pt x="4827" y="4108"/>
                  </a:cubicBezTo>
                  <a:cubicBezTo>
                    <a:pt x="4827" y="4645"/>
                    <a:pt x="3755" y="5718"/>
                    <a:pt x="3218" y="5718"/>
                  </a:cubicBezTo>
                  <a:cubicBezTo>
                    <a:pt x="2146" y="5718"/>
                    <a:pt x="1609" y="5181"/>
                    <a:pt x="1073" y="4645"/>
                  </a:cubicBezTo>
                  <a:cubicBezTo>
                    <a:pt x="536" y="4108"/>
                    <a:pt x="0" y="3036"/>
                    <a:pt x="0" y="2499"/>
                  </a:cubicBezTo>
                  <a:cubicBezTo>
                    <a:pt x="0" y="1426"/>
                    <a:pt x="536" y="890"/>
                    <a:pt x="1073" y="354"/>
                  </a:cubicBezTo>
                  <a:cubicBezTo>
                    <a:pt x="2146" y="-719"/>
                    <a:pt x="3755" y="890"/>
                    <a:pt x="4291" y="1963"/>
                  </a:cubicBezTo>
                  <a:close/>
                </a:path>
              </a:pathLst>
            </a:custGeom>
            <a:solidFill>
              <a:srgbClr val="F1F2F2"/>
            </a:solidFill>
            <a:ln w="5348" cap="flat">
              <a:noFill/>
              <a:prstDash val="solid"/>
              <a:miter/>
            </a:ln>
          </p:spPr>
          <p:txBody>
            <a:bodyPr rtlCol="0" anchor="ctr"/>
            <a:lstStyle/>
            <a:p>
              <a:endParaRPr lang="en-ID"/>
            </a:p>
          </p:txBody>
        </p:sp>
        <p:sp>
          <p:nvSpPr>
            <p:cNvPr id="518" name="Freeform: Shape 517">
              <a:extLst>
                <a:ext uri="{FF2B5EF4-FFF2-40B4-BE49-F238E27FC236}">
                  <a16:creationId xmlns:a16="http://schemas.microsoft.com/office/drawing/2014/main" id="{2CE661D2-CBEF-4739-9884-401FBBC6488A}"/>
                </a:ext>
              </a:extLst>
            </p:cNvPr>
            <p:cNvSpPr/>
            <p:nvPr/>
          </p:nvSpPr>
          <p:spPr>
            <a:xfrm>
              <a:off x="1108498" y="2949315"/>
              <a:ext cx="38904" cy="5440"/>
            </a:xfrm>
            <a:custGeom>
              <a:avLst/>
              <a:gdLst>
                <a:gd name="connsiteX0" fmla="*/ 37153 w 38904"/>
                <a:gd name="connsiteY0" fmla="*/ 210 h 5440"/>
                <a:gd name="connsiteX1" fmla="*/ 29644 w 38904"/>
                <a:gd name="connsiteY1" fmla="*/ 1283 h 5440"/>
                <a:gd name="connsiteX2" fmla="*/ 22671 w 38904"/>
                <a:gd name="connsiteY2" fmla="*/ 4501 h 5440"/>
                <a:gd name="connsiteX3" fmla="*/ 14625 w 38904"/>
                <a:gd name="connsiteY3" fmla="*/ 4501 h 5440"/>
                <a:gd name="connsiteX4" fmla="*/ 8188 w 38904"/>
                <a:gd name="connsiteY4" fmla="*/ 1283 h 5440"/>
                <a:gd name="connsiteX5" fmla="*/ 1752 w 38904"/>
                <a:gd name="connsiteY5" fmla="*/ 210 h 5440"/>
                <a:gd name="connsiteX6" fmla="*/ 143 w 38904"/>
                <a:gd name="connsiteY6" fmla="*/ 2356 h 5440"/>
                <a:gd name="connsiteX7" fmla="*/ 1215 w 38904"/>
                <a:gd name="connsiteY7" fmla="*/ 2892 h 5440"/>
                <a:gd name="connsiteX8" fmla="*/ 4970 w 38904"/>
                <a:gd name="connsiteY8" fmla="*/ 3965 h 5440"/>
                <a:gd name="connsiteX9" fmla="*/ 9798 w 38904"/>
                <a:gd name="connsiteY9" fmla="*/ 3965 h 5440"/>
                <a:gd name="connsiteX10" fmla="*/ 13552 w 38904"/>
                <a:gd name="connsiteY10" fmla="*/ 5038 h 5440"/>
                <a:gd name="connsiteX11" fmla="*/ 24280 w 38904"/>
                <a:gd name="connsiteY11" fmla="*/ 5038 h 5440"/>
                <a:gd name="connsiteX12" fmla="*/ 28035 w 38904"/>
                <a:gd name="connsiteY12" fmla="*/ 3965 h 5440"/>
                <a:gd name="connsiteX13" fmla="*/ 33398 w 38904"/>
                <a:gd name="connsiteY13" fmla="*/ 3965 h 5440"/>
                <a:gd name="connsiteX14" fmla="*/ 37690 w 38904"/>
                <a:gd name="connsiteY14" fmla="*/ 2892 h 5440"/>
                <a:gd name="connsiteX15" fmla="*/ 38762 w 38904"/>
                <a:gd name="connsiteY15" fmla="*/ 2356 h 5440"/>
                <a:gd name="connsiteX16" fmla="*/ 37153 w 38904"/>
                <a:gd name="connsiteY16" fmla="*/ 210 h 5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904" h="5440">
                  <a:moveTo>
                    <a:pt x="37153" y="210"/>
                  </a:moveTo>
                  <a:cubicBezTo>
                    <a:pt x="34471" y="-326"/>
                    <a:pt x="31789" y="210"/>
                    <a:pt x="29644" y="1283"/>
                  </a:cubicBezTo>
                  <a:cubicBezTo>
                    <a:pt x="27498" y="2356"/>
                    <a:pt x="24816" y="3965"/>
                    <a:pt x="22671" y="4501"/>
                  </a:cubicBezTo>
                  <a:cubicBezTo>
                    <a:pt x="21598" y="5038"/>
                    <a:pt x="16234" y="5038"/>
                    <a:pt x="14625" y="4501"/>
                  </a:cubicBezTo>
                  <a:cubicBezTo>
                    <a:pt x="12480" y="3965"/>
                    <a:pt x="10334" y="2356"/>
                    <a:pt x="8188" y="1283"/>
                  </a:cubicBezTo>
                  <a:cubicBezTo>
                    <a:pt x="6043" y="210"/>
                    <a:pt x="3897" y="-326"/>
                    <a:pt x="1752" y="210"/>
                  </a:cubicBezTo>
                  <a:cubicBezTo>
                    <a:pt x="679" y="747"/>
                    <a:pt x="-394" y="1283"/>
                    <a:pt x="143" y="2356"/>
                  </a:cubicBezTo>
                  <a:cubicBezTo>
                    <a:pt x="143" y="2892"/>
                    <a:pt x="679" y="2892"/>
                    <a:pt x="1215" y="2892"/>
                  </a:cubicBezTo>
                  <a:cubicBezTo>
                    <a:pt x="2288" y="3429"/>
                    <a:pt x="3897" y="3965"/>
                    <a:pt x="4970" y="3965"/>
                  </a:cubicBezTo>
                  <a:cubicBezTo>
                    <a:pt x="6579" y="3965"/>
                    <a:pt x="8188" y="3965"/>
                    <a:pt x="9798" y="3965"/>
                  </a:cubicBezTo>
                  <a:cubicBezTo>
                    <a:pt x="10870" y="3965"/>
                    <a:pt x="11943" y="4501"/>
                    <a:pt x="13552" y="5038"/>
                  </a:cubicBezTo>
                  <a:cubicBezTo>
                    <a:pt x="15161" y="5574"/>
                    <a:pt x="22671" y="5574"/>
                    <a:pt x="24280" y="5038"/>
                  </a:cubicBezTo>
                  <a:cubicBezTo>
                    <a:pt x="25353" y="4501"/>
                    <a:pt x="26962" y="3965"/>
                    <a:pt x="28035" y="3965"/>
                  </a:cubicBezTo>
                  <a:cubicBezTo>
                    <a:pt x="29644" y="3429"/>
                    <a:pt x="31789" y="3965"/>
                    <a:pt x="33398" y="3965"/>
                  </a:cubicBezTo>
                  <a:cubicBezTo>
                    <a:pt x="35008" y="3965"/>
                    <a:pt x="36080" y="3429"/>
                    <a:pt x="37690" y="2892"/>
                  </a:cubicBezTo>
                  <a:cubicBezTo>
                    <a:pt x="38226" y="2892"/>
                    <a:pt x="38226" y="2356"/>
                    <a:pt x="38762" y="2356"/>
                  </a:cubicBezTo>
                  <a:cubicBezTo>
                    <a:pt x="39299" y="1283"/>
                    <a:pt x="38226" y="210"/>
                    <a:pt x="37153" y="210"/>
                  </a:cubicBezTo>
                  <a:close/>
                </a:path>
              </a:pathLst>
            </a:custGeom>
            <a:solidFill>
              <a:srgbClr val="231F20"/>
            </a:solidFill>
            <a:ln w="5348"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1B876F1-026C-4897-8BCA-F37B5BA1E35B}"/>
                </a:ext>
              </a:extLst>
            </p:cNvPr>
            <p:cNvSpPr/>
            <p:nvPr/>
          </p:nvSpPr>
          <p:spPr>
            <a:xfrm>
              <a:off x="1149406" y="2937189"/>
              <a:ext cx="7119" cy="16627"/>
            </a:xfrm>
            <a:custGeom>
              <a:avLst/>
              <a:gdLst>
                <a:gd name="connsiteX0" fmla="*/ 6973 w 7119"/>
                <a:gd name="connsiteY0" fmla="*/ 8582 h 16627"/>
                <a:gd name="connsiteX1" fmla="*/ 5900 w 7119"/>
                <a:gd name="connsiteY1" fmla="*/ 13410 h 16627"/>
                <a:gd name="connsiteX2" fmla="*/ 3218 w 7119"/>
                <a:gd name="connsiteY2" fmla="*/ 15555 h 16627"/>
                <a:gd name="connsiteX3" fmla="*/ 1073 w 7119"/>
                <a:gd name="connsiteY3" fmla="*/ 16628 h 16627"/>
                <a:gd name="connsiteX4" fmla="*/ 0 w 7119"/>
                <a:gd name="connsiteY4" fmla="*/ 16628 h 16627"/>
                <a:gd name="connsiteX5" fmla="*/ 536 w 7119"/>
                <a:gd name="connsiteY5" fmla="*/ 16091 h 16627"/>
                <a:gd name="connsiteX6" fmla="*/ 2146 w 7119"/>
                <a:gd name="connsiteY6" fmla="*/ 14482 h 16627"/>
                <a:gd name="connsiteX7" fmla="*/ 4827 w 7119"/>
                <a:gd name="connsiteY7" fmla="*/ 9118 h 16627"/>
                <a:gd name="connsiteX8" fmla="*/ 1073 w 7119"/>
                <a:gd name="connsiteY8" fmla="*/ 3218 h 16627"/>
                <a:gd name="connsiteX9" fmla="*/ 0 w 7119"/>
                <a:gd name="connsiteY9" fmla="*/ 1073 h 16627"/>
                <a:gd name="connsiteX10" fmla="*/ 0 w 7119"/>
                <a:gd name="connsiteY10" fmla="*/ 0 h 16627"/>
                <a:gd name="connsiteX11" fmla="*/ 2146 w 7119"/>
                <a:gd name="connsiteY11" fmla="*/ 2146 h 16627"/>
                <a:gd name="connsiteX12" fmla="*/ 4827 w 7119"/>
                <a:gd name="connsiteY12" fmla="*/ 4291 h 16627"/>
                <a:gd name="connsiteX13" fmla="*/ 6973 w 7119"/>
                <a:gd name="connsiteY13" fmla="*/ 8582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19" h="16627">
                  <a:moveTo>
                    <a:pt x="6973" y="8582"/>
                  </a:moveTo>
                  <a:cubicBezTo>
                    <a:pt x="7509" y="10191"/>
                    <a:pt x="6437" y="12337"/>
                    <a:pt x="5900" y="13410"/>
                  </a:cubicBezTo>
                  <a:cubicBezTo>
                    <a:pt x="4827" y="14482"/>
                    <a:pt x="3755" y="15019"/>
                    <a:pt x="3218" y="15555"/>
                  </a:cubicBezTo>
                  <a:cubicBezTo>
                    <a:pt x="2146" y="16091"/>
                    <a:pt x="1609" y="16091"/>
                    <a:pt x="1073" y="16628"/>
                  </a:cubicBezTo>
                  <a:cubicBezTo>
                    <a:pt x="536" y="16628"/>
                    <a:pt x="0" y="16628"/>
                    <a:pt x="0" y="16628"/>
                  </a:cubicBezTo>
                  <a:cubicBezTo>
                    <a:pt x="0" y="16628"/>
                    <a:pt x="0" y="16628"/>
                    <a:pt x="536" y="16091"/>
                  </a:cubicBezTo>
                  <a:cubicBezTo>
                    <a:pt x="1073" y="15555"/>
                    <a:pt x="1609" y="15019"/>
                    <a:pt x="2146" y="14482"/>
                  </a:cubicBezTo>
                  <a:cubicBezTo>
                    <a:pt x="3218" y="13410"/>
                    <a:pt x="4827" y="11264"/>
                    <a:pt x="4827" y="9118"/>
                  </a:cubicBezTo>
                  <a:cubicBezTo>
                    <a:pt x="4291" y="6973"/>
                    <a:pt x="2146" y="4827"/>
                    <a:pt x="1073" y="3218"/>
                  </a:cubicBezTo>
                  <a:cubicBezTo>
                    <a:pt x="536" y="2146"/>
                    <a:pt x="0" y="1609"/>
                    <a:pt x="0" y="1073"/>
                  </a:cubicBezTo>
                  <a:cubicBezTo>
                    <a:pt x="0" y="536"/>
                    <a:pt x="0" y="0"/>
                    <a:pt x="0" y="0"/>
                  </a:cubicBezTo>
                  <a:cubicBezTo>
                    <a:pt x="0" y="0"/>
                    <a:pt x="536" y="1073"/>
                    <a:pt x="2146" y="2146"/>
                  </a:cubicBezTo>
                  <a:cubicBezTo>
                    <a:pt x="2682" y="2682"/>
                    <a:pt x="3755" y="3218"/>
                    <a:pt x="4827" y="4291"/>
                  </a:cubicBezTo>
                  <a:cubicBezTo>
                    <a:pt x="5364" y="5364"/>
                    <a:pt x="6437" y="6973"/>
                    <a:pt x="6973" y="8582"/>
                  </a:cubicBezTo>
                  <a:close/>
                </a:path>
              </a:pathLst>
            </a:custGeom>
            <a:solidFill>
              <a:srgbClr val="BC8C68"/>
            </a:solidFill>
            <a:ln w="5348"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5673090D-1734-41C8-A728-EFDDCBE83DD8}"/>
                </a:ext>
              </a:extLst>
            </p:cNvPr>
            <p:cNvSpPr/>
            <p:nvPr/>
          </p:nvSpPr>
          <p:spPr>
            <a:xfrm>
              <a:off x="1101132" y="2938798"/>
              <a:ext cx="6436" cy="15018"/>
            </a:xfrm>
            <a:custGeom>
              <a:avLst/>
              <a:gdLst>
                <a:gd name="connsiteX0" fmla="*/ 2682 w 6436"/>
                <a:gd name="connsiteY0" fmla="*/ 8582 h 15018"/>
                <a:gd name="connsiteX1" fmla="*/ 4827 w 6436"/>
                <a:gd name="connsiteY1" fmla="*/ 13410 h 15018"/>
                <a:gd name="connsiteX2" fmla="*/ 5900 w 6436"/>
                <a:gd name="connsiteY2" fmla="*/ 14482 h 15018"/>
                <a:gd name="connsiteX3" fmla="*/ 6437 w 6436"/>
                <a:gd name="connsiteY3" fmla="*/ 15019 h 15018"/>
                <a:gd name="connsiteX4" fmla="*/ 5900 w 6436"/>
                <a:gd name="connsiteY4" fmla="*/ 15019 h 15018"/>
                <a:gd name="connsiteX5" fmla="*/ 3755 w 6436"/>
                <a:gd name="connsiteY5" fmla="*/ 14482 h 15018"/>
                <a:gd name="connsiteX6" fmla="*/ 0 w 6436"/>
                <a:gd name="connsiteY6" fmla="*/ 8582 h 15018"/>
                <a:gd name="connsiteX7" fmla="*/ 2146 w 6436"/>
                <a:gd name="connsiteY7" fmla="*/ 2146 h 15018"/>
                <a:gd name="connsiteX8" fmla="*/ 3755 w 6436"/>
                <a:gd name="connsiteY8" fmla="*/ 0 h 15018"/>
                <a:gd name="connsiteX9" fmla="*/ 3218 w 6436"/>
                <a:gd name="connsiteY9" fmla="*/ 2682 h 15018"/>
                <a:gd name="connsiteX10" fmla="*/ 2682 w 6436"/>
                <a:gd name="connsiteY10" fmla="*/ 8582 h 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36" h="15018">
                  <a:moveTo>
                    <a:pt x="2682" y="8582"/>
                  </a:moveTo>
                  <a:cubicBezTo>
                    <a:pt x="2682" y="10728"/>
                    <a:pt x="3755" y="12337"/>
                    <a:pt x="4827" y="13410"/>
                  </a:cubicBezTo>
                  <a:cubicBezTo>
                    <a:pt x="5364" y="13946"/>
                    <a:pt x="5900" y="14482"/>
                    <a:pt x="5900" y="14482"/>
                  </a:cubicBezTo>
                  <a:cubicBezTo>
                    <a:pt x="6437" y="14482"/>
                    <a:pt x="6437" y="15019"/>
                    <a:pt x="6437" y="15019"/>
                  </a:cubicBezTo>
                  <a:cubicBezTo>
                    <a:pt x="6437" y="15019"/>
                    <a:pt x="6437" y="15019"/>
                    <a:pt x="5900" y="15019"/>
                  </a:cubicBezTo>
                  <a:cubicBezTo>
                    <a:pt x="5364" y="15019"/>
                    <a:pt x="4827" y="14482"/>
                    <a:pt x="3755" y="14482"/>
                  </a:cubicBezTo>
                  <a:cubicBezTo>
                    <a:pt x="2146" y="13410"/>
                    <a:pt x="536" y="11800"/>
                    <a:pt x="0" y="8582"/>
                  </a:cubicBezTo>
                  <a:cubicBezTo>
                    <a:pt x="0" y="5900"/>
                    <a:pt x="1073" y="3755"/>
                    <a:pt x="2146" y="2146"/>
                  </a:cubicBezTo>
                  <a:cubicBezTo>
                    <a:pt x="3218" y="1073"/>
                    <a:pt x="3755" y="0"/>
                    <a:pt x="3755" y="0"/>
                  </a:cubicBezTo>
                  <a:cubicBezTo>
                    <a:pt x="3755" y="0"/>
                    <a:pt x="3218" y="1073"/>
                    <a:pt x="3218" y="2682"/>
                  </a:cubicBezTo>
                  <a:cubicBezTo>
                    <a:pt x="2682" y="4291"/>
                    <a:pt x="2146" y="6437"/>
                    <a:pt x="2682" y="8582"/>
                  </a:cubicBezTo>
                  <a:close/>
                </a:path>
              </a:pathLst>
            </a:custGeom>
            <a:solidFill>
              <a:srgbClr val="BC8C68"/>
            </a:solidFill>
            <a:ln w="5348" cap="flat">
              <a:noFill/>
              <a:prstDash val="solid"/>
              <a:miter/>
            </a:ln>
          </p:spPr>
          <p:txBody>
            <a:bodyPr rtlCol="0" anchor="ctr"/>
            <a:lstStyle/>
            <a:p>
              <a:endParaRPr lang="en-ID"/>
            </a:p>
          </p:txBody>
        </p:sp>
        <p:sp>
          <p:nvSpPr>
            <p:cNvPr id="521" name="Freeform: Shape 520">
              <a:extLst>
                <a:ext uri="{FF2B5EF4-FFF2-40B4-BE49-F238E27FC236}">
                  <a16:creationId xmlns:a16="http://schemas.microsoft.com/office/drawing/2014/main" id="{14730C11-5B4D-49DE-A86D-E80B9CE91AE1}"/>
                </a:ext>
              </a:extLst>
            </p:cNvPr>
            <p:cNvSpPr/>
            <p:nvPr/>
          </p:nvSpPr>
          <p:spPr>
            <a:xfrm>
              <a:off x="1090404" y="2975165"/>
              <a:ext cx="79384" cy="11906"/>
            </a:xfrm>
            <a:custGeom>
              <a:avLst/>
              <a:gdLst>
                <a:gd name="connsiteX0" fmla="*/ 79385 w 79384"/>
                <a:gd name="connsiteY0" fmla="*/ 10834 h 11906"/>
                <a:gd name="connsiteX1" fmla="*/ 71875 w 79384"/>
                <a:gd name="connsiteY1" fmla="*/ 11371 h 11906"/>
                <a:gd name="connsiteX2" fmla="*/ 1609 w 79384"/>
                <a:gd name="connsiteY2" fmla="*/ 11907 h 11906"/>
                <a:gd name="connsiteX3" fmla="*/ 0 w 79384"/>
                <a:gd name="connsiteY3" fmla="*/ 11907 h 11906"/>
                <a:gd name="connsiteX4" fmla="*/ 0 w 79384"/>
                <a:gd name="connsiteY4" fmla="*/ 11907 h 11906"/>
                <a:gd name="connsiteX5" fmla="*/ 0 w 79384"/>
                <a:gd name="connsiteY5" fmla="*/ 11371 h 11906"/>
                <a:gd name="connsiteX6" fmla="*/ 20383 w 79384"/>
                <a:gd name="connsiteY6" fmla="*/ 3325 h 11906"/>
                <a:gd name="connsiteX7" fmla="*/ 21455 w 79384"/>
                <a:gd name="connsiteY7" fmla="*/ 2788 h 11906"/>
                <a:gd name="connsiteX8" fmla="*/ 33256 w 79384"/>
                <a:gd name="connsiteY8" fmla="*/ 1716 h 11906"/>
                <a:gd name="connsiteX9" fmla="*/ 41302 w 79384"/>
                <a:gd name="connsiteY9" fmla="*/ 2252 h 11906"/>
                <a:gd name="connsiteX10" fmla="*/ 47738 w 79384"/>
                <a:gd name="connsiteY10" fmla="*/ 106 h 11906"/>
                <a:gd name="connsiteX11" fmla="*/ 55784 w 79384"/>
                <a:gd name="connsiteY11" fmla="*/ 2252 h 11906"/>
                <a:gd name="connsiteX12" fmla="*/ 79385 w 79384"/>
                <a:gd name="connsiteY12" fmla="*/ 1083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84" h="11906">
                  <a:moveTo>
                    <a:pt x="79385" y="10834"/>
                  </a:moveTo>
                  <a:cubicBezTo>
                    <a:pt x="77239" y="11371"/>
                    <a:pt x="74021" y="11371"/>
                    <a:pt x="71875" y="11371"/>
                  </a:cubicBezTo>
                  <a:cubicBezTo>
                    <a:pt x="48811" y="8689"/>
                    <a:pt x="25210" y="9225"/>
                    <a:pt x="1609" y="11907"/>
                  </a:cubicBezTo>
                  <a:cubicBezTo>
                    <a:pt x="1073" y="11907"/>
                    <a:pt x="536" y="11907"/>
                    <a:pt x="0" y="11907"/>
                  </a:cubicBezTo>
                  <a:cubicBezTo>
                    <a:pt x="0" y="11907"/>
                    <a:pt x="0" y="11907"/>
                    <a:pt x="0" y="11907"/>
                  </a:cubicBezTo>
                  <a:cubicBezTo>
                    <a:pt x="0" y="11907"/>
                    <a:pt x="0" y="11371"/>
                    <a:pt x="0" y="11371"/>
                  </a:cubicBezTo>
                  <a:cubicBezTo>
                    <a:pt x="6973" y="10834"/>
                    <a:pt x="13946" y="7080"/>
                    <a:pt x="20383" y="3325"/>
                  </a:cubicBezTo>
                  <a:cubicBezTo>
                    <a:pt x="20919" y="3325"/>
                    <a:pt x="21455" y="2788"/>
                    <a:pt x="21455" y="2788"/>
                  </a:cubicBezTo>
                  <a:cubicBezTo>
                    <a:pt x="25210" y="643"/>
                    <a:pt x="29501" y="106"/>
                    <a:pt x="33256" y="1716"/>
                  </a:cubicBezTo>
                  <a:cubicBezTo>
                    <a:pt x="35938" y="2788"/>
                    <a:pt x="38620" y="2788"/>
                    <a:pt x="41302" y="2252"/>
                  </a:cubicBezTo>
                  <a:cubicBezTo>
                    <a:pt x="43447" y="1716"/>
                    <a:pt x="45593" y="643"/>
                    <a:pt x="47738" y="106"/>
                  </a:cubicBezTo>
                  <a:cubicBezTo>
                    <a:pt x="50420" y="-430"/>
                    <a:pt x="53638" y="1179"/>
                    <a:pt x="55784" y="2252"/>
                  </a:cubicBezTo>
                  <a:cubicBezTo>
                    <a:pt x="63293" y="6007"/>
                    <a:pt x="71339" y="9761"/>
                    <a:pt x="79385" y="10834"/>
                  </a:cubicBezTo>
                  <a:close/>
                </a:path>
              </a:pathLst>
            </a:custGeom>
            <a:solidFill>
              <a:srgbClr val="BC8C68"/>
            </a:solidFill>
            <a:ln w="5348"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86451104-91B1-4BC6-ABA7-C848B988265A}"/>
                </a:ext>
              </a:extLst>
            </p:cNvPr>
            <p:cNvSpPr/>
            <p:nvPr/>
          </p:nvSpPr>
          <p:spPr>
            <a:xfrm>
              <a:off x="1102204" y="2995118"/>
              <a:ext cx="51492" cy="7177"/>
            </a:xfrm>
            <a:custGeom>
              <a:avLst/>
              <a:gdLst>
                <a:gd name="connsiteX0" fmla="*/ 0 w 51492"/>
                <a:gd name="connsiteY0" fmla="*/ 0 h 7177"/>
                <a:gd name="connsiteX1" fmla="*/ 51493 w 51492"/>
                <a:gd name="connsiteY1" fmla="*/ 0 h 7177"/>
                <a:gd name="connsiteX2" fmla="*/ 0 w 51492"/>
                <a:gd name="connsiteY2" fmla="*/ 0 h 7177"/>
              </a:gdLst>
              <a:ahLst/>
              <a:cxnLst>
                <a:cxn ang="0">
                  <a:pos x="connsiteX0" y="connsiteY0"/>
                </a:cxn>
                <a:cxn ang="0">
                  <a:pos x="connsiteX1" y="connsiteY1"/>
                </a:cxn>
                <a:cxn ang="0">
                  <a:pos x="connsiteX2" y="connsiteY2"/>
                </a:cxn>
              </a:cxnLst>
              <a:rect l="l" t="t" r="r" b="b"/>
              <a:pathLst>
                <a:path w="51492" h="7177">
                  <a:moveTo>
                    <a:pt x="0" y="0"/>
                  </a:moveTo>
                  <a:cubicBezTo>
                    <a:pt x="3218" y="2146"/>
                    <a:pt x="25746" y="15019"/>
                    <a:pt x="51493" y="0"/>
                  </a:cubicBezTo>
                  <a:cubicBezTo>
                    <a:pt x="34329" y="4827"/>
                    <a:pt x="17164" y="5364"/>
                    <a:pt x="0" y="0"/>
                  </a:cubicBezTo>
                  <a:close/>
                </a:path>
              </a:pathLst>
            </a:custGeom>
            <a:solidFill>
              <a:srgbClr val="BC8C68"/>
            </a:solidFill>
            <a:ln w="5348"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F824A83E-1EC3-48D7-8CBF-48D5C4556570}"/>
                </a:ext>
              </a:extLst>
            </p:cNvPr>
            <p:cNvSpPr/>
            <p:nvPr/>
          </p:nvSpPr>
          <p:spPr>
            <a:xfrm>
              <a:off x="1014819" y="2861559"/>
              <a:ext cx="216873" cy="61147"/>
            </a:xfrm>
            <a:custGeom>
              <a:avLst/>
              <a:gdLst>
                <a:gd name="connsiteX0" fmla="*/ 216117 w 216873"/>
                <a:gd name="connsiteY0" fmla="*/ 3218 h 61147"/>
                <a:gd name="connsiteX1" fmla="*/ 211290 w 216873"/>
                <a:gd name="connsiteY1" fmla="*/ 0 h 61147"/>
                <a:gd name="connsiteX2" fmla="*/ 204853 w 216873"/>
                <a:gd name="connsiteY2" fmla="*/ 536 h 61147"/>
                <a:gd name="connsiteX3" fmla="*/ 201635 w 216873"/>
                <a:gd name="connsiteY3" fmla="*/ 536 h 61147"/>
                <a:gd name="connsiteX4" fmla="*/ 154969 w 216873"/>
                <a:gd name="connsiteY4" fmla="*/ 2682 h 61147"/>
                <a:gd name="connsiteX5" fmla="*/ 154969 w 216873"/>
                <a:gd name="connsiteY5" fmla="*/ 2682 h 61147"/>
                <a:gd name="connsiteX6" fmla="*/ 135660 w 216873"/>
                <a:gd name="connsiteY6" fmla="*/ 3755 h 61147"/>
                <a:gd name="connsiteX7" fmla="*/ 132978 w 216873"/>
                <a:gd name="connsiteY7" fmla="*/ 4291 h 61147"/>
                <a:gd name="connsiteX8" fmla="*/ 126541 w 216873"/>
                <a:gd name="connsiteY8" fmla="*/ 4291 h 61147"/>
                <a:gd name="connsiteX9" fmla="*/ 94895 w 216873"/>
                <a:gd name="connsiteY9" fmla="*/ 5364 h 61147"/>
                <a:gd name="connsiteX10" fmla="*/ 78267 w 216873"/>
                <a:gd name="connsiteY10" fmla="*/ 5900 h 61147"/>
                <a:gd name="connsiteX11" fmla="*/ 78803 w 216873"/>
                <a:gd name="connsiteY11" fmla="*/ 5900 h 61147"/>
                <a:gd name="connsiteX12" fmla="*/ 73439 w 216873"/>
                <a:gd name="connsiteY12" fmla="*/ 5900 h 61147"/>
                <a:gd name="connsiteX13" fmla="*/ 20874 w 216873"/>
                <a:gd name="connsiteY13" fmla="*/ 4827 h 61147"/>
                <a:gd name="connsiteX14" fmla="*/ 16583 w 216873"/>
                <a:gd name="connsiteY14" fmla="*/ 4827 h 61147"/>
                <a:gd name="connsiteX15" fmla="*/ 5855 w 216873"/>
                <a:gd name="connsiteY15" fmla="*/ 4827 h 61147"/>
                <a:gd name="connsiteX16" fmla="*/ 5319 w 216873"/>
                <a:gd name="connsiteY16" fmla="*/ 4827 h 61147"/>
                <a:gd name="connsiteX17" fmla="*/ 3173 w 216873"/>
                <a:gd name="connsiteY17" fmla="*/ 23064 h 61147"/>
                <a:gd name="connsiteX18" fmla="*/ 11219 w 216873"/>
                <a:gd name="connsiteY18" fmla="*/ 26819 h 61147"/>
                <a:gd name="connsiteX19" fmla="*/ 12828 w 216873"/>
                <a:gd name="connsiteY19" fmla="*/ 28965 h 61147"/>
                <a:gd name="connsiteX20" fmla="*/ 13364 w 216873"/>
                <a:gd name="connsiteY20" fmla="*/ 33256 h 61147"/>
                <a:gd name="connsiteX21" fmla="*/ 22483 w 216873"/>
                <a:gd name="connsiteY21" fmla="*/ 55784 h 61147"/>
                <a:gd name="connsiteX22" fmla="*/ 32674 w 216873"/>
                <a:gd name="connsiteY22" fmla="*/ 61148 h 61147"/>
                <a:gd name="connsiteX23" fmla="*/ 67539 w 216873"/>
                <a:gd name="connsiteY23" fmla="*/ 59002 h 61147"/>
                <a:gd name="connsiteX24" fmla="*/ 95431 w 216873"/>
                <a:gd name="connsiteY24" fmla="*/ 42911 h 61147"/>
                <a:gd name="connsiteX25" fmla="*/ 98113 w 216873"/>
                <a:gd name="connsiteY25" fmla="*/ 28428 h 61147"/>
                <a:gd name="connsiteX26" fmla="*/ 107768 w 216873"/>
                <a:gd name="connsiteY26" fmla="*/ 19846 h 61147"/>
                <a:gd name="connsiteX27" fmla="*/ 118495 w 216873"/>
                <a:gd name="connsiteY27" fmla="*/ 24137 h 61147"/>
                <a:gd name="connsiteX28" fmla="*/ 118495 w 216873"/>
                <a:gd name="connsiteY28" fmla="*/ 24674 h 61147"/>
                <a:gd name="connsiteX29" fmla="*/ 122250 w 216873"/>
                <a:gd name="connsiteY29" fmla="*/ 41301 h 61147"/>
                <a:gd name="connsiteX30" fmla="*/ 150678 w 216873"/>
                <a:gd name="connsiteY30" fmla="*/ 56857 h 61147"/>
                <a:gd name="connsiteX31" fmla="*/ 185543 w 216873"/>
                <a:gd name="connsiteY31" fmla="*/ 57929 h 61147"/>
                <a:gd name="connsiteX32" fmla="*/ 200562 w 216873"/>
                <a:gd name="connsiteY32" fmla="*/ 43983 h 61147"/>
                <a:gd name="connsiteX33" fmla="*/ 200562 w 216873"/>
                <a:gd name="connsiteY33" fmla="*/ 43983 h 61147"/>
                <a:gd name="connsiteX34" fmla="*/ 201635 w 216873"/>
                <a:gd name="connsiteY34" fmla="*/ 40229 h 61147"/>
                <a:gd name="connsiteX35" fmla="*/ 201635 w 216873"/>
                <a:gd name="connsiteY35" fmla="*/ 40229 h 61147"/>
                <a:gd name="connsiteX36" fmla="*/ 204317 w 216873"/>
                <a:gd name="connsiteY36" fmla="*/ 25210 h 61147"/>
                <a:gd name="connsiteX37" fmla="*/ 211826 w 216873"/>
                <a:gd name="connsiteY37" fmla="*/ 20919 h 61147"/>
                <a:gd name="connsiteX38" fmla="*/ 213972 w 216873"/>
                <a:gd name="connsiteY38" fmla="*/ 19310 h 61147"/>
                <a:gd name="connsiteX39" fmla="*/ 216117 w 216873"/>
                <a:gd name="connsiteY39" fmla="*/ 3218 h 61147"/>
                <a:gd name="connsiteX40" fmla="*/ 93285 w 216873"/>
                <a:gd name="connsiteY40" fmla="*/ 26819 h 61147"/>
                <a:gd name="connsiteX41" fmla="*/ 90067 w 216873"/>
                <a:gd name="connsiteY41" fmla="*/ 42374 h 61147"/>
                <a:gd name="connsiteX42" fmla="*/ 90067 w 216873"/>
                <a:gd name="connsiteY42" fmla="*/ 42911 h 61147"/>
                <a:gd name="connsiteX43" fmla="*/ 72366 w 216873"/>
                <a:gd name="connsiteY43" fmla="*/ 53638 h 61147"/>
                <a:gd name="connsiteX44" fmla="*/ 68075 w 216873"/>
                <a:gd name="connsiteY44" fmla="*/ 54175 h 61147"/>
                <a:gd name="connsiteX45" fmla="*/ 68075 w 216873"/>
                <a:gd name="connsiteY45" fmla="*/ 54175 h 61147"/>
                <a:gd name="connsiteX46" fmla="*/ 36429 w 216873"/>
                <a:gd name="connsiteY46" fmla="*/ 55247 h 61147"/>
                <a:gd name="connsiteX47" fmla="*/ 21946 w 216873"/>
                <a:gd name="connsiteY47" fmla="*/ 42911 h 61147"/>
                <a:gd name="connsiteX48" fmla="*/ 21946 w 216873"/>
                <a:gd name="connsiteY48" fmla="*/ 42911 h 61147"/>
                <a:gd name="connsiteX49" fmla="*/ 20874 w 216873"/>
                <a:gd name="connsiteY49" fmla="*/ 39692 h 61147"/>
                <a:gd name="connsiteX50" fmla="*/ 20874 w 216873"/>
                <a:gd name="connsiteY50" fmla="*/ 39692 h 61147"/>
                <a:gd name="connsiteX51" fmla="*/ 19264 w 216873"/>
                <a:gd name="connsiteY51" fmla="*/ 30574 h 61147"/>
                <a:gd name="connsiteX52" fmla="*/ 18728 w 216873"/>
                <a:gd name="connsiteY52" fmla="*/ 27892 h 61147"/>
                <a:gd name="connsiteX53" fmla="*/ 19264 w 216873"/>
                <a:gd name="connsiteY53" fmla="*/ 20919 h 61147"/>
                <a:gd name="connsiteX54" fmla="*/ 19264 w 216873"/>
                <a:gd name="connsiteY54" fmla="*/ 20919 h 61147"/>
                <a:gd name="connsiteX55" fmla="*/ 21410 w 216873"/>
                <a:gd name="connsiteY55" fmla="*/ 16091 h 61147"/>
                <a:gd name="connsiteX56" fmla="*/ 25165 w 216873"/>
                <a:gd name="connsiteY56" fmla="*/ 13410 h 61147"/>
                <a:gd name="connsiteX57" fmla="*/ 31065 w 216873"/>
                <a:gd name="connsiteY57" fmla="*/ 12337 h 61147"/>
                <a:gd name="connsiteX58" fmla="*/ 82021 w 216873"/>
                <a:gd name="connsiteY58" fmla="*/ 12873 h 61147"/>
                <a:gd name="connsiteX59" fmla="*/ 91140 w 216873"/>
                <a:gd name="connsiteY59" fmla="*/ 16628 h 61147"/>
                <a:gd name="connsiteX60" fmla="*/ 91676 w 216873"/>
                <a:gd name="connsiteY60" fmla="*/ 17701 h 61147"/>
                <a:gd name="connsiteX61" fmla="*/ 93285 w 216873"/>
                <a:gd name="connsiteY61" fmla="*/ 26819 h 61147"/>
                <a:gd name="connsiteX62" fmla="*/ 198417 w 216873"/>
                <a:gd name="connsiteY62" fmla="*/ 25210 h 61147"/>
                <a:gd name="connsiteX63" fmla="*/ 181789 w 216873"/>
                <a:gd name="connsiteY63" fmla="*/ 50956 h 61147"/>
                <a:gd name="connsiteX64" fmla="*/ 150142 w 216873"/>
                <a:gd name="connsiteY64" fmla="*/ 50956 h 61147"/>
                <a:gd name="connsiteX65" fmla="*/ 150142 w 216873"/>
                <a:gd name="connsiteY65" fmla="*/ 50956 h 61147"/>
                <a:gd name="connsiteX66" fmla="*/ 145851 w 216873"/>
                <a:gd name="connsiteY66" fmla="*/ 50956 h 61147"/>
                <a:gd name="connsiteX67" fmla="*/ 128150 w 216873"/>
                <a:gd name="connsiteY67" fmla="*/ 40765 h 61147"/>
                <a:gd name="connsiteX68" fmla="*/ 128150 w 216873"/>
                <a:gd name="connsiteY68" fmla="*/ 40229 h 61147"/>
                <a:gd name="connsiteX69" fmla="*/ 124932 w 216873"/>
                <a:gd name="connsiteY69" fmla="*/ 24674 h 61147"/>
                <a:gd name="connsiteX70" fmla="*/ 127078 w 216873"/>
                <a:gd name="connsiteY70" fmla="*/ 14482 h 61147"/>
                <a:gd name="connsiteX71" fmla="*/ 127614 w 216873"/>
                <a:gd name="connsiteY71" fmla="*/ 13410 h 61147"/>
                <a:gd name="connsiteX72" fmla="*/ 130832 w 216873"/>
                <a:gd name="connsiteY72" fmla="*/ 10728 h 61147"/>
                <a:gd name="connsiteX73" fmla="*/ 136732 w 216873"/>
                <a:gd name="connsiteY73" fmla="*/ 9118 h 61147"/>
                <a:gd name="connsiteX74" fmla="*/ 140487 w 216873"/>
                <a:gd name="connsiteY74" fmla="*/ 9118 h 61147"/>
                <a:gd name="connsiteX75" fmla="*/ 140487 w 216873"/>
                <a:gd name="connsiteY75" fmla="*/ 9118 h 61147"/>
                <a:gd name="connsiteX76" fmla="*/ 187152 w 216873"/>
                <a:gd name="connsiteY76" fmla="*/ 6973 h 61147"/>
                <a:gd name="connsiteX77" fmla="*/ 193053 w 216873"/>
                <a:gd name="connsiteY77" fmla="*/ 8046 h 61147"/>
                <a:gd name="connsiteX78" fmla="*/ 199489 w 216873"/>
                <a:gd name="connsiteY78" fmla="*/ 22528 h 61147"/>
                <a:gd name="connsiteX79" fmla="*/ 198417 w 216873"/>
                <a:gd name="connsiteY79" fmla="*/ 25210 h 6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16873" h="61147">
                  <a:moveTo>
                    <a:pt x="216117" y="3218"/>
                  </a:moveTo>
                  <a:cubicBezTo>
                    <a:pt x="215044" y="1073"/>
                    <a:pt x="213972" y="0"/>
                    <a:pt x="211290" y="0"/>
                  </a:cubicBezTo>
                  <a:lnTo>
                    <a:pt x="204853" y="536"/>
                  </a:lnTo>
                  <a:lnTo>
                    <a:pt x="201635" y="536"/>
                  </a:lnTo>
                  <a:lnTo>
                    <a:pt x="154969" y="2682"/>
                  </a:lnTo>
                  <a:lnTo>
                    <a:pt x="154969" y="2682"/>
                  </a:lnTo>
                  <a:lnTo>
                    <a:pt x="135660" y="3755"/>
                  </a:lnTo>
                  <a:cubicBezTo>
                    <a:pt x="134587" y="3755"/>
                    <a:pt x="134051" y="3755"/>
                    <a:pt x="132978" y="4291"/>
                  </a:cubicBezTo>
                  <a:cubicBezTo>
                    <a:pt x="130832" y="4291"/>
                    <a:pt x="128687" y="4291"/>
                    <a:pt x="126541" y="4291"/>
                  </a:cubicBezTo>
                  <a:cubicBezTo>
                    <a:pt x="115813" y="4827"/>
                    <a:pt x="105622" y="4827"/>
                    <a:pt x="94895" y="5364"/>
                  </a:cubicBezTo>
                  <a:cubicBezTo>
                    <a:pt x="89531" y="5364"/>
                    <a:pt x="83630" y="5900"/>
                    <a:pt x="78267" y="5900"/>
                  </a:cubicBezTo>
                  <a:cubicBezTo>
                    <a:pt x="78267" y="5900"/>
                    <a:pt x="78803" y="5900"/>
                    <a:pt x="78803" y="5900"/>
                  </a:cubicBezTo>
                  <a:lnTo>
                    <a:pt x="73439" y="5900"/>
                  </a:lnTo>
                  <a:lnTo>
                    <a:pt x="20874" y="4827"/>
                  </a:lnTo>
                  <a:lnTo>
                    <a:pt x="16583" y="4827"/>
                  </a:lnTo>
                  <a:lnTo>
                    <a:pt x="5855" y="4827"/>
                  </a:lnTo>
                  <a:lnTo>
                    <a:pt x="5319" y="4827"/>
                  </a:lnTo>
                  <a:cubicBezTo>
                    <a:pt x="-1654" y="4827"/>
                    <a:pt x="-1118" y="15555"/>
                    <a:pt x="3173" y="23064"/>
                  </a:cubicBezTo>
                  <a:cubicBezTo>
                    <a:pt x="4782" y="25746"/>
                    <a:pt x="8537" y="25746"/>
                    <a:pt x="11219" y="26819"/>
                  </a:cubicBezTo>
                  <a:cubicBezTo>
                    <a:pt x="12292" y="27356"/>
                    <a:pt x="12828" y="27892"/>
                    <a:pt x="12828" y="28965"/>
                  </a:cubicBezTo>
                  <a:cubicBezTo>
                    <a:pt x="12828" y="28965"/>
                    <a:pt x="12828" y="30574"/>
                    <a:pt x="13364" y="33256"/>
                  </a:cubicBezTo>
                  <a:cubicBezTo>
                    <a:pt x="14437" y="39156"/>
                    <a:pt x="16583" y="49347"/>
                    <a:pt x="22483" y="55784"/>
                  </a:cubicBezTo>
                  <a:cubicBezTo>
                    <a:pt x="25165" y="58466"/>
                    <a:pt x="28383" y="60611"/>
                    <a:pt x="32674" y="61148"/>
                  </a:cubicBezTo>
                  <a:lnTo>
                    <a:pt x="67539" y="59002"/>
                  </a:lnTo>
                  <a:cubicBezTo>
                    <a:pt x="77730" y="59539"/>
                    <a:pt x="94895" y="53102"/>
                    <a:pt x="95431" y="42911"/>
                  </a:cubicBezTo>
                  <a:lnTo>
                    <a:pt x="98113" y="28428"/>
                  </a:lnTo>
                  <a:cubicBezTo>
                    <a:pt x="100258" y="24137"/>
                    <a:pt x="103477" y="19846"/>
                    <a:pt x="107768" y="19846"/>
                  </a:cubicBezTo>
                  <a:cubicBezTo>
                    <a:pt x="111522" y="19846"/>
                    <a:pt x="114741" y="19846"/>
                    <a:pt x="118495" y="24137"/>
                  </a:cubicBezTo>
                  <a:cubicBezTo>
                    <a:pt x="118495" y="24137"/>
                    <a:pt x="118495" y="24137"/>
                    <a:pt x="118495" y="24674"/>
                  </a:cubicBezTo>
                  <a:lnTo>
                    <a:pt x="122250" y="41301"/>
                  </a:lnTo>
                  <a:cubicBezTo>
                    <a:pt x="122786" y="51493"/>
                    <a:pt x="140487" y="57393"/>
                    <a:pt x="150678" y="56857"/>
                  </a:cubicBezTo>
                  <a:lnTo>
                    <a:pt x="185543" y="57929"/>
                  </a:lnTo>
                  <a:cubicBezTo>
                    <a:pt x="193589" y="56857"/>
                    <a:pt x="197880" y="50956"/>
                    <a:pt x="200562" y="43983"/>
                  </a:cubicBezTo>
                  <a:cubicBezTo>
                    <a:pt x="200562" y="43983"/>
                    <a:pt x="200562" y="43983"/>
                    <a:pt x="200562" y="43983"/>
                  </a:cubicBezTo>
                  <a:cubicBezTo>
                    <a:pt x="201098" y="42911"/>
                    <a:pt x="201635" y="41838"/>
                    <a:pt x="201635" y="40229"/>
                  </a:cubicBezTo>
                  <a:lnTo>
                    <a:pt x="201635" y="40229"/>
                  </a:lnTo>
                  <a:cubicBezTo>
                    <a:pt x="204317" y="32183"/>
                    <a:pt x="204317" y="25210"/>
                    <a:pt x="204317" y="25210"/>
                  </a:cubicBezTo>
                  <a:cubicBezTo>
                    <a:pt x="204317" y="22528"/>
                    <a:pt x="208608" y="22528"/>
                    <a:pt x="211826" y="20919"/>
                  </a:cubicBezTo>
                  <a:cubicBezTo>
                    <a:pt x="212899" y="20382"/>
                    <a:pt x="213435" y="19846"/>
                    <a:pt x="213972" y="19310"/>
                  </a:cubicBezTo>
                  <a:cubicBezTo>
                    <a:pt x="216654" y="13410"/>
                    <a:pt x="217726" y="6973"/>
                    <a:pt x="216117" y="3218"/>
                  </a:cubicBezTo>
                  <a:close/>
                  <a:moveTo>
                    <a:pt x="93285" y="26819"/>
                  </a:moveTo>
                  <a:lnTo>
                    <a:pt x="90067" y="42374"/>
                  </a:lnTo>
                  <a:lnTo>
                    <a:pt x="90067" y="42911"/>
                  </a:lnTo>
                  <a:cubicBezTo>
                    <a:pt x="90067" y="47202"/>
                    <a:pt x="81485" y="52029"/>
                    <a:pt x="72366" y="53638"/>
                  </a:cubicBezTo>
                  <a:cubicBezTo>
                    <a:pt x="70757" y="53638"/>
                    <a:pt x="69148" y="54175"/>
                    <a:pt x="68075" y="54175"/>
                  </a:cubicBezTo>
                  <a:lnTo>
                    <a:pt x="68075" y="54175"/>
                  </a:lnTo>
                  <a:lnTo>
                    <a:pt x="36429" y="55247"/>
                  </a:lnTo>
                  <a:cubicBezTo>
                    <a:pt x="28383" y="54711"/>
                    <a:pt x="24092" y="48811"/>
                    <a:pt x="21946" y="42911"/>
                  </a:cubicBezTo>
                  <a:cubicBezTo>
                    <a:pt x="21946" y="42911"/>
                    <a:pt x="21946" y="42911"/>
                    <a:pt x="21946" y="42911"/>
                  </a:cubicBezTo>
                  <a:cubicBezTo>
                    <a:pt x="21410" y="41838"/>
                    <a:pt x="20874" y="40765"/>
                    <a:pt x="20874" y="39692"/>
                  </a:cubicBezTo>
                  <a:lnTo>
                    <a:pt x="20874" y="39692"/>
                  </a:lnTo>
                  <a:cubicBezTo>
                    <a:pt x="19264" y="34865"/>
                    <a:pt x="19264" y="30574"/>
                    <a:pt x="19264" y="30574"/>
                  </a:cubicBezTo>
                  <a:cubicBezTo>
                    <a:pt x="19264" y="29501"/>
                    <a:pt x="18728" y="28428"/>
                    <a:pt x="18728" y="27892"/>
                  </a:cubicBezTo>
                  <a:cubicBezTo>
                    <a:pt x="18728" y="25210"/>
                    <a:pt x="18728" y="23064"/>
                    <a:pt x="19264" y="20919"/>
                  </a:cubicBezTo>
                  <a:lnTo>
                    <a:pt x="19264" y="20919"/>
                  </a:lnTo>
                  <a:cubicBezTo>
                    <a:pt x="19801" y="18773"/>
                    <a:pt x="20337" y="17164"/>
                    <a:pt x="21410" y="16091"/>
                  </a:cubicBezTo>
                  <a:cubicBezTo>
                    <a:pt x="22483" y="14482"/>
                    <a:pt x="24092" y="13410"/>
                    <a:pt x="25165" y="13410"/>
                  </a:cubicBezTo>
                  <a:cubicBezTo>
                    <a:pt x="26774" y="12873"/>
                    <a:pt x="28919" y="12337"/>
                    <a:pt x="31065" y="12337"/>
                  </a:cubicBezTo>
                  <a:lnTo>
                    <a:pt x="82021" y="12873"/>
                  </a:lnTo>
                  <a:cubicBezTo>
                    <a:pt x="85240" y="12873"/>
                    <a:pt x="88458" y="14482"/>
                    <a:pt x="91140" y="16628"/>
                  </a:cubicBezTo>
                  <a:cubicBezTo>
                    <a:pt x="91140" y="17164"/>
                    <a:pt x="91676" y="17164"/>
                    <a:pt x="91676" y="17701"/>
                  </a:cubicBezTo>
                  <a:cubicBezTo>
                    <a:pt x="93285" y="19310"/>
                    <a:pt x="93822" y="23064"/>
                    <a:pt x="93285" y="26819"/>
                  </a:cubicBezTo>
                  <a:close/>
                  <a:moveTo>
                    <a:pt x="198417" y="25210"/>
                  </a:moveTo>
                  <a:cubicBezTo>
                    <a:pt x="198417" y="25210"/>
                    <a:pt x="197880" y="49347"/>
                    <a:pt x="181789" y="50956"/>
                  </a:cubicBezTo>
                  <a:lnTo>
                    <a:pt x="150142" y="50956"/>
                  </a:lnTo>
                  <a:lnTo>
                    <a:pt x="150142" y="50956"/>
                  </a:lnTo>
                  <a:cubicBezTo>
                    <a:pt x="149069" y="50956"/>
                    <a:pt x="147460" y="50956"/>
                    <a:pt x="145851" y="50956"/>
                  </a:cubicBezTo>
                  <a:cubicBezTo>
                    <a:pt x="136732" y="49884"/>
                    <a:pt x="128150" y="45056"/>
                    <a:pt x="128150" y="40765"/>
                  </a:cubicBezTo>
                  <a:lnTo>
                    <a:pt x="128150" y="40229"/>
                  </a:lnTo>
                  <a:lnTo>
                    <a:pt x="124932" y="24674"/>
                  </a:lnTo>
                  <a:cubicBezTo>
                    <a:pt x="124396" y="20919"/>
                    <a:pt x="124932" y="17164"/>
                    <a:pt x="127078" y="14482"/>
                  </a:cubicBezTo>
                  <a:cubicBezTo>
                    <a:pt x="127078" y="13946"/>
                    <a:pt x="127614" y="13946"/>
                    <a:pt x="127614" y="13410"/>
                  </a:cubicBezTo>
                  <a:cubicBezTo>
                    <a:pt x="128687" y="12337"/>
                    <a:pt x="129759" y="11264"/>
                    <a:pt x="130832" y="10728"/>
                  </a:cubicBezTo>
                  <a:cubicBezTo>
                    <a:pt x="132441" y="9655"/>
                    <a:pt x="134587" y="9118"/>
                    <a:pt x="136732" y="9118"/>
                  </a:cubicBezTo>
                  <a:lnTo>
                    <a:pt x="140487" y="9118"/>
                  </a:lnTo>
                  <a:lnTo>
                    <a:pt x="140487" y="9118"/>
                  </a:lnTo>
                  <a:lnTo>
                    <a:pt x="187152" y="6973"/>
                  </a:lnTo>
                  <a:cubicBezTo>
                    <a:pt x="189298" y="6973"/>
                    <a:pt x="190907" y="7509"/>
                    <a:pt x="193053" y="8046"/>
                  </a:cubicBezTo>
                  <a:cubicBezTo>
                    <a:pt x="195735" y="9118"/>
                    <a:pt x="199489" y="11800"/>
                    <a:pt x="199489" y="22528"/>
                  </a:cubicBezTo>
                  <a:cubicBezTo>
                    <a:pt x="198953" y="23064"/>
                    <a:pt x="198953" y="24137"/>
                    <a:pt x="198417" y="25210"/>
                  </a:cubicBezTo>
                  <a:close/>
                </a:path>
              </a:pathLst>
            </a:custGeom>
            <a:solidFill>
              <a:srgbClr val="231F20"/>
            </a:solidFill>
            <a:ln w="5348"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22083982-41EA-48FA-B32F-C10104E7F2D1}"/>
                </a:ext>
              </a:extLst>
            </p:cNvPr>
            <p:cNvSpPr/>
            <p:nvPr/>
          </p:nvSpPr>
          <p:spPr>
            <a:xfrm>
              <a:off x="999219" y="2713034"/>
              <a:ext cx="238900" cy="206028"/>
            </a:xfrm>
            <a:custGeom>
              <a:avLst/>
              <a:gdLst>
                <a:gd name="connsiteX0" fmla="*/ 214017 w 238900"/>
                <a:gd name="connsiteY0" fmla="*/ 62167 h 206028"/>
                <a:gd name="connsiteX1" fmla="*/ 203826 w 238900"/>
                <a:gd name="connsiteY1" fmla="*/ 28375 h 206028"/>
                <a:gd name="connsiteX2" fmla="*/ 186661 w 238900"/>
                <a:gd name="connsiteY2" fmla="*/ 15502 h 206028"/>
                <a:gd name="connsiteX3" fmla="*/ 149115 w 238900"/>
                <a:gd name="connsiteY3" fmla="*/ 1020 h 206028"/>
                <a:gd name="connsiteX4" fmla="*/ 109959 w 238900"/>
                <a:gd name="connsiteY4" fmla="*/ 5847 h 206028"/>
                <a:gd name="connsiteX5" fmla="*/ 59002 w 238900"/>
                <a:gd name="connsiteY5" fmla="*/ 11747 h 206028"/>
                <a:gd name="connsiteX6" fmla="*/ 0 w 238900"/>
                <a:gd name="connsiteY6" fmla="*/ 91668 h 206028"/>
                <a:gd name="connsiteX7" fmla="*/ 11800 w 238900"/>
                <a:gd name="connsiteY7" fmla="*/ 70213 h 206028"/>
                <a:gd name="connsiteX8" fmla="*/ 19846 w 238900"/>
                <a:gd name="connsiteY8" fmla="*/ 147452 h 206028"/>
                <a:gd name="connsiteX9" fmla="*/ 35938 w 238900"/>
                <a:gd name="connsiteY9" fmla="*/ 205918 h 206028"/>
                <a:gd name="connsiteX10" fmla="*/ 39156 w 238900"/>
                <a:gd name="connsiteY10" fmla="*/ 205382 h 206028"/>
                <a:gd name="connsiteX11" fmla="*/ 37547 w 238900"/>
                <a:gd name="connsiteY11" fmla="*/ 146916 h 206028"/>
                <a:gd name="connsiteX12" fmla="*/ 43983 w 238900"/>
                <a:gd name="connsiteY12" fmla="*/ 119560 h 206028"/>
                <a:gd name="connsiteX13" fmla="*/ 139460 w 238900"/>
                <a:gd name="connsiteY13" fmla="*/ 104005 h 206028"/>
                <a:gd name="connsiteX14" fmla="*/ 182907 w 238900"/>
                <a:gd name="connsiteY14" fmla="*/ 81477 h 206028"/>
                <a:gd name="connsiteX15" fmla="*/ 209190 w 238900"/>
                <a:gd name="connsiteY15" fmla="*/ 106687 h 206028"/>
                <a:gd name="connsiteX16" fmla="*/ 216699 w 238900"/>
                <a:gd name="connsiteY16" fmla="*/ 135115 h 206028"/>
                <a:gd name="connsiteX17" fmla="*/ 216699 w 238900"/>
                <a:gd name="connsiteY17" fmla="*/ 198945 h 206028"/>
                <a:gd name="connsiteX18" fmla="*/ 223672 w 238900"/>
                <a:gd name="connsiteY18" fmla="*/ 196263 h 206028"/>
                <a:gd name="connsiteX19" fmla="*/ 225817 w 238900"/>
                <a:gd name="connsiteY19" fmla="*/ 181781 h 206028"/>
                <a:gd name="connsiteX20" fmla="*/ 238691 w 238900"/>
                <a:gd name="connsiteY20" fmla="*/ 106687 h 206028"/>
                <a:gd name="connsiteX21" fmla="*/ 236009 w 238900"/>
                <a:gd name="connsiteY21" fmla="*/ 88450 h 206028"/>
                <a:gd name="connsiteX22" fmla="*/ 214017 w 238900"/>
                <a:gd name="connsiteY22" fmla="*/ 62167 h 20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900" h="206028">
                  <a:moveTo>
                    <a:pt x="214017" y="62167"/>
                  </a:moveTo>
                  <a:cubicBezTo>
                    <a:pt x="216162" y="50367"/>
                    <a:pt x="212408" y="36957"/>
                    <a:pt x="203826" y="28375"/>
                  </a:cubicBezTo>
                  <a:cubicBezTo>
                    <a:pt x="198998" y="23011"/>
                    <a:pt x="192562" y="19257"/>
                    <a:pt x="186661" y="15502"/>
                  </a:cubicBezTo>
                  <a:cubicBezTo>
                    <a:pt x="174861" y="9065"/>
                    <a:pt x="162524" y="3165"/>
                    <a:pt x="149115" y="1020"/>
                  </a:cubicBezTo>
                  <a:cubicBezTo>
                    <a:pt x="135705" y="-1126"/>
                    <a:pt x="121759" y="-53"/>
                    <a:pt x="109959" y="5847"/>
                  </a:cubicBezTo>
                  <a:cubicBezTo>
                    <a:pt x="93867" y="-1662"/>
                    <a:pt x="74557" y="3701"/>
                    <a:pt x="59002" y="11747"/>
                  </a:cubicBezTo>
                  <a:cubicBezTo>
                    <a:pt x="28428" y="27839"/>
                    <a:pt x="3218" y="57340"/>
                    <a:pt x="0" y="91668"/>
                  </a:cubicBezTo>
                  <a:cubicBezTo>
                    <a:pt x="2146" y="83623"/>
                    <a:pt x="6437" y="76113"/>
                    <a:pt x="11800" y="70213"/>
                  </a:cubicBezTo>
                  <a:cubicBezTo>
                    <a:pt x="3755" y="92741"/>
                    <a:pt x="10191" y="126533"/>
                    <a:pt x="19846" y="147452"/>
                  </a:cubicBezTo>
                  <a:cubicBezTo>
                    <a:pt x="29501" y="168907"/>
                    <a:pt x="25746" y="184463"/>
                    <a:pt x="35938" y="205918"/>
                  </a:cubicBezTo>
                  <a:cubicBezTo>
                    <a:pt x="38620" y="206454"/>
                    <a:pt x="36474" y="204845"/>
                    <a:pt x="39156" y="205382"/>
                  </a:cubicBezTo>
                  <a:cubicBezTo>
                    <a:pt x="37547" y="186072"/>
                    <a:pt x="37010" y="165689"/>
                    <a:pt x="37547" y="146916"/>
                  </a:cubicBezTo>
                  <a:cubicBezTo>
                    <a:pt x="37547" y="135115"/>
                    <a:pt x="37547" y="129215"/>
                    <a:pt x="43983" y="119560"/>
                  </a:cubicBezTo>
                  <a:cubicBezTo>
                    <a:pt x="57929" y="98105"/>
                    <a:pt x="127123" y="92205"/>
                    <a:pt x="139460" y="104005"/>
                  </a:cubicBezTo>
                  <a:cubicBezTo>
                    <a:pt x="155551" y="101860"/>
                    <a:pt x="171643" y="93277"/>
                    <a:pt x="182907" y="81477"/>
                  </a:cubicBezTo>
                  <a:cubicBezTo>
                    <a:pt x="192562" y="88450"/>
                    <a:pt x="202753" y="96496"/>
                    <a:pt x="209190" y="106687"/>
                  </a:cubicBezTo>
                  <a:cubicBezTo>
                    <a:pt x="214553" y="114733"/>
                    <a:pt x="215090" y="125460"/>
                    <a:pt x="216699" y="135115"/>
                  </a:cubicBezTo>
                  <a:cubicBezTo>
                    <a:pt x="220990" y="158180"/>
                    <a:pt x="217772" y="175344"/>
                    <a:pt x="216699" y="198945"/>
                  </a:cubicBezTo>
                  <a:cubicBezTo>
                    <a:pt x="221526" y="197872"/>
                    <a:pt x="223672" y="196263"/>
                    <a:pt x="223672" y="196263"/>
                  </a:cubicBezTo>
                  <a:cubicBezTo>
                    <a:pt x="223672" y="196263"/>
                    <a:pt x="226354" y="183926"/>
                    <a:pt x="225817" y="181781"/>
                  </a:cubicBezTo>
                  <a:cubicBezTo>
                    <a:pt x="225817" y="173735"/>
                    <a:pt x="240836" y="132970"/>
                    <a:pt x="238691" y="106687"/>
                  </a:cubicBezTo>
                  <a:cubicBezTo>
                    <a:pt x="238154" y="100250"/>
                    <a:pt x="237618" y="94350"/>
                    <a:pt x="236009" y="88450"/>
                  </a:cubicBezTo>
                  <a:cubicBezTo>
                    <a:pt x="231718" y="76650"/>
                    <a:pt x="224208" y="66995"/>
                    <a:pt x="214017" y="62167"/>
                  </a:cubicBezTo>
                  <a:close/>
                </a:path>
              </a:pathLst>
            </a:custGeom>
            <a:solidFill>
              <a:srgbClr val="231F20"/>
            </a:solidFill>
            <a:ln w="5348" cap="flat">
              <a:noFill/>
              <a:prstDash val="solid"/>
              <a:miter/>
            </a:ln>
          </p:spPr>
          <p:txBody>
            <a:bodyPr rtlCol="0" anchor="ctr"/>
            <a:lstStyle/>
            <a:p>
              <a:endParaRPr lang="en-ID"/>
            </a:p>
          </p:txBody>
        </p:sp>
        <p:sp>
          <p:nvSpPr>
            <p:cNvPr id="525" name="Freeform: Shape 524">
              <a:extLst>
                <a:ext uri="{FF2B5EF4-FFF2-40B4-BE49-F238E27FC236}">
                  <a16:creationId xmlns:a16="http://schemas.microsoft.com/office/drawing/2014/main" id="{64DF5E8C-32DA-4EE2-AFBA-95764503237E}"/>
                </a:ext>
              </a:extLst>
            </p:cNvPr>
            <p:cNvSpPr/>
            <p:nvPr/>
          </p:nvSpPr>
          <p:spPr>
            <a:xfrm>
              <a:off x="1076994" y="2981172"/>
              <a:ext cx="134632" cy="127122"/>
            </a:xfrm>
            <a:custGeom>
              <a:avLst/>
              <a:gdLst>
                <a:gd name="connsiteX0" fmla="*/ 134632 w 134632"/>
                <a:gd name="connsiteY0" fmla="*/ 45056 h 127122"/>
                <a:gd name="connsiteX1" fmla="*/ 65439 w 134632"/>
                <a:gd name="connsiteY1" fmla="*/ 105131 h 127122"/>
                <a:gd name="connsiteX2" fmla="*/ 60611 w 134632"/>
                <a:gd name="connsiteY2" fmla="*/ 109422 h 127122"/>
                <a:gd name="connsiteX3" fmla="*/ 53102 w 134632"/>
                <a:gd name="connsiteY3" fmla="*/ 124977 h 127122"/>
                <a:gd name="connsiteX4" fmla="*/ 53102 w 134632"/>
                <a:gd name="connsiteY4" fmla="*/ 126050 h 127122"/>
                <a:gd name="connsiteX5" fmla="*/ 46129 w 134632"/>
                <a:gd name="connsiteY5" fmla="*/ 127123 h 127122"/>
                <a:gd name="connsiteX6" fmla="*/ 37010 w 134632"/>
                <a:gd name="connsiteY6" fmla="*/ 115859 h 127122"/>
                <a:gd name="connsiteX7" fmla="*/ 27356 w 134632"/>
                <a:gd name="connsiteY7" fmla="*/ 107813 h 127122"/>
                <a:gd name="connsiteX8" fmla="*/ 18237 w 134632"/>
                <a:gd name="connsiteY8" fmla="*/ 103522 h 127122"/>
                <a:gd name="connsiteX9" fmla="*/ 6973 w 134632"/>
                <a:gd name="connsiteY9" fmla="*/ 98694 h 127122"/>
                <a:gd name="connsiteX10" fmla="*/ 3218 w 134632"/>
                <a:gd name="connsiteY10" fmla="*/ 68657 h 127122"/>
                <a:gd name="connsiteX11" fmla="*/ 1609 w 134632"/>
                <a:gd name="connsiteY11" fmla="*/ 58466 h 127122"/>
                <a:gd name="connsiteX12" fmla="*/ 1609 w 134632"/>
                <a:gd name="connsiteY12" fmla="*/ 58466 h 127122"/>
                <a:gd name="connsiteX13" fmla="*/ 0 w 134632"/>
                <a:gd name="connsiteY13" fmla="*/ 48274 h 127122"/>
                <a:gd name="connsiteX14" fmla="*/ 10191 w 134632"/>
                <a:gd name="connsiteY14" fmla="*/ 57393 h 127122"/>
                <a:gd name="connsiteX15" fmla="*/ 52566 w 134632"/>
                <a:gd name="connsiteY15" fmla="*/ 65439 h 127122"/>
                <a:gd name="connsiteX16" fmla="*/ 101913 w 134632"/>
                <a:gd name="connsiteY16" fmla="*/ 47202 h 127122"/>
                <a:gd name="connsiteX17" fmla="*/ 128732 w 134632"/>
                <a:gd name="connsiteY17" fmla="*/ 8582 h 127122"/>
                <a:gd name="connsiteX18" fmla="*/ 133559 w 134632"/>
                <a:gd name="connsiteY18" fmla="*/ 0 h 127122"/>
                <a:gd name="connsiteX19" fmla="*/ 134096 w 134632"/>
                <a:gd name="connsiteY19" fmla="*/ 21992 h 127122"/>
                <a:gd name="connsiteX20" fmla="*/ 134096 w 134632"/>
                <a:gd name="connsiteY20" fmla="*/ 27356 h 127122"/>
                <a:gd name="connsiteX21" fmla="*/ 134632 w 134632"/>
                <a:gd name="connsiteY21" fmla="*/ 45056 h 12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632" h="127122">
                  <a:moveTo>
                    <a:pt x="134632" y="45056"/>
                  </a:moveTo>
                  <a:cubicBezTo>
                    <a:pt x="111568" y="64902"/>
                    <a:pt x="88503" y="85285"/>
                    <a:pt x="65439" y="105131"/>
                  </a:cubicBezTo>
                  <a:cubicBezTo>
                    <a:pt x="63830" y="106740"/>
                    <a:pt x="62220" y="107813"/>
                    <a:pt x="60611" y="109422"/>
                  </a:cubicBezTo>
                  <a:cubicBezTo>
                    <a:pt x="56320" y="113713"/>
                    <a:pt x="52566" y="119077"/>
                    <a:pt x="53102" y="124977"/>
                  </a:cubicBezTo>
                  <a:cubicBezTo>
                    <a:pt x="53102" y="125514"/>
                    <a:pt x="53102" y="125514"/>
                    <a:pt x="53102" y="126050"/>
                  </a:cubicBezTo>
                  <a:cubicBezTo>
                    <a:pt x="50956" y="126050"/>
                    <a:pt x="48811" y="126586"/>
                    <a:pt x="46129" y="127123"/>
                  </a:cubicBezTo>
                  <a:cubicBezTo>
                    <a:pt x="43447" y="123368"/>
                    <a:pt x="40229" y="119077"/>
                    <a:pt x="37010" y="115859"/>
                  </a:cubicBezTo>
                  <a:cubicBezTo>
                    <a:pt x="34329" y="112640"/>
                    <a:pt x="31110" y="109959"/>
                    <a:pt x="27356" y="107813"/>
                  </a:cubicBezTo>
                  <a:cubicBezTo>
                    <a:pt x="24674" y="106204"/>
                    <a:pt x="21455" y="104595"/>
                    <a:pt x="18237" y="103522"/>
                  </a:cubicBezTo>
                  <a:cubicBezTo>
                    <a:pt x="14482" y="101913"/>
                    <a:pt x="10728" y="100304"/>
                    <a:pt x="6973" y="98694"/>
                  </a:cubicBezTo>
                  <a:cubicBezTo>
                    <a:pt x="5900" y="89040"/>
                    <a:pt x="4827" y="78848"/>
                    <a:pt x="3218" y="68657"/>
                  </a:cubicBezTo>
                  <a:cubicBezTo>
                    <a:pt x="2682" y="65439"/>
                    <a:pt x="2146" y="61684"/>
                    <a:pt x="1609" y="58466"/>
                  </a:cubicBezTo>
                  <a:lnTo>
                    <a:pt x="1609" y="58466"/>
                  </a:lnTo>
                  <a:cubicBezTo>
                    <a:pt x="1073" y="55248"/>
                    <a:pt x="536" y="51493"/>
                    <a:pt x="0" y="48274"/>
                  </a:cubicBezTo>
                  <a:cubicBezTo>
                    <a:pt x="3218" y="52029"/>
                    <a:pt x="6973" y="55784"/>
                    <a:pt x="10191" y="57393"/>
                  </a:cubicBezTo>
                  <a:cubicBezTo>
                    <a:pt x="28428" y="68657"/>
                    <a:pt x="30037" y="65975"/>
                    <a:pt x="52566" y="65439"/>
                  </a:cubicBezTo>
                  <a:cubicBezTo>
                    <a:pt x="59002" y="65439"/>
                    <a:pt x="76703" y="70803"/>
                    <a:pt x="101913" y="47202"/>
                  </a:cubicBezTo>
                  <a:cubicBezTo>
                    <a:pt x="106740" y="42374"/>
                    <a:pt x="118541" y="26819"/>
                    <a:pt x="128732" y="8582"/>
                  </a:cubicBezTo>
                  <a:cubicBezTo>
                    <a:pt x="130341" y="5900"/>
                    <a:pt x="131950" y="2682"/>
                    <a:pt x="133559" y="0"/>
                  </a:cubicBezTo>
                  <a:cubicBezTo>
                    <a:pt x="133559" y="7509"/>
                    <a:pt x="134096" y="14482"/>
                    <a:pt x="134096" y="21992"/>
                  </a:cubicBezTo>
                  <a:cubicBezTo>
                    <a:pt x="134096" y="23601"/>
                    <a:pt x="134096" y="25746"/>
                    <a:pt x="134096" y="27356"/>
                  </a:cubicBezTo>
                  <a:cubicBezTo>
                    <a:pt x="134096" y="33792"/>
                    <a:pt x="134632" y="39156"/>
                    <a:pt x="134632" y="45056"/>
                  </a:cubicBezTo>
                  <a:close/>
                </a:path>
              </a:pathLst>
            </a:custGeom>
            <a:solidFill>
              <a:srgbClr val="ECC19C"/>
            </a:solidFill>
            <a:ln w="5348"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856F037A-6F51-4F27-B4ED-85869BA0F92A}"/>
                </a:ext>
              </a:extLst>
            </p:cNvPr>
            <p:cNvSpPr/>
            <p:nvPr/>
          </p:nvSpPr>
          <p:spPr>
            <a:xfrm>
              <a:off x="1016670" y="3061630"/>
              <a:ext cx="217484" cy="452707"/>
            </a:xfrm>
            <a:custGeom>
              <a:avLst/>
              <a:gdLst>
                <a:gd name="connsiteX0" fmla="*/ 217485 w 217484"/>
                <a:gd name="connsiteY0" fmla="*/ 0 h 452707"/>
                <a:gd name="connsiteX1" fmla="*/ 217485 w 217484"/>
                <a:gd name="connsiteY1" fmla="*/ 0 h 452707"/>
                <a:gd name="connsiteX2" fmla="*/ 177256 w 217484"/>
                <a:gd name="connsiteY2" fmla="*/ 96013 h 452707"/>
                <a:gd name="connsiteX3" fmla="*/ 152583 w 217484"/>
                <a:gd name="connsiteY3" fmla="*/ 150187 h 452707"/>
                <a:gd name="connsiteX4" fmla="*/ 130054 w 217484"/>
                <a:gd name="connsiteY4" fmla="*/ 207044 h 452707"/>
                <a:gd name="connsiteX5" fmla="*/ 107526 w 217484"/>
                <a:gd name="connsiteY5" fmla="*/ 266046 h 452707"/>
                <a:gd name="connsiteX6" fmla="*/ 49061 w 217484"/>
                <a:gd name="connsiteY6" fmla="*/ 420524 h 452707"/>
                <a:gd name="connsiteX7" fmla="*/ 41551 w 217484"/>
                <a:gd name="connsiteY7" fmla="*/ 438762 h 452707"/>
                <a:gd name="connsiteX8" fmla="*/ 36187 w 217484"/>
                <a:gd name="connsiteY8" fmla="*/ 452707 h 452707"/>
                <a:gd name="connsiteX9" fmla="*/ 35651 w 217484"/>
                <a:gd name="connsiteY9" fmla="*/ 450562 h 452707"/>
                <a:gd name="connsiteX10" fmla="*/ 16878 w 217484"/>
                <a:gd name="connsiteY10" fmla="*/ 355622 h 452707"/>
                <a:gd name="connsiteX11" fmla="*/ 1322 w 217484"/>
                <a:gd name="connsiteY11" fmla="*/ 182370 h 452707"/>
                <a:gd name="connsiteX12" fmla="*/ 2395 w 217484"/>
                <a:gd name="connsiteY12" fmla="*/ 173252 h 452707"/>
                <a:gd name="connsiteX13" fmla="*/ 4004 w 217484"/>
                <a:gd name="connsiteY13" fmla="*/ 160379 h 452707"/>
                <a:gd name="connsiteX14" fmla="*/ 43697 w 217484"/>
                <a:gd name="connsiteY14" fmla="*/ 34865 h 452707"/>
                <a:gd name="connsiteX15" fmla="*/ 43697 w 217484"/>
                <a:gd name="connsiteY15" fmla="*/ 35401 h 452707"/>
                <a:gd name="connsiteX16" fmla="*/ 46915 w 217484"/>
                <a:gd name="connsiteY16" fmla="*/ 42911 h 452707"/>
                <a:gd name="connsiteX17" fmla="*/ 47988 w 217484"/>
                <a:gd name="connsiteY17" fmla="*/ 45593 h 452707"/>
                <a:gd name="connsiteX18" fmla="*/ 67298 w 217484"/>
                <a:gd name="connsiteY18" fmla="*/ 91722 h 452707"/>
                <a:gd name="connsiteX19" fmla="*/ 78562 w 217484"/>
                <a:gd name="connsiteY19" fmla="*/ 58466 h 452707"/>
                <a:gd name="connsiteX20" fmla="*/ 106990 w 217484"/>
                <a:gd name="connsiteY20" fmla="*/ 47738 h 452707"/>
                <a:gd name="connsiteX21" fmla="*/ 113963 w 217484"/>
                <a:gd name="connsiteY21" fmla="*/ 46665 h 452707"/>
                <a:gd name="connsiteX22" fmla="*/ 113963 w 217484"/>
                <a:gd name="connsiteY22" fmla="*/ 45593 h 452707"/>
                <a:gd name="connsiteX23" fmla="*/ 124154 w 217484"/>
                <a:gd name="connsiteY23" fmla="*/ 43447 h 452707"/>
                <a:gd name="connsiteX24" fmla="*/ 138637 w 217484"/>
                <a:gd name="connsiteY24" fmla="*/ 48274 h 452707"/>
                <a:gd name="connsiteX25" fmla="*/ 161701 w 217484"/>
                <a:gd name="connsiteY25" fmla="*/ 80994 h 452707"/>
                <a:gd name="connsiteX26" fmla="*/ 164383 w 217484"/>
                <a:gd name="connsiteY26" fmla="*/ 85821 h 452707"/>
                <a:gd name="connsiteX27" fmla="*/ 217485 w 217484"/>
                <a:gd name="connsiteY27" fmla="*/ 0 h 4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7484" h="452707">
                  <a:moveTo>
                    <a:pt x="217485" y="0"/>
                  </a:moveTo>
                  <a:cubicBezTo>
                    <a:pt x="217485" y="536"/>
                    <a:pt x="217485" y="536"/>
                    <a:pt x="217485" y="0"/>
                  </a:cubicBezTo>
                  <a:cubicBezTo>
                    <a:pt x="204612" y="32719"/>
                    <a:pt x="191739" y="64366"/>
                    <a:pt x="177256" y="96013"/>
                  </a:cubicBezTo>
                  <a:cubicBezTo>
                    <a:pt x="169210" y="114250"/>
                    <a:pt x="160628" y="131950"/>
                    <a:pt x="152583" y="150187"/>
                  </a:cubicBezTo>
                  <a:cubicBezTo>
                    <a:pt x="144537" y="168961"/>
                    <a:pt x="137564" y="187734"/>
                    <a:pt x="130054" y="207044"/>
                  </a:cubicBezTo>
                  <a:cubicBezTo>
                    <a:pt x="122545" y="226890"/>
                    <a:pt x="115036" y="246736"/>
                    <a:pt x="107526" y="266046"/>
                  </a:cubicBezTo>
                  <a:cubicBezTo>
                    <a:pt x="88217" y="317539"/>
                    <a:pt x="68370" y="369032"/>
                    <a:pt x="49061" y="420524"/>
                  </a:cubicBezTo>
                  <a:cubicBezTo>
                    <a:pt x="46915" y="426961"/>
                    <a:pt x="44233" y="432861"/>
                    <a:pt x="41551" y="438762"/>
                  </a:cubicBezTo>
                  <a:cubicBezTo>
                    <a:pt x="39406" y="443053"/>
                    <a:pt x="37796" y="447880"/>
                    <a:pt x="36187" y="452707"/>
                  </a:cubicBezTo>
                  <a:cubicBezTo>
                    <a:pt x="36187" y="452171"/>
                    <a:pt x="36187" y="451098"/>
                    <a:pt x="35651" y="450562"/>
                  </a:cubicBezTo>
                  <a:cubicBezTo>
                    <a:pt x="29751" y="418915"/>
                    <a:pt x="22778" y="387269"/>
                    <a:pt x="16878" y="355622"/>
                  </a:cubicBezTo>
                  <a:cubicBezTo>
                    <a:pt x="5613" y="298229"/>
                    <a:pt x="-3505" y="240300"/>
                    <a:pt x="1322" y="182370"/>
                  </a:cubicBezTo>
                  <a:cubicBezTo>
                    <a:pt x="1322" y="179152"/>
                    <a:pt x="1859" y="176470"/>
                    <a:pt x="2395" y="173252"/>
                  </a:cubicBezTo>
                  <a:cubicBezTo>
                    <a:pt x="2932" y="168961"/>
                    <a:pt x="3468" y="164670"/>
                    <a:pt x="4004" y="160379"/>
                  </a:cubicBezTo>
                  <a:cubicBezTo>
                    <a:pt x="9905" y="116395"/>
                    <a:pt x="23851" y="74021"/>
                    <a:pt x="43697" y="34865"/>
                  </a:cubicBezTo>
                  <a:cubicBezTo>
                    <a:pt x="43697" y="34865"/>
                    <a:pt x="43697" y="35401"/>
                    <a:pt x="43697" y="35401"/>
                  </a:cubicBezTo>
                  <a:cubicBezTo>
                    <a:pt x="44233" y="38083"/>
                    <a:pt x="45306" y="40229"/>
                    <a:pt x="46915" y="42911"/>
                  </a:cubicBezTo>
                  <a:cubicBezTo>
                    <a:pt x="47451" y="43447"/>
                    <a:pt x="47988" y="44520"/>
                    <a:pt x="47988" y="45593"/>
                  </a:cubicBezTo>
                  <a:cubicBezTo>
                    <a:pt x="56034" y="60075"/>
                    <a:pt x="62470" y="75630"/>
                    <a:pt x="67298" y="91722"/>
                  </a:cubicBezTo>
                  <a:cubicBezTo>
                    <a:pt x="67298" y="79921"/>
                    <a:pt x="69979" y="67048"/>
                    <a:pt x="78562" y="58466"/>
                  </a:cubicBezTo>
                  <a:cubicBezTo>
                    <a:pt x="87144" y="49884"/>
                    <a:pt x="95189" y="49884"/>
                    <a:pt x="106990" y="47738"/>
                  </a:cubicBezTo>
                  <a:cubicBezTo>
                    <a:pt x="109135" y="47738"/>
                    <a:pt x="111281" y="47202"/>
                    <a:pt x="113963" y="46665"/>
                  </a:cubicBezTo>
                  <a:cubicBezTo>
                    <a:pt x="113963" y="46129"/>
                    <a:pt x="113963" y="46129"/>
                    <a:pt x="113963" y="45593"/>
                  </a:cubicBezTo>
                  <a:cubicBezTo>
                    <a:pt x="117181" y="43447"/>
                    <a:pt x="120936" y="43983"/>
                    <a:pt x="124154" y="43447"/>
                  </a:cubicBezTo>
                  <a:cubicBezTo>
                    <a:pt x="129518" y="42374"/>
                    <a:pt x="135418" y="43983"/>
                    <a:pt x="138637" y="48274"/>
                  </a:cubicBezTo>
                  <a:cubicBezTo>
                    <a:pt x="147219" y="58466"/>
                    <a:pt x="155264" y="69193"/>
                    <a:pt x="161701" y="80994"/>
                  </a:cubicBezTo>
                  <a:cubicBezTo>
                    <a:pt x="162774" y="82603"/>
                    <a:pt x="163310" y="84212"/>
                    <a:pt x="164383" y="85821"/>
                  </a:cubicBezTo>
                  <a:cubicBezTo>
                    <a:pt x="182084" y="56857"/>
                    <a:pt x="199784" y="28428"/>
                    <a:pt x="217485" y="0"/>
                  </a:cubicBezTo>
                  <a:close/>
                </a:path>
              </a:pathLst>
            </a:custGeom>
            <a:solidFill>
              <a:srgbClr val="D1D3D4"/>
            </a:solidFill>
            <a:ln w="5348"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4BA77EE3-78D6-49EF-8552-9A7F34FFB752}"/>
                </a:ext>
              </a:extLst>
            </p:cNvPr>
            <p:cNvSpPr/>
            <p:nvPr/>
          </p:nvSpPr>
          <p:spPr>
            <a:xfrm>
              <a:off x="1233618" y="3041784"/>
              <a:ext cx="3754" cy="9654"/>
            </a:xfrm>
            <a:custGeom>
              <a:avLst/>
              <a:gdLst>
                <a:gd name="connsiteX0" fmla="*/ 3755 w 3754"/>
                <a:gd name="connsiteY0" fmla="*/ 9655 h 9654"/>
                <a:gd name="connsiteX1" fmla="*/ 3218 w 3754"/>
                <a:gd name="connsiteY1" fmla="*/ 8046 h 9654"/>
                <a:gd name="connsiteX2" fmla="*/ 0 w 3754"/>
                <a:gd name="connsiteY2" fmla="*/ 0 h 9654"/>
                <a:gd name="connsiteX3" fmla="*/ 3755 w 3754"/>
                <a:gd name="connsiteY3" fmla="*/ 6973 h 9654"/>
                <a:gd name="connsiteX4" fmla="*/ 3755 w 3754"/>
                <a:gd name="connsiteY4" fmla="*/ 9655 h 9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4" h="9654">
                  <a:moveTo>
                    <a:pt x="3755" y="9655"/>
                  </a:moveTo>
                  <a:cubicBezTo>
                    <a:pt x="3755" y="9118"/>
                    <a:pt x="3218" y="8582"/>
                    <a:pt x="3218" y="8046"/>
                  </a:cubicBezTo>
                  <a:cubicBezTo>
                    <a:pt x="2146" y="5364"/>
                    <a:pt x="1073" y="2682"/>
                    <a:pt x="0" y="0"/>
                  </a:cubicBezTo>
                  <a:cubicBezTo>
                    <a:pt x="2146" y="1609"/>
                    <a:pt x="3755" y="4291"/>
                    <a:pt x="3755" y="6973"/>
                  </a:cubicBezTo>
                  <a:cubicBezTo>
                    <a:pt x="3755" y="7509"/>
                    <a:pt x="3755" y="8582"/>
                    <a:pt x="3755" y="9655"/>
                  </a:cubicBezTo>
                  <a:close/>
                </a:path>
              </a:pathLst>
            </a:custGeom>
            <a:solidFill>
              <a:srgbClr val="BCBEC0"/>
            </a:solidFill>
            <a:ln w="5348"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F753AA66-51F6-4BD8-97DF-5CB2EA515C2A}"/>
                </a:ext>
              </a:extLst>
            </p:cNvPr>
            <p:cNvSpPr/>
            <p:nvPr/>
          </p:nvSpPr>
          <p:spPr>
            <a:xfrm>
              <a:off x="1096841" y="3103682"/>
              <a:ext cx="67047" cy="41623"/>
            </a:xfrm>
            <a:custGeom>
              <a:avLst/>
              <a:gdLst>
                <a:gd name="connsiteX0" fmla="*/ 67048 w 67047"/>
                <a:gd name="connsiteY0" fmla="*/ 16413 h 41623"/>
                <a:gd name="connsiteX1" fmla="*/ 44520 w 67047"/>
                <a:gd name="connsiteY1" fmla="*/ 33578 h 41623"/>
                <a:gd name="connsiteX2" fmla="*/ 36474 w 67047"/>
                <a:gd name="connsiteY2" fmla="*/ 40551 h 41623"/>
                <a:gd name="connsiteX3" fmla="*/ 30574 w 67047"/>
                <a:gd name="connsiteY3" fmla="*/ 41087 h 41623"/>
                <a:gd name="connsiteX4" fmla="*/ 17701 w 67047"/>
                <a:gd name="connsiteY4" fmla="*/ 41623 h 41623"/>
                <a:gd name="connsiteX5" fmla="*/ 15555 w 67047"/>
                <a:gd name="connsiteY5" fmla="*/ 41087 h 41623"/>
                <a:gd name="connsiteX6" fmla="*/ 13946 w 67047"/>
                <a:gd name="connsiteY6" fmla="*/ 38941 h 41623"/>
                <a:gd name="connsiteX7" fmla="*/ 0 w 67047"/>
                <a:gd name="connsiteY7" fmla="*/ 14268 h 41623"/>
                <a:gd name="connsiteX8" fmla="*/ 0 w 67047"/>
                <a:gd name="connsiteY8" fmla="*/ 14268 h 41623"/>
                <a:gd name="connsiteX9" fmla="*/ 27892 w 67047"/>
                <a:gd name="connsiteY9" fmla="*/ 4613 h 41623"/>
                <a:gd name="connsiteX10" fmla="*/ 34865 w 67047"/>
                <a:gd name="connsiteY10" fmla="*/ 3540 h 41623"/>
                <a:gd name="connsiteX11" fmla="*/ 34865 w 67047"/>
                <a:gd name="connsiteY11" fmla="*/ 2467 h 41623"/>
                <a:gd name="connsiteX12" fmla="*/ 45056 w 67047"/>
                <a:gd name="connsiteY12" fmla="*/ 322 h 41623"/>
                <a:gd name="connsiteX13" fmla="*/ 59539 w 67047"/>
                <a:gd name="connsiteY13" fmla="*/ 5149 h 41623"/>
                <a:gd name="connsiteX14" fmla="*/ 67048 w 67047"/>
                <a:gd name="connsiteY14" fmla="*/ 16413 h 4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47" h="41623">
                  <a:moveTo>
                    <a:pt x="67048" y="16413"/>
                  </a:moveTo>
                  <a:cubicBezTo>
                    <a:pt x="59002" y="21777"/>
                    <a:pt x="50956" y="26068"/>
                    <a:pt x="44520" y="33578"/>
                  </a:cubicBezTo>
                  <a:cubicBezTo>
                    <a:pt x="42374" y="36260"/>
                    <a:pt x="39692" y="39478"/>
                    <a:pt x="36474" y="40551"/>
                  </a:cubicBezTo>
                  <a:cubicBezTo>
                    <a:pt x="34865" y="41087"/>
                    <a:pt x="32719" y="41087"/>
                    <a:pt x="30574" y="41087"/>
                  </a:cubicBezTo>
                  <a:cubicBezTo>
                    <a:pt x="26283" y="41087"/>
                    <a:pt x="21992" y="41087"/>
                    <a:pt x="17701" y="41623"/>
                  </a:cubicBezTo>
                  <a:cubicBezTo>
                    <a:pt x="17164" y="41623"/>
                    <a:pt x="16092" y="41623"/>
                    <a:pt x="15555" y="41087"/>
                  </a:cubicBezTo>
                  <a:cubicBezTo>
                    <a:pt x="14482" y="40551"/>
                    <a:pt x="13946" y="39478"/>
                    <a:pt x="13946" y="38941"/>
                  </a:cubicBezTo>
                  <a:cubicBezTo>
                    <a:pt x="10191" y="30359"/>
                    <a:pt x="5364" y="22314"/>
                    <a:pt x="0" y="14268"/>
                  </a:cubicBezTo>
                  <a:lnTo>
                    <a:pt x="0" y="14268"/>
                  </a:lnTo>
                  <a:cubicBezTo>
                    <a:pt x="8046" y="6222"/>
                    <a:pt x="16092" y="6222"/>
                    <a:pt x="27892" y="4613"/>
                  </a:cubicBezTo>
                  <a:cubicBezTo>
                    <a:pt x="30037" y="4613"/>
                    <a:pt x="32183" y="4077"/>
                    <a:pt x="34865" y="3540"/>
                  </a:cubicBezTo>
                  <a:cubicBezTo>
                    <a:pt x="34865" y="3004"/>
                    <a:pt x="34865" y="3004"/>
                    <a:pt x="34865" y="2467"/>
                  </a:cubicBezTo>
                  <a:cubicBezTo>
                    <a:pt x="38083" y="322"/>
                    <a:pt x="41838" y="858"/>
                    <a:pt x="45056" y="322"/>
                  </a:cubicBezTo>
                  <a:cubicBezTo>
                    <a:pt x="50420" y="-751"/>
                    <a:pt x="56320" y="858"/>
                    <a:pt x="59539" y="5149"/>
                  </a:cubicBezTo>
                  <a:cubicBezTo>
                    <a:pt x="61684" y="9440"/>
                    <a:pt x="64366" y="12659"/>
                    <a:pt x="67048" y="16413"/>
                  </a:cubicBezTo>
                  <a:close/>
                </a:path>
              </a:pathLst>
            </a:custGeom>
            <a:solidFill>
              <a:srgbClr val="ED1C24"/>
            </a:solidFill>
            <a:ln w="5348"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7C24797B-6EB7-465B-9677-6B60E1F788F9}"/>
                </a:ext>
              </a:extLst>
            </p:cNvPr>
            <p:cNvSpPr/>
            <p:nvPr/>
          </p:nvSpPr>
          <p:spPr>
            <a:xfrm>
              <a:off x="1033547" y="3126727"/>
              <a:ext cx="100851" cy="388146"/>
            </a:xfrm>
            <a:custGeom>
              <a:avLst/>
              <a:gdLst>
                <a:gd name="connsiteX0" fmla="*/ 93867 w 100851"/>
                <a:gd name="connsiteY0" fmla="*/ 52907 h 388146"/>
                <a:gd name="connsiteX1" fmla="*/ 88503 w 100851"/>
                <a:gd name="connsiteY1" fmla="*/ 181639 h 388146"/>
                <a:gd name="connsiteX2" fmla="*/ 90649 w 100851"/>
                <a:gd name="connsiteY2" fmla="*/ 201485 h 388146"/>
                <a:gd name="connsiteX3" fmla="*/ 32183 w 100851"/>
                <a:gd name="connsiteY3" fmla="*/ 355963 h 388146"/>
                <a:gd name="connsiteX4" fmla="*/ 19310 w 100851"/>
                <a:gd name="connsiteY4" fmla="*/ 388146 h 388146"/>
                <a:gd name="connsiteX5" fmla="*/ 0 w 100851"/>
                <a:gd name="connsiteY5" fmla="*/ 291061 h 388146"/>
                <a:gd name="connsiteX6" fmla="*/ 10191 w 100851"/>
                <a:gd name="connsiteY6" fmla="*/ 252442 h 388146"/>
                <a:gd name="connsiteX7" fmla="*/ 27356 w 100851"/>
                <a:gd name="connsiteY7" fmla="*/ 191294 h 388146"/>
                <a:gd name="connsiteX8" fmla="*/ 57929 w 100851"/>
                <a:gd name="connsiteY8" fmla="*/ 82944 h 388146"/>
                <a:gd name="connsiteX9" fmla="*/ 72948 w 100851"/>
                <a:gd name="connsiteY9" fmla="*/ 28770 h 388146"/>
                <a:gd name="connsiteX10" fmla="*/ 80458 w 100851"/>
                <a:gd name="connsiteY10" fmla="*/ 3023 h 388146"/>
                <a:gd name="connsiteX11" fmla="*/ 100840 w 100851"/>
                <a:gd name="connsiteY11" fmla="*/ 341 h 388146"/>
                <a:gd name="connsiteX12" fmla="*/ 93867 w 100851"/>
                <a:gd name="connsiteY12" fmla="*/ 52907 h 38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851" h="388146">
                  <a:moveTo>
                    <a:pt x="93867" y="52907"/>
                  </a:moveTo>
                  <a:cubicBezTo>
                    <a:pt x="90112" y="79726"/>
                    <a:pt x="87431" y="176275"/>
                    <a:pt x="88503" y="181639"/>
                  </a:cubicBezTo>
                  <a:cubicBezTo>
                    <a:pt x="90112" y="190758"/>
                    <a:pt x="91185" y="194512"/>
                    <a:pt x="90649" y="201485"/>
                  </a:cubicBezTo>
                  <a:cubicBezTo>
                    <a:pt x="71339" y="252978"/>
                    <a:pt x="51493" y="304471"/>
                    <a:pt x="32183" y="355963"/>
                  </a:cubicBezTo>
                  <a:cubicBezTo>
                    <a:pt x="27892" y="367228"/>
                    <a:pt x="23065" y="376882"/>
                    <a:pt x="19310" y="388146"/>
                  </a:cubicBezTo>
                  <a:cubicBezTo>
                    <a:pt x="13410" y="355963"/>
                    <a:pt x="6437" y="323781"/>
                    <a:pt x="0" y="291061"/>
                  </a:cubicBezTo>
                  <a:cubicBezTo>
                    <a:pt x="3218" y="278188"/>
                    <a:pt x="6973" y="265315"/>
                    <a:pt x="10191" y="252442"/>
                  </a:cubicBezTo>
                  <a:cubicBezTo>
                    <a:pt x="16092" y="232059"/>
                    <a:pt x="21455" y="211676"/>
                    <a:pt x="27356" y="191294"/>
                  </a:cubicBezTo>
                  <a:cubicBezTo>
                    <a:pt x="37547" y="155356"/>
                    <a:pt x="47738" y="118882"/>
                    <a:pt x="57929" y="82944"/>
                  </a:cubicBezTo>
                  <a:cubicBezTo>
                    <a:pt x="62757" y="64707"/>
                    <a:pt x="68121" y="47007"/>
                    <a:pt x="72948" y="28770"/>
                  </a:cubicBezTo>
                  <a:cubicBezTo>
                    <a:pt x="74557" y="22333"/>
                    <a:pt x="76166" y="7851"/>
                    <a:pt x="80458" y="3023"/>
                  </a:cubicBezTo>
                  <a:cubicBezTo>
                    <a:pt x="82603" y="878"/>
                    <a:pt x="101376" y="-731"/>
                    <a:pt x="100840" y="341"/>
                  </a:cubicBezTo>
                  <a:cubicBezTo>
                    <a:pt x="98695" y="18042"/>
                    <a:pt x="96549" y="35743"/>
                    <a:pt x="93867" y="52907"/>
                  </a:cubicBezTo>
                  <a:close/>
                </a:path>
              </a:pathLst>
            </a:custGeom>
            <a:solidFill>
              <a:srgbClr val="ED1C24"/>
            </a:solidFill>
            <a:ln w="5348"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E19EBED-22A6-4370-A40D-345308BDA5CC}"/>
                </a:ext>
              </a:extLst>
            </p:cNvPr>
            <p:cNvSpPr/>
            <p:nvPr/>
          </p:nvSpPr>
          <p:spPr>
            <a:xfrm>
              <a:off x="944427" y="3076648"/>
              <a:ext cx="118084" cy="497579"/>
            </a:xfrm>
            <a:custGeom>
              <a:avLst/>
              <a:gdLst>
                <a:gd name="connsiteX0" fmla="*/ 115939 w 118084"/>
                <a:gd name="connsiteY0" fmla="*/ 13410 h 497579"/>
                <a:gd name="connsiteX1" fmla="*/ 115939 w 118084"/>
                <a:gd name="connsiteY1" fmla="*/ 19310 h 497579"/>
                <a:gd name="connsiteX2" fmla="*/ 115939 w 118084"/>
                <a:gd name="connsiteY2" fmla="*/ 19310 h 497579"/>
                <a:gd name="connsiteX3" fmla="*/ 76247 w 118084"/>
                <a:gd name="connsiteY3" fmla="*/ 144823 h 497579"/>
                <a:gd name="connsiteX4" fmla="*/ 74638 w 118084"/>
                <a:gd name="connsiteY4" fmla="*/ 157697 h 497579"/>
                <a:gd name="connsiteX5" fmla="*/ 53719 w 118084"/>
                <a:gd name="connsiteY5" fmla="*/ 333630 h 497579"/>
                <a:gd name="connsiteX6" fmla="*/ 92875 w 118084"/>
                <a:gd name="connsiteY6" fmla="*/ 487572 h 497579"/>
                <a:gd name="connsiteX7" fmla="*/ 93948 w 118084"/>
                <a:gd name="connsiteY7" fmla="*/ 489718 h 497579"/>
                <a:gd name="connsiteX8" fmla="*/ 94484 w 118084"/>
                <a:gd name="connsiteY8" fmla="*/ 490791 h 497579"/>
                <a:gd name="connsiteX9" fmla="*/ 92875 w 118084"/>
                <a:gd name="connsiteY9" fmla="*/ 497227 h 497579"/>
                <a:gd name="connsiteX10" fmla="*/ 92338 w 118084"/>
                <a:gd name="connsiteY10" fmla="*/ 497227 h 497579"/>
                <a:gd name="connsiteX11" fmla="*/ 92338 w 118084"/>
                <a:gd name="connsiteY11" fmla="*/ 497227 h 497579"/>
                <a:gd name="connsiteX12" fmla="*/ 90193 w 118084"/>
                <a:gd name="connsiteY12" fmla="*/ 496691 h 497579"/>
                <a:gd name="connsiteX13" fmla="*/ 64447 w 118084"/>
                <a:gd name="connsiteY13" fmla="*/ 460217 h 497579"/>
                <a:gd name="connsiteX14" fmla="*/ 81 w 118084"/>
                <a:gd name="connsiteY14" fmla="*/ 194707 h 497579"/>
                <a:gd name="connsiteX15" fmla="*/ 1690 w 118084"/>
                <a:gd name="connsiteY15" fmla="*/ 183979 h 497579"/>
                <a:gd name="connsiteX16" fmla="*/ 2226 w 118084"/>
                <a:gd name="connsiteY16" fmla="*/ 182907 h 497579"/>
                <a:gd name="connsiteX17" fmla="*/ 11881 w 118084"/>
                <a:gd name="connsiteY17" fmla="*/ 172715 h 497579"/>
                <a:gd name="connsiteX18" fmla="*/ 36018 w 118084"/>
                <a:gd name="connsiteY18" fmla="*/ 152333 h 497579"/>
                <a:gd name="connsiteX19" fmla="*/ 42991 w 118084"/>
                <a:gd name="connsiteY19" fmla="*/ 146433 h 497579"/>
                <a:gd name="connsiteX20" fmla="*/ 23681 w 118084"/>
                <a:gd name="connsiteY20" fmla="*/ 132487 h 497579"/>
                <a:gd name="connsiteX21" fmla="*/ 18854 w 118084"/>
                <a:gd name="connsiteY21" fmla="*/ 127123 h 497579"/>
                <a:gd name="connsiteX22" fmla="*/ 21000 w 118084"/>
                <a:gd name="connsiteY22" fmla="*/ 119613 h 497579"/>
                <a:gd name="connsiteX23" fmla="*/ 97166 w 118084"/>
                <a:gd name="connsiteY23" fmla="*/ 19310 h 497579"/>
                <a:gd name="connsiteX24" fmla="*/ 105212 w 118084"/>
                <a:gd name="connsiteY24" fmla="*/ 11800 h 497579"/>
                <a:gd name="connsiteX25" fmla="*/ 118085 w 118084"/>
                <a:gd name="connsiteY25" fmla="*/ 0 h 497579"/>
                <a:gd name="connsiteX26" fmla="*/ 115939 w 118084"/>
                <a:gd name="connsiteY26" fmla="*/ 13410 h 49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084" h="497579">
                  <a:moveTo>
                    <a:pt x="115939" y="13410"/>
                  </a:moveTo>
                  <a:cubicBezTo>
                    <a:pt x="115939" y="15555"/>
                    <a:pt x="115403" y="17701"/>
                    <a:pt x="115939" y="19310"/>
                  </a:cubicBezTo>
                  <a:lnTo>
                    <a:pt x="115939" y="19310"/>
                  </a:lnTo>
                  <a:cubicBezTo>
                    <a:pt x="95557" y="58466"/>
                    <a:pt x="82147" y="101376"/>
                    <a:pt x="76247" y="144823"/>
                  </a:cubicBezTo>
                  <a:cubicBezTo>
                    <a:pt x="75711" y="149114"/>
                    <a:pt x="75174" y="153405"/>
                    <a:pt x="74638" y="157697"/>
                  </a:cubicBezTo>
                  <a:cubicBezTo>
                    <a:pt x="74101" y="157160"/>
                    <a:pt x="54255" y="274092"/>
                    <a:pt x="53719" y="333630"/>
                  </a:cubicBezTo>
                  <a:cubicBezTo>
                    <a:pt x="53183" y="387805"/>
                    <a:pt x="63374" y="429643"/>
                    <a:pt x="92875" y="487572"/>
                  </a:cubicBezTo>
                  <a:cubicBezTo>
                    <a:pt x="93411" y="488109"/>
                    <a:pt x="93411" y="489181"/>
                    <a:pt x="93948" y="489718"/>
                  </a:cubicBezTo>
                  <a:cubicBezTo>
                    <a:pt x="93948" y="490254"/>
                    <a:pt x="94484" y="490254"/>
                    <a:pt x="94484" y="490791"/>
                  </a:cubicBezTo>
                  <a:cubicBezTo>
                    <a:pt x="93948" y="492936"/>
                    <a:pt x="93411" y="495082"/>
                    <a:pt x="92875" y="497227"/>
                  </a:cubicBezTo>
                  <a:cubicBezTo>
                    <a:pt x="92875" y="497227"/>
                    <a:pt x="92875" y="497227"/>
                    <a:pt x="92338" y="497227"/>
                  </a:cubicBezTo>
                  <a:cubicBezTo>
                    <a:pt x="92338" y="497227"/>
                    <a:pt x="92338" y="497227"/>
                    <a:pt x="92338" y="497227"/>
                  </a:cubicBezTo>
                  <a:cubicBezTo>
                    <a:pt x="90729" y="497764"/>
                    <a:pt x="88584" y="497764"/>
                    <a:pt x="90193" y="496691"/>
                  </a:cubicBezTo>
                  <a:cubicBezTo>
                    <a:pt x="79465" y="486499"/>
                    <a:pt x="71420" y="473626"/>
                    <a:pt x="64447" y="460217"/>
                  </a:cubicBezTo>
                  <a:cubicBezTo>
                    <a:pt x="21000" y="378686"/>
                    <a:pt x="-1529" y="286429"/>
                    <a:pt x="81" y="194707"/>
                  </a:cubicBezTo>
                  <a:cubicBezTo>
                    <a:pt x="81" y="190952"/>
                    <a:pt x="81" y="187198"/>
                    <a:pt x="1690" y="183979"/>
                  </a:cubicBezTo>
                  <a:cubicBezTo>
                    <a:pt x="1690" y="183443"/>
                    <a:pt x="2226" y="182907"/>
                    <a:pt x="2226" y="182907"/>
                  </a:cubicBezTo>
                  <a:cubicBezTo>
                    <a:pt x="4372" y="178616"/>
                    <a:pt x="8126" y="175397"/>
                    <a:pt x="11881" y="172715"/>
                  </a:cubicBezTo>
                  <a:cubicBezTo>
                    <a:pt x="19927" y="165742"/>
                    <a:pt x="27972" y="158769"/>
                    <a:pt x="36018" y="152333"/>
                  </a:cubicBezTo>
                  <a:cubicBezTo>
                    <a:pt x="38164" y="150187"/>
                    <a:pt x="40846" y="148578"/>
                    <a:pt x="42991" y="146433"/>
                  </a:cubicBezTo>
                  <a:cubicBezTo>
                    <a:pt x="36555" y="141605"/>
                    <a:pt x="30118" y="136778"/>
                    <a:pt x="23681" y="132487"/>
                  </a:cubicBezTo>
                  <a:cubicBezTo>
                    <a:pt x="21536" y="130877"/>
                    <a:pt x="19927" y="129268"/>
                    <a:pt x="18854" y="127123"/>
                  </a:cubicBezTo>
                  <a:cubicBezTo>
                    <a:pt x="18318" y="124441"/>
                    <a:pt x="19390" y="121759"/>
                    <a:pt x="21000" y="119613"/>
                  </a:cubicBezTo>
                  <a:cubicBezTo>
                    <a:pt x="41918" y="83139"/>
                    <a:pt x="67665" y="49347"/>
                    <a:pt x="97166" y="19310"/>
                  </a:cubicBezTo>
                  <a:cubicBezTo>
                    <a:pt x="99848" y="16628"/>
                    <a:pt x="102530" y="13946"/>
                    <a:pt x="105212" y="11800"/>
                  </a:cubicBezTo>
                  <a:cubicBezTo>
                    <a:pt x="109503" y="7509"/>
                    <a:pt x="113794" y="3755"/>
                    <a:pt x="118085" y="0"/>
                  </a:cubicBezTo>
                  <a:cubicBezTo>
                    <a:pt x="116476" y="3755"/>
                    <a:pt x="116476" y="8582"/>
                    <a:pt x="115939" y="13410"/>
                  </a:cubicBezTo>
                  <a:close/>
                </a:path>
              </a:pathLst>
            </a:custGeom>
            <a:solidFill>
              <a:srgbClr val="6D6E71"/>
            </a:solidFill>
            <a:ln w="5348"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9D1110A-771F-4197-8FF2-2EACA27EAF11}"/>
                </a:ext>
              </a:extLst>
            </p:cNvPr>
            <p:cNvSpPr/>
            <p:nvPr/>
          </p:nvSpPr>
          <p:spPr>
            <a:xfrm>
              <a:off x="997590" y="3234880"/>
              <a:ext cx="54731" cy="333632"/>
            </a:xfrm>
            <a:custGeom>
              <a:avLst/>
              <a:gdLst>
                <a:gd name="connsiteX0" fmla="*/ 54731 w 54731"/>
                <a:gd name="connsiteY0" fmla="*/ 277312 h 333632"/>
                <a:gd name="connsiteX1" fmla="*/ 43467 w 54731"/>
                <a:gd name="connsiteY1" fmla="*/ 321832 h 333632"/>
                <a:gd name="connsiteX2" fmla="*/ 39712 w 54731"/>
                <a:gd name="connsiteY2" fmla="*/ 333632 h 333632"/>
                <a:gd name="connsiteX3" fmla="*/ 20 w 54731"/>
                <a:gd name="connsiteY3" fmla="*/ 175935 h 333632"/>
                <a:gd name="connsiteX4" fmla="*/ 20939 w 54731"/>
                <a:gd name="connsiteY4" fmla="*/ 2 h 333632"/>
                <a:gd name="connsiteX5" fmla="*/ 19866 w 54731"/>
                <a:gd name="connsiteY5" fmla="*/ 9120 h 333632"/>
                <a:gd name="connsiteX6" fmla="*/ 35421 w 54731"/>
                <a:gd name="connsiteY6" fmla="*/ 182372 h 333632"/>
                <a:gd name="connsiteX7" fmla="*/ 54731 w 54731"/>
                <a:gd name="connsiteY7" fmla="*/ 277312 h 3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1" h="333632">
                  <a:moveTo>
                    <a:pt x="54731" y="277312"/>
                  </a:moveTo>
                  <a:cubicBezTo>
                    <a:pt x="50976" y="291794"/>
                    <a:pt x="47222" y="306813"/>
                    <a:pt x="43467" y="321832"/>
                  </a:cubicBezTo>
                  <a:cubicBezTo>
                    <a:pt x="42394" y="325050"/>
                    <a:pt x="40785" y="330414"/>
                    <a:pt x="39712" y="333632"/>
                  </a:cubicBezTo>
                  <a:cubicBezTo>
                    <a:pt x="9675" y="274630"/>
                    <a:pt x="-516" y="230647"/>
                    <a:pt x="20" y="175935"/>
                  </a:cubicBezTo>
                  <a:cubicBezTo>
                    <a:pt x="556" y="116397"/>
                    <a:pt x="20403" y="-535"/>
                    <a:pt x="20939" y="2"/>
                  </a:cubicBezTo>
                  <a:cubicBezTo>
                    <a:pt x="20403" y="3220"/>
                    <a:pt x="20403" y="5902"/>
                    <a:pt x="19866" y="9120"/>
                  </a:cubicBezTo>
                  <a:cubicBezTo>
                    <a:pt x="15039" y="67050"/>
                    <a:pt x="24157" y="124979"/>
                    <a:pt x="35421" y="182372"/>
                  </a:cubicBezTo>
                  <a:cubicBezTo>
                    <a:pt x="42394" y="214555"/>
                    <a:pt x="49367" y="246202"/>
                    <a:pt x="54731" y="277312"/>
                  </a:cubicBezTo>
                  <a:close/>
                </a:path>
              </a:pathLst>
            </a:custGeom>
            <a:solidFill>
              <a:srgbClr val="414042"/>
            </a:solidFill>
            <a:ln w="5348"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8AFCF39C-D079-4E4C-951F-79A5A4C81530}"/>
                </a:ext>
              </a:extLst>
            </p:cNvPr>
            <p:cNvSpPr/>
            <p:nvPr/>
          </p:nvSpPr>
          <p:spPr>
            <a:xfrm>
              <a:off x="877996" y="3094885"/>
              <a:ext cx="160378" cy="863040"/>
            </a:xfrm>
            <a:custGeom>
              <a:avLst/>
              <a:gdLst>
                <a:gd name="connsiteX0" fmla="*/ 159842 w 160378"/>
                <a:gd name="connsiteY0" fmla="*/ 477917 h 863040"/>
                <a:gd name="connsiteX1" fmla="*/ 160379 w 160378"/>
                <a:gd name="connsiteY1" fmla="*/ 476845 h 863040"/>
                <a:gd name="connsiteX2" fmla="*/ 159842 w 160378"/>
                <a:gd name="connsiteY2" fmla="*/ 480063 h 863040"/>
                <a:gd name="connsiteX3" fmla="*/ 159306 w 160378"/>
                <a:gd name="connsiteY3" fmla="*/ 483281 h 863040"/>
                <a:gd name="connsiteX4" fmla="*/ 158233 w 160378"/>
                <a:gd name="connsiteY4" fmla="*/ 489181 h 863040"/>
                <a:gd name="connsiteX5" fmla="*/ 157697 w 160378"/>
                <a:gd name="connsiteY5" fmla="*/ 492936 h 863040"/>
                <a:gd name="connsiteX6" fmla="*/ 157697 w 160378"/>
                <a:gd name="connsiteY6" fmla="*/ 493473 h 863040"/>
                <a:gd name="connsiteX7" fmla="*/ 156624 w 160378"/>
                <a:gd name="connsiteY7" fmla="*/ 498836 h 863040"/>
                <a:gd name="connsiteX8" fmla="*/ 156088 w 160378"/>
                <a:gd name="connsiteY8" fmla="*/ 502055 h 863040"/>
                <a:gd name="connsiteX9" fmla="*/ 155015 w 160378"/>
                <a:gd name="connsiteY9" fmla="*/ 508491 h 863040"/>
                <a:gd name="connsiteX10" fmla="*/ 155015 w 160378"/>
                <a:gd name="connsiteY10" fmla="*/ 510637 h 863040"/>
                <a:gd name="connsiteX11" fmla="*/ 155015 w 160378"/>
                <a:gd name="connsiteY11" fmla="*/ 510637 h 863040"/>
                <a:gd name="connsiteX12" fmla="*/ 154478 w 160378"/>
                <a:gd name="connsiteY12" fmla="*/ 513319 h 863040"/>
                <a:gd name="connsiteX13" fmla="*/ 154478 w 160378"/>
                <a:gd name="connsiteY13" fmla="*/ 513855 h 863040"/>
                <a:gd name="connsiteX14" fmla="*/ 154478 w 160378"/>
                <a:gd name="connsiteY14" fmla="*/ 514928 h 863040"/>
                <a:gd name="connsiteX15" fmla="*/ 153942 w 160378"/>
                <a:gd name="connsiteY15" fmla="*/ 521364 h 863040"/>
                <a:gd name="connsiteX16" fmla="*/ 153406 w 160378"/>
                <a:gd name="connsiteY16" fmla="*/ 527801 h 863040"/>
                <a:gd name="connsiteX17" fmla="*/ 152333 w 160378"/>
                <a:gd name="connsiteY17" fmla="*/ 540674 h 863040"/>
                <a:gd name="connsiteX18" fmla="*/ 151797 w 160378"/>
                <a:gd name="connsiteY18" fmla="*/ 545502 h 863040"/>
                <a:gd name="connsiteX19" fmla="*/ 151797 w 160378"/>
                <a:gd name="connsiteY19" fmla="*/ 547647 h 863040"/>
                <a:gd name="connsiteX20" fmla="*/ 151797 w 160378"/>
                <a:gd name="connsiteY20" fmla="*/ 550865 h 863040"/>
                <a:gd name="connsiteX21" fmla="*/ 150724 w 160378"/>
                <a:gd name="connsiteY21" fmla="*/ 564811 h 863040"/>
                <a:gd name="connsiteX22" fmla="*/ 150724 w 160378"/>
                <a:gd name="connsiteY22" fmla="*/ 566957 h 863040"/>
                <a:gd name="connsiteX23" fmla="*/ 150187 w 160378"/>
                <a:gd name="connsiteY23" fmla="*/ 571248 h 863040"/>
                <a:gd name="connsiteX24" fmla="*/ 149651 w 160378"/>
                <a:gd name="connsiteY24" fmla="*/ 576076 h 863040"/>
                <a:gd name="connsiteX25" fmla="*/ 149115 w 160378"/>
                <a:gd name="connsiteY25" fmla="*/ 580903 h 863040"/>
                <a:gd name="connsiteX26" fmla="*/ 149115 w 160378"/>
                <a:gd name="connsiteY26" fmla="*/ 584121 h 863040"/>
                <a:gd name="connsiteX27" fmla="*/ 149115 w 160378"/>
                <a:gd name="connsiteY27" fmla="*/ 585730 h 863040"/>
                <a:gd name="connsiteX28" fmla="*/ 149115 w 160378"/>
                <a:gd name="connsiteY28" fmla="*/ 589485 h 863040"/>
                <a:gd name="connsiteX29" fmla="*/ 148578 w 160378"/>
                <a:gd name="connsiteY29" fmla="*/ 595922 h 863040"/>
                <a:gd name="connsiteX30" fmla="*/ 148578 w 160378"/>
                <a:gd name="connsiteY30" fmla="*/ 596458 h 863040"/>
                <a:gd name="connsiteX31" fmla="*/ 148578 w 160378"/>
                <a:gd name="connsiteY31" fmla="*/ 596458 h 863040"/>
                <a:gd name="connsiteX32" fmla="*/ 148578 w 160378"/>
                <a:gd name="connsiteY32" fmla="*/ 599140 h 863040"/>
                <a:gd name="connsiteX33" fmla="*/ 148578 w 160378"/>
                <a:gd name="connsiteY33" fmla="*/ 601822 h 863040"/>
                <a:gd name="connsiteX34" fmla="*/ 148042 w 160378"/>
                <a:gd name="connsiteY34" fmla="*/ 607722 h 863040"/>
                <a:gd name="connsiteX35" fmla="*/ 147505 w 160378"/>
                <a:gd name="connsiteY35" fmla="*/ 613086 h 863040"/>
                <a:gd name="connsiteX36" fmla="*/ 147505 w 160378"/>
                <a:gd name="connsiteY36" fmla="*/ 613086 h 863040"/>
                <a:gd name="connsiteX37" fmla="*/ 147505 w 160378"/>
                <a:gd name="connsiteY37" fmla="*/ 613086 h 863040"/>
                <a:gd name="connsiteX38" fmla="*/ 147505 w 160378"/>
                <a:gd name="connsiteY38" fmla="*/ 613622 h 863040"/>
                <a:gd name="connsiteX39" fmla="*/ 146969 w 160378"/>
                <a:gd name="connsiteY39" fmla="*/ 622205 h 863040"/>
                <a:gd name="connsiteX40" fmla="*/ 146969 w 160378"/>
                <a:gd name="connsiteY40" fmla="*/ 626496 h 863040"/>
                <a:gd name="connsiteX41" fmla="*/ 146969 w 160378"/>
                <a:gd name="connsiteY41" fmla="*/ 631323 h 863040"/>
                <a:gd name="connsiteX42" fmla="*/ 146969 w 160378"/>
                <a:gd name="connsiteY42" fmla="*/ 634541 h 863040"/>
                <a:gd name="connsiteX43" fmla="*/ 146969 w 160378"/>
                <a:gd name="connsiteY43" fmla="*/ 635078 h 863040"/>
                <a:gd name="connsiteX44" fmla="*/ 146433 w 160378"/>
                <a:gd name="connsiteY44" fmla="*/ 643660 h 863040"/>
                <a:gd name="connsiteX45" fmla="*/ 145896 w 160378"/>
                <a:gd name="connsiteY45" fmla="*/ 654388 h 863040"/>
                <a:gd name="connsiteX46" fmla="*/ 145896 w 160378"/>
                <a:gd name="connsiteY46" fmla="*/ 659751 h 863040"/>
                <a:gd name="connsiteX47" fmla="*/ 145896 w 160378"/>
                <a:gd name="connsiteY47" fmla="*/ 664579 h 863040"/>
                <a:gd name="connsiteX48" fmla="*/ 145896 w 160378"/>
                <a:gd name="connsiteY48" fmla="*/ 699444 h 863040"/>
                <a:gd name="connsiteX49" fmla="*/ 145896 w 160378"/>
                <a:gd name="connsiteY49" fmla="*/ 699444 h 863040"/>
                <a:gd name="connsiteX50" fmla="*/ 145896 w 160378"/>
                <a:gd name="connsiteY50" fmla="*/ 702662 h 863040"/>
                <a:gd name="connsiteX51" fmla="*/ 145896 w 160378"/>
                <a:gd name="connsiteY51" fmla="*/ 705344 h 863040"/>
                <a:gd name="connsiteX52" fmla="*/ 146969 w 160378"/>
                <a:gd name="connsiteY52" fmla="*/ 714999 h 863040"/>
                <a:gd name="connsiteX53" fmla="*/ 150187 w 160378"/>
                <a:gd name="connsiteY53" fmla="*/ 733236 h 863040"/>
                <a:gd name="connsiteX54" fmla="*/ 150724 w 160378"/>
                <a:gd name="connsiteY54" fmla="*/ 735381 h 863040"/>
                <a:gd name="connsiteX55" fmla="*/ 151260 w 160378"/>
                <a:gd name="connsiteY55" fmla="*/ 738600 h 863040"/>
                <a:gd name="connsiteX56" fmla="*/ 151260 w 160378"/>
                <a:gd name="connsiteY56" fmla="*/ 739672 h 863040"/>
                <a:gd name="connsiteX57" fmla="*/ 151797 w 160378"/>
                <a:gd name="connsiteY57" fmla="*/ 743963 h 863040"/>
                <a:gd name="connsiteX58" fmla="*/ 153406 w 160378"/>
                <a:gd name="connsiteY58" fmla="*/ 754691 h 863040"/>
                <a:gd name="connsiteX59" fmla="*/ 154478 w 160378"/>
                <a:gd name="connsiteY59" fmla="*/ 760055 h 863040"/>
                <a:gd name="connsiteX60" fmla="*/ 155015 w 160378"/>
                <a:gd name="connsiteY60" fmla="*/ 764346 h 863040"/>
                <a:gd name="connsiteX61" fmla="*/ 157160 w 160378"/>
                <a:gd name="connsiteY61" fmla="*/ 841049 h 863040"/>
                <a:gd name="connsiteX62" fmla="*/ 157160 w 160378"/>
                <a:gd name="connsiteY62" fmla="*/ 851776 h 863040"/>
                <a:gd name="connsiteX63" fmla="*/ 157160 w 160378"/>
                <a:gd name="connsiteY63" fmla="*/ 853386 h 863040"/>
                <a:gd name="connsiteX64" fmla="*/ 157160 w 160378"/>
                <a:gd name="connsiteY64" fmla="*/ 853386 h 863040"/>
                <a:gd name="connsiteX65" fmla="*/ 156624 w 160378"/>
                <a:gd name="connsiteY65" fmla="*/ 859822 h 863040"/>
                <a:gd name="connsiteX66" fmla="*/ 156624 w 160378"/>
                <a:gd name="connsiteY66" fmla="*/ 860895 h 863040"/>
                <a:gd name="connsiteX67" fmla="*/ 156624 w 160378"/>
                <a:gd name="connsiteY67" fmla="*/ 863041 h 863040"/>
                <a:gd name="connsiteX68" fmla="*/ 89576 w 160378"/>
                <a:gd name="connsiteY68" fmla="*/ 843194 h 863040"/>
                <a:gd name="connsiteX69" fmla="*/ 50420 w 160378"/>
                <a:gd name="connsiteY69" fmla="*/ 828176 h 863040"/>
                <a:gd name="connsiteX70" fmla="*/ 6973 w 160378"/>
                <a:gd name="connsiteY70" fmla="*/ 807793 h 863040"/>
                <a:gd name="connsiteX71" fmla="*/ 0 w 160378"/>
                <a:gd name="connsiteY71" fmla="*/ 804038 h 863040"/>
                <a:gd name="connsiteX72" fmla="*/ 2146 w 160378"/>
                <a:gd name="connsiteY72" fmla="*/ 787947 h 863040"/>
                <a:gd name="connsiteX73" fmla="*/ 5900 w 160378"/>
                <a:gd name="connsiteY73" fmla="*/ 762737 h 863040"/>
                <a:gd name="connsiteX74" fmla="*/ 8046 w 160378"/>
                <a:gd name="connsiteY74" fmla="*/ 748255 h 863040"/>
                <a:gd name="connsiteX75" fmla="*/ 9655 w 160378"/>
                <a:gd name="connsiteY75" fmla="*/ 737527 h 863040"/>
                <a:gd name="connsiteX76" fmla="*/ 12337 w 160378"/>
                <a:gd name="connsiteY76" fmla="*/ 718217 h 863040"/>
                <a:gd name="connsiteX77" fmla="*/ 13410 w 160378"/>
                <a:gd name="connsiteY77" fmla="*/ 708562 h 863040"/>
                <a:gd name="connsiteX78" fmla="*/ 13946 w 160378"/>
                <a:gd name="connsiteY78" fmla="*/ 704808 h 863040"/>
                <a:gd name="connsiteX79" fmla="*/ 15019 w 160378"/>
                <a:gd name="connsiteY79" fmla="*/ 695689 h 863040"/>
                <a:gd name="connsiteX80" fmla="*/ 16092 w 160378"/>
                <a:gd name="connsiteY80" fmla="*/ 687643 h 863040"/>
                <a:gd name="connsiteX81" fmla="*/ 17701 w 160378"/>
                <a:gd name="connsiteY81" fmla="*/ 673161 h 863040"/>
                <a:gd name="connsiteX82" fmla="*/ 21455 w 160378"/>
                <a:gd name="connsiteY82" fmla="*/ 643660 h 863040"/>
                <a:gd name="connsiteX83" fmla="*/ 21992 w 160378"/>
                <a:gd name="connsiteY83" fmla="*/ 639369 h 863040"/>
                <a:gd name="connsiteX84" fmla="*/ 22528 w 160378"/>
                <a:gd name="connsiteY84" fmla="*/ 636151 h 863040"/>
                <a:gd name="connsiteX85" fmla="*/ 22528 w 160378"/>
                <a:gd name="connsiteY85" fmla="*/ 634541 h 863040"/>
                <a:gd name="connsiteX86" fmla="*/ 23065 w 160378"/>
                <a:gd name="connsiteY86" fmla="*/ 630250 h 863040"/>
                <a:gd name="connsiteX87" fmla="*/ 23065 w 160378"/>
                <a:gd name="connsiteY87" fmla="*/ 629714 h 863040"/>
                <a:gd name="connsiteX88" fmla="*/ 23065 w 160378"/>
                <a:gd name="connsiteY88" fmla="*/ 628105 h 863040"/>
                <a:gd name="connsiteX89" fmla="*/ 24674 w 160378"/>
                <a:gd name="connsiteY89" fmla="*/ 617377 h 863040"/>
                <a:gd name="connsiteX90" fmla="*/ 24674 w 160378"/>
                <a:gd name="connsiteY90" fmla="*/ 617377 h 863040"/>
                <a:gd name="connsiteX91" fmla="*/ 25210 w 160378"/>
                <a:gd name="connsiteY91" fmla="*/ 615768 h 863040"/>
                <a:gd name="connsiteX92" fmla="*/ 26819 w 160378"/>
                <a:gd name="connsiteY92" fmla="*/ 606649 h 863040"/>
                <a:gd name="connsiteX93" fmla="*/ 27892 w 160378"/>
                <a:gd name="connsiteY93" fmla="*/ 601286 h 863040"/>
                <a:gd name="connsiteX94" fmla="*/ 27892 w 160378"/>
                <a:gd name="connsiteY94" fmla="*/ 600749 h 863040"/>
                <a:gd name="connsiteX95" fmla="*/ 27892 w 160378"/>
                <a:gd name="connsiteY95" fmla="*/ 600213 h 863040"/>
                <a:gd name="connsiteX96" fmla="*/ 27892 w 160378"/>
                <a:gd name="connsiteY96" fmla="*/ 599676 h 863040"/>
                <a:gd name="connsiteX97" fmla="*/ 27892 w 160378"/>
                <a:gd name="connsiteY97" fmla="*/ 599676 h 863040"/>
                <a:gd name="connsiteX98" fmla="*/ 27892 w 160378"/>
                <a:gd name="connsiteY98" fmla="*/ 599676 h 863040"/>
                <a:gd name="connsiteX99" fmla="*/ 28965 w 160378"/>
                <a:gd name="connsiteY99" fmla="*/ 593776 h 863040"/>
                <a:gd name="connsiteX100" fmla="*/ 28965 w 160378"/>
                <a:gd name="connsiteY100" fmla="*/ 592703 h 863040"/>
                <a:gd name="connsiteX101" fmla="*/ 32183 w 160378"/>
                <a:gd name="connsiteY101" fmla="*/ 577148 h 863040"/>
                <a:gd name="connsiteX102" fmla="*/ 32183 w 160378"/>
                <a:gd name="connsiteY102" fmla="*/ 576612 h 863040"/>
                <a:gd name="connsiteX103" fmla="*/ 35938 w 160378"/>
                <a:gd name="connsiteY103" fmla="*/ 556766 h 863040"/>
                <a:gd name="connsiteX104" fmla="*/ 36474 w 160378"/>
                <a:gd name="connsiteY104" fmla="*/ 554620 h 863040"/>
                <a:gd name="connsiteX105" fmla="*/ 37010 w 160378"/>
                <a:gd name="connsiteY105" fmla="*/ 551938 h 863040"/>
                <a:gd name="connsiteX106" fmla="*/ 38083 w 160378"/>
                <a:gd name="connsiteY106" fmla="*/ 547111 h 863040"/>
                <a:gd name="connsiteX107" fmla="*/ 39692 w 160378"/>
                <a:gd name="connsiteY107" fmla="*/ 536920 h 863040"/>
                <a:gd name="connsiteX108" fmla="*/ 41302 w 160378"/>
                <a:gd name="connsiteY108" fmla="*/ 526728 h 863040"/>
                <a:gd name="connsiteX109" fmla="*/ 41302 w 160378"/>
                <a:gd name="connsiteY109" fmla="*/ 525119 h 863040"/>
                <a:gd name="connsiteX110" fmla="*/ 41302 w 160378"/>
                <a:gd name="connsiteY110" fmla="*/ 524583 h 863040"/>
                <a:gd name="connsiteX111" fmla="*/ 41302 w 160378"/>
                <a:gd name="connsiteY111" fmla="*/ 524046 h 863040"/>
                <a:gd name="connsiteX112" fmla="*/ 41302 w 160378"/>
                <a:gd name="connsiteY112" fmla="*/ 523510 h 863040"/>
                <a:gd name="connsiteX113" fmla="*/ 41302 w 160378"/>
                <a:gd name="connsiteY113" fmla="*/ 522974 h 863040"/>
                <a:gd name="connsiteX114" fmla="*/ 41302 w 160378"/>
                <a:gd name="connsiteY114" fmla="*/ 522974 h 863040"/>
                <a:gd name="connsiteX115" fmla="*/ 41302 w 160378"/>
                <a:gd name="connsiteY115" fmla="*/ 521901 h 863040"/>
                <a:gd name="connsiteX116" fmla="*/ 41302 w 160378"/>
                <a:gd name="connsiteY116" fmla="*/ 521364 h 863040"/>
                <a:gd name="connsiteX117" fmla="*/ 41838 w 160378"/>
                <a:gd name="connsiteY117" fmla="*/ 518682 h 863040"/>
                <a:gd name="connsiteX118" fmla="*/ 41838 w 160378"/>
                <a:gd name="connsiteY118" fmla="*/ 517073 h 863040"/>
                <a:gd name="connsiteX119" fmla="*/ 41838 w 160378"/>
                <a:gd name="connsiteY119" fmla="*/ 516001 h 863040"/>
                <a:gd name="connsiteX120" fmla="*/ 41838 w 160378"/>
                <a:gd name="connsiteY120" fmla="*/ 514928 h 863040"/>
                <a:gd name="connsiteX121" fmla="*/ 42374 w 160378"/>
                <a:gd name="connsiteY121" fmla="*/ 510637 h 863040"/>
                <a:gd name="connsiteX122" fmla="*/ 42911 w 160378"/>
                <a:gd name="connsiteY122" fmla="*/ 506882 h 863040"/>
                <a:gd name="connsiteX123" fmla="*/ 42911 w 160378"/>
                <a:gd name="connsiteY123" fmla="*/ 506346 h 863040"/>
                <a:gd name="connsiteX124" fmla="*/ 42911 w 160378"/>
                <a:gd name="connsiteY124" fmla="*/ 505273 h 863040"/>
                <a:gd name="connsiteX125" fmla="*/ 43447 w 160378"/>
                <a:gd name="connsiteY125" fmla="*/ 498836 h 863040"/>
                <a:gd name="connsiteX126" fmla="*/ 43447 w 160378"/>
                <a:gd name="connsiteY126" fmla="*/ 498300 h 863040"/>
                <a:gd name="connsiteX127" fmla="*/ 43447 w 160378"/>
                <a:gd name="connsiteY127" fmla="*/ 497764 h 863040"/>
                <a:gd name="connsiteX128" fmla="*/ 43447 w 160378"/>
                <a:gd name="connsiteY128" fmla="*/ 497764 h 863040"/>
                <a:gd name="connsiteX129" fmla="*/ 43447 w 160378"/>
                <a:gd name="connsiteY129" fmla="*/ 494545 h 863040"/>
                <a:gd name="connsiteX130" fmla="*/ 43447 w 160378"/>
                <a:gd name="connsiteY130" fmla="*/ 493473 h 863040"/>
                <a:gd name="connsiteX131" fmla="*/ 43447 w 160378"/>
                <a:gd name="connsiteY131" fmla="*/ 493473 h 863040"/>
                <a:gd name="connsiteX132" fmla="*/ 43447 w 160378"/>
                <a:gd name="connsiteY132" fmla="*/ 493473 h 863040"/>
                <a:gd name="connsiteX133" fmla="*/ 43447 w 160378"/>
                <a:gd name="connsiteY133" fmla="*/ 493473 h 863040"/>
                <a:gd name="connsiteX134" fmla="*/ 43447 w 160378"/>
                <a:gd name="connsiteY134" fmla="*/ 493473 h 863040"/>
                <a:gd name="connsiteX135" fmla="*/ 43447 w 160378"/>
                <a:gd name="connsiteY135" fmla="*/ 490254 h 863040"/>
                <a:gd name="connsiteX136" fmla="*/ 43447 w 160378"/>
                <a:gd name="connsiteY136" fmla="*/ 489181 h 863040"/>
                <a:gd name="connsiteX137" fmla="*/ 43447 w 160378"/>
                <a:gd name="connsiteY137" fmla="*/ 487572 h 863040"/>
                <a:gd name="connsiteX138" fmla="*/ 43447 w 160378"/>
                <a:gd name="connsiteY138" fmla="*/ 483818 h 863040"/>
                <a:gd name="connsiteX139" fmla="*/ 43983 w 160378"/>
                <a:gd name="connsiteY139" fmla="*/ 474163 h 863040"/>
                <a:gd name="connsiteX140" fmla="*/ 43983 w 160378"/>
                <a:gd name="connsiteY140" fmla="*/ 470944 h 863040"/>
                <a:gd name="connsiteX141" fmla="*/ 43983 w 160378"/>
                <a:gd name="connsiteY141" fmla="*/ 466653 h 863040"/>
                <a:gd name="connsiteX142" fmla="*/ 43983 w 160378"/>
                <a:gd name="connsiteY142" fmla="*/ 461826 h 863040"/>
                <a:gd name="connsiteX143" fmla="*/ 43983 w 160378"/>
                <a:gd name="connsiteY143" fmla="*/ 458071 h 863040"/>
                <a:gd name="connsiteX144" fmla="*/ 44520 w 160378"/>
                <a:gd name="connsiteY144" fmla="*/ 450562 h 863040"/>
                <a:gd name="connsiteX145" fmla="*/ 45056 w 160378"/>
                <a:gd name="connsiteY145" fmla="*/ 439834 h 863040"/>
                <a:gd name="connsiteX146" fmla="*/ 43983 w 160378"/>
                <a:gd name="connsiteY146" fmla="*/ 362595 h 863040"/>
                <a:gd name="connsiteX147" fmla="*/ 28965 w 160378"/>
                <a:gd name="connsiteY147" fmla="*/ 289111 h 863040"/>
                <a:gd name="connsiteX148" fmla="*/ 16628 w 160378"/>
                <a:gd name="connsiteY148" fmla="*/ 198462 h 863040"/>
                <a:gd name="connsiteX149" fmla="*/ 12873 w 160378"/>
                <a:gd name="connsiteY149" fmla="*/ 117468 h 863040"/>
                <a:gd name="connsiteX150" fmla="*/ 14482 w 160378"/>
                <a:gd name="connsiteY150" fmla="*/ 98694 h 863040"/>
                <a:gd name="connsiteX151" fmla="*/ 15019 w 160378"/>
                <a:gd name="connsiteY151" fmla="*/ 94940 h 863040"/>
                <a:gd name="connsiteX152" fmla="*/ 15019 w 160378"/>
                <a:gd name="connsiteY152" fmla="*/ 93331 h 863040"/>
                <a:gd name="connsiteX153" fmla="*/ 15019 w 160378"/>
                <a:gd name="connsiteY153" fmla="*/ 91722 h 863040"/>
                <a:gd name="connsiteX154" fmla="*/ 15019 w 160378"/>
                <a:gd name="connsiteY154" fmla="*/ 90649 h 863040"/>
                <a:gd name="connsiteX155" fmla="*/ 15555 w 160378"/>
                <a:gd name="connsiteY155" fmla="*/ 86894 h 863040"/>
                <a:gd name="connsiteX156" fmla="*/ 15555 w 160378"/>
                <a:gd name="connsiteY156" fmla="*/ 86894 h 863040"/>
                <a:gd name="connsiteX157" fmla="*/ 15555 w 160378"/>
                <a:gd name="connsiteY157" fmla="*/ 86894 h 863040"/>
                <a:gd name="connsiteX158" fmla="*/ 17701 w 160378"/>
                <a:gd name="connsiteY158" fmla="*/ 79921 h 863040"/>
                <a:gd name="connsiteX159" fmla="*/ 18773 w 160378"/>
                <a:gd name="connsiteY159" fmla="*/ 76703 h 863040"/>
                <a:gd name="connsiteX160" fmla="*/ 19846 w 160378"/>
                <a:gd name="connsiteY160" fmla="*/ 74021 h 863040"/>
                <a:gd name="connsiteX161" fmla="*/ 20919 w 160378"/>
                <a:gd name="connsiteY161" fmla="*/ 71875 h 863040"/>
                <a:gd name="connsiteX162" fmla="*/ 22528 w 160378"/>
                <a:gd name="connsiteY162" fmla="*/ 68657 h 863040"/>
                <a:gd name="connsiteX163" fmla="*/ 23601 w 160378"/>
                <a:gd name="connsiteY163" fmla="*/ 66511 h 863040"/>
                <a:gd name="connsiteX164" fmla="*/ 25210 w 160378"/>
                <a:gd name="connsiteY164" fmla="*/ 64902 h 863040"/>
                <a:gd name="connsiteX165" fmla="*/ 26283 w 160378"/>
                <a:gd name="connsiteY165" fmla="*/ 63293 h 863040"/>
                <a:gd name="connsiteX166" fmla="*/ 27892 w 160378"/>
                <a:gd name="connsiteY166" fmla="*/ 61148 h 863040"/>
                <a:gd name="connsiteX167" fmla="*/ 30574 w 160378"/>
                <a:gd name="connsiteY167" fmla="*/ 58466 h 863040"/>
                <a:gd name="connsiteX168" fmla="*/ 31647 w 160378"/>
                <a:gd name="connsiteY168" fmla="*/ 57393 h 863040"/>
                <a:gd name="connsiteX169" fmla="*/ 31647 w 160378"/>
                <a:gd name="connsiteY169" fmla="*/ 57393 h 863040"/>
                <a:gd name="connsiteX170" fmla="*/ 33256 w 160378"/>
                <a:gd name="connsiteY170" fmla="*/ 56320 h 863040"/>
                <a:gd name="connsiteX171" fmla="*/ 34329 w 160378"/>
                <a:gd name="connsiteY171" fmla="*/ 55247 h 863040"/>
                <a:gd name="connsiteX172" fmla="*/ 35401 w 160378"/>
                <a:gd name="connsiteY172" fmla="*/ 54175 h 863040"/>
                <a:gd name="connsiteX173" fmla="*/ 40765 w 160378"/>
                <a:gd name="connsiteY173" fmla="*/ 50956 h 863040"/>
                <a:gd name="connsiteX174" fmla="*/ 42911 w 160378"/>
                <a:gd name="connsiteY174" fmla="*/ 49884 h 863040"/>
                <a:gd name="connsiteX175" fmla="*/ 55784 w 160378"/>
                <a:gd name="connsiteY175" fmla="*/ 43447 h 863040"/>
                <a:gd name="connsiteX176" fmla="*/ 58466 w 160378"/>
                <a:gd name="connsiteY176" fmla="*/ 42374 h 863040"/>
                <a:gd name="connsiteX177" fmla="*/ 78312 w 160378"/>
                <a:gd name="connsiteY177" fmla="*/ 33792 h 863040"/>
                <a:gd name="connsiteX178" fmla="*/ 143214 w 160378"/>
                <a:gd name="connsiteY178" fmla="*/ 5900 h 863040"/>
                <a:gd name="connsiteX179" fmla="*/ 157160 w 160378"/>
                <a:gd name="connsiteY179" fmla="*/ 0 h 863040"/>
                <a:gd name="connsiteX180" fmla="*/ 80994 w 160378"/>
                <a:gd name="connsiteY180" fmla="*/ 100304 h 863040"/>
                <a:gd name="connsiteX181" fmla="*/ 78848 w 160378"/>
                <a:gd name="connsiteY181" fmla="*/ 107813 h 863040"/>
                <a:gd name="connsiteX182" fmla="*/ 83139 w 160378"/>
                <a:gd name="connsiteY182" fmla="*/ 113177 h 863040"/>
                <a:gd name="connsiteX183" fmla="*/ 102449 w 160378"/>
                <a:gd name="connsiteY183" fmla="*/ 127123 h 863040"/>
                <a:gd name="connsiteX184" fmla="*/ 95476 w 160378"/>
                <a:gd name="connsiteY184" fmla="*/ 133023 h 863040"/>
                <a:gd name="connsiteX185" fmla="*/ 71339 w 160378"/>
                <a:gd name="connsiteY185" fmla="*/ 153406 h 863040"/>
                <a:gd name="connsiteX186" fmla="*/ 69730 w 160378"/>
                <a:gd name="connsiteY186" fmla="*/ 154478 h 863040"/>
                <a:gd name="connsiteX187" fmla="*/ 68121 w 160378"/>
                <a:gd name="connsiteY187" fmla="*/ 155551 h 863040"/>
                <a:gd name="connsiteX188" fmla="*/ 66512 w 160378"/>
                <a:gd name="connsiteY188" fmla="*/ 156624 h 863040"/>
                <a:gd name="connsiteX189" fmla="*/ 65975 w 160378"/>
                <a:gd name="connsiteY189" fmla="*/ 157160 h 863040"/>
                <a:gd name="connsiteX190" fmla="*/ 65439 w 160378"/>
                <a:gd name="connsiteY190" fmla="*/ 157697 h 863040"/>
                <a:gd name="connsiteX191" fmla="*/ 64366 w 160378"/>
                <a:gd name="connsiteY191" fmla="*/ 158769 h 863040"/>
                <a:gd name="connsiteX192" fmla="*/ 63293 w 160378"/>
                <a:gd name="connsiteY192" fmla="*/ 159842 h 863040"/>
                <a:gd name="connsiteX193" fmla="*/ 62220 w 160378"/>
                <a:gd name="connsiteY193" fmla="*/ 161451 h 863040"/>
                <a:gd name="connsiteX194" fmla="*/ 62220 w 160378"/>
                <a:gd name="connsiteY194" fmla="*/ 161451 h 863040"/>
                <a:gd name="connsiteX195" fmla="*/ 61148 w 160378"/>
                <a:gd name="connsiteY195" fmla="*/ 163060 h 863040"/>
                <a:gd name="connsiteX196" fmla="*/ 60611 w 160378"/>
                <a:gd name="connsiteY196" fmla="*/ 164133 h 863040"/>
                <a:gd name="connsiteX197" fmla="*/ 59002 w 160378"/>
                <a:gd name="connsiteY197" fmla="*/ 175397 h 863040"/>
                <a:gd name="connsiteX198" fmla="*/ 123368 w 160378"/>
                <a:gd name="connsiteY198" fmla="*/ 440907 h 863040"/>
                <a:gd name="connsiteX199" fmla="*/ 149115 w 160378"/>
                <a:gd name="connsiteY199" fmla="*/ 477381 h 863040"/>
                <a:gd name="connsiteX200" fmla="*/ 150187 w 160378"/>
                <a:gd name="connsiteY200" fmla="*/ 478454 h 863040"/>
                <a:gd name="connsiteX201" fmla="*/ 151260 w 160378"/>
                <a:gd name="connsiteY201" fmla="*/ 478454 h 863040"/>
                <a:gd name="connsiteX202" fmla="*/ 151797 w 160378"/>
                <a:gd name="connsiteY202" fmla="*/ 478454 h 863040"/>
                <a:gd name="connsiteX203" fmla="*/ 151797 w 160378"/>
                <a:gd name="connsiteY203" fmla="*/ 478454 h 863040"/>
                <a:gd name="connsiteX204" fmla="*/ 152333 w 160378"/>
                <a:gd name="connsiteY204" fmla="*/ 478454 h 863040"/>
                <a:gd name="connsiteX205" fmla="*/ 152869 w 160378"/>
                <a:gd name="connsiteY205" fmla="*/ 477917 h 863040"/>
                <a:gd name="connsiteX206" fmla="*/ 159842 w 160378"/>
                <a:gd name="connsiteY206" fmla="*/ 477917 h 8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60378" h="863040">
                  <a:moveTo>
                    <a:pt x="159842" y="477917"/>
                  </a:moveTo>
                  <a:cubicBezTo>
                    <a:pt x="159842" y="477381"/>
                    <a:pt x="160379" y="477381"/>
                    <a:pt x="160379" y="476845"/>
                  </a:cubicBezTo>
                  <a:cubicBezTo>
                    <a:pt x="160379" y="477917"/>
                    <a:pt x="159842" y="478990"/>
                    <a:pt x="159842" y="480063"/>
                  </a:cubicBezTo>
                  <a:cubicBezTo>
                    <a:pt x="159842" y="481136"/>
                    <a:pt x="159306" y="482208"/>
                    <a:pt x="159306" y="483281"/>
                  </a:cubicBezTo>
                  <a:cubicBezTo>
                    <a:pt x="158769" y="485427"/>
                    <a:pt x="158769" y="487036"/>
                    <a:pt x="158233" y="489181"/>
                  </a:cubicBezTo>
                  <a:cubicBezTo>
                    <a:pt x="158233" y="490254"/>
                    <a:pt x="157697" y="491863"/>
                    <a:pt x="157697" y="492936"/>
                  </a:cubicBezTo>
                  <a:cubicBezTo>
                    <a:pt x="157697" y="492936"/>
                    <a:pt x="157697" y="493473"/>
                    <a:pt x="157697" y="493473"/>
                  </a:cubicBezTo>
                  <a:cubicBezTo>
                    <a:pt x="157160" y="495082"/>
                    <a:pt x="157160" y="497227"/>
                    <a:pt x="156624" y="498836"/>
                  </a:cubicBezTo>
                  <a:cubicBezTo>
                    <a:pt x="156624" y="499909"/>
                    <a:pt x="156088" y="500982"/>
                    <a:pt x="156088" y="502055"/>
                  </a:cubicBezTo>
                  <a:cubicBezTo>
                    <a:pt x="155551" y="504200"/>
                    <a:pt x="155551" y="506346"/>
                    <a:pt x="155015" y="508491"/>
                  </a:cubicBezTo>
                  <a:cubicBezTo>
                    <a:pt x="155015" y="509028"/>
                    <a:pt x="155015" y="510100"/>
                    <a:pt x="155015" y="510637"/>
                  </a:cubicBezTo>
                  <a:cubicBezTo>
                    <a:pt x="155015" y="510637"/>
                    <a:pt x="155015" y="510637"/>
                    <a:pt x="155015" y="510637"/>
                  </a:cubicBezTo>
                  <a:cubicBezTo>
                    <a:pt x="155015" y="511710"/>
                    <a:pt x="155015" y="512246"/>
                    <a:pt x="154478" y="513319"/>
                  </a:cubicBezTo>
                  <a:cubicBezTo>
                    <a:pt x="154478" y="513319"/>
                    <a:pt x="154478" y="513855"/>
                    <a:pt x="154478" y="513855"/>
                  </a:cubicBezTo>
                  <a:cubicBezTo>
                    <a:pt x="154478" y="514391"/>
                    <a:pt x="154478" y="514928"/>
                    <a:pt x="154478" y="514928"/>
                  </a:cubicBezTo>
                  <a:cubicBezTo>
                    <a:pt x="154478" y="517073"/>
                    <a:pt x="153942" y="519219"/>
                    <a:pt x="153942" y="521364"/>
                  </a:cubicBezTo>
                  <a:cubicBezTo>
                    <a:pt x="153942" y="523510"/>
                    <a:pt x="153406" y="525656"/>
                    <a:pt x="153406" y="527801"/>
                  </a:cubicBezTo>
                  <a:cubicBezTo>
                    <a:pt x="152869" y="531019"/>
                    <a:pt x="152869" y="535310"/>
                    <a:pt x="152333" y="540674"/>
                  </a:cubicBezTo>
                  <a:cubicBezTo>
                    <a:pt x="152333" y="542283"/>
                    <a:pt x="152333" y="543893"/>
                    <a:pt x="151797" y="545502"/>
                  </a:cubicBezTo>
                  <a:cubicBezTo>
                    <a:pt x="151797" y="546038"/>
                    <a:pt x="151797" y="547111"/>
                    <a:pt x="151797" y="547647"/>
                  </a:cubicBezTo>
                  <a:cubicBezTo>
                    <a:pt x="151797" y="548720"/>
                    <a:pt x="151797" y="549793"/>
                    <a:pt x="151797" y="550865"/>
                  </a:cubicBezTo>
                  <a:cubicBezTo>
                    <a:pt x="151260" y="555157"/>
                    <a:pt x="151260" y="559984"/>
                    <a:pt x="150724" y="564811"/>
                  </a:cubicBezTo>
                  <a:cubicBezTo>
                    <a:pt x="150724" y="565348"/>
                    <a:pt x="150724" y="566421"/>
                    <a:pt x="150724" y="566957"/>
                  </a:cubicBezTo>
                  <a:cubicBezTo>
                    <a:pt x="150724" y="568030"/>
                    <a:pt x="150724" y="569639"/>
                    <a:pt x="150187" y="571248"/>
                  </a:cubicBezTo>
                  <a:cubicBezTo>
                    <a:pt x="150187" y="572857"/>
                    <a:pt x="150187" y="574466"/>
                    <a:pt x="149651" y="576076"/>
                  </a:cubicBezTo>
                  <a:cubicBezTo>
                    <a:pt x="149651" y="577685"/>
                    <a:pt x="149651" y="579294"/>
                    <a:pt x="149115" y="580903"/>
                  </a:cubicBezTo>
                  <a:cubicBezTo>
                    <a:pt x="149115" y="581976"/>
                    <a:pt x="149115" y="583048"/>
                    <a:pt x="149115" y="584121"/>
                  </a:cubicBezTo>
                  <a:cubicBezTo>
                    <a:pt x="149115" y="584658"/>
                    <a:pt x="149115" y="585194"/>
                    <a:pt x="149115" y="585730"/>
                  </a:cubicBezTo>
                  <a:cubicBezTo>
                    <a:pt x="149115" y="586803"/>
                    <a:pt x="149115" y="587876"/>
                    <a:pt x="149115" y="589485"/>
                  </a:cubicBezTo>
                  <a:cubicBezTo>
                    <a:pt x="149115" y="591631"/>
                    <a:pt x="149115" y="593776"/>
                    <a:pt x="148578" y="595922"/>
                  </a:cubicBezTo>
                  <a:cubicBezTo>
                    <a:pt x="148578" y="595922"/>
                    <a:pt x="148578" y="596458"/>
                    <a:pt x="148578" y="596458"/>
                  </a:cubicBezTo>
                  <a:cubicBezTo>
                    <a:pt x="148578" y="596458"/>
                    <a:pt x="148578" y="596458"/>
                    <a:pt x="148578" y="596458"/>
                  </a:cubicBezTo>
                  <a:cubicBezTo>
                    <a:pt x="148578" y="596994"/>
                    <a:pt x="148578" y="598067"/>
                    <a:pt x="148578" y="599140"/>
                  </a:cubicBezTo>
                  <a:cubicBezTo>
                    <a:pt x="148578" y="600213"/>
                    <a:pt x="148578" y="600749"/>
                    <a:pt x="148578" y="601822"/>
                  </a:cubicBezTo>
                  <a:cubicBezTo>
                    <a:pt x="148578" y="603968"/>
                    <a:pt x="148578" y="605577"/>
                    <a:pt x="148042" y="607722"/>
                  </a:cubicBezTo>
                  <a:cubicBezTo>
                    <a:pt x="148042" y="609331"/>
                    <a:pt x="148042" y="611477"/>
                    <a:pt x="147505" y="613086"/>
                  </a:cubicBezTo>
                  <a:lnTo>
                    <a:pt x="147505" y="613086"/>
                  </a:lnTo>
                  <a:cubicBezTo>
                    <a:pt x="147505" y="613086"/>
                    <a:pt x="147505" y="613086"/>
                    <a:pt x="147505" y="613086"/>
                  </a:cubicBezTo>
                  <a:cubicBezTo>
                    <a:pt x="147505" y="613086"/>
                    <a:pt x="147505" y="613622"/>
                    <a:pt x="147505" y="613622"/>
                  </a:cubicBezTo>
                  <a:cubicBezTo>
                    <a:pt x="147505" y="616304"/>
                    <a:pt x="146969" y="619523"/>
                    <a:pt x="146969" y="622205"/>
                  </a:cubicBezTo>
                  <a:cubicBezTo>
                    <a:pt x="146969" y="623814"/>
                    <a:pt x="146969" y="624886"/>
                    <a:pt x="146969" y="626496"/>
                  </a:cubicBezTo>
                  <a:cubicBezTo>
                    <a:pt x="146969" y="628105"/>
                    <a:pt x="146969" y="629714"/>
                    <a:pt x="146969" y="631323"/>
                  </a:cubicBezTo>
                  <a:cubicBezTo>
                    <a:pt x="146969" y="632396"/>
                    <a:pt x="146969" y="633469"/>
                    <a:pt x="146969" y="634541"/>
                  </a:cubicBezTo>
                  <a:cubicBezTo>
                    <a:pt x="146969" y="634541"/>
                    <a:pt x="146969" y="634541"/>
                    <a:pt x="146969" y="635078"/>
                  </a:cubicBezTo>
                  <a:cubicBezTo>
                    <a:pt x="146969" y="637760"/>
                    <a:pt x="146969" y="640442"/>
                    <a:pt x="146433" y="643660"/>
                  </a:cubicBezTo>
                  <a:cubicBezTo>
                    <a:pt x="146433" y="647414"/>
                    <a:pt x="145896" y="651169"/>
                    <a:pt x="145896" y="654388"/>
                  </a:cubicBezTo>
                  <a:cubicBezTo>
                    <a:pt x="145896" y="655997"/>
                    <a:pt x="145896" y="658142"/>
                    <a:pt x="145896" y="659751"/>
                  </a:cubicBezTo>
                  <a:cubicBezTo>
                    <a:pt x="145896" y="661360"/>
                    <a:pt x="145896" y="662970"/>
                    <a:pt x="145896" y="664579"/>
                  </a:cubicBezTo>
                  <a:cubicBezTo>
                    <a:pt x="145360" y="677452"/>
                    <a:pt x="145360" y="689789"/>
                    <a:pt x="145896" y="699444"/>
                  </a:cubicBezTo>
                  <a:lnTo>
                    <a:pt x="145896" y="699444"/>
                  </a:lnTo>
                  <a:cubicBezTo>
                    <a:pt x="145896" y="700517"/>
                    <a:pt x="145896" y="701589"/>
                    <a:pt x="145896" y="702662"/>
                  </a:cubicBezTo>
                  <a:cubicBezTo>
                    <a:pt x="145896" y="703735"/>
                    <a:pt x="145896" y="704808"/>
                    <a:pt x="145896" y="705344"/>
                  </a:cubicBezTo>
                  <a:cubicBezTo>
                    <a:pt x="146433" y="709099"/>
                    <a:pt x="146433" y="712317"/>
                    <a:pt x="146969" y="714999"/>
                  </a:cubicBezTo>
                  <a:cubicBezTo>
                    <a:pt x="147505" y="719290"/>
                    <a:pt x="149115" y="725726"/>
                    <a:pt x="150187" y="733236"/>
                  </a:cubicBezTo>
                  <a:cubicBezTo>
                    <a:pt x="150187" y="733772"/>
                    <a:pt x="150187" y="734309"/>
                    <a:pt x="150724" y="735381"/>
                  </a:cubicBezTo>
                  <a:cubicBezTo>
                    <a:pt x="150724" y="736454"/>
                    <a:pt x="151260" y="737527"/>
                    <a:pt x="151260" y="738600"/>
                  </a:cubicBezTo>
                  <a:cubicBezTo>
                    <a:pt x="151260" y="739136"/>
                    <a:pt x="151260" y="739136"/>
                    <a:pt x="151260" y="739672"/>
                  </a:cubicBezTo>
                  <a:cubicBezTo>
                    <a:pt x="151260" y="741282"/>
                    <a:pt x="151797" y="742354"/>
                    <a:pt x="151797" y="743963"/>
                  </a:cubicBezTo>
                  <a:cubicBezTo>
                    <a:pt x="152333" y="747182"/>
                    <a:pt x="152869" y="750937"/>
                    <a:pt x="153406" y="754691"/>
                  </a:cubicBezTo>
                  <a:cubicBezTo>
                    <a:pt x="153942" y="756300"/>
                    <a:pt x="153942" y="758446"/>
                    <a:pt x="154478" y="760055"/>
                  </a:cubicBezTo>
                  <a:cubicBezTo>
                    <a:pt x="154478" y="761664"/>
                    <a:pt x="155015" y="762737"/>
                    <a:pt x="155015" y="764346"/>
                  </a:cubicBezTo>
                  <a:cubicBezTo>
                    <a:pt x="155015" y="803502"/>
                    <a:pt x="156624" y="831930"/>
                    <a:pt x="157160" y="841049"/>
                  </a:cubicBezTo>
                  <a:cubicBezTo>
                    <a:pt x="157160" y="844804"/>
                    <a:pt x="157160" y="848022"/>
                    <a:pt x="157160" y="851776"/>
                  </a:cubicBezTo>
                  <a:cubicBezTo>
                    <a:pt x="157160" y="852313"/>
                    <a:pt x="157160" y="852849"/>
                    <a:pt x="157160" y="853386"/>
                  </a:cubicBezTo>
                  <a:lnTo>
                    <a:pt x="157160" y="853386"/>
                  </a:lnTo>
                  <a:cubicBezTo>
                    <a:pt x="157160" y="855531"/>
                    <a:pt x="157160" y="857677"/>
                    <a:pt x="156624" y="859822"/>
                  </a:cubicBezTo>
                  <a:cubicBezTo>
                    <a:pt x="156624" y="860359"/>
                    <a:pt x="156624" y="860359"/>
                    <a:pt x="156624" y="860895"/>
                  </a:cubicBezTo>
                  <a:cubicBezTo>
                    <a:pt x="156624" y="861431"/>
                    <a:pt x="156624" y="862504"/>
                    <a:pt x="156624" y="863041"/>
                  </a:cubicBezTo>
                  <a:cubicBezTo>
                    <a:pt x="134096" y="857677"/>
                    <a:pt x="111568" y="850704"/>
                    <a:pt x="89576" y="843194"/>
                  </a:cubicBezTo>
                  <a:cubicBezTo>
                    <a:pt x="76166" y="838367"/>
                    <a:pt x="63293" y="833539"/>
                    <a:pt x="50420" y="828176"/>
                  </a:cubicBezTo>
                  <a:cubicBezTo>
                    <a:pt x="35401" y="821739"/>
                    <a:pt x="20919" y="814766"/>
                    <a:pt x="6973" y="807793"/>
                  </a:cubicBezTo>
                  <a:cubicBezTo>
                    <a:pt x="4827" y="806720"/>
                    <a:pt x="2146" y="805648"/>
                    <a:pt x="0" y="804038"/>
                  </a:cubicBezTo>
                  <a:cubicBezTo>
                    <a:pt x="536" y="798675"/>
                    <a:pt x="1609" y="793311"/>
                    <a:pt x="2146" y="787947"/>
                  </a:cubicBezTo>
                  <a:cubicBezTo>
                    <a:pt x="3218" y="779365"/>
                    <a:pt x="4827" y="771319"/>
                    <a:pt x="5900" y="762737"/>
                  </a:cubicBezTo>
                  <a:cubicBezTo>
                    <a:pt x="6437" y="757909"/>
                    <a:pt x="7509" y="753082"/>
                    <a:pt x="8046" y="748255"/>
                  </a:cubicBezTo>
                  <a:cubicBezTo>
                    <a:pt x="8582" y="744500"/>
                    <a:pt x="9119" y="741282"/>
                    <a:pt x="9655" y="737527"/>
                  </a:cubicBezTo>
                  <a:cubicBezTo>
                    <a:pt x="10728" y="731090"/>
                    <a:pt x="11264" y="724654"/>
                    <a:pt x="12337" y="718217"/>
                  </a:cubicBezTo>
                  <a:cubicBezTo>
                    <a:pt x="12873" y="714999"/>
                    <a:pt x="13410" y="711780"/>
                    <a:pt x="13410" y="708562"/>
                  </a:cubicBezTo>
                  <a:cubicBezTo>
                    <a:pt x="13410" y="707489"/>
                    <a:pt x="13946" y="705880"/>
                    <a:pt x="13946" y="704808"/>
                  </a:cubicBezTo>
                  <a:cubicBezTo>
                    <a:pt x="14482" y="701589"/>
                    <a:pt x="14482" y="698907"/>
                    <a:pt x="15019" y="695689"/>
                  </a:cubicBezTo>
                  <a:cubicBezTo>
                    <a:pt x="15555" y="693007"/>
                    <a:pt x="15555" y="690325"/>
                    <a:pt x="16092" y="687643"/>
                  </a:cubicBezTo>
                  <a:cubicBezTo>
                    <a:pt x="16628" y="682816"/>
                    <a:pt x="17164" y="677988"/>
                    <a:pt x="17701" y="673161"/>
                  </a:cubicBezTo>
                  <a:cubicBezTo>
                    <a:pt x="18773" y="663506"/>
                    <a:pt x="19846" y="653315"/>
                    <a:pt x="21455" y="643660"/>
                  </a:cubicBezTo>
                  <a:cubicBezTo>
                    <a:pt x="21455" y="642051"/>
                    <a:pt x="21992" y="640442"/>
                    <a:pt x="21992" y="639369"/>
                  </a:cubicBezTo>
                  <a:cubicBezTo>
                    <a:pt x="21992" y="638296"/>
                    <a:pt x="22528" y="637223"/>
                    <a:pt x="22528" y="636151"/>
                  </a:cubicBezTo>
                  <a:cubicBezTo>
                    <a:pt x="22528" y="635614"/>
                    <a:pt x="22528" y="635078"/>
                    <a:pt x="22528" y="634541"/>
                  </a:cubicBezTo>
                  <a:cubicBezTo>
                    <a:pt x="22528" y="632932"/>
                    <a:pt x="23065" y="631859"/>
                    <a:pt x="23065" y="630250"/>
                  </a:cubicBezTo>
                  <a:cubicBezTo>
                    <a:pt x="23065" y="630250"/>
                    <a:pt x="23065" y="629714"/>
                    <a:pt x="23065" y="629714"/>
                  </a:cubicBezTo>
                  <a:cubicBezTo>
                    <a:pt x="23065" y="629177"/>
                    <a:pt x="23065" y="628641"/>
                    <a:pt x="23065" y="628105"/>
                  </a:cubicBezTo>
                  <a:cubicBezTo>
                    <a:pt x="23601" y="624350"/>
                    <a:pt x="24137" y="621132"/>
                    <a:pt x="24674" y="617377"/>
                  </a:cubicBezTo>
                  <a:lnTo>
                    <a:pt x="24674" y="617377"/>
                  </a:lnTo>
                  <a:cubicBezTo>
                    <a:pt x="24674" y="616841"/>
                    <a:pt x="24674" y="616304"/>
                    <a:pt x="25210" y="615768"/>
                  </a:cubicBezTo>
                  <a:cubicBezTo>
                    <a:pt x="25746" y="612550"/>
                    <a:pt x="26283" y="609868"/>
                    <a:pt x="26819" y="606649"/>
                  </a:cubicBezTo>
                  <a:cubicBezTo>
                    <a:pt x="27356" y="605040"/>
                    <a:pt x="27356" y="602895"/>
                    <a:pt x="27892" y="601286"/>
                  </a:cubicBezTo>
                  <a:cubicBezTo>
                    <a:pt x="27892" y="601286"/>
                    <a:pt x="27892" y="600749"/>
                    <a:pt x="27892" y="600749"/>
                  </a:cubicBezTo>
                  <a:cubicBezTo>
                    <a:pt x="27892" y="600749"/>
                    <a:pt x="27892" y="600213"/>
                    <a:pt x="27892" y="600213"/>
                  </a:cubicBezTo>
                  <a:cubicBezTo>
                    <a:pt x="27892" y="600213"/>
                    <a:pt x="27892" y="600213"/>
                    <a:pt x="27892" y="599676"/>
                  </a:cubicBezTo>
                  <a:lnTo>
                    <a:pt x="27892" y="599676"/>
                  </a:lnTo>
                  <a:cubicBezTo>
                    <a:pt x="27892" y="599676"/>
                    <a:pt x="27892" y="599676"/>
                    <a:pt x="27892" y="599676"/>
                  </a:cubicBezTo>
                  <a:cubicBezTo>
                    <a:pt x="28428" y="597531"/>
                    <a:pt x="28428" y="595922"/>
                    <a:pt x="28965" y="593776"/>
                  </a:cubicBezTo>
                  <a:cubicBezTo>
                    <a:pt x="28965" y="593240"/>
                    <a:pt x="28965" y="593240"/>
                    <a:pt x="28965" y="592703"/>
                  </a:cubicBezTo>
                  <a:cubicBezTo>
                    <a:pt x="30037" y="587340"/>
                    <a:pt x="31110" y="582512"/>
                    <a:pt x="32183" y="577148"/>
                  </a:cubicBezTo>
                  <a:cubicBezTo>
                    <a:pt x="32183" y="577148"/>
                    <a:pt x="32183" y="576612"/>
                    <a:pt x="32183" y="576612"/>
                  </a:cubicBezTo>
                  <a:cubicBezTo>
                    <a:pt x="33792" y="570175"/>
                    <a:pt x="34865" y="563202"/>
                    <a:pt x="35938" y="556766"/>
                  </a:cubicBezTo>
                  <a:cubicBezTo>
                    <a:pt x="35938" y="556229"/>
                    <a:pt x="36474" y="555157"/>
                    <a:pt x="36474" y="554620"/>
                  </a:cubicBezTo>
                  <a:cubicBezTo>
                    <a:pt x="36474" y="553547"/>
                    <a:pt x="37010" y="552475"/>
                    <a:pt x="37010" y="551938"/>
                  </a:cubicBezTo>
                  <a:cubicBezTo>
                    <a:pt x="37547" y="550329"/>
                    <a:pt x="37547" y="548720"/>
                    <a:pt x="38083" y="547111"/>
                  </a:cubicBezTo>
                  <a:cubicBezTo>
                    <a:pt x="38620" y="543893"/>
                    <a:pt x="39156" y="540674"/>
                    <a:pt x="39692" y="536920"/>
                  </a:cubicBezTo>
                  <a:cubicBezTo>
                    <a:pt x="40229" y="533701"/>
                    <a:pt x="40765" y="530483"/>
                    <a:pt x="41302" y="526728"/>
                  </a:cubicBezTo>
                  <a:cubicBezTo>
                    <a:pt x="41302" y="526192"/>
                    <a:pt x="41302" y="525656"/>
                    <a:pt x="41302" y="525119"/>
                  </a:cubicBezTo>
                  <a:cubicBezTo>
                    <a:pt x="41302" y="525119"/>
                    <a:pt x="41302" y="524583"/>
                    <a:pt x="41302" y="524583"/>
                  </a:cubicBezTo>
                  <a:cubicBezTo>
                    <a:pt x="41302" y="524583"/>
                    <a:pt x="41302" y="524046"/>
                    <a:pt x="41302" y="524046"/>
                  </a:cubicBezTo>
                  <a:cubicBezTo>
                    <a:pt x="41302" y="524046"/>
                    <a:pt x="41302" y="524046"/>
                    <a:pt x="41302" y="523510"/>
                  </a:cubicBezTo>
                  <a:cubicBezTo>
                    <a:pt x="41302" y="523510"/>
                    <a:pt x="41302" y="523510"/>
                    <a:pt x="41302" y="522974"/>
                  </a:cubicBezTo>
                  <a:cubicBezTo>
                    <a:pt x="41302" y="522974"/>
                    <a:pt x="41302" y="522974"/>
                    <a:pt x="41302" y="522974"/>
                  </a:cubicBezTo>
                  <a:cubicBezTo>
                    <a:pt x="41302" y="522437"/>
                    <a:pt x="41302" y="522437"/>
                    <a:pt x="41302" y="521901"/>
                  </a:cubicBezTo>
                  <a:cubicBezTo>
                    <a:pt x="41302" y="521901"/>
                    <a:pt x="41302" y="521364"/>
                    <a:pt x="41302" y="521364"/>
                  </a:cubicBezTo>
                  <a:cubicBezTo>
                    <a:pt x="41302" y="520292"/>
                    <a:pt x="41302" y="519755"/>
                    <a:pt x="41838" y="518682"/>
                  </a:cubicBezTo>
                  <a:cubicBezTo>
                    <a:pt x="41838" y="518146"/>
                    <a:pt x="41838" y="517610"/>
                    <a:pt x="41838" y="517073"/>
                  </a:cubicBezTo>
                  <a:cubicBezTo>
                    <a:pt x="41838" y="516537"/>
                    <a:pt x="41838" y="516537"/>
                    <a:pt x="41838" y="516001"/>
                  </a:cubicBezTo>
                  <a:cubicBezTo>
                    <a:pt x="41838" y="515464"/>
                    <a:pt x="41838" y="515464"/>
                    <a:pt x="41838" y="514928"/>
                  </a:cubicBezTo>
                  <a:cubicBezTo>
                    <a:pt x="41838" y="513319"/>
                    <a:pt x="42374" y="512246"/>
                    <a:pt x="42374" y="510637"/>
                  </a:cubicBezTo>
                  <a:cubicBezTo>
                    <a:pt x="42374" y="509564"/>
                    <a:pt x="42374" y="507955"/>
                    <a:pt x="42911" y="506882"/>
                  </a:cubicBezTo>
                  <a:lnTo>
                    <a:pt x="42911" y="506346"/>
                  </a:lnTo>
                  <a:cubicBezTo>
                    <a:pt x="42911" y="505809"/>
                    <a:pt x="42911" y="505809"/>
                    <a:pt x="42911" y="505273"/>
                  </a:cubicBezTo>
                  <a:cubicBezTo>
                    <a:pt x="42911" y="503127"/>
                    <a:pt x="43447" y="500982"/>
                    <a:pt x="43447" y="498836"/>
                  </a:cubicBezTo>
                  <a:cubicBezTo>
                    <a:pt x="43447" y="498836"/>
                    <a:pt x="43447" y="498300"/>
                    <a:pt x="43447" y="498300"/>
                  </a:cubicBezTo>
                  <a:cubicBezTo>
                    <a:pt x="43447" y="498300"/>
                    <a:pt x="43447" y="497764"/>
                    <a:pt x="43447" y="497764"/>
                  </a:cubicBezTo>
                  <a:cubicBezTo>
                    <a:pt x="43447" y="497764"/>
                    <a:pt x="43447" y="497764"/>
                    <a:pt x="43447" y="497764"/>
                  </a:cubicBezTo>
                  <a:cubicBezTo>
                    <a:pt x="43447" y="496691"/>
                    <a:pt x="43447" y="495618"/>
                    <a:pt x="43447" y="494545"/>
                  </a:cubicBezTo>
                  <a:cubicBezTo>
                    <a:pt x="43447" y="494009"/>
                    <a:pt x="43447" y="494009"/>
                    <a:pt x="43447" y="493473"/>
                  </a:cubicBezTo>
                  <a:cubicBezTo>
                    <a:pt x="43447" y="493473"/>
                    <a:pt x="43447" y="493473"/>
                    <a:pt x="43447" y="493473"/>
                  </a:cubicBezTo>
                  <a:cubicBezTo>
                    <a:pt x="43447" y="493473"/>
                    <a:pt x="43447" y="493473"/>
                    <a:pt x="43447" y="493473"/>
                  </a:cubicBezTo>
                  <a:lnTo>
                    <a:pt x="43447" y="493473"/>
                  </a:lnTo>
                  <a:cubicBezTo>
                    <a:pt x="43447" y="493473"/>
                    <a:pt x="43447" y="493473"/>
                    <a:pt x="43447" y="493473"/>
                  </a:cubicBezTo>
                  <a:cubicBezTo>
                    <a:pt x="43447" y="492400"/>
                    <a:pt x="43447" y="491327"/>
                    <a:pt x="43447" y="490254"/>
                  </a:cubicBezTo>
                  <a:cubicBezTo>
                    <a:pt x="43447" y="489718"/>
                    <a:pt x="43447" y="489181"/>
                    <a:pt x="43447" y="489181"/>
                  </a:cubicBezTo>
                  <a:cubicBezTo>
                    <a:pt x="43447" y="488645"/>
                    <a:pt x="43447" y="488109"/>
                    <a:pt x="43447" y="487572"/>
                  </a:cubicBezTo>
                  <a:cubicBezTo>
                    <a:pt x="43447" y="486499"/>
                    <a:pt x="43447" y="484890"/>
                    <a:pt x="43447" y="483818"/>
                  </a:cubicBezTo>
                  <a:cubicBezTo>
                    <a:pt x="43447" y="480599"/>
                    <a:pt x="43983" y="477381"/>
                    <a:pt x="43983" y="474163"/>
                  </a:cubicBezTo>
                  <a:cubicBezTo>
                    <a:pt x="43983" y="473090"/>
                    <a:pt x="43983" y="472017"/>
                    <a:pt x="43983" y="470944"/>
                  </a:cubicBezTo>
                  <a:cubicBezTo>
                    <a:pt x="43983" y="469335"/>
                    <a:pt x="43983" y="468262"/>
                    <a:pt x="43983" y="466653"/>
                  </a:cubicBezTo>
                  <a:cubicBezTo>
                    <a:pt x="43983" y="465044"/>
                    <a:pt x="43983" y="463435"/>
                    <a:pt x="43983" y="461826"/>
                  </a:cubicBezTo>
                  <a:cubicBezTo>
                    <a:pt x="43983" y="460753"/>
                    <a:pt x="43983" y="459680"/>
                    <a:pt x="43983" y="458071"/>
                  </a:cubicBezTo>
                  <a:cubicBezTo>
                    <a:pt x="43983" y="455389"/>
                    <a:pt x="43983" y="453244"/>
                    <a:pt x="44520" y="450562"/>
                  </a:cubicBezTo>
                  <a:cubicBezTo>
                    <a:pt x="44520" y="446807"/>
                    <a:pt x="45056" y="443589"/>
                    <a:pt x="45056" y="439834"/>
                  </a:cubicBezTo>
                  <a:cubicBezTo>
                    <a:pt x="46129" y="414088"/>
                    <a:pt x="47202" y="388341"/>
                    <a:pt x="43983" y="362595"/>
                  </a:cubicBezTo>
                  <a:cubicBezTo>
                    <a:pt x="40765" y="337921"/>
                    <a:pt x="33792" y="313248"/>
                    <a:pt x="28965" y="289111"/>
                  </a:cubicBezTo>
                  <a:cubicBezTo>
                    <a:pt x="22528" y="259073"/>
                    <a:pt x="19310" y="228499"/>
                    <a:pt x="16628" y="198462"/>
                  </a:cubicBezTo>
                  <a:cubicBezTo>
                    <a:pt x="14482" y="171643"/>
                    <a:pt x="12337" y="144823"/>
                    <a:pt x="12873" y="117468"/>
                  </a:cubicBezTo>
                  <a:cubicBezTo>
                    <a:pt x="12873" y="111031"/>
                    <a:pt x="13410" y="104595"/>
                    <a:pt x="14482" y="98694"/>
                  </a:cubicBezTo>
                  <a:cubicBezTo>
                    <a:pt x="14482" y="97622"/>
                    <a:pt x="15019" y="96013"/>
                    <a:pt x="15019" y="94940"/>
                  </a:cubicBezTo>
                  <a:cubicBezTo>
                    <a:pt x="15019" y="94403"/>
                    <a:pt x="15019" y="93867"/>
                    <a:pt x="15019" y="93331"/>
                  </a:cubicBezTo>
                  <a:cubicBezTo>
                    <a:pt x="15019" y="92794"/>
                    <a:pt x="15019" y="92258"/>
                    <a:pt x="15019" y="91722"/>
                  </a:cubicBezTo>
                  <a:cubicBezTo>
                    <a:pt x="15019" y="91185"/>
                    <a:pt x="15019" y="91185"/>
                    <a:pt x="15019" y="90649"/>
                  </a:cubicBezTo>
                  <a:cubicBezTo>
                    <a:pt x="15019" y="89576"/>
                    <a:pt x="15555" y="87967"/>
                    <a:pt x="15555" y="86894"/>
                  </a:cubicBezTo>
                  <a:cubicBezTo>
                    <a:pt x="15555" y="86894"/>
                    <a:pt x="15555" y="86894"/>
                    <a:pt x="15555" y="86894"/>
                  </a:cubicBezTo>
                  <a:cubicBezTo>
                    <a:pt x="15555" y="86894"/>
                    <a:pt x="15555" y="86894"/>
                    <a:pt x="15555" y="86894"/>
                  </a:cubicBezTo>
                  <a:cubicBezTo>
                    <a:pt x="16092" y="84212"/>
                    <a:pt x="16628" y="82067"/>
                    <a:pt x="17701" y="79921"/>
                  </a:cubicBezTo>
                  <a:cubicBezTo>
                    <a:pt x="18237" y="78848"/>
                    <a:pt x="18773" y="77776"/>
                    <a:pt x="18773" y="76703"/>
                  </a:cubicBezTo>
                  <a:cubicBezTo>
                    <a:pt x="19310" y="75630"/>
                    <a:pt x="19846" y="74557"/>
                    <a:pt x="19846" y="74021"/>
                  </a:cubicBezTo>
                  <a:cubicBezTo>
                    <a:pt x="20383" y="73484"/>
                    <a:pt x="20383" y="72412"/>
                    <a:pt x="20919" y="71875"/>
                  </a:cubicBezTo>
                  <a:cubicBezTo>
                    <a:pt x="21455" y="70802"/>
                    <a:pt x="21992" y="69730"/>
                    <a:pt x="22528" y="68657"/>
                  </a:cubicBezTo>
                  <a:cubicBezTo>
                    <a:pt x="23065" y="68121"/>
                    <a:pt x="23601" y="67584"/>
                    <a:pt x="23601" y="66511"/>
                  </a:cubicBezTo>
                  <a:cubicBezTo>
                    <a:pt x="24137" y="65975"/>
                    <a:pt x="24674" y="65439"/>
                    <a:pt x="25210" y="64902"/>
                  </a:cubicBezTo>
                  <a:cubicBezTo>
                    <a:pt x="25746" y="64366"/>
                    <a:pt x="26283" y="63830"/>
                    <a:pt x="26283" y="63293"/>
                  </a:cubicBezTo>
                  <a:cubicBezTo>
                    <a:pt x="26819" y="62757"/>
                    <a:pt x="27356" y="62220"/>
                    <a:pt x="27892" y="61148"/>
                  </a:cubicBezTo>
                  <a:cubicBezTo>
                    <a:pt x="28965" y="60075"/>
                    <a:pt x="29501" y="59539"/>
                    <a:pt x="30574" y="58466"/>
                  </a:cubicBezTo>
                  <a:cubicBezTo>
                    <a:pt x="31110" y="57929"/>
                    <a:pt x="31110" y="57929"/>
                    <a:pt x="31647" y="57393"/>
                  </a:cubicBezTo>
                  <a:cubicBezTo>
                    <a:pt x="31647" y="57393"/>
                    <a:pt x="31647" y="57393"/>
                    <a:pt x="31647" y="57393"/>
                  </a:cubicBezTo>
                  <a:cubicBezTo>
                    <a:pt x="32183" y="56857"/>
                    <a:pt x="32719" y="56320"/>
                    <a:pt x="33256" y="56320"/>
                  </a:cubicBezTo>
                  <a:cubicBezTo>
                    <a:pt x="33792" y="55784"/>
                    <a:pt x="34329" y="55784"/>
                    <a:pt x="34329" y="55247"/>
                  </a:cubicBezTo>
                  <a:cubicBezTo>
                    <a:pt x="34865" y="54711"/>
                    <a:pt x="34865" y="54711"/>
                    <a:pt x="35401" y="54175"/>
                  </a:cubicBezTo>
                  <a:cubicBezTo>
                    <a:pt x="37010" y="53102"/>
                    <a:pt x="39156" y="52029"/>
                    <a:pt x="40765" y="50956"/>
                  </a:cubicBezTo>
                  <a:cubicBezTo>
                    <a:pt x="41302" y="50420"/>
                    <a:pt x="42374" y="49884"/>
                    <a:pt x="42911" y="49884"/>
                  </a:cubicBezTo>
                  <a:cubicBezTo>
                    <a:pt x="47202" y="47738"/>
                    <a:pt x="51493" y="45593"/>
                    <a:pt x="55784" y="43447"/>
                  </a:cubicBezTo>
                  <a:cubicBezTo>
                    <a:pt x="56857" y="42911"/>
                    <a:pt x="57393" y="42911"/>
                    <a:pt x="58466" y="42374"/>
                  </a:cubicBezTo>
                  <a:cubicBezTo>
                    <a:pt x="64902" y="39692"/>
                    <a:pt x="71875" y="36474"/>
                    <a:pt x="78312" y="33792"/>
                  </a:cubicBezTo>
                  <a:cubicBezTo>
                    <a:pt x="99767" y="24674"/>
                    <a:pt x="121223" y="15019"/>
                    <a:pt x="143214" y="5900"/>
                  </a:cubicBezTo>
                  <a:cubicBezTo>
                    <a:pt x="148042" y="3755"/>
                    <a:pt x="152333" y="2146"/>
                    <a:pt x="157160" y="0"/>
                  </a:cubicBezTo>
                  <a:cubicBezTo>
                    <a:pt x="127659" y="30037"/>
                    <a:pt x="101913" y="63830"/>
                    <a:pt x="80994" y="100304"/>
                  </a:cubicBezTo>
                  <a:cubicBezTo>
                    <a:pt x="79921" y="102449"/>
                    <a:pt x="78312" y="105131"/>
                    <a:pt x="78848" y="107813"/>
                  </a:cubicBezTo>
                  <a:cubicBezTo>
                    <a:pt x="79385" y="109959"/>
                    <a:pt x="81530" y="111568"/>
                    <a:pt x="83139" y="113177"/>
                  </a:cubicBezTo>
                  <a:cubicBezTo>
                    <a:pt x="89576" y="118004"/>
                    <a:pt x="96013" y="122832"/>
                    <a:pt x="102449" y="127123"/>
                  </a:cubicBezTo>
                  <a:cubicBezTo>
                    <a:pt x="100304" y="129268"/>
                    <a:pt x="97622" y="130877"/>
                    <a:pt x="95476" y="133023"/>
                  </a:cubicBezTo>
                  <a:cubicBezTo>
                    <a:pt x="87431" y="139996"/>
                    <a:pt x="79385" y="146969"/>
                    <a:pt x="71339" y="153406"/>
                  </a:cubicBezTo>
                  <a:cubicBezTo>
                    <a:pt x="70803" y="153942"/>
                    <a:pt x="70266" y="154478"/>
                    <a:pt x="69730" y="154478"/>
                  </a:cubicBezTo>
                  <a:cubicBezTo>
                    <a:pt x="69193" y="155015"/>
                    <a:pt x="68657" y="155551"/>
                    <a:pt x="68121" y="155551"/>
                  </a:cubicBezTo>
                  <a:cubicBezTo>
                    <a:pt x="67584" y="156088"/>
                    <a:pt x="67048" y="156624"/>
                    <a:pt x="66512" y="156624"/>
                  </a:cubicBezTo>
                  <a:cubicBezTo>
                    <a:pt x="66512" y="156624"/>
                    <a:pt x="65975" y="157160"/>
                    <a:pt x="65975" y="157160"/>
                  </a:cubicBezTo>
                  <a:cubicBezTo>
                    <a:pt x="65975" y="157160"/>
                    <a:pt x="65439" y="157697"/>
                    <a:pt x="65439" y="157697"/>
                  </a:cubicBezTo>
                  <a:cubicBezTo>
                    <a:pt x="64902" y="158233"/>
                    <a:pt x="64902" y="158233"/>
                    <a:pt x="64366" y="158769"/>
                  </a:cubicBezTo>
                  <a:cubicBezTo>
                    <a:pt x="63830" y="159306"/>
                    <a:pt x="63830" y="159306"/>
                    <a:pt x="63293" y="159842"/>
                  </a:cubicBezTo>
                  <a:cubicBezTo>
                    <a:pt x="62757" y="160379"/>
                    <a:pt x="62757" y="160915"/>
                    <a:pt x="62220" y="161451"/>
                  </a:cubicBezTo>
                  <a:cubicBezTo>
                    <a:pt x="62220" y="161451"/>
                    <a:pt x="62220" y="161451"/>
                    <a:pt x="62220" y="161451"/>
                  </a:cubicBezTo>
                  <a:cubicBezTo>
                    <a:pt x="61684" y="161988"/>
                    <a:pt x="61684" y="162524"/>
                    <a:pt x="61148" y="163060"/>
                  </a:cubicBezTo>
                  <a:cubicBezTo>
                    <a:pt x="61148" y="163597"/>
                    <a:pt x="60611" y="164133"/>
                    <a:pt x="60611" y="164133"/>
                  </a:cubicBezTo>
                  <a:cubicBezTo>
                    <a:pt x="59002" y="167351"/>
                    <a:pt x="59002" y="171643"/>
                    <a:pt x="59002" y="175397"/>
                  </a:cubicBezTo>
                  <a:cubicBezTo>
                    <a:pt x="57929" y="267655"/>
                    <a:pt x="79921" y="359913"/>
                    <a:pt x="123368" y="440907"/>
                  </a:cubicBezTo>
                  <a:cubicBezTo>
                    <a:pt x="130341" y="453780"/>
                    <a:pt x="137851" y="467190"/>
                    <a:pt x="149115" y="477381"/>
                  </a:cubicBezTo>
                  <a:cubicBezTo>
                    <a:pt x="148042" y="478454"/>
                    <a:pt x="148578" y="478454"/>
                    <a:pt x="150187" y="478454"/>
                  </a:cubicBezTo>
                  <a:cubicBezTo>
                    <a:pt x="150724" y="478454"/>
                    <a:pt x="150724" y="478454"/>
                    <a:pt x="151260" y="478454"/>
                  </a:cubicBezTo>
                  <a:cubicBezTo>
                    <a:pt x="151260" y="478454"/>
                    <a:pt x="151797" y="478454"/>
                    <a:pt x="151797" y="478454"/>
                  </a:cubicBezTo>
                  <a:cubicBezTo>
                    <a:pt x="151797" y="478454"/>
                    <a:pt x="151797" y="478454"/>
                    <a:pt x="151797" y="478454"/>
                  </a:cubicBezTo>
                  <a:cubicBezTo>
                    <a:pt x="151797" y="478454"/>
                    <a:pt x="151797" y="478454"/>
                    <a:pt x="152333" y="478454"/>
                  </a:cubicBezTo>
                  <a:cubicBezTo>
                    <a:pt x="152333" y="478454"/>
                    <a:pt x="152869" y="477917"/>
                    <a:pt x="152869" y="477917"/>
                  </a:cubicBezTo>
                  <a:cubicBezTo>
                    <a:pt x="159306" y="478454"/>
                    <a:pt x="159306" y="478454"/>
                    <a:pt x="159842" y="477917"/>
                  </a:cubicBezTo>
                  <a:close/>
                </a:path>
              </a:pathLst>
            </a:custGeom>
            <a:solidFill>
              <a:srgbClr val="58595B"/>
            </a:solidFill>
            <a:ln w="5348"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ABB440F-6559-4351-B8E0-A1C254B9DF2D}"/>
                </a:ext>
              </a:extLst>
            </p:cNvPr>
            <p:cNvSpPr/>
            <p:nvPr/>
          </p:nvSpPr>
          <p:spPr>
            <a:xfrm>
              <a:off x="1337677" y="3160324"/>
              <a:ext cx="215896" cy="762200"/>
            </a:xfrm>
            <a:custGeom>
              <a:avLst/>
              <a:gdLst>
                <a:gd name="connsiteX0" fmla="*/ 215626 w 215896"/>
                <a:gd name="connsiteY0" fmla="*/ 495618 h 762200"/>
                <a:gd name="connsiteX1" fmla="*/ 203289 w 215896"/>
                <a:gd name="connsiteY1" fmla="*/ 537456 h 762200"/>
                <a:gd name="connsiteX2" fmla="*/ 112641 w 215896"/>
                <a:gd name="connsiteY2" fmla="*/ 762201 h 762200"/>
                <a:gd name="connsiteX3" fmla="*/ 111568 w 215896"/>
                <a:gd name="connsiteY3" fmla="*/ 760592 h 762200"/>
                <a:gd name="connsiteX4" fmla="*/ 83139 w 215896"/>
                <a:gd name="connsiteY4" fmla="*/ 720899 h 762200"/>
                <a:gd name="connsiteX5" fmla="*/ 1609 w 215896"/>
                <a:gd name="connsiteY5" fmla="*/ 670479 h 762200"/>
                <a:gd name="connsiteX6" fmla="*/ 0 w 215896"/>
                <a:gd name="connsiteY6" fmla="*/ 669943 h 762200"/>
                <a:gd name="connsiteX7" fmla="*/ 1073 w 215896"/>
                <a:gd name="connsiteY7" fmla="*/ 666188 h 762200"/>
                <a:gd name="connsiteX8" fmla="*/ 1609 w 215896"/>
                <a:gd name="connsiteY8" fmla="*/ 664043 h 762200"/>
                <a:gd name="connsiteX9" fmla="*/ 12337 w 215896"/>
                <a:gd name="connsiteY9" fmla="*/ 628105 h 762200"/>
                <a:gd name="connsiteX10" fmla="*/ 17164 w 215896"/>
                <a:gd name="connsiteY10" fmla="*/ 613086 h 762200"/>
                <a:gd name="connsiteX11" fmla="*/ 22528 w 215896"/>
                <a:gd name="connsiteY11" fmla="*/ 594849 h 762200"/>
                <a:gd name="connsiteX12" fmla="*/ 63293 w 215896"/>
                <a:gd name="connsiteY12" fmla="*/ 478454 h 762200"/>
                <a:gd name="connsiteX13" fmla="*/ 68121 w 215896"/>
                <a:gd name="connsiteY13" fmla="*/ 460753 h 762200"/>
                <a:gd name="connsiteX14" fmla="*/ 65439 w 215896"/>
                <a:gd name="connsiteY14" fmla="*/ 441980 h 762200"/>
                <a:gd name="connsiteX15" fmla="*/ 23601 w 215896"/>
                <a:gd name="connsiteY15" fmla="*/ 317003 h 762200"/>
                <a:gd name="connsiteX16" fmla="*/ 5364 w 215896"/>
                <a:gd name="connsiteY16" fmla="*/ 212944 h 762200"/>
                <a:gd name="connsiteX17" fmla="*/ 11800 w 215896"/>
                <a:gd name="connsiteY17" fmla="*/ 164133 h 762200"/>
                <a:gd name="connsiteX18" fmla="*/ 96549 w 215896"/>
                <a:gd name="connsiteY18" fmla="*/ 0 h 762200"/>
                <a:gd name="connsiteX19" fmla="*/ 151797 w 215896"/>
                <a:gd name="connsiteY19" fmla="*/ 142678 h 762200"/>
                <a:gd name="connsiteX20" fmla="*/ 176470 w 215896"/>
                <a:gd name="connsiteY20" fmla="*/ 281601 h 762200"/>
                <a:gd name="connsiteX21" fmla="*/ 206508 w 215896"/>
                <a:gd name="connsiteY21" fmla="*/ 438762 h 762200"/>
                <a:gd name="connsiteX22" fmla="*/ 215626 w 215896"/>
                <a:gd name="connsiteY22" fmla="*/ 495618 h 76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896" h="762200">
                  <a:moveTo>
                    <a:pt x="215626" y="495618"/>
                  </a:moveTo>
                  <a:cubicBezTo>
                    <a:pt x="214017" y="510100"/>
                    <a:pt x="208653" y="524046"/>
                    <a:pt x="203289" y="537456"/>
                  </a:cubicBezTo>
                  <a:cubicBezTo>
                    <a:pt x="173252" y="612550"/>
                    <a:pt x="142678" y="687107"/>
                    <a:pt x="112641" y="762201"/>
                  </a:cubicBezTo>
                  <a:cubicBezTo>
                    <a:pt x="112104" y="761664"/>
                    <a:pt x="112104" y="761128"/>
                    <a:pt x="111568" y="760592"/>
                  </a:cubicBezTo>
                  <a:cubicBezTo>
                    <a:pt x="104058" y="746109"/>
                    <a:pt x="94404" y="732700"/>
                    <a:pt x="83139" y="720899"/>
                  </a:cubicBezTo>
                  <a:cubicBezTo>
                    <a:pt x="61148" y="697298"/>
                    <a:pt x="32719" y="679598"/>
                    <a:pt x="1609" y="670479"/>
                  </a:cubicBezTo>
                  <a:cubicBezTo>
                    <a:pt x="1073" y="670479"/>
                    <a:pt x="536" y="669943"/>
                    <a:pt x="0" y="669943"/>
                  </a:cubicBezTo>
                  <a:cubicBezTo>
                    <a:pt x="536" y="668870"/>
                    <a:pt x="536" y="667261"/>
                    <a:pt x="1073" y="666188"/>
                  </a:cubicBezTo>
                  <a:cubicBezTo>
                    <a:pt x="1073" y="665652"/>
                    <a:pt x="1609" y="664579"/>
                    <a:pt x="1609" y="664043"/>
                  </a:cubicBezTo>
                  <a:cubicBezTo>
                    <a:pt x="2682" y="652242"/>
                    <a:pt x="7509" y="639905"/>
                    <a:pt x="12337" y="628105"/>
                  </a:cubicBezTo>
                  <a:cubicBezTo>
                    <a:pt x="13946" y="623277"/>
                    <a:pt x="15555" y="617914"/>
                    <a:pt x="17164" y="613086"/>
                  </a:cubicBezTo>
                  <a:cubicBezTo>
                    <a:pt x="18773" y="607186"/>
                    <a:pt x="20919" y="601286"/>
                    <a:pt x="22528" y="594849"/>
                  </a:cubicBezTo>
                  <a:cubicBezTo>
                    <a:pt x="34865" y="555693"/>
                    <a:pt x="47738" y="516537"/>
                    <a:pt x="63293" y="478454"/>
                  </a:cubicBezTo>
                  <a:cubicBezTo>
                    <a:pt x="65439" y="472554"/>
                    <a:pt x="68121" y="466653"/>
                    <a:pt x="68121" y="460753"/>
                  </a:cubicBezTo>
                  <a:cubicBezTo>
                    <a:pt x="68657" y="454317"/>
                    <a:pt x="67048" y="448416"/>
                    <a:pt x="65439" y="441980"/>
                  </a:cubicBezTo>
                  <a:cubicBezTo>
                    <a:pt x="54175" y="397996"/>
                    <a:pt x="49884" y="354013"/>
                    <a:pt x="23601" y="317003"/>
                  </a:cubicBezTo>
                  <a:cubicBezTo>
                    <a:pt x="6973" y="285356"/>
                    <a:pt x="3218" y="248346"/>
                    <a:pt x="5364" y="212944"/>
                  </a:cubicBezTo>
                  <a:cubicBezTo>
                    <a:pt x="6437" y="196316"/>
                    <a:pt x="8582" y="180225"/>
                    <a:pt x="11800" y="164133"/>
                  </a:cubicBezTo>
                  <a:cubicBezTo>
                    <a:pt x="24674" y="102986"/>
                    <a:pt x="54175" y="45593"/>
                    <a:pt x="96549" y="0"/>
                  </a:cubicBezTo>
                  <a:cubicBezTo>
                    <a:pt x="122832" y="32183"/>
                    <a:pt x="142678" y="102986"/>
                    <a:pt x="151797" y="142678"/>
                  </a:cubicBezTo>
                  <a:cubicBezTo>
                    <a:pt x="161988" y="188807"/>
                    <a:pt x="168961" y="235472"/>
                    <a:pt x="176470" y="281601"/>
                  </a:cubicBezTo>
                  <a:cubicBezTo>
                    <a:pt x="184516" y="334167"/>
                    <a:pt x="192562" y="386732"/>
                    <a:pt x="206508" y="438762"/>
                  </a:cubicBezTo>
                  <a:cubicBezTo>
                    <a:pt x="211335" y="456999"/>
                    <a:pt x="217235" y="476308"/>
                    <a:pt x="215626" y="495618"/>
                  </a:cubicBezTo>
                  <a:close/>
                </a:path>
              </a:pathLst>
            </a:custGeom>
            <a:solidFill>
              <a:srgbClr val="58595B"/>
            </a:solidFill>
            <a:ln w="5348"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42E0C8B9-ED22-4EF7-9135-5A67EBA29765}"/>
                </a:ext>
              </a:extLst>
            </p:cNvPr>
            <p:cNvSpPr/>
            <p:nvPr/>
          </p:nvSpPr>
          <p:spPr>
            <a:xfrm>
              <a:off x="863404" y="3582575"/>
              <a:ext cx="59648" cy="138080"/>
            </a:xfrm>
            <a:custGeom>
              <a:avLst/>
              <a:gdLst>
                <a:gd name="connsiteX0" fmla="*/ 18347 w 59648"/>
                <a:gd name="connsiteY0" fmla="*/ 52985 h 138080"/>
                <a:gd name="connsiteX1" fmla="*/ 15129 w 59648"/>
                <a:gd name="connsiteY1" fmla="*/ 86777 h 138080"/>
                <a:gd name="connsiteX2" fmla="*/ 39266 w 59648"/>
                <a:gd name="connsiteY2" fmla="*/ 110378 h 138080"/>
                <a:gd name="connsiteX3" fmla="*/ 42484 w 59648"/>
                <a:gd name="connsiteY3" fmla="*/ 111987 h 138080"/>
                <a:gd name="connsiteX4" fmla="*/ 41412 w 59648"/>
                <a:gd name="connsiteY4" fmla="*/ 118960 h 138080"/>
                <a:gd name="connsiteX5" fmla="*/ 39802 w 59648"/>
                <a:gd name="connsiteY5" fmla="*/ 128079 h 138080"/>
                <a:gd name="connsiteX6" fmla="*/ 37121 w 59648"/>
                <a:gd name="connsiteY6" fmla="*/ 133442 h 138080"/>
                <a:gd name="connsiteX7" fmla="*/ 33902 w 59648"/>
                <a:gd name="connsiteY7" fmla="*/ 137734 h 138080"/>
                <a:gd name="connsiteX8" fmla="*/ 28002 w 59648"/>
                <a:gd name="connsiteY8" fmla="*/ 135588 h 138080"/>
                <a:gd name="connsiteX9" fmla="*/ 22638 w 59648"/>
                <a:gd name="connsiteY9" fmla="*/ 127542 h 138080"/>
                <a:gd name="connsiteX10" fmla="*/ 4938 w 59648"/>
                <a:gd name="connsiteY10" fmla="*/ 89995 h 138080"/>
                <a:gd name="connsiteX11" fmla="*/ 1183 w 59648"/>
                <a:gd name="connsiteY11" fmla="*/ 49230 h 138080"/>
                <a:gd name="connsiteX12" fmla="*/ 14592 w 59648"/>
                <a:gd name="connsiteY12" fmla="*/ 18656 h 138080"/>
                <a:gd name="connsiteX13" fmla="*/ 33366 w 59648"/>
                <a:gd name="connsiteY13" fmla="*/ 2029 h 138080"/>
                <a:gd name="connsiteX14" fmla="*/ 58039 w 59648"/>
                <a:gd name="connsiteY14" fmla="*/ 4174 h 138080"/>
                <a:gd name="connsiteX15" fmla="*/ 59649 w 59648"/>
                <a:gd name="connsiteY15" fmla="*/ 5783 h 138080"/>
                <a:gd name="connsiteX16" fmla="*/ 53748 w 59648"/>
                <a:gd name="connsiteY16" fmla="*/ 9002 h 138080"/>
                <a:gd name="connsiteX17" fmla="*/ 18347 w 59648"/>
                <a:gd name="connsiteY17" fmla="*/ 52985 h 13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648" h="138080">
                  <a:moveTo>
                    <a:pt x="18347" y="52985"/>
                  </a:moveTo>
                  <a:cubicBezTo>
                    <a:pt x="14056" y="63713"/>
                    <a:pt x="10838" y="76050"/>
                    <a:pt x="15129" y="86777"/>
                  </a:cubicBezTo>
                  <a:cubicBezTo>
                    <a:pt x="19420" y="97505"/>
                    <a:pt x="29611" y="104478"/>
                    <a:pt x="39266" y="110378"/>
                  </a:cubicBezTo>
                  <a:cubicBezTo>
                    <a:pt x="40339" y="110914"/>
                    <a:pt x="41412" y="111451"/>
                    <a:pt x="42484" y="111987"/>
                  </a:cubicBezTo>
                  <a:cubicBezTo>
                    <a:pt x="41948" y="114133"/>
                    <a:pt x="41412" y="116815"/>
                    <a:pt x="41412" y="118960"/>
                  </a:cubicBezTo>
                  <a:cubicBezTo>
                    <a:pt x="40875" y="122178"/>
                    <a:pt x="40339" y="124860"/>
                    <a:pt x="39802" y="128079"/>
                  </a:cubicBezTo>
                  <a:cubicBezTo>
                    <a:pt x="38730" y="129688"/>
                    <a:pt x="38193" y="131833"/>
                    <a:pt x="37121" y="133442"/>
                  </a:cubicBezTo>
                  <a:cubicBezTo>
                    <a:pt x="36584" y="135052"/>
                    <a:pt x="35511" y="136661"/>
                    <a:pt x="33902" y="137734"/>
                  </a:cubicBezTo>
                  <a:cubicBezTo>
                    <a:pt x="31757" y="138806"/>
                    <a:pt x="29611" y="137197"/>
                    <a:pt x="28002" y="135588"/>
                  </a:cubicBezTo>
                  <a:cubicBezTo>
                    <a:pt x="25856" y="133442"/>
                    <a:pt x="24247" y="130224"/>
                    <a:pt x="22638" y="127542"/>
                  </a:cubicBezTo>
                  <a:cubicBezTo>
                    <a:pt x="16202" y="115742"/>
                    <a:pt x="9229" y="103405"/>
                    <a:pt x="4938" y="89995"/>
                  </a:cubicBezTo>
                  <a:cubicBezTo>
                    <a:pt x="646" y="77122"/>
                    <a:pt x="-1499" y="62640"/>
                    <a:pt x="1183" y="49230"/>
                  </a:cubicBezTo>
                  <a:cubicBezTo>
                    <a:pt x="3328" y="38503"/>
                    <a:pt x="8156" y="27775"/>
                    <a:pt x="14592" y="18656"/>
                  </a:cubicBezTo>
                  <a:cubicBezTo>
                    <a:pt x="19420" y="11684"/>
                    <a:pt x="25320" y="5247"/>
                    <a:pt x="33366" y="2029"/>
                  </a:cubicBezTo>
                  <a:cubicBezTo>
                    <a:pt x="40339" y="-1190"/>
                    <a:pt x="51603" y="-653"/>
                    <a:pt x="58039" y="4174"/>
                  </a:cubicBezTo>
                  <a:cubicBezTo>
                    <a:pt x="58576" y="4710"/>
                    <a:pt x="59112" y="5247"/>
                    <a:pt x="59649" y="5783"/>
                  </a:cubicBezTo>
                  <a:cubicBezTo>
                    <a:pt x="57503" y="6856"/>
                    <a:pt x="55894" y="7929"/>
                    <a:pt x="53748" y="9002"/>
                  </a:cubicBezTo>
                  <a:cubicBezTo>
                    <a:pt x="37121" y="18120"/>
                    <a:pt x="25320" y="35284"/>
                    <a:pt x="18347" y="52985"/>
                  </a:cubicBezTo>
                  <a:close/>
                </a:path>
              </a:pathLst>
            </a:custGeom>
            <a:solidFill>
              <a:srgbClr val="231F20"/>
            </a:solidFill>
            <a:ln w="5348"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4E121FCA-560B-4D36-A564-49C9FD6D672C}"/>
                </a:ext>
              </a:extLst>
            </p:cNvPr>
            <p:cNvSpPr/>
            <p:nvPr/>
          </p:nvSpPr>
          <p:spPr>
            <a:xfrm>
              <a:off x="1333386" y="3827049"/>
              <a:ext cx="115322" cy="98158"/>
            </a:xfrm>
            <a:custGeom>
              <a:avLst/>
              <a:gdLst>
                <a:gd name="connsiteX0" fmla="*/ 115322 w 115322"/>
                <a:gd name="connsiteY0" fmla="*/ 93867 h 98158"/>
                <a:gd name="connsiteX1" fmla="*/ 112641 w 115322"/>
                <a:gd name="connsiteY1" fmla="*/ 96549 h 98158"/>
                <a:gd name="connsiteX2" fmla="*/ 112104 w 115322"/>
                <a:gd name="connsiteY2" fmla="*/ 97085 h 98158"/>
                <a:gd name="connsiteX3" fmla="*/ 111568 w 115322"/>
                <a:gd name="connsiteY3" fmla="*/ 97085 h 98158"/>
                <a:gd name="connsiteX4" fmla="*/ 106740 w 115322"/>
                <a:gd name="connsiteY4" fmla="*/ 98158 h 98158"/>
                <a:gd name="connsiteX5" fmla="*/ 106740 w 115322"/>
                <a:gd name="connsiteY5" fmla="*/ 98158 h 98158"/>
                <a:gd name="connsiteX6" fmla="*/ 99767 w 115322"/>
                <a:gd name="connsiteY6" fmla="*/ 91185 h 98158"/>
                <a:gd name="connsiteX7" fmla="*/ 79385 w 115322"/>
                <a:gd name="connsiteY7" fmla="*/ 63293 h 98158"/>
                <a:gd name="connsiteX8" fmla="*/ 72412 w 115322"/>
                <a:gd name="connsiteY8" fmla="*/ 55784 h 98158"/>
                <a:gd name="connsiteX9" fmla="*/ 5364 w 115322"/>
                <a:gd name="connsiteY9" fmla="*/ 13946 h 98158"/>
                <a:gd name="connsiteX10" fmla="*/ 0 w 115322"/>
                <a:gd name="connsiteY10" fmla="*/ 12337 h 98158"/>
                <a:gd name="connsiteX11" fmla="*/ 4291 w 115322"/>
                <a:gd name="connsiteY11" fmla="*/ 0 h 98158"/>
                <a:gd name="connsiteX12" fmla="*/ 3755 w 115322"/>
                <a:gd name="connsiteY12" fmla="*/ 2682 h 98158"/>
                <a:gd name="connsiteX13" fmla="*/ 5364 w 115322"/>
                <a:gd name="connsiteY13" fmla="*/ 3218 h 98158"/>
                <a:gd name="connsiteX14" fmla="*/ 9119 w 115322"/>
                <a:gd name="connsiteY14" fmla="*/ 4291 h 98158"/>
                <a:gd name="connsiteX15" fmla="*/ 10191 w 115322"/>
                <a:gd name="connsiteY15" fmla="*/ 4827 h 98158"/>
                <a:gd name="connsiteX16" fmla="*/ 13410 w 115322"/>
                <a:gd name="connsiteY16" fmla="*/ 5900 h 98158"/>
                <a:gd name="connsiteX17" fmla="*/ 15019 w 115322"/>
                <a:gd name="connsiteY17" fmla="*/ 6437 h 98158"/>
                <a:gd name="connsiteX18" fmla="*/ 18773 w 115322"/>
                <a:gd name="connsiteY18" fmla="*/ 7509 h 98158"/>
                <a:gd name="connsiteX19" fmla="*/ 27356 w 115322"/>
                <a:gd name="connsiteY19" fmla="*/ 10728 h 98158"/>
                <a:gd name="connsiteX20" fmla="*/ 31647 w 115322"/>
                <a:gd name="connsiteY20" fmla="*/ 12337 h 98158"/>
                <a:gd name="connsiteX21" fmla="*/ 31647 w 115322"/>
                <a:gd name="connsiteY21" fmla="*/ 12337 h 98158"/>
                <a:gd name="connsiteX22" fmla="*/ 35938 w 115322"/>
                <a:gd name="connsiteY22" fmla="*/ 14482 h 98158"/>
                <a:gd name="connsiteX23" fmla="*/ 43984 w 115322"/>
                <a:gd name="connsiteY23" fmla="*/ 18773 h 98158"/>
                <a:gd name="connsiteX24" fmla="*/ 52029 w 115322"/>
                <a:gd name="connsiteY24" fmla="*/ 23601 h 98158"/>
                <a:gd name="connsiteX25" fmla="*/ 59539 w 115322"/>
                <a:gd name="connsiteY25" fmla="*/ 28428 h 98158"/>
                <a:gd name="connsiteX26" fmla="*/ 63293 w 115322"/>
                <a:gd name="connsiteY26" fmla="*/ 31110 h 98158"/>
                <a:gd name="connsiteX27" fmla="*/ 67048 w 115322"/>
                <a:gd name="connsiteY27" fmla="*/ 33792 h 98158"/>
                <a:gd name="connsiteX28" fmla="*/ 70266 w 115322"/>
                <a:gd name="connsiteY28" fmla="*/ 36474 h 98158"/>
                <a:gd name="connsiteX29" fmla="*/ 70266 w 115322"/>
                <a:gd name="connsiteY29" fmla="*/ 36474 h 98158"/>
                <a:gd name="connsiteX30" fmla="*/ 73485 w 115322"/>
                <a:gd name="connsiteY30" fmla="*/ 39156 h 98158"/>
                <a:gd name="connsiteX31" fmla="*/ 74021 w 115322"/>
                <a:gd name="connsiteY31" fmla="*/ 39692 h 98158"/>
                <a:gd name="connsiteX32" fmla="*/ 77239 w 115322"/>
                <a:gd name="connsiteY32" fmla="*/ 42374 h 98158"/>
                <a:gd name="connsiteX33" fmla="*/ 77776 w 115322"/>
                <a:gd name="connsiteY33" fmla="*/ 42911 h 98158"/>
                <a:gd name="connsiteX34" fmla="*/ 80458 w 115322"/>
                <a:gd name="connsiteY34" fmla="*/ 45593 h 98158"/>
                <a:gd name="connsiteX35" fmla="*/ 83676 w 115322"/>
                <a:gd name="connsiteY35" fmla="*/ 48811 h 98158"/>
                <a:gd name="connsiteX36" fmla="*/ 87967 w 115322"/>
                <a:gd name="connsiteY36" fmla="*/ 53102 h 98158"/>
                <a:gd name="connsiteX37" fmla="*/ 87967 w 115322"/>
                <a:gd name="connsiteY37" fmla="*/ 53102 h 98158"/>
                <a:gd name="connsiteX38" fmla="*/ 115322 w 115322"/>
                <a:gd name="connsiteY38" fmla="*/ 93867 h 9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5322" h="98158">
                  <a:moveTo>
                    <a:pt x="115322" y="93867"/>
                  </a:moveTo>
                  <a:cubicBezTo>
                    <a:pt x="114786" y="94940"/>
                    <a:pt x="113713" y="96013"/>
                    <a:pt x="112641" y="96549"/>
                  </a:cubicBezTo>
                  <a:cubicBezTo>
                    <a:pt x="112641" y="96549"/>
                    <a:pt x="112641" y="96549"/>
                    <a:pt x="112104" y="97085"/>
                  </a:cubicBezTo>
                  <a:cubicBezTo>
                    <a:pt x="112104" y="97085"/>
                    <a:pt x="112104" y="97085"/>
                    <a:pt x="111568" y="97085"/>
                  </a:cubicBezTo>
                  <a:cubicBezTo>
                    <a:pt x="109959" y="97622"/>
                    <a:pt x="108350" y="98158"/>
                    <a:pt x="106740" y="98158"/>
                  </a:cubicBezTo>
                  <a:cubicBezTo>
                    <a:pt x="106740" y="98158"/>
                    <a:pt x="106740" y="98158"/>
                    <a:pt x="106740" y="98158"/>
                  </a:cubicBezTo>
                  <a:cubicBezTo>
                    <a:pt x="103522" y="97622"/>
                    <a:pt x="101377" y="94403"/>
                    <a:pt x="99767" y="91185"/>
                  </a:cubicBezTo>
                  <a:cubicBezTo>
                    <a:pt x="93867" y="80994"/>
                    <a:pt x="86894" y="71875"/>
                    <a:pt x="79385" y="63293"/>
                  </a:cubicBezTo>
                  <a:cubicBezTo>
                    <a:pt x="77239" y="60611"/>
                    <a:pt x="75094" y="58466"/>
                    <a:pt x="72412" y="55784"/>
                  </a:cubicBezTo>
                  <a:cubicBezTo>
                    <a:pt x="53638" y="37010"/>
                    <a:pt x="30574" y="22528"/>
                    <a:pt x="5364" y="13946"/>
                  </a:cubicBezTo>
                  <a:cubicBezTo>
                    <a:pt x="3755" y="13410"/>
                    <a:pt x="2146" y="12873"/>
                    <a:pt x="0" y="12337"/>
                  </a:cubicBezTo>
                  <a:cubicBezTo>
                    <a:pt x="1073" y="9655"/>
                    <a:pt x="2146" y="4291"/>
                    <a:pt x="4291" y="0"/>
                  </a:cubicBezTo>
                  <a:cubicBezTo>
                    <a:pt x="4291" y="1073"/>
                    <a:pt x="3755" y="1609"/>
                    <a:pt x="3755" y="2682"/>
                  </a:cubicBezTo>
                  <a:cubicBezTo>
                    <a:pt x="4291" y="2682"/>
                    <a:pt x="4827" y="3218"/>
                    <a:pt x="5364" y="3218"/>
                  </a:cubicBezTo>
                  <a:cubicBezTo>
                    <a:pt x="6437" y="3755"/>
                    <a:pt x="8046" y="3755"/>
                    <a:pt x="9119" y="4291"/>
                  </a:cubicBezTo>
                  <a:cubicBezTo>
                    <a:pt x="9655" y="4291"/>
                    <a:pt x="9655" y="4291"/>
                    <a:pt x="10191" y="4827"/>
                  </a:cubicBezTo>
                  <a:cubicBezTo>
                    <a:pt x="11264" y="5364"/>
                    <a:pt x="12337" y="5364"/>
                    <a:pt x="13410" y="5900"/>
                  </a:cubicBezTo>
                  <a:cubicBezTo>
                    <a:pt x="13946" y="5900"/>
                    <a:pt x="14482" y="6437"/>
                    <a:pt x="15019" y="6437"/>
                  </a:cubicBezTo>
                  <a:cubicBezTo>
                    <a:pt x="16092" y="6973"/>
                    <a:pt x="17701" y="7509"/>
                    <a:pt x="18773" y="7509"/>
                  </a:cubicBezTo>
                  <a:cubicBezTo>
                    <a:pt x="21455" y="8582"/>
                    <a:pt x="24674" y="9655"/>
                    <a:pt x="27356" y="10728"/>
                  </a:cubicBezTo>
                  <a:cubicBezTo>
                    <a:pt x="28965" y="11264"/>
                    <a:pt x="30038" y="11800"/>
                    <a:pt x="31647" y="12337"/>
                  </a:cubicBezTo>
                  <a:cubicBezTo>
                    <a:pt x="31647" y="12337"/>
                    <a:pt x="31647" y="12337"/>
                    <a:pt x="31647" y="12337"/>
                  </a:cubicBezTo>
                  <a:cubicBezTo>
                    <a:pt x="33256" y="12873"/>
                    <a:pt x="34329" y="13410"/>
                    <a:pt x="35938" y="14482"/>
                  </a:cubicBezTo>
                  <a:cubicBezTo>
                    <a:pt x="38620" y="16091"/>
                    <a:pt x="41302" y="17164"/>
                    <a:pt x="43984" y="18773"/>
                  </a:cubicBezTo>
                  <a:cubicBezTo>
                    <a:pt x="46665" y="20382"/>
                    <a:pt x="49347" y="21992"/>
                    <a:pt x="52029" y="23601"/>
                  </a:cubicBezTo>
                  <a:cubicBezTo>
                    <a:pt x="54711" y="25210"/>
                    <a:pt x="56857" y="26819"/>
                    <a:pt x="59539" y="28428"/>
                  </a:cubicBezTo>
                  <a:cubicBezTo>
                    <a:pt x="60611" y="29501"/>
                    <a:pt x="62221" y="30037"/>
                    <a:pt x="63293" y="31110"/>
                  </a:cubicBezTo>
                  <a:cubicBezTo>
                    <a:pt x="64366" y="32183"/>
                    <a:pt x="65975" y="32719"/>
                    <a:pt x="67048" y="33792"/>
                  </a:cubicBezTo>
                  <a:cubicBezTo>
                    <a:pt x="68121" y="34865"/>
                    <a:pt x="69194" y="35401"/>
                    <a:pt x="70266" y="36474"/>
                  </a:cubicBezTo>
                  <a:cubicBezTo>
                    <a:pt x="70266" y="36474"/>
                    <a:pt x="70266" y="36474"/>
                    <a:pt x="70266" y="36474"/>
                  </a:cubicBezTo>
                  <a:cubicBezTo>
                    <a:pt x="71339" y="37547"/>
                    <a:pt x="72412" y="38083"/>
                    <a:pt x="73485" y="39156"/>
                  </a:cubicBezTo>
                  <a:cubicBezTo>
                    <a:pt x="73485" y="39156"/>
                    <a:pt x="74021" y="39692"/>
                    <a:pt x="74021" y="39692"/>
                  </a:cubicBezTo>
                  <a:cubicBezTo>
                    <a:pt x="75094" y="40765"/>
                    <a:pt x="76167" y="41301"/>
                    <a:pt x="77239" y="42374"/>
                  </a:cubicBezTo>
                  <a:cubicBezTo>
                    <a:pt x="77239" y="42374"/>
                    <a:pt x="77776" y="42911"/>
                    <a:pt x="77776" y="42911"/>
                  </a:cubicBezTo>
                  <a:cubicBezTo>
                    <a:pt x="78848" y="43983"/>
                    <a:pt x="79921" y="44520"/>
                    <a:pt x="80458" y="45593"/>
                  </a:cubicBezTo>
                  <a:cubicBezTo>
                    <a:pt x="81530" y="46665"/>
                    <a:pt x="82603" y="47738"/>
                    <a:pt x="83676" y="48811"/>
                  </a:cubicBezTo>
                  <a:cubicBezTo>
                    <a:pt x="85285" y="50420"/>
                    <a:pt x="86358" y="51493"/>
                    <a:pt x="87967" y="53102"/>
                  </a:cubicBezTo>
                  <a:lnTo>
                    <a:pt x="87967" y="53102"/>
                  </a:lnTo>
                  <a:cubicBezTo>
                    <a:pt x="98695" y="65975"/>
                    <a:pt x="107813" y="79385"/>
                    <a:pt x="115322" y="93867"/>
                  </a:cubicBezTo>
                  <a:close/>
                </a:path>
              </a:pathLst>
            </a:custGeom>
            <a:solidFill>
              <a:srgbClr val="E6E7E8"/>
            </a:solidFill>
            <a:ln w="5348"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05544DBA-D60F-4A6D-89DA-C9CC2107755B}"/>
                </a:ext>
              </a:extLst>
            </p:cNvPr>
            <p:cNvSpPr/>
            <p:nvPr/>
          </p:nvSpPr>
          <p:spPr>
            <a:xfrm>
              <a:off x="1320513" y="3842604"/>
              <a:ext cx="92794" cy="121759"/>
            </a:xfrm>
            <a:custGeom>
              <a:avLst/>
              <a:gdLst>
                <a:gd name="connsiteX0" fmla="*/ 92794 w 92794"/>
                <a:gd name="connsiteY0" fmla="*/ 48274 h 121759"/>
                <a:gd name="connsiteX1" fmla="*/ 87967 w 92794"/>
                <a:gd name="connsiteY1" fmla="*/ 52565 h 121759"/>
                <a:gd name="connsiteX2" fmla="*/ 71875 w 92794"/>
                <a:gd name="connsiteY2" fmla="*/ 67048 h 121759"/>
                <a:gd name="connsiteX3" fmla="*/ 65439 w 92794"/>
                <a:gd name="connsiteY3" fmla="*/ 72948 h 121759"/>
                <a:gd name="connsiteX4" fmla="*/ 47738 w 92794"/>
                <a:gd name="connsiteY4" fmla="*/ 89576 h 121759"/>
                <a:gd name="connsiteX5" fmla="*/ 43983 w 92794"/>
                <a:gd name="connsiteY5" fmla="*/ 92794 h 121759"/>
                <a:gd name="connsiteX6" fmla="*/ 39692 w 92794"/>
                <a:gd name="connsiteY6" fmla="*/ 97085 h 121759"/>
                <a:gd name="connsiteX7" fmla="*/ 16628 w 92794"/>
                <a:gd name="connsiteY7" fmla="*/ 119077 h 121759"/>
                <a:gd name="connsiteX8" fmla="*/ 4827 w 92794"/>
                <a:gd name="connsiteY8" fmla="*/ 121759 h 121759"/>
                <a:gd name="connsiteX9" fmla="*/ 4827 w 92794"/>
                <a:gd name="connsiteY9" fmla="*/ 77776 h 121759"/>
                <a:gd name="connsiteX10" fmla="*/ 0 w 92794"/>
                <a:gd name="connsiteY10" fmla="*/ 37010 h 121759"/>
                <a:gd name="connsiteX11" fmla="*/ 0 w 92794"/>
                <a:gd name="connsiteY11" fmla="*/ 37010 h 121759"/>
                <a:gd name="connsiteX12" fmla="*/ 3755 w 92794"/>
                <a:gd name="connsiteY12" fmla="*/ 24674 h 121759"/>
                <a:gd name="connsiteX13" fmla="*/ 6437 w 92794"/>
                <a:gd name="connsiteY13" fmla="*/ 20919 h 121759"/>
                <a:gd name="connsiteX14" fmla="*/ 8046 w 92794"/>
                <a:gd name="connsiteY14" fmla="*/ 18773 h 121759"/>
                <a:gd name="connsiteX15" fmla="*/ 8046 w 92794"/>
                <a:gd name="connsiteY15" fmla="*/ 18773 h 121759"/>
                <a:gd name="connsiteX16" fmla="*/ 9119 w 92794"/>
                <a:gd name="connsiteY16" fmla="*/ 17164 h 121759"/>
                <a:gd name="connsiteX17" fmla="*/ 10191 w 92794"/>
                <a:gd name="connsiteY17" fmla="*/ 16091 h 121759"/>
                <a:gd name="connsiteX18" fmla="*/ 10191 w 92794"/>
                <a:gd name="connsiteY18" fmla="*/ 16091 h 121759"/>
                <a:gd name="connsiteX19" fmla="*/ 11264 w 92794"/>
                <a:gd name="connsiteY19" fmla="*/ 15019 h 121759"/>
                <a:gd name="connsiteX20" fmla="*/ 13410 w 92794"/>
                <a:gd name="connsiteY20" fmla="*/ 12873 h 121759"/>
                <a:gd name="connsiteX21" fmla="*/ 17701 w 92794"/>
                <a:gd name="connsiteY21" fmla="*/ 5900 h 121759"/>
                <a:gd name="connsiteX22" fmla="*/ 18773 w 92794"/>
                <a:gd name="connsiteY22" fmla="*/ 0 h 121759"/>
                <a:gd name="connsiteX23" fmla="*/ 85821 w 92794"/>
                <a:gd name="connsiteY23" fmla="*/ 41838 h 121759"/>
                <a:gd name="connsiteX24" fmla="*/ 92794 w 92794"/>
                <a:gd name="connsiteY24" fmla="*/ 48274 h 12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794" h="121759">
                  <a:moveTo>
                    <a:pt x="92794" y="48274"/>
                  </a:moveTo>
                  <a:cubicBezTo>
                    <a:pt x="91185" y="49884"/>
                    <a:pt x="89576" y="50956"/>
                    <a:pt x="87967" y="52565"/>
                  </a:cubicBezTo>
                  <a:cubicBezTo>
                    <a:pt x="82603" y="57393"/>
                    <a:pt x="77239" y="62220"/>
                    <a:pt x="71875" y="67048"/>
                  </a:cubicBezTo>
                  <a:cubicBezTo>
                    <a:pt x="69730" y="69193"/>
                    <a:pt x="67584" y="70803"/>
                    <a:pt x="65439" y="72948"/>
                  </a:cubicBezTo>
                  <a:cubicBezTo>
                    <a:pt x="59539" y="78312"/>
                    <a:pt x="53638" y="83676"/>
                    <a:pt x="47738" y="89576"/>
                  </a:cubicBezTo>
                  <a:cubicBezTo>
                    <a:pt x="46665" y="90649"/>
                    <a:pt x="45593" y="91722"/>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967" y="42911"/>
                    <a:pt x="90112" y="45593"/>
                    <a:pt x="92794" y="48274"/>
                  </a:cubicBezTo>
                  <a:close/>
                </a:path>
              </a:pathLst>
            </a:custGeom>
            <a:solidFill>
              <a:srgbClr val="ECC19C"/>
            </a:solidFill>
            <a:ln w="5348"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DDC0E099-B95E-4A70-B2E5-98726D403AC4}"/>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58595B"/>
            </a:solidFill>
            <a:ln w="5348"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86081039-3863-4DB6-9607-3D8FAB9AD739}"/>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58595B"/>
            </a:solidFill>
            <a:ln w="5348"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F52DE422-E9C0-439C-AA21-D2B77EDA32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58595B"/>
            </a:solidFill>
            <a:ln w="5348"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C4FBDD55-F6A0-4C4C-BA49-71E26B2741FB}"/>
                </a:ext>
              </a:extLst>
            </p:cNvPr>
            <p:cNvSpPr/>
            <p:nvPr/>
          </p:nvSpPr>
          <p:spPr>
            <a:xfrm>
              <a:off x="1392388" y="3891415"/>
              <a:ext cx="48274" cy="34760"/>
            </a:xfrm>
            <a:custGeom>
              <a:avLst/>
              <a:gdLst>
                <a:gd name="connsiteX0" fmla="*/ 48275 w 48274"/>
                <a:gd name="connsiteY0" fmla="*/ 34328 h 34760"/>
                <a:gd name="connsiteX1" fmla="*/ 28428 w 48274"/>
                <a:gd name="connsiteY1" fmla="*/ 32719 h 34760"/>
                <a:gd name="connsiteX2" fmla="*/ 5364 w 48274"/>
                <a:gd name="connsiteY2" fmla="*/ 21455 h 34760"/>
                <a:gd name="connsiteX3" fmla="*/ 0 w 48274"/>
                <a:gd name="connsiteY3" fmla="*/ 18773 h 34760"/>
                <a:gd name="connsiteX4" fmla="*/ 16092 w 48274"/>
                <a:gd name="connsiteY4" fmla="*/ 4291 h 34760"/>
                <a:gd name="connsiteX5" fmla="*/ 20919 w 48274"/>
                <a:gd name="connsiteY5" fmla="*/ 0 h 34760"/>
                <a:gd name="connsiteX6" fmla="*/ 41302 w 48274"/>
                <a:gd name="connsiteY6" fmla="*/ 27892 h 34760"/>
                <a:gd name="connsiteX7" fmla="*/ 48275 w 48274"/>
                <a:gd name="connsiteY7" fmla="*/ 34328 h 3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74" h="34760">
                  <a:moveTo>
                    <a:pt x="48275" y="34328"/>
                  </a:moveTo>
                  <a:cubicBezTo>
                    <a:pt x="41838" y="35401"/>
                    <a:pt x="34865" y="34328"/>
                    <a:pt x="28428" y="32719"/>
                  </a:cubicBezTo>
                  <a:cubicBezTo>
                    <a:pt x="20383" y="30037"/>
                    <a:pt x="12873" y="25746"/>
                    <a:pt x="5364" y="21455"/>
                  </a:cubicBezTo>
                  <a:cubicBezTo>
                    <a:pt x="4291" y="20919"/>
                    <a:pt x="2146" y="19846"/>
                    <a:pt x="0" y="18773"/>
                  </a:cubicBezTo>
                  <a:cubicBezTo>
                    <a:pt x="5364" y="13946"/>
                    <a:pt x="10728" y="9118"/>
                    <a:pt x="16092" y="4291"/>
                  </a:cubicBezTo>
                  <a:cubicBezTo>
                    <a:pt x="17701" y="2682"/>
                    <a:pt x="19310" y="1609"/>
                    <a:pt x="20919" y="0"/>
                  </a:cubicBezTo>
                  <a:cubicBezTo>
                    <a:pt x="28965" y="8582"/>
                    <a:pt x="35401" y="18237"/>
                    <a:pt x="41302" y="27892"/>
                  </a:cubicBezTo>
                  <a:cubicBezTo>
                    <a:pt x="42911" y="30037"/>
                    <a:pt x="45056" y="33256"/>
                    <a:pt x="48275" y="34328"/>
                  </a:cubicBezTo>
                  <a:close/>
                </a:path>
              </a:pathLst>
            </a:custGeom>
            <a:solidFill>
              <a:srgbClr val="231F20"/>
            </a:solidFill>
            <a:ln w="5348"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C951A74A-85F1-4B7D-A740-0AA49D3040EA}"/>
                </a:ext>
              </a:extLst>
            </p:cNvPr>
            <p:cNvSpPr/>
            <p:nvPr/>
          </p:nvSpPr>
          <p:spPr>
            <a:xfrm>
              <a:off x="1077531" y="2981172"/>
              <a:ext cx="133559" cy="92098"/>
            </a:xfrm>
            <a:custGeom>
              <a:avLst/>
              <a:gdLst>
                <a:gd name="connsiteX0" fmla="*/ 133560 w 133559"/>
                <a:gd name="connsiteY0" fmla="*/ 22528 h 92098"/>
                <a:gd name="connsiteX1" fmla="*/ 131950 w 133559"/>
                <a:gd name="connsiteY1" fmla="*/ 25746 h 92098"/>
                <a:gd name="connsiteX2" fmla="*/ 96549 w 133559"/>
                <a:gd name="connsiteY2" fmla="*/ 74021 h 92098"/>
                <a:gd name="connsiteX3" fmla="*/ 78312 w 133559"/>
                <a:gd name="connsiteY3" fmla="*/ 89040 h 92098"/>
                <a:gd name="connsiteX4" fmla="*/ 50956 w 133559"/>
                <a:gd name="connsiteY4" fmla="*/ 90649 h 92098"/>
                <a:gd name="connsiteX5" fmla="*/ 26283 w 133559"/>
                <a:gd name="connsiteY5" fmla="*/ 78312 h 92098"/>
                <a:gd name="connsiteX6" fmla="*/ 1609 w 133559"/>
                <a:gd name="connsiteY6" fmla="*/ 58466 h 92098"/>
                <a:gd name="connsiteX7" fmla="*/ 1609 w 133559"/>
                <a:gd name="connsiteY7" fmla="*/ 58466 h 92098"/>
                <a:gd name="connsiteX8" fmla="*/ 0 w 133559"/>
                <a:gd name="connsiteY8" fmla="*/ 48274 h 92098"/>
                <a:gd name="connsiteX9" fmla="*/ 10191 w 133559"/>
                <a:gd name="connsiteY9" fmla="*/ 57393 h 92098"/>
                <a:gd name="connsiteX10" fmla="*/ 52566 w 133559"/>
                <a:gd name="connsiteY10" fmla="*/ 65439 h 92098"/>
                <a:gd name="connsiteX11" fmla="*/ 101913 w 133559"/>
                <a:gd name="connsiteY11" fmla="*/ 47202 h 92098"/>
                <a:gd name="connsiteX12" fmla="*/ 128732 w 133559"/>
                <a:gd name="connsiteY12" fmla="*/ 8582 h 92098"/>
                <a:gd name="connsiteX13" fmla="*/ 133560 w 133559"/>
                <a:gd name="connsiteY13" fmla="*/ 0 h 92098"/>
                <a:gd name="connsiteX14" fmla="*/ 133560 w 133559"/>
                <a:gd name="connsiteY14" fmla="*/ 22528 h 9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559" h="92098">
                  <a:moveTo>
                    <a:pt x="133560" y="22528"/>
                  </a:moveTo>
                  <a:cubicBezTo>
                    <a:pt x="133023" y="23601"/>
                    <a:pt x="132487" y="24674"/>
                    <a:pt x="131950" y="25746"/>
                  </a:cubicBezTo>
                  <a:cubicBezTo>
                    <a:pt x="122832" y="43447"/>
                    <a:pt x="109959" y="59539"/>
                    <a:pt x="96549" y="74021"/>
                  </a:cubicBezTo>
                  <a:cubicBezTo>
                    <a:pt x="91185" y="79921"/>
                    <a:pt x="85821" y="85821"/>
                    <a:pt x="78312" y="89040"/>
                  </a:cubicBezTo>
                  <a:cubicBezTo>
                    <a:pt x="69730" y="92794"/>
                    <a:pt x="60075" y="92794"/>
                    <a:pt x="50956" y="90649"/>
                  </a:cubicBezTo>
                  <a:cubicBezTo>
                    <a:pt x="41838" y="88503"/>
                    <a:pt x="33792" y="83676"/>
                    <a:pt x="26283" y="78312"/>
                  </a:cubicBezTo>
                  <a:cubicBezTo>
                    <a:pt x="17701" y="72412"/>
                    <a:pt x="9119" y="65975"/>
                    <a:pt x="1609" y="58466"/>
                  </a:cubicBezTo>
                  <a:lnTo>
                    <a:pt x="1609" y="58466"/>
                  </a:lnTo>
                  <a:cubicBezTo>
                    <a:pt x="1073" y="55248"/>
                    <a:pt x="536" y="51493"/>
                    <a:pt x="0" y="48274"/>
                  </a:cubicBezTo>
                  <a:cubicBezTo>
                    <a:pt x="3218" y="52029"/>
                    <a:pt x="6973" y="55784"/>
                    <a:pt x="10191" y="57393"/>
                  </a:cubicBezTo>
                  <a:cubicBezTo>
                    <a:pt x="28428" y="68657"/>
                    <a:pt x="30038" y="65975"/>
                    <a:pt x="52566" y="65439"/>
                  </a:cubicBezTo>
                  <a:cubicBezTo>
                    <a:pt x="59002" y="65439"/>
                    <a:pt x="76703" y="70803"/>
                    <a:pt x="101913" y="47202"/>
                  </a:cubicBezTo>
                  <a:cubicBezTo>
                    <a:pt x="106740" y="42374"/>
                    <a:pt x="118541" y="26819"/>
                    <a:pt x="128732" y="8582"/>
                  </a:cubicBezTo>
                  <a:cubicBezTo>
                    <a:pt x="130341" y="5900"/>
                    <a:pt x="131950" y="2682"/>
                    <a:pt x="133560" y="0"/>
                  </a:cubicBezTo>
                  <a:cubicBezTo>
                    <a:pt x="133023" y="8046"/>
                    <a:pt x="133023" y="15019"/>
                    <a:pt x="133560" y="22528"/>
                  </a:cubicBezTo>
                  <a:close/>
                </a:path>
              </a:pathLst>
            </a:custGeom>
            <a:solidFill>
              <a:srgbClr val="CF9E76"/>
            </a:solidFill>
            <a:ln w="5348"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6B0F4359-1DE1-464E-9D50-8E39BD8C02DD}"/>
                </a:ext>
              </a:extLst>
            </p:cNvPr>
            <p:cNvSpPr/>
            <p:nvPr/>
          </p:nvSpPr>
          <p:spPr>
            <a:xfrm>
              <a:off x="1321049" y="3843140"/>
              <a:ext cx="92257" cy="121758"/>
            </a:xfrm>
            <a:custGeom>
              <a:avLst/>
              <a:gdLst>
                <a:gd name="connsiteX0" fmla="*/ 92258 w 92257"/>
                <a:gd name="connsiteY0" fmla="*/ 47738 h 121758"/>
                <a:gd name="connsiteX1" fmla="*/ 87430 w 92257"/>
                <a:gd name="connsiteY1" fmla="*/ 52029 h 121758"/>
                <a:gd name="connsiteX2" fmla="*/ 71339 w 92257"/>
                <a:gd name="connsiteY2" fmla="*/ 66511 h 121758"/>
                <a:gd name="connsiteX3" fmla="*/ 64902 w 92257"/>
                <a:gd name="connsiteY3" fmla="*/ 72412 h 121758"/>
                <a:gd name="connsiteX4" fmla="*/ 37010 w 92257"/>
                <a:gd name="connsiteY4" fmla="*/ 36474 h 121758"/>
                <a:gd name="connsiteX5" fmla="*/ 30037 w 92257"/>
                <a:gd name="connsiteY5" fmla="*/ 32719 h 121758"/>
                <a:gd name="connsiteX6" fmla="*/ 27356 w 92257"/>
                <a:gd name="connsiteY6" fmla="*/ 35401 h 121758"/>
                <a:gd name="connsiteX7" fmla="*/ 19846 w 92257"/>
                <a:gd name="connsiteY7" fmla="*/ 82603 h 121758"/>
                <a:gd name="connsiteX8" fmla="*/ 16092 w 92257"/>
                <a:gd name="connsiteY8" fmla="*/ 113177 h 121758"/>
                <a:gd name="connsiteX9" fmla="*/ 43983 w 92257"/>
                <a:gd name="connsiteY9" fmla="*/ 92794 h 121758"/>
                <a:gd name="connsiteX10" fmla="*/ 39692 w 92257"/>
                <a:gd name="connsiteY10" fmla="*/ 97085 h 121758"/>
                <a:gd name="connsiteX11" fmla="*/ 16628 w 92257"/>
                <a:gd name="connsiteY11" fmla="*/ 119077 h 121758"/>
                <a:gd name="connsiteX12" fmla="*/ 4827 w 92257"/>
                <a:gd name="connsiteY12" fmla="*/ 121759 h 121758"/>
                <a:gd name="connsiteX13" fmla="*/ 4827 w 92257"/>
                <a:gd name="connsiteY13" fmla="*/ 77776 h 121758"/>
                <a:gd name="connsiteX14" fmla="*/ 0 w 92257"/>
                <a:gd name="connsiteY14" fmla="*/ 37010 h 121758"/>
                <a:gd name="connsiteX15" fmla="*/ 0 w 92257"/>
                <a:gd name="connsiteY15" fmla="*/ 37010 h 121758"/>
                <a:gd name="connsiteX16" fmla="*/ 3755 w 92257"/>
                <a:gd name="connsiteY16" fmla="*/ 24674 h 121758"/>
                <a:gd name="connsiteX17" fmla="*/ 6437 w 92257"/>
                <a:gd name="connsiteY17" fmla="*/ 20919 h 121758"/>
                <a:gd name="connsiteX18" fmla="*/ 8046 w 92257"/>
                <a:gd name="connsiteY18" fmla="*/ 18773 h 121758"/>
                <a:gd name="connsiteX19" fmla="*/ 8046 w 92257"/>
                <a:gd name="connsiteY19" fmla="*/ 18773 h 121758"/>
                <a:gd name="connsiteX20" fmla="*/ 9119 w 92257"/>
                <a:gd name="connsiteY20" fmla="*/ 17164 h 121758"/>
                <a:gd name="connsiteX21" fmla="*/ 10191 w 92257"/>
                <a:gd name="connsiteY21" fmla="*/ 16091 h 121758"/>
                <a:gd name="connsiteX22" fmla="*/ 10191 w 92257"/>
                <a:gd name="connsiteY22" fmla="*/ 16091 h 121758"/>
                <a:gd name="connsiteX23" fmla="*/ 11264 w 92257"/>
                <a:gd name="connsiteY23" fmla="*/ 15019 h 121758"/>
                <a:gd name="connsiteX24" fmla="*/ 13410 w 92257"/>
                <a:gd name="connsiteY24" fmla="*/ 12873 h 121758"/>
                <a:gd name="connsiteX25" fmla="*/ 17701 w 92257"/>
                <a:gd name="connsiteY25" fmla="*/ 5900 h 121758"/>
                <a:gd name="connsiteX26" fmla="*/ 18773 w 92257"/>
                <a:gd name="connsiteY26" fmla="*/ 0 h 121758"/>
                <a:gd name="connsiteX27" fmla="*/ 85821 w 92257"/>
                <a:gd name="connsiteY27" fmla="*/ 41838 h 121758"/>
                <a:gd name="connsiteX28" fmla="*/ 92258 w 92257"/>
                <a:gd name="connsiteY28" fmla="*/ 47738 h 12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257" h="121758">
                  <a:moveTo>
                    <a:pt x="92258" y="47738"/>
                  </a:moveTo>
                  <a:cubicBezTo>
                    <a:pt x="90649" y="49347"/>
                    <a:pt x="89040" y="50420"/>
                    <a:pt x="87430" y="52029"/>
                  </a:cubicBezTo>
                  <a:cubicBezTo>
                    <a:pt x="82067" y="56857"/>
                    <a:pt x="76703" y="61684"/>
                    <a:pt x="71339" y="66511"/>
                  </a:cubicBezTo>
                  <a:cubicBezTo>
                    <a:pt x="69193" y="68657"/>
                    <a:pt x="67048" y="70266"/>
                    <a:pt x="64902" y="72412"/>
                  </a:cubicBezTo>
                  <a:cubicBezTo>
                    <a:pt x="55784" y="60075"/>
                    <a:pt x="46129" y="48274"/>
                    <a:pt x="37010" y="36474"/>
                  </a:cubicBezTo>
                  <a:cubicBezTo>
                    <a:pt x="35401" y="34328"/>
                    <a:pt x="32719" y="31647"/>
                    <a:pt x="30037" y="32719"/>
                  </a:cubicBezTo>
                  <a:cubicBezTo>
                    <a:pt x="28965" y="33256"/>
                    <a:pt x="27892" y="34328"/>
                    <a:pt x="27356" y="35401"/>
                  </a:cubicBezTo>
                  <a:cubicBezTo>
                    <a:pt x="18237" y="48811"/>
                    <a:pt x="20383" y="66511"/>
                    <a:pt x="19846" y="82603"/>
                  </a:cubicBezTo>
                  <a:cubicBezTo>
                    <a:pt x="19846" y="92794"/>
                    <a:pt x="18237" y="102985"/>
                    <a:pt x="16092" y="113177"/>
                  </a:cubicBezTo>
                  <a:cubicBezTo>
                    <a:pt x="24674" y="105131"/>
                    <a:pt x="33792" y="98158"/>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430" y="42374"/>
                    <a:pt x="89576" y="45056"/>
                    <a:pt x="92258" y="47738"/>
                  </a:cubicBezTo>
                  <a:close/>
                </a:path>
              </a:pathLst>
            </a:custGeom>
            <a:solidFill>
              <a:srgbClr val="CF9E76"/>
            </a:solidFill>
            <a:ln w="5348"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E02F308D-A98D-420F-9280-D9123D3ED409}"/>
                </a:ext>
              </a:extLst>
            </p:cNvPr>
            <p:cNvSpPr/>
            <p:nvPr/>
          </p:nvSpPr>
          <p:spPr>
            <a:xfrm>
              <a:off x="1048030" y="3052511"/>
              <a:ext cx="246745" cy="496690"/>
            </a:xfrm>
            <a:custGeom>
              <a:avLst/>
              <a:gdLst>
                <a:gd name="connsiteX0" fmla="*/ 246200 w 246745"/>
                <a:gd name="connsiteY0" fmla="*/ 74557 h 496690"/>
                <a:gd name="connsiteX1" fmla="*/ 234400 w 246745"/>
                <a:gd name="connsiteY1" fmla="*/ 153405 h 496690"/>
                <a:gd name="connsiteX2" fmla="*/ 186125 w 246745"/>
                <a:gd name="connsiteY2" fmla="*/ 162524 h 496690"/>
                <a:gd name="connsiteX3" fmla="*/ 230645 w 246745"/>
                <a:gd name="connsiteY3" fmla="*/ 186661 h 496690"/>
                <a:gd name="connsiteX4" fmla="*/ 149651 w 246745"/>
                <a:gd name="connsiteY4" fmla="*/ 317539 h 496690"/>
                <a:gd name="connsiteX5" fmla="*/ 0 w 246745"/>
                <a:gd name="connsiteY5" fmla="*/ 496691 h 496690"/>
                <a:gd name="connsiteX6" fmla="*/ 60075 w 246745"/>
                <a:gd name="connsiteY6" fmla="*/ 402287 h 496690"/>
                <a:gd name="connsiteX7" fmla="*/ 219917 w 246745"/>
                <a:gd name="connsiteY7" fmla="*/ 190416 h 496690"/>
                <a:gd name="connsiteX8" fmla="*/ 160379 w 246745"/>
                <a:gd name="connsiteY8" fmla="*/ 153942 h 496690"/>
                <a:gd name="connsiteX9" fmla="*/ 227427 w 246745"/>
                <a:gd name="connsiteY9" fmla="*/ 138923 h 496690"/>
                <a:gd name="connsiteX10" fmla="*/ 238691 w 246745"/>
                <a:gd name="connsiteY10" fmla="*/ 59002 h 496690"/>
                <a:gd name="connsiteX11" fmla="*/ 238691 w 246745"/>
                <a:gd name="connsiteY11" fmla="*/ 44520 h 496690"/>
                <a:gd name="connsiteX12" fmla="*/ 223672 w 246745"/>
                <a:gd name="connsiteY12" fmla="*/ 13410 h 496690"/>
                <a:gd name="connsiteX13" fmla="*/ 213481 w 246745"/>
                <a:gd name="connsiteY13" fmla="*/ 0 h 496690"/>
                <a:gd name="connsiteX14" fmla="*/ 241373 w 246745"/>
                <a:gd name="connsiteY14" fmla="*/ 33256 h 496690"/>
                <a:gd name="connsiteX15" fmla="*/ 246200 w 246745"/>
                <a:gd name="connsiteY15" fmla="*/ 74557 h 49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6745" h="496690">
                  <a:moveTo>
                    <a:pt x="246200" y="74557"/>
                  </a:moveTo>
                  <a:cubicBezTo>
                    <a:pt x="244591" y="101376"/>
                    <a:pt x="240300" y="127659"/>
                    <a:pt x="234400" y="153405"/>
                  </a:cubicBezTo>
                  <a:cubicBezTo>
                    <a:pt x="218308" y="155551"/>
                    <a:pt x="201680" y="157697"/>
                    <a:pt x="186125" y="162524"/>
                  </a:cubicBezTo>
                  <a:cubicBezTo>
                    <a:pt x="201144" y="170570"/>
                    <a:pt x="216163" y="178616"/>
                    <a:pt x="230645" y="186661"/>
                  </a:cubicBezTo>
                  <a:cubicBezTo>
                    <a:pt x="208117" y="232790"/>
                    <a:pt x="180761" y="276774"/>
                    <a:pt x="149651" y="317539"/>
                  </a:cubicBezTo>
                  <a:cubicBezTo>
                    <a:pt x="102449" y="379759"/>
                    <a:pt x="46665" y="434470"/>
                    <a:pt x="0" y="496691"/>
                  </a:cubicBezTo>
                  <a:cubicBezTo>
                    <a:pt x="16628" y="462899"/>
                    <a:pt x="35938" y="431252"/>
                    <a:pt x="60075" y="402287"/>
                  </a:cubicBezTo>
                  <a:cubicBezTo>
                    <a:pt x="116395" y="334703"/>
                    <a:pt x="182907" y="270337"/>
                    <a:pt x="219917" y="190416"/>
                  </a:cubicBezTo>
                  <a:cubicBezTo>
                    <a:pt x="200607" y="177543"/>
                    <a:pt x="180761" y="165206"/>
                    <a:pt x="160379" y="153942"/>
                  </a:cubicBezTo>
                  <a:cubicBezTo>
                    <a:pt x="182907" y="149114"/>
                    <a:pt x="205435" y="144287"/>
                    <a:pt x="227427" y="138923"/>
                  </a:cubicBezTo>
                  <a:cubicBezTo>
                    <a:pt x="233327" y="112640"/>
                    <a:pt x="237081" y="85821"/>
                    <a:pt x="238691" y="59002"/>
                  </a:cubicBezTo>
                  <a:cubicBezTo>
                    <a:pt x="239227" y="54175"/>
                    <a:pt x="239227" y="49347"/>
                    <a:pt x="238691" y="44520"/>
                  </a:cubicBezTo>
                  <a:cubicBezTo>
                    <a:pt x="237081" y="33256"/>
                    <a:pt x="230109" y="23064"/>
                    <a:pt x="223672" y="13410"/>
                  </a:cubicBezTo>
                  <a:cubicBezTo>
                    <a:pt x="220454" y="8582"/>
                    <a:pt x="217235" y="4291"/>
                    <a:pt x="213481" y="0"/>
                  </a:cubicBezTo>
                  <a:cubicBezTo>
                    <a:pt x="225281" y="8582"/>
                    <a:pt x="236009" y="19310"/>
                    <a:pt x="241373" y="33256"/>
                  </a:cubicBezTo>
                  <a:cubicBezTo>
                    <a:pt x="247273" y="46129"/>
                    <a:pt x="247273" y="60611"/>
                    <a:pt x="246200" y="74557"/>
                  </a:cubicBezTo>
                  <a:close/>
                </a:path>
              </a:pathLst>
            </a:custGeom>
            <a:solidFill>
              <a:srgbClr val="414042"/>
            </a:solidFill>
            <a:ln w="5348"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A0E80A7E-55BF-4E16-B643-35167A18FD39}"/>
                </a:ext>
              </a:extLst>
            </p:cNvPr>
            <p:cNvSpPr/>
            <p:nvPr/>
          </p:nvSpPr>
          <p:spPr>
            <a:xfrm>
              <a:off x="954103" y="3095958"/>
              <a:ext cx="86417" cy="132486"/>
            </a:xfrm>
            <a:custGeom>
              <a:avLst/>
              <a:gdLst>
                <a:gd name="connsiteX0" fmla="*/ 12933 w 86417"/>
                <a:gd name="connsiteY0" fmla="*/ 112640 h 132486"/>
                <a:gd name="connsiteX1" fmla="*/ 32243 w 86417"/>
                <a:gd name="connsiteY1" fmla="*/ 126586 h 132486"/>
                <a:gd name="connsiteX2" fmla="*/ 25270 w 86417"/>
                <a:gd name="connsiteY2" fmla="*/ 132487 h 132486"/>
                <a:gd name="connsiteX3" fmla="*/ 5960 w 86417"/>
                <a:gd name="connsiteY3" fmla="*/ 118541 h 132486"/>
                <a:gd name="connsiteX4" fmla="*/ 3278 w 86417"/>
                <a:gd name="connsiteY4" fmla="*/ 115859 h 132486"/>
                <a:gd name="connsiteX5" fmla="*/ 60 w 86417"/>
                <a:gd name="connsiteY5" fmla="*/ 107277 h 132486"/>
                <a:gd name="connsiteX6" fmla="*/ 45116 w 86417"/>
                <a:gd name="connsiteY6" fmla="*/ 38083 h 132486"/>
                <a:gd name="connsiteX7" fmla="*/ 69254 w 86417"/>
                <a:gd name="connsiteY7" fmla="*/ 9119 h 132486"/>
                <a:gd name="connsiteX8" fmla="*/ 72472 w 86417"/>
                <a:gd name="connsiteY8" fmla="*/ 5900 h 132486"/>
                <a:gd name="connsiteX9" fmla="*/ 86418 w 86417"/>
                <a:gd name="connsiteY9" fmla="*/ 0 h 132486"/>
                <a:gd name="connsiteX10" fmla="*/ 10251 w 86417"/>
                <a:gd name="connsiteY10" fmla="*/ 100304 h 132486"/>
                <a:gd name="connsiteX11" fmla="*/ 8106 w 86417"/>
                <a:gd name="connsiteY11" fmla="*/ 107813 h 132486"/>
                <a:gd name="connsiteX12" fmla="*/ 12933 w 86417"/>
                <a:gd name="connsiteY12" fmla="*/ 112640 h 13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17" h="132486">
                  <a:moveTo>
                    <a:pt x="12933" y="112640"/>
                  </a:moveTo>
                  <a:cubicBezTo>
                    <a:pt x="19370" y="117468"/>
                    <a:pt x="25806" y="122295"/>
                    <a:pt x="32243" y="126586"/>
                  </a:cubicBezTo>
                  <a:cubicBezTo>
                    <a:pt x="30098" y="128732"/>
                    <a:pt x="27416" y="130341"/>
                    <a:pt x="25270" y="132487"/>
                  </a:cubicBezTo>
                  <a:cubicBezTo>
                    <a:pt x="18833" y="127659"/>
                    <a:pt x="12397" y="123368"/>
                    <a:pt x="5960" y="118541"/>
                  </a:cubicBezTo>
                  <a:cubicBezTo>
                    <a:pt x="4888" y="118004"/>
                    <a:pt x="3815" y="116932"/>
                    <a:pt x="3278" y="115859"/>
                  </a:cubicBezTo>
                  <a:cubicBezTo>
                    <a:pt x="2742" y="114786"/>
                    <a:pt x="-476" y="108349"/>
                    <a:pt x="60" y="107277"/>
                  </a:cubicBezTo>
                  <a:cubicBezTo>
                    <a:pt x="12397" y="80457"/>
                    <a:pt x="30098" y="57929"/>
                    <a:pt x="45116" y="38083"/>
                  </a:cubicBezTo>
                  <a:cubicBezTo>
                    <a:pt x="54771" y="25210"/>
                    <a:pt x="57989" y="20383"/>
                    <a:pt x="69254" y="9119"/>
                  </a:cubicBezTo>
                  <a:cubicBezTo>
                    <a:pt x="70326" y="8046"/>
                    <a:pt x="71399" y="6973"/>
                    <a:pt x="72472" y="5900"/>
                  </a:cubicBezTo>
                  <a:cubicBezTo>
                    <a:pt x="77299" y="3755"/>
                    <a:pt x="81590" y="2146"/>
                    <a:pt x="86418" y="0"/>
                  </a:cubicBezTo>
                  <a:cubicBezTo>
                    <a:pt x="56917" y="30037"/>
                    <a:pt x="31170" y="63830"/>
                    <a:pt x="10251" y="100304"/>
                  </a:cubicBezTo>
                  <a:cubicBezTo>
                    <a:pt x="9179" y="102449"/>
                    <a:pt x="7569" y="105131"/>
                    <a:pt x="8106" y="107813"/>
                  </a:cubicBezTo>
                  <a:cubicBezTo>
                    <a:pt x="9179" y="109422"/>
                    <a:pt x="11324" y="111031"/>
                    <a:pt x="12933" y="112640"/>
                  </a:cubicBezTo>
                  <a:close/>
                </a:path>
              </a:pathLst>
            </a:custGeom>
            <a:solidFill>
              <a:srgbClr val="414042"/>
            </a:solidFill>
            <a:ln w="5348"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6812BFF5-40BC-42F8-B247-5947FB64D3B0}"/>
                </a:ext>
              </a:extLst>
            </p:cNvPr>
            <p:cNvSpPr/>
            <p:nvPr/>
          </p:nvSpPr>
          <p:spPr>
            <a:xfrm>
              <a:off x="934234" y="3259555"/>
              <a:ext cx="102017" cy="326121"/>
            </a:xfrm>
            <a:custGeom>
              <a:avLst/>
              <a:gdLst>
                <a:gd name="connsiteX0" fmla="*/ 100387 w 102017"/>
                <a:gd name="connsiteY0" fmla="*/ 326121 h 326121"/>
                <a:gd name="connsiteX1" fmla="*/ 66058 w 102017"/>
                <a:gd name="connsiteY1" fmla="*/ 282674 h 326121"/>
                <a:gd name="connsiteX2" fmla="*/ 619 w 102017"/>
                <a:gd name="connsiteY2" fmla="*/ 38620 h 326121"/>
                <a:gd name="connsiteX3" fmla="*/ 619 w 102017"/>
                <a:gd name="connsiteY3" fmla="*/ 20919 h 326121"/>
                <a:gd name="connsiteX4" fmla="*/ 11347 w 102017"/>
                <a:gd name="connsiteY4" fmla="*/ 0 h 326121"/>
                <a:gd name="connsiteX5" fmla="*/ 10811 w 102017"/>
                <a:gd name="connsiteY5" fmla="*/ 1073 h 326121"/>
                <a:gd name="connsiteX6" fmla="*/ 9201 w 102017"/>
                <a:gd name="connsiteY6" fmla="*/ 11800 h 326121"/>
                <a:gd name="connsiteX7" fmla="*/ 73567 w 102017"/>
                <a:gd name="connsiteY7" fmla="*/ 277310 h 326121"/>
                <a:gd name="connsiteX8" fmla="*/ 99314 w 102017"/>
                <a:gd name="connsiteY8" fmla="*/ 313784 h 326121"/>
                <a:gd name="connsiteX9" fmla="*/ 101459 w 102017"/>
                <a:gd name="connsiteY9" fmla="*/ 314321 h 326121"/>
                <a:gd name="connsiteX10" fmla="*/ 100387 w 102017"/>
                <a:gd name="connsiteY10" fmla="*/ 326121 h 3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017" h="326121">
                  <a:moveTo>
                    <a:pt x="100387" y="326121"/>
                  </a:moveTo>
                  <a:cubicBezTo>
                    <a:pt x="85904" y="315393"/>
                    <a:pt x="71958" y="294475"/>
                    <a:pt x="66058" y="282674"/>
                  </a:cubicBezTo>
                  <a:cubicBezTo>
                    <a:pt x="25829" y="201680"/>
                    <a:pt x="9201" y="128732"/>
                    <a:pt x="619" y="38620"/>
                  </a:cubicBezTo>
                  <a:cubicBezTo>
                    <a:pt x="83" y="32719"/>
                    <a:pt x="-453" y="26819"/>
                    <a:pt x="619" y="20919"/>
                  </a:cubicBezTo>
                  <a:cubicBezTo>
                    <a:pt x="1156" y="17164"/>
                    <a:pt x="5983" y="4291"/>
                    <a:pt x="11347" y="0"/>
                  </a:cubicBezTo>
                  <a:cubicBezTo>
                    <a:pt x="11347" y="536"/>
                    <a:pt x="10811" y="1073"/>
                    <a:pt x="10811" y="1073"/>
                  </a:cubicBezTo>
                  <a:cubicBezTo>
                    <a:pt x="9201" y="4291"/>
                    <a:pt x="9201" y="8582"/>
                    <a:pt x="9201" y="11800"/>
                  </a:cubicBezTo>
                  <a:cubicBezTo>
                    <a:pt x="8129" y="104058"/>
                    <a:pt x="30120" y="196316"/>
                    <a:pt x="73567" y="277310"/>
                  </a:cubicBezTo>
                  <a:cubicBezTo>
                    <a:pt x="80540" y="290183"/>
                    <a:pt x="88050" y="303593"/>
                    <a:pt x="99314" y="313784"/>
                  </a:cubicBezTo>
                  <a:cubicBezTo>
                    <a:pt x="97705" y="314857"/>
                    <a:pt x="99850" y="315393"/>
                    <a:pt x="101459" y="314321"/>
                  </a:cubicBezTo>
                  <a:cubicBezTo>
                    <a:pt x="102532" y="318612"/>
                    <a:pt x="101996" y="322366"/>
                    <a:pt x="100387" y="326121"/>
                  </a:cubicBezTo>
                  <a:close/>
                </a:path>
              </a:pathLst>
            </a:custGeom>
            <a:solidFill>
              <a:srgbClr val="414042"/>
            </a:solidFill>
            <a:ln w="5348" cap="flat">
              <a:noFill/>
              <a:prstDash val="solid"/>
              <a:miter/>
            </a:ln>
          </p:spPr>
          <p:txBody>
            <a:bodyPr rtlCol="0" anchor="ctr"/>
            <a:lstStyle/>
            <a:p>
              <a:endParaRPr lang="en-ID"/>
            </a:p>
          </p:txBody>
        </p:sp>
        <p:sp>
          <p:nvSpPr>
            <p:cNvPr id="546" name="Freeform: Shape 545">
              <a:extLst>
                <a:ext uri="{FF2B5EF4-FFF2-40B4-BE49-F238E27FC236}">
                  <a16:creationId xmlns:a16="http://schemas.microsoft.com/office/drawing/2014/main" id="{88445D8D-4692-488A-A30F-74D1A8C07B68}"/>
                </a:ext>
              </a:extLst>
            </p:cNvPr>
            <p:cNvSpPr/>
            <p:nvPr/>
          </p:nvSpPr>
          <p:spPr>
            <a:xfrm>
              <a:off x="874897" y="3566144"/>
              <a:ext cx="183323" cy="150653"/>
            </a:xfrm>
            <a:custGeom>
              <a:avLst/>
              <a:gdLst>
                <a:gd name="connsiteX0" fmla="*/ 182788 w 183323"/>
                <a:gd name="connsiteY0" fmla="*/ 59224 h 150653"/>
                <a:gd name="connsiteX1" fmla="*/ 180106 w 183323"/>
                <a:gd name="connsiteY1" fmla="*/ 68343 h 150653"/>
                <a:gd name="connsiteX2" fmla="*/ 175278 w 183323"/>
                <a:gd name="connsiteY2" fmla="*/ 70488 h 150653"/>
                <a:gd name="connsiteX3" fmla="*/ 176351 w 183323"/>
                <a:gd name="connsiteY3" fmla="*/ 73170 h 150653"/>
                <a:gd name="connsiteX4" fmla="*/ 168842 w 183323"/>
                <a:gd name="connsiteY4" fmla="*/ 92480 h 150653"/>
                <a:gd name="connsiteX5" fmla="*/ 170451 w 183323"/>
                <a:gd name="connsiteY5" fmla="*/ 91944 h 150653"/>
                <a:gd name="connsiteX6" fmla="*/ 173669 w 183323"/>
                <a:gd name="connsiteY6" fmla="*/ 93016 h 150653"/>
                <a:gd name="connsiteX7" fmla="*/ 175278 w 183323"/>
                <a:gd name="connsiteY7" fmla="*/ 94626 h 150653"/>
                <a:gd name="connsiteX8" fmla="*/ 178496 w 183323"/>
                <a:gd name="connsiteY8" fmla="*/ 101062 h 150653"/>
                <a:gd name="connsiteX9" fmla="*/ 178496 w 183323"/>
                <a:gd name="connsiteY9" fmla="*/ 106426 h 150653"/>
                <a:gd name="connsiteX10" fmla="*/ 176887 w 183323"/>
                <a:gd name="connsiteY10" fmla="*/ 109108 h 150653"/>
                <a:gd name="connsiteX11" fmla="*/ 173133 w 183323"/>
                <a:gd name="connsiteY11" fmla="*/ 112326 h 150653"/>
                <a:gd name="connsiteX12" fmla="*/ 157041 w 183323"/>
                <a:gd name="connsiteY12" fmla="*/ 124127 h 150653"/>
                <a:gd name="connsiteX13" fmla="*/ 157041 w 183323"/>
                <a:gd name="connsiteY13" fmla="*/ 127881 h 150653"/>
                <a:gd name="connsiteX14" fmla="*/ 155432 w 183323"/>
                <a:gd name="connsiteY14" fmla="*/ 134318 h 150653"/>
                <a:gd name="connsiteX15" fmla="*/ 154896 w 183323"/>
                <a:gd name="connsiteY15" fmla="*/ 135391 h 150653"/>
                <a:gd name="connsiteX16" fmla="*/ 153286 w 183323"/>
                <a:gd name="connsiteY16" fmla="*/ 137536 h 150653"/>
                <a:gd name="connsiteX17" fmla="*/ 142559 w 183323"/>
                <a:gd name="connsiteY17" fmla="*/ 146655 h 150653"/>
                <a:gd name="connsiteX18" fmla="*/ 115203 w 183323"/>
                <a:gd name="connsiteY18" fmla="*/ 150409 h 150653"/>
                <a:gd name="connsiteX19" fmla="*/ 33673 w 183323"/>
                <a:gd name="connsiteY19" fmla="*/ 128954 h 150653"/>
                <a:gd name="connsiteX20" fmla="*/ 30991 w 183323"/>
                <a:gd name="connsiteY20" fmla="*/ 127345 h 150653"/>
                <a:gd name="connsiteX21" fmla="*/ 25627 w 183323"/>
                <a:gd name="connsiteY21" fmla="*/ 124663 h 150653"/>
                <a:gd name="connsiteX22" fmla="*/ 2026 w 183323"/>
                <a:gd name="connsiteY22" fmla="*/ 101599 h 150653"/>
                <a:gd name="connsiteX23" fmla="*/ 5245 w 183323"/>
                <a:gd name="connsiteY23" fmla="*/ 68879 h 150653"/>
                <a:gd name="connsiteX24" fmla="*/ 40646 w 183323"/>
                <a:gd name="connsiteY24" fmla="*/ 25969 h 150653"/>
                <a:gd name="connsiteX25" fmla="*/ 46546 w 183323"/>
                <a:gd name="connsiteY25" fmla="*/ 22750 h 150653"/>
                <a:gd name="connsiteX26" fmla="*/ 49228 w 183323"/>
                <a:gd name="connsiteY26" fmla="*/ 21141 h 150653"/>
                <a:gd name="connsiteX27" fmla="*/ 58883 w 183323"/>
                <a:gd name="connsiteY27" fmla="*/ 15777 h 150653"/>
                <a:gd name="connsiteX28" fmla="*/ 65856 w 183323"/>
                <a:gd name="connsiteY28" fmla="*/ 12023 h 150653"/>
                <a:gd name="connsiteX29" fmla="*/ 79266 w 183323"/>
                <a:gd name="connsiteY29" fmla="*/ 5050 h 150653"/>
                <a:gd name="connsiteX30" fmla="*/ 91602 w 183323"/>
                <a:gd name="connsiteY30" fmla="*/ 222 h 150653"/>
                <a:gd name="connsiteX31" fmla="*/ 99112 w 183323"/>
                <a:gd name="connsiteY31" fmla="*/ 759 h 150653"/>
                <a:gd name="connsiteX32" fmla="*/ 109303 w 183323"/>
                <a:gd name="connsiteY32" fmla="*/ 6659 h 150653"/>
                <a:gd name="connsiteX33" fmla="*/ 130758 w 183323"/>
                <a:gd name="connsiteY33" fmla="*/ 12023 h 150653"/>
                <a:gd name="connsiteX34" fmla="*/ 156505 w 183323"/>
                <a:gd name="connsiteY34" fmla="*/ 21141 h 150653"/>
                <a:gd name="connsiteX35" fmla="*/ 168305 w 183323"/>
                <a:gd name="connsiteY35" fmla="*/ 22214 h 150653"/>
                <a:gd name="connsiteX36" fmla="*/ 175815 w 183323"/>
                <a:gd name="connsiteY36" fmla="*/ 30796 h 150653"/>
                <a:gd name="connsiteX37" fmla="*/ 172060 w 183323"/>
                <a:gd name="connsiteY37" fmla="*/ 36696 h 150653"/>
                <a:gd name="connsiteX38" fmla="*/ 169378 w 183323"/>
                <a:gd name="connsiteY38" fmla="*/ 38305 h 150653"/>
                <a:gd name="connsiteX39" fmla="*/ 157041 w 183323"/>
                <a:gd name="connsiteY39" fmla="*/ 42060 h 150653"/>
                <a:gd name="connsiteX40" fmla="*/ 162941 w 183323"/>
                <a:gd name="connsiteY40" fmla="*/ 43133 h 150653"/>
                <a:gd name="connsiteX41" fmla="*/ 178496 w 183323"/>
                <a:gd name="connsiteY41" fmla="*/ 49033 h 150653"/>
                <a:gd name="connsiteX42" fmla="*/ 183324 w 183323"/>
                <a:gd name="connsiteY42" fmla="*/ 52788 h 150653"/>
                <a:gd name="connsiteX43" fmla="*/ 182788 w 183323"/>
                <a:gd name="connsiteY43" fmla="*/ 59224 h 15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3323" h="150653">
                  <a:moveTo>
                    <a:pt x="182788" y="59224"/>
                  </a:moveTo>
                  <a:cubicBezTo>
                    <a:pt x="182251" y="62443"/>
                    <a:pt x="182788" y="66197"/>
                    <a:pt x="180106" y="68343"/>
                  </a:cubicBezTo>
                  <a:cubicBezTo>
                    <a:pt x="179033" y="69416"/>
                    <a:pt x="177424" y="69952"/>
                    <a:pt x="175278" y="70488"/>
                  </a:cubicBezTo>
                  <a:cubicBezTo>
                    <a:pt x="175815" y="71561"/>
                    <a:pt x="175815" y="72098"/>
                    <a:pt x="176351" y="73170"/>
                  </a:cubicBezTo>
                  <a:cubicBezTo>
                    <a:pt x="178496" y="80680"/>
                    <a:pt x="175815" y="88189"/>
                    <a:pt x="168842" y="92480"/>
                  </a:cubicBezTo>
                  <a:cubicBezTo>
                    <a:pt x="169378" y="92480"/>
                    <a:pt x="169914" y="91944"/>
                    <a:pt x="170451" y="91944"/>
                  </a:cubicBezTo>
                  <a:cubicBezTo>
                    <a:pt x="171523" y="91944"/>
                    <a:pt x="172596" y="92480"/>
                    <a:pt x="173669" y="93016"/>
                  </a:cubicBezTo>
                  <a:cubicBezTo>
                    <a:pt x="174205" y="93553"/>
                    <a:pt x="174742" y="94089"/>
                    <a:pt x="175278" y="94626"/>
                  </a:cubicBezTo>
                  <a:cubicBezTo>
                    <a:pt x="176887" y="96235"/>
                    <a:pt x="177960" y="98917"/>
                    <a:pt x="178496" y="101062"/>
                  </a:cubicBezTo>
                  <a:cubicBezTo>
                    <a:pt x="179033" y="102671"/>
                    <a:pt x="179033" y="104281"/>
                    <a:pt x="178496" y="106426"/>
                  </a:cubicBezTo>
                  <a:cubicBezTo>
                    <a:pt x="177960" y="107499"/>
                    <a:pt x="177424" y="108572"/>
                    <a:pt x="176887" y="109108"/>
                  </a:cubicBezTo>
                  <a:cubicBezTo>
                    <a:pt x="175815" y="110181"/>
                    <a:pt x="174742" y="111254"/>
                    <a:pt x="173133" y="112326"/>
                  </a:cubicBezTo>
                  <a:cubicBezTo>
                    <a:pt x="167769" y="116617"/>
                    <a:pt x="162405" y="119836"/>
                    <a:pt x="157041" y="124127"/>
                  </a:cubicBezTo>
                  <a:cubicBezTo>
                    <a:pt x="157041" y="125199"/>
                    <a:pt x="157041" y="126272"/>
                    <a:pt x="157041" y="127881"/>
                  </a:cubicBezTo>
                  <a:cubicBezTo>
                    <a:pt x="157041" y="130027"/>
                    <a:pt x="156505" y="132172"/>
                    <a:pt x="155432" y="134318"/>
                  </a:cubicBezTo>
                  <a:cubicBezTo>
                    <a:pt x="155432" y="134854"/>
                    <a:pt x="154896" y="134854"/>
                    <a:pt x="154896" y="135391"/>
                  </a:cubicBezTo>
                  <a:cubicBezTo>
                    <a:pt x="154359" y="136463"/>
                    <a:pt x="153823" y="137000"/>
                    <a:pt x="153286" y="137536"/>
                  </a:cubicBezTo>
                  <a:cubicBezTo>
                    <a:pt x="150605" y="141291"/>
                    <a:pt x="146850" y="144509"/>
                    <a:pt x="142559" y="146655"/>
                  </a:cubicBezTo>
                  <a:cubicBezTo>
                    <a:pt x="133977" y="150946"/>
                    <a:pt x="124322" y="150946"/>
                    <a:pt x="115203" y="150409"/>
                  </a:cubicBezTo>
                  <a:cubicBezTo>
                    <a:pt x="86775" y="148800"/>
                    <a:pt x="59419" y="141827"/>
                    <a:pt x="33673" y="128954"/>
                  </a:cubicBezTo>
                  <a:cubicBezTo>
                    <a:pt x="32600" y="128418"/>
                    <a:pt x="31527" y="127881"/>
                    <a:pt x="30991" y="127345"/>
                  </a:cubicBezTo>
                  <a:cubicBezTo>
                    <a:pt x="29382" y="126272"/>
                    <a:pt x="27236" y="125199"/>
                    <a:pt x="25627" y="124663"/>
                  </a:cubicBezTo>
                  <a:cubicBezTo>
                    <a:pt x="15972" y="119299"/>
                    <a:pt x="5781" y="112326"/>
                    <a:pt x="2026" y="101599"/>
                  </a:cubicBezTo>
                  <a:cubicBezTo>
                    <a:pt x="-2265" y="90871"/>
                    <a:pt x="954" y="79071"/>
                    <a:pt x="5245" y="68879"/>
                  </a:cubicBezTo>
                  <a:cubicBezTo>
                    <a:pt x="12218" y="51179"/>
                    <a:pt x="24018" y="35087"/>
                    <a:pt x="40646" y="25969"/>
                  </a:cubicBezTo>
                  <a:cubicBezTo>
                    <a:pt x="42791" y="24896"/>
                    <a:pt x="44401" y="23823"/>
                    <a:pt x="46546" y="22750"/>
                  </a:cubicBezTo>
                  <a:cubicBezTo>
                    <a:pt x="47619" y="22214"/>
                    <a:pt x="48155" y="21678"/>
                    <a:pt x="49228" y="21141"/>
                  </a:cubicBezTo>
                  <a:cubicBezTo>
                    <a:pt x="52446" y="19532"/>
                    <a:pt x="55665" y="17387"/>
                    <a:pt x="58883" y="15777"/>
                  </a:cubicBezTo>
                  <a:cubicBezTo>
                    <a:pt x="61029" y="14705"/>
                    <a:pt x="63710" y="13095"/>
                    <a:pt x="65856" y="12023"/>
                  </a:cubicBezTo>
                  <a:cubicBezTo>
                    <a:pt x="70147" y="9877"/>
                    <a:pt x="74438" y="7195"/>
                    <a:pt x="79266" y="5050"/>
                  </a:cubicBezTo>
                  <a:cubicBezTo>
                    <a:pt x="83020" y="2904"/>
                    <a:pt x="87311" y="759"/>
                    <a:pt x="91602" y="222"/>
                  </a:cubicBezTo>
                  <a:cubicBezTo>
                    <a:pt x="94284" y="-314"/>
                    <a:pt x="96966" y="222"/>
                    <a:pt x="99112" y="759"/>
                  </a:cubicBezTo>
                  <a:cubicBezTo>
                    <a:pt x="102866" y="2368"/>
                    <a:pt x="105548" y="5050"/>
                    <a:pt x="109303" y="6659"/>
                  </a:cubicBezTo>
                  <a:cubicBezTo>
                    <a:pt x="115203" y="9341"/>
                    <a:pt x="124322" y="10950"/>
                    <a:pt x="130758" y="12023"/>
                  </a:cubicBezTo>
                  <a:cubicBezTo>
                    <a:pt x="140950" y="13632"/>
                    <a:pt x="146313" y="19532"/>
                    <a:pt x="156505" y="21141"/>
                  </a:cubicBezTo>
                  <a:cubicBezTo>
                    <a:pt x="160259" y="21678"/>
                    <a:pt x="164550" y="21141"/>
                    <a:pt x="168305" y="22214"/>
                  </a:cubicBezTo>
                  <a:cubicBezTo>
                    <a:pt x="172060" y="23287"/>
                    <a:pt x="177424" y="27578"/>
                    <a:pt x="175815" y="30796"/>
                  </a:cubicBezTo>
                  <a:cubicBezTo>
                    <a:pt x="175278" y="32405"/>
                    <a:pt x="173669" y="35624"/>
                    <a:pt x="172060" y="36696"/>
                  </a:cubicBezTo>
                  <a:cubicBezTo>
                    <a:pt x="170987" y="37233"/>
                    <a:pt x="170451" y="37769"/>
                    <a:pt x="169378" y="38305"/>
                  </a:cubicBezTo>
                  <a:cubicBezTo>
                    <a:pt x="165623" y="39915"/>
                    <a:pt x="160796" y="40987"/>
                    <a:pt x="157041" y="42060"/>
                  </a:cubicBezTo>
                  <a:cubicBezTo>
                    <a:pt x="159187" y="42596"/>
                    <a:pt x="160796" y="42596"/>
                    <a:pt x="162941" y="43133"/>
                  </a:cubicBezTo>
                  <a:cubicBezTo>
                    <a:pt x="168305" y="44206"/>
                    <a:pt x="173669" y="46351"/>
                    <a:pt x="178496" y="49033"/>
                  </a:cubicBezTo>
                  <a:cubicBezTo>
                    <a:pt x="180106" y="50106"/>
                    <a:pt x="182251" y="51179"/>
                    <a:pt x="183324" y="52788"/>
                  </a:cubicBezTo>
                  <a:cubicBezTo>
                    <a:pt x="183324" y="55470"/>
                    <a:pt x="183324" y="57615"/>
                    <a:pt x="182788" y="59224"/>
                  </a:cubicBezTo>
                  <a:close/>
                </a:path>
              </a:pathLst>
            </a:custGeom>
            <a:solidFill>
              <a:srgbClr val="ECC19C"/>
            </a:solidFill>
            <a:ln w="5348" cap="flat">
              <a:noFill/>
              <a:prstDash val="solid"/>
              <a:miter/>
            </a:ln>
          </p:spPr>
          <p:txBody>
            <a:bodyPr rtlCol="0" anchor="ctr"/>
            <a:lstStyle/>
            <a:p>
              <a:endParaRPr lang="en-ID"/>
            </a:p>
          </p:txBody>
        </p:sp>
        <p:grpSp>
          <p:nvGrpSpPr>
            <p:cNvPr id="547" name="Graphic 120">
              <a:extLst>
                <a:ext uri="{FF2B5EF4-FFF2-40B4-BE49-F238E27FC236}">
                  <a16:creationId xmlns:a16="http://schemas.microsoft.com/office/drawing/2014/main" id="{66D0F370-857D-4581-B77C-D2421518DDB1}"/>
                </a:ext>
              </a:extLst>
            </p:cNvPr>
            <p:cNvGrpSpPr/>
            <p:nvPr/>
          </p:nvGrpSpPr>
          <p:grpSpPr>
            <a:xfrm>
              <a:off x="968645" y="3591040"/>
              <a:ext cx="86894" cy="108431"/>
              <a:chOff x="968645" y="3591040"/>
              <a:chExt cx="86894" cy="108431"/>
            </a:xfrm>
            <a:solidFill>
              <a:srgbClr val="CF9E76"/>
            </a:solidFill>
          </p:grpSpPr>
          <p:sp>
            <p:nvSpPr>
              <p:cNvPr id="557" name="Freeform: Shape 556">
                <a:extLst>
                  <a:ext uri="{FF2B5EF4-FFF2-40B4-BE49-F238E27FC236}">
                    <a16:creationId xmlns:a16="http://schemas.microsoft.com/office/drawing/2014/main" id="{72E527E3-CA87-40CD-8A1E-132203CF6F0B}"/>
                  </a:ext>
                </a:extLst>
              </p:cNvPr>
              <p:cNvSpPr/>
              <p:nvPr/>
            </p:nvSpPr>
            <p:spPr>
              <a:xfrm>
                <a:off x="968645" y="3591040"/>
                <a:ext cx="74020" cy="19846"/>
              </a:xfrm>
              <a:custGeom>
                <a:avLst/>
                <a:gdLst>
                  <a:gd name="connsiteX0" fmla="*/ 62220 w 74020"/>
                  <a:gd name="connsiteY0" fmla="*/ 18237 h 19846"/>
                  <a:gd name="connsiteX1" fmla="*/ 68121 w 74020"/>
                  <a:gd name="connsiteY1" fmla="*/ 19310 h 19846"/>
                  <a:gd name="connsiteX2" fmla="*/ 54711 w 74020"/>
                  <a:gd name="connsiteY2" fmla="*/ 19846 h 19846"/>
                  <a:gd name="connsiteX3" fmla="*/ 31647 w 74020"/>
                  <a:gd name="connsiteY3" fmla="*/ 17701 h 19846"/>
                  <a:gd name="connsiteX4" fmla="*/ 13946 w 74020"/>
                  <a:gd name="connsiteY4" fmla="*/ 11264 h 19846"/>
                  <a:gd name="connsiteX5" fmla="*/ 3755 w 74020"/>
                  <a:gd name="connsiteY5" fmla="*/ 3755 h 19846"/>
                  <a:gd name="connsiteX6" fmla="*/ 1073 w 74020"/>
                  <a:gd name="connsiteY6" fmla="*/ 1073 h 19846"/>
                  <a:gd name="connsiteX7" fmla="*/ 0 w 74020"/>
                  <a:gd name="connsiteY7" fmla="*/ 0 h 19846"/>
                  <a:gd name="connsiteX8" fmla="*/ 1073 w 74020"/>
                  <a:gd name="connsiteY8" fmla="*/ 536 h 19846"/>
                  <a:gd name="connsiteX9" fmla="*/ 3755 w 74020"/>
                  <a:gd name="connsiteY9" fmla="*/ 2682 h 19846"/>
                  <a:gd name="connsiteX10" fmla="*/ 14482 w 74020"/>
                  <a:gd name="connsiteY10" fmla="*/ 8582 h 19846"/>
                  <a:gd name="connsiteX11" fmla="*/ 32183 w 74020"/>
                  <a:gd name="connsiteY11" fmla="*/ 13410 h 19846"/>
                  <a:gd name="connsiteX12" fmla="*/ 54175 w 74020"/>
                  <a:gd name="connsiteY12" fmla="*/ 14482 h 19846"/>
                  <a:gd name="connsiteX13" fmla="*/ 74021 w 74020"/>
                  <a:gd name="connsiteY13" fmla="*/ 13410 h 19846"/>
                  <a:gd name="connsiteX14" fmla="*/ 62220 w 74020"/>
                  <a:gd name="connsiteY14" fmla="*/ 18237 h 1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020" h="19846">
                    <a:moveTo>
                      <a:pt x="62220" y="18237"/>
                    </a:moveTo>
                    <a:cubicBezTo>
                      <a:pt x="64366" y="18773"/>
                      <a:pt x="65975" y="18773"/>
                      <a:pt x="68121" y="19310"/>
                    </a:cubicBezTo>
                    <a:cubicBezTo>
                      <a:pt x="63830" y="19846"/>
                      <a:pt x="59539" y="19846"/>
                      <a:pt x="54711" y="19846"/>
                    </a:cubicBezTo>
                    <a:cubicBezTo>
                      <a:pt x="46665" y="19846"/>
                      <a:pt x="38620" y="19310"/>
                      <a:pt x="31647" y="17701"/>
                    </a:cubicBezTo>
                    <a:cubicBezTo>
                      <a:pt x="24674" y="16091"/>
                      <a:pt x="18773" y="13946"/>
                      <a:pt x="13946" y="11264"/>
                    </a:cubicBezTo>
                    <a:cubicBezTo>
                      <a:pt x="9119" y="8582"/>
                      <a:pt x="5900" y="5900"/>
                      <a:pt x="3755" y="3755"/>
                    </a:cubicBezTo>
                    <a:cubicBezTo>
                      <a:pt x="2682" y="2682"/>
                      <a:pt x="1609" y="2146"/>
                      <a:pt x="1073" y="1073"/>
                    </a:cubicBezTo>
                    <a:cubicBezTo>
                      <a:pt x="536" y="536"/>
                      <a:pt x="0" y="0"/>
                      <a:pt x="0" y="0"/>
                    </a:cubicBezTo>
                    <a:cubicBezTo>
                      <a:pt x="0" y="0"/>
                      <a:pt x="536" y="0"/>
                      <a:pt x="1073" y="536"/>
                    </a:cubicBezTo>
                    <a:cubicBezTo>
                      <a:pt x="1609" y="1073"/>
                      <a:pt x="2682" y="1609"/>
                      <a:pt x="3755" y="2682"/>
                    </a:cubicBezTo>
                    <a:cubicBezTo>
                      <a:pt x="6437" y="4291"/>
                      <a:pt x="9655" y="6437"/>
                      <a:pt x="14482" y="8582"/>
                    </a:cubicBezTo>
                    <a:cubicBezTo>
                      <a:pt x="19310" y="10728"/>
                      <a:pt x="25210" y="12337"/>
                      <a:pt x="32183" y="13410"/>
                    </a:cubicBezTo>
                    <a:cubicBezTo>
                      <a:pt x="39156" y="14482"/>
                      <a:pt x="46665" y="15019"/>
                      <a:pt x="54175" y="14482"/>
                    </a:cubicBezTo>
                    <a:cubicBezTo>
                      <a:pt x="61148" y="14482"/>
                      <a:pt x="67584" y="13946"/>
                      <a:pt x="74021" y="13410"/>
                    </a:cubicBezTo>
                    <a:cubicBezTo>
                      <a:pt x="70803" y="16091"/>
                      <a:pt x="65975" y="17164"/>
                      <a:pt x="62220" y="18237"/>
                    </a:cubicBezTo>
                    <a:close/>
                  </a:path>
                </a:pathLst>
              </a:custGeom>
              <a:solidFill>
                <a:srgbClr val="CF9E76"/>
              </a:solidFill>
              <a:ln w="5348"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4F55DFE5-EA1B-4140-86E5-0878E53AA588}"/>
                  </a:ext>
                </a:extLst>
              </p:cNvPr>
              <p:cNvSpPr/>
              <p:nvPr/>
            </p:nvSpPr>
            <p:spPr>
              <a:xfrm>
                <a:off x="980982" y="3629659"/>
                <a:ext cx="74557" cy="10727"/>
              </a:xfrm>
              <a:custGeom>
                <a:avLst/>
                <a:gdLst>
                  <a:gd name="connsiteX0" fmla="*/ 69193 w 74557"/>
                  <a:gd name="connsiteY0" fmla="*/ 7509 h 10727"/>
                  <a:gd name="connsiteX1" fmla="*/ 70266 w 74557"/>
                  <a:gd name="connsiteY1" fmla="*/ 10191 h 10727"/>
                  <a:gd name="connsiteX2" fmla="*/ 68657 w 74557"/>
                  <a:gd name="connsiteY2" fmla="*/ 10191 h 10727"/>
                  <a:gd name="connsiteX3" fmla="*/ 56857 w 74557"/>
                  <a:gd name="connsiteY3" fmla="*/ 10728 h 10727"/>
                  <a:gd name="connsiteX4" fmla="*/ 45056 w 74557"/>
                  <a:gd name="connsiteY4" fmla="*/ 10728 h 10727"/>
                  <a:gd name="connsiteX5" fmla="*/ 42374 w 74557"/>
                  <a:gd name="connsiteY5" fmla="*/ 10728 h 10727"/>
                  <a:gd name="connsiteX6" fmla="*/ 39692 w 74557"/>
                  <a:gd name="connsiteY6" fmla="*/ 10728 h 10727"/>
                  <a:gd name="connsiteX7" fmla="*/ 34329 w 74557"/>
                  <a:gd name="connsiteY7" fmla="*/ 10191 h 10727"/>
                  <a:gd name="connsiteX8" fmla="*/ 16092 w 74557"/>
                  <a:gd name="connsiteY8" fmla="*/ 5900 h 10727"/>
                  <a:gd name="connsiteX9" fmla="*/ 4291 w 74557"/>
                  <a:gd name="connsiteY9" fmla="*/ 1609 h 10727"/>
                  <a:gd name="connsiteX10" fmla="*/ 0 w 74557"/>
                  <a:gd name="connsiteY10" fmla="*/ 0 h 10727"/>
                  <a:gd name="connsiteX11" fmla="*/ 4291 w 74557"/>
                  <a:gd name="connsiteY11" fmla="*/ 1073 h 10727"/>
                  <a:gd name="connsiteX12" fmla="*/ 16628 w 74557"/>
                  <a:gd name="connsiteY12" fmla="*/ 3755 h 10727"/>
                  <a:gd name="connsiteX13" fmla="*/ 34865 w 74557"/>
                  <a:gd name="connsiteY13" fmla="*/ 6437 h 10727"/>
                  <a:gd name="connsiteX14" fmla="*/ 40229 w 74557"/>
                  <a:gd name="connsiteY14" fmla="*/ 6437 h 10727"/>
                  <a:gd name="connsiteX15" fmla="*/ 45593 w 74557"/>
                  <a:gd name="connsiteY15" fmla="*/ 5900 h 10727"/>
                  <a:gd name="connsiteX16" fmla="*/ 57393 w 74557"/>
                  <a:gd name="connsiteY16" fmla="*/ 5364 h 10727"/>
                  <a:gd name="connsiteX17" fmla="*/ 68657 w 74557"/>
                  <a:gd name="connsiteY17" fmla="*/ 4828 h 10727"/>
                  <a:gd name="connsiteX18" fmla="*/ 74557 w 74557"/>
                  <a:gd name="connsiteY18" fmla="*/ 3755 h 10727"/>
                  <a:gd name="connsiteX19" fmla="*/ 69193 w 74557"/>
                  <a:gd name="connsiteY19" fmla="*/ 7509 h 1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557" h="10727">
                    <a:moveTo>
                      <a:pt x="69193" y="7509"/>
                    </a:moveTo>
                    <a:cubicBezTo>
                      <a:pt x="69730" y="8582"/>
                      <a:pt x="69730" y="9119"/>
                      <a:pt x="70266" y="10191"/>
                    </a:cubicBezTo>
                    <a:cubicBezTo>
                      <a:pt x="69730" y="10191"/>
                      <a:pt x="69193" y="10191"/>
                      <a:pt x="68657" y="10191"/>
                    </a:cubicBezTo>
                    <a:cubicBezTo>
                      <a:pt x="64902" y="10728"/>
                      <a:pt x="60611" y="10728"/>
                      <a:pt x="56857" y="10728"/>
                    </a:cubicBezTo>
                    <a:cubicBezTo>
                      <a:pt x="53102" y="10728"/>
                      <a:pt x="48811" y="10728"/>
                      <a:pt x="45056" y="10728"/>
                    </a:cubicBezTo>
                    <a:cubicBezTo>
                      <a:pt x="43983" y="10728"/>
                      <a:pt x="43447" y="10728"/>
                      <a:pt x="42374" y="10728"/>
                    </a:cubicBezTo>
                    <a:cubicBezTo>
                      <a:pt x="41302" y="10728"/>
                      <a:pt x="40229" y="10728"/>
                      <a:pt x="39692" y="10728"/>
                    </a:cubicBezTo>
                    <a:cubicBezTo>
                      <a:pt x="38083" y="10728"/>
                      <a:pt x="35938" y="10728"/>
                      <a:pt x="34329" y="10191"/>
                    </a:cubicBezTo>
                    <a:cubicBezTo>
                      <a:pt x="27356" y="9655"/>
                      <a:pt x="20919" y="7509"/>
                      <a:pt x="16092" y="5900"/>
                    </a:cubicBezTo>
                    <a:cubicBezTo>
                      <a:pt x="11264" y="4291"/>
                      <a:pt x="6973" y="2682"/>
                      <a:pt x="4291" y="1609"/>
                    </a:cubicBezTo>
                    <a:cubicBezTo>
                      <a:pt x="1609" y="536"/>
                      <a:pt x="0" y="0"/>
                      <a:pt x="0" y="0"/>
                    </a:cubicBezTo>
                    <a:cubicBezTo>
                      <a:pt x="0" y="0"/>
                      <a:pt x="1609" y="536"/>
                      <a:pt x="4291" y="1073"/>
                    </a:cubicBezTo>
                    <a:cubicBezTo>
                      <a:pt x="6973" y="1609"/>
                      <a:pt x="11264" y="2682"/>
                      <a:pt x="16628" y="3755"/>
                    </a:cubicBezTo>
                    <a:cubicBezTo>
                      <a:pt x="21992" y="4828"/>
                      <a:pt x="27892" y="5900"/>
                      <a:pt x="34865" y="6437"/>
                    </a:cubicBezTo>
                    <a:cubicBezTo>
                      <a:pt x="36474" y="6437"/>
                      <a:pt x="38083" y="6437"/>
                      <a:pt x="40229" y="6437"/>
                    </a:cubicBezTo>
                    <a:cubicBezTo>
                      <a:pt x="41838" y="6437"/>
                      <a:pt x="43983" y="6437"/>
                      <a:pt x="45593" y="5900"/>
                    </a:cubicBezTo>
                    <a:cubicBezTo>
                      <a:pt x="49347" y="5900"/>
                      <a:pt x="53638" y="5900"/>
                      <a:pt x="57393" y="5364"/>
                    </a:cubicBezTo>
                    <a:cubicBezTo>
                      <a:pt x="61148" y="5364"/>
                      <a:pt x="65439" y="5364"/>
                      <a:pt x="68657" y="4828"/>
                    </a:cubicBezTo>
                    <a:cubicBezTo>
                      <a:pt x="70803" y="4828"/>
                      <a:pt x="72948" y="4291"/>
                      <a:pt x="74557" y="3755"/>
                    </a:cubicBezTo>
                    <a:cubicBezTo>
                      <a:pt x="72948" y="6437"/>
                      <a:pt x="71339" y="6973"/>
                      <a:pt x="69193" y="7509"/>
                    </a:cubicBezTo>
                    <a:close/>
                  </a:path>
                </a:pathLst>
              </a:custGeom>
              <a:solidFill>
                <a:srgbClr val="CF9E76"/>
              </a:solidFill>
              <a:ln w="5348" cap="flat">
                <a:noFill/>
                <a:prstDash val="solid"/>
                <a:miter/>
              </a:ln>
            </p:spPr>
            <p:txBody>
              <a:bodyPr rtlCol="0" anchor="ctr"/>
              <a:lstStyle/>
              <a:p>
                <a:endParaRPr lang="en-ID"/>
              </a:p>
            </p:txBody>
          </p:sp>
          <p:sp>
            <p:nvSpPr>
              <p:cNvPr id="559" name="Freeform: Shape 558">
                <a:extLst>
                  <a:ext uri="{FF2B5EF4-FFF2-40B4-BE49-F238E27FC236}">
                    <a16:creationId xmlns:a16="http://schemas.microsoft.com/office/drawing/2014/main" id="{14E87CE2-F1F3-4472-A062-7061ECA4239A}"/>
                  </a:ext>
                </a:extLst>
              </p:cNvPr>
              <p:cNvSpPr/>
              <p:nvPr/>
            </p:nvSpPr>
            <p:spPr>
              <a:xfrm>
                <a:off x="982055" y="3658624"/>
                <a:ext cx="66511" cy="12336"/>
              </a:xfrm>
              <a:custGeom>
                <a:avLst/>
                <a:gdLst>
                  <a:gd name="connsiteX0" fmla="*/ 66512 w 66511"/>
                  <a:gd name="connsiteY0" fmla="*/ 1073 h 12336"/>
                  <a:gd name="connsiteX1" fmla="*/ 57393 w 66511"/>
                  <a:gd name="connsiteY1" fmla="*/ 8582 h 12336"/>
                  <a:gd name="connsiteX2" fmla="*/ 49884 w 66511"/>
                  <a:gd name="connsiteY2" fmla="*/ 11800 h 12336"/>
                  <a:gd name="connsiteX3" fmla="*/ 40765 w 66511"/>
                  <a:gd name="connsiteY3" fmla="*/ 12337 h 12336"/>
                  <a:gd name="connsiteX4" fmla="*/ 11800 w 66511"/>
                  <a:gd name="connsiteY4" fmla="*/ 6973 h 12336"/>
                  <a:gd name="connsiteX5" fmla="*/ 0 w 66511"/>
                  <a:gd name="connsiteY5" fmla="*/ 3755 h 12336"/>
                  <a:gd name="connsiteX6" fmla="*/ 12337 w 66511"/>
                  <a:gd name="connsiteY6" fmla="*/ 4291 h 12336"/>
                  <a:gd name="connsiteX7" fmla="*/ 41302 w 66511"/>
                  <a:gd name="connsiteY7" fmla="*/ 7509 h 12336"/>
                  <a:gd name="connsiteX8" fmla="*/ 63293 w 66511"/>
                  <a:gd name="connsiteY8" fmla="*/ 0 h 12336"/>
                  <a:gd name="connsiteX9" fmla="*/ 66512 w 66511"/>
                  <a:gd name="connsiteY9" fmla="*/ 1073 h 1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11" h="12336">
                    <a:moveTo>
                      <a:pt x="66512" y="1073"/>
                    </a:moveTo>
                    <a:cubicBezTo>
                      <a:pt x="63830" y="3218"/>
                      <a:pt x="61148" y="6437"/>
                      <a:pt x="57393" y="8582"/>
                    </a:cubicBezTo>
                    <a:cubicBezTo>
                      <a:pt x="55247" y="10191"/>
                      <a:pt x="52566" y="11264"/>
                      <a:pt x="49884" y="11800"/>
                    </a:cubicBezTo>
                    <a:cubicBezTo>
                      <a:pt x="47202" y="12337"/>
                      <a:pt x="43983" y="12337"/>
                      <a:pt x="40765" y="12337"/>
                    </a:cubicBezTo>
                    <a:cubicBezTo>
                      <a:pt x="29501" y="10728"/>
                      <a:pt x="19310" y="8582"/>
                      <a:pt x="11800" y="6973"/>
                    </a:cubicBezTo>
                    <a:cubicBezTo>
                      <a:pt x="4291" y="5364"/>
                      <a:pt x="0" y="3755"/>
                      <a:pt x="0" y="3755"/>
                    </a:cubicBezTo>
                    <a:cubicBezTo>
                      <a:pt x="0" y="3755"/>
                      <a:pt x="4827" y="3755"/>
                      <a:pt x="12337" y="4291"/>
                    </a:cubicBezTo>
                    <a:cubicBezTo>
                      <a:pt x="19846" y="4827"/>
                      <a:pt x="30037" y="5900"/>
                      <a:pt x="41302" y="7509"/>
                    </a:cubicBezTo>
                    <a:cubicBezTo>
                      <a:pt x="50420" y="9118"/>
                      <a:pt x="57929" y="4291"/>
                      <a:pt x="63293" y="0"/>
                    </a:cubicBezTo>
                    <a:cubicBezTo>
                      <a:pt x="64366" y="0"/>
                      <a:pt x="65439" y="536"/>
                      <a:pt x="66512" y="1073"/>
                    </a:cubicBezTo>
                    <a:close/>
                  </a:path>
                </a:pathLst>
              </a:custGeom>
              <a:solidFill>
                <a:srgbClr val="CF9E76"/>
              </a:solidFill>
              <a:ln w="5348" cap="flat">
                <a:noFill/>
                <a:prstDash val="solid"/>
                <a:miter/>
              </a:ln>
            </p:spPr>
            <p:txBody>
              <a:bodyPr rtlCol="0" anchor="ctr"/>
              <a:lstStyle/>
              <a:p>
                <a:endParaRPr lang="en-ID"/>
              </a:p>
            </p:txBody>
          </p:sp>
          <p:sp>
            <p:nvSpPr>
              <p:cNvPr id="560" name="Freeform: Shape 559">
                <a:extLst>
                  <a:ext uri="{FF2B5EF4-FFF2-40B4-BE49-F238E27FC236}">
                    <a16:creationId xmlns:a16="http://schemas.microsoft.com/office/drawing/2014/main" id="{36A36920-D353-4300-825C-09EE3BCC593D}"/>
                  </a:ext>
                </a:extLst>
              </p:cNvPr>
              <p:cNvSpPr/>
              <p:nvPr/>
            </p:nvSpPr>
            <p:spPr>
              <a:xfrm>
                <a:off x="976691" y="3675788"/>
                <a:ext cx="75093" cy="23682"/>
              </a:xfrm>
              <a:custGeom>
                <a:avLst/>
                <a:gdLst>
                  <a:gd name="connsiteX0" fmla="*/ 75094 w 75093"/>
                  <a:gd name="connsiteY0" fmla="*/ 0 h 23682"/>
                  <a:gd name="connsiteX1" fmla="*/ 71339 w 75093"/>
                  <a:gd name="connsiteY1" fmla="*/ 3218 h 23682"/>
                  <a:gd name="connsiteX2" fmla="*/ 55247 w 75093"/>
                  <a:gd name="connsiteY2" fmla="*/ 15019 h 23682"/>
                  <a:gd name="connsiteX3" fmla="*/ 55247 w 75093"/>
                  <a:gd name="connsiteY3" fmla="*/ 18773 h 23682"/>
                  <a:gd name="connsiteX4" fmla="*/ 33792 w 75093"/>
                  <a:gd name="connsiteY4" fmla="*/ 23601 h 23682"/>
                  <a:gd name="connsiteX5" fmla="*/ 15555 w 75093"/>
                  <a:gd name="connsiteY5" fmla="*/ 19310 h 23682"/>
                  <a:gd name="connsiteX6" fmla="*/ 4291 w 75093"/>
                  <a:gd name="connsiteY6" fmla="*/ 15019 h 23682"/>
                  <a:gd name="connsiteX7" fmla="*/ 1073 w 75093"/>
                  <a:gd name="connsiteY7" fmla="*/ 13946 h 23682"/>
                  <a:gd name="connsiteX8" fmla="*/ 0 w 75093"/>
                  <a:gd name="connsiteY8" fmla="*/ 13410 h 23682"/>
                  <a:gd name="connsiteX9" fmla="*/ 1073 w 75093"/>
                  <a:gd name="connsiteY9" fmla="*/ 13410 h 23682"/>
                  <a:gd name="connsiteX10" fmla="*/ 4291 w 75093"/>
                  <a:gd name="connsiteY10" fmla="*/ 13946 h 23682"/>
                  <a:gd name="connsiteX11" fmla="*/ 16092 w 75093"/>
                  <a:gd name="connsiteY11" fmla="*/ 16628 h 23682"/>
                  <a:gd name="connsiteX12" fmla="*/ 33256 w 75093"/>
                  <a:gd name="connsiteY12" fmla="*/ 19310 h 23682"/>
                  <a:gd name="connsiteX13" fmla="*/ 53638 w 75093"/>
                  <a:gd name="connsiteY13" fmla="*/ 13946 h 23682"/>
                  <a:gd name="connsiteX14" fmla="*/ 71875 w 75093"/>
                  <a:gd name="connsiteY14" fmla="*/ 2146 h 23682"/>
                  <a:gd name="connsiteX15" fmla="*/ 75094 w 75093"/>
                  <a:gd name="connsiteY15" fmla="*/ 0 h 2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093" h="23682">
                    <a:moveTo>
                      <a:pt x="75094" y="0"/>
                    </a:moveTo>
                    <a:cubicBezTo>
                      <a:pt x="74021" y="1073"/>
                      <a:pt x="72948" y="2146"/>
                      <a:pt x="71339" y="3218"/>
                    </a:cubicBezTo>
                    <a:cubicBezTo>
                      <a:pt x="65975" y="7509"/>
                      <a:pt x="60611" y="10728"/>
                      <a:pt x="55247" y="15019"/>
                    </a:cubicBezTo>
                    <a:cubicBezTo>
                      <a:pt x="55247" y="16091"/>
                      <a:pt x="55247" y="17164"/>
                      <a:pt x="55247" y="18773"/>
                    </a:cubicBezTo>
                    <a:cubicBezTo>
                      <a:pt x="48275" y="21992"/>
                      <a:pt x="40765" y="24137"/>
                      <a:pt x="33792" y="23601"/>
                    </a:cubicBezTo>
                    <a:cubicBezTo>
                      <a:pt x="26283" y="23065"/>
                      <a:pt x="20383" y="20919"/>
                      <a:pt x="15555" y="19310"/>
                    </a:cubicBezTo>
                    <a:cubicBezTo>
                      <a:pt x="10728" y="17701"/>
                      <a:pt x="6973" y="16091"/>
                      <a:pt x="4291" y="15019"/>
                    </a:cubicBezTo>
                    <a:cubicBezTo>
                      <a:pt x="2682" y="14482"/>
                      <a:pt x="1609" y="14482"/>
                      <a:pt x="1073" y="13946"/>
                    </a:cubicBezTo>
                    <a:cubicBezTo>
                      <a:pt x="536" y="13946"/>
                      <a:pt x="0" y="13410"/>
                      <a:pt x="0" y="13410"/>
                    </a:cubicBezTo>
                    <a:cubicBezTo>
                      <a:pt x="0" y="13410"/>
                      <a:pt x="536" y="13410"/>
                      <a:pt x="1073" y="13410"/>
                    </a:cubicBezTo>
                    <a:cubicBezTo>
                      <a:pt x="1609" y="13410"/>
                      <a:pt x="2682" y="13410"/>
                      <a:pt x="4291" y="13946"/>
                    </a:cubicBezTo>
                    <a:cubicBezTo>
                      <a:pt x="6973" y="14482"/>
                      <a:pt x="11264" y="15555"/>
                      <a:pt x="16092" y="16628"/>
                    </a:cubicBezTo>
                    <a:cubicBezTo>
                      <a:pt x="20919" y="17701"/>
                      <a:pt x="26819" y="19310"/>
                      <a:pt x="33256" y="19310"/>
                    </a:cubicBezTo>
                    <a:cubicBezTo>
                      <a:pt x="39692" y="19310"/>
                      <a:pt x="46665" y="17164"/>
                      <a:pt x="53638" y="13946"/>
                    </a:cubicBezTo>
                    <a:cubicBezTo>
                      <a:pt x="60611" y="10191"/>
                      <a:pt x="66512" y="5900"/>
                      <a:pt x="71875" y="2146"/>
                    </a:cubicBezTo>
                    <a:cubicBezTo>
                      <a:pt x="73485" y="1073"/>
                      <a:pt x="74557" y="536"/>
                      <a:pt x="75094" y="0"/>
                    </a:cubicBezTo>
                    <a:close/>
                  </a:path>
                </a:pathLst>
              </a:custGeom>
              <a:solidFill>
                <a:srgbClr val="CF9E76"/>
              </a:solidFill>
              <a:ln w="5348" cap="flat">
                <a:noFill/>
                <a:prstDash val="solid"/>
                <a:miter/>
              </a:ln>
            </p:spPr>
            <p:txBody>
              <a:bodyPr rtlCol="0" anchor="ctr"/>
              <a:lstStyle/>
              <a:p>
                <a:endParaRPr lang="en-ID"/>
              </a:p>
            </p:txBody>
          </p:sp>
        </p:grpSp>
        <p:sp>
          <p:nvSpPr>
            <p:cNvPr id="548" name="Freeform: Shape 547">
              <a:extLst>
                <a:ext uri="{FF2B5EF4-FFF2-40B4-BE49-F238E27FC236}">
                  <a16:creationId xmlns:a16="http://schemas.microsoft.com/office/drawing/2014/main" id="{E1D5F324-DA5D-4241-A62E-A03F47B60B52}"/>
                </a:ext>
              </a:extLst>
            </p:cNvPr>
            <p:cNvSpPr/>
            <p:nvPr/>
          </p:nvSpPr>
          <p:spPr>
            <a:xfrm>
              <a:off x="874897" y="3582458"/>
              <a:ext cx="155431" cy="134339"/>
            </a:xfrm>
            <a:custGeom>
              <a:avLst/>
              <a:gdLst>
                <a:gd name="connsiteX0" fmla="*/ 155432 w 155431"/>
                <a:gd name="connsiteY0" fmla="*/ 118004 h 134339"/>
                <a:gd name="connsiteX1" fmla="*/ 155432 w 155431"/>
                <a:gd name="connsiteY1" fmla="*/ 118004 h 134339"/>
                <a:gd name="connsiteX2" fmla="*/ 143095 w 155431"/>
                <a:gd name="connsiteY2" fmla="*/ 130341 h 134339"/>
                <a:gd name="connsiteX3" fmla="*/ 115740 w 155431"/>
                <a:gd name="connsiteY3" fmla="*/ 134096 h 134339"/>
                <a:gd name="connsiteX4" fmla="*/ 34209 w 155431"/>
                <a:gd name="connsiteY4" fmla="*/ 112640 h 134339"/>
                <a:gd name="connsiteX5" fmla="*/ 25627 w 155431"/>
                <a:gd name="connsiteY5" fmla="*/ 108349 h 134339"/>
                <a:gd name="connsiteX6" fmla="*/ 2026 w 155431"/>
                <a:gd name="connsiteY6" fmla="*/ 85285 h 134339"/>
                <a:gd name="connsiteX7" fmla="*/ 5245 w 155431"/>
                <a:gd name="connsiteY7" fmla="*/ 52565 h 134339"/>
                <a:gd name="connsiteX8" fmla="*/ 40646 w 155431"/>
                <a:gd name="connsiteY8" fmla="*/ 9655 h 134339"/>
                <a:gd name="connsiteX9" fmla="*/ 46546 w 155431"/>
                <a:gd name="connsiteY9" fmla="*/ 6437 h 134339"/>
                <a:gd name="connsiteX10" fmla="*/ 58347 w 155431"/>
                <a:gd name="connsiteY10" fmla="*/ 0 h 134339"/>
                <a:gd name="connsiteX11" fmla="*/ 51374 w 155431"/>
                <a:gd name="connsiteY11" fmla="*/ 6437 h 134339"/>
                <a:gd name="connsiteX12" fmla="*/ 38500 w 155431"/>
                <a:gd name="connsiteY12" fmla="*/ 23601 h 134339"/>
                <a:gd name="connsiteX13" fmla="*/ 28309 w 155431"/>
                <a:gd name="connsiteY13" fmla="*/ 53638 h 134339"/>
                <a:gd name="connsiteX14" fmla="*/ 31527 w 155431"/>
                <a:gd name="connsiteY14" fmla="*/ 82067 h 134339"/>
                <a:gd name="connsiteX15" fmla="*/ 35818 w 155431"/>
                <a:gd name="connsiteY15" fmla="*/ 87967 h 134339"/>
                <a:gd name="connsiteX16" fmla="*/ 46010 w 155431"/>
                <a:gd name="connsiteY16" fmla="*/ 95476 h 134339"/>
                <a:gd name="connsiteX17" fmla="*/ 127004 w 155431"/>
                <a:gd name="connsiteY17" fmla="*/ 126050 h 134339"/>
                <a:gd name="connsiteX18" fmla="*/ 131831 w 155431"/>
                <a:gd name="connsiteY18" fmla="*/ 126586 h 134339"/>
                <a:gd name="connsiteX19" fmla="*/ 137731 w 155431"/>
                <a:gd name="connsiteY19" fmla="*/ 124977 h 134339"/>
                <a:gd name="connsiteX20" fmla="*/ 155432 w 155431"/>
                <a:gd name="connsiteY20" fmla="*/ 118004 h 13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5431" h="134339">
                  <a:moveTo>
                    <a:pt x="155432" y="118004"/>
                  </a:moveTo>
                  <a:cubicBezTo>
                    <a:pt x="155432" y="118004"/>
                    <a:pt x="155432" y="118004"/>
                    <a:pt x="155432" y="118004"/>
                  </a:cubicBezTo>
                  <a:cubicBezTo>
                    <a:pt x="153286" y="123368"/>
                    <a:pt x="148459" y="128196"/>
                    <a:pt x="143095" y="130341"/>
                  </a:cubicBezTo>
                  <a:cubicBezTo>
                    <a:pt x="134513" y="134632"/>
                    <a:pt x="124858" y="134632"/>
                    <a:pt x="115740" y="134096"/>
                  </a:cubicBezTo>
                  <a:cubicBezTo>
                    <a:pt x="87311" y="132487"/>
                    <a:pt x="59956" y="125514"/>
                    <a:pt x="34209" y="112640"/>
                  </a:cubicBezTo>
                  <a:cubicBezTo>
                    <a:pt x="31527" y="111031"/>
                    <a:pt x="28846" y="109959"/>
                    <a:pt x="25627" y="108349"/>
                  </a:cubicBezTo>
                  <a:cubicBezTo>
                    <a:pt x="15972" y="102986"/>
                    <a:pt x="5781" y="96013"/>
                    <a:pt x="2026" y="85285"/>
                  </a:cubicBezTo>
                  <a:cubicBezTo>
                    <a:pt x="-2265" y="74557"/>
                    <a:pt x="954" y="62757"/>
                    <a:pt x="5245" y="52565"/>
                  </a:cubicBezTo>
                  <a:cubicBezTo>
                    <a:pt x="12218" y="34865"/>
                    <a:pt x="24018" y="18773"/>
                    <a:pt x="40646" y="9655"/>
                  </a:cubicBezTo>
                  <a:cubicBezTo>
                    <a:pt x="42791" y="8582"/>
                    <a:pt x="44401" y="7509"/>
                    <a:pt x="46546" y="6437"/>
                  </a:cubicBezTo>
                  <a:cubicBezTo>
                    <a:pt x="50837" y="4291"/>
                    <a:pt x="54592" y="2146"/>
                    <a:pt x="58347" y="0"/>
                  </a:cubicBezTo>
                  <a:cubicBezTo>
                    <a:pt x="55665" y="2146"/>
                    <a:pt x="52983" y="4291"/>
                    <a:pt x="51374" y="6437"/>
                  </a:cubicBezTo>
                  <a:cubicBezTo>
                    <a:pt x="46546" y="11800"/>
                    <a:pt x="42255" y="17164"/>
                    <a:pt x="38500" y="23601"/>
                  </a:cubicBezTo>
                  <a:cubicBezTo>
                    <a:pt x="34209" y="30574"/>
                    <a:pt x="30455" y="43983"/>
                    <a:pt x="28309" y="53638"/>
                  </a:cubicBezTo>
                  <a:cubicBezTo>
                    <a:pt x="25627" y="63293"/>
                    <a:pt x="26700" y="73485"/>
                    <a:pt x="31527" y="82067"/>
                  </a:cubicBezTo>
                  <a:cubicBezTo>
                    <a:pt x="32600" y="84212"/>
                    <a:pt x="34209" y="86358"/>
                    <a:pt x="35818" y="87967"/>
                  </a:cubicBezTo>
                  <a:cubicBezTo>
                    <a:pt x="39037" y="91185"/>
                    <a:pt x="42255" y="93331"/>
                    <a:pt x="46010" y="95476"/>
                  </a:cubicBezTo>
                  <a:cubicBezTo>
                    <a:pt x="71220" y="109959"/>
                    <a:pt x="98575" y="120686"/>
                    <a:pt x="127004" y="126050"/>
                  </a:cubicBezTo>
                  <a:cubicBezTo>
                    <a:pt x="128613" y="126586"/>
                    <a:pt x="130222" y="126586"/>
                    <a:pt x="131831" y="126586"/>
                  </a:cubicBezTo>
                  <a:cubicBezTo>
                    <a:pt x="133977" y="126586"/>
                    <a:pt x="136122" y="125514"/>
                    <a:pt x="137731" y="124977"/>
                  </a:cubicBezTo>
                  <a:cubicBezTo>
                    <a:pt x="143095" y="123368"/>
                    <a:pt x="149532" y="120686"/>
                    <a:pt x="155432" y="118004"/>
                  </a:cubicBezTo>
                  <a:close/>
                </a:path>
              </a:pathLst>
            </a:custGeom>
            <a:solidFill>
              <a:srgbClr val="CF9E76"/>
            </a:solidFill>
            <a:ln w="5348" cap="flat">
              <a:noFill/>
              <a:prstDash val="solid"/>
              <a:miter/>
            </a:ln>
          </p:spPr>
          <p:txBody>
            <a:bodyPr rtlCol="0" anchor="ctr"/>
            <a:lstStyle/>
            <a:p>
              <a:endParaRPr lang="en-ID"/>
            </a:p>
          </p:txBody>
        </p:sp>
        <p:sp>
          <p:nvSpPr>
            <p:cNvPr id="549" name="Freeform: Shape 548">
              <a:extLst>
                <a:ext uri="{FF2B5EF4-FFF2-40B4-BE49-F238E27FC236}">
                  <a16:creationId xmlns:a16="http://schemas.microsoft.com/office/drawing/2014/main" id="{5C007D69-F417-47E8-B674-00161AB7F923}"/>
                </a:ext>
              </a:extLst>
            </p:cNvPr>
            <p:cNvSpPr/>
            <p:nvPr/>
          </p:nvSpPr>
          <p:spPr>
            <a:xfrm>
              <a:off x="1258876" y="3156570"/>
              <a:ext cx="175886" cy="809402"/>
            </a:xfrm>
            <a:custGeom>
              <a:avLst/>
              <a:gdLst>
                <a:gd name="connsiteX0" fmla="*/ 175887 w 175886"/>
                <a:gd name="connsiteY0" fmla="*/ 2682 h 809402"/>
                <a:gd name="connsiteX1" fmla="*/ 172132 w 175886"/>
                <a:gd name="connsiteY1" fmla="*/ 6973 h 809402"/>
                <a:gd name="connsiteX2" fmla="*/ 171059 w 175886"/>
                <a:gd name="connsiteY2" fmla="*/ 8582 h 809402"/>
                <a:gd name="connsiteX3" fmla="*/ 166768 w 175886"/>
                <a:gd name="connsiteY3" fmla="*/ 13410 h 809402"/>
                <a:gd name="connsiteX4" fmla="*/ 161941 w 175886"/>
                <a:gd name="connsiteY4" fmla="*/ 19310 h 809402"/>
                <a:gd name="connsiteX5" fmla="*/ 157650 w 175886"/>
                <a:gd name="connsiteY5" fmla="*/ 24674 h 809402"/>
                <a:gd name="connsiteX6" fmla="*/ 157650 w 175886"/>
                <a:gd name="connsiteY6" fmla="*/ 24674 h 809402"/>
                <a:gd name="connsiteX7" fmla="*/ 153359 w 175886"/>
                <a:gd name="connsiteY7" fmla="*/ 30037 h 809402"/>
                <a:gd name="connsiteX8" fmla="*/ 152286 w 175886"/>
                <a:gd name="connsiteY8" fmla="*/ 31110 h 809402"/>
                <a:gd name="connsiteX9" fmla="*/ 149604 w 175886"/>
                <a:gd name="connsiteY9" fmla="*/ 34865 h 809402"/>
                <a:gd name="connsiteX10" fmla="*/ 149604 w 175886"/>
                <a:gd name="connsiteY10" fmla="*/ 35401 h 809402"/>
                <a:gd name="connsiteX11" fmla="*/ 147995 w 175886"/>
                <a:gd name="connsiteY11" fmla="*/ 37547 h 809402"/>
                <a:gd name="connsiteX12" fmla="*/ 145313 w 175886"/>
                <a:gd name="connsiteY12" fmla="*/ 41838 h 809402"/>
                <a:gd name="connsiteX13" fmla="*/ 144776 w 175886"/>
                <a:gd name="connsiteY13" fmla="*/ 42911 h 809402"/>
                <a:gd name="connsiteX14" fmla="*/ 144240 w 175886"/>
                <a:gd name="connsiteY14" fmla="*/ 43447 h 809402"/>
                <a:gd name="connsiteX15" fmla="*/ 141022 w 175886"/>
                <a:gd name="connsiteY15" fmla="*/ 47738 h 809402"/>
                <a:gd name="connsiteX16" fmla="*/ 139949 w 175886"/>
                <a:gd name="connsiteY16" fmla="*/ 49347 h 809402"/>
                <a:gd name="connsiteX17" fmla="*/ 139413 w 175886"/>
                <a:gd name="connsiteY17" fmla="*/ 49884 h 809402"/>
                <a:gd name="connsiteX18" fmla="*/ 136731 w 175886"/>
                <a:gd name="connsiteY18" fmla="*/ 54711 h 809402"/>
                <a:gd name="connsiteX19" fmla="*/ 132976 w 175886"/>
                <a:gd name="connsiteY19" fmla="*/ 61148 h 809402"/>
                <a:gd name="connsiteX20" fmla="*/ 132976 w 175886"/>
                <a:gd name="connsiteY20" fmla="*/ 61148 h 809402"/>
                <a:gd name="connsiteX21" fmla="*/ 129221 w 175886"/>
                <a:gd name="connsiteY21" fmla="*/ 67584 h 809402"/>
                <a:gd name="connsiteX22" fmla="*/ 125467 w 175886"/>
                <a:gd name="connsiteY22" fmla="*/ 74021 h 809402"/>
                <a:gd name="connsiteX23" fmla="*/ 122248 w 175886"/>
                <a:gd name="connsiteY23" fmla="*/ 79921 h 809402"/>
                <a:gd name="connsiteX24" fmla="*/ 121176 w 175886"/>
                <a:gd name="connsiteY24" fmla="*/ 82067 h 809402"/>
                <a:gd name="connsiteX25" fmla="*/ 119030 w 175886"/>
                <a:gd name="connsiteY25" fmla="*/ 86358 h 809402"/>
                <a:gd name="connsiteX26" fmla="*/ 116884 w 175886"/>
                <a:gd name="connsiteY26" fmla="*/ 90112 h 809402"/>
                <a:gd name="connsiteX27" fmla="*/ 113130 w 175886"/>
                <a:gd name="connsiteY27" fmla="*/ 98158 h 809402"/>
                <a:gd name="connsiteX28" fmla="*/ 111521 w 175886"/>
                <a:gd name="connsiteY28" fmla="*/ 101913 h 809402"/>
                <a:gd name="connsiteX29" fmla="*/ 109375 w 175886"/>
                <a:gd name="connsiteY29" fmla="*/ 106740 h 809402"/>
                <a:gd name="connsiteX30" fmla="*/ 107230 w 175886"/>
                <a:gd name="connsiteY30" fmla="*/ 112104 h 809402"/>
                <a:gd name="connsiteX31" fmla="*/ 105620 w 175886"/>
                <a:gd name="connsiteY31" fmla="*/ 115859 h 809402"/>
                <a:gd name="connsiteX32" fmla="*/ 101866 w 175886"/>
                <a:gd name="connsiteY32" fmla="*/ 127123 h 809402"/>
                <a:gd name="connsiteX33" fmla="*/ 100793 w 175886"/>
                <a:gd name="connsiteY33" fmla="*/ 130877 h 809402"/>
                <a:gd name="connsiteX34" fmla="*/ 100793 w 175886"/>
                <a:gd name="connsiteY34" fmla="*/ 131414 h 809402"/>
                <a:gd name="connsiteX35" fmla="*/ 99720 w 175886"/>
                <a:gd name="connsiteY35" fmla="*/ 134096 h 809402"/>
                <a:gd name="connsiteX36" fmla="*/ 98647 w 175886"/>
                <a:gd name="connsiteY36" fmla="*/ 138387 h 809402"/>
                <a:gd name="connsiteX37" fmla="*/ 97038 w 175886"/>
                <a:gd name="connsiteY37" fmla="*/ 143214 h 809402"/>
                <a:gd name="connsiteX38" fmla="*/ 95965 w 175886"/>
                <a:gd name="connsiteY38" fmla="*/ 146433 h 809402"/>
                <a:gd name="connsiteX39" fmla="*/ 94893 w 175886"/>
                <a:gd name="connsiteY39" fmla="*/ 150187 h 809402"/>
                <a:gd name="connsiteX40" fmla="*/ 93820 w 175886"/>
                <a:gd name="connsiteY40" fmla="*/ 153942 h 809402"/>
                <a:gd name="connsiteX41" fmla="*/ 93820 w 175886"/>
                <a:gd name="connsiteY41" fmla="*/ 154478 h 809402"/>
                <a:gd name="connsiteX42" fmla="*/ 93284 w 175886"/>
                <a:gd name="connsiteY42" fmla="*/ 156624 h 809402"/>
                <a:gd name="connsiteX43" fmla="*/ 93284 w 175886"/>
                <a:gd name="connsiteY43" fmla="*/ 156624 h 809402"/>
                <a:gd name="connsiteX44" fmla="*/ 92211 w 175886"/>
                <a:gd name="connsiteY44" fmla="*/ 160379 h 809402"/>
                <a:gd name="connsiteX45" fmla="*/ 91674 w 175886"/>
                <a:gd name="connsiteY45" fmla="*/ 161988 h 809402"/>
                <a:gd name="connsiteX46" fmla="*/ 91674 w 175886"/>
                <a:gd name="connsiteY46" fmla="*/ 162524 h 809402"/>
                <a:gd name="connsiteX47" fmla="*/ 90602 w 175886"/>
                <a:gd name="connsiteY47" fmla="*/ 166815 h 809402"/>
                <a:gd name="connsiteX48" fmla="*/ 90602 w 175886"/>
                <a:gd name="connsiteY48" fmla="*/ 167351 h 809402"/>
                <a:gd name="connsiteX49" fmla="*/ 90602 w 175886"/>
                <a:gd name="connsiteY49" fmla="*/ 167351 h 809402"/>
                <a:gd name="connsiteX50" fmla="*/ 89529 w 175886"/>
                <a:gd name="connsiteY50" fmla="*/ 171643 h 809402"/>
                <a:gd name="connsiteX51" fmla="*/ 88993 w 175886"/>
                <a:gd name="connsiteY51" fmla="*/ 175397 h 809402"/>
                <a:gd name="connsiteX52" fmla="*/ 87383 w 175886"/>
                <a:gd name="connsiteY52" fmla="*/ 185589 h 809402"/>
                <a:gd name="connsiteX53" fmla="*/ 86311 w 175886"/>
                <a:gd name="connsiteY53" fmla="*/ 191489 h 809402"/>
                <a:gd name="connsiteX54" fmla="*/ 85238 w 175886"/>
                <a:gd name="connsiteY54" fmla="*/ 198462 h 809402"/>
                <a:gd name="connsiteX55" fmla="*/ 84701 w 175886"/>
                <a:gd name="connsiteY55" fmla="*/ 202216 h 809402"/>
                <a:gd name="connsiteX56" fmla="*/ 84701 w 175886"/>
                <a:gd name="connsiteY56" fmla="*/ 202753 h 809402"/>
                <a:gd name="connsiteX57" fmla="*/ 84165 w 175886"/>
                <a:gd name="connsiteY57" fmla="*/ 207044 h 809402"/>
                <a:gd name="connsiteX58" fmla="*/ 83629 w 175886"/>
                <a:gd name="connsiteY58" fmla="*/ 215626 h 809402"/>
                <a:gd name="connsiteX59" fmla="*/ 101866 w 175886"/>
                <a:gd name="connsiteY59" fmla="*/ 319684 h 809402"/>
                <a:gd name="connsiteX60" fmla="*/ 43936 w 175886"/>
                <a:gd name="connsiteY60" fmla="*/ 457535 h 809402"/>
                <a:gd name="connsiteX61" fmla="*/ 61637 w 175886"/>
                <a:gd name="connsiteY61" fmla="*/ 579294 h 809402"/>
                <a:gd name="connsiteX62" fmla="*/ 73437 w 175886"/>
                <a:gd name="connsiteY62" fmla="*/ 593776 h 809402"/>
                <a:gd name="connsiteX63" fmla="*/ 90065 w 175886"/>
                <a:gd name="connsiteY63" fmla="*/ 592703 h 809402"/>
                <a:gd name="connsiteX64" fmla="*/ 100793 w 175886"/>
                <a:gd name="connsiteY64" fmla="*/ 597531 h 809402"/>
                <a:gd name="connsiteX65" fmla="*/ 97038 w 175886"/>
                <a:gd name="connsiteY65" fmla="*/ 609331 h 809402"/>
                <a:gd name="connsiteX66" fmla="*/ 92747 w 175886"/>
                <a:gd name="connsiteY66" fmla="*/ 622741 h 809402"/>
                <a:gd name="connsiteX67" fmla="*/ 90602 w 175886"/>
                <a:gd name="connsiteY67" fmla="*/ 630250 h 809402"/>
                <a:gd name="connsiteX68" fmla="*/ 79874 w 175886"/>
                <a:gd name="connsiteY68" fmla="*/ 666188 h 809402"/>
                <a:gd name="connsiteX69" fmla="*/ 79338 w 175886"/>
                <a:gd name="connsiteY69" fmla="*/ 668334 h 809402"/>
                <a:gd name="connsiteX70" fmla="*/ 78801 w 175886"/>
                <a:gd name="connsiteY70" fmla="*/ 669943 h 809402"/>
                <a:gd name="connsiteX71" fmla="*/ 78265 w 175886"/>
                <a:gd name="connsiteY71" fmla="*/ 672088 h 809402"/>
                <a:gd name="connsiteX72" fmla="*/ 79874 w 175886"/>
                <a:gd name="connsiteY72" fmla="*/ 672625 h 809402"/>
                <a:gd name="connsiteX73" fmla="*/ 79874 w 175886"/>
                <a:gd name="connsiteY73" fmla="*/ 683352 h 809402"/>
                <a:gd name="connsiteX74" fmla="*/ 78801 w 175886"/>
                <a:gd name="connsiteY74" fmla="*/ 689252 h 809402"/>
                <a:gd name="connsiteX75" fmla="*/ 74510 w 175886"/>
                <a:gd name="connsiteY75" fmla="*/ 696225 h 809402"/>
                <a:gd name="connsiteX76" fmla="*/ 72365 w 175886"/>
                <a:gd name="connsiteY76" fmla="*/ 698371 h 809402"/>
                <a:gd name="connsiteX77" fmla="*/ 71292 w 175886"/>
                <a:gd name="connsiteY77" fmla="*/ 699444 h 809402"/>
                <a:gd name="connsiteX78" fmla="*/ 70219 w 175886"/>
                <a:gd name="connsiteY78" fmla="*/ 700517 h 809402"/>
                <a:gd name="connsiteX79" fmla="*/ 69146 w 175886"/>
                <a:gd name="connsiteY79" fmla="*/ 702126 h 809402"/>
                <a:gd name="connsiteX80" fmla="*/ 69146 w 175886"/>
                <a:gd name="connsiteY80" fmla="*/ 702126 h 809402"/>
                <a:gd name="connsiteX81" fmla="*/ 67537 w 175886"/>
                <a:gd name="connsiteY81" fmla="*/ 704271 h 809402"/>
                <a:gd name="connsiteX82" fmla="*/ 64855 w 175886"/>
                <a:gd name="connsiteY82" fmla="*/ 708026 h 809402"/>
                <a:gd name="connsiteX83" fmla="*/ 61101 w 175886"/>
                <a:gd name="connsiteY83" fmla="*/ 720363 h 809402"/>
                <a:gd name="connsiteX84" fmla="*/ 61101 w 175886"/>
                <a:gd name="connsiteY84" fmla="*/ 720363 h 809402"/>
                <a:gd name="connsiteX85" fmla="*/ 60028 w 175886"/>
                <a:gd name="connsiteY85" fmla="*/ 728945 h 809402"/>
                <a:gd name="connsiteX86" fmla="*/ 45545 w 175886"/>
                <a:gd name="connsiteY86" fmla="*/ 806720 h 809402"/>
                <a:gd name="connsiteX87" fmla="*/ 45009 w 175886"/>
                <a:gd name="connsiteY87" fmla="*/ 808866 h 809402"/>
                <a:gd name="connsiteX88" fmla="*/ 41254 w 175886"/>
                <a:gd name="connsiteY88" fmla="*/ 809402 h 809402"/>
                <a:gd name="connsiteX89" fmla="*/ 47691 w 175886"/>
                <a:gd name="connsiteY89" fmla="*/ 771319 h 809402"/>
                <a:gd name="connsiteX90" fmla="*/ 49300 w 175886"/>
                <a:gd name="connsiteY90" fmla="*/ 718754 h 809402"/>
                <a:gd name="connsiteX91" fmla="*/ 68074 w 175886"/>
                <a:gd name="connsiteY91" fmla="*/ 640442 h 809402"/>
                <a:gd name="connsiteX92" fmla="*/ 5853 w 175886"/>
                <a:gd name="connsiteY92" fmla="*/ 546038 h 809402"/>
                <a:gd name="connsiteX93" fmla="*/ 18726 w 175886"/>
                <a:gd name="connsiteY93" fmla="*/ 412479 h 809402"/>
                <a:gd name="connsiteX94" fmla="*/ 45009 w 175886"/>
                <a:gd name="connsiteY94" fmla="*/ 343285 h 809402"/>
                <a:gd name="connsiteX95" fmla="*/ 46082 w 175886"/>
                <a:gd name="connsiteY95" fmla="*/ 341676 h 809402"/>
                <a:gd name="connsiteX96" fmla="*/ 62710 w 175886"/>
                <a:gd name="connsiteY96" fmla="*/ 283210 h 809402"/>
                <a:gd name="connsiteX97" fmla="*/ 70755 w 175886"/>
                <a:gd name="connsiteY97" fmla="*/ 203826 h 809402"/>
                <a:gd name="connsiteX98" fmla="*/ 93284 w 175886"/>
                <a:gd name="connsiteY98" fmla="*/ 109422 h 809402"/>
                <a:gd name="connsiteX99" fmla="*/ 173205 w 175886"/>
                <a:gd name="connsiteY99" fmla="*/ 0 h 809402"/>
                <a:gd name="connsiteX100" fmla="*/ 175887 w 175886"/>
                <a:gd name="connsiteY100" fmla="*/ 2682 h 80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75886" h="809402">
                  <a:moveTo>
                    <a:pt x="175887" y="2682"/>
                  </a:moveTo>
                  <a:cubicBezTo>
                    <a:pt x="174814" y="4291"/>
                    <a:pt x="173205" y="5364"/>
                    <a:pt x="172132" y="6973"/>
                  </a:cubicBezTo>
                  <a:cubicBezTo>
                    <a:pt x="171596" y="7509"/>
                    <a:pt x="171059" y="8046"/>
                    <a:pt x="171059" y="8582"/>
                  </a:cubicBezTo>
                  <a:cubicBezTo>
                    <a:pt x="169450" y="10191"/>
                    <a:pt x="168377" y="11800"/>
                    <a:pt x="166768" y="13410"/>
                  </a:cubicBezTo>
                  <a:cubicBezTo>
                    <a:pt x="165159" y="15555"/>
                    <a:pt x="163550" y="17164"/>
                    <a:pt x="161941" y="19310"/>
                  </a:cubicBezTo>
                  <a:cubicBezTo>
                    <a:pt x="160331" y="20919"/>
                    <a:pt x="159259" y="23064"/>
                    <a:pt x="157650" y="24674"/>
                  </a:cubicBezTo>
                  <a:cubicBezTo>
                    <a:pt x="157650" y="24674"/>
                    <a:pt x="157650" y="24674"/>
                    <a:pt x="157650" y="24674"/>
                  </a:cubicBezTo>
                  <a:cubicBezTo>
                    <a:pt x="156040" y="26283"/>
                    <a:pt x="154968" y="28428"/>
                    <a:pt x="153359" y="30037"/>
                  </a:cubicBezTo>
                  <a:cubicBezTo>
                    <a:pt x="152822" y="30574"/>
                    <a:pt x="152822" y="31110"/>
                    <a:pt x="152286" y="31110"/>
                  </a:cubicBezTo>
                  <a:cubicBezTo>
                    <a:pt x="151213" y="32183"/>
                    <a:pt x="150677" y="33792"/>
                    <a:pt x="149604" y="34865"/>
                  </a:cubicBezTo>
                  <a:cubicBezTo>
                    <a:pt x="149604" y="34865"/>
                    <a:pt x="149604" y="34865"/>
                    <a:pt x="149604" y="35401"/>
                  </a:cubicBezTo>
                  <a:cubicBezTo>
                    <a:pt x="149067" y="35938"/>
                    <a:pt x="148531" y="36474"/>
                    <a:pt x="147995" y="37547"/>
                  </a:cubicBezTo>
                  <a:cubicBezTo>
                    <a:pt x="146922" y="39156"/>
                    <a:pt x="145849" y="40229"/>
                    <a:pt x="145313" y="41838"/>
                  </a:cubicBezTo>
                  <a:cubicBezTo>
                    <a:pt x="145313" y="42374"/>
                    <a:pt x="144776" y="42374"/>
                    <a:pt x="144776" y="42911"/>
                  </a:cubicBezTo>
                  <a:cubicBezTo>
                    <a:pt x="144776" y="42911"/>
                    <a:pt x="144240" y="43447"/>
                    <a:pt x="144240" y="43447"/>
                  </a:cubicBezTo>
                  <a:cubicBezTo>
                    <a:pt x="143167" y="45056"/>
                    <a:pt x="142094" y="46665"/>
                    <a:pt x="141022" y="47738"/>
                  </a:cubicBezTo>
                  <a:cubicBezTo>
                    <a:pt x="140485" y="48274"/>
                    <a:pt x="140485" y="48811"/>
                    <a:pt x="139949" y="49347"/>
                  </a:cubicBezTo>
                  <a:cubicBezTo>
                    <a:pt x="139949" y="49347"/>
                    <a:pt x="139413" y="49884"/>
                    <a:pt x="139413" y="49884"/>
                  </a:cubicBezTo>
                  <a:cubicBezTo>
                    <a:pt x="138340" y="51493"/>
                    <a:pt x="137267" y="53102"/>
                    <a:pt x="136731" y="54711"/>
                  </a:cubicBezTo>
                  <a:cubicBezTo>
                    <a:pt x="135658" y="56857"/>
                    <a:pt x="134049" y="59002"/>
                    <a:pt x="132976" y="61148"/>
                  </a:cubicBezTo>
                  <a:cubicBezTo>
                    <a:pt x="132976" y="61148"/>
                    <a:pt x="132976" y="61148"/>
                    <a:pt x="132976" y="61148"/>
                  </a:cubicBezTo>
                  <a:cubicBezTo>
                    <a:pt x="131903" y="63293"/>
                    <a:pt x="130294" y="65439"/>
                    <a:pt x="129221" y="67584"/>
                  </a:cubicBezTo>
                  <a:cubicBezTo>
                    <a:pt x="128148" y="69730"/>
                    <a:pt x="126539" y="71875"/>
                    <a:pt x="125467" y="74021"/>
                  </a:cubicBezTo>
                  <a:cubicBezTo>
                    <a:pt x="124394" y="76166"/>
                    <a:pt x="123321" y="77776"/>
                    <a:pt x="122248" y="79921"/>
                  </a:cubicBezTo>
                  <a:cubicBezTo>
                    <a:pt x="121712" y="80457"/>
                    <a:pt x="121712" y="80994"/>
                    <a:pt x="121176" y="82067"/>
                  </a:cubicBezTo>
                  <a:cubicBezTo>
                    <a:pt x="120639" y="83676"/>
                    <a:pt x="119566" y="84748"/>
                    <a:pt x="119030" y="86358"/>
                  </a:cubicBezTo>
                  <a:cubicBezTo>
                    <a:pt x="118494" y="87430"/>
                    <a:pt x="117957" y="89040"/>
                    <a:pt x="116884" y="90112"/>
                  </a:cubicBezTo>
                  <a:cubicBezTo>
                    <a:pt x="115812" y="92794"/>
                    <a:pt x="114203" y="95476"/>
                    <a:pt x="113130" y="98158"/>
                  </a:cubicBezTo>
                  <a:cubicBezTo>
                    <a:pt x="112593" y="99231"/>
                    <a:pt x="112057" y="100840"/>
                    <a:pt x="111521" y="101913"/>
                  </a:cubicBezTo>
                  <a:cubicBezTo>
                    <a:pt x="110984" y="103522"/>
                    <a:pt x="110448" y="105131"/>
                    <a:pt x="109375" y="106740"/>
                  </a:cubicBezTo>
                  <a:cubicBezTo>
                    <a:pt x="108839" y="108349"/>
                    <a:pt x="107766" y="109959"/>
                    <a:pt x="107230" y="112104"/>
                  </a:cubicBezTo>
                  <a:cubicBezTo>
                    <a:pt x="106693" y="113177"/>
                    <a:pt x="106157" y="114786"/>
                    <a:pt x="105620" y="115859"/>
                  </a:cubicBezTo>
                  <a:cubicBezTo>
                    <a:pt x="104011" y="119613"/>
                    <a:pt x="102938" y="123368"/>
                    <a:pt x="101866" y="127123"/>
                  </a:cubicBezTo>
                  <a:cubicBezTo>
                    <a:pt x="101329" y="128196"/>
                    <a:pt x="101329" y="129268"/>
                    <a:pt x="100793" y="130877"/>
                  </a:cubicBezTo>
                  <a:cubicBezTo>
                    <a:pt x="100793" y="130877"/>
                    <a:pt x="100793" y="131414"/>
                    <a:pt x="100793" y="131414"/>
                  </a:cubicBezTo>
                  <a:cubicBezTo>
                    <a:pt x="100257" y="132487"/>
                    <a:pt x="100257" y="133023"/>
                    <a:pt x="99720" y="134096"/>
                  </a:cubicBezTo>
                  <a:cubicBezTo>
                    <a:pt x="99184" y="135705"/>
                    <a:pt x="98647" y="136778"/>
                    <a:pt x="98647" y="138387"/>
                  </a:cubicBezTo>
                  <a:cubicBezTo>
                    <a:pt x="98111" y="139996"/>
                    <a:pt x="97575" y="141605"/>
                    <a:pt x="97038" y="143214"/>
                  </a:cubicBezTo>
                  <a:cubicBezTo>
                    <a:pt x="96502" y="144287"/>
                    <a:pt x="96502" y="145360"/>
                    <a:pt x="95965" y="146433"/>
                  </a:cubicBezTo>
                  <a:cubicBezTo>
                    <a:pt x="95429" y="147505"/>
                    <a:pt x="95429" y="149114"/>
                    <a:pt x="94893" y="150187"/>
                  </a:cubicBezTo>
                  <a:cubicBezTo>
                    <a:pt x="94356" y="151260"/>
                    <a:pt x="94356" y="152869"/>
                    <a:pt x="93820" y="153942"/>
                  </a:cubicBezTo>
                  <a:cubicBezTo>
                    <a:pt x="93820" y="153942"/>
                    <a:pt x="93820" y="154478"/>
                    <a:pt x="93820" y="154478"/>
                  </a:cubicBezTo>
                  <a:cubicBezTo>
                    <a:pt x="93820" y="155015"/>
                    <a:pt x="93284" y="155551"/>
                    <a:pt x="93284" y="156624"/>
                  </a:cubicBezTo>
                  <a:cubicBezTo>
                    <a:pt x="93284" y="156624"/>
                    <a:pt x="93284" y="156624"/>
                    <a:pt x="93284" y="156624"/>
                  </a:cubicBezTo>
                  <a:cubicBezTo>
                    <a:pt x="92747" y="157697"/>
                    <a:pt x="92747" y="159306"/>
                    <a:pt x="92211" y="160379"/>
                  </a:cubicBezTo>
                  <a:cubicBezTo>
                    <a:pt x="92211" y="160915"/>
                    <a:pt x="92211" y="161451"/>
                    <a:pt x="91674" y="161988"/>
                  </a:cubicBezTo>
                  <a:cubicBezTo>
                    <a:pt x="91674" y="161988"/>
                    <a:pt x="91674" y="162524"/>
                    <a:pt x="91674" y="162524"/>
                  </a:cubicBezTo>
                  <a:cubicBezTo>
                    <a:pt x="91138" y="164133"/>
                    <a:pt x="91138" y="165206"/>
                    <a:pt x="90602" y="166815"/>
                  </a:cubicBezTo>
                  <a:cubicBezTo>
                    <a:pt x="90602" y="166815"/>
                    <a:pt x="90602" y="166815"/>
                    <a:pt x="90602" y="167351"/>
                  </a:cubicBezTo>
                  <a:lnTo>
                    <a:pt x="90602" y="167351"/>
                  </a:lnTo>
                  <a:cubicBezTo>
                    <a:pt x="90065" y="168961"/>
                    <a:pt x="90065" y="170570"/>
                    <a:pt x="89529" y="171643"/>
                  </a:cubicBezTo>
                  <a:cubicBezTo>
                    <a:pt x="89529" y="172715"/>
                    <a:pt x="88993" y="173788"/>
                    <a:pt x="88993" y="175397"/>
                  </a:cubicBezTo>
                  <a:cubicBezTo>
                    <a:pt x="88456" y="178616"/>
                    <a:pt x="87920" y="182370"/>
                    <a:pt x="87383" y="185589"/>
                  </a:cubicBezTo>
                  <a:cubicBezTo>
                    <a:pt x="86847" y="187734"/>
                    <a:pt x="86847" y="189880"/>
                    <a:pt x="86311" y="191489"/>
                  </a:cubicBezTo>
                  <a:cubicBezTo>
                    <a:pt x="85774" y="193634"/>
                    <a:pt x="85774" y="196316"/>
                    <a:pt x="85238" y="198462"/>
                  </a:cubicBezTo>
                  <a:cubicBezTo>
                    <a:pt x="85238" y="199534"/>
                    <a:pt x="84701" y="201144"/>
                    <a:pt x="84701" y="202216"/>
                  </a:cubicBezTo>
                  <a:cubicBezTo>
                    <a:pt x="84701" y="202216"/>
                    <a:pt x="84701" y="202753"/>
                    <a:pt x="84701" y="202753"/>
                  </a:cubicBezTo>
                  <a:cubicBezTo>
                    <a:pt x="84701" y="204362"/>
                    <a:pt x="84165" y="205435"/>
                    <a:pt x="84165" y="207044"/>
                  </a:cubicBezTo>
                  <a:cubicBezTo>
                    <a:pt x="84165" y="209726"/>
                    <a:pt x="83629" y="212944"/>
                    <a:pt x="83629" y="215626"/>
                  </a:cubicBezTo>
                  <a:cubicBezTo>
                    <a:pt x="81483" y="251564"/>
                    <a:pt x="85238" y="288574"/>
                    <a:pt x="101866" y="319684"/>
                  </a:cubicBezTo>
                  <a:cubicBezTo>
                    <a:pt x="75583" y="362059"/>
                    <a:pt x="50909" y="408188"/>
                    <a:pt x="43936" y="457535"/>
                  </a:cubicBezTo>
                  <a:cubicBezTo>
                    <a:pt x="38036" y="498300"/>
                    <a:pt x="46618" y="540674"/>
                    <a:pt x="61637" y="579294"/>
                  </a:cubicBezTo>
                  <a:cubicBezTo>
                    <a:pt x="63782" y="585194"/>
                    <a:pt x="67537" y="592167"/>
                    <a:pt x="73437" y="593776"/>
                  </a:cubicBezTo>
                  <a:cubicBezTo>
                    <a:pt x="78801" y="595385"/>
                    <a:pt x="84165" y="593240"/>
                    <a:pt x="90065" y="592703"/>
                  </a:cubicBezTo>
                  <a:cubicBezTo>
                    <a:pt x="94356" y="592167"/>
                    <a:pt x="98647" y="594313"/>
                    <a:pt x="100793" y="597531"/>
                  </a:cubicBezTo>
                  <a:cubicBezTo>
                    <a:pt x="99720" y="601286"/>
                    <a:pt x="98111" y="605577"/>
                    <a:pt x="97038" y="609331"/>
                  </a:cubicBezTo>
                  <a:cubicBezTo>
                    <a:pt x="95429" y="613622"/>
                    <a:pt x="94356" y="618450"/>
                    <a:pt x="92747" y="622741"/>
                  </a:cubicBezTo>
                  <a:cubicBezTo>
                    <a:pt x="92211" y="625423"/>
                    <a:pt x="91138" y="627568"/>
                    <a:pt x="90602" y="630250"/>
                  </a:cubicBezTo>
                  <a:cubicBezTo>
                    <a:pt x="85774" y="642051"/>
                    <a:pt x="80947" y="654388"/>
                    <a:pt x="79874" y="666188"/>
                  </a:cubicBezTo>
                  <a:cubicBezTo>
                    <a:pt x="79874" y="666724"/>
                    <a:pt x="79338" y="667797"/>
                    <a:pt x="79338" y="668334"/>
                  </a:cubicBezTo>
                  <a:cubicBezTo>
                    <a:pt x="79338" y="668870"/>
                    <a:pt x="78801" y="669406"/>
                    <a:pt x="78801" y="669943"/>
                  </a:cubicBezTo>
                  <a:cubicBezTo>
                    <a:pt x="78801" y="670479"/>
                    <a:pt x="78265" y="671552"/>
                    <a:pt x="78265" y="672088"/>
                  </a:cubicBezTo>
                  <a:cubicBezTo>
                    <a:pt x="78801" y="672088"/>
                    <a:pt x="79338" y="672625"/>
                    <a:pt x="79874" y="672625"/>
                  </a:cubicBezTo>
                  <a:cubicBezTo>
                    <a:pt x="79874" y="676379"/>
                    <a:pt x="80410" y="680134"/>
                    <a:pt x="79874" y="683352"/>
                  </a:cubicBezTo>
                  <a:cubicBezTo>
                    <a:pt x="79874" y="685498"/>
                    <a:pt x="79338" y="687107"/>
                    <a:pt x="78801" y="689252"/>
                  </a:cubicBezTo>
                  <a:cubicBezTo>
                    <a:pt x="77728" y="691934"/>
                    <a:pt x="76119" y="694080"/>
                    <a:pt x="74510" y="696225"/>
                  </a:cubicBezTo>
                  <a:cubicBezTo>
                    <a:pt x="73974" y="696762"/>
                    <a:pt x="73437" y="697835"/>
                    <a:pt x="72365" y="698371"/>
                  </a:cubicBezTo>
                  <a:cubicBezTo>
                    <a:pt x="72365" y="698907"/>
                    <a:pt x="71828" y="698907"/>
                    <a:pt x="71292" y="699444"/>
                  </a:cubicBezTo>
                  <a:cubicBezTo>
                    <a:pt x="70755" y="699980"/>
                    <a:pt x="70755" y="699980"/>
                    <a:pt x="70219" y="700517"/>
                  </a:cubicBezTo>
                  <a:cubicBezTo>
                    <a:pt x="69683" y="701053"/>
                    <a:pt x="69146" y="701589"/>
                    <a:pt x="69146" y="702126"/>
                  </a:cubicBezTo>
                  <a:cubicBezTo>
                    <a:pt x="69146" y="702126"/>
                    <a:pt x="69146" y="702126"/>
                    <a:pt x="69146" y="702126"/>
                  </a:cubicBezTo>
                  <a:cubicBezTo>
                    <a:pt x="68610" y="702662"/>
                    <a:pt x="68074" y="703735"/>
                    <a:pt x="67537" y="704271"/>
                  </a:cubicBezTo>
                  <a:cubicBezTo>
                    <a:pt x="66464" y="705344"/>
                    <a:pt x="65928" y="706417"/>
                    <a:pt x="64855" y="708026"/>
                  </a:cubicBezTo>
                  <a:cubicBezTo>
                    <a:pt x="62710" y="711780"/>
                    <a:pt x="61637" y="716072"/>
                    <a:pt x="61101" y="720363"/>
                  </a:cubicBezTo>
                  <a:cubicBezTo>
                    <a:pt x="61101" y="720363"/>
                    <a:pt x="61101" y="720363"/>
                    <a:pt x="61101" y="720363"/>
                  </a:cubicBezTo>
                  <a:cubicBezTo>
                    <a:pt x="60564" y="723045"/>
                    <a:pt x="60564" y="726263"/>
                    <a:pt x="60028" y="728945"/>
                  </a:cubicBezTo>
                  <a:cubicBezTo>
                    <a:pt x="57346" y="755228"/>
                    <a:pt x="52518" y="781510"/>
                    <a:pt x="45545" y="806720"/>
                  </a:cubicBezTo>
                  <a:cubicBezTo>
                    <a:pt x="45545" y="807257"/>
                    <a:pt x="45009" y="807793"/>
                    <a:pt x="45009" y="808866"/>
                  </a:cubicBezTo>
                  <a:cubicBezTo>
                    <a:pt x="43936" y="808866"/>
                    <a:pt x="42327" y="809402"/>
                    <a:pt x="41254" y="809402"/>
                  </a:cubicBezTo>
                  <a:cubicBezTo>
                    <a:pt x="44473" y="797066"/>
                    <a:pt x="46618" y="784192"/>
                    <a:pt x="47691" y="771319"/>
                  </a:cubicBezTo>
                  <a:cubicBezTo>
                    <a:pt x="48764" y="753618"/>
                    <a:pt x="47691" y="736454"/>
                    <a:pt x="49300" y="718754"/>
                  </a:cubicBezTo>
                  <a:cubicBezTo>
                    <a:pt x="51446" y="691934"/>
                    <a:pt x="60028" y="665652"/>
                    <a:pt x="68074" y="640442"/>
                  </a:cubicBezTo>
                  <a:cubicBezTo>
                    <a:pt x="42864" y="612013"/>
                    <a:pt x="16581" y="582512"/>
                    <a:pt x="5853" y="546038"/>
                  </a:cubicBezTo>
                  <a:cubicBezTo>
                    <a:pt x="-7020" y="502591"/>
                    <a:pt x="3171" y="455389"/>
                    <a:pt x="18726" y="412479"/>
                  </a:cubicBezTo>
                  <a:cubicBezTo>
                    <a:pt x="19263" y="411406"/>
                    <a:pt x="23554" y="385660"/>
                    <a:pt x="45009" y="343285"/>
                  </a:cubicBezTo>
                  <a:cubicBezTo>
                    <a:pt x="45545" y="342749"/>
                    <a:pt x="45545" y="342212"/>
                    <a:pt x="46082" y="341676"/>
                  </a:cubicBezTo>
                  <a:cubicBezTo>
                    <a:pt x="53055" y="322903"/>
                    <a:pt x="58955" y="303593"/>
                    <a:pt x="62710" y="283210"/>
                  </a:cubicBezTo>
                  <a:cubicBezTo>
                    <a:pt x="67537" y="256928"/>
                    <a:pt x="67537" y="230645"/>
                    <a:pt x="70755" y="203826"/>
                  </a:cubicBezTo>
                  <a:cubicBezTo>
                    <a:pt x="74510" y="171643"/>
                    <a:pt x="82020" y="139460"/>
                    <a:pt x="93284" y="109422"/>
                  </a:cubicBezTo>
                  <a:cubicBezTo>
                    <a:pt x="109375" y="66511"/>
                    <a:pt x="135121" y="24674"/>
                    <a:pt x="173205" y="0"/>
                  </a:cubicBezTo>
                  <a:cubicBezTo>
                    <a:pt x="174277" y="2682"/>
                    <a:pt x="174814" y="2682"/>
                    <a:pt x="175887" y="2682"/>
                  </a:cubicBezTo>
                  <a:close/>
                </a:path>
              </a:pathLst>
            </a:custGeom>
            <a:solidFill>
              <a:srgbClr val="414042"/>
            </a:solidFill>
            <a:ln w="5348" cap="flat">
              <a:noFill/>
              <a:prstDash val="solid"/>
              <a:miter/>
            </a:ln>
          </p:spPr>
          <p:txBody>
            <a:bodyPr rtlCol="0" anchor="ctr"/>
            <a:lstStyle/>
            <a:p>
              <a:endParaRPr lang="en-ID"/>
            </a:p>
          </p:txBody>
        </p:sp>
        <p:sp>
          <p:nvSpPr>
            <p:cNvPr id="550" name="Freeform: Shape 549">
              <a:extLst>
                <a:ext uri="{FF2B5EF4-FFF2-40B4-BE49-F238E27FC236}">
                  <a16:creationId xmlns:a16="http://schemas.microsoft.com/office/drawing/2014/main" id="{20876D45-71D5-496A-886D-5A6B6AF60E9A}"/>
                </a:ext>
              </a:extLst>
            </p:cNvPr>
            <p:cNvSpPr/>
            <p:nvPr/>
          </p:nvSpPr>
          <p:spPr>
            <a:xfrm>
              <a:off x="1341955" y="3323385"/>
              <a:ext cx="123917" cy="448952"/>
            </a:xfrm>
            <a:custGeom>
              <a:avLst/>
              <a:gdLst>
                <a:gd name="connsiteX0" fmla="*/ 123917 w 123917"/>
                <a:gd name="connsiteY0" fmla="*/ 287501 h 448952"/>
                <a:gd name="connsiteX1" fmla="*/ 94416 w 123917"/>
                <a:gd name="connsiteY1" fmla="*/ 292865 h 448952"/>
                <a:gd name="connsiteX2" fmla="*/ 80470 w 123917"/>
                <a:gd name="connsiteY2" fmla="*/ 321830 h 448952"/>
                <a:gd name="connsiteX3" fmla="*/ 49896 w 123917"/>
                <a:gd name="connsiteY3" fmla="*/ 400678 h 448952"/>
                <a:gd name="connsiteX4" fmla="*/ 12349 w 123917"/>
                <a:gd name="connsiteY4" fmla="*/ 448953 h 448952"/>
                <a:gd name="connsiteX5" fmla="*/ 17713 w 123917"/>
                <a:gd name="connsiteY5" fmla="*/ 430716 h 448952"/>
                <a:gd name="connsiteX6" fmla="*/ 58478 w 123917"/>
                <a:gd name="connsiteY6" fmla="*/ 314320 h 448952"/>
                <a:gd name="connsiteX7" fmla="*/ 63306 w 123917"/>
                <a:gd name="connsiteY7" fmla="*/ 296620 h 448952"/>
                <a:gd name="connsiteX8" fmla="*/ 60624 w 123917"/>
                <a:gd name="connsiteY8" fmla="*/ 277846 h 448952"/>
                <a:gd name="connsiteX9" fmla="*/ 18786 w 123917"/>
                <a:gd name="connsiteY9" fmla="*/ 152869 h 448952"/>
                <a:gd name="connsiteX10" fmla="*/ 549 w 123917"/>
                <a:gd name="connsiteY10" fmla="*/ 48811 h 448952"/>
                <a:gd name="connsiteX11" fmla="*/ 6985 w 123917"/>
                <a:gd name="connsiteY11" fmla="*/ 0 h 448952"/>
                <a:gd name="connsiteX12" fmla="*/ 3767 w 123917"/>
                <a:gd name="connsiteY12" fmla="*/ 37010 h 448952"/>
                <a:gd name="connsiteX13" fmla="*/ 10204 w 123917"/>
                <a:gd name="connsiteY13" fmla="*/ 84748 h 448952"/>
                <a:gd name="connsiteX14" fmla="*/ 49896 w 123917"/>
                <a:gd name="connsiteY14" fmla="*/ 172715 h 448952"/>
                <a:gd name="connsiteX15" fmla="*/ 60087 w 123917"/>
                <a:gd name="connsiteY15" fmla="*/ 150187 h 448952"/>
                <a:gd name="connsiteX16" fmla="*/ 78324 w 123917"/>
                <a:gd name="connsiteY16" fmla="*/ 282137 h 448952"/>
                <a:gd name="connsiteX17" fmla="*/ 123917 w 123917"/>
                <a:gd name="connsiteY17" fmla="*/ 287501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917" h="448952">
                  <a:moveTo>
                    <a:pt x="123917" y="287501"/>
                  </a:moveTo>
                  <a:cubicBezTo>
                    <a:pt x="114798" y="281065"/>
                    <a:pt x="101925" y="285356"/>
                    <a:pt x="94416" y="292865"/>
                  </a:cubicBezTo>
                  <a:cubicBezTo>
                    <a:pt x="86907" y="300911"/>
                    <a:pt x="83688" y="311639"/>
                    <a:pt x="80470" y="321830"/>
                  </a:cubicBezTo>
                  <a:cubicBezTo>
                    <a:pt x="72424" y="349185"/>
                    <a:pt x="63306" y="376005"/>
                    <a:pt x="49896" y="400678"/>
                  </a:cubicBezTo>
                  <a:cubicBezTo>
                    <a:pt x="40241" y="418379"/>
                    <a:pt x="27904" y="435543"/>
                    <a:pt x="12349" y="448953"/>
                  </a:cubicBezTo>
                  <a:cubicBezTo>
                    <a:pt x="13958" y="443052"/>
                    <a:pt x="16104" y="437152"/>
                    <a:pt x="17713" y="430716"/>
                  </a:cubicBezTo>
                  <a:cubicBezTo>
                    <a:pt x="30050" y="391560"/>
                    <a:pt x="42923" y="352404"/>
                    <a:pt x="58478" y="314320"/>
                  </a:cubicBezTo>
                  <a:cubicBezTo>
                    <a:pt x="60624" y="308420"/>
                    <a:pt x="63306" y="302520"/>
                    <a:pt x="63306" y="296620"/>
                  </a:cubicBezTo>
                  <a:cubicBezTo>
                    <a:pt x="63842" y="290183"/>
                    <a:pt x="62233" y="284283"/>
                    <a:pt x="60624" y="277846"/>
                  </a:cubicBezTo>
                  <a:cubicBezTo>
                    <a:pt x="49360" y="233863"/>
                    <a:pt x="45069" y="189880"/>
                    <a:pt x="18786" y="152869"/>
                  </a:cubicBezTo>
                  <a:cubicBezTo>
                    <a:pt x="2158" y="121222"/>
                    <a:pt x="-1597" y="84212"/>
                    <a:pt x="549" y="48811"/>
                  </a:cubicBezTo>
                  <a:cubicBezTo>
                    <a:pt x="1622" y="32183"/>
                    <a:pt x="3767" y="16091"/>
                    <a:pt x="6985" y="0"/>
                  </a:cubicBezTo>
                  <a:cubicBezTo>
                    <a:pt x="6985" y="11800"/>
                    <a:pt x="3767" y="27355"/>
                    <a:pt x="3767" y="37010"/>
                  </a:cubicBezTo>
                  <a:cubicBezTo>
                    <a:pt x="4304" y="53102"/>
                    <a:pt x="6449" y="69193"/>
                    <a:pt x="10204" y="84748"/>
                  </a:cubicBezTo>
                  <a:cubicBezTo>
                    <a:pt x="17713" y="116395"/>
                    <a:pt x="31123" y="146433"/>
                    <a:pt x="49896" y="172715"/>
                  </a:cubicBezTo>
                  <a:cubicBezTo>
                    <a:pt x="54187" y="165742"/>
                    <a:pt x="57405" y="158233"/>
                    <a:pt x="60087" y="150187"/>
                  </a:cubicBezTo>
                  <a:cubicBezTo>
                    <a:pt x="54187" y="194707"/>
                    <a:pt x="60087" y="240836"/>
                    <a:pt x="78324" y="282137"/>
                  </a:cubicBezTo>
                  <a:cubicBezTo>
                    <a:pt x="93343" y="276774"/>
                    <a:pt x="111044" y="278383"/>
                    <a:pt x="123917" y="287501"/>
                  </a:cubicBezTo>
                  <a:close/>
                </a:path>
              </a:pathLst>
            </a:custGeom>
            <a:solidFill>
              <a:srgbClr val="414042"/>
            </a:solidFill>
            <a:ln w="5348"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B49C089C-95B1-4E0B-BF20-71B2D0D503F0}"/>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414042"/>
            </a:solidFill>
            <a:ln w="5348" cap="flat">
              <a:noFill/>
              <a:prstDash val="solid"/>
              <a:miter/>
            </a:ln>
          </p:spPr>
          <p:txBody>
            <a:bodyPr rtlCol="0" anchor="ctr"/>
            <a:lstStyle/>
            <a:p>
              <a:endParaRPr lang="en-ID"/>
            </a:p>
          </p:txBody>
        </p:sp>
        <p:sp>
          <p:nvSpPr>
            <p:cNvPr id="552" name="Freeform: Shape 551">
              <a:extLst>
                <a:ext uri="{FF2B5EF4-FFF2-40B4-BE49-F238E27FC236}">
                  <a16:creationId xmlns:a16="http://schemas.microsoft.com/office/drawing/2014/main" id="{54057750-15C8-4BA9-B57B-608F16B204C7}"/>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414042"/>
            </a:solidFill>
            <a:ln w="5348" cap="flat">
              <a:noFill/>
              <a:prstDash val="solid"/>
              <a:miter/>
            </a:ln>
          </p:spPr>
          <p:txBody>
            <a:bodyPr rtlCol="0" anchor="ctr"/>
            <a:lstStyle/>
            <a:p>
              <a:endParaRPr lang="en-ID"/>
            </a:p>
          </p:txBody>
        </p:sp>
        <p:sp>
          <p:nvSpPr>
            <p:cNvPr id="553" name="Freeform: Shape 552">
              <a:extLst>
                <a:ext uri="{FF2B5EF4-FFF2-40B4-BE49-F238E27FC236}">
                  <a16:creationId xmlns:a16="http://schemas.microsoft.com/office/drawing/2014/main" id="{96E67512-7D7F-4AE7-96E6-142019F087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414042"/>
            </a:solidFill>
            <a:ln w="5348"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AF2C70D9-684E-400C-BD9F-CBD7C8124AF4}"/>
                </a:ext>
              </a:extLst>
            </p:cNvPr>
            <p:cNvSpPr/>
            <p:nvPr/>
          </p:nvSpPr>
          <p:spPr>
            <a:xfrm>
              <a:off x="879069" y="3693489"/>
              <a:ext cx="150187" cy="208116"/>
            </a:xfrm>
            <a:custGeom>
              <a:avLst/>
              <a:gdLst>
                <a:gd name="connsiteX0" fmla="*/ 148042 w 150187"/>
                <a:gd name="connsiteY0" fmla="*/ 28428 h 208116"/>
                <a:gd name="connsiteX1" fmla="*/ 145360 w 150187"/>
                <a:gd name="connsiteY1" fmla="*/ 32719 h 208116"/>
                <a:gd name="connsiteX2" fmla="*/ 145360 w 150187"/>
                <a:gd name="connsiteY2" fmla="*/ 32719 h 208116"/>
                <a:gd name="connsiteX3" fmla="*/ 119077 w 150187"/>
                <a:gd name="connsiteY3" fmla="*/ 53638 h 208116"/>
                <a:gd name="connsiteX4" fmla="*/ 43447 w 150187"/>
                <a:gd name="connsiteY4" fmla="*/ 39156 h 208116"/>
                <a:gd name="connsiteX5" fmla="*/ 6973 w 150187"/>
                <a:gd name="connsiteY5" fmla="*/ 208117 h 208116"/>
                <a:gd name="connsiteX6" fmla="*/ 0 w 150187"/>
                <a:gd name="connsiteY6" fmla="*/ 204362 h 208116"/>
                <a:gd name="connsiteX7" fmla="*/ 2146 w 150187"/>
                <a:gd name="connsiteY7" fmla="*/ 188270 h 208116"/>
                <a:gd name="connsiteX8" fmla="*/ 5900 w 150187"/>
                <a:gd name="connsiteY8" fmla="*/ 163060 h 208116"/>
                <a:gd name="connsiteX9" fmla="*/ 8046 w 150187"/>
                <a:gd name="connsiteY9" fmla="*/ 148578 h 208116"/>
                <a:gd name="connsiteX10" fmla="*/ 9655 w 150187"/>
                <a:gd name="connsiteY10" fmla="*/ 137850 h 208116"/>
                <a:gd name="connsiteX11" fmla="*/ 12337 w 150187"/>
                <a:gd name="connsiteY11" fmla="*/ 118541 h 208116"/>
                <a:gd name="connsiteX12" fmla="*/ 13410 w 150187"/>
                <a:gd name="connsiteY12" fmla="*/ 108886 h 208116"/>
                <a:gd name="connsiteX13" fmla="*/ 13946 w 150187"/>
                <a:gd name="connsiteY13" fmla="*/ 105131 h 208116"/>
                <a:gd name="connsiteX14" fmla="*/ 15019 w 150187"/>
                <a:gd name="connsiteY14" fmla="*/ 96013 h 208116"/>
                <a:gd name="connsiteX15" fmla="*/ 16092 w 150187"/>
                <a:gd name="connsiteY15" fmla="*/ 87967 h 208116"/>
                <a:gd name="connsiteX16" fmla="*/ 17701 w 150187"/>
                <a:gd name="connsiteY16" fmla="*/ 73484 h 208116"/>
                <a:gd name="connsiteX17" fmla="*/ 21455 w 150187"/>
                <a:gd name="connsiteY17" fmla="*/ 43983 h 208116"/>
                <a:gd name="connsiteX18" fmla="*/ 21992 w 150187"/>
                <a:gd name="connsiteY18" fmla="*/ 39692 h 208116"/>
                <a:gd name="connsiteX19" fmla="*/ 22528 w 150187"/>
                <a:gd name="connsiteY19" fmla="*/ 36474 h 208116"/>
                <a:gd name="connsiteX20" fmla="*/ 22528 w 150187"/>
                <a:gd name="connsiteY20" fmla="*/ 34865 h 208116"/>
                <a:gd name="connsiteX21" fmla="*/ 23065 w 150187"/>
                <a:gd name="connsiteY21" fmla="*/ 30574 h 208116"/>
                <a:gd name="connsiteX22" fmla="*/ 23065 w 150187"/>
                <a:gd name="connsiteY22" fmla="*/ 30037 h 208116"/>
                <a:gd name="connsiteX23" fmla="*/ 23065 w 150187"/>
                <a:gd name="connsiteY23" fmla="*/ 28428 h 208116"/>
                <a:gd name="connsiteX24" fmla="*/ 24674 w 150187"/>
                <a:gd name="connsiteY24" fmla="*/ 17701 h 208116"/>
                <a:gd name="connsiteX25" fmla="*/ 24674 w 150187"/>
                <a:gd name="connsiteY25" fmla="*/ 17701 h 208116"/>
                <a:gd name="connsiteX26" fmla="*/ 25210 w 150187"/>
                <a:gd name="connsiteY26" fmla="*/ 16091 h 208116"/>
                <a:gd name="connsiteX27" fmla="*/ 26819 w 150187"/>
                <a:gd name="connsiteY27" fmla="*/ 6973 h 208116"/>
                <a:gd name="connsiteX28" fmla="*/ 27892 w 150187"/>
                <a:gd name="connsiteY28" fmla="*/ 1609 h 208116"/>
                <a:gd name="connsiteX29" fmla="*/ 27892 w 150187"/>
                <a:gd name="connsiteY29" fmla="*/ 1073 h 208116"/>
                <a:gd name="connsiteX30" fmla="*/ 27892 w 150187"/>
                <a:gd name="connsiteY30" fmla="*/ 536 h 208116"/>
                <a:gd name="connsiteX31" fmla="*/ 27892 w 150187"/>
                <a:gd name="connsiteY31" fmla="*/ 0 h 208116"/>
                <a:gd name="connsiteX32" fmla="*/ 29501 w 150187"/>
                <a:gd name="connsiteY32" fmla="*/ 536 h 208116"/>
                <a:gd name="connsiteX33" fmla="*/ 31110 w 150187"/>
                <a:gd name="connsiteY33" fmla="*/ 1073 h 208116"/>
                <a:gd name="connsiteX34" fmla="*/ 112641 w 150187"/>
                <a:gd name="connsiteY34" fmla="*/ 22528 h 208116"/>
                <a:gd name="connsiteX35" fmla="*/ 139996 w 150187"/>
                <a:gd name="connsiteY35" fmla="*/ 18773 h 208116"/>
                <a:gd name="connsiteX36" fmla="*/ 141605 w 150187"/>
                <a:gd name="connsiteY36" fmla="*/ 17701 h 208116"/>
                <a:gd name="connsiteX37" fmla="*/ 141605 w 150187"/>
                <a:gd name="connsiteY37" fmla="*/ 17701 h 208116"/>
                <a:gd name="connsiteX38" fmla="*/ 142142 w 150187"/>
                <a:gd name="connsiteY38" fmla="*/ 17701 h 208116"/>
                <a:gd name="connsiteX39" fmla="*/ 142678 w 150187"/>
                <a:gd name="connsiteY39" fmla="*/ 17701 h 208116"/>
                <a:gd name="connsiteX40" fmla="*/ 143751 w 150187"/>
                <a:gd name="connsiteY40" fmla="*/ 17164 h 208116"/>
                <a:gd name="connsiteX41" fmla="*/ 143751 w 150187"/>
                <a:gd name="connsiteY41" fmla="*/ 17164 h 208116"/>
                <a:gd name="connsiteX42" fmla="*/ 143751 w 150187"/>
                <a:gd name="connsiteY42" fmla="*/ 17164 h 208116"/>
                <a:gd name="connsiteX43" fmla="*/ 144287 w 150187"/>
                <a:gd name="connsiteY43" fmla="*/ 17164 h 208116"/>
                <a:gd name="connsiteX44" fmla="*/ 144824 w 150187"/>
                <a:gd name="connsiteY44" fmla="*/ 16628 h 208116"/>
                <a:gd name="connsiteX45" fmla="*/ 145896 w 150187"/>
                <a:gd name="connsiteY45" fmla="*/ 16091 h 208116"/>
                <a:gd name="connsiteX46" fmla="*/ 146433 w 150187"/>
                <a:gd name="connsiteY46" fmla="*/ 15555 h 208116"/>
                <a:gd name="connsiteX47" fmla="*/ 146969 w 150187"/>
                <a:gd name="connsiteY47" fmla="*/ 15019 h 208116"/>
                <a:gd name="connsiteX48" fmla="*/ 146969 w 150187"/>
                <a:gd name="connsiteY48" fmla="*/ 15019 h 208116"/>
                <a:gd name="connsiteX49" fmla="*/ 146969 w 150187"/>
                <a:gd name="connsiteY49" fmla="*/ 15019 h 208116"/>
                <a:gd name="connsiteX50" fmla="*/ 146969 w 150187"/>
                <a:gd name="connsiteY50" fmla="*/ 15019 h 208116"/>
                <a:gd name="connsiteX51" fmla="*/ 147505 w 150187"/>
                <a:gd name="connsiteY51" fmla="*/ 14482 h 208116"/>
                <a:gd name="connsiteX52" fmla="*/ 147505 w 150187"/>
                <a:gd name="connsiteY52" fmla="*/ 14482 h 208116"/>
                <a:gd name="connsiteX53" fmla="*/ 148042 w 150187"/>
                <a:gd name="connsiteY53" fmla="*/ 13410 h 208116"/>
                <a:gd name="connsiteX54" fmla="*/ 148042 w 150187"/>
                <a:gd name="connsiteY54" fmla="*/ 12873 h 208116"/>
                <a:gd name="connsiteX55" fmla="*/ 149651 w 150187"/>
                <a:gd name="connsiteY55" fmla="*/ 11264 h 208116"/>
                <a:gd name="connsiteX56" fmla="*/ 150187 w 150187"/>
                <a:gd name="connsiteY56" fmla="*/ 10728 h 208116"/>
                <a:gd name="connsiteX57" fmla="*/ 148042 w 150187"/>
                <a:gd name="connsiteY57" fmla="*/ 28428 h 20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50187" h="208116">
                  <a:moveTo>
                    <a:pt x="148042" y="28428"/>
                  </a:moveTo>
                  <a:cubicBezTo>
                    <a:pt x="147505" y="30037"/>
                    <a:pt x="146433" y="31647"/>
                    <a:pt x="145360" y="32719"/>
                  </a:cubicBezTo>
                  <a:lnTo>
                    <a:pt x="145360" y="32719"/>
                  </a:lnTo>
                  <a:cubicBezTo>
                    <a:pt x="139460" y="39692"/>
                    <a:pt x="127123" y="50956"/>
                    <a:pt x="119077" y="53638"/>
                  </a:cubicBezTo>
                  <a:cubicBezTo>
                    <a:pt x="94404" y="61684"/>
                    <a:pt x="65975" y="52565"/>
                    <a:pt x="43447" y="39156"/>
                  </a:cubicBezTo>
                  <a:cubicBezTo>
                    <a:pt x="40765" y="60611"/>
                    <a:pt x="21455" y="145896"/>
                    <a:pt x="6973" y="208117"/>
                  </a:cubicBezTo>
                  <a:cubicBezTo>
                    <a:pt x="4827" y="207044"/>
                    <a:pt x="2146" y="205971"/>
                    <a:pt x="0" y="204362"/>
                  </a:cubicBezTo>
                  <a:cubicBezTo>
                    <a:pt x="536" y="198998"/>
                    <a:pt x="1609" y="193634"/>
                    <a:pt x="2146" y="188270"/>
                  </a:cubicBezTo>
                  <a:cubicBezTo>
                    <a:pt x="3218" y="179688"/>
                    <a:pt x="4827" y="171643"/>
                    <a:pt x="5900" y="163060"/>
                  </a:cubicBezTo>
                  <a:cubicBezTo>
                    <a:pt x="6437" y="158233"/>
                    <a:pt x="7509" y="153405"/>
                    <a:pt x="8046" y="148578"/>
                  </a:cubicBezTo>
                  <a:cubicBezTo>
                    <a:pt x="8582" y="144823"/>
                    <a:pt x="9119" y="141605"/>
                    <a:pt x="9655" y="137850"/>
                  </a:cubicBezTo>
                  <a:cubicBezTo>
                    <a:pt x="10728" y="131414"/>
                    <a:pt x="11264" y="124977"/>
                    <a:pt x="12337" y="118541"/>
                  </a:cubicBezTo>
                  <a:cubicBezTo>
                    <a:pt x="12873" y="115322"/>
                    <a:pt x="13410" y="112104"/>
                    <a:pt x="13410" y="108886"/>
                  </a:cubicBezTo>
                  <a:cubicBezTo>
                    <a:pt x="13410" y="107813"/>
                    <a:pt x="13946" y="106204"/>
                    <a:pt x="13946" y="105131"/>
                  </a:cubicBezTo>
                  <a:cubicBezTo>
                    <a:pt x="14482" y="101913"/>
                    <a:pt x="14482" y="99231"/>
                    <a:pt x="15019" y="96013"/>
                  </a:cubicBezTo>
                  <a:cubicBezTo>
                    <a:pt x="15555" y="93331"/>
                    <a:pt x="15555" y="90649"/>
                    <a:pt x="16092" y="87967"/>
                  </a:cubicBezTo>
                  <a:cubicBezTo>
                    <a:pt x="16628" y="83139"/>
                    <a:pt x="17164" y="78312"/>
                    <a:pt x="17701" y="73484"/>
                  </a:cubicBezTo>
                  <a:cubicBezTo>
                    <a:pt x="18773" y="63830"/>
                    <a:pt x="19846" y="53638"/>
                    <a:pt x="21455" y="43983"/>
                  </a:cubicBezTo>
                  <a:cubicBezTo>
                    <a:pt x="21455" y="42374"/>
                    <a:pt x="21992" y="40765"/>
                    <a:pt x="21992" y="39692"/>
                  </a:cubicBezTo>
                  <a:cubicBezTo>
                    <a:pt x="21992" y="38619"/>
                    <a:pt x="22528" y="37547"/>
                    <a:pt x="22528" y="36474"/>
                  </a:cubicBezTo>
                  <a:cubicBezTo>
                    <a:pt x="22528" y="35938"/>
                    <a:pt x="22528" y="35401"/>
                    <a:pt x="22528" y="34865"/>
                  </a:cubicBezTo>
                  <a:cubicBezTo>
                    <a:pt x="22528" y="33256"/>
                    <a:pt x="23065" y="32183"/>
                    <a:pt x="23065" y="30574"/>
                  </a:cubicBezTo>
                  <a:cubicBezTo>
                    <a:pt x="23065" y="30574"/>
                    <a:pt x="23065" y="30037"/>
                    <a:pt x="23065" y="30037"/>
                  </a:cubicBezTo>
                  <a:cubicBezTo>
                    <a:pt x="23065" y="29501"/>
                    <a:pt x="23065" y="28965"/>
                    <a:pt x="23065" y="28428"/>
                  </a:cubicBezTo>
                  <a:cubicBezTo>
                    <a:pt x="23601" y="24673"/>
                    <a:pt x="24137" y="21455"/>
                    <a:pt x="24674" y="17701"/>
                  </a:cubicBezTo>
                  <a:lnTo>
                    <a:pt x="24674" y="17701"/>
                  </a:lnTo>
                  <a:cubicBezTo>
                    <a:pt x="24674" y="17164"/>
                    <a:pt x="24674" y="16628"/>
                    <a:pt x="25210" y="16091"/>
                  </a:cubicBezTo>
                  <a:cubicBezTo>
                    <a:pt x="25746" y="12873"/>
                    <a:pt x="26283" y="10191"/>
                    <a:pt x="26819" y="6973"/>
                  </a:cubicBezTo>
                  <a:cubicBezTo>
                    <a:pt x="27356" y="5364"/>
                    <a:pt x="27356" y="3218"/>
                    <a:pt x="27892" y="1609"/>
                  </a:cubicBezTo>
                  <a:cubicBezTo>
                    <a:pt x="27892" y="1609"/>
                    <a:pt x="27892" y="1073"/>
                    <a:pt x="27892" y="1073"/>
                  </a:cubicBezTo>
                  <a:cubicBezTo>
                    <a:pt x="27892" y="1073"/>
                    <a:pt x="27892" y="536"/>
                    <a:pt x="27892" y="536"/>
                  </a:cubicBezTo>
                  <a:cubicBezTo>
                    <a:pt x="27892" y="536"/>
                    <a:pt x="27892" y="536"/>
                    <a:pt x="27892" y="0"/>
                  </a:cubicBezTo>
                  <a:cubicBezTo>
                    <a:pt x="28428" y="0"/>
                    <a:pt x="28965" y="536"/>
                    <a:pt x="29501" y="536"/>
                  </a:cubicBezTo>
                  <a:cubicBezTo>
                    <a:pt x="30038" y="536"/>
                    <a:pt x="30574" y="1073"/>
                    <a:pt x="31110" y="1073"/>
                  </a:cubicBezTo>
                  <a:cubicBezTo>
                    <a:pt x="56320" y="13410"/>
                    <a:pt x="84212" y="20919"/>
                    <a:pt x="112641" y="22528"/>
                  </a:cubicBezTo>
                  <a:cubicBezTo>
                    <a:pt x="121759" y="23064"/>
                    <a:pt x="131950" y="22528"/>
                    <a:pt x="139996" y="18773"/>
                  </a:cubicBezTo>
                  <a:cubicBezTo>
                    <a:pt x="140532" y="18237"/>
                    <a:pt x="141069" y="18237"/>
                    <a:pt x="141605" y="17701"/>
                  </a:cubicBezTo>
                  <a:cubicBezTo>
                    <a:pt x="141605" y="17701"/>
                    <a:pt x="141605" y="17701"/>
                    <a:pt x="141605" y="17701"/>
                  </a:cubicBezTo>
                  <a:cubicBezTo>
                    <a:pt x="141605" y="17701"/>
                    <a:pt x="141605" y="17701"/>
                    <a:pt x="142142" y="17701"/>
                  </a:cubicBezTo>
                  <a:cubicBezTo>
                    <a:pt x="142142" y="17701"/>
                    <a:pt x="142142" y="17701"/>
                    <a:pt x="142678" y="17701"/>
                  </a:cubicBezTo>
                  <a:cubicBezTo>
                    <a:pt x="143214" y="17701"/>
                    <a:pt x="143214" y="17164"/>
                    <a:pt x="143751" y="17164"/>
                  </a:cubicBezTo>
                  <a:cubicBezTo>
                    <a:pt x="143751" y="17164"/>
                    <a:pt x="143751" y="17164"/>
                    <a:pt x="143751" y="17164"/>
                  </a:cubicBezTo>
                  <a:cubicBezTo>
                    <a:pt x="143751" y="17164"/>
                    <a:pt x="143751" y="17164"/>
                    <a:pt x="143751" y="17164"/>
                  </a:cubicBezTo>
                  <a:cubicBezTo>
                    <a:pt x="143751" y="17164"/>
                    <a:pt x="143751" y="17164"/>
                    <a:pt x="144287" y="17164"/>
                  </a:cubicBezTo>
                  <a:cubicBezTo>
                    <a:pt x="144287" y="17164"/>
                    <a:pt x="144824" y="17164"/>
                    <a:pt x="144824" y="16628"/>
                  </a:cubicBezTo>
                  <a:cubicBezTo>
                    <a:pt x="145360" y="16628"/>
                    <a:pt x="145360" y="16091"/>
                    <a:pt x="145896" y="16091"/>
                  </a:cubicBezTo>
                  <a:cubicBezTo>
                    <a:pt x="145896" y="16091"/>
                    <a:pt x="145896" y="16091"/>
                    <a:pt x="146433" y="15555"/>
                  </a:cubicBezTo>
                  <a:cubicBezTo>
                    <a:pt x="146433" y="15555"/>
                    <a:pt x="146969" y="15019"/>
                    <a:pt x="146969" y="15019"/>
                  </a:cubicBezTo>
                  <a:cubicBezTo>
                    <a:pt x="146969" y="15019"/>
                    <a:pt x="146969" y="15019"/>
                    <a:pt x="146969" y="15019"/>
                  </a:cubicBezTo>
                  <a:cubicBezTo>
                    <a:pt x="146969" y="15019"/>
                    <a:pt x="146969" y="15019"/>
                    <a:pt x="146969" y="15019"/>
                  </a:cubicBezTo>
                  <a:lnTo>
                    <a:pt x="146969" y="15019"/>
                  </a:lnTo>
                  <a:cubicBezTo>
                    <a:pt x="146969" y="15019"/>
                    <a:pt x="147505" y="14482"/>
                    <a:pt x="147505" y="14482"/>
                  </a:cubicBezTo>
                  <a:cubicBezTo>
                    <a:pt x="147505" y="14482"/>
                    <a:pt x="147505" y="14482"/>
                    <a:pt x="147505" y="14482"/>
                  </a:cubicBezTo>
                  <a:cubicBezTo>
                    <a:pt x="147505" y="14482"/>
                    <a:pt x="148042" y="13946"/>
                    <a:pt x="148042" y="13410"/>
                  </a:cubicBezTo>
                  <a:cubicBezTo>
                    <a:pt x="148042" y="13410"/>
                    <a:pt x="148042" y="13410"/>
                    <a:pt x="148042" y="12873"/>
                  </a:cubicBezTo>
                  <a:cubicBezTo>
                    <a:pt x="148578" y="12337"/>
                    <a:pt x="149115" y="11800"/>
                    <a:pt x="149651" y="11264"/>
                  </a:cubicBezTo>
                  <a:cubicBezTo>
                    <a:pt x="149651" y="11264"/>
                    <a:pt x="149651" y="10728"/>
                    <a:pt x="150187" y="10728"/>
                  </a:cubicBezTo>
                  <a:cubicBezTo>
                    <a:pt x="149651" y="17701"/>
                    <a:pt x="149115" y="25210"/>
                    <a:pt x="148042" y="28428"/>
                  </a:cubicBezTo>
                  <a:close/>
                </a:path>
              </a:pathLst>
            </a:custGeom>
            <a:solidFill>
              <a:srgbClr val="414042"/>
            </a:solidFill>
            <a:ln w="5348"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B54B9FBC-6830-40C4-99CD-DA0A6CDED36F}"/>
                </a:ext>
              </a:extLst>
            </p:cNvPr>
            <p:cNvSpPr/>
            <p:nvPr/>
          </p:nvSpPr>
          <p:spPr>
            <a:xfrm>
              <a:off x="887817" y="3182316"/>
              <a:ext cx="40137" cy="400141"/>
            </a:xfrm>
            <a:custGeom>
              <a:avLst/>
              <a:gdLst>
                <a:gd name="connsiteX0" fmla="*/ 38991 w 40137"/>
                <a:gd name="connsiteY0" fmla="*/ 352940 h 400141"/>
                <a:gd name="connsiteX1" fmla="*/ 36309 w 40137"/>
                <a:gd name="connsiteY1" fmla="*/ 400142 h 400141"/>
                <a:gd name="connsiteX2" fmla="*/ 16463 w 40137"/>
                <a:gd name="connsiteY2" fmla="*/ 394242 h 400141"/>
                <a:gd name="connsiteX3" fmla="*/ 11635 w 40137"/>
                <a:gd name="connsiteY3" fmla="*/ 394778 h 400141"/>
                <a:gd name="connsiteX4" fmla="*/ 14853 w 40137"/>
                <a:gd name="connsiteY4" fmla="*/ 220990 h 400141"/>
                <a:gd name="connsiteX5" fmla="*/ 1444 w 40137"/>
                <a:gd name="connsiteY5" fmla="*/ 42911 h 400141"/>
                <a:gd name="connsiteX6" fmla="*/ 7344 w 40137"/>
                <a:gd name="connsiteY6" fmla="*/ 9655 h 400141"/>
                <a:gd name="connsiteX7" fmla="*/ 10562 w 40137"/>
                <a:gd name="connsiteY7" fmla="*/ 0 h 400141"/>
                <a:gd name="connsiteX8" fmla="*/ 7344 w 40137"/>
                <a:gd name="connsiteY8" fmla="*/ 30037 h 400141"/>
                <a:gd name="connsiteX9" fmla="*/ 11099 w 40137"/>
                <a:gd name="connsiteY9" fmla="*/ 111031 h 400141"/>
                <a:gd name="connsiteX10" fmla="*/ 23435 w 40137"/>
                <a:gd name="connsiteY10" fmla="*/ 201680 h 400141"/>
                <a:gd name="connsiteX11" fmla="*/ 38454 w 40137"/>
                <a:gd name="connsiteY11" fmla="*/ 275165 h 400141"/>
                <a:gd name="connsiteX12" fmla="*/ 38991 w 40137"/>
                <a:gd name="connsiteY12" fmla="*/ 352940 h 40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37" h="400141">
                  <a:moveTo>
                    <a:pt x="38991" y="352940"/>
                  </a:moveTo>
                  <a:cubicBezTo>
                    <a:pt x="38454" y="368495"/>
                    <a:pt x="37381" y="384587"/>
                    <a:pt x="36309" y="400142"/>
                  </a:cubicBezTo>
                  <a:cubicBezTo>
                    <a:pt x="30408" y="396387"/>
                    <a:pt x="23435" y="394242"/>
                    <a:pt x="16463" y="394242"/>
                  </a:cubicBezTo>
                  <a:cubicBezTo>
                    <a:pt x="14853" y="394242"/>
                    <a:pt x="13244" y="394242"/>
                    <a:pt x="11635" y="394778"/>
                  </a:cubicBezTo>
                  <a:cubicBezTo>
                    <a:pt x="26654" y="338458"/>
                    <a:pt x="22363" y="278919"/>
                    <a:pt x="14853" y="220990"/>
                  </a:cubicBezTo>
                  <a:cubicBezTo>
                    <a:pt x="6808" y="161988"/>
                    <a:pt x="-3920" y="102449"/>
                    <a:pt x="1444" y="42911"/>
                  </a:cubicBezTo>
                  <a:cubicBezTo>
                    <a:pt x="2517" y="31647"/>
                    <a:pt x="4126" y="20383"/>
                    <a:pt x="7344" y="9655"/>
                  </a:cubicBezTo>
                  <a:cubicBezTo>
                    <a:pt x="8417" y="6437"/>
                    <a:pt x="9490" y="3218"/>
                    <a:pt x="10562" y="0"/>
                  </a:cubicBezTo>
                  <a:cubicBezTo>
                    <a:pt x="7880" y="9655"/>
                    <a:pt x="7344" y="19846"/>
                    <a:pt x="7344" y="30037"/>
                  </a:cubicBezTo>
                  <a:cubicBezTo>
                    <a:pt x="6808" y="56857"/>
                    <a:pt x="8417" y="84212"/>
                    <a:pt x="11099" y="111031"/>
                  </a:cubicBezTo>
                  <a:cubicBezTo>
                    <a:pt x="13781" y="141605"/>
                    <a:pt x="16999" y="172179"/>
                    <a:pt x="23435" y="201680"/>
                  </a:cubicBezTo>
                  <a:cubicBezTo>
                    <a:pt x="28263" y="226354"/>
                    <a:pt x="35772" y="250491"/>
                    <a:pt x="38454" y="275165"/>
                  </a:cubicBezTo>
                  <a:cubicBezTo>
                    <a:pt x="41136" y="301447"/>
                    <a:pt x="40063" y="327194"/>
                    <a:pt x="38991" y="352940"/>
                  </a:cubicBezTo>
                  <a:close/>
                </a:path>
              </a:pathLst>
            </a:custGeom>
            <a:solidFill>
              <a:srgbClr val="414042"/>
            </a:solidFill>
            <a:ln w="5348" cap="flat">
              <a:noFill/>
              <a:prstDash val="solid"/>
              <a:miter/>
            </a:ln>
          </p:spPr>
          <p:txBody>
            <a:bodyPr rtlCol="0" anchor="ctr"/>
            <a:lstStyle/>
            <a:p>
              <a:endParaRPr lang="en-ID"/>
            </a:p>
          </p:txBody>
        </p:sp>
        <p:sp>
          <p:nvSpPr>
            <p:cNvPr id="556" name="Freeform: Shape 555">
              <a:extLst>
                <a:ext uri="{FF2B5EF4-FFF2-40B4-BE49-F238E27FC236}">
                  <a16:creationId xmlns:a16="http://schemas.microsoft.com/office/drawing/2014/main" id="{F000557A-46C8-4A37-8A0F-948405725540}"/>
                </a:ext>
              </a:extLst>
            </p:cNvPr>
            <p:cNvSpPr/>
            <p:nvPr/>
          </p:nvSpPr>
          <p:spPr>
            <a:xfrm>
              <a:off x="837768" y="3628587"/>
              <a:ext cx="62220" cy="109958"/>
            </a:xfrm>
            <a:custGeom>
              <a:avLst/>
              <a:gdLst>
                <a:gd name="connsiteX0" fmla="*/ 62220 w 62220"/>
                <a:gd name="connsiteY0" fmla="*/ 100840 h 109958"/>
                <a:gd name="connsiteX1" fmla="*/ 61148 w 62220"/>
                <a:gd name="connsiteY1" fmla="*/ 109959 h 109958"/>
                <a:gd name="connsiteX2" fmla="*/ 49347 w 62220"/>
                <a:gd name="connsiteY2" fmla="*/ 102985 h 109958"/>
                <a:gd name="connsiteX3" fmla="*/ 1073 w 62220"/>
                <a:gd name="connsiteY3" fmla="*/ 5364 h 109958"/>
                <a:gd name="connsiteX4" fmla="*/ 0 w 62220"/>
                <a:gd name="connsiteY4" fmla="*/ 0 h 109958"/>
                <a:gd name="connsiteX5" fmla="*/ 8046 w 62220"/>
                <a:gd name="connsiteY5" fmla="*/ 8046 h 109958"/>
                <a:gd name="connsiteX6" fmla="*/ 18237 w 62220"/>
                <a:gd name="connsiteY6" fmla="*/ 1609 h 109958"/>
                <a:gd name="connsiteX7" fmla="*/ 18773 w 62220"/>
                <a:gd name="connsiteY7" fmla="*/ 1073 h 109958"/>
                <a:gd name="connsiteX8" fmla="*/ 23601 w 62220"/>
                <a:gd name="connsiteY8" fmla="*/ 43447 h 109958"/>
                <a:gd name="connsiteX9" fmla="*/ 46129 w 62220"/>
                <a:gd name="connsiteY9" fmla="*/ 90112 h 109958"/>
                <a:gd name="connsiteX10" fmla="*/ 55784 w 62220"/>
                <a:gd name="connsiteY10" fmla="*/ 100840 h 109958"/>
                <a:gd name="connsiteX11" fmla="*/ 62220 w 62220"/>
                <a:gd name="connsiteY11" fmla="*/ 100840 h 10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20" h="109958">
                  <a:moveTo>
                    <a:pt x="62220" y="100840"/>
                  </a:moveTo>
                  <a:cubicBezTo>
                    <a:pt x="61684" y="104058"/>
                    <a:pt x="61148" y="106740"/>
                    <a:pt x="61148" y="109959"/>
                  </a:cubicBezTo>
                  <a:cubicBezTo>
                    <a:pt x="56857" y="109422"/>
                    <a:pt x="52566" y="106204"/>
                    <a:pt x="49347" y="102985"/>
                  </a:cubicBezTo>
                  <a:cubicBezTo>
                    <a:pt x="22528" y="77776"/>
                    <a:pt x="8582" y="41301"/>
                    <a:pt x="1073" y="5364"/>
                  </a:cubicBezTo>
                  <a:cubicBezTo>
                    <a:pt x="536" y="3755"/>
                    <a:pt x="536" y="1609"/>
                    <a:pt x="0" y="0"/>
                  </a:cubicBezTo>
                  <a:cubicBezTo>
                    <a:pt x="1609" y="3755"/>
                    <a:pt x="4291" y="7509"/>
                    <a:pt x="8046" y="8046"/>
                  </a:cubicBezTo>
                  <a:cubicBezTo>
                    <a:pt x="12337" y="8582"/>
                    <a:pt x="16092" y="5364"/>
                    <a:pt x="18237" y="1609"/>
                  </a:cubicBezTo>
                  <a:cubicBezTo>
                    <a:pt x="18237" y="1609"/>
                    <a:pt x="18773" y="1073"/>
                    <a:pt x="18773" y="1073"/>
                  </a:cubicBezTo>
                  <a:cubicBezTo>
                    <a:pt x="17164" y="15019"/>
                    <a:pt x="19310" y="30037"/>
                    <a:pt x="23601" y="43447"/>
                  </a:cubicBezTo>
                  <a:cubicBezTo>
                    <a:pt x="28965" y="60075"/>
                    <a:pt x="37547" y="75094"/>
                    <a:pt x="46129" y="90112"/>
                  </a:cubicBezTo>
                  <a:cubicBezTo>
                    <a:pt x="48811" y="94403"/>
                    <a:pt x="51493" y="98694"/>
                    <a:pt x="55784" y="100840"/>
                  </a:cubicBezTo>
                  <a:cubicBezTo>
                    <a:pt x="58466" y="100304"/>
                    <a:pt x="60075" y="100840"/>
                    <a:pt x="62220" y="100840"/>
                  </a:cubicBezTo>
                  <a:close/>
                </a:path>
              </a:pathLst>
            </a:custGeom>
            <a:solidFill>
              <a:srgbClr val="414042"/>
            </a:solidFill>
            <a:ln w="5348" cap="flat">
              <a:noFill/>
              <a:prstDash val="solid"/>
              <a:miter/>
            </a:ln>
          </p:spPr>
          <p:txBody>
            <a:bodyPr rtlCol="0" anchor="ctr"/>
            <a:lstStyle/>
            <a:p>
              <a:endParaRPr lang="en-ID"/>
            </a:p>
          </p:txBody>
        </p:sp>
      </p:grpSp>
      <p:grpSp>
        <p:nvGrpSpPr>
          <p:cNvPr id="599" name="Group 598">
            <a:extLst>
              <a:ext uri="{FF2B5EF4-FFF2-40B4-BE49-F238E27FC236}">
                <a16:creationId xmlns:a16="http://schemas.microsoft.com/office/drawing/2014/main" id="{911E1E60-366D-4985-B368-117E3721E934}"/>
              </a:ext>
            </a:extLst>
          </p:cNvPr>
          <p:cNvGrpSpPr/>
          <p:nvPr/>
        </p:nvGrpSpPr>
        <p:grpSpPr>
          <a:xfrm rot="19800000">
            <a:off x="6367702" y="5007230"/>
            <a:ext cx="942174" cy="488434"/>
            <a:chOff x="774887" y="3247198"/>
            <a:chExt cx="1161580" cy="602175"/>
          </a:xfrm>
          <a:solidFill>
            <a:schemeClr val="tx1"/>
          </a:solidFill>
        </p:grpSpPr>
        <p:sp>
          <p:nvSpPr>
            <p:cNvPr id="600" name="Freeform: Shape 599">
              <a:extLst>
                <a:ext uri="{FF2B5EF4-FFF2-40B4-BE49-F238E27FC236}">
                  <a16:creationId xmlns:a16="http://schemas.microsoft.com/office/drawing/2014/main" id="{AA10D435-C5F8-4556-8CC9-C7126C05C71C}"/>
                </a:ext>
              </a:extLst>
            </p:cNvPr>
            <p:cNvSpPr/>
            <p:nvPr/>
          </p:nvSpPr>
          <p:spPr>
            <a:xfrm>
              <a:off x="774887"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1908 w 982979"/>
                <a:gd name="connsiteY6" fmla="*/ 22860 h 509587"/>
                <a:gd name="connsiteX7" fmla="*/ 21908 w 982979"/>
                <a:gd name="connsiteY7" fmla="*/ 487680 h 509587"/>
                <a:gd name="connsiteX8" fmla="*/ 960120 w 982979"/>
                <a:gd name="connsiteY8" fmla="*/ 487680 h 509587"/>
                <a:gd name="connsiteX9" fmla="*/ 960120 w 982979"/>
                <a:gd name="connsiteY9" fmla="*/ 22860 h 509587"/>
                <a:gd name="connsiteX10" fmla="*/ 21908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1908" y="22860"/>
                  </a:moveTo>
                  <a:lnTo>
                    <a:pt x="21908" y="487680"/>
                  </a:lnTo>
                  <a:lnTo>
                    <a:pt x="960120" y="487680"/>
                  </a:lnTo>
                  <a:lnTo>
                    <a:pt x="960120" y="22860"/>
                  </a:lnTo>
                  <a:lnTo>
                    <a:pt x="21908" y="22860"/>
                  </a:lnTo>
                  <a:close/>
                </a:path>
              </a:pathLst>
            </a:custGeom>
            <a:grpFill/>
            <a:ln w="9525"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252859C6-7586-4644-9E11-779DD6BB1771}"/>
                </a:ext>
              </a:extLst>
            </p:cNvPr>
            <p:cNvSpPr/>
            <p:nvPr/>
          </p:nvSpPr>
          <p:spPr>
            <a:xfrm>
              <a:off x="861555" y="3333866"/>
              <a:ext cx="989369" cy="429965"/>
            </a:xfrm>
            <a:custGeom>
              <a:avLst/>
              <a:gdLst>
                <a:gd name="connsiteX0" fmla="*/ 92393 w 837247"/>
                <a:gd name="connsiteY0" fmla="*/ 0 h 363855"/>
                <a:gd name="connsiteX1" fmla="*/ 744855 w 837247"/>
                <a:gd name="connsiteY1" fmla="*/ 0 h 363855"/>
                <a:gd name="connsiteX2" fmla="*/ 742950 w 837247"/>
                <a:gd name="connsiteY2" fmla="*/ 17145 h 363855"/>
                <a:gd name="connsiteX3" fmla="*/ 815340 w 837247"/>
                <a:gd name="connsiteY3" fmla="*/ 84773 h 363855"/>
                <a:gd name="connsiteX4" fmla="*/ 837248 w 837247"/>
                <a:gd name="connsiteY4" fmla="*/ 81915 h 363855"/>
                <a:gd name="connsiteX5" fmla="*/ 837248 w 837247"/>
                <a:gd name="connsiteY5" fmla="*/ 282893 h 363855"/>
                <a:gd name="connsiteX6" fmla="*/ 814388 w 837247"/>
                <a:gd name="connsiteY6" fmla="*/ 279083 h 363855"/>
                <a:gd name="connsiteX7" fmla="*/ 741998 w 837247"/>
                <a:gd name="connsiteY7" fmla="*/ 346710 h 363855"/>
                <a:gd name="connsiteX8" fmla="*/ 743903 w 837247"/>
                <a:gd name="connsiteY8" fmla="*/ 363855 h 363855"/>
                <a:gd name="connsiteX9" fmla="*/ 92393 w 837247"/>
                <a:gd name="connsiteY9" fmla="*/ 363855 h 363855"/>
                <a:gd name="connsiteX10" fmla="*/ 94298 w 837247"/>
                <a:gd name="connsiteY10" fmla="*/ 346710 h 363855"/>
                <a:gd name="connsiteX11" fmla="*/ 21908 w 837247"/>
                <a:gd name="connsiteY11" fmla="*/ 279083 h 363855"/>
                <a:gd name="connsiteX12" fmla="*/ 0 w 837247"/>
                <a:gd name="connsiteY12" fmla="*/ 281940 h 363855"/>
                <a:gd name="connsiteX13" fmla="*/ 0 w 837247"/>
                <a:gd name="connsiteY13" fmla="*/ 80963 h 363855"/>
                <a:gd name="connsiteX14" fmla="*/ 21908 w 837247"/>
                <a:gd name="connsiteY14" fmla="*/ 83820 h 363855"/>
                <a:gd name="connsiteX15" fmla="*/ 94298 w 837247"/>
                <a:gd name="connsiteY15" fmla="*/ 16192 h 363855"/>
                <a:gd name="connsiteX16" fmla="*/ 92393 w 837247"/>
                <a:gd name="connsiteY16" fmla="*/ 0 h 363855"/>
                <a:gd name="connsiteX17" fmla="*/ 92393 w 837247"/>
                <a:gd name="connsiteY17" fmla="*/ 0 h 363855"/>
                <a:gd name="connsiteX18" fmla="*/ 117158 w 837247"/>
                <a:gd name="connsiteY18" fmla="*/ 21908 h 363855"/>
                <a:gd name="connsiteX19" fmla="*/ 22860 w 837247"/>
                <a:gd name="connsiteY19" fmla="*/ 106680 h 363855"/>
                <a:gd name="connsiteX20" fmla="*/ 22860 w 837247"/>
                <a:gd name="connsiteY20" fmla="*/ 256222 h 363855"/>
                <a:gd name="connsiteX21" fmla="*/ 117158 w 837247"/>
                <a:gd name="connsiteY21" fmla="*/ 340995 h 363855"/>
                <a:gd name="connsiteX22" fmla="*/ 720090 w 837247"/>
                <a:gd name="connsiteY22" fmla="*/ 340995 h 363855"/>
                <a:gd name="connsiteX23" fmla="*/ 814388 w 837247"/>
                <a:gd name="connsiteY23" fmla="*/ 256222 h 363855"/>
                <a:gd name="connsiteX24" fmla="*/ 814388 w 837247"/>
                <a:gd name="connsiteY24" fmla="*/ 106680 h 363855"/>
                <a:gd name="connsiteX25" fmla="*/ 720090 w 837247"/>
                <a:gd name="connsiteY25" fmla="*/ 21908 h 363855"/>
                <a:gd name="connsiteX26" fmla="*/ 117158 w 837247"/>
                <a:gd name="connsiteY26" fmla="*/ 21908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3855">
                  <a:moveTo>
                    <a:pt x="92393" y="0"/>
                  </a:moveTo>
                  <a:lnTo>
                    <a:pt x="744855" y="0"/>
                  </a:lnTo>
                  <a:cubicBezTo>
                    <a:pt x="742950" y="5715"/>
                    <a:pt x="742950" y="11430"/>
                    <a:pt x="742950" y="17145"/>
                  </a:cubicBezTo>
                  <a:cubicBezTo>
                    <a:pt x="742950" y="54293"/>
                    <a:pt x="775335" y="84773"/>
                    <a:pt x="815340" y="84773"/>
                  </a:cubicBezTo>
                  <a:cubicBezTo>
                    <a:pt x="822960" y="84773"/>
                    <a:pt x="830580" y="83820"/>
                    <a:pt x="837248" y="81915"/>
                  </a:cubicBezTo>
                  <a:lnTo>
                    <a:pt x="837248" y="282893"/>
                  </a:lnTo>
                  <a:cubicBezTo>
                    <a:pt x="829628" y="280035"/>
                    <a:pt x="822008" y="279083"/>
                    <a:pt x="814388" y="279083"/>
                  </a:cubicBezTo>
                  <a:cubicBezTo>
                    <a:pt x="774383" y="279083"/>
                    <a:pt x="741998" y="309563"/>
                    <a:pt x="741998" y="346710"/>
                  </a:cubicBezTo>
                  <a:cubicBezTo>
                    <a:pt x="741998" y="352425"/>
                    <a:pt x="742950" y="358140"/>
                    <a:pt x="743903" y="363855"/>
                  </a:cubicBezTo>
                  <a:lnTo>
                    <a:pt x="92393" y="363855"/>
                  </a:lnTo>
                  <a:cubicBezTo>
                    <a:pt x="94298" y="358140"/>
                    <a:pt x="94298" y="352425"/>
                    <a:pt x="94298" y="346710"/>
                  </a:cubicBezTo>
                  <a:cubicBezTo>
                    <a:pt x="94298" y="309563"/>
                    <a:pt x="61913" y="279083"/>
                    <a:pt x="21908" y="279083"/>
                  </a:cubicBezTo>
                  <a:cubicBezTo>
                    <a:pt x="14288" y="279083"/>
                    <a:pt x="6667" y="280035"/>
                    <a:pt x="0" y="281940"/>
                  </a:cubicBezTo>
                  <a:lnTo>
                    <a:pt x="0" y="80963"/>
                  </a:lnTo>
                  <a:cubicBezTo>
                    <a:pt x="6667" y="82868"/>
                    <a:pt x="14288" y="83820"/>
                    <a:pt x="21908" y="83820"/>
                  </a:cubicBezTo>
                  <a:cubicBezTo>
                    <a:pt x="61913" y="83820"/>
                    <a:pt x="94298" y="53340"/>
                    <a:pt x="94298" y="16192"/>
                  </a:cubicBezTo>
                  <a:cubicBezTo>
                    <a:pt x="94298" y="10478"/>
                    <a:pt x="93345" y="5715"/>
                    <a:pt x="92393" y="0"/>
                  </a:cubicBezTo>
                  <a:lnTo>
                    <a:pt x="92393"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8" y="292418"/>
                    <a:pt x="766763" y="256222"/>
                    <a:pt x="814388" y="256222"/>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674EC2A5-11E1-43D8-A98E-34E89AEDCF8B}"/>
                </a:ext>
              </a:extLst>
            </p:cNvPr>
            <p:cNvSpPr/>
            <p:nvPr/>
          </p:nvSpPr>
          <p:spPr>
            <a:xfrm>
              <a:off x="1200350" y="3377763"/>
              <a:ext cx="310655" cy="342171"/>
            </a:xfrm>
            <a:custGeom>
              <a:avLst/>
              <a:gdLst>
                <a:gd name="connsiteX0" fmla="*/ 172210 w 310655"/>
                <a:gd name="connsiteY0" fmla="*/ 187969 h 342171"/>
                <a:gd name="connsiteX1" fmla="*/ 191344 w 310655"/>
                <a:gd name="connsiteY1" fmla="*/ 194722 h 342171"/>
                <a:gd name="connsiteX2" fmla="*/ 200349 w 310655"/>
                <a:gd name="connsiteY2" fmla="*/ 211606 h 342171"/>
                <a:gd name="connsiteX3" fmla="*/ 190219 w 310655"/>
                <a:gd name="connsiteY3" fmla="*/ 231866 h 342171"/>
                <a:gd name="connsiteX4" fmla="*/ 172210 w 310655"/>
                <a:gd name="connsiteY4" fmla="*/ 239745 h 342171"/>
                <a:gd name="connsiteX5" fmla="*/ 139568 w 310655"/>
                <a:gd name="connsiteY5" fmla="*/ 101301 h 342171"/>
                <a:gd name="connsiteX6" fmla="*/ 139568 w 310655"/>
                <a:gd name="connsiteY6" fmla="*/ 146323 h 342171"/>
                <a:gd name="connsiteX7" fmla="*/ 130565 w 310655"/>
                <a:gd name="connsiteY7" fmla="*/ 142946 h 342171"/>
                <a:gd name="connsiteX8" fmla="*/ 118183 w 310655"/>
                <a:gd name="connsiteY8" fmla="*/ 135068 h 342171"/>
                <a:gd name="connsiteX9" fmla="*/ 114806 w 310655"/>
                <a:gd name="connsiteY9" fmla="*/ 123812 h 342171"/>
                <a:gd name="connsiteX10" fmla="*/ 123810 w 310655"/>
                <a:gd name="connsiteY10" fmla="*/ 106929 h 342171"/>
                <a:gd name="connsiteX11" fmla="*/ 139568 w 310655"/>
                <a:gd name="connsiteY11" fmla="*/ 101301 h 342171"/>
                <a:gd name="connsiteX12" fmla="*/ 139568 w 310655"/>
                <a:gd name="connsiteY12" fmla="*/ 47274 h 342171"/>
                <a:gd name="connsiteX13" fmla="*/ 139568 w 310655"/>
                <a:gd name="connsiteY13" fmla="*/ 75413 h 342171"/>
                <a:gd name="connsiteX14" fmla="*/ 126061 w 310655"/>
                <a:gd name="connsiteY14" fmla="*/ 78790 h 342171"/>
                <a:gd name="connsiteX15" fmla="*/ 105801 w 310655"/>
                <a:gd name="connsiteY15" fmla="*/ 87794 h 342171"/>
                <a:gd name="connsiteX16" fmla="*/ 90044 w 310655"/>
                <a:gd name="connsiteY16" fmla="*/ 104677 h 342171"/>
                <a:gd name="connsiteX17" fmla="*/ 84416 w 310655"/>
                <a:gd name="connsiteY17" fmla="*/ 127188 h 342171"/>
                <a:gd name="connsiteX18" fmla="*/ 91170 w 310655"/>
                <a:gd name="connsiteY18" fmla="*/ 151952 h 342171"/>
                <a:gd name="connsiteX19" fmla="*/ 111430 w 310655"/>
                <a:gd name="connsiteY19" fmla="*/ 169961 h 342171"/>
                <a:gd name="connsiteX20" fmla="*/ 139568 w 310655"/>
                <a:gd name="connsiteY20" fmla="*/ 180090 h 342171"/>
                <a:gd name="connsiteX21" fmla="*/ 139568 w 310655"/>
                <a:gd name="connsiteY21" fmla="*/ 239745 h 342171"/>
                <a:gd name="connsiteX22" fmla="*/ 124937 w 310655"/>
                <a:gd name="connsiteY22" fmla="*/ 231866 h 342171"/>
                <a:gd name="connsiteX23" fmla="*/ 110304 w 310655"/>
                <a:gd name="connsiteY23" fmla="*/ 203728 h 342171"/>
                <a:gd name="connsiteX24" fmla="*/ 79914 w 310655"/>
                <a:gd name="connsiteY24" fmla="*/ 208230 h 342171"/>
                <a:gd name="connsiteX25" fmla="*/ 103550 w 310655"/>
                <a:gd name="connsiteY25" fmla="*/ 252126 h 342171"/>
                <a:gd name="connsiteX26" fmla="*/ 139568 w 310655"/>
                <a:gd name="connsiteY26" fmla="*/ 265633 h 342171"/>
                <a:gd name="connsiteX27" fmla="*/ 139568 w 310655"/>
                <a:gd name="connsiteY27" fmla="*/ 292646 h 342171"/>
                <a:gd name="connsiteX28" fmla="*/ 171084 w 310655"/>
                <a:gd name="connsiteY28" fmla="*/ 292646 h 342171"/>
                <a:gd name="connsiteX29" fmla="*/ 171084 w 310655"/>
                <a:gd name="connsiteY29" fmla="*/ 264507 h 342171"/>
                <a:gd name="connsiteX30" fmla="*/ 195846 w 310655"/>
                <a:gd name="connsiteY30" fmla="*/ 257754 h 342171"/>
                <a:gd name="connsiteX31" fmla="*/ 221735 w 310655"/>
                <a:gd name="connsiteY31" fmla="*/ 236368 h 342171"/>
                <a:gd name="connsiteX32" fmla="*/ 230739 w 310655"/>
                <a:gd name="connsiteY32" fmla="*/ 207104 h 342171"/>
                <a:gd name="connsiteX33" fmla="*/ 222860 w 310655"/>
                <a:gd name="connsiteY33" fmla="*/ 180090 h 342171"/>
                <a:gd name="connsiteX34" fmla="*/ 202600 w 310655"/>
                <a:gd name="connsiteY34" fmla="*/ 164332 h 342171"/>
                <a:gd name="connsiteX35" fmla="*/ 171084 w 310655"/>
                <a:gd name="connsiteY35" fmla="*/ 154202 h 342171"/>
                <a:gd name="connsiteX36" fmla="*/ 171084 w 310655"/>
                <a:gd name="connsiteY36" fmla="*/ 102427 h 342171"/>
                <a:gd name="connsiteX37" fmla="*/ 181215 w 310655"/>
                <a:gd name="connsiteY37" fmla="*/ 108054 h 342171"/>
                <a:gd name="connsiteX38" fmla="*/ 193595 w 310655"/>
                <a:gd name="connsiteY38" fmla="*/ 130566 h 342171"/>
                <a:gd name="connsiteX39" fmla="*/ 223986 w 310655"/>
                <a:gd name="connsiteY39" fmla="*/ 126063 h 342171"/>
                <a:gd name="connsiteX40" fmla="*/ 213855 w 310655"/>
                <a:gd name="connsiteY40" fmla="*/ 97924 h 342171"/>
                <a:gd name="connsiteX41" fmla="*/ 190219 w 310655"/>
                <a:gd name="connsiteY41" fmla="*/ 81041 h 342171"/>
                <a:gd name="connsiteX42" fmla="*/ 172210 w 310655"/>
                <a:gd name="connsiteY42" fmla="*/ 76539 h 342171"/>
                <a:gd name="connsiteX43" fmla="*/ 172210 w 310655"/>
                <a:gd name="connsiteY43" fmla="*/ 47274 h 342171"/>
                <a:gd name="connsiteX44" fmla="*/ 155328 w 310655"/>
                <a:gd name="connsiteY44" fmla="*/ 0 h 342171"/>
                <a:gd name="connsiteX45" fmla="*/ 310655 w 310655"/>
                <a:gd name="connsiteY45" fmla="*/ 171086 h 342171"/>
                <a:gd name="connsiteX46" fmla="*/ 155328 w 310655"/>
                <a:gd name="connsiteY46" fmla="*/ 342171 h 342171"/>
                <a:gd name="connsiteX47" fmla="*/ 0 w 310655"/>
                <a:gd name="connsiteY47" fmla="*/ 171086 h 342171"/>
                <a:gd name="connsiteX48" fmla="*/ 155328 w 310655"/>
                <a:gd name="connsiteY48"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0655" h="342171">
                  <a:moveTo>
                    <a:pt x="172210" y="187969"/>
                  </a:moveTo>
                  <a:cubicBezTo>
                    <a:pt x="181215" y="191346"/>
                    <a:pt x="187968" y="193597"/>
                    <a:pt x="191344" y="194722"/>
                  </a:cubicBezTo>
                  <a:cubicBezTo>
                    <a:pt x="196972" y="199224"/>
                    <a:pt x="200349" y="204853"/>
                    <a:pt x="200349" y="211606"/>
                  </a:cubicBezTo>
                  <a:cubicBezTo>
                    <a:pt x="200349" y="219485"/>
                    <a:pt x="196972" y="226239"/>
                    <a:pt x="190219" y="231866"/>
                  </a:cubicBezTo>
                  <a:cubicBezTo>
                    <a:pt x="185717" y="236368"/>
                    <a:pt x="180088" y="238619"/>
                    <a:pt x="172210" y="239745"/>
                  </a:cubicBezTo>
                  <a:close/>
                  <a:moveTo>
                    <a:pt x="139568" y="101301"/>
                  </a:moveTo>
                  <a:lnTo>
                    <a:pt x="139568" y="146323"/>
                  </a:lnTo>
                  <a:cubicBezTo>
                    <a:pt x="135066" y="145198"/>
                    <a:pt x="131690" y="144072"/>
                    <a:pt x="130565" y="142946"/>
                  </a:cubicBezTo>
                  <a:cubicBezTo>
                    <a:pt x="124937" y="140696"/>
                    <a:pt x="120434" y="138444"/>
                    <a:pt x="118183" y="135068"/>
                  </a:cubicBezTo>
                  <a:cubicBezTo>
                    <a:pt x="115932" y="131691"/>
                    <a:pt x="114806" y="128314"/>
                    <a:pt x="114806" y="123812"/>
                  </a:cubicBezTo>
                  <a:cubicBezTo>
                    <a:pt x="114806" y="117059"/>
                    <a:pt x="118183" y="111432"/>
                    <a:pt x="123810" y="106929"/>
                  </a:cubicBezTo>
                  <a:cubicBezTo>
                    <a:pt x="128313" y="104677"/>
                    <a:pt x="132815" y="102427"/>
                    <a:pt x="139568" y="101301"/>
                  </a:cubicBezTo>
                  <a:close/>
                  <a:moveTo>
                    <a:pt x="139568" y="47274"/>
                  </a:moveTo>
                  <a:lnTo>
                    <a:pt x="139568" y="75413"/>
                  </a:lnTo>
                  <a:cubicBezTo>
                    <a:pt x="135066" y="76539"/>
                    <a:pt x="130565" y="77664"/>
                    <a:pt x="126061" y="78790"/>
                  </a:cubicBezTo>
                  <a:cubicBezTo>
                    <a:pt x="117057" y="81041"/>
                    <a:pt x="110304" y="84418"/>
                    <a:pt x="105801" y="87794"/>
                  </a:cubicBezTo>
                  <a:cubicBezTo>
                    <a:pt x="99048" y="92297"/>
                    <a:pt x="93421" y="97924"/>
                    <a:pt x="90044" y="104677"/>
                  </a:cubicBezTo>
                  <a:cubicBezTo>
                    <a:pt x="86667" y="111432"/>
                    <a:pt x="84416" y="119310"/>
                    <a:pt x="84416" y="127188"/>
                  </a:cubicBezTo>
                  <a:cubicBezTo>
                    <a:pt x="84416" y="136194"/>
                    <a:pt x="86667" y="144072"/>
                    <a:pt x="91170" y="151952"/>
                  </a:cubicBezTo>
                  <a:cubicBezTo>
                    <a:pt x="95672" y="159830"/>
                    <a:pt x="102425" y="165457"/>
                    <a:pt x="111430" y="169961"/>
                  </a:cubicBezTo>
                  <a:cubicBezTo>
                    <a:pt x="118183" y="173337"/>
                    <a:pt x="127188" y="176713"/>
                    <a:pt x="139568" y="180090"/>
                  </a:cubicBezTo>
                  <a:lnTo>
                    <a:pt x="139568" y="239745"/>
                  </a:lnTo>
                  <a:cubicBezTo>
                    <a:pt x="133941" y="237494"/>
                    <a:pt x="129439" y="235243"/>
                    <a:pt x="124937" y="231866"/>
                  </a:cubicBezTo>
                  <a:cubicBezTo>
                    <a:pt x="117057" y="225113"/>
                    <a:pt x="112555" y="216108"/>
                    <a:pt x="110304" y="203728"/>
                  </a:cubicBezTo>
                  <a:lnTo>
                    <a:pt x="79914" y="208230"/>
                  </a:lnTo>
                  <a:cubicBezTo>
                    <a:pt x="83290" y="227364"/>
                    <a:pt x="91170" y="241995"/>
                    <a:pt x="103550" y="252126"/>
                  </a:cubicBezTo>
                  <a:cubicBezTo>
                    <a:pt x="112555" y="258879"/>
                    <a:pt x="123810" y="263382"/>
                    <a:pt x="139568" y="265633"/>
                  </a:cubicBezTo>
                  <a:lnTo>
                    <a:pt x="139568" y="292646"/>
                  </a:lnTo>
                  <a:lnTo>
                    <a:pt x="171084" y="292646"/>
                  </a:lnTo>
                  <a:lnTo>
                    <a:pt x="171084" y="264507"/>
                  </a:lnTo>
                  <a:cubicBezTo>
                    <a:pt x="180088" y="263382"/>
                    <a:pt x="187968" y="261130"/>
                    <a:pt x="195846" y="257754"/>
                  </a:cubicBezTo>
                  <a:cubicBezTo>
                    <a:pt x="207102" y="252126"/>
                    <a:pt x="216106" y="245373"/>
                    <a:pt x="221735" y="236368"/>
                  </a:cubicBezTo>
                  <a:cubicBezTo>
                    <a:pt x="227362" y="227364"/>
                    <a:pt x="230739" y="217234"/>
                    <a:pt x="230739" y="207104"/>
                  </a:cubicBezTo>
                  <a:cubicBezTo>
                    <a:pt x="230739" y="195848"/>
                    <a:pt x="227362" y="186844"/>
                    <a:pt x="222860" y="180090"/>
                  </a:cubicBezTo>
                  <a:cubicBezTo>
                    <a:pt x="218357" y="173337"/>
                    <a:pt x="211604" y="167710"/>
                    <a:pt x="202600" y="164332"/>
                  </a:cubicBezTo>
                  <a:cubicBezTo>
                    <a:pt x="195846" y="162081"/>
                    <a:pt x="185717" y="158705"/>
                    <a:pt x="171084" y="154202"/>
                  </a:cubicBezTo>
                  <a:lnTo>
                    <a:pt x="171084" y="102427"/>
                  </a:lnTo>
                  <a:cubicBezTo>
                    <a:pt x="174461" y="103552"/>
                    <a:pt x="177837" y="105803"/>
                    <a:pt x="181215" y="108054"/>
                  </a:cubicBezTo>
                  <a:cubicBezTo>
                    <a:pt x="187968" y="113683"/>
                    <a:pt x="192470" y="121561"/>
                    <a:pt x="193595" y="130566"/>
                  </a:cubicBezTo>
                  <a:lnTo>
                    <a:pt x="223986" y="126063"/>
                  </a:lnTo>
                  <a:cubicBezTo>
                    <a:pt x="222860" y="114808"/>
                    <a:pt x="219484" y="104677"/>
                    <a:pt x="213855" y="97924"/>
                  </a:cubicBezTo>
                  <a:cubicBezTo>
                    <a:pt x="209354" y="91172"/>
                    <a:pt x="201475" y="85543"/>
                    <a:pt x="190219" y="81041"/>
                  </a:cubicBezTo>
                  <a:cubicBezTo>
                    <a:pt x="184591" y="78790"/>
                    <a:pt x="178963" y="77664"/>
                    <a:pt x="172210" y="76539"/>
                  </a:cubicBezTo>
                  <a:lnTo>
                    <a:pt x="172210" y="47274"/>
                  </a:lnTo>
                  <a:close/>
                  <a:moveTo>
                    <a:pt x="155328" y="0"/>
                  </a:moveTo>
                  <a:cubicBezTo>
                    <a:pt x="241112" y="0"/>
                    <a:pt x="310655" y="76597"/>
                    <a:pt x="310655" y="171086"/>
                  </a:cubicBezTo>
                  <a:cubicBezTo>
                    <a:pt x="310655" y="265574"/>
                    <a:pt x="241112"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818CEB94-B196-438B-BBA1-1CCDC5B3068D}"/>
                </a:ext>
              </a:extLst>
            </p:cNvPr>
            <p:cNvSpPr/>
            <p:nvPr/>
          </p:nvSpPr>
          <p:spPr>
            <a:xfrm>
              <a:off x="1583041"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sp>
          <p:nvSpPr>
            <p:cNvPr id="604" name="Freeform: Shape 603">
              <a:extLst>
                <a:ext uri="{FF2B5EF4-FFF2-40B4-BE49-F238E27FC236}">
                  <a16:creationId xmlns:a16="http://schemas.microsoft.com/office/drawing/2014/main" id="{AA082059-D139-4F3A-837F-E2416B7C221E}"/>
                </a:ext>
              </a:extLst>
            </p:cNvPr>
            <p:cNvSpPr/>
            <p:nvPr/>
          </p:nvSpPr>
          <p:spPr>
            <a:xfrm>
              <a:off x="976362"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grpSp>
      <p:grpSp>
        <p:nvGrpSpPr>
          <p:cNvPr id="605" name="Group 604">
            <a:extLst>
              <a:ext uri="{FF2B5EF4-FFF2-40B4-BE49-F238E27FC236}">
                <a16:creationId xmlns:a16="http://schemas.microsoft.com/office/drawing/2014/main" id="{F1E095DF-FA6D-4AEB-8F6E-30B840076A99}"/>
              </a:ext>
            </a:extLst>
          </p:cNvPr>
          <p:cNvGrpSpPr/>
          <p:nvPr/>
        </p:nvGrpSpPr>
        <p:grpSpPr>
          <a:xfrm rot="19800000" flipH="1">
            <a:off x="7406315" y="5007230"/>
            <a:ext cx="942174" cy="488434"/>
            <a:chOff x="2004000" y="3247198"/>
            <a:chExt cx="1161580" cy="602175"/>
          </a:xfrm>
          <a:solidFill>
            <a:schemeClr val="tx1"/>
          </a:solidFill>
        </p:grpSpPr>
        <p:sp>
          <p:nvSpPr>
            <p:cNvPr id="606" name="Freeform: Shape 605">
              <a:extLst>
                <a:ext uri="{FF2B5EF4-FFF2-40B4-BE49-F238E27FC236}">
                  <a16:creationId xmlns:a16="http://schemas.microsoft.com/office/drawing/2014/main" id="{0616BD63-618D-4CDB-9D48-0A9B35EE8ACB}"/>
                </a:ext>
              </a:extLst>
            </p:cNvPr>
            <p:cNvSpPr/>
            <p:nvPr/>
          </p:nvSpPr>
          <p:spPr>
            <a:xfrm>
              <a:off x="2004000" y="3247198"/>
              <a:ext cx="1161580" cy="602175"/>
            </a:xfrm>
            <a:custGeom>
              <a:avLst/>
              <a:gdLst>
                <a:gd name="connsiteX0" fmla="*/ 982980 w 982979"/>
                <a:gd name="connsiteY0" fmla="*/ 509588 h 509587"/>
                <a:gd name="connsiteX1" fmla="*/ 0 w 982979"/>
                <a:gd name="connsiteY1" fmla="*/ 509588 h 509587"/>
                <a:gd name="connsiteX2" fmla="*/ 0 w 982979"/>
                <a:gd name="connsiteY2" fmla="*/ 0 h 509587"/>
                <a:gd name="connsiteX3" fmla="*/ 982980 w 982979"/>
                <a:gd name="connsiteY3" fmla="*/ 0 h 509587"/>
                <a:gd name="connsiteX4" fmla="*/ 982980 w 982979"/>
                <a:gd name="connsiteY4" fmla="*/ 509588 h 509587"/>
                <a:gd name="connsiteX5" fmla="*/ 982980 w 982979"/>
                <a:gd name="connsiteY5" fmla="*/ 509588 h 509587"/>
                <a:gd name="connsiteX6" fmla="*/ 960120 w 982979"/>
                <a:gd name="connsiteY6" fmla="*/ 487680 h 509587"/>
                <a:gd name="connsiteX7" fmla="*/ 960120 w 982979"/>
                <a:gd name="connsiteY7" fmla="*/ 22860 h 509587"/>
                <a:gd name="connsiteX8" fmla="*/ 21908 w 982979"/>
                <a:gd name="connsiteY8" fmla="*/ 22860 h 509587"/>
                <a:gd name="connsiteX9" fmla="*/ 21908 w 982979"/>
                <a:gd name="connsiteY9" fmla="*/ 487680 h 509587"/>
                <a:gd name="connsiteX10" fmla="*/ 960120 w 982979"/>
                <a:gd name="connsiteY10" fmla="*/ 48768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982980" y="509588"/>
                  </a:moveTo>
                  <a:lnTo>
                    <a:pt x="0" y="509588"/>
                  </a:lnTo>
                  <a:lnTo>
                    <a:pt x="0" y="0"/>
                  </a:lnTo>
                  <a:lnTo>
                    <a:pt x="982980" y="0"/>
                  </a:lnTo>
                  <a:lnTo>
                    <a:pt x="982980" y="509588"/>
                  </a:lnTo>
                  <a:lnTo>
                    <a:pt x="982980" y="509588"/>
                  </a:lnTo>
                  <a:close/>
                  <a:moveTo>
                    <a:pt x="960120" y="487680"/>
                  </a:moveTo>
                  <a:lnTo>
                    <a:pt x="960120" y="22860"/>
                  </a:lnTo>
                  <a:lnTo>
                    <a:pt x="21908" y="22860"/>
                  </a:lnTo>
                  <a:lnTo>
                    <a:pt x="21908" y="487680"/>
                  </a:lnTo>
                  <a:lnTo>
                    <a:pt x="960120" y="487680"/>
                  </a:lnTo>
                  <a:close/>
                </a:path>
              </a:pathLst>
            </a:custGeom>
            <a:grpFill/>
            <a:ln w="9525"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DADBA576-6BAD-48AB-8C3E-9D51F29434A4}"/>
                </a:ext>
              </a:extLst>
            </p:cNvPr>
            <p:cNvSpPr/>
            <p:nvPr/>
          </p:nvSpPr>
          <p:spPr>
            <a:xfrm>
              <a:off x="2089544" y="3331615"/>
              <a:ext cx="989369" cy="431090"/>
            </a:xfrm>
            <a:custGeom>
              <a:avLst/>
              <a:gdLst>
                <a:gd name="connsiteX0" fmla="*/ 744855 w 837247"/>
                <a:gd name="connsiteY0" fmla="*/ 364808 h 364807"/>
                <a:gd name="connsiteX1" fmla="*/ 92392 w 837247"/>
                <a:gd name="connsiteY1" fmla="*/ 364808 h 364807"/>
                <a:gd name="connsiteX2" fmla="*/ 94297 w 837247"/>
                <a:gd name="connsiteY2" fmla="*/ 347663 h 364807"/>
                <a:gd name="connsiteX3" fmla="*/ 21907 w 837247"/>
                <a:gd name="connsiteY3" fmla="*/ 280035 h 364807"/>
                <a:gd name="connsiteX4" fmla="*/ 0 w 837247"/>
                <a:gd name="connsiteY4" fmla="*/ 282893 h 364807"/>
                <a:gd name="connsiteX5" fmla="*/ 0 w 837247"/>
                <a:gd name="connsiteY5" fmla="*/ 81915 h 364807"/>
                <a:gd name="connsiteX6" fmla="*/ 21907 w 837247"/>
                <a:gd name="connsiteY6" fmla="*/ 84773 h 364807"/>
                <a:gd name="connsiteX7" fmla="*/ 94297 w 837247"/>
                <a:gd name="connsiteY7" fmla="*/ 17145 h 364807"/>
                <a:gd name="connsiteX8" fmla="*/ 92392 w 837247"/>
                <a:gd name="connsiteY8" fmla="*/ 0 h 364807"/>
                <a:gd name="connsiteX9" fmla="*/ 744855 w 837247"/>
                <a:gd name="connsiteY9" fmla="*/ 0 h 364807"/>
                <a:gd name="connsiteX10" fmla="*/ 742950 w 837247"/>
                <a:gd name="connsiteY10" fmla="*/ 17145 h 364807"/>
                <a:gd name="connsiteX11" fmla="*/ 815340 w 837247"/>
                <a:gd name="connsiteY11" fmla="*/ 84773 h 364807"/>
                <a:gd name="connsiteX12" fmla="*/ 837247 w 837247"/>
                <a:gd name="connsiteY12" fmla="*/ 81915 h 364807"/>
                <a:gd name="connsiteX13" fmla="*/ 837247 w 837247"/>
                <a:gd name="connsiteY13" fmla="*/ 282893 h 364807"/>
                <a:gd name="connsiteX14" fmla="*/ 815340 w 837247"/>
                <a:gd name="connsiteY14" fmla="*/ 280035 h 364807"/>
                <a:gd name="connsiteX15" fmla="*/ 742950 w 837247"/>
                <a:gd name="connsiteY15" fmla="*/ 347663 h 364807"/>
                <a:gd name="connsiteX16" fmla="*/ 744855 w 837247"/>
                <a:gd name="connsiteY16" fmla="*/ 364808 h 364807"/>
                <a:gd name="connsiteX17" fmla="*/ 744855 w 837247"/>
                <a:gd name="connsiteY17" fmla="*/ 364808 h 364807"/>
                <a:gd name="connsiteX18" fmla="*/ 720090 w 837247"/>
                <a:gd name="connsiteY18" fmla="*/ 342900 h 364807"/>
                <a:gd name="connsiteX19" fmla="*/ 814388 w 837247"/>
                <a:gd name="connsiteY19" fmla="*/ 258127 h 364807"/>
                <a:gd name="connsiteX20" fmla="*/ 814388 w 837247"/>
                <a:gd name="connsiteY20" fmla="*/ 108585 h 364807"/>
                <a:gd name="connsiteX21" fmla="*/ 720090 w 837247"/>
                <a:gd name="connsiteY21" fmla="*/ 23813 h 364807"/>
                <a:gd name="connsiteX22" fmla="*/ 117158 w 837247"/>
                <a:gd name="connsiteY22" fmla="*/ 23813 h 364807"/>
                <a:gd name="connsiteX23" fmla="*/ 22860 w 837247"/>
                <a:gd name="connsiteY23" fmla="*/ 108585 h 364807"/>
                <a:gd name="connsiteX24" fmla="*/ 22860 w 837247"/>
                <a:gd name="connsiteY24" fmla="*/ 258127 h 364807"/>
                <a:gd name="connsiteX25" fmla="*/ 117158 w 837247"/>
                <a:gd name="connsiteY25" fmla="*/ 342900 h 364807"/>
                <a:gd name="connsiteX26" fmla="*/ 720090 w 837247"/>
                <a:gd name="connsiteY26" fmla="*/ 342900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744855" y="364808"/>
                  </a:moveTo>
                  <a:lnTo>
                    <a:pt x="92392" y="364808"/>
                  </a:lnTo>
                  <a:cubicBezTo>
                    <a:pt x="94297" y="359093"/>
                    <a:pt x="94297" y="353378"/>
                    <a:pt x="94297" y="347663"/>
                  </a:cubicBezTo>
                  <a:cubicBezTo>
                    <a:pt x="94297" y="310515"/>
                    <a:pt x="61913" y="280035"/>
                    <a:pt x="21907" y="280035"/>
                  </a:cubicBezTo>
                  <a:cubicBezTo>
                    <a:pt x="14288" y="280035"/>
                    <a:pt x="6667" y="280988"/>
                    <a:pt x="0" y="282893"/>
                  </a:cubicBezTo>
                  <a:lnTo>
                    <a:pt x="0" y="81915"/>
                  </a:lnTo>
                  <a:cubicBezTo>
                    <a:pt x="6667" y="83820"/>
                    <a:pt x="14288" y="84773"/>
                    <a:pt x="21907" y="84773"/>
                  </a:cubicBezTo>
                  <a:cubicBezTo>
                    <a:pt x="61913" y="84773"/>
                    <a:pt x="94297" y="54293"/>
                    <a:pt x="94297" y="17145"/>
                  </a:cubicBezTo>
                  <a:cubicBezTo>
                    <a:pt x="94297" y="11430"/>
                    <a:pt x="93345" y="5715"/>
                    <a:pt x="92392" y="0"/>
                  </a:cubicBez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4330"/>
                    <a:pt x="742950" y="360045"/>
                    <a:pt x="744855" y="364808"/>
                  </a:cubicBezTo>
                  <a:lnTo>
                    <a:pt x="744855" y="364808"/>
                  </a:lnTo>
                  <a:close/>
                  <a:moveTo>
                    <a:pt x="720090" y="342900"/>
                  </a:moveTo>
                  <a:cubicBezTo>
                    <a:pt x="722947" y="294323"/>
                    <a:pt x="766763" y="258127"/>
                    <a:pt x="814388" y="258127"/>
                  </a:cubicBezTo>
                  <a:lnTo>
                    <a:pt x="814388" y="108585"/>
                  </a:lnTo>
                  <a:cubicBezTo>
                    <a:pt x="765810" y="108585"/>
                    <a:pt x="722947" y="73343"/>
                    <a:pt x="720090" y="23813"/>
                  </a:cubicBezTo>
                  <a:lnTo>
                    <a:pt x="117158" y="23813"/>
                  </a:lnTo>
                  <a:cubicBezTo>
                    <a:pt x="114300" y="72390"/>
                    <a:pt x="70485" y="108585"/>
                    <a:pt x="22860" y="108585"/>
                  </a:cubicBezTo>
                  <a:lnTo>
                    <a:pt x="22860" y="258127"/>
                  </a:lnTo>
                  <a:cubicBezTo>
                    <a:pt x="71438" y="258127"/>
                    <a:pt x="114300" y="293370"/>
                    <a:pt x="117158" y="342900"/>
                  </a:cubicBezTo>
                  <a:lnTo>
                    <a:pt x="720090" y="342900"/>
                  </a:lnTo>
                  <a:close/>
                </a:path>
              </a:pathLst>
            </a:custGeom>
            <a:grpFill/>
            <a:ln w="9525" cap="flat">
              <a:noFill/>
              <a:prstDash val="solid"/>
              <a:miter/>
            </a:ln>
          </p:spPr>
          <p:txBody>
            <a:bodyPr rtlCol="0" anchor="ctr"/>
            <a:lstStyle/>
            <a:p>
              <a:endParaRPr lang="en-ID"/>
            </a:p>
          </p:txBody>
        </p:sp>
        <p:sp>
          <p:nvSpPr>
            <p:cNvPr id="608" name="Freeform: Shape 607">
              <a:extLst>
                <a:ext uri="{FF2B5EF4-FFF2-40B4-BE49-F238E27FC236}">
                  <a16:creationId xmlns:a16="http://schemas.microsoft.com/office/drawing/2014/main" id="{32958068-9DEE-4C2A-9AC3-E76902DD68BA}"/>
                </a:ext>
              </a:extLst>
            </p:cNvPr>
            <p:cNvSpPr/>
            <p:nvPr/>
          </p:nvSpPr>
          <p:spPr>
            <a:xfrm>
              <a:off x="2429464" y="3377763"/>
              <a:ext cx="310655" cy="342171"/>
            </a:xfrm>
            <a:custGeom>
              <a:avLst/>
              <a:gdLst>
                <a:gd name="connsiteX0" fmla="*/ 126063 w 310655"/>
                <a:gd name="connsiteY0" fmla="*/ 74287 h 342171"/>
                <a:gd name="connsiteX1" fmla="*/ 74287 w 310655"/>
                <a:gd name="connsiteY1" fmla="*/ 86668 h 342171"/>
                <a:gd name="connsiteX2" fmla="*/ 75412 w 310655"/>
                <a:gd name="connsiteY2" fmla="*/ 119309 h 342171"/>
                <a:gd name="connsiteX3" fmla="*/ 119310 w 310655"/>
                <a:gd name="connsiteY3" fmla="*/ 104677 h 342171"/>
                <a:gd name="connsiteX4" fmla="*/ 162081 w 310655"/>
                <a:gd name="connsiteY4" fmla="*/ 121561 h 342171"/>
                <a:gd name="connsiteX5" fmla="*/ 167708 w 310655"/>
                <a:gd name="connsiteY5" fmla="*/ 129439 h 342171"/>
                <a:gd name="connsiteX6" fmla="*/ 122686 w 310655"/>
                <a:gd name="connsiteY6" fmla="*/ 129439 h 342171"/>
                <a:gd name="connsiteX7" fmla="*/ 104677 w 310655"/>
                <a:gd name="connsiteY7" fmla="*/ 160955 h 342171"/>
                <a:gd name="connsiteX8" fmla="*/ 177839 w 310655"/>
                <a:gd name="connsiteY8" fmla="*/ 160955 h 342171"/>
                <a:gd name="connsiteX9" fmla="*/ 177839 w 310655"/>
                <a:gd name="connsiteY9" fmla="*/ 168834 h 342171"/>
                <a:gd name="connsiteX10" fmla="*/ 177839 w 310655"/>
                <a:gd name="connsiteY10" fmla="*/ 171085 h 342171"/>
                <a:gd name="connsiteX11" fmla="*/ 115932 w 310655"/>
                <a:gd name="connsiteY11" fmla="*/ 171085 h 342171"/>
                <a:gd name="connsiteX12" fmla="*/ 101301 w 310655"/>
                <a:gd name="connsiteY12" fmla="*/ 171085 h 342171"/>
                <a:gd name="connsiteX13" fmla="*/ 83292 w 310655"/>
                <a:gd name="connsiteY13" fmla="*/ 202601 h 342171"/>
                <a:gd name="connsiteX14" fmla="*/ 171086 w 310655"/>
                <a:gd name="connsiteY14" fmla="*/ 202601 h 342171"/>
                <a:gd name="connsiteX15" fmla="*/ 160955 w 310655"/>
                <a:gd name="connsiteY15" fmla="*/ 217233 h 342171"/>
                <a:gd name="connsiteX16" fmla="*/ 117059 w 310655"/>
                <a:gd name="connsiteY16" fmla="*/ 235243 h 342171"/>
                <a:gd name="connsiteX17" fmla="*/ 74287 w 310655"/>
                <a:gd name="connsiteY17" fmla="*/ 220610 h 342171"/>
                <a:gd name="connsiteX18" fmla="*/ 74287 w 310655"/>
                <a:gd name="connsiteY18" fmla="*/ 257754 h 342171"/>
                <a:gd name="connsiteX19" fmla="*/ 119310 w 310655"/>
                <a:gd name="connsiteY19" fmla="*/ 266757 h 342171"/>
                <a:gd name="connsiteX20" fmla="*/ 191346 w 310655"/>
                <a:gd name="connsiteY20" fmla="*/ 239745 h 342171"/>
                <a:gd name="connsiteX21" fmla="*/ 212731 w 310655"/>
                <a:gd name="connsiteY21" fmla="*/ 202601 h 342171"/>
                <a:gd name="connsiteX22" fmla="*/ 232991 w 310655"/>
                <a:gd name="connsiteY22" fmla="*/ 202601 h 342171"/>
                <a:gd name="connsiteX23" fmla="*/ 251000 w 310655"/>
                <a:gd name="connsiteY23" fmla="*/ 171085 h 342171"/>
                <a:gd name="connsiteX24" fmla="*/ 217233 w 310655"/>
                <a:gd name="connsiteY24" fmla="*/ 171085 h 342171"/>
                <a:gd name="connsiteX25" fmla="*/ 217233 w 310655"/>
                <a:gd name="connsiteY25" fmla="*/ 166583 h 342171"/>
                <a:gd name="connsiteX26" fmla="*/ 217233 w 310655"/>
                <a:gd name="connsiteY26" fmla="*/ 162081 h 342171"/>
                <a:gd name="connsiteX27" fmla="*/ 253251 w 310655"/>
                <a:gd name="connsiteY27" fmla="*/ 162081 h 342171"/>
                <a:gd name="connsiteX28" fmla="*/ 271261 w 310655"/>
                <a:gd name="connsiteY28" fmla="*/ 130565 h 342171"/>
                <a:gd name="connsiteX29" fmla="*/ 210480 w 310655"/>
                <a:gd name="connsiteY29" fmla="*/ 130565 h 342171"/>
                <a:gd name="connsiteX30" fmla="*/ 191346 w 310655"/>
                <a:gd name="connsiteY30" fmla="*/ 100174 h 342171"/>
                <a:gd name="connsiteX31" fmla="*/ 126063 w 310655"/>
                <a:gd name="connsiteY31" fmla="*/ 74287 h 342171"/>
                <a:gd name="connsiteX32" fmla="*/ 155328 w 310655"/>
                <a:gd name="connsiteY32" fmla="*/ 0 h 342171"/>
                <a:gd name="connsiteX33" fmla="*/ 310655 w 310655"/>
                <a:gd name="connsiteY33" fmla="*/ 171086 h 342171"/>
                <a:gd name="connsiteX34" fmla="*/ 155328 w 310655"/>
                <a:gd name="connsiteY34" fmla="*/ 342171 h 342171"/>
                <a:gd name="connsiteX35" fmla="*/ 0 w 310655"/>
                <a:gd name="connsiteY35" fmla="*/ 171086 h 342171"/>
                <a:gd name="connsiteX36" fmla="*/ 155328 w 310655"/>
                <a:gd name="connsiteY36"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0655" h="342171">
                  <a:moveTo>
                    <a:pt x="126063" y="74287"/>
                  </a:moveTo>
                  <a:cubicBezTo>
                    <a:pt x="105803" y="74287"/>
                    <a:pt x="87794" y="78789"/>
                    <a:pt x="74287" y="86668"/>
                  </a:cubicBezTo>
                  <a:lnTo>
                    <a:pt x="75412" y="119309"/>
                  </a:lnTo>
                  <a:cubicBezTo>
                    <a:pt x="88919" y="109179"/>
                    <a:pt x="103552" y="104677"/>
                    <a:pt x="119310" y="104677"/>
                  </a:cubicBezTo>
                  <a:cubicBezTo>
                    <a:pt x="137319" y="104677"/>
                    <a:pt x="151950" y="110305"/>
                    <a:pt x="162081" y="121561"/>
                  </a:cubicBezTo>
                  <a:cubicBezTo>
                    <a:pt x="164332" y="123812"/>
                    <a:pt x="165457" y="127188"/>
                    <a:pt x="167708" y="129439"/>
                  </a:cubicBezTo>
                  <a:lnTo>
                    <a:pt x="122686" y="129439"/>
                  </a:lnTo>
                  <a:lnTo>
                    <a:pt x="104677" y="160955"/>
                  </a:lnTo>
                  <a:lnTo>
                    <a:pt x="177839" y="160955"/>
                  </a:lnTo>
                  <a:cubicBezTo>
                    <a:pt x="177839" y="164332"/>
                    <a:pt x="177839" y="166583"/>
                    <a:pt x="177839" y="168834"/>
                  </a:cubicBezTo>
                  <a:lnTo>
                    <a:pt x="177839" y="171085"/>
                  </a:lnTo>
                  <a:lnTo>
                    <a:pt x="115932" y="171085"/>
                  </a:lnTo>
                  <a:lnTo>
                    <a:pt x="101301" y="171085"/>
                  </a:lnTo>
                  <a:lnTo>
                    <a:pt x="83292" y="202601"/>
                  </a:lnTo>
                  <a:lnTo>
                    <a:pt x="171086" y="202601"/>
                  </a:lnTo>
                  <a:cubicBezTo>
                    <a:pt x="168834" y="208229"/>
                    <a:pt x="165457" y="212730"/>
                    <a:pt x="160955" y="217233"/>
                  </a:cubicBezTo>
                  <a:cubicBezTo>
                    <a:pt x="149699" y="229614"/>
                    <a:pt x="135068" y="235243"/>
                    <a:pt x="117059" y="235243"/>
                  </a:cubicBezTo>
                  <a:cubicBezTo>
                    <a:pt x="101301" y="235243"/>
                    <a:pt x="87794" y="229614"/>
                    <a:pt x="74287" y="220610"/>
                  </a:cubicBezTo>
                  <a:lnTo>
                    <a:pt x="74287" y="257754"/>
                  </a:lnTo>
                  <a:cubicBezTo>
                    <a:pt x="85543" y="263381"/>
                    <a:pt x="101301" y="266757"/>
                    <a:pt x="119310" y="266757"/>
                  </a:cubicBezTo>
                  <a:cubicBezTo>
                    <a:pt x="149699" y="266757"/>
                    <a:pt x="173337" y="257754"/>
                    <a:pt x="191346" y="239745"/>
                  </a:cubicBezTo>
                  <a:cubicBezTo>
                    <a:pt x="201475" y="229614"/>
                    <a:pt x="208229" y="217233"/>
                    <a:pt x="212731" y="202601"/>
                  </a:cubicBezTo>
                  <a:lnTo>
                    <a:pt x="232991" y="202601"/>
                  </a:lnTo>
                  <a:lnTo>
                    <a:pt x="251000" y="171085"/>
                  </a:lnTo>
                  <a:lnTo>
                    <a:pt x="217233" y="171085"/>
                  </a:lnTo>
                  <a:cubicBezTo>
                    <a:pt x="217233" y="169960"/>
                    <a:pt x="217233" y="167708"/>
                    <a:pt x="217233" y="166583"/>
                  </a:cubicBezTo>
                  <a:cubicBezTo>
                    <a:pt x="217233" y="165457"/>
                    <a:pt x="217233" y="163207"/>
                    <a:pt x="217233" y="162081"/>
                  </a:cubicBezTo>
                  <a:lnTo>
                    <a:pt x="253251" y="162081"/>
                  </a:lnTo>
                  <a:lnTo>
                    <a:pt x="271261" y="130565"/>
                  </a:lnTo>
                  <a:lnTo>
                    <a:pt x="210480" y="130565"/>
                  </a:lnTo>
                  <a:cubicBezTo>
                    <a:pt x="205977" y="119309"/>
                    <a:pt x="200350" y="109179"/>
                    <a:pt x="191346" y="100174"/>
                  </a:cubicBezTo>
                  <a:cubicBezTo>
                    <a:pt x="174462" y="83292"/>
                    <a:pt x="153077" y="74287"/>
                    <a:pt x="126063" y="74287"/>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9" name="Freeform: Shape 608">
              <a:extLst>
                <a:ext uri="{FF2B5EF4-FFF2-40B4-BE49-F238E27FC236}">
                  <a16:creationId xmlns:a16="http://schemas.microsoft.com/office/drawing/2014/main" id="{26E59FF8-589D-46E0-B86B-2341108A5539}"/>
                </a:ext>
              </a:extLst>
            </p:cNvPr>
            <p:cNvSpPr/>
            <p:nvPr/>
          </p:nvSpPr>
          <p:spPr>
            <a:xfrm>
              <a:off x="2205476" y="3519584"/>
              <a:ext cx="150851" cy="78789"/>
            </a:xfrm>
            <a:custGeom>
              <a:avLst/>
              <a:gdLst>
                <a:gd name="connsiteX0" fmla="*/ 63818 w 127657"/>
                <a:gd name="connsiteY0" fmla="*/ 0 h 66675"/>
                <a:gd name="connsiteX1" fmla="*/ 0 w 127657"/>
                <a:gd name="connsiteY1" fmla="*/ 33338 h 66675"/>
                <a:gd name="connsiteX2" fmla="*/ 63818 w 127657"/>
                <a:gd name="connsiteY2" fmla="*/ 66675 h 66675"/>
                <a:gd name="connsiteX3" fmla="*/ 127635 w 127657"/>
                <a:gd name="connsiteY3" fmla="*/ 33338 h 66675"/>
                <a:gd name="connsiteX4" fmla="*/ 63818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8" y="0"/>
                  </a:moveTo>
                  <a:cubicBezTo>
                    <a:pt x="28575" y="0"/>
                    <a:pt x="0" y="15240"/>
                    <a:pt x="0" y="33338"/>
                  </a:cubicBezTo>
                  <a:cubicBezTo>
                    <a:pt x="0" y="51435"/>
                    <a:pt x="28575" y="66675"/>
                    <a:pt x="63818" y="66675"/>
                  </a:cubicBezTo>
                  <a:cubicBezTo>
                    <a:pt x="99060" y="66675"/>
                    <a:pt x="127635" y="51435"/>
                    <a:pt x="127635" y="33338"/>
                  </a:cubicBezTo>
                  <a:cubicBezTo>
                    <a:pt x="128588" y="15240"/>
                    <a:pt x="99060" y="0"/>
                    <a:pt x="63818" y="0"/>
                  </a:cubicBezTo>
                  <a:close/>
                </a:path>
              </a:pathLst>
            </a:custGeom>
            <a:grpFill/>
            <a:ln w="9525" cap="flat">
              <a:noFill/>
              <a:prstDash val="solid"/>
              <a:miter/>
            </a:ln>
          </p:spPr>
          <p:txBody>
            <a:bodyPr rtlCol="0" anchor="ctr"/>
            <a:lstStyle/>
            <a:p>
              <a:endParaRPr lang="en-ID"/>
            </a:p>
          </p:txBody>
        </p:sp>
        <p:sp>
          <p:nvSpPr>
            <p:cNvPr id="610" name="Freeform: Shape 609">
              <a:extLst>
                <a:ext uri="{FF2B5EF4-FFF2-40B4-BE49-F238E27FC236}">
                  <a16:creationId xmlns:a16="http://schemas.microsoft.com/office/drawing/2014/main" id="{1B73BC5D-4A1A-4C1A-BAB9-FBA55BF5A0F4}"/>
                </a:ext>
              </a:extLst>
            </p:cNvPr>
            <p:cNvSpPr/>
            <p:nvPr/>
          </p:nvSpPr>
          <p:spPr>
            <a:xfrm>
              <a:off x="2812156" y="3519584"/>
              <a:ext cx="150851" cy="78789"/>
            </a:xfrm>
            <a:custGeom>
              <a:avLst/>
              <a:gdLst>
                <a:gd name="connsiteX0" fmla="*/ 63817 w 127657"/>
                <a:gd name="connsiteY0" fmla="*/ 0 h 66675"/>
                <a:gd name="connsiteX1" fmla="*/ 0 w 127657"/>
                <a:gd name="connsiteY1" fmla="*/ 33338 h 66675"/>
                <a:gd name="connsiteX2" fmla="*/ 63817 w 127657"/>
                <a:gd name="connsiteY2" fmla="*/ 66675 h 66675"/>
                <a:gd name="connsiteX3" fmla="*/ 127635 w 127657"/>
                <a:gd name="connsiteY3" fmla="*/ 33338 h 66675"/>
                <a:gd name="connsiteX4" fmla="*/ 63817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7" y="0"/>
                  </a:moveTo>
                  <a:cubicBezTo>
                    <a:pt x="28575" y="0"/>
                    <a:pt x="0" y="15240"/>
                    <a:pt x="0" y="33338"/>
                  </a:cubicBezTo>
                  <a:cubicBezTo>
                    <a:pt x="0" y="51435"/>
                    <a:pt x="28575" y="66675"/>
                    <a:pt x="63817" y="66675"/>
                  </a:cubicBezTo>
                  <a:cubicBezTo>
                    <a:pt x="99060" y="66675"/>
                    <a:pt x="127635" y="51435"/>
                    <a:pt x="127635" y="33338"/>
                  </a:cubicBezTo>
                  <a:cubicBezTo>
                    <a:pt x="128588" y="15240"/>
                    <a:pt x="99060" y="0"/>
                    <a:pt x="63817" y="0"/>
                  </a:cubicBezTo>
                  <a:close/>
                </a:path>
              </a:pathLst>
            </a:custGeom>
            <a:grpFill/>
            <a:ln w="9525" cap="flat">
              <a:noFill/>
              <a:prstDash val="solid"/>
              <a:miter/>
            </a:ln>
          </p:spPr>
          <p:txBody>
            <a:bodyPr rtlCol="0" anchor="ctr"/>
            <a:lstStyle/>
            <a:p>
              <a:endParaRPr lang="en-ID"/>
            </a:p>
          </p:txBody>
        </p:sp>
      </p:grpSp>
      <p:grpSp>
        <p:nvGrpSpPr>
          <p:cNvPr id="611" name="Group 610">
            <a:extLst>
              <a:ext uri="{FF2B5EF4-FFF2-40B4-BE49-F238E27FC236}">
                <a16:creationId xmlns:a16="http://schemas.microsoft.com/office/drawing/2014/main" id="{6A6AE7F8-187C-4FD2-9340-FA8A1A41B155}"/>
              </a:ext>
            </a:extLst>
          </p:cNvPr>
          <p:cNvGrpSpPr/>
          <p:nvPr/>
        </p:nvGrpSpPr>
        <p:grpSpPr>
          <a:xfrm rot="19800000">
            <a:off x="8443805" y="5007230"/>
            <a:ext cx="942174" cy="488434"/>
            <a:chOff x="3231990" y="3247198"/>
            <a:chExt cx="1161580" cy="602175"/>
          </a:xfrm>
          <a:solidFill>
            <a:schemeClr val="tx1"/>
          </a:solidFill>
        </p:grpSpPr>
        <p:sp>
          <p:nvSpPr>
            <p:cNvPr id="612" name="Freeform: Shape 611">
              <a:extLst>
                <a:ext uri="{FF2B5EF4-FFF2-40B4-BE49-F238E27FC236}">
                  <a16:creationId xmlns:a16="http://schemas.microsoft.com/office/drawing/2014/main" id="{F2A71A9A-4801-4F0F-A559-765E9B585EDB}"/>
                </a:ext>
              </a:extLst>
            </p:cNvPr>
            <p:cNvSpPr/>
            <p:nvPr/>
          </p:nvSpPr>
          <p:spPr>
            <a:xfrm>
              <a:off x="3231990"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2860 w 982979"/>
                <a:gd name="connsiteY6" fmla="*/ 22860 h 509587"/>
                <a:gd name="connsiteX7" fmla="*/ 22860 w 982979"/>
                <a:gd name="connsiteY7" fmla="*/ 487680 h 509587"/>
                <a:gd name="connsiteX8" fmla="*/ 961073 w 982979"/>
                <a:gd name="connsiteY8" fmla="*/ 487680 h 509587"/>
                <a:gd name="connsiteX9" fmla="*/ 961073 w 982979"/>
                <a:gd name="connsiteY9" fmla="*/ 22860 h 509587"/>
                <a:gd name="connsiteX10" fmla="*/ 22860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3" name="Freeform: Shape 612">
              <a:extLst>
                <a:ext uri="{FF2B5EF4-FFF2-40B4-BE49-F238E27FC236}">
                  <a16:creationId xmlns:a16="http://schemas.microsoft.com/office/drawing/2014/main" id="{510A1FA9-FA50-4CCF-8FEC-E9FC267058FC}"/>
                </a:ext>
              </a:extLst>
            </p:cNvPr>
            <p:cNvSpPr/>
            <p:nvPr/>
          </p:nvSpPr>
          <p:spPr>
            <a:xfrm>
              <a:off x="3318659" y="3333866"/>
              <a:ext cx="989369" cy="431090"/>
            </a:xfrm>
            <a:custGeom>
              <a:avLst/>
              <a:gdLst>
                <a:gd name="connsiteX0" fmla="*/ 92392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2 w 837247"/>
                <a:gd name="connsiteY9" fmla="*/ 364808 h 364807"/>
                <a:gd name="connsiteX10" fmla="*/ 94297 w 837247"/>
                <a:gd name="connsiteY10" fmla="*/ 347663 h 364807"/>
                <a:gd name="connsiteX11" fmla="*/ 21908 w 837247"/>
                <a:gd name="connsiteY11" fmla="*/ 280035 h 364807"/>
                <a:gd name="connsiteX12" fmla="*/ 0 w 837247"/>
                <a:gd name="connsiteY12" fmla="*/ 282893 h 364807"/>
                <a:gd name="connsiteX13" fmla="*/ 0 w 837247"/>
                <a:gd name="connsiteY13" fmla="*/ 80963 h 364807"/>
                <a:gd name="connsiteX14" fmla="*/ 21908 w 837247"/>
                <a:gd name="connsiteY14" fmla="*/ 83820 h 364807"/>
                <a:gd name="connsiteX15" fmla="*/ 94297 w 837247"/>
                <a:gd name="connsiteY15" fmla="*/ 16192 h 364807"/>
                <a:gd name="connsiteX16" fmla="*/ 92392 w 837247"/>
                <a:gd name="connsiteY16" fmla="*/ 0 h 364807"/>
                <a:gd name="connsiteX17" fmla="*/ 92392 w 837247"/>
                <a:gd name="connsiteY17" fmla="*/ 0 h 364807"/>
                <a:gd name="connsiteX18" fmla="*/ 117158 w 837247"/>
                <a:gd name="connsiteY18" fmla="*/ 21908 h 364807"/>
                <a:gd name="connsiteX19" fmla="*/ 22860 w 837247"/>
                <a:gd name="connsiteY19" fmla="*/ 106680 h 364807"/>
                <a:gd name="connsiteX20" fmla="*/ 22860 w 837247"/>
                <a:gd name="connsiteY20" fmla="*/ 256222 h 364807"/>
                <a:gd name="connsiteX21" fmla="*/ 117158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2"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2" y="364808"/>
                  </a:lnTo>
                  <a:cubicBezTo>
                    <a:pt x="94297" y="359093"/>
                    <a:pt x="94297" y="353378"/>
                    <a:pt x="94297" y="347663"/>
                  </a:cubicBezTo>
                  <a:cubicBezTo>
                    <a:pt x="94297" y="310515"/>
                    <a:pt x="61913" y="280035"/>
                    <a:pt x="21908" y="280035"/>
                  </a:cubicBezTo>
                  <a:cubicBezTo>
                    <a:pt x="14288" y="280035"/>
                    <a:pt x="6667" y="280988"/>
                    <a:pt x="0" y="282893"/>
                  </a:cubicBezTo>
                  <a:lnTo>
                    <a:pt x="0" y="80963"/>
                  </a:lnTo>
                  <a:cubicBezTo>
                    <a:pt x="6667" y="82868"/>
                    <a:pt x="14288" y="83820"/>
                    <a:pt x="21908" y="83820"/>
                  </a:cubicBezTo>
                  <a:cubicBezTo>
                    <a:pt x="61913" y="83820"/>
                    <a:pt x="94297" y="53340"/>
                    <a:pt x="94297" y="16192"/>
                  </a:cubicBezTo>
                  <a:cubicBezTo>
                    <a:pt x="94297" y="10478"/>
                    <a:pt x="94297" y="5715"/>
                    <a:pt x="92392" y="0"/>
                  </a:cubicBezTo>
                  <a:lnTo>
                    <a:pt x="92392"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7" y="292418"/>
                    <a:pt x="766763" y="256222"/>
                    <a:pt x="814388" y="256222"/>
                  </a:cubicBezTo>
                  <a:lnTo>
                    <a:pt x="814388" y="106680"/>
                  </a:lnTo>
                  <a:cubicBezTo>
                    <a:pt x="765810" y="106680"/>
                    <a:pt x="722947" y="71438"/>
                    <a:pt x="720090" y="21908"/>
                  </a:cubicBezTo>
                  <a:lnTo>
                    <a:pt x="117158" y="21908"/>
                  </a:lnTo>
                  <a:close/>
                </a:path>
              </a:pathLst>
            </a:custGeom>
            <a:grpFill/>
            <a:ln w="9525" cap="flat">
              <a:noFill/>
              <a:prstDash val="solid"/>
              <a:miter/>
            </a:ln>
          </p:spPr>
          <p:txBody>
            <a:bodyPr rtlCol="0" anchor="ctr"/>
            <a:lstStyle/>
            <a:p>
              <a:endParaRPr lang="en-ID"/>
            </a:p>
          </p:txBody>
        </p:sp>
        <p:sp>
          <p:nvSpPr>
            <p:cNvPr id="614" name="Freeform: Shape 613">
              <a:extLst>
                <a:ext uri="{FF2B5EF4-FFF2-40B4-BE49-F238E27FC236}">
                  <a16:creationId xmlns:a16="http://schemas.microsoft.com/office/drawing/2014/main" id="{FC951586-7A63-409A-87E5-FB00983F09DC}"/>
                </a:ext>
              </a:extLst>
            </p:cNvPr>
            <p:cNvSpPr/>
            <p:nvPr/>
          </p:nvSpPr>
          <p:spPr>
            <a:xfrm>
              <a:off x="3657452" y="3377763"/>
              <a:ext cx="310655" cy="342171"/>
            </a:xfrm>
            <a:custGeom>
              <a:avLst/>
              <a:gdLst>
                <a:gd name="connsiteX0" fmla="*/ 172177 w 310655"/>
                <a:gd name="connsiteY0" fmla="*/ 79370 h 342171"/>
                <a:gd name="connsiteX1" fmla="*/ 145199 w 310655"/>
                <a:gd name="connsiteY1" fmla="*/ 86669 h 342171"/>
                <a:gd name="connsiteX2" fmla="*/ 113683 w 310655"/>
                <a:gd name="connsiteY2" fmla="*/ 162081 h 342171"/>
                <a:gd name="connsiteX3" fmla="*/ 86668 w 310655"/>
                <a:gd name="connsiteY3" fmla="*/ 162081 h 342171"/>
                <a:gd name="connsiteX4" fmla="*/ 86668 w 310655"/>
                <a:gd name="connsiteY4" fmla="*/ 186843 h 342171"/>
                <a:gd name="connsiteX5" fmla="*/ 119310 w 310655"/>
                <a:gd name="connsiteY5" fmla="*/ 186843 h 342171"/>
                <a:gd name="connsiteX6" fmla="*/ 83292 w 310655"/>
                <a:gd name="connsiteY6" fmla="*/ 239745 h 342171"/>
                <a:gd name="connsiteX7" fmla="*/ 83292 w 310655"/>
                <a:gd name="connsiteY7" fmla="*/ 262256 h 342171"/>
                <a:gd name="connsiteX8" fmla="*/ 229615 w 310655"/>
                <a:gd name="connsiteY8" fmla="*/ 262256 h 342171"/>
                <a:gd name="connsiteX9" fmla="*/ 229615 w 310655"/>
                <a:gd name="connsiteY9" fmla="*/ 227363 h 342171"/>
                <a:gd name="connsiteX10" fmla="*/ 142946 w 310655"/>
                <a:gd name="connsiteY10" fmla="*/ 227363 h 342171"/>
                <a:gd name="connsiteX11" fmla="*/ 163208 w 310655"/>
                <a:gd name="connsiteY11" fmla="*/ 186843 h 342171"/>
                <a:gd name="connsiteX12" fmla="*/ 204853 w 310655"/>
                <a:gd name="connsiteY12" fmla="*/ 186843 h 342171"/>
                <a:gd name="connsiteX13" fmla="*/ 204853 w 310655"/>
                <a:gd name="connsiteY13" fmla="*/ 162081 h 342171"/>
                <a:gd name="connsiteX14" fmla="*/ 158705 w 310655"/>
                <a:gd name="connsiteY14" fmla="*/ 162081 h 342171"/>
                <a:gd name="connsiteX15" fmla="*/ 177839 w 310655"/>
                <a:gd name="connsiteY15" fmla="*/ 112556 h 342171"/>
                <a:gd name="connsiteX16" fmla="*/ 212732 w 310655"/>
                <a:gd name="connsiteY16" fmla="*/ 117058 h 342171"/>
                <a:gd name="connsiteX17" fmla="*/ 220611 w 310655"/>
                <a:gd name="connsiteY17" fmla="*/ 85542 h 342171"/>
                <a:gd name="connsiteX18" fmla="*/ 172177 w 310655"/>
                <a:gd name="connsiteY18" fmla="*/ 79370 h 342171"/>
                <a:gd name="connsiteX19" fmla="*/ 155328 w 310655"/>
                <a:gd name="connsiteY19" fmla="*/ 0 h 342171"/>
                <a:gd name="connsiteX20" fmla="*/ 310655 w 310655"/>
                <a:gd name="connsiteY20" fmla="*/ 171086 h 342171"/>
                <a:gd name="connsiteX21" fmla="*/ 155328 w 310655"/>
                <a:gd name="connsiteY21" fmla="*/ 342171 h 342171"/>
                <a:gd name="connsiteX22" fmla="*/ 0 w 310655"/>
                <a:gd name="connsiteY22" fmla="*/ 171086 h 342171"/>
                <a:gd name="connsiteX23" fmla="*/ 155328 w 310655"/>
                <a:gd name="connsiteY23"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55" h="342171">
                  <a:moveTo>
                    <a:pt x="172177" y="79370"/>
                  </a:moveTo>
                  <a:cubicBezTo>
                    <a:pt x="163419" y="80267"/>
                    <a:pt x="154203" y="82448"/>
                    <a:pt x="145199" y="86669"/>
                  </a:cubicBezTo>
                  <a:cubicBezTo>
                    <a:pt x="114808" y="100175"/>
                    <a:pt x="105803" y="121560"/>
                    <a:pt x="113683" y="162081"/>
                  </a:cubicBezTo>
                  <a:lnTo>
                    <a:pt x="86668" y="162081"/>
                  </a:lnTo>
                  <a:lnTo>
                    <a:pt x="86668" y="186843"/>
                  </a:lnTo>
                  <a:lnTo>
                    <a:pt x="119310" y="186843"/>
                  </a:lnTo>
                  <a:cubicBezTo>
                    <a:pt x="127188" y="227363"/>
                    <a:pt x="83292" y="239745"/>
                    <a:pt x="83292" y="239745"/>
                  </a:cubicBezTo>
                  <a:lnTo>
                    <a:pt x="83292" y="262256"/>
                  </a:lnTo>
                  <a:lnTo>
                    <a:pt x="229615" y="262256"/>
                  </a:lnTo>
                  <a:lnTo>
                    <a:pt x="229615" y="227363"/>
                  </a:lnTo>
                  <a:lnTo>
                    <a:pt x="142946" y="227363"/>
                  </a:lnTo>
                  <a:cubicBezTo>
                    <a:pt x="153077" y="219485"/>
                    <a:pt x="164333" y="207103"/>
                    <a:pt x="163208" y="186843"/>
                  </a:cubicBezTo>
                  <a:lnTo>
                    <a:pt x="204853" y="186843"/>
                  </a:lnTo>
                  <a:lnTo>
                    <a:pt x="204853" y="162081"/>
                  </a:lnTo>
                  <a:lnTo>
                    <a:pt x="158705" y="162081"/>
                  </a:lnTo>
                  <a:cubicBezTo>
                    <a:pt x="151952" y="137318"/>
                    <a:pt x="153077" y="115933"/>
                    <a:pt x="177839" y="112556"/>
                  </a:cubicBezTo>
                  <a:cubicBezTo>
                    <a:pt x="195848" y="110305"/>
                    <a:pt x="212732" y="117058"/>
                    <a:pt x="212732" y="117058"/>
                  </a:cubicBezTo>
                  <a:lnTo>
                    <a:pt x="220611" y="85542"/>
                  </a:lnTo>
                  <a:cubicBezTo>
                    <a:pt x="220611" y="85542"/>
                    <a:pt x="198452" y="76679"/>
                    <a:pt x="172177" y="79370"/>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15" name="Freeform: Shape 614">
              <a:extLst>
                <a:ext uri="{FF2B5EF4-FFF2-40B4-BE49-F238E27FC236}">
                  <a16:creationId xmlns:a16="http://schemas.microsoft.com/office/drawing/2014/main" id="{6E6983C9-7C5C-4977-9590-B120740CB140}"/>
                </a:ext>
              </a:extLst>
            </p:cNvPr>
            <p:cNvSpPr/>
            <p:nvPr/>
          </p:nvSpPr>
          <p:spPr>
            <a:xfrm>
              <a:off x="4041243"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CAF8A61C-8C3C-49EB-B3E2-A719D1E0A3E8}"/>
                </a:ext>
              </a:extLst>
            </p:cNvPr>
            <p:cNvSpPr/>
            <p:nvPr/>
          </p:nvSpPr>
          <p:spPr>
            <a:xfrm>
              <a:off x="3434565"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grpSp>
      <p:grpSp>
        <p:nvGrpSpPr>
          <p:cNvPr id="617" name="Group 616">
            <a:extLst>
              <a:ext uri="{FF2B5EF4-FFF2-40B4-BE49-F238E27FC236}">
                <a16:creationId xmlns:a16="http://schemas.microsoft.com/office/drawing/2014/main" id="{E1665230-B4CB-459B-9561-D6D58D75B57D}"/>
              </a:ext>
            </a:extLst>
          </p:cNvPr>
          <p:cNvGrpSpPr/>
          <p:nvPr/>
        </p:nvGrpSpPr>
        <p:grpSpPr>
          <a:xfrm rot="19800000">
            <a:off x="9477225" y="5007230"/>
            <a:ext cx="942176" cy="488434"/>
            <a:chOff x="4436342" y="3247198"/>
            <a:chExt cx="1161581" cy="602175"/>
          </a:xfrm>
          <a:solidFill>
            <a:schemeClr val="tx1"/>
          </a:solidFill>
        </p:grpSpPr>
        <p:sp>
          <p:nvSpPr>
            <p:cNvPr id="618" name="Freeform: Shape 617">
              <a:extLst>
                <a:ext uri="{FF2B5EF4-FFF2-40B4-BE49-F238E27FC236}">
                  <a16:creationId xmlns:a16="http://schemas.microsoft.com/office/drawing/2014/main" id="{8D1FFA31-F1A4-440B-93A3-0FE3924178BA}"/>
                </a:ext>
              </a:extLst>
            </p:cNvPr>
            <p:cNvSpPr/>
            <p:nvPr/>
          </p:nvSpPr>
          <p:spPr>
            <a:xfrm>
              <a:off x="4436342" y="3247198"/>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68F93C3C-7D17-40ED-9F65-C8007456DEA7}"/>
                </a:ext>
              </a:extLst>
            </p:cNvPr>
            <p:cNvSpPr/>
            <p:nvPr/>
          </p:nvSpPr>
          <p:spPr>
            <a:xfrm>
              <a:off x="4523011" y="3333866"/>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7 w 837247"/>
                <a:gd name="connsiteY10" fmla="*/ 347663 h 364807"/>
                <a:gd name="connsiteX11" fmla="*/ 21907 w 837247"/>
                <a:gd name="connsiteY11" fmla="*/ 280035 h 364807"/>
                <a:gd name="connsiteX12" fmla="*/ 0 w 837247"/>
                <a:gd name="connsiteY12" fmla="*/ 282893 h 364807"/>
                <a:gd name="connsiteX13" fmla="*/ 0 w 837247"/>
                <a:gd name="connsiteY13" fmla="*/ 80963 h 364807"/>
                <a:gd name="connsiteX14" fmla="*/ 21907 w 837247"/>
                <a:gd name="connsiteY14" fmla="*/ 83820 h 364807"/>
                <a:gd name="connsiteX15" fmla="*/ 94297 w 837247"/>
                <a:gd name="connsiteY15" fmla="*/ 16192 h 364807"/>
                <a:gd name="connsiteX16" fmla="*/ 92393 w 837247"/>
                <a:gd name="connsiteY16" fmla="*/ 0 h 364807"/>
                <a:gd name="connsiteX17" fmla="*/ 92393 w 837247"/>
                <a:gd name="connsiteY17" fmla="*/ 0 h 364807"/>
                <a:gd name="connsiteX18" fmla="*/ 117157 w 837247"/>
                <a:gd name="connsiteY18" fmla="*/ 21908 h 364807"/>
                <a:gd name="connsiteX19" fmla="*/ 22860 w 837247"/>
                <a:gd name="connsiteY19" fmla="*/ 106680 h 364807"/>
                <a:gd name="connsiteX20" fmla="*/ 22860 w 837247"/>
                <a:gd name="connsiteY20" fmla="*/ 256222 h 364807"/>
                <a:gd name="connsiteX21" fmla="*/ 117157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7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3" y="364808"/>
                  </a:lnTo>
                  <a:cubicBezTo>
                    <a:pt x="94297" y="359093"/>
                    <a:pt x="94297" y="353378"/>
                    <a:pt x="94297" y="347663"/>
                  </a:cubicBezTo>
                  <a:cubicBezTo>
                    <a:pt x="94297" y="310515"/>
                    <a:pt x="61913" y="280035"/>
                    <a:pt x="21907" y="280035"/>
                  </a:cubicBezTo>
                  <a:cubicBezTo>
                    <a:pt x="14288" y="280035"/>
                    <a:pt x="6668" y="280988"/>
                    <a:pt x="0" y="282893"/>
                  </a:cubicBezTo>
                  <a:lnTo>
                    <a:pt x="0" y="80963"/>
                  </a:lnTo>
                  <a:cubicBezTo>
                    <a:pt x="6668" y="82868"/>
                    <a:pt x="14288" y="83820"/>
                    <a:pt x="21907" y="83820"/>
                  </a:cubicBezTo>
                  <a:cubicBezTo>
                    <a:pt x="61913" y="83820"/>
                    <a:pt x="94297" y="53340"/>
                    <a:pt x="94297" y="16192"/>
                  </a:cubicBezTo>
                  <a:cubicBezTo>
                    <a:pt x="95250" y="10478"/>
                    <a:pt x="94297" y="5715"/>
                    <a:pt x="92393" y="0"/>
                  </a:cubicBezTo>
                  <a:lnTo>
                    <a:pt x="92393" y="0"/>
                  </a:lnTo>
                  <a:close/>
                  <a:moveTo>
                    <a:pt x="117157" y="21908"/>
                  </a:moveTo>
                  <a:cubicBezTo>
                    <a:pt x="114300" y="70485"/>
                    <a:pt x="70485" y="106680"/>
                    <a:pt x="22860" y="106680"/>
                  </a:cubicBezTo>
                  <a:lnTo>
                    <a:pt x="22860" y="256222"/>
                  </a:lnTo>
                  <a:cubicBezTo>
                    <a:pt x="71438" y="256222"/>
                    <a:pt x="114300" y="291465"/>
                    <a:pt x="117157" y="340995"/>
                  </a:cubicBezTo>
                  <a:lnTo>
                    <a:pt x="720090" y="340995"/>
                  </a:lnTo>
                  <a:cubicBezTo>
                    <a:pt x="722947" y="292418"/>
                    <a:pt x="766763" y="256222"/>
                    <a:pt x="814388" y="256222"/>
                  </a:cubicBezTo>
                  <a:lnTo>
                    <a:pt x="814388" y="106680"/>
                  </a:lnTo>
                  <a:cubicBezTo>
                    <a:pt x="765810" y="106680"/>
                    <a:pt x="722947" y="71438"/>
                    <a:pt x="720090" y="21908"/>
                  </a:cubicBezTo>
                  <a:lnTo>
                    <a:pt x="117157" y="21908"/>
                  </a:lnTo>
                  <a:close/>
                </a:path>
              </a:pathLst>
            </a:custGeom>
            <a:grpFill/>
            <a:ln w="9525"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FB5C89D0-D632-4FEB-9941-62B96CA216E6}"/>
                </a:ext>
              </a:extLst>
            </p:cNvPr>
            <p:cNvSpPr/>
            <p:nvPr/>
          </p:nvSpPr>
          <p:spPr>
            <a:xfrm>
              <a:off x="4862931" y="3377763"/>
              <a:ext cx="310655" cy="342171"/>
            </a:xfrm>
            <a:custGeom>
              <a:avLst/>
              <a:gdLst>
                <a:gd name="connsiteX0" fmla="*/ 94547 w 310655"/>
                <a:gd name="connsiteY0" fmla="*/ 86668 h 342171"/>
                <a:gd name="connsiteX1" fmla="*/ 141821 w 310655"/>
                <a:gd name="connsiteY1" fmla="*/ 162081 h 342171"/>
                <a:gd name="connsiteX2" fmla="*/ 141821 w 310655"/>
                <a:gd name="connsiteY2" fmla="*/ 173337 h 342171"/>
                <a:gd name="connsiteX3" fmla="*/ 94547 w 310655"/>
                <a:gd name="connsiteY3" fmla="*/ 173337 h 342171"/>
                <a:gd name="connsiteX4" fmla="*/ 94547 w 310655"/>
                <a:gd name="connsiteY4" fmla="*/ 199224 h 342171"/>
                <a:gd name="connsiteX5" fmla="*/ 141821 w 310655"/>
                <a:gd name="connsiteY5" fmla="*/ 199224 h 342171"/>
                <a:gd name="connsiteX6" fmla="*/ 141821 w 310655"/>
                <a:gd name="connsiteY6" fmla="*/ 210480 h 342171"/>
                <a:gd name="connsiteX7" fmla="*/ 94547 w 310655"/>
                <a:gd name="connsiteY7" fmla="*/ 210480 h 342171"/>
                <a:gd name="connsiteX8" fmla="*/ 94547 w 310655"/>
                <a:gd name="connsiteY8" fmla="*/ 236367 h 342171"/>
                <a:gd name="connsiteX9" fmla="*/ 141821 w 310655"/>
                <a:gd name="connsiteY9" fmla="*/ 236367 h 342171"/>
                <a:gd name="connsiteX10" fmla="*/ 141821 w 310655"/>
                <a:gd name="connsiteY10" fmla="*/ 254377 h 342171"/>
                <a:gd name="connsiteX11" fmla="*/ 167710 w 310655"/>
                <a:gd name="connsiteY11" fmla="*/ 254377 h 342171"/>
                <a:gd name="connsiteX12" fmla="*/ 167710 w 310655"/>
                <a:gd name="connsiteY12" fmla="*/ 236367 h 342171"/>
                <a:gd name="connsiteX13" fmla="*/ 214982 w 310655"/>
                <a:gd name="connsiteY13" fmla="*/ 236367 h 342171"/>
                <a:gd name="connsiteX14" fmla="*/ 214982 w 310655"/>
                <a:gd name="connsiteY14" fmla="*/ 210480 h 342171"/>
                <a:gd name="connsiteX15" fmla="*/ 167710 w 310655"/>
                <a:gd name="connsiteY15" fmla="*/ 210480 h 342171"/>
                <a:gd name="connsiteX16" fmla="*/ 167710 w 310655"/>
                <a:gd name="connsiteY16" fmla="*/ 199224 h 342171"/>
                <a:gd name="connsiteX17" fmla="*/ 214982 w 310655"/>
                <a:gd name="connsiteY17" fmla="*/ 199224 h 342171"/>
                <a:gd name="connsiteX18" fmla="*/ 214982 w 310655"/>
                <a:gd name="connsiteY18" fmla="*/ 173337 h 342171"/>
                <a:gd name="connsiteX19" fmla="*/ 167710 w 310655"/>
                <a:gd name="connsiteY19" fmla="*/ 173337 h 342171"/>
                <a:gd name="connsiteX20" fmla="*/ 167710 w 310655"/>
                <a:gd name="connsiteY20" fmla="*/ 162081 h 342171"/>
                <a:gd name="connsiteX21" fmla="*/ 214982 w 310655"/>
                <a:gd name="connsiteY21" fmla="*/ 86668 h 342171"/>
                <a:gd name="connsiteX22" fmla="*/ 185719 w 310655"/>
                <a:gd name="connsiteY22" fmla="*/ 86668 h 342171"/>
                <a:gd name="connsiteX23" fmla="*/ 155328 w 310655"/>
                <a:gd name="connsiteY23" fmla="*/ 138444 h 342171"/>
                <a:gd name="connsiteX24" fmla="*/ 124937 w 310655"/>
                <a:gd name="connsiteY24" fmla="*/ 86668 h 342171"/>
                <a:gd name="connsiteX25" fmla="*/ 155328 w 310655"/>
                <a:gd name="connsiteY25" fmla="*/ 0 h 342171"/>
                <a:gd name="connsiteX26" fmla="*/ 310655 w 310655"/>
                <a:gd name="connsiteY26" fmla="*/ 171086 h 342171"/>
                <a:gd name="connsiteX27" fmla="*/ 155328 w 310655"/>
                <a:gd name="connsiteY27" fmla="*/ 342171 h 342171"/>
                <a:gd name="connsiteX28" fmla="*/ 0 w 310655"/>
                <a:gd name="connsiteY28" fmla="*/ 171086 h 342171"/>
                <a:gd name="connsiteX29" fmla="*/ 155328 w 310655"/>
                <a:gd name="connsiteY29"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0655" h="342171">
                  <a:moveTo>
                    <a:pt x="94547" y="86668"/>
                  </a:moveTo>
                  <a:lnTo>
                    <a:pt x="141821" y="162081"/>
                  </a:lnTo>
                  <a:lnTo>
                    <a:pt x="141821" y="173337"/>
                  </a:lnTo>
                  <a:lnTo>
                    <a:pt x="94547" y="173337"/>
                  </a:lnTo>
                  <a:lnTo>
                    <a:pt x="94547" y="199224"/>
                  </a:lnTo>
                  <a:lnTo>
                    <a:pt x="141821" y="199224"/>
                  </a:lnTo>
                  <a:lnTo>
                    <a:pt x="141821" y="210480"/>
                  </a:lnTo>
                  <a:lnTo>
                    <a:pt x="94547" y="210480"/>
                  </a:lnTo>
                  <a:lnTo>
                    <a:pt x="94547" y="236367"/>
                  </a:lnTo>
                  <a:lnTo>
                    <a:pt x="141821" y="236367"/>
                  </a:lnTo>
                  <a:lnTo>
                    <a:pt x="141821" y="254377"/>
                  </a:lnTo>
                  <a:lnTo>
                    <a:pt x="167710" y="254377"/>
                  </a:lnTo>
                  <a:lnTo>
                    <a:pt x="167710" y="236367"/>
                  </a:lnTo>
                  <a:lnTo>
                    <a:pt x="214982" y="236367"/>
                  </a:lnTo>
                  <a:lnTo>
                    <a:pt x="214982" y="210480"/>
                  </a:lnTo>
                  <a:lnTo>
                    <a:pt x="167710" y="210480"/>
                  </a:lnTo>
                  <a:lnTo>
                    <a:pt x="167710" y="199224"/>
                  </a:lnTo>
                  <a:lnTo>
                    <a:pt x="214982" y="199224"/>
                  </a:lnTo>
                  <a:lnTo>
                    <a:pt x="214982" y="173337"/>
                  </a:lnTo>
                  <a:lnTo>
                    <a:pt x="167710" y="173337"/>
                  </a:lnTo>
                  <a:lnTo>
                    <a:pt x="167710" y="162081"/>
                  </a:lnTo>
                  <a:lnTo>
                    <a:pt x="214982" y="86668"/>
                  </a:lnTo>
                  <a:lnTo>
                    <a:pt x="185719" y="86668"/>
                  </a:lnTo>
                  <a:lnTo>
                    <a:pt x="155328" y="138444"/>
                  </a:lnTo>
                  <a:lnTo>
                    <a:pt x="124937" y="86668"/>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F013F16-B1DB-4FAD-A038-F125F3CBC5F9}"/>
                </a:ext>
              </a:extLst>
            </p:cNvPr>
            <p:cNvSpPr/>
            <p:nvPr/>
          </p:nvSpPr>
          <p:spPr>
            <a:xfrm>
              <a:off x="5245622" y="3499323"/>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F00250DA-839B-4C63-8A91-1022F7ECBF68}"/>
                </a:ext>
              </a:extLst>
            </p:cNvPr>
            <p:cNvSpPr/>
            <p:nvPr/>
          </p:nvSpPr>
          <p:spPr>
            <a:xfrm>
              <a:off x="4638943" y="3499323"/>
              <a:ext cx="150825" cy="78789"/>
            </a:xfrm>
            <a:custGeom>
              <a:avLst/>
              <a:gdLst>
                <a:gd name="connsiteX0" fmla="*/ 63818 w 127635"/>
                <a:gd name="connsiteY0" fmla="*/ 66675 h 66675"/>
                <a:gd name="connsiteX1" fmla="*/ 127635 w 127635"/>
                <a:gd name="connsiteY1" fmla="*/ 33338 h 66675"/>
                <a:gd name="connsiteX2" fmla="*/ 63818 w 127635"/>
                <a:gd name="connsiteY2" fmla="*/ 0 h 66675"/>
                <a:gd name="connsiteX3" fmla="*/ 0 w 127635"/>
                <a:gd name="connsiteY3" fmla="*/ 33338 h 66675"/>
                <a:gd name="connsiteX4" fmla="*/ 63818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8" y="66675"/>
                  </a:moveTo>
                  <a:cubicBezTo>
                    <a:pt x="99060" y="66675"/>
                    <a:pt x="127635" y="51435"/>
                    <a:pt x="127635" y="33338"/>
                  </a:cubicBezTo>
                  <a:cubicBezTo>
                    <a:pt x="127635" y="15240"/>
                    <a:pt x="99060" y="0"/>
                    <a:pt x="63818" y="0"/>
                  </a:cubicBezTo>
                  <a:cubicBezTo>
                    <a:pt x="28575" y="0"/>
                    <a:pt x="0" y="15240"/>
                    <a:pt x="0" y="33338"/>
                  </a:cubicBezTo>
                  <a:cubicBezTo>
                    <a:pt x="0" y="51435"/>
                    <a:pt x="28575" y="66675"/>
                    <a:pt x="63818" y="66675"/>
                  </a:cubicBezTo>
                  <a:close/>
                </a:path>
              </a:pathLst>
            </a:custGeom>
            <a:grpFill/>
            <a:ln w="9525" cap="flat">
              <a:noFill/>
              <a:prstDash val="solid"/>
              <a:miter/>
            </a:ln>
          </p:spPr>
          <p:txBody>
            <a:bodyPr rtlCol="0" anchor="ctr"/>
            <a:lstStyle/>
            <a:p>
              <a:endParaRPr lang="en-ID"/>
            </a:p>
          </p:txBody>
        </p:sp>
      </p:grpSp>
      <p:grpSp>
        <p:nvGrpSpPr>
          <p:cNvPr id="623" name="Group 622">
            <a:extLst>
              <a:ext uri="{FF2B5EF4-FFF2-40B4-BE49-F238E27FC236}">
                <a16:creationId xmlns:a16="http://schemas.microsoft.com/office/drawing/2014/main" id="{DC96AF73-3EB6-40D8-90E3-C69A1548797F}"/>
              </a:ext>
            </a:extLst>
          </p:cNvPr>
          <p:cNvGrpSpPr/>
          <p:nvPr/>
        </p:nvGrpSpPr>
        <p:grpSpPr>
          <a:xfrm rot="19800000">
            <a:off x="10520342" y="5007230"/>
            <a:ext cx="942176" cy="488434"/>
            <a:chOff x="781640" y="3970934"/>
            <a:chExt cx="1161581" cy="602175"/>
          </a:xfrm>
          <a:solidFill>
            <a:schemeClr val="tx1"/>
          </a:solidFill>
        </p:grpSpPr>
        <p:sp>
          <p:nvSpPr>
            <p:cNvPr id="624" name="Freeform: Shape 623">
              <a:extLst>
                <a:ext uri="{FF2B5EF4-FFF2-40B4-BE49-F238E27FC236}">
                  <a16:creationId xmlns:a16="http://schemas.microsoft.com/office/drawing/2014/main" id="{C13D1002-449A-49D8-AC65-6C4CF4D0B061}"/>
                </a:ext>
              </a:extLst>
            </p:cNvPr>
            <p:cNvSpPr/>
            <p:nvPr/>
          </p:nvSpPr>
          <p:spPr>
            <a:xfrm>
              <a:off x="781640" y="3970934"/>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12E503A9-2793-44EA-B5EE-AE421A48A16C}"/>
                </a:ext>
              </a:extLst>
            </p:cNvPr>
            <p:cNvSpPr/>
            <p:nvPr/>
          </p:nvSpPr>
          <p:spPr>
            <a:xfrm>
              <a:off x="868308" y="4057603"/>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8 w 837247"/>
                <a:gd name="connsiteY4" fmla="*/ 81915 h 364807"/>
                <a:gd name="connsiteX5" fmla="*/ 837248 w 837247"/>
                <a:gd name="connsiteY5" fmla="*/ 282892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8 w 837247"/>
                <a:gd name="connsiteY10" fmla="*/ 347663 h 364807"/>
                <a:gd name="connsiteX11" fmla="*/ 21908 w 837247"/>
                <a:gd name="connsiteY11" fmla="*/ 280035 h 364807"/>
                <a:gd name="connsiteX12" fmla="*/ 0 w 837247"/>
                <a:gd name="connsiteY12" fmla="*/ 282892 h 364807"/>
                <a:gd name="connsiteX13" fmla="*/ 0 w 837247"/>
                <a:gd name="connsiteY13" fmla="*/ 80963 h 364807"/>
                <a:gd name="connsiteX14" fmla="*/ 21908 w 837247"/>
                <a:gd name="connsiteY14" fmla="*/ 83820 h 364807"/>
                <a:gd name="connsiteX15" fmla="*/ 94298 w 837247"/>
                <a:gd name="connsiteY15" fmla="*/ 16192 h 364807"/>
                <a:gd name="connsiteX16" fmla="*/ 92393 w 837247"/>
                <a:gd name="connsiteY16" fmla="*/ 0 h 364807"/>
                <a:gd name="connsiteX17" fmla="*/ 92393 w 837247"/>
                <a:gd name="connsiteY17" fmla="*/ 0 h 364807"/>
                <a:gd name="connsiteX18" fmla="*/ 117158 w 837247"/>
                <a:gd name="connsiteY18" fmla="*/ 21908 h 364807"/>
                <a:gd name="connsiteX19" fmla="*/ 22860 w 837247"/>
                <a:gd name="connsiteY19" fmla="*/ 106680 h 364807"/>
                <a:gd name="connsiteX20" fmla="*/ 22860 w 837247"/>
                <a:gd name="connsiteY20" fmla="*/ 256223 h 364807"/>
                <a:gd name="connsiteX21" fmla="*/ 117158 w 837247"/>
                <a:gd name="connsiteY21" fmla="*/ 340995 h 364807"/>
                <a:gd name="connsiteX22" fmla="*/ 720090 w 837247"/>
                <a:gd name="connsiteY22" fmla="*/ 340995 h 364807"/>
                <a:gd name="connsiteX23" fmla="*/ 814388 w 837247"/>
                <a:gd name="connsiteY23" fmla="*/ 256223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2"/>
                    <a:pt x="775335" y="84773"/>
                    <a:pt x="815340" y="84773"/>
                  </a:cubicBezTo>
                  <a:cubicBezTo>
                    <a:pt x="822960" y="84773"/>
                    <a:pt x="830580" y="83820"/>
                    <a:pt x="837248" y="81915"/>
                  </a:cubicBezTo>
                  <a:lnTo>
                    <a:pt x="837248" y="282892"/>
                  </a:lnTo>
                  <a:cubicBezTo>
                    <a:pt x="830580" y="280988"/>
                    <a:pt x="822960" y="280035"/>
                    <a:pt x="815340" y="280035"/>
                  </a:cubicBezTo>
                  <a:cubicBezTo>
                    <a:pt x="775335" y="280035"/>
                    <a:pt x="742950" y="310515"/>
                    <a:pt x="742950" y="347663"/>
                  </a:cubicBezTo>
                  <a:cubicBezTo>
                    <a:pt x="742950" y="353378"/>
                    <a:pt x="743903" y="359092"/>
                    <a:pt x="744855" y="364808"/>
                  </a:cubicBezTo>
                  <a:lnTo>
                    <a:pt x="92393" y="364808"/>
                  </a:lnTo>
                  <a:cubicBezTo>
                    <a:pt x="94298" y="359092"/>
                    <a:pt x="94298" y="353378"/>
                    <a:pt x="94298" y="347663"/>
                  </a:cubicBezTo>
                  <a:cubicBezTo>
                    <a:pt x="94298" y="310515"/>
                    <a:pt x="61913" y="280035"/>
                    <a:pt x="21908" y="280035"/>
                  </a:cubicBezTo>
                  <a:cubicBezTo>
                    <a:pt x="14288" y="280035"/>
                    <a:pt x="6667" y="280988"/>
                    <a:pt x="0" y="282892"/>
                  </a:cubicBezTo>
                  <a:lnTo>
                    <a:pt x="0" y="80963"/>
                  </a:lnTo>
                  <a:cubicBezTo>
                    <a:pt x="6667" y="82867"/>
                    <a:pt x="14288" y="83820"/>
                    <a:pt x="21908" y="83820"/>
                  </a:cubicBezTo>
                  <a:cubicBezTo>
                    <a:pt x="61913" y="83820"/>
                    <a:pt x="94298" y="53340"/>
                    <a:pt x="94298" y="16192"/>
                  </a:cubicBezTo>
                  <a:cubicBezTo>
                    <a:pt x="95250" y="11430"/>
                    <a:pt x="94298" y="5715"/>
                    <a:pt x="92393" y="0"/>
                  </a:cubicBezTo>
                  <a:lnTo>
                    <a:pt x="92393" y="0"/>
                  </a:lnTo>
                  <a:close/>
                  <a:moveTo>
                    <a:pt x="117158" y="21908"/>
                  </a:moveTo>
                  <a:cubicBezTo>
                    <a:pt x="114300" y="70485"/>
                    <a:pt x="70485" y="106680"/>
                    <a:pt x="22860" y="106680"/>
                  </a:cubicBezTo>
                  <a:lnTo>
                    <a:pt x="22860" y="256223"/>
                  </a:lnTo>
                  <a:cubicBezTo>
                    <a:pt x="71438" y="256223"/>
                    <a:pt x="114300" y="291465"/>
                    <a:pt x="117158" y="340995"/>
                  </a:cubicBezTo>
                  <a:lnTo>
                    <a:pt x="720090" y="340995"/>
                  </a:lnTo>
                  <a:cubicBezTo>
                    <a:pt x="722948" y="292417"/>
                    <a:pt x="766763" y="256223"/>
                    <a:pt x="814388" y="256223"/>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1F94D03D-EABC-4186-9655-D4912841937E}"/>
                </a:ext>
              </a:extLst>
            </p:cNvPr>
            <p:cNvSpPr/>
            <p:nvPr/>
          </p:nvSpPr>
          <p:spPr>
            <a:xfrm>
              <a:off x="1208228" y="4101500"/>
              <a:ext cx="310655" cy="342171"/>
            </a:xfrm>
            <a:custGeom>
              <a:avLst/>
              <a:gdLst>
                <a:gd name="connsiteX0" fmla="*/ 82166 w 310655"/>
                <a:gd name="connsiteY0" fmla="*/ 137318 h 342171"/>
                <a:gd name="connsiteX1" fmla="*/ 82166 w 310655"/>
                <a:gd name="connsiteY1" fmla="*/ 169960 h 342171"/>
                <a:gd name="connsiteX2" fmla="*/ 118185 w 310655"/>
                <a:gd name="connsiteY2" fmla="*/ 169960 h 342171"/>
                <a:gd name="connsiteX3" fmla="*/ 76538 w 310655"/>
                <a:gd name="connsiteY3" fmla="*/ 232991 h 342171"/>
                <a:gd name="connsiteX4" fmla="*/ 82166 w 310655"/>
                <a:gd name="connsiteY4" fmla="*/ 267883 h 342171"/>
                <a:gd name="connsiteX5" fmla="*/ 144072 w 310655"/>
                <a:gd name="connsiteY5" fmla="*/ 169960 h 342171"/>
                <a:gd name="connsiteX6" fmla="*/ 164332 w 310655"/>
                <a:gd name="connsiteY6" fmla="*/ 169960 h 342171"/>
                <a:gd name="connsiteX7" fmla="*/ 164332 w 310655"/>
                <a:gd name="connsiteY7" fmla="*/ 231866 h 342171"/>
                <a:gd name="connsiteX8" fmla="*/ 182341 w 310655"/>
                <a:gd name="connsiteY8" fmla="*/ 267883 h 342171"/>
                <a:gd name="connsiteX9" fmla="*/ 212732 w 310655"/>
                <a:gd name="connsiteY9" fmla="*/ 267883 h 342171"/>
                <a:gd name="connsiteX10" fmla="*/ 228490 w 310655"/>
                <a:gd name="connsiteY10" fmla="*/ 244247 h 342171"/>
                <a:gd name="connsiteX11" fmla="*/ 232992 w 310655"/>
                <a:gd name="connsiteY11" fmla="*/ 225113 h 342171"/>
                <a:gd name="connsiteX12" fmla="*/ 212732 w 310655"/>
                <a:gd name="connsiteY12" fmla="*/ 209355 h 342171"/>
                <a:gd name="connsiteX13" fmla="*/ 207104 w 310655"/>
                <a:gd name="connsiteY13" fmla="*/ 235243 h 342171"/>
                <a:gd name="connsiteX14" fmla="*/ 193597 w 310655"/>
                <a:gd name="connsiteY14" fmla="*/ 235243 h 342171"/>
                <a:gd name="connsiteX15" fmla="*/ 189095 w 310655"/>
                <a:gd name="connsiteY15" fmla="*/ 216107 h 342171"/>
                <a:gd name="connsiteX16" fmla="*/ 189095 w 310655"/>
                <a:gd name="connsiteY16" fmla="*/ 169960 h 342171"/>
                <a:gd name="connsiteX17" fmla="*/ 230741 w 310655"/>
                <a:gd name="connsiteY17" fmla="*/ 169960 h 342171"/>
                <a:gd name="connsiteX18" fmla="*/ 230741 w 310655"/>
                <a:gd name="connsiteY18" fmla="*/ 137318 h 342171"/>
                <a:gd name="connsiteX19" fmla="*/ 96798 w 310655"/>
                <a:gd name="connsiteY19" fmla="*/ 79915 h 342171"/>
                <a:gd name="connsiteX20" fmla="*/ 96798 w 310655"/>
                <a:gd name="connsiteY20" fmla="*/ 117059 h 342171"/>
                <a:gd name="connsiteX21" fmla="*/ 211606 w 310655"/>
                <a:gd name="connsiteY21" fmla="*/ 117059 h 342171"/>
                <a:gd name="connsiteX22" fmla="*/ 211606 w 310655"/>
                <a:gd name="connsiteY22" fmla="*/ 79915 h 342171"/>
                <a:gd name="connsiteX23" fmla="*/ 155328 w 310655"/>
                <a:gd name="connsiteY23" fmla="*/ 0 h 342171"/>
                <a:gd name="connsiteX24" fmla="*/ 310655 w 310655"/>
                <a:gd name="connsiteY24" fmla="*/ 171086 h 342171"/>
                <a:gd name="connsiteX25" fmla="*/ 155328 w 310655"/>
                <a:gd name="connsiteY25" fmla="*/ 342171 h 342171"/>
                <a:gd name="connsiteX26" fmla="*/ 0 w 310655"/>
                <a:gd name="connsiteY26" fmla="*/ 171086 h 342171"/>
                <a:gd name="connsiteX27" fmla="*/ 155328 w 310655"/>
                <a:gd name="connsiteY27"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0655" h="342171">
                  <a:moveTo>
                    <a:pt x="82166" y="137318"/>
                  </a:moveTo>
                  <a:lnTo>
                    <a:pt x="82166" y="169960"/>
                  </a:lnTo>
                  <a:lnTo>
                    <a:pt x="118185" y="169960"/>
                  </a:lnTo>
                  <a:cubicBezTo>
                    <a:pt x="114807" y="221736"/>
                    <a:pt x="76538" y="232991"/>
                    <a:pt x="76538" y="232991"/>
                  </a:cubicBezTo>
                  <a:lnTo>
                    <a:pt x="82166" y="267883"/>
                  </a:lnTo>
                  <a:cubicBezTo>
                    <a:pt x="133942" y="243122"/>
                    <a:pt x="142947" y="191346"/>
                    <a:pt x="144072" y="169960"/>
                  </a:cubicBezTo>
                  <a:lnTo>
                    <a:pt x="164332" y="169960"/>
                  </a:lnTo>
                  <a:lnTo>
                    <a:pt x="164332" y="231866"/>
                  </a:lnTo>
                  <a:cubicBezTo>
                    <a:pt x="164332" y="247624"/>
                    <a:pt x="171086" y="267883"/>
                    <a:pt x="182341" y="267883"/>
                  </a:cubicBezTo>
                  <a:cubicBezTo>
                    <a:pt x="193597" y="267883"/>
                    <a:pt x="205979" y="267883"/>
                    <a:pt x="212732" y="267883"/>
                  </a:cubicBezTo>
                  <a:cubicBezTo>
                    <a:pt x="219485" y="267883"/>
                    <a:pt x="226238" y="255503"/>
                    <a:pt x="228490" y="244247"/>
                  </a:cubicBezTo>
                  <a:cubicBezTo>
                    <a:pt x="230741" y="232991"/>
                    <a:pt x="232992" y="225113"/>
                    <a:pt x="232992" y="225113"/>
                  </a:cubicBezTo>
                  <a:lnTo>
                    <a:pt x="212732" y="209355"/>
                  </a:lnTo>
                  <a:cubicBezTo>
                    <a:pt x="212732" y="209355"/>
                    <a:pt x="210481" y="235243"/>
                    <a:pt x="207104" y="235243"/>
                  </a:cubicBezTo>
                  <a:cubicBezTo>
                    <a:pt x="203726" y="235243"/>
                    <a:pt x="198099" y="235243"/>
                    <a:pt x="193597" y="235243"/>
                  </a:cubicBezTo>
                  <a:cubicBezTo>
                    <a:pt x="189095" y="235243"/>
                    <a:pt x="189095" y="227363"/>
                    <a:pt x="189095" y="216107"/>
                  </a:cubicBezTo>
                  <a:lnTo>
                    <a:pt x="189095" y="169960"/>
                  </a:lnTo>
                  <a:lnTo>
                    <a:pt x="230741" y="169960"/>
                  </a:lnTo>
                  <a:lnTo>
                    <a:pt x="230741" y="137318"/>
                  </a:lnTo>
                  <a:close/>
                  <a:moveTo>
                    <a:pt x="96798" y="79915"/>
                  </a:moveTo>
                  <a:lnTo>
                    <a:pt x="96798" y="117059"/>
                  </a:lnTo>
                  <a:lnTo>
                    <a:pt x="211606" y="117059"/>
                  </a:lnTo>
                  <a:lnTo>
                    <a:pt x="211606" y="79915"/>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2A46CF2B-3697-4C93-9895-A4038ED7CB57}"/>
                </a:ext>
              </a:extLst>
            </p:cNvPr>
            <p:cNvSpPr/>
            <p:nvPr/>
          </p:nvSpPr>
          <p:spPr>
            <a:xfrm>
              <a:off x="1590919" y="4223060"/>
              <a:ext cx="150825" cy="78789"/>
            </a:xfrm>
            <a:custGeom>
              <a:avLst/>
              <a:gdLst>
                <a:gd name="connsiteX0" fmla="*/ 63817 w 127635"/>
                <a:gd name="connsiteY0" fmla="*/ 66675 h 66675"/>
                <a:gd name="connsiteX1" fmla="*/ 127635 w 127635"/>
                <a:gd name="connsiteY1" fmla="*/ 33338 h 66675"/>
                <a:gd name="connsiteX2" fmla="*/ 63817 w 127635"/>
                <a:gd name="connsiteY2" fmla="*/ 0 h 66675"/>
                <a:gd name="connsiteX3" fmla="*/ 0 w 127635"/>
                <a:gd name="connsiteY3" fmla="*/ 33338 h 66675"/>
                <a:gd name="connsiteX4" fmla="*/ 63817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2051036C-2ADF-4751-BC62-075EBAF0B3F2}"/>
                </a:ext>
              </a:extLst>
            </p:cNvPr>
            <p:cNvSpPr/>
            <p:nvPr/>
          </p:nvSpPr>
          <p:spPr>
            <a:xfrm>
              <a:off x="984242" y="4223060"/>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grpSp>
      <p:grpSp>
        <p:nvGrpSpPr>
          <p:cNvPr id="144" name="Group 143">
            <a:extLst>
              <a:ext uri="{FF2B5EF4-FFF2-40B4-BE49-F238E27FC236}">
                <a16:creationId xmlns:a16="http://schemas.microsoft.com/office/drawing/2014/main" id="{1E1E9A87-7D19-4A4D-92E1-B42165A876E3}"/>
              </a:ext>
            </a:extLst>
          </p:cNvPr>
          <p:cNvGrpSpPr/>
          <p:nvPr/>
        </p:nvGrpSpPr>
        <p:grpSpPr>
          <a:xfrm>
            <a:off x="8472677" y="3405835"/>
            <a:ext cx="830579" cy="830579"/>
            <a:chOff x="8472677" y="3405835"/>
            <a:chExt cx="830579" cy="830579"/>
          </a:xfrm>
          <a:solidFill>
            <a:schemeClr val="tx1"/>
          </a:solidFill>
        </p:grpSpPr>
        <p:sp>
          <p:nvSpPr>
            <p:cNvPr id="63" name="Freeform: Shape 62">
              <a:extLst>
                <a:ext uri="{FF2B5EF4-FFF2-40B4-BE49-F238E27FC236}">
                  <a16:creationId xmlns:a16="http://schemas.microsoft.com/office/drawing/2014/main" id="{B540C934-66C2-4025-9A40-B03A47CE4086}"/>
                </a:ext>
              </a:extLst>
            </p:cNvPr>
            <p:cNvSpPr/>
            <p:nvPr/>
          </p:nvSpPr>
          <p:spPr>
            <a:xfrm>
              <a:off x="8663177" y="3637293"/>
              <a:ext cx="374332" cy="366712"/>
            </a:xfrm>
            <a:custGeom>
              <a:avLst/>
              <a:gdLst>
                <a:gd name="connsiteX0" fmla="*/ 373380 w 374332"/>
                <a:gd name="connsiteY0" fmla="*/ 343853 h 366712"/>
                <a:gd name="connsiteX1" fmla="*/ 274320 w 374332"/>
                <a:gd name="connsiteY1" fmla="*/ 366712 h 366712"/>
                <a:gd name="connsiteX2" fmla="*/ 150495 w 374332"/>
                <a:gd name="connsiteY2" fmla="*/ 318135 h 366712"/>
                <a:gd name="connsiteX3" fmla="*/ 114300 w 374332"/>
                <a:gd name="connsiteY3" fmla="*/ 260985 h 366712"/>
                <a:gd name="connsiteX4" fmla="*/ 0 w 374332"/>
                <a:gd name="connsiteY4" fmla="*/ 260985 h 366712"/>
                <a:gd name="connsiteX5" fmla="*/ 34290 w 374332"/>
                <a:gd name="connsiteY5" fmla="*/ 200025 h 366712"/>
                <a:gd name="connsiteX6" fmla="*/ 102870 w 374332"/>
                <a:gd name="connsiteY6" fmla="*/ 200025 h 366712"/>
                <a:gd name="connsiteX7" fmla="*/ 102870 w 374332"/>
                <a:gd name="connsiteY7" fmla="*/ 191453 h 366712"/>
                <a:gd name="connsiteX8" fmla="*/ 102870 w 374332"/>
                <a:gd name="connsiteY8" fmla="*/ 182880 h 366712"/>
                <a:gd name="connsiteX9" fmla="*/ 39053 w 374332"/>
                <a:gd name="connsiteY9" fmla="*/ 182880 h 366712"/>
                <a:gd name="connsiteX10" fmla="*/ 73342 w 374332"/>
                <a:gd name="connsiteY10" fmla="*/ 121920 h 366712"/>
                <a:gd name="connsiteX11" fmla="*/ 112395 w 374332"/>
                <a:gd name="connsiteY11" fmla="*/ 121920 h 366712"/>
                <a:gd name="connsiteX12" fmla="*/ 153352 w 374332"/>
                <a:gd name="connsiteY12" fmla="*/ 51435 h 366712"/>
                <a:gd name="connsiteX13" fmla="*/ 289560 w 374332"/>
                <a:gd name="connsiteY13" fmla="*/ 0 h 366712"/>
                <a:gd name="connsiteX14" fmla="*/ 374333 w 374332"/>
                <a:gd name="connsiteY14" fmla="*/ 17145 h 366712"/>
                <a:gd name="connsiteX15" fmla="*/ 374333 w 374332"/>
                <a:gd name="connsiteY15" fmla="*/ 86678 h 366712"/>
                <a:gd name="connsiteX16" fmla="*/ 293370 w 374332"/>
                <a:gd name="connsiteY16" fmla="*/ 60007 h 366712"/>
                <a:gd name="connsiteX17" fmla="*/ 210502 w 374332"/>
                <a:gd name="connsiteY17" fmla="*/ 94298 h 366712"/>
                <a:gd name="connsiteX18" fmla="*/ 191452 w 374332"/>
                <a:gd name="connsiteY18" fmla="*/ 122873 h 366712"/>
                <a:gd name="connsiteX19" fmla="*/ 357188 w 374332"/>
                <a:gd name="connsiteY19" fmla="*/ 122873 h 366712"/>
                <a:gd name="connsiteX20" fmla="*/ 322898 w 374332"/>
                <a:gd name="connsiteY20" fmla="*/ 183833 h 366712"/>
                <a:gd name="connsiteX21" fmla="*/ 294323 w 374332"/>
                <a:gd name="connsiteY21" fmla="*/ 183833 h 366712"/>
                <a:gd name="connsiteX22" fmla="*/ 178117 w 374332"/>
                <a:gd name="connsiteY22" fmla="*/ 183833 h 366712"/>
                <a:gd name="connsiteX23" fmla="*/ 178117 w 374332"/>
                <a:gd name="connsiteY23" fmla="*/ 186690 h 366712"/>
                <a:gd name="connsiteX24" fmla="*/ 179070 w 374332"/>
                <a:gd name="connsiteY24" fmla="*/ 200978 h 366712"/>
                <a:gd name="connsiteX25" fmla="*/ 318135 w 374332"/>
                <a:gd name="connsiteY25" fmla="*/ 200978 h 366712"/>
                <a:gd name="connsiteX26" fmla="*/ 283845 w 374332"/>
                <a:gd name="connsiteY26" fmla="*/ 261937 h 366712"/>
                <a:gd name="connsiteX27" fmla="*/ 198120 w 374332"/>
                <a:gd name="connsiteY27" fmla="*/ 261937 h 366712"/>
                <a:gd name="connsiteX28" fmla="*/ 209550 w 374332"/>
                <a:gd name="connsiteY28" fmla="*/ 276225 h 366712"/>
                <a:gd name="connsiteX29" fmla="*/ 290513 w 374332"/>
                <a:gd name="connsiteY29" fmla="*/ 308610 h 366712"/>
                <a:gd name="connsiteX30" fmla="*/ 374333 w 374332"/>
                <a:gd name="connsiteY30" fmla="*/ 280035 h 366712"/>
                <a:gd name="connsiteX31" fmla="*/ 374333 w 374332"/>
                <a:gd name="connsiteY31" fmla="*/ 343853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4332" h="366712">
                  <a:moveTo>
                    <a:pt x="373380" y="343853"/>
                  </a:moveTo>
                  <a:cubicBezTo>
                    <a:pt x="347663" y="359093"/>
                    <a:pt x="314325" y="366712"/>
                    <a:pt x="274320" y="366712"/>
                  </a:cubicBezTo>
                  <a:cubicBezTo>
                    <a:pt x="222885" y="366712"/>
                    <a:pt x="181927" y="350520"/>
                    <a:pt x="150495" y="318135"/>
                  </a:cubicBezTo>
                  <a:cubicBezTo>
                    <a:pt x="134302" y="301943"/>
                    <a:pt x="121920" y="282893"/>
                    <a:pt x="114300" y="260985"/>
                  </a:cubicBezTo>
                  <a:lnTo>
                    <a:pt x="0" y="260985"/>
                  </a:lnTo>
                  <a:lnTo>
                    <a:pt x="34290" y="200025"/>
                  </a:lnTo>
                  <a:lnTo>
                    <a:pt x="102870" y="200025"/>
                  </a:lnTo>
                  <a:cubicBezTo>
                    <a:pt x="102870" y="197167"/>
                    <a:pt x="102870" y="194310"/>
                    <a:pt x="102870" y="191453"/>
                  </a:cubicBezTo>
                  <a:cubicBezTo>
                    <a:pt x="102870" y="188595"/>
                    <a:pt x="102870" y="185737"/>
                    <a:pt x="102870" y="182880"/>
                  </a:cubicBezTo>
                  <a:lnTo>
                    <a:pt x="39053" y="182880"/>
                  </a:lnTo>
                  <a:lnTo>
                    <a:pt x="73342" y="121920"/>
                  </a:lnTo>
                  <a:lnTo>
                    <a:pt x="112395" y="121920"/>
                  </a:lnTo>
                  <a:cubicBezTo>
                    <a:pt x="120967" y="94298"/>
                    <a:pt x="134302" y="71437"/>
                    <a:pt x="153352" y="51435"/>
                  </a:cubicBezTo>
                  <a:cubicBezTo>
                    <a:pt x="187642" y="17145"/>
                    <a:pt x="232410" y="0"/>
                    <a:pt x="289560" y="0"/>
                  </a:cubicBezTo>
                  <a:cubicBezTo>
                    <a:pt x="324802" y="0"/>
                    <a:pt x="352425" y="5715"/>
                    <a:pt x="374333" y="17145"/>
                  </a:cubicBezTo>
                  <a:lnTo>
                    <a:pt x="374333" y="86678"/>
                  </a:lnTo>
                  <a:cubicBezTo>
                    <a:pt x="349567" y="68580"/>
                    <a:pt x="322898" y="60007"/>
                    <a:pt x="293370" y="60007"/>
                  </a:cubicBezTo>
                  <a:cubicBezTo>
                    <a:pt x="259080" y="60007"/>
                    <a:pt x="231458" y="71437"/>
                    <a:pt x="210502" y="94298"/>
                  </a:cubicBezTo>
                  <a:cubicBezTo>
                    <a:pt x="202883" y="102870"/>
                    <a:pt x="196215" y="112395"/>
                    <a:pt x="191452" y="122873"/>
                  </a:cubicBezTo>
                  <a:lnTo>
                    <a:pt x="357188" y="122873"/>
                  </a:lnTo>
                  <a:lnTo>
                    <a:pt x="322898" y="183833"/>
                  </a:lnTo>
                  <a:lnTo>
                    <a:pt x="294323" y="183833"/>
                  </a:lnTo>
                  <a:lnTo>
                    <a:pt x="178117" y="183833"/>
                  </a:lnTo>
                  <a:lnTo>
                    <a:pt x="178117" y="186690"/>
                  </a:lnTo>
                  <a:cubicBezTo>
                    <a:pt x="178117" y="191453"/>
                    <a:pt x="178117" y="196215"/>
                    <a:pt x="179070" y="200978"/>
                  </a:cubicBezTo>
                  <a:lnTo>
                    <a:pt x="318135" y="200978"/>
                  </a:lnTo>
                  <a:lnTo>
                    <a:pt x="283845" y="261937"/>
                  </a:lnTo>
                  <a:lnTo>
                    <a:pt x="198120" y="261937"/>
                  </a:lnTo>
                  <a:cubicBezTo>
                    <a:pt x="200977" y="266700"/>
                    <a:pt x="204788" y="271462"/>
                    <a:pt x="209550" y="276225"/>
                  </a:cubicBezTo>
                  <a:cubicBezTo>
                    <a:pt x="229552" y="297180"/>
                    <a:pt x="257175" y="308610"/>
                    <a:pt x="290513" y="308610"/>
                  </a:cubicBezTo>
                  <a:cubicBezTo>
                    <a:pt x="320040" y="308610"/>
                    <a:pt x="347663" y="299085"/>
                    <a:pt x="374333" y="280035"/>
                  </a:cubicBezTo>
                  <a:lnTo>
                    <a:pt x="374333" y="343853"/>
                  </a:lnTo>
                  <a:close/>
                </a:path>
              </a:pathLst>
            </a:custGeom>
            <a:grp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7DD39C79-8778-43A8-8D13-7DDEE1D46A72}"/>
                </a:ext>
              </a:extLst>
            </p:cNvPr>
            <p:cNvSpPr/>
            <p:nvPr/>
          </p:nvSpPr>
          <p:spPr>
            <a:xfrm>
              <a:off x="8472677"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8103 w 830579"/>
                <a:gd name="connsiteY7" fmla="*/ 416243 h 830579"/>
                <a:gd name="connsiteX8" fmla="*/ 415290 w 830579"/>
                <a:gd name="connsiteY8" fmla="*/ 773430 h 830579"/>
                <a:gd name="connsiteX9" fmla="*/ 772477 w 830579"/>
                <a:gd name="connsiteY9" fmla="*/ 416243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8103" y="219075"/>
                    <a:pt x="58103" y="416243"/>
                  </a:cubicBezTo>
                  <a:cubicBezTo>
                    <a:pt x="58103" y="613410"/>
                    <a:pt x="218123" y="773430"/>
                    <a:pt x="415290" y="773430"/>
                  </a:cubicBezTo>
                  <a:cubicBezTo>
                    <a:pt x="612458" y="773430"/>
                    <a:pt x="772477" y="613410"/>
                    <a:pt x="772477" y="416243"/>
                  </a:cubicBezTo>
                  <a:cubicBezTo>
                    <a:pt x="772477" y="218123"/>
                    <a:pt x="612458" y="59055"/>
                    <a:pt x="415290" y="59055"/>
                  </a:cubicBezTo>
                  <a:close/>
                </a:path>
              </a:pathLst>
            </a:custGeom>
            <a:grp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E5E5C0F-0BFE-49A8-9DC9-9994E2096263}"/>
                </a:ext>
              </a:extLst>
            </p:cNvPr>
            <p:cNvSpPr/>
            <p:nvPr/>
          </p:nvSpPr>
          <p:spPr>
            <a:xfrm>
              <a:off x="8567927"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7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6252" y="640080"/>
                    <a:pt x="320040" y="640080"/>
                  </a:cubicBezTo>
                  <a:cubicBezTo>
                    <a:pt x="142875" y="640080"/>
                    <a:pt x="0" y="497205"/>
                    <a:pt x="0" y="320040"/>
                  </a:cubicBezTo>
                  <a:cubicBezTo>
                    <a:pt x="0" y="142875"/>
                    <a:pt x="142875"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7" y="475298"/>
                    <a:pt x="601027" y="320040"/>
                  </a:cubicBezTo>
                  <a:cubicBezTo>
                    <a:pt x="601027" y="164783"/>
                    <a:pt x="475298" y="39052"/>
                    <a:pt x="320040" y="39052"/>
                  </a:cubicBezTo>
                  <a:close/>
                </a:path>
              </a:pathLst>
            </a:custGeom>
            <a:grpFill/>
            <a:ln w="9525" cap="flat">
              <a:noFill/>
              <a:prstDash val="solid"/>
              <a:miter/>
            </a:ln>
          </p:spPr>
          <p:txBody>
            <a:bodyPr rtlCol="0" anchor="ctr"/>
            <a:lstStyle/>
            <a:p>
              <a:endParaRPr lang="en-ID"/>
            </a:p>
          </p:txBody>
        </p:sp>
      </p:grpSp>
      <p:grpSp>
        <p:nvGrpSpPr>
          <p:cNvPr id="136" name="Graphic 59">
            <a:extLst>
              <a:ext uri="{FF2B5EF4-FFF2-40B4-BE49-F238E27FC236}">
                <a16:creationId xmlns:a16="http://schemas.microsoft.com/office/drawing/2014/main" id="{5AD01F37-0851-4C50-9AB7-87A91DC937EF}"/>
              </a:ext>
            </a:extLst>
          </p:cNvPr>
          <p:cNvGrpSpPr/>
          <p:nvPr/>
        </p:nvGrpSpPr>
        <p:grpSpPr>
          <a:xfrm>
            <a:off x="6332410" y="3405835"/>
            <a:ext cx="830579" cy="830579"/>
            <a:chOff x="6332410" y="3405835"/>
            <a:chExt cx="830579" cy="830579"/>
          </a:xfrm>
          <a:solidFill>
            <a:schemeClr val="tx1"/>
          </a:solidFill>
        </p:grpSpPr>
        <p:sp>
          <p:nvSpPr>
            <p:cNvPr id="137" name="Freeform: Shape 136">
              <a:extLst>
                <a:ext uri="{FF2B5EF4-FFF2-40B4-BE49-F238E27FC236}">
                  <a16:creationId xmlns:a16="http://schemas.microsoft.com/office/drawing/2014/main" id="{62B8A7B3-D2AF-4C70-9A99-0BFCECB39DE5}"/>
                </a:ext>
              </a:extLst>
            </p:cNvPr>
            <p:cNvSpPr/>
            <p:nvPr/>
          </p:nvSpPr>
          <p:spPr>
            <a:xfrm>
              <a:off x="6332410"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9055 w 830579"/>
                <a:gd name="connsiteY7" fmla="*/ 415290 h 830579"/>
                <a:gd name="connsiteX8" fmla="*/ 416243 w 830579"/>
                <a:gd name="connsiteY8" fmla="*/ 772478 h 830579"/>
                <a:gd name="connsiteX9" fmla="*/ 773430 w 830579"/>
                <a:gd name="connsiteY9" fmla="*/ 415290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9055" y="218123"/>
                    <a:pt x="59055" y="415290"/>
                  </a:cubicBezTo>
                  <a:cubicBezTo>
                    <a:pt x="59055" y="612458"/>
                    <a:pt x="219075" y="772478"/>
                    <a:pt x="416243" y="772478"/>
                  </a:cubicBezTo>
                  <a:cubicBezTo>
                    <a:pt x="613410" y="772478"/>
                    <a:pt x="773430" y="612458"/>
                    <a:pt x="773430" y="415290"/>
                  </a:cubicBezTo>
                  <a:cubicBezTo>
                    <a:pt x="772478" y="218123"/>
                    <a:pt x="612458" y="59055"/>
                    <a:pt x="415290" y="59055"/>
                  </a:cubicBezTo>
                  <a:close/>
                </a:path>
              </a:pathLst>
            </a:custGeom>
            <a:grp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E592D71A-84E7-41D7-B312-52709C9292A7}"/>
                </a:ext>
              </a:extLst>
            </p:cNvPr>
            <p:cNvSpPr/>
            <p:nvPr/>
          </p:nvSpPr>
          <p:spPr>
            <a:xfrm>
              <a:off x="6427660"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8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7205" y="640080"/>
                    <a:pt x="320040" y="640080"/>
                  </a:cubicBezTo>
                  <a:cubicBezTo>
                    <a:pt x="142875" y="640080"/>
                    <a:pt x="0" y="497205"/>
                    <a:pt x="0" y="320040"/>
                  </a:cubicBezTo>
                  <a:cubicBezTo>
                    <a:pt x="0" y="142875"/>
                    <a:pt x="143828"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8" y="475298"/>
                    <a:pt x="601028" y="320040"/>
                  </a:cubicBezTo>
                  <a:cubicBezTo>
                    <a:pt x="601980" y="164783"/>
                    <a:pt x="475298" y="39052"/>
                    <a:pt x="320040" y="39052"/>
                  </a:cubicBezTo>
                  <a:close/>
                </a:path>
              </a:pathLst>
            </a:custGeom>
            <a:grp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62A4D3EA-46C3-44DD-965C-9736572B1CA2}"/>
                </a:ext>
              </a:extLst>
            </p:cNvPr>
            <p:cNvSpPr/>
            <p:nvPr/>
          </p:nvSpPr>
          <p:spPr>
            <a:xfrm>
              <a:off x="6616254" y="3606812"/>
              <a:ext cx="263842" cy="428625"/>
            </a:xfrm>
            <a:custGeom>
              <a:avLst/>
              <a:gdLst>
                <a:gd name="connsiteX0" fmla="*/ 104775 w 263842"/>
                <a:gd name="connsiteY0" fmla="*/ 426720 h 428625"/>
                <a:gd name="connsiteX1" fmla="*/ 104775 w 263842"/>
                <a:gd name="connsiteY1" fmla="*/ 377190 h 428625"/>
                <a:gd name="connsiteX2" fmla="*/ 41910 w 263842"/>
                <a:gd name="connsiteY2" fmla="*/ 353378 h 428625"/>
                <a:gd name="connsiteX3" fmla="*/ 0 w 263842"/>
                <a:gd name="connsiteY3" fmla="*/ 277178 h 428625"/>
                <a:gd name="connsiteX4" fmla="*/ 53340 w 263842"/>
                <a:gd name="connsiteY4" fmla="*/ 268605 h 428625"/>
                <a:gd name="connsiteX5" fmla="*/ 78105 w 263842"/>
                <a:gd name="connsiteY5" fmla="*/ 318135 h 428625"/>
                <a:gd name="connsiteX6" fmla="*/ 103823 w 263842"/>
                <a:gd name="connsiteY6" fmla="*/ 331470 h 428625"/>
                <a:gd name="connsiteX7" fmla="*/ 103823 w 263842"/>
                <a:gd name="connsiteY7" fmla="*/ 228600 h 428625"/>
                <a:gd name="connsiteX8" fmla="*/ 55245 w 263842"/>
                <a:gd name="connsiteY8" fmla="*/ 211455 h 428625"/>
                <a:gd name="connsiteX9" fmla="*/ 20003 w 263842"/>
                <a:gd name="connsiteY9" fmla="*/ 180975 h 428625"/>
                <a:gd name="connsiteX10" fmla="*/ 8573 w 263842"/>
                <a:gd name="connsiteY10" fmla="*/ 138113 h 428625"/>
                <a:gd name="connsiteX11" fmla="*/ 18098 w 263842"/>
                <a:gd name="connsiteY11" fmla="*/ 99060 h 428625"/>
                <a:gd name="connsiteX12" fmla="*/ 44768 w 263842"/>
                <a:gd name="connsiteY12" fmla="*/ 68580 h 428625"/>
                <a:gd name="connsiteX13" fmla="*/ 79057 w 263842"/>
                <a:gd name="connsiteY13" fmla="*/ 53340 h 428625"/>
                <a:gd name="connsiteX14" fmla="*/ 103823 w 263842"/>
                <a:gd name="connsiteY14" fmla="*/ 48578 h 428625"/>
                <a:gd name="connsiteX15" fmla="*/ 103823 w 263842"/>
                <a:gd name="connsiteY15" fmla="*/ 0 h 428625"/>
                <a:gd name="connsiteX16" fmla="*/ 160973 w 263842"/>
                <a:gd name="connsiteY16" fmla="*/ 0 h 428625"/>
                <a:gd name="connsiteX17" fmla="*/ 160973 w 263842"/>
                <a:gd name="connsiteY17" fmla="*/ 50483 h 428625"/>
                <a:gd name="connsiteX18" fmla="*/ 192405 w 263842"/>
                <a:gd name="connsiteY18" fmla="*/ 59055 h 428625"/>
                <a:gd name="connsiteX19" fmla="*/ 234315 w 263842"/>
                <a:gd name="connsiteY19" fmla="*/ 88583 h 428625"/>
                <a:gd name="connsiteX20" fmla="*/ 252413 w 263842"/>
                <a:gd name="connsiteY20" fmla="*/ 138113 h 428625"/>
                <a:gd name="connsiteX21" fmla="*/ 199073 w 263842"/>
                <a:gd name="connsiteY21" fmla="*/ 145733 h 428625"/>
                <a:gd name="connsiteX22" fmla="*/ 178118 w 263842"/>
                <a:gd name="connsiteY22" fmla="*/ 106680 h 428625"/>
                <a:gd name="connsiteX23" fmla="*/ 160020 w 263842"/>
                <a:gd name="connsiteY23" fmla="*/ 97155 h 428625"/>
                <a:gd name="connsiteX24" fmla="*/ 160020 w 263842"/>
                <a:gd name="connsiteY24" fmla="*/ 187642 h 428625"/>
                <a:gd name="connsiteX25" fmla="*/ 215265 w 263842"/>
                <a:gd name="connsiteY25" fmla="*/ 205740 h 428625"/>
                <a:gd name="connsiteX26" fmla="*/ 250508 w 263842"/>
                <a:gd name="connsiteY26" fmla="*/ 234315 h 428625"/>
                <a:gd name="connsiteX27" fmla="*/ 263843 w 263842"/>
                <a:gd name="connsiteY27" fmla="*/ 280988 h 428625"/>
                <a:gd name="connsiteX28" fmla="*/ 247650 w 263842"/>
                <a:gd name="connsiteY28" fmla="*/ 331470 h 428625"/>
                <a:gd name="connsiteX29" fmla="*/ 201930 w 263842"/>
                <a:gd name="connsiteY29" fmla="*/ 368618 h 428625"/>
                <a:gd name="connsiteX30" fmla="*/ 159068 w 263842"/>
                <a:gd name="connsiteY30" fmla="*/ 380048 h 428625"/>
                <a:gd name="connsiteX31" fmla="*/ 159068 w 263842"/>
                <a:gd name="connsiteY31" fmla="*/ 428625 h 428625"/>
                <a:gd name="connsiteX32" fmla="*/ 104775 w 263842"/>
                <a:gd name="connsiteY32" fmla="*/ 428625 h 428625"/>
                <a:gd name="connsiteX33" fmla="*/ 104775 w 263842"/>
                <a:gd name="connsiteY33" fmla="*/ 426720 h 428625"/>
                <a:gd name="connsiteX34" fmla="*/ 104775 w 263842"/>
                <a:gd name="connsiteY34" fmla="*/ 170498 h 428625"/>
                <a:gd name="connsiteX35" fmla="*/ 104775 w 263842"/>
                <a:gd name="connsiteY35" fmla="*/ 93345 h 428625"/>
                <a:gd name="connsiteX36" fmla="*/ 78105 w 263842"/>
                <a:gd name="connsiteY36" fmla="*/ 103823 h 428625"/>
                <a:gd name="connsiteX37" fmla="*/ 61913 w 263842"/>
                <a:gd name="connsiteY37" fmla="*/ 132398 h 428625"/>
                <a:gd name="connsiteX38" fmla="*/ 68580 w 263842"/>
                <a:gd name="connsiteY38" fmla="*/ 151448 h 428625"/>
                <a:gd name="connsiteX39" fmla="*/ 89535 w 263842"/>
                <a:gd name="connsiteY39" fmla="*/ 165735 h 428625"/>
                <a:gd name="connsiteX40" fmla="*/ 104775 w 263842"/>
                <a:gd name="connsiteY40" fmla="*/ 170498 h 428625"/>
                <a:gd name="connsiteX41" fmla="*/ 104775 w 263842"/>
                <a:gd name="connsiteY41" fmla="*/ 170498 h 428625"/>
                <a:gd name="connsiteX42" fmla="*/ 160973 w 263842"/>
                <a:gd name="connsiteY42" fmla="*/ 243840 h 428625"/>
                <a:gd name="connsiteX43" fmla="*/ 160973 w 263842"/>
                <a:gd name="connsiteY43" fmla="*/ 333375 h 428625"/>
                <a:gd name="connsiteX44" fmla="*/ 191453 w 263842"/>
                <a:gd name="connsiteY44" fmla="*/ 320040 h 428625"/>
                <a:gd name="connsiteX45" fmla="*/ 209550 w 263842"/>
                <a:gd name="connsiteY45" fmla="*/ 284798 h 428625"/>
                <a:gd name="connsiteX46" fmla="*/ 193358 w 263842"/>
                <a:gd name="connsiteY46" fmla="*/ 256223 h 428625"/>
                <a:gd name="connsiteX47" fmla="*/ 160973 w 263842"/>
                <a:gd name="connsiteY47" fmla="*/ 243840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3842" h="428625">
                  <a:moveTo>
                    <a:pt x="104775" y="426720"/>
                  </a:moveTo>
                  <a:lnTo>
                    <a:pt x="104775" y="377190"/>
                  </a:lnTo>
                  <a:cubicBezTo>
                    <a:pt x="79057" y="373380"/>
                    <a:pt x="58103" y="365760"/>
                    <a:pt x="41910" y="353378"/>
                  </a:cubicBezTo>
                  <a:cubicBezTo>
                    <a:pt x="20003" y="336233"/>
                    <a:pt x="6668" y="310515"/>
                    <a:pt x="0" y="277178"/>
                  </a:cubicBezTo>
                  <a:lnTo>
                    <a:pt x="53340" y="268605"/>
                  </a:lnTo>
                  <a:cubicBezTo>
                    <a:pt x="56198" y="290513"/>
                    <a:pt x="64770" y="306705"/>
                    <a:pt x="78105" y="318135"/>
                  </a:cubicBezTo>
                  <a:cubicBezTo>
                    <a:pt x="84773" y="323850"/>
                    <a:pt x="93345" y="328613"/>
                    <a:pt x="103823" y="331470"/>
                  </a:cubicBezTo>
                  <a:lnTo>
                    <a:pt x="103823" y="228600"/>
                  </a:lnTo>
                  <a:cubicBezTo>
                    <a:pt x="81915" y="221933"/>
                    <a:pt x="65723" y="217170"/>
                    <a:pt x="55245" y="211455"/>
                  </a:cubicBezTo>
                  <a:cubicBezTo>
                    <a:pt x="40005" y="203835"/>
                    <a:pt x="28575" y="194310"/>
                    <a:pt x="20003" y="180975"/>
                  </a:cubicBezTo>
                  <a:cubicBezTo>
                    <a:pt x="12383" y="168592"/>
                    <a:pt x="8573" y="154305"/>
                    <a:pt x="8573" y="138113"/>
                  </a:cubicBezTo>
                  <a:cubicBezTo>
                    <a:pt x="8573" y="123825"/>
                    <a:pt x="11430" y="110490"/>
                    <a:pt x="18098" y="99060"/>
                  </a:cubicBezTo>
                  <a:cubicBezTo>
                    <a:pt x="24765" y="86678"/>
                    <a:pt x="33338" y="77153"/>
                    <a:pt x="44768" y="68580"/>
                  </a:cubicBezTo>
                  <a:cubicBezTo>
                    <a:pt x="53340" y="62865"/>
                    <a:pt x="64770" y="57150"/>
                    <a:pt x="79057" y="53340"/>
                  </a:cubicBezTo>
                  <a:cubicBezTo>
                    <a:pt x="86678" y="51435"/>
                    <a:pt x="95250" y="49530"/>
                    <a:pt x="103823" y="48578"/>
                  </a:cubicBezTo>
                  <a:lnTo>
                    <a:pt x="103823" y="0"/>
                  </a:lnTo>
                  <a:lnTo>
                    <a:pt x="160973" y="0"/>
                  </a:lnTo>
                  <a:lnTo>
                    <a:pt x="160973" y="50483"/>
                  </a:lnTo>
                  <a:cubicBezTo>
                    <a:pt x="172403" y="52388"/>
                    <a:pt x="182880" y="55245"/>
                    <a:pt x="192405" y="59055"/>
                  </a:cubicBezTo>
                  <a:cubicBezTo>
                    <a:pt x="211455" y="66675"/>
                    <a:pt x="225743" y="76200"/>
                    <a:pt x="234315" y="88583"/>
                  </a:cubicBezTo>
                  <a:cubicBezTo>
                    <a:pt x="242888" y="100965"/>
                    <a:pt x="249555" y="117158"/>
                    <a:pt x="252413" y="138113"/>
                  </a:cubicBezTo>
                  <a:lnTo>
                    <a:pt x="199073" y="145733"/>
                  </a:lnTo>
                  <a:cubicBezTo>
                    <a:pt x="197168" y="129540"/>
                    <a:pt x="189548" y="116205"/>
                    <a:pt x="178118" y="106680"/>
                  </a:cubicBezTo>
                  <a:cubicBezTo>
                    <a:pt x="173355" y="102870"/>
                    <a:pt x="166688" y="99060"/>
                    <a:pt x="160020" y="97155"/>
                  </a:cubicBezTo>
                  <a:lnTo>
                    <a:pt x="160020" y="187642"/>
                  </a:lnTo>
                  <a:cubicBezTo>
                    <a:pt x="185738" y="195263"/>
                    <a:pt x="203835" y="200978"/>
                    <a:pt x="215265" y="205740"/>
                  </a:cubicBezTo>
                  <a:cubicBezTo>
                    <a:pt x="230505" y="212408"/>
                    <a:pt x="241935" y="221933"/>
                    <a:pt x="250508" y="234315"/>
                  </a:cubicBezTo>
                  <a:cubicBezTo>
                    <a:pt x="259080" y="246698"/>
                    <a:pt x="263843" y="261938"/>
                    <a:pt x="263843" y="280988"/>
                  </a:cubicBezTo>
                  <a:cubicBezTo>
                    <a:pt x="263843" y="299085"/>
                    <a:pt x="259080" y="316230"/>
                    <a:pt x="247650" y="331470"/>
                  </a:cubicBezTo>
                  <a:cubicBezTo>
                    <a:pt x="237173" y="347663"/>
                    <a:pt x="221933" y="360045"/>
                    <a:pt x="201930" y="368618"/>
                  </a:cubicBezTo>
                  <a:cubicBezTo>
                    <a:pt x="188595" y="374333"/>
                    <a:pt x="174308" y="378143"/>
                    <a:pt x="159068" y="380048"/>
                  </a:cubicBezTo>
                  <a:lnTo>
                    <a:pt x="159068" y="428625"/>
                  </a:lnTo>
                  <a:lnTo>
                    <a:pt x="104775" y="428625"/>
                  </a:lnTo>
                  <a:lnTo>
                    <a:pt x="104775" y="426720"/>
                  </a:lnTo>
                  <a:close/>
                  <a:moveTo>
                    <a:pt x="104775" y="170498"/>
                  </a:moveTo>
                  <a:lnTo>
                    <a:pt x="104775" y="93345"/>
                  </a:lnTo>
                  <a:cubicBezTo>
                    <a:pt x="93345" y="95250"/>
                    <a:pt x="84773" y="99060"/>
                    <a:pt x="78105" y="103823"/>
                  </a:cubicBezTo>
                  <a:cubicBezTo>
                    <a:pt x="67628" y="112395"/>
                    <a:pt x="61913" y="121920"/>
                    <a:pt x="61913" y="132398"/>
                  </a:cubicBezTo>
                  <a:cubicBezTo>
                    <a:pt x="61913" y="139065"/>
                    <a:pt x="63818" y="145733"/>
                    <a:pt x="68580" y="151448"/>
                  </a:cubicBezTo>
                  <a:cubicBezTo>
                    <a:pt x="73343" y="157163"/>
                    <a:pt x="80010" y="161925"/>
                    <a:pt x="89535" y="165735"/>
                  </a:cubicBezTo>
                  <a:cubicBezTo>
                    <a:pt x="91440" y="166688"/>
                    <a:pt x="97155" y="167640"/>
                    <a:pt x="104775" y="170498"/>
                  </a:cubicBezTo>
                  <a:lnTo>
                    <a:pt x="104775" y="170498"/>
                  </a:lnTo>
                  <a:close/>
                  <a:moveTo>
                    <a:pt x="160973" y="243840"/>
                  </a:moveTo>
                  <a:lnTo>
                    <a:pt x="160973" y="333375"/>
                  </a:lnTo>
                  <a:cubicBezTo>
                    <a:pt x="174308" y="331470"/>
                    <a:pt x="183833" y="326708"/>
                    <a:pt x="191453" y="320040"/>
                  </a:cubicBezTo>
                  <a:cubicBezTo>
                    <a:pt x="203835" y="309563"/>
                    <a:pt x="209550" y="298133"/>
                    <a:pt x="209550" y="284798"/>
                  </a:cubicBezTo>
                  <a:cubicBezTo>
                    <a:pt x="209550" y="272415"/>
                    <a:pt x="203835" y="262890"/>
                    <a:pt x="193358" y="256223"/>
                  </a:cubicBezTo>
                  <a:cubicBezTo>
                    <a:pt x="188595" y="252413"/>
                    <a:pt x="177165" y="248603"/>
                    <a:pt x="160973" y="243840"/>
                  </a:cubicBezTo>
                  <a:close/>
                </a:path>
              </a:pathLst>
            </a:custGeom>
            <a:grpFill/>
            <a:ln w="9525" cap="flat">
              <a:noFill/>
              <a:prstDash val="solid"/>
              <a:miter/>
            </a:ln>
          </p:spPr>
          <p:txBody>
            <a:bodyPr rtlCol="0" anchor="ctr"/>
            <a:lstStyle/>
            <a:p>
              <a:endParaRPr lang="en-ID"/>
            </a:p>
          </p:txBody>
        </p:sp>
      </p:grpSp>
      <p:grpSp>
        <p:nvGrpSpPr>
          <p:cNvPr id="143" name="Group 142">
            <a:extLst>
              <a:ext uri="{FF2B5EF4-FFF2-40B4-BE49-F238E27FC236}">
                <a16:creationId xmlns:a16="http://schemas.microsoft.com/office/drawing/2014/main" id="{B27DC475-879D-41CE-9EC2-1BF2AA5668B1}"/>
              </a:ext>
            </a:extLst>
          </p:cNvPr>
          <p:cNvGrpSpPr/>
          <p:nvPr/>
        </p:nvGrpSpPr>
        <p:grpSpPr>
          <a:xfrm>
            <a:off x="7403016" y="3404883"/>
            <a:ext cx="830583" cy="830580"/>
            <a:chOff x="7403016" y="3404883"/>
            <a:chExt cx="830583" cy="830580"/>
          </a:xfrm>
          <a:solidFill>
            <a:schemeClr val="tx1"/>
          </a:solidFill>
        </p:grpSpPr>
        <p:sp>
          <p:nvSpPr>
            <p:cNvPr id="128" name="Freeform: Shape 127">
              <a:extLst>
                <a:ext uri="{FF2B5EF4-FFF2-40B4-BE49-F238E27FC236}">
                  <a16:creationId xmlns:a16="http://schemas.microsoft.com/office/drawing/2014/main" id="{2B0B4A79-B510-4A48-BD48-2CDED1E1D4BC}"/>
                </a:ext>
              </a:extLst>
            </p:cNvPr>
            <p:cNvSpPr/>
            <p:nvPr/>
          </p:nvSpPr>
          <p:spPr>
            <a:xfrm>
              <a:off x="7403016" y="3404883"/>
              <a:ext cx="830583" cy="830580"/>
            </a:xfrm>
            <a:custGeom>
              <a:avLst/>
              <a:gdLst>
                <a:gd name="connsiteX0" fmla="*/ 415294 w 830583"/>
                <a:gd name="connsiteY0" fmla="*/ 0 h 830580"/>
                <a:gd name="connsiteX1" fmla="*/ 830584 w 830583"/>
                <a:gd name="connsiteY1" fmla="*/ 415290 h 830580"/>
                <a:gd name="connsiteX2" fmla="*/ 415294 w 830583"/>
                <a:gd name="connsiteY2" fmla="*/ 830580 h 830580"/>
                <a:gd name="connsiteX3" fmla="*/ 4 w 830583"/>
                <a:gd name="connsiteY3" fmla="*/ 415290 h 830580"/>
                <a:gd name="connsiteX4" fmla="*/ 415294 w 830583"/>
                <a:gd name="connsiteY4" fmla="*/ 0 h 830580"/>
                <a:gd name="connsiteX5" fmla="*/ 415294 w 830583"/>
                <a:gd name="connsiteY5" fmla="*/ 0 h 830580"/>
                <a:gd name="connsiteX6" fmla="*/ 415294 w 830583"/>
                <a:gd name="connsiteY6" fmla="*/ 58103 h 830580"/>
                <a:gd name="connsiteX7" fmla="*/ 58106 w 830583"/>
                <a:gd name="connsiteY7" fmla="*/ 415290 h 830580"/>
                <a:gd name="connsiteX8" fmla="*/ 415294 w 830583"/>
                <a:gd name="connsiteY8" fmla="*/ 772478 h 830580"/>
                <a:gd name="connsiteX9" fmla="*/ 772481 w 830583"/>
                <a:gd name="connsiteY9" fmla="*/ 415290 h 830580"/>
                <a:gd name="connsiteX10" fmla="*/ 415294 w 830583"/>
                <a:gd name="connsiteY10" fmla="*/ 58103 h 83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80">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3"/>
                    <a:pt x="58106" y="415290"/>
                  </a:cubicBezTo>
                  <a:cubicBezTo>
                    <a:pt x="58106" y="612458"/>
                    <a:pt x="218126" y="772478"/>
                    <a:pt x="415294" y="772478"/>
                  </a:cubicBezTo>
                  <a:cubicBezTo>
                    <a:pt x="612461" y="772478"/>
                    <a:pt x="772481" y="612458"/>
                    <a:pt x="772481" y="415290"/>
                  </a:cubicBezTo>
                  <a:cubicBezTo>
                    <a:pt x="771529" y="218123"/>
                    <a:pt x="612461" y="58103"/>
                    <a:pt x="415294" y="58103"/>
                  </a:cubicBezTo>
                  <a:close/>
                </a:path>
              </a:pathLst>
            </a:custGeom>
            <a:grp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BC95DDB9-97F0-4A90-B4F9-C11C650AD238}"/>
                </a:ext>
              </a:extLst>
            </p:cNvPr>
            <p:cNvSpPr/>
            <p:nvPr/>
          </p:nvSpPr>
          <p:spPr>
            <a:xfrm>
              <a:off x="7498270" y="3500132"/>
              <a:ext cx="640080" cy="640080"/>
            </a:xfrm>
            <a:custGeom>
              <a:avLst/>
              <a:gdLst>
                <a:gd name="connsiteX0" fmla="*/ 320040 w 640080"/>
                <a:gd name="connsiteY0" fmla="*/ 0 h 640080"/>
                <a:gd name="connsiteX1" fmla="*/ 640080 w 640080"/>
                <a:gd name="connsiteY1" fmla="*/ 320040 h 640080"/>
                <a:gd name="connsiteX2" fmla="*/ 320040 w 640080"/>
                <a:gd name="connsiteY2" fmla="*/ 640080 h 640080"/>
                <a:gd name="connsiteX3" fmla="*/ 0 w 640080"/>
                <a:gd name="connsiteY3" fmla="*/ 320040 h 640080"/>
                <a:gd name="connsiteX4" fmla="*/ 320040 w 640080"/>
                <a:gd name="connsiteY4" fmla="*/ 0 h 640080"/>
                <a:gd name="connsiteX5" fmla="*/ 320040 w 640080"/>
                <a:gd name="connsiteY5" fmla="*/ 0 h 640080"/>
                <a:gd name="connsiteX6" fmla="*/ 320040 w 640080"/>
                <a:gd name="connsiteY6" fmla="*/ 39053 h 640080"/>
                <a:gd name="connsiteX7" fmla="*/ 39052 w 640080"/>
                <a:gd name="connsiteY7" fmla="*/ 320040 h 640080"/>
                <a:gd name="connsiteX8" fmla="*/ 320040 w 640080"/>
                <a:gd name="connsiteY8" fmla="*/ 601028 h 640080"/>
                <a:gd name="connsiteX9" fmla="*/ 601028 w 640080"/>
                <a:gd name="connsiteY9" fmla="*/ 320040 h 640080"/>
                <a:gd name="connsiteX10" fmla="*/ 320040 w 640080"/>
                <a:gd name="connsiteY10" fmla="*/ 39053 h 64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80">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2" y="164783"/>
                    <a:pt x="39052" y="320040"/>
                  </a:cubicBezTo>
                  <a:cubicBezTo>
                    <a:pt x="39052" y="475298"/>
                    <a:pt x="164782"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0EE2F44D-4F16-4143-86DD-FD21203BFE7A}"/>
                </a:ext>
              </a:extLst>
            </p:cNvPr>
            <p:cNvSpPr/>
            <p:nvPr/>
          </p:nvSpPr>
          <p:spPr>
            <a:xfrm>
              <a:off x="7693532" y="3644912"/>
              <a:ext cx="250507" cy="346709"/>
            </a:xfrm>
            <a:custGeom>
              <a:avLst/>
              <a:gdLst>
                <a:gd name="connsiteX0" fmla="*/ 98108 w 250507"/>
                <a:gd name="connsiteY0" fmla="*/ 346710 h 346709"/>
                <a:gd name="connsiteX1" fmla="*/ 98108 w 250507"/>
                <a:gd name="connsiteY1" fmla="*/ 309563 h 346709"/>
                <a:gd name="connsiteX2" fmla="*/ 0 w 250507"/>
                <a:gd name="connsiteY2" fmla="*/ 309563 h 346709"/>
                <a:gd name="connsiteX3" fmla="*/ 0 w 250507"/>
                <a:gd name="connsiteY3" fmla="*/ 255270 h 346709"/>
                <a:gd name="connsiteX4" fmla="*/ 98108 w 250507"/>
                <a:gd name="connsiteY4" fmla="*/ 255270 h 346709"/>
                <a:gd name="connsiteX5" fmla="*/ 98108 w 250507"/>
                <a:gd name="connsiteY5" fmla="*/ 232410 h 346709"/>
                <a:gd name="connsiteX6" fmla="*/ 0 w 250507"/>
                <a:gd name="connsiteY6" fmla="*/ 232410 h 346709"/>
                <a:gd name="connsiteX7" fmla="*/ 0 w 250507"/>
                <a:gd name="connsiteY7" fmla="*/ 178117 h 346709"/>
                <a:gd name="connsiteX8" fmla="*/ 98108 w 250507"/>
                <a:gd name="connsiteY8" fmla="*/ 178117 h 346709"/>
                <a:gd name="connsiteX9" fmla="*/ 98108 w 250507"/>
                <a:gd name="connsiteY9" fmla="*/ 155258 h 346709"/>
                <a:gd name="connsiteX10" fmla="*/ 0 w 250507"/>
                <a:gd name="connsiteY10" fmla="*/ 0 h 346709"/>
                <a:gd name="connsiteX11" fmla="*/ 63818 w 250507"/>
                <a:gd name="connsiteY11" fmla="*/ 0 h 346709"/>
                <a:gd name="connsiteX12" fmla="*/ 126683 w 250507"/>
                <a:gd name="connsiteY12" fmla="*/ 106680 h 346709"/>
                <a:gd name="connsiteX13" fmla="*/ 188595 w 250507"/>
                <a:gd name="connsiteY13" fmla="*/ 0 h 346709"/>
                <a:gd name="connsiteX14" fmla="*/ 250508 w 250507"/>
                <a:gd name="connsiteY14" fmla="*/ 0 h 346709"/>
                <a:gd name="connsiteX15" fmla="*/ 152400 w 250507"/>
                <a:gd name="connsiteY15" fmla="*/ 155258 h 346709"/>
                <a:gd name="connsiteX16" fmla="*/ 152400 w 250507"/>
                <a:gd name="connsiteY16" fmla="*/ 178117 h 346709"/>
                <a:gd name="connsiteX17" fmla="*/ 250508 w 250507"/>
                <a:gd name="connsiteY17" fmla="*/ 178117 h 346709"/>
                <a:gd name="connsiteX18" fmla="*/ 250508 w 250507"/>
                <a:gd name="connsiteY18" fmla="*/ 232410 h 346709"/>
                <a:gd name="connsiteX19" fmla="*/ 152400 w 250507"/>
                <a:gd name="connsiteY19" fmla="*/ 232410 h 346709"/>
                <a:gd name="connsiteX20" fmla="*/ 152400 w 250507"/>
                <a:gd name="connsiteY20" fmla="*/ 255270 h 346709"/>
                <a:gd name="connsiteX21" fmla="*/ 250508 w 250507"/>
                <a:gd name="connsiteY21" fmla="*/ 255270 h 346709"/>
                <a:gd name="connsiteX22" fmla="*/ 250508 w 250507"/>
                <a:gd name="connsiteY22" fmla="*/ 309563 h 346709"/>
                <a:gd name="connsiteX23" fmla="*/ 152400 w 250507"/>
                <a:gd name="connsiteY23" fmla="*/ 309563 h 346709"/>
                <a:gd name="connsiteX24" fmla="*/ 152400 w 250507"/>
                <a:gd name="connsiteY24" fmla="*/ 346710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0507" h="346709">
                  <a:moveTo>
                    <a:pt x="98108" y="346710"/>
                  </a:moveTo>
                  <a:lnTo>
                    <a:pt x="98108" y="309563"/>
                  </a:lnTo>
                  <a:lnTo>
                    <a:pt x="0" y="309563"/>
                  </a:lnTo>
                  <a:lnTo>
                    <a:pt x="0" y="255270"/>
                  </a:lnTo>
                  <a:lnTo>
                    <a:pt x="98108" y="255270"/>
                  </a:lnTo>
                  <a:lnTo>
                    <a:pt x="98108" y="232410"/>
                  </a:lnTo>
                  <a:lnTo>
                    <a:pt x="0" y="232410"/>
                  </a:lnTo>
                  <a:lnTo>
                    <a:pt x="0" y="178117"/>
                  </a:lnTo>
                  <a:lnTo>
                    <a:pt x="98108" y="178117"/>
                  </a:lnTo>
                  <a:lnTo>
                    <a:pt x="98108" y="155258"/>
                  </a:lnTo>
                  <a:lnTo>
                    <a:pt x="0" y="0"/>
                  </a:lnTo>
                  <a:lnTo>
                    <a:pt x="63818" y="0"/>
                  </a:lnTo>
                  <a:lnTo>
                    <a:pt x="126683" y="106680"/>
                  </a:lnTo>
                  <a:lnTo>
                    <a:pt x="188595" y="0"/>
                  </a:lnTo>
                  <a:lnTo>
                    <a:pt x="250508" y="0"/>
                  </a:lnTo>
                  <a:lnTo>
                    <a:pt x="152400" y="155258"/>
                  </a:lnTo>
                  <a:lnTo>
                    <a:pt x="152400" y="178117"/>
                  </a:lnTo>
                  <a:lnTo>
                    <a:pt x="250508" y="178117"/>
                  </a:lnTo>
                  <a:lnTo>
                    <a:pt x="250508" y="232410"/>
                  </a:lnTo>
                  <a:lnTo>
                    <a:pt x="152400" y="232410"/>
                  </a:lnTo>
                  <a:lnTo>
                    <a:pt x="152400" y="255270"/>
                  </a:lnTo>
                  <a:lnTo>
                    <a:pt x="250508" y="255270"/>
                  </a:lnTo>
                  <a:lnTo>
                    <a:pt x="250508" y="309563"/>
                  </a:lnTo>
                  <a:lnTo>
                    <a:pt x="152400" y="309563"/>
                  </a:lnTo>
                  <a:lnTo>
                    <a:pt x="152400" y="346710"/>
                  </a:lnTo>
                  <a:close/>
                </a:path>
              </a:pathLst>
            </a:custGeom>
            <a:grpFill/>
            <a:ln w="9525" cap="flat">
              <a:noFill/>
              <a:prstDash val="solid"/>
              <a:miter/>
            </a:ln>
          </p:spPr>
          <p:txBody>
            <a:bodyPr rtlCol="0" anchor="ctr"/>
            <a:lstStyle/>
            <a:p>
              <a:endParaRPr lang="en-ID"/>
            </a:p>
          </p:txBody>
        </p:sp>
      </p:grpSp>
      <p:grpSp>
        <p:nvGrpSpPr>
          <p:cNvPr id="146" name="Group 145">
            <a:extLst>
              <a:ext uri="{FF2B5EF4-FFF2-40B4-BE49-F238E27FC236}">
                <a16:creationId xmlns:a16="http://schemas.microsoft.com/office/drawing/2014/main" id="{376B1AA1-0C19-46D2-8C49-C63D4E63B72C}"/>
              </a:ext>
            </a:extLst>
          </p:cNvPr>
          <p:cNvGrpSpPr/>
          <p:nvPr/>
        </p:nvGrpSpPr>
        <p:grpSpPr>
          <a:xfrm>
            <a:off x="10607226" y="3440125"/>
            <a:ext cx="830583" cy="830579"/>
            <a:chOff x="10607226" y="3440125"/>
            <a:chExt cx="830583" cy="830579"/>
          </a:xfrm>
          <a:solidFill>
            <a:schemeClr val="tx1"/>
          </a:solidFill>
        </p:grpSpPr>
        <p:sp>
          <p:nvSpPr>
            <p:cNvPr id="131" name="Freeform: Shape 130">
              <a:extLst>
                <a:ext uri="{FF2B5EF4-FFF2-40B4-BE49-F238E27FC236}">
                  <a16:creationId xmlns:a16="http://schemas.microsoft.com/office/drawing/2014/main" id="{B210CCAC-9C91-4E27-B59B-D0C60C9F05E2}"/>
                </a:ext>
              </a:extLst>
            </p:cNvPr>
            <p:cNvSpPr/>
            <p:nvPr/>
          </p:nvSpPr>
          <p:spPr>
            <a:xfrm>
              <a:off x="10607226" y="3440125"/>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8103 h 830579"/>
                <a:gd name="connsiteX7" fmla="*/ 58106 w 830583"/>
                <a:gd name="connsiteY7" fmla="*/ 415290 h 830579"/>
                <a:gd name="connsiteX8" fmla="*/ 415294 w 830583"/>
                <a:gd name="connsiteY8" fmla="*/ 772478 h 830579"/>
                <a:gd name="connsiteX9" fmla="*/ 772482 w 830583"/>
                <a:gd name="connsiteY9" fmla="*/ 415290 h 830579"/>
                <a:gd name="connsiteX10" fmla="*/ 415294 w 830583"/>
                <a:gd name="connsiteY10" fmla="*/ 58103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2"/>
                    <a:pt x="58106" y="415290"/>
                  </a:cubicBezTo>
                  <a:cubicBezTo>
                    <a:pt x="58106" y="612458"/>
                    <a:pt x="218126" y="772478"/>
                    <a:pt x="415294" y="772478"/>
                  </a:cubicBezTo>
                  <a:cubicBezTo>
                    <a:pt x="612461" y="772478"/>
                    <a:pt x="772482" y="612458"/>
                    <a:pt x="772482" y="415290"/>
                  </a:cubicBezTo>
                  <a:cubicBezTo>
                    <a:pt x="772482" y="218122"/>
                    <a:pt x="612461" y="58103"/>
                    <a:pt x="415294" y="58103"/>
                  </a:cubicBezTo>
                  <a:close/>
                </a:path>
              </a:pathLst>
            </a:custGeom>
            <a:grp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CFB6BE39-834E-4C02-B008-B31C3E695118}"/>
                </a:ext>
              </a:extLst>
            </p:cNvPr>
            <p:cNvSpPr/>
            <p:nvPr/>
          </p:nvSpPr>
          <p:spPr>
            <a:xfrm>
              <a:off x="10702479" y="3535375"/>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3" y="39053"/>
                    <a:pt x="39053" y="164783"/>
                    <a:pt x="39053" y="320040"/>
                  </a:cubicBezTo>
                  <a:cubicBezTo>
                    <a:pt x="39053" y="475298"/>
                    <a:pt x="164783"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3B2CBBA3-6933-426C-98EF-EBB95878E97D}"/>
                </a:ext>
              </a:extLst>
            </p:cNvPr>
            <p:cNvSpPr/>
            <p:nvPr/>
          </p:nvSpPr>
          <p:spPr>
            <a:xfrm>
              <a:off x="10890122" y="3695395"/>
              <a:ext cx="264794" cy="320040"/>
            </a:xfrm>
            <a:custGeom>
              <a:avLst/>
              <a:gdLst>
                <a:gd name="connsiteX0" fmla="*/ 230505 w 264794"/>
                <a:gd name="connsiteY0" fmla="*/ 61913 h 320040"/>
                <a:gd name="connsiteX1" fmla="*/ 34290 w 264794"/>
                <a:gd name="connsiteY1" fmla="*/ 61913 h 320040"/>
                <a:gd name="connsiteX2" fmla="*/ 34290 w 264794"/>
                <a:gd name="connsiteY2" fmla="*/ 0 h 320040"/>
                <a:gd name="connsiteX3" fmla="*/ 230505 w 264794"/>
                <a:gd name="connsiteY3" fmla="*/ 0 h 320040"/>
                <a:gd name="connsiteX4" fmla="*/ 230505 w 264794"/>
                <a:gd name="connsiteY4" fmla="*/ 61913 h 320040"/>
                <a:gd name="connsiteX5" fmla="*/ 230505 w 264794"/>
                <a:gd name="connsiteY5" fmla="*/ 61913 h 320040"/>
                <a:gd name="connsiteX6" fmla="*/ 148590 w 264794"/>
                <a:gd name="connsiteY6" fmla="*/ 153352 h 320040"/>
                <a:gd name="connsiteX7" fmla="*/ 148590 w 264794"/>
                <a:gd name="connsiteY7" fmla="*/ 259080 h 320040"/>
                <a:gd name="connsiteX8" fmla="*/ 179070 w 264794"/>
                <a:gd name="connsiteY8" fmla="*/ 320040 h 320040"/>
                <a:gd name="connsiteX9" fmla="*/ 230505 w 264794"/>
                <a:gd name="connsiteY9" fmla="*/ 320040 h 320040"/>
                <a:gd name="connsiteX10" fmla="*/ 257175 w 264794"/>
                <a:gd name="connsiteY10" fmla="*/ 280035 h 320040"/>
                <a:gd name="connsiteX11" fmla="*/ 264795 w 264794"/>
                <a:gd name="connsiteY11" fmla="*/ 247650 h 320040"/>
                <a:gd name="connsiteX12" fmla="*/ 230505 w 264794"/>
                <a:gd name="connsiteY12" fmla="*/ 220027 h 320040"/>
                <a:gd name="connsiteX13" fmla="*/ 220028 w 264794"/>
                <a:gd name="connsiteY13" fmla="*/ 264795 h 320040"/>
                <a:gd name="connsiteX14" fmla="*/ 196215 w 264794"/>
                <a:gd name="connsiteY14" fmla="*/ 264795 h 320040"/>
                <a:gd name="connsiteX15" fmla="*/ 188595 w 264794"/>
                <a:gd name="connsiteY15" fmla="*/ 231458 h 320040"/>
                <a:gd name="connsiteX16" fmla="*/ 188595 w 264794"/>
                <a:gd name="connsiteY16" fmla="*/ 153352 h 320040"/>
                <a:gd name="connsiteX17" fmla="*/ 260985 w 264794"/>
                <a:gd name="connsiteY17" fmla="*/ 153352 h 320040"/>
                <a:gd name="connsiteX18" fmla="*/ 260985 w 264794"/>
                <a:gd name="connsiteY18" fmla="*/ 98107 h 320040"/>
                <a:gd name="connsiteX19" fmla="*/ 8572 w 264794"/>
                <a:gd name="connsiteY19" fmla="*/ 98107 h 320040"/>
                <a:gd name="connsiteX20" fmla="*/ 8572 w 264794"/>
                <a:gd name="connsiteY20" fmla="*/ 153352 h 320040"/>
                <a:gd name="connsiteX21" fmla="*/ 70485 w 264794"/>
                <a:gd name="connsiteY21" fmla="*/ 153352 h 320040"/>
                <a:gd name="connsiteX22" fmla="*/ 0 w 264794"/>
                <a:gd name="connsiteY22" fmla="*/ 260033 h 320040"/>
                <a:gd name="connsiteX23" fmla="*/ 8572 w 264794"/>
                <a:gd name="connsiteY23" fmla="*/ 320040 h 320040"/>
                <a:gd name="connsiteX24" fmla="*/ 114300 w 264794"/>
                <a:gd name="connsiteY24" fmla="*/ 153352 h 320040"/>
                <a:gd name="connsiteX25" fmla="*/ 148590 w 264794"/>
                <a:gd name="connsiteY25" fmla="*/ 153352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4794" h="320040">
                  <a:moveTo>
                    <a:pt x="230505" y="61913"/>
                  </a:moveTo>
                  <a:lnTo>
                    <a:pt x="34290" y="61913"/>
                  </a:lnTo>
                  <a:lnTo>
                    <a:pt x="34290" y="0"/>
                  </a:lnTo>
                  <a:lnTo>
                    <a:pt x="230505" y="0"/>
                  </a:lnTo>
                  <a:lnTo>
                    <a:pt x="230505" y="61913"/>
                  </a:lnTo>
                  <a:lnTo>
                    <a:pt x="230505" y="61913"/>
                  </a:lnTo>
                  <a:close/>
                  <a:moveTo>
                    <a:pt x="148590" y="153352"/>
                  </a:moveTo>
                  <a:lnTo>
                    <a:pt x="148590" y="259080"/>
                  </a:lnTo>
                  <a:cubicBezTo>
                    <a:pt x="148590" y="285750"/>
                    <a:pt x="160020" y="320040"/>
                    <a:pt x="179070" y="320040"/>
                  </a:cubicBezTo>
                  <a:cubicBezTo>
                    <a:pt x="199072" y="320040"/>
                    <a:pt x="219075" y="320040"/>
                    <a:pt x="230505" y="320040"/>
                  </a:cubicBezTo>
                  <a:cubicBezTo>
                    <a:pt x="241935" y="320040"/>
                    <a:pt x="253365" y="299085"/>
                    <a:pt x="257175" y="280035"/>
                  </a:cubicBezTo>
                  <a:cubicBezTo>
                    <a:pt x="261938" y="260985"/>
                    <a:pt x="264795" y="247650"/>
                    <a:pt x="264795" y="247650"/>
                  </a:cubicBezTo>
                  <a:lnTo>
                    <a:pt x="230505" y="220027"/>
                  </a:lnTo>
                  <a:cubicBezTo>
                    <a:pt x="230505" y="220027"/>
                    <a:pt x="226695" y="264795"/>
                    <a:pt x="220028" y="264795"/>
                  </a:cubicBezTo>
                  <a:cubicBezTo>
                    <a:pt x="213360" y="264795"/>
                    <a:pt x="203835" y="264795"/>
                    <a:pt x="196215" y="264795"/>
                  </a:cubicBezTo>
                  <a:cubicBezTo>
                    <a:pt x="188595" y="264795"/>
                    <a:pt x="188595" y="251460"/>
                    <a:pt x="188595" y="231458"/>
                  </a:cubicBezTo>
                  <a:lnTo>
                    <a:pt x="188595" y="153352"/>
                  </a:lnTo>
                  <a:lnTo>
                    <a:pt x="260985" y="153352"/>
                  </a:lnTo>
                  <a:lnTo>
                    <a:pt x="260985" y="98107"/>
                  </a:lnTo>
                  <a:lnTo>
                    <a:pt x="8572" y="98107"/>
                  </a:lnTo>
                  <a:lnTo>
                    <a:pt x="8572" y="153352"/>
                  </a:lnTo>
                  <a:lnTo>
                    <a:pt x="70485" y="153352"/>
                  </a:lnTo>
                  <a:cubicBezTo>
                    <a:pt x="64770" y="240983"/>
                    <a:pt x="0" y="260033"/>
                    <a:pt x="0" y="260033"/>
                  </a:cubicBezTo>
                  <a:lnTo>
                    <a:pt x="8572" y="320040"/>
                  </a:lnTo>
                  <a:cubicBezTo>
                    <a:pt x="98107" y="278130"/>
                    <a:pt x="111443" y="190500"/>
                    <a:pt x="114300" y="153352"/>
                  </a:cubicBezTo>
                  <a:lnTo>
                    <a:pt x="148590" y="153352"/>
                  </a:lnTo>
                  <a:close/>
                </a:path>
              </a:pathLst>
            </a:custGeom>
            <a:grpFill/>
            <a:ln w="9525" cap="flat">
              <a:noFill/>
              <a:prstDash val="solid"/>
              <a:miter/>
            </a:ln>
          </p:spPr>
          <p:txBody>
            <a:bodyPr rtlCol="0" anchor="ctr"/>
            <a:lstStyle/>
            <a:p>
              <a:endParaRPr lang="en-ID"/>
            </a:p>
          </p:txBody>
        </p:sp>
      </p:grpSp>
      <p:grpSp>
        <p:nvGrpSpPr>
          <p:cNvPr id="145" name="Group 144">
            <a:extLst>
              <a:ext uri="{FF2B5EF4-FFF2-40B4-BE49-F238E27FC236}">
                <a16:creationId xmlns:a16="http://schemas.microsoft.com/office/drawing/2014/main" id="{359296E2-DF92-4E28-847F-FB5A26A2ECAE}"/>
              </a:ext>
            </a:extLst>
          </p:cNvPr>
          <p:cNvGrpSpPr/>
          <p:nvPr/>
        </p:nvGrpSpPr>
        <p:grpSpPr>
          <a:xfrm>
            <a:off x="9542331" y="3402978"/>
            <a:ext cx="830583" cy="830579"/>
            <a:chOff x="9542331" y="3402978"/>
            <a:chExt cx="830583" cy="830579"/>
          </a:xfrm>
          <a:solidFill>
            <a:schemeClr val="tx1"/>
          </a:solidFill>
        </p:grpSpPr>
        <p:sp>
          <p:nvSpPr>
            <p:cNvPr id="130" name="Freeform: Shape 129">
              <a:extLst>
                <a:ext uri="{FF2B5EF4-FFF2-40B4-BE49-F238E27FC236}">
                  <a16:creationId xmlns:a16="http://schemas.microsoft.com/office/drawing/2014/main" id="{4B8E87DD-9E7B-4364-804A-FB39163D5D63}"/>
                </a:ext>
              </a:extLst>
            </p:cNvPr>
            <p:cNvSpPr/>
            <p:nvPr/>
          </p:nvSpPr>
          <p:spPr>
            <a:xfrm>
              <a:off x="9542331" y="3402978"/>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9055 h 830579"/>
                <a:gd name="connsiteX7" fmla="*/ 58106 w 830583"/>
                <a:gd name="connsiteY7" fmla="*/ 416243 h 830579"/>
                <a:gd name="connsiteX8" fmla="*/ 415294 w 830583"/>
                <a:gd name="connsiteY8" fmla="*/ 773430 h 830579"/>
                <a:gd name="connsiteX9" fmla="*/ 772481 w 830583"/>
                <a:gd name="connsiteY9" fmla="*/ 416243 h 830579"/>
                <a:gd name="connsiteX10" fmla="*/ 415294 w 830583"/>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9055"/>
                  </a:moveTo>
                  <a:cubicBezTo>
                    <a:pt x="218126" y="59055"/>
                    <a:pt x="58106" y="219075"/>
                    <a:pt x="58106" y="416243"/>
                  </a:cubicBezTo>
                  <a:cubicBezTo>
                    <a:pt x="58106" y="613410"/>
                    <a:pt x="218126" y="773430"/>
                    <a:pt x="415294" y="773430"/>
                  </a:cubicBezTo>
                  <a:cubicBezTo>
                    <a:pt x="612461" y="773430"/>
                    <a:pt x="772481" y="613410"/>
                    <a:pt x="772481" y="416243"/>
                  </a:cubicBezTo>
                  <a:cubicBezTo>
                    <a:pt x="772481" y="219075"/>
                    <a:pt x="612461" y="59055"/>
                    <a:pt x="415294" y="59055"/>
                  </a:cubicBezTo>
                  <a:close/>
                </a:path>
              </a:pathLst>
            </a:custGeom>
            <a:grp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3A9A4B5-95D7-497E-A504-04A68664A891}"/>
                </a:ext>
              </a:extLst>
            </p:cNvPr>
            <p:cNvSpPr/>
            <p:nvPr/>
          </p:nvSpPr>
          <p:spPr>
            <a:xfrm>
              <a:off x="9637585" y="3498228"/>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3" y="164783"/>
                    <a:pt x="39053" y="320040"/>
                  </a:cubicBezTo>
                  <a:cubicBezTo>
                    <a:pt x="39053" y="475298"/>
                    <a:pt x="164782" y="601028"/>
                    <a:pt x="320040" y="601028"/>
                  </a:cubicBezTo>
                  <a:cubicBezTo>
                    <a:pt x="475297" y="601028"/>
                    <a:pt x="601028" y="475298"/>
                    <a:pt x="601028" y="320040"/>
                  </a:cubicBezTo>
                  <a:cubicBezTo>
                    <a:pt x="601028" y="164783"/>
                    <a:pt x="475297" y="39053"/>
                    <a:pt x="320040" y="39053"/>
                  </a:cubicBezTo>
                  <a:close/>
                </a:path>
              </a:pathLst>
            </a:custGeom>
            <a:grpFill/>
            <a:ln w="9525"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4FF0EEA3-14A3-4BAA-A52D-A610A9100FE8}"/>
                </a:ext>
              </a:extLst>
            </p:cNvPr>
            <p:cNvSpPr/>
            <p:nvPr/>
          </p:nvSpPr>
          <p:spPr>
            <a:xfrm>
              <a:off x="9827132" y="3654398"/>
              <a:ext cx="261937" cy="326747"/>
            </a:xfrm>
            <a:custGeom>
              <a:avLst/>
              <a:gdLst>
                <a:gd name="connsiteX0" fmla="*/ 245745 w 261937"/>
                <a:gd name="connsiteY0" fmla="*/ 12422 h 326747"/>
                <a:gd name="connsiteX1" fmla="*/ 231458 w 261937"/>
                <a:gd name="connsiteY1" fmla="*/ 68620 h 326747"/>
                <a:gd name="connsiteX2" fmla="*/ 168593 w 261937"/>
                <a:gd name="connsiteY2" fmla="*/ 60047 h 326747"/>
                <a:gd name="connsiteX3" fmla="*/ 134303 w 261937"/>
                <a:gd name="connsiteY3" fmla="*/ 148630 h 326747"/>
                <a:gd name="connsiteX4" fmla="*/ 217170 w 261937"/>
                <a:gd name="connsiteY4" fmla="*/ 148630 h 326747"/>
                <a:gd name="connsiteX5" fmla="*/ 217170 w 261937"/>
                <a:gd name="connsiteY5" fmla="*/ 192445 h 326747"/>
                <a:gd name="connsiteX6" fmla="*/ 143828 w 261937"/>
                <a:gd name="connsiteY6" fmla="*/ 192445 h 326747"/>
                <a:gd name="connsiteX7" fmla="*/ 107633 w 261937"/>
                <a:gd name="connsiteY7" fmla="*/ 264835 h 326747"/>
                <a:gd name="connsiteX8" fmla="*/ 261938 w 261937"/>
                <a:gd name="connsiteY8" fmla="*/ 264835 h 326747"/>
                <a:gd name="connsiteX9" fmla="*/ 261938 w 261937"/>
                <a:gd name="connsiteY9" fmla="*/ 326747 h 326747"/>
                <a:gd name="connsiteX10" fmla="*/ 0 w 261937"/>
                <a:gd name="connsiteY10" fmla="*/ 326747 h 326747"/>
                <a:gd name="connsiteX11" fmla="*/ 0 w 261937"/>
                <a:gd name="connsiteY11" fmla="*/ 286742 h 326747"/>
                <a:gd name="connsiteX12" fmla="*/ 64770 w 261937"/>
                <a:gd name="connsiteY12" fmla="*/ 192445 h 326747"/>
                <a:gd name="connsiteX13" fmla="*/ 7620 w 261937"/>
                <a:gd name="connsiteY13" fmla="*/ 192445 h 326747"/>
                <a:gd name="connsiteX14" fmla="*/ 7620 w 261937"/>
                <a:gd name="connsiteY14" fmla="*/ 148630 h 326747"/>
                <a:gd name="connsiteX15" fmla="*/ 55245 w 261937"/>
                <a:gd name="connsiteY15" fmla="*/ 148630 h 326747"/>
                <a:gd name="connsiteX16" fmla="*/ 111443 w 261937"/>
                <a:gd name="connsiteY16" fmla="*/ 13375 h 326747"/>
                <a:gd name="connsiteX17" fmla="*/ 245745 w 261937"/>
                <a:gd name="connsiteY17" fmla="*/ 12422 h 32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1937" h="326747">
                  <a:moveTo>
                    <a:pt x="245745" y="12422"/>
                  </a:moveTo>
                  <a:lnTo>
                    <a:pt x="231458" y="68620"/>
                  </a:lnTo>
                  <a:cubicBezTo>
                    <a:pt x="231458" y="68620"/>
                    <a:pt x="200978" y="55285"/>
                    <a:pt x="168593" y="60047"/>
                  </a:cubicBezTo>
                  <a:cubicBezTo>
                    <a:pt x="124778" y="65762"/>
                    <a:pt x="122872" y="102910"/>
                    <a:pt x="134303" y="148630"/>
                  </a:cubicBezTo>
                  <a:lnTo>
                    <a:pt x="217170" y="148630"/>
                  </a:lnTo>
                  <a:lnTo>
                    <a:pt x="217170" y="192445"/>
                  </a:lnTo>
                  <a:lnTo>
                    <a:pt x="143828" y="192445"/>
                  </a:lnTo>
                  <a:cubicBezTo>
                    <a:pt x="144780" y="227687"/>
                    <a:pt x="125730" y="250547"/>
                    <a:pt x="107633" y="264835"/>
                  </a:cubicBezTo>
                  <a:lnTo>
                    <a:pt x="261938" y="264835"/>
                  </a:lnTo>
                  <a:lnTo>
                    <a:pt x="261938" y="326747"/>
                  </a:lnTo>
                  <a:lnTo>
                    <a:pt x="0" y="326747"/>
                  </a:lnTo>
                  <a:lnTo>
                    <a:pt x="0" y="286742"/>
                  </a:lnTo>
                  <a:cubicBezTo>
                    <a:pt x="0" y="286742"/>
                    <a:pt x="78105" y="264835"/>
                    <a:pt x="64770" y="192445"/>
                  </a:cubicBezTo>
                  <a:lnTo>
                    <a:pt x="7620" y="192445"/>
                  </a:lnTo>
                  <a:lnTo>
                    <a:pt x="7620" y="148630"/>
                  </a:lnTo>
                  <a:lnTo>
                    <a:pt x="55245" y="148630"/>
                  </a:lnTo>
                  <a:cubicBezTo>
                    <a:pt x="41910" y="76240"/>
                    <a:pt x="57150" y="38140"/>
                    <a:pt x="111443" y="13375"/>
                  </a:cubicBezTo>
                  <a:cubicBezTo>
                    <a:pt x="176213" y="-16153"/>
                    <a:pt x="245745" y="12422"/>
                    <a:pt x="245745" y="12422"/>
                  </a:cubicBezTo>
                  <a:close/>
                </a:path>
              </a:pathLst>
            </a:custGeom>
            <a:grp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4228660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D1DD-FD88-486B-9235-55AB694897A5}"/>
              </a:ext>
            </a:extLst>
          </p:cNvPr>
          <p:cNvSpPr>
            <a:spLocks noGrp="1"/>
          </p:cNvSpPr>
          <p:nvPr>
            <p:ph type="title"/>
          </p:nvPr>
        </p:nvSpPr>
        <p:spPr/>
        <p:txBody>
          <a:bodyPr/>
          <a:lstStyle/>
          <a:p>
            <a:r>
              <a:rPr lang="en-ID"/>
              <a:t>Graphic Assets</a:t>
            </a:r>
          </a:p>
        </p:txBody>
      </p:sp>
      <p:grpSp>
        <p:nvGrpSpPr>
          <p:cNvPr id="54" name="Group 53">
            <a:extLst>
              <a:ext uri="{FF2B5EF4-FFF2-40B4-BE49-F238E27FC236}">
                <a16:creationId xmlns:a16="http://schemas.microsoft.com/office/drawing/2014/main" id="{6398585A-2AEE-48BB-834C-57E25279D1EF}"/>
              </a:ext>
            </a:extLst>
          </p:cNvPr>
          <p:cNvGrpSpPr/>
          <p:nvPr/>
        </p:nvGrpSpPr>
        <p:grpSpPr>
          <a:xfrm>
            <a:off x="1693473" y="1456309"/>
            <a:ext cx="2785112" cy="2150037"/>
            <a:chOff x="852169" y="1812960"/>
            <a:chExt cx="2785112" cy="2150037"/>
          </a:xfrm>
        </p:grpSpPr>
        <p:sp>
          <p:nvSpPr>
            <p:cNvPr id="3" name="Freeform: Shape 2">
              <a:extLst>
                <a:ext uri="{FF2B5EF4-FFF2-40B4-BE49-F238E27FC236}">
                  <a16:creationId xmlns:a16="http://schemas.microsoft.com/office/drawing/2014/main" id="{1819008B-63C1-495D-AA85-F35E1F1CBC3C}"/>
                </a:ext>
              </a:extLst>
            </p:cNvPr>
            <p:cNvSpPr/>
            <p:nvPr/>
          </p:nvSpPr>
          <p:spPr>
            <a:xfrm>
              <a:off x="2488186" y="2320658"/>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4" name="Freeform: Shape 3">
              <a:extLst>
                <a:ext uri="{FF2B5EF4-FFF2-40B4-BE49-F238E27FC236}">
                  <a16:creationId xmlns:a16="http://schemas.microsoft.com/office/drawing/2014/main" id="{C401A765-2DCF-4940-98D3-A9B595173AC9}"/>
                </a:ext>
              </a:extLst>
            </p:cNvPr>
            <p:cNvSpPr/>
            <p:nvPr/>
          </p:nvSpPr>
          <p:spPr>
            <a:xfrm>
              <a:off x="923536" y="2591219"/>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BFE78587-80CD-4326-AF6C-57579BB38DDF}"/>
                </a:ext>
              </a:extLst>
            </p:cNvPr>
            <p:cNvSpPr/>
            <p:nvPr/>
          </p:nvSpPr>
          <p:spPr>
            <a:xfrm>
              <a:off x="2488186" y="1931754"/>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C1474041-474F-42EB-A4B8-72A22C77FF3C}"/>
                </a:ext>
              </a:extLst>
            </p:cNvPr>
            <p:cNvSpPr/>
            <p:nvPr/>
          </p:nvSpPr>
          <p:spPr>
            <a:xfrm>
              <a:off x="923536" y="22023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2472046-9DEC-4158-82E2-AFE610A50756}"/>
                </a:ext>
              </a:extLst>
            </p:cNvPr>
            <p:cNvSpPr/>
            <p:nvPr/>
          </p:nvSpPr>
          <p:spPr>
            <a:xfrm>
              <a:off x="923536" y="1812960"/>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8" name="Group 7">
              <a:extLst>
                <a:ext uri="{FF2B5EF4-FFF2-40B4-BE49-F238E27FC236}">
                  <a16:creationId xmlns:a16="http://schemas.microsoft.com/office/drawing/2014/main" id="{9C7F019F-777A-404F-9F81-721B52B3641A}"/>
                </a:ext>
              </a:extLst>
            </p:cNvPr>
            <p:cNvGrpSpPr/>
            <p:nvPr/>
          </p:nvGrpSpPr>
          <p:grpSpPr>
            <a:xfrm>
              <a:off x="852169" y="2710013"/>
              <a:ext cx="2785112" cy="1252984"/>
              <a:chOff x="3920488" y="4352973"/>
              <a:chExt cx="4347211" cy="1955751"/>
            </a:xfrm>
          </p:grpSpPr>
          <p:grpSp>
            <p:nvGrpSpPr>
              <p:cNvPr id="9" name="Graphic 2">
                <a:extLst>
                  <a:ext uri="{FF2B5EF4-FFF2-40B4-BE49-F238E27FC236}">
                    <a16:creationId xmlns:a16="http://schemas.microsoft.com/office/drawing/2014/main" id="{E3A801F8-8ECA-43C8-A55D-1C4A379ECB79}"/>
                  </a:ext>
                </a:extLst>
              </p:cNvPr>
              <p:cNvGrpSpPr/>
              <p:nvPr/>
            </p:nvGrpSpPr>
            <p:grpSpPr>
              <a:xfrm>
                <a:off x="3920488" y="4775286"/>
                <a:ext cx="1904990" cy="317968"/>
                <a:chOff x="3157537" y="4237037"/>
                <a:chExt cx="2573655" cy="429577"/>
              </a:xfrm>
            </p:grpSpPr>
            <p:sp>
              <p:nvSpPr>
                <p:cNvPr id="22" name="Freeform: Shape 21">
                  <a:extLst>
                    <a:ext uri="{FF2B5EF4-FFF2-40B4-BE49-F238E27FC236}">
                      <a16:creationId xmlns:a16="http://schemas.microsoft.com/office/drawing/2014/main" id="{0E1D88F0-393E-4E95-A3BB-D52DB4A21862}"/>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B3E0C77-65F1-4849-8637-C767EE9D7642}"/>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DC211467-75D9-4408-B690-F51917F0ADFD}"/>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10" name="Graphic 2">
                <a:extLst>
                  <a:ext uri="{FF2B5EF4-FFF2-40B4-BE49-F238E27FC236}">
                    <a16:creationId xmlns:a16="http://schemas.microsoft.com/office/drawing/2014/main" id="{5C1C19E9-E8F2-4091-BF01-E59B04A1AF3F}"/>
                  </a:ext>
                </a:extLst>
              </p:cNvPr>
              <p:cNvGrpSpPr/>
              <p:nvPr/>
            </p:nvGrpSpPr>
            <p:grpSpPr>
              <a:xfrm>
                <a:off x="6362710" y="4352973"/>
                <a:ext cx="1904989" cy="317968"/>
                <a:chOff x="6456996" y="3666490"/>
                <a:chExt cx="2573654" cy="429577"/>
              </a:xfrm>
            </p:grpSpPr>
            <p:sp>
              <p:nvSpPr>
                <p:cNvPr id="19" name="Freeform: Shape 18">
                  <a:extLst>
                    <a:ext uri="{FF2B5EF4-FFF2-40B4-BE49-F238E27FC236}">
                      <a16:creationId xmlns:a16="http://schemas.microsoft.com/office/drawing/2014/main" id="{3876166F-F01C-493E-A024-99EC15E0DC90}"/>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B5B77A-0509-4238-8795-73A04391E561}"/>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263180A-C3F5-4BCB-B34A-F7FA5C3B542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1" name="Freeform: Shape 10">
                <a:extLst>
                  <a:ext uri="{FF2B5EF4-FFF2-40B4-BE49-F238E27FC236}">
                    <a16:creationId xmlns:a16="http://schemas.microsoft.com/office/drawing/2014/main" id="{326BE676-53F6-40A7-831D-27BDE6FA4E89}"/>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B6711DF-1245-439C-8107-7BDE8095E76E}"/>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20A7D951-C306-4121-99F6-62C67FB6CE0A}"/>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59635E8-ACEF-430A-BA55-40002AD39FA2}"/>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15" name="Graphic 2">
                <a:extLst>
                  <a:ext uri="{FF2B5EF4-FFF2-40B4-BE49-F238E27FC236}">
                    <a16:creationId xmlns:a16="http://schemas.microsoft.com/office/drawing/2014/main" id="{0502FA6B-871B-4202-8A47-E7942E8B7A04}"/>
                  </a:ext>
                </a:extLst>
              </p:cNvPr>
              <p:cNvGrpSpPr/>
              <p:nvPr/>
            </p:nvGrpSpPr>
            <p:grpSpPr>
              <a:xfrm>
                <a:off x="5167685" y="5478905"/>
                <a:ext cx="2077017" cy="829819"/>
                <a:chOff x="4842509" y="5187632"/>
                <a:chExt cx="2806065" cy="1121092"/>
              </a:xfrm>
            </p:grpSpPr>
            <p:sp>
              <p:nvSpPr>
                <p:cNvPr id="16" name="Freeform: Shape 15">
                  <a:extLst>
                    <a:ext uri="{FF2B5EF4-FFF2-40B4-BE49-F238E27FC236}">
                      <a16:creationId xmlns:a16="http://schemas.microsoft.com/office/drawing/2014/main" id="{C817F396-AFB2-4331-9FB0-A327C080F201}"/>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698C93E-E86A-4B95-9FB4-B591CFE6419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59EF515-858D-497C-AC7C-264B905F6A7F}"/>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53" name="Group 52">
            <a:extLst>
              <a:ext uri="{FF2B5EF4-FFF2-40B4-BE49-F238E27FC236}">
                <a16:creationId xmlns:a16="http://schemas.microsoft.com/office/drawing/2014/main" id="{227D605C-2AB8-4933-8F82-4EA10C891B71}"/>
              </a:ext>
            </a:extLst>
          </p:cNvPr>
          <p:cNvGrpSpPr/>
          <p:nvPr/>
        </p:nvGrpSpPr>
        <p:grpSpPr>
          <a:xfrm>
            <a:off x="1693473" y="4016359"/>
            <a:ext cx="2785112" cy="2150037"/>
            <a:chOff x="919534" y="4382021"/>
            <a:chExt cx="2785112" cy="2150037"/>
          </a:xfrm>
        </p:grpSpPr>
        <p:sp>
          <p:nvSpPr>
            <p:cNvPr id="31" name="Freeform: Shape 30">
              <a:extLst>
                <a:ext uri="{FF2B5EF4-FFF2-40B4-BE49-F238E27FC236}">
                  <a16:creationId xmlns:a16="http://schemas.microsoft.com/office/drawing/2014/main" id="{A4EF540C-213E-4F55-9BD8-371AAC059041}"/>
                </a:ext>
              </a:extLst>
            </p:cNvPr>
            <p:cNvSpPr/>
            <p:nvPr/>
          </p:nvSpPr>
          <p:spPr>
            <a:xfrm>
              <a:off x="2555551" y="4889719"/>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B45E8C1B-63D6-400A-ACB6-A16C5F71F3FF}"/>
                </a:ext>
              </a:extLst>
            </p:cNvPr>
            <p:cNvSpPr/>
            <p:nvPr/>
          </p:nvSpPr>
          <p:spPr>
            <a:xfrm>
              <a:off x="990901" y="5160280"/>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FCE2D46-40A3-4D66-A623-DFFB56481A4E}"/>
                </a:ext>
              </a:extLst>
            </p:cNvPr>
            <p:cNvSpPr/>
            <p:nvPr/>
          </p:nvSpPr>
          <p:spPr>
            <a:xfrm>
              <a:off x="2555551" y="45008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4DCB362-8BD2-494F-BA1B-FB4D42CCC6B3}"/>
                </a:ext>
              </a:extLst>
            </p:cNvPr>
            <p:cNvSpPr/>
            <p:nvPr/>
          </p:nvSpPr>
          <p:spPr>
            <a:xfrm>
              <a:off x="990901" y="4771376"/>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3610A2BC-1F8A-463B-BEF1-9C716192B25F}"/>
                </a:ext>
              </a:extLst>
            </p:cNvPr>
            <p:cNvSpPr/>
            <p:nvPr/>
          </p:nvSpPr>
          <p:spPr>
            <a:xfrm>
              <a:off x="990901" y="4382021"/>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6" name="Group 35">
              <a:extLst>
                <a:ext uri="{FF2B5EF4-FFF2-40B4-BE49-F238E27FC236}">
                  <a16:creationId xmlns:a16="http://schemas.microsoft.com/office/drawing/2014/main" id="{882A95CF-0D06-4C5A-AFE7-22572845B212}"/>
                </a:ext>
              </a:extLst>
            </p:cNvPr>
            <p:cNvGrpSpPr/>
            <p:nvPr/>
          </p:nvGrpSpPr>
          <p:grpSpPr>
            <a:xfrm>
              <a:off x="919534" y="5279074"/>
              <a:ext cx="2785112" cy="1252984"/>
              <a:chOff x="3920488" y="4352973"/>
              <a:chExt cx="4347211" cy="1955751"/>
            </a:xfrm>
          </p:grpSpPr>
          <p:grpSp>
            <p:nvGrpSpPr>
              <p:cNvPr id="37" name="Graphic 2">
                <a:extLst>
                  <a:ext uri="{FF2B5EF4-FFF2-40B4-BE49-F238E27FC236}">
                    <a16:creationId xmlns:a16="http://schemas.microsoft.com/office/drawing/2014/main" id="{4C96020B-A41F-43B3-8465-D5E193B3B797}"/>
                  </a:ext>
                </a:extLst>
              </p:cNvPr>
              <p:cNvGrpSpPr/>
              <p:nvPr/>
            </p:nvGrpSpPr>
            <p:grpSpPr>
              <a:xfrm>
                <a:off x="3920488" y="4775286"/>
                <a:ext cx="1904990" cy="317968"/>
                <a:chOff x="3157537" y="4237037"/>
                <a:chExt cx="2573655" cy="429577"/>
              </a:xfrm>
            </p:grpSpPr>
            <p:sp>
              <p:nvSpPr>
                <p:cNvPr id="50" name="Freeform: Shape 49">
                  <a:extLst>
                    <a:ext uri="{FF2B5EF4-FFF2-40B4-BE49-F238E27FC236}">
                      <a16:creationId xmlns:a16="http://schemas.microsoft.com/office/drawing/2014/main" id="{EC481A7F-4D9A-47E5-BC24-13F3D060F8B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24CD5CE6-70C2-4A81-B1F0-4736925E2418}"/>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BAE4777-5811-4D6A-9977-99B9CA94683F}"/>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38" name="Graphic 2">
                <a:extLst>
                  <a:ext uri="{FF2B5EF4-FFF2-40B4-BE49-F238E27FC236}">
                    <a16:creationId xmlns:a16="http://schemas.microsoft.com/office/drawing/2014/main" id="{DDEB4425-F64D-4A6A-92E1-D77E90AF35D2}"/>
                  </a:ext>
                </a:extLst>
              </p:cNvPr>
              <p:cNvGrpSpPr/>
              <p:nvPr/>
            </p:nvGrpSpPr>
            <p:grpSpPr>
              <a:xfrm>
                <a:off x="6362710" y="4352973"/>
                <a:ext cx="1904989" cy="317968"/>
                <a:chOff x="6456996" y="3666490"/>
                <a:chExt cx="2573654" cy="429577"/>
              </a:xfrm>
            </p:grpSpPr>
            <p:sp>
              <p:nvSpPr>
                <p:cNvPr id="47" name="Freeform: Shape 46">
                  <a:extLst>
                    <a:ext uri="{FF2B5EF4-FFF2-40B4-BE49-F238E27FC236}">
                      <a16:creationId xmlns:a16="http://schemas.microsoft.com/office/drawing/2014/main" id="{1DB2A73F-D2BC-469E-8444-4D44CDBBC12F}"/>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DCB0641-61CD-46A1-8FA0-1736B9B6C57B}"/>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4E829515-55DE-44A8-BC59-97EE0A4ADE51}"/>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39" name="Freeform: Shape 38">
                <a:extLst>
                  <a:ext uri="{FF2B5EF4-FFF2-40B4-BE49-F238E27FC236}">
                    <a16:creationId xmlns:a16="http://schemas.microsoft.com/office/drawing/2014/main" id="{11D717FE-BC2E-4F59-8FD1-7E150713CB50}"/>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D8B639E-9263-485C-90A2-9C1D3BFB11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57DA0D2C-4DC5-4CD5-A53F-3374084F34CE}"/>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04515DC3-6ED3-4859-A279-E1EE508EEAF1}"/>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43" name="Graphic 2">
                <a:extLst>
                  <a:ext uri="{FF2B5EF4-FFF2-40B4-BE49-F238E27FC236}">
                    <a16:creationId xmlns:a16="http://schemas.microsoft.com/office/drawing/2014/main" id="{370EE3AE-F816-4CCE-921E-13134584CED5}"/>
                  </a:ext>
                </a:extLst>
              </p:cNvPr>
              <p:cNvGrpSpPr/>
              <p:nvPr/>
            </p:nvGrpSpPr>
            <p:grpSpPr>
              <a:xfrm>
                <a:off x="5167685" y="5478905"/>
                <a:ext cx="2077017" cy="829819"/>
                <a:chOff x="4842509" y="5187632"/>
                <a:chExt cx="2806065" cy="1121092"/>
              </a:xfrm>
            </p:grpSpPr>
            <p:sp>
              <p:nvSpPr>
                <p:cNvPr id="44" name="Freeform: Shape 43">
                  <a:extLst>
                    <a:ext uri="{FF2B5EF4-FFF2-40B4-BE49-F238E27FC236}">
                      <a16:creationId xmlns:a16="http://schemas.microsoft.com/office/drawing/2014/main" id="{D040D609-DE5B-46D5-B72A-1589625FBBC4}"/>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35E0320-2172-4F4E-9757-B49B95BDFFA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DBC328F-17F0-4D7E-AB5D-9F7391E06FE6}"/>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106" name="Group 105">
            <a:extLst>
              <a:ext uri="{FF2B5EF4-FFF2-40B4-BE49-F238E27FC236}">
                <a16:creationId xmlns:a16="http://schemas.microsoft.com/office/drawing/2014/main" id="{BFC7E2B8-4A53-4560-874F-C1CE771AC5D3}"/>
              </a:ext>
            </a:extLst>
          </p:cNvPr>
          <p:cNvGrpSpPr/>
          <p:nvPr/>
        </p:nvGrpSpPr>
        <p:grpSpPr>
          <a:xfrm>
            <a:off x="7293073" y="3673872"/>
            <a:ext cx="2851444" cy="2599902"/>
            <a:chOff x="7866175" y="2359271"/>
            <a:chExt cx="2851444" cy="2599902"/>
          </a:xfrm>
        </p:grpSpPr>
        <p:sp>
          <p:nvSpPr>
            <p:cNvPr id="77" name="Freeform: Shape 76">
              <a:extLst>
                <a:ext uri="{FF2B5EF4-FFF2-40B4-BE49-F238E27FC236}">
                  <a16:creationId xmlns:a16="http://schemas.microsoft.com/office/drawing/2014/main" id="{9760C6A5-B3EA-47A2-9921-9B9838AC0B0B}"/>
                </a:ext>
              </a:extLst>
            </p:cNvPr>
            <p:cNvSpPr/>
            <p:nvPr/>
          </p:nvSpPr>
          <p:spPr>
            <a:xfrm>
              <a:off x="7941938" y="327781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50000"/>
              </a:schemeClr>
            </a:solidFill>
            <a:ln w="7418"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E674F74-AC56-4E24-BAD4-4CCD9FF5F52B}"/>
                </a:ext>
              </a:extLst>
            </p:cNvPr>
            <p:cNvSpPr/>
            <p:nvPr/>
          </p:nvSpPr>
          <p:spPr>
            <a:xfrm>
              <a:off x="7941938" y="287937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60000"/>
                <a:lumOff val="40000"/>
              </a:schemeClr>
            </a:solidFill>
            <a:ln w="7418"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10BC6C6-5EF4-4DFD-85C9-77D2E0CF48F2}"/>
                </a:ext>
              </a:extLst>
            </p:cNvPr>
            <p:cNvSpPr/>
            <p:nvPr/>
          </p:nvSpPr>
          <p:spPr>
            <a:xfrm>
              <a:off x="7941938" y="248094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solidFill>
            <a:ln w="7418"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B5A6C74-CA4A-43C0-BEB6-74524CE55347}"/>
                </a:ext>
              </a:extLst>
            </p:cNvPr>
            <p:cNvSpPr/>
            <p:nvPr/>
          </p:nvSpPr>
          <p:spPr>
            <a:xfrm>
              <a:off x="9543866" y="315613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75000"/>
              </a:schemeClr>
            </a:solidFill>
            <a:ln w="7418"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790C5D60-D5DF-4930-8333-D04C5F4741C3}"/>
                </a:ext>
              </a:extLst>
            </p:cNvPr>
            <p:cNvSpPr/>
            <p:nvPr/>
          </p:nvSpPr>
          <p:spPr>
            <a:xfrm>
              <a:off x="9543866" y="275770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60000"/>
                <a:lumOff val="40000"/>
              </a:schemeClr>
            </a:solidFill>
            <a:ln w="7418"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C151CD3-EB3F-4B92-B502-1D1C3FFB46D4}"/>
                </a:ext>
              </a:extLst>
            </p:cNvPr>
            <p:cNvSpPr/>
            <p:nvPr/>
          </p:nvSpPr>
          <p:spPr>
            <a:xfrm>
              <a:off x="9543866" y="235927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solidFill>
            <a:ln w="7418"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5C1A1162-D32A-452A-9CAB-3C06C1FC86C7}"/>
                </a:ext>
              </a:extLst>
            </p:cNvPr>
            <p:cNvSpPr/>
            <p:nvPr/>
          </p:nvSpPr>
          <p:spPr>
            <a:xfrm>
              <a:off x="9543866" y="355520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50000"/>
              </a:schemeClr>
            </a:solidFill>
            <a:ln w="7418" cap="flat">
              <a:noFill/>
              <a:prstDash val="solid"/>
              <a:miter/>
            </a:ln>
          </p:spPr>
          <p:txBody>
            <a:bodyPr rtlCol="0" anchor="ctr"/>
            <a:lstStyle/>
            <a:p>
              <a:endParaRPr lang="en-ID"/>
            </a:p>
          </p:txBody>
        </p:sp>
        <p:grpSp>
          <p:nvGrpSpPr>
            <p:cNvPr id="105" name="Group 104">
              <a:extLst>
                <a:ext uri="{FF2B5EF4-FFF2-40B4-BE49-F238E27FC236}">
                  <a16:creationId xmlns:a16="http://schemas.microsoft.com/office/drawing/2014/main" id="{626CA022-6D62-409E-A091-C6C6ECD7CA3E}"/>
                </a:ext>
              </a:extLst>
            </p:cNvPr>
            <p:cNvGrpSpPr/>
            <p:nvPr/>
          </p:nvGrpSpPr>
          <p:grpSpPr>
            <a:xfrm>
              <a:off x="7866175" y="3676243"/>
              <a:ext cx="2851444" cy="1282930"/>
              <a:chOff x="7868808" y="3676875"/>
              <a:chExt cx="2851444" cy="1282930"/>
            </a:xfrm>
          </p:grpSpPr>
          <p:grpSp>
            <p:nvGrpSpPr>
              <p:cNvPr id="65" name="Graphic 24">
                <a:extLst>
                  <a:ext uri="{FF2B5EF4-FFF2-40B4-BE49-F238E27FC236}">
                    <a16:creationId xmlns:a16="http://schemas.microsoft.com/office/drawing/2014/main" id="{CCC4BC29-5FA7-4770-B016-5160D6BFDA30}"/>
                  </a:ext>
                </a:extLst>
              </p:cNvPr>
              <p:cNvGrpSpPr/>
              <p:nvPr/>
            </p:nvGrpSpPr>
            <p:grpSpPr>
              <a:xfrm>
                <a:off x="7868808" y="3676875"/>
                <a:ext cx="1248886" cy="208042"/>
                <a:chOff x="4416173" y="3447582"/>
                <a:chExt cx="1472450" cy="245284"/>
              </a:xfrm>
            </p:grpSpPr>
            <p:sp>
              <p:nvSpPr>
                <p:cNvPr id="66" name="Freeform: Shape 65">
                  <a:extLst>
                    <a:ext uri="{FF2B5EF4-FFF2-40B4-BE49-F238E27FC236}">
                      <a16:creationId xmlns:a16="http://schemas.microsoft.com/office/drawing/2014/main" id="{AD365564-C367-407B-8FD7-AA225577620F}"/>
                    </a:ext>
                  </a:extLst>
                </p:cNvPr>
                <p:cNvSpPr/>
                <p:nvPr/>
              </p:nvSpPr>
              <p:spPr>
                <a:xfrm>
                  <a:off x="4416173" y="3447582"/>
                  <a:ext cx="1472450" cy="245284"/>
                </a:xfrm>
                <a:custGeom>
                  <a:avLst/>
                  <a:gdLst>
                    <a:gd name="connsiteX0" fmla="*/ 1386972 w 1472450"/>
                    <a:gd name="connsiteY0" fmla="*/ 71356 h 245284"/>
                    <a:gd name="connsiteX1" fmla="*/ 1207840 w 1472450"/>
                    <a:gd name="connsiteY1" fmla="*/ 245285 h 245284"/>
                    <a:gd name="connsiteX2" fmla="*/ 265353 w 1472450"/>
                    <a:gd name="connsiteY2" fmla="*/ 245285 h 245284"/>
                    <a:gd name="connsiteX3" fmla="*/ 86221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972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972" y="71356"/>
                      </a:moveTo>
                      <a:lnTo>
                        <a:pt x="1207840" y="245285"/>
                      </a:lnTo>
                      <a:lnTo>
                        <a:pt x="265353" y="245285"/>
                      </a:lnTo>
                      <a:lnTo>
                        <a:pt x="86221"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972" y="71356"/>
                      </a:lnTo>
                      <a:close/>
                    </a:path>
                  </a:pathLst>
                </a:custGeom>
                <a:solidFill>
                  <a:srgbClr val="FFCC0F"/>
                </a:solidFill>
                <a:ln w="7418"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310A31E-8C29-4E78-8D9E-F251137B15C3}"/>
                    </a:ext>
                  </a:extLst>
                </p:cNvPr>
                <p:cNvSpPr/>
                <p:nvPr/>
              </p:nvSpPr>
              <p:spPr>
                <a:xfrm>
                  <a:off x="5249396" y="3481773"/>
                  <a:ext cx="539625" cy="176158"/>
                </a:xfrm>
                <a:custGeom>
                  <a:avLst/>
                  <a:gdLst>
                    <a:gd name="connsiteX0" fmla="*/ 0 w 539625"/>
                    <a:gd name="connsiteY0" fmla="*/ 176159 h 176158"/>
                    <a:gd name="connsiteX1" fmla="*/ 360494 w 539625"/>
                    <a:gd name="connsiteY1" fmla="*/ 176159 h 176158"/>
                    <a:gd name="connsiteX2" fmla="*/ 539626 w 539625"/>
                    <a:gd name="connsiteY2" fmla="*/ 2230 h 176158"/>
                    <a:gd name="connsiteX3" fmla="*/ 186565 w 539625"/>
                    <a:gd name="connsiteY3" fmla="*/ 0 h 176158"/>
                    <a:gd name="connsiteX4" fmla="*/ 186565 w 539625"/>
                    <a:gd name="connsiteY4" fmla="*/ 1516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2230"/>
                      </a:lnTo>
                      <a:lnTo>
                        <a:pt x="186565" y="0"/>
                      </a:lnTo>
                      <a:lnTo>
                        <a:pt x="186565" y="151630"/>
                      </a:lnTo>
                      <a:close/>
                    </a:path>
                  </a:pathLst>
                </a:custGeom>
                <a:solidFill>
                  <a:srgbClr val="F9A51A"/>
                </a:solidFill>
                <a:ln w="7418"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A7FB6AF8-FD80-4A56-9BA7-C3E07CFDC14F}"/>
                    </a:ext>
                  </a:extLst>
                </p:cNvPr>
                <p:cNvSpPr/>
                <p:nvPr/>
              </p:nvSpPr>
              <p:spPr>
                <a:xfrm>
                  <a:off x="4516516" y="3481773"/>
                  <a:ext cx="548545" cy="176158"/>
                </a:xfrm>
                <a:custGeom>
                  <a:avLst/>
                  <a:gdLst>
                    <a:gd name="connsiteX0" fmla="*/ 179132 w 548545"/>
                    <a:gd name="connsiteY0" fmla="*/ 176159 h 176158"/>
                    <a:gd name="connsiteX1" fmla="*/ 306234 w 548545"/>
                    <a:gd name="connsiteY1" fmla="*/ 176159 h 176158"/>
                    <a:gd name="connsiteX2" fmla="*/ 306234 w 548545"/>
                    <a:gd name="connsiteY2" fmla="*/ 31218 h 176158"/>
                    <a:gd name="connsiteX3" fmla="*/ 548545 w 548545"/>
                    <a:gd name="connsiteY3" fmla="*/ 0 h 176158"/>
                    <a:gd name="connsiteX4" fmla="*/ 0 w 548545"/>
                    <a:gd name="connsiteY4" fmla="*/ 22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9132" y="176159"/>
                      </a:moveTo>
                      <a:lnTo>
                        <a:pt x="306234" y="176159"/>
                      </a:lnTo>
                      <a:lnTo>
                        <a:pt x="306234" y="31218"/>
                      </a:lnTo>
                      <a:lnTo>
                        <a:pt x="548545" y="0"/>
                      </a:lnTo>
                      <a:lnTo>
                        <a:pt x="0" y="2230"/>
                      </a:lnTo>
                      <a:close/>
                    </a:path>
                  </a:pathLst>
                </a:custGeom>
                <a:solidFill>
                  <a:srgbClr val="FFF05A"/>
                </a:solidFill>
                <a:ln w="7418" cap="flat">
                  <a:noFill/>
                  <a:prstDash val="solid"/>
                  <a:miter/>
                </a:ln>
              </p:spPr>
              <p:txBody>
                <a:bodyPr rtlCol="0" anchor="ctr"/>
                <a:lstStyle/>
                <a:p>
                  <a:endParaRPr lang="en-ID"/>
                </a:p>
              </p:txBody>
            </p:sp>
          </p:grpSp>
          <p:sp>
            <p:nvSpPr>
              <p:cNvPr id="69" name="Freeform: Shape 68">
                <a:extLst>
                  <a:ext uri="{FF2B5EF4-FFF2-40B4-BE49-F238E27FC236}">
                    <a16:creationId xmlns:a16="http://schemas.microsoft.com/office/drawing/2014/main" id="{7BB2D878-2C4B-4470-9639-0BE8D7FA6B88}"/>
                  </a:ext>
                </a:extLst>
              </p:cNvPr>
              <p:cNvSpPr/>
              <p:nvPr/>
            </p:nvSpPr>
            <p:spPr>
              <a:xfrm>
                <a:off x="8424719" y="3908244"/>
                <a:ext cx="1722470" cy="687582"/>
              </a:xfrm>
              <a:custGeom>
                <a:avLst/>
                <a:gdLst>
                  <a:gd name="connsiteX0" fmla="*/ 16505 w 2030811"/>
                  <a:gd name="connsiteY0" fmla="*/ 95141 h 810666"/>
                  <a:gd name="connsiteX1" fmla="*/ 9072 w 2030811"/>
                  <a:gd name="connsiteY1" fmla="*/ 135278 h 810666"/>
                  <a:gd name="connsiteX2" fmla="*/ 3126 w 2030811"/>
                  <a:gd name="connsiteY2" fmla="*/ 173186 h 810666"/>
                  <a:gd name="connsiteX3" fmla="*/ 252870 w 2030811"/>
                  <a:gd name="connsiteY3" fmla="*/ 536653 h 810666"/>
                  <a:gd name="connsiteX4" fmla="*/ 927774 w 2030811"/>
                  <a:gd name="connsiteY4" fmla="*/ 775991 h 810666"/>
                  <a:gd name="connsiteX5" fmla="*/ 1644302 w 2030811"/>
                  <a:gd name="connsiteY5" fmla="*/ 777478 h 810666"/>
                  <a:gd name="connsiteX6" fmla="*/ 2001823 w 2030811"/>
                  <a:gd name="connsiteY6" fmla="*/ 518071 h 810666"/>
                  <a:gd name="connsiteX7" fmla="*/ 2015945 w 2030811"/>
                  <a:gd name="connsiteY7" fmla="*/ 430363 h 810666"/>
                  <a:gd name="connsiteX8" fmla="*/ 2030811 w 2030811"/>
                  <a:gd name="connsiteY8" fmla="*/ 346372 h 810666"/>
                  <a:gd name="connsiteX9" fmla="*/ 1922291 w 2030811"/>
                  <a:gd name="connsiteY9" fmla="*/ 327789 h 810666"/>
                  <a:gd name="connsiteX10" fmla="*/ 1907426 w 2030811"/>
                  <a:gd name="connsiteY10" fmla="*/ 419214 h 810666"/>
                  <a:gd name="connsiteX11" fmla="*/ 1894046 w 2030811"/>
                  <a:gd name="connsiteY11" fmla="*/ 500232 h 810666"/>
                  <a:gd name="connsiteX12" fmla="*/ 1608625 w 2030811"/>
                  <a:gd name="connsiteY12" fmla="*/ 668958 h 810666"/>
                  <a:gd name="connsiteX13" fmla="*/ 949330 w 2030811"/>
                  <a:gd name="connsiteY13" fmla="*/ 656322 h 810666"/>
                  <a:gd name="connsiteX14" fmla="*/ 324969 w 2030811"/>
                  <a:gd name="connsiteY14" fmla="*/ 446715 h 810666"/>
                  <a:gd name="connsiteX15" fmla="*/ 112389 w 2030811"/>
                  <a:gd name="connsiteY15" fmla="*/ 191025 h 810666"/>
                  <a:gd name="connsiteX16" fmla="*/ 142121 w 2030811"/>
                  <a:gd name="connsiteY16" fmla="*/ 18582 h 810666"/>
                  <a:gd name="connsiteX17" fmla="*/ 33601 w 2030811"/>
                  <a:gd name="connsiteY17" fmla="*/ 0 h 810666"/>
                  <a:gd name="connsiteX18" fmla="*/ 16505 w 2030811"/>
                  <a:gd name="connsiteY18" fmla="*/ 95141 h 81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0811" h="810666">
                    <a:moveTo>
                      <a:pt x="16505" y="95141"/>
                    </a:moveTo>
                    <a:cubicBezTo>
                      <a:pt x="13532" y="107033"/>
                      <a:pt x="11302" y="123386"/>
                      <a:pt x="9072" y="135278"/>
                    </a:cubicBezTo>
                    <a:cubicBezTo>
                      <a:pt x="6843" y="147914"/>
                      <a:pt x="4613" y="160550"/>
                      <a:pt x="3126" y="173186"/>
                    </a:cubicBezTo>
                    <a:cubicBezTo>
                      <a:pt x="-24376" y="330019"/>
                      <a:pt x="135431" y="463068"/>
                      <a:pt x="252870" y="536653"/>
                    </a:cubicBezTo>
                    <a:cubicBezTo>
                      <a:pt x="449098" y="660039"/>
                      <a:pt x="701072" y="736597"/>
                      <a:pt x="927774" y="775991"/>
                    </a:cubicBezTo>
                    <a:cubicBezTo>
                      <a:pt x="1155220" y="815385"/>
                      <a:pt x="1417600" y="828021"/>
                      <a:pt x="1644302" y="777478"/>
                    </a:cubicBezTo>
                    <a:cubicBezTo>
                      <a:pt x="1779580" y="747746"/>
                      <a:pt x="1974321" y="675648"/>
                      <a:pt x="2001823" y="518071"/>
                    </a:cubicBezTo>
                    <a:lnTo>
                      <a:pt x="2015945" y="430363"/>
                    </a:lnTo>
                    <a:lnTo>
                      <a:pt x="2030811" y="346372"/>
                    </a:lnTo>
                    <a:lnTo>
                      <a:pt x="1922291" y="327789"/>
                    </a:lnTo>
                    <a:lnTo>
                      <a:pt x="1907426" y="419214"/>
                    </a:lnTo>
                    <a:lnTo>
                      <a:pt x="1894046" y="500232"/>
                    </a:lnTo>
                    <a:cubicBezTo>
                      <a:pt x="1876208" y="605779"/>
                      <a:pt x="1694846" y="653349"/>
                      <a:pt x="1608625" y="668958"/>
                    </a:cubicBezTo>
                    <a:cubicBezTo>
                      <a:pt x="1399761" y="707609"/>
                      <a:pt x="1157450" y="692743"/>
                      <a:pt x="949330" y="656322"/>
                    </a:cubicBezTo>
                    <a:cubicBezTo>
                      <a:pt x="741209" y="620645"/>
                      <a:pt x="507817" y="553749"/>
                      <a:pt x="324969" y="446715"/>
                    </a:cubicBezTo>
                    <a:cubicBezTo>
                      <a:pt x="249154" y="402861"/>
                      <a:pt x="94550" y="297315"/>
                      <a:pt x="112389" y="191025"/>
                    </a:cubicBezTo>
                    <a:lnTo>
                      <a:pt x="142121" y="18582"/>
                    </a:lnTo>
                    <a:lnTo>
                      <a:pt x="33601" y="0"/>
                    </a:lnTo>
                    <a:lnTo>
                      <a:pt x="16505" y="95141"/>
                    </a:lnTo>
                    <a:close/>
                  </a:path>
                </a:pathLst>
              </a:custGeom>
              <a:solidFill>
                <a:srgbClr val="FFCC0F"/>
              </a:solidFill>
              <a:ln w="7418"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55E275E1-8998-4487-B63F-770A110F8439}"/>
                  </a:ext>
                </a:extLst>
              </p:cNvPr>
              <p:cNvSpPr/>
              <p:nvPr/>
            </p:nvSpPr>
            <p:spPr>
              <a:xfrm>
                <a:off x="8576783" y="4320546"/>
                <a:ext cx="1476472" cy="275909"/>
              </a:xfrm>
              <a:custGeom>
                <a:avLst/>
                <a:gdLst>
                  <a:gd name="connsiteX0" fmla="*/ 0 w 1740776"/>
                  <a:gd name="connsiteY0" fmla="*/ 0 h 325300"/>
                  <a:gd name="connsiteX1" fmla="*/ 52030 w 1740776"/>
                  <a:gd name="connsiteY1" fmla="*/ 28988 h 325300"/>
                  <a:gd name="connsiteX2" fmla="*/ 749233 w 1740776"/>
                  <a:gd name="connsiteY2" fmla="*/ 241568 h 325300"/>
                  <a:gd name="connsiteX3" fmla="*/ 1485086 w 1740776"/>
                  <a:gd name="connsiteY3" fmla="*/ 254204 h 325300"/>
                  <a:gd name="connsiteX4" fmla="*/ 1740777 w 1740776"/>
                  <a:gd name="connsiteY4" fmla="*/ 169469 h 325300"/>
                  <a:gd name="connsiteX5" fmla="*/ 1465017 w 1740776"/>
                  <a:gd name="connsiteY5" fmla="*/ 292112 h 325300"/>
                  <a:gd name="connsiteX6" fmla="*/ 748489 w 1740776"/>
                  <a:gd name="connsiteY6" fmla="*/ 290625 h 325300"/>
                  <a:gd name="connsiteX7" fmla="*/ 73585 w 1740776"/>
                  <a:gd name="connsiteY7" fmla="*/ 51287 h 325300"/>
                  <a:gd name="connsiteX8" fmla="*/ 0 w 1740776"/>
                  <a:gd name="connsiteY8" fmla="*/ 0 h 32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0776" h="325300">
                    <a:moveTo>
                      <a:pt x="0" y="0"/>
                    </a:moveTo>
                    <a:cubicBezTo>
                      <a:pt x="18582" y="11149"/>
                      <a:pt x="35678" y="20812"/>
                      <a:pt x="52030" y="28988"/>
                    </a:cubicBezTo>
                    <a:cubicBezTo>
                      <a:pt x="257920" y="138251"/>
                      <a:pt x="515097" y="204404"/>
                      <a:pt x="749233" y="241568"/>
                    </a:cubicBezTo>
                    <a:cubicBezTo>
                      <a:pt x="983368" y="278733"/>
                      <a:pt x="1250208" y="293598"/>
                      <a:pt x="1485086" y="254204"/>
                    </a:cubicBezTo>
                    <a:cubicBezTo>
                      <a:pt x="1557928" y="241568"/>
                      <a:pt x="1664961" y="217040"/>
                      <a:pt x="1740777" y="169469"/>
                    </a:cubicBezTo>
                    <a:cubicBezTo>
                      <a:pt x="1664961" y="235622"/>
                      <a:pt x="1552725" y="272043"/>
                      <a:pt x="1465017" y="292112"/>
                    </a:cubicBezTo>
                    <a:cubicBezTo>
                      <a:pt x="1238315" y="342655"/>
                      <a:pt x="975935" y="330019"/>
                      <a:pt x="748489" y="290625"/>
                    </a:cubicBezTo>
                    <a:cubicBezTo>
                      <a:pt x="521044" y="251231"/>
                      <a:pt x="269813" y="174672"/>
                      <a:pt x="73585" y="51287"/>
                    </a:cubicBezTo>
                    <a:cubicBezTo>
                      <a:pt x="49800" y="36421"/>
                      <a:pt x="24528" y="19326"/>
                      <a:pt x="0" y="0"/>
                    </a:cubicBezTo>
                    <a:close/>
                  </a:path>
                </a:pathLst>
              </a:custGeom>
              <a:solidFill>
                <a:srgbClr val="F9A51A"/>
              </a:solidFill>
              <a:ln w="7418"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006E601-9922-4B61-AF65-DD70A5ADAE07}"/>
                  </a:ext>
                </a:extLst>
              </p:cNvPr>
              <p:cNvSpPr/>
              <p:nvPr/>
            </p:nvSpPr>
            <p:spPr>
              <a:xfrm>
                <a:off x="9954908" y="416230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D3A62895-B61D-4EF7-8C51-D76AA3DDF097}"/>
                  </a:ext>
                </a:extLst>
              </p:cNvPr>
              <p:cNvSpPr/>
              <p:nvPr/>
            </p:nvSpPr>
            <p:spPr>
              <a:xfrm>
                <a:off x="8352979" y="388491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grpSp>
            <p:nvGrpSpPr>
              <p:cNvPr id="73" name="Graphic 24">
                <a:extLst>
                  <a:ext uri="{FF2B5EF4-FFF2-40B4-BE49-F238E27FC236}">
                    <a16:creationId xmlns:a16="http://schemas.microsoft.com/office/drawing/2014/main" id="{CCC4BC29-5FA7-4770-B016-5160D6BFDA30}"/>
                  </a:ext>
                </a:extLst>
              </p:cNvPr>
              <p:cNvGrpSpPr/>
              <p:nvPr/>
            </p:nvGrpSpPr>
            <p:grpSpPr>
              <a:xfrm>
                <a:off x="9471366" y="3954265"/>
                <a:ext cx="1248886" cy="208042"/>
                <a:chOff x="6305606" y="3774628"/>
                <a:chExt cx="1472450" cy="245284"/>
              </a:xfrm>
            </p:grpSpPr>
            <p:sp>
              <p:nvSpPr>
                <p:cNvPr id="74" name="Freeform: Shape 73">
                  <a:extLst>
                    <a:ext uri="{FF2B5EF4-FFF2-40B4-BE49-F238E27FC236}">
                      <a16:creationId xmlns:a16="http://schemas.microsoft.com/office/drawing/2014/main" id="{AFD02E36-9D19-4A4A-891D-10A01EDAA0C2}"/>
                    </a:ext>
                  </a:extLst>
                </p:cNvPr>
                <p:cNvSpPr/>
                <p:nvPr/>
              </p:nvSpPr>
              <p:spPr>
                <a:xfrm>
                  <a:off x="6305606" y="3774628"/>
                  <a:ext cx="1472450" cy="245284"/>
                </a:xfrm>
                <a:custGeom>
                  <a:avLst/>
                  <a:gdLst>
                    <a:gd name="connsiteX0" fmla="*/ 1386229 w 1472450"/>
                    <a:gd name="connsiteY0" fmla="*/ 70612 h 245284"/>
                    <a:gd name="connsiteX1" fmla="*/ 1207097 w 1472450"/>
                    <a:gd name="connsiteY1" fmla="*/ 245285 h 245284"/>
                    <a:gd name="connsiteX2" fmla="*/ 264610 w 1472450"/>
                    <a:gd name="connsiteY2" fmla="*/ 245285 h 245284"/>
                    <a:gd name="connsiteX3" fmla="*/ 85478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229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229" y="70612"/>
                      </a:moveTo>
                      <a:lnTo>
                        <a:pt x="1207097" y="245285"/>
                      </a:lnTo>
                      <a:lnTo>
                        <a:pt x="264610" y="245285"/>
                      </a:lnTo>
                      <a:lnTo>
                        <a:pt x="85478"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229" y="71356"/>
                      </a:lnTo>
                      <a:close/>
                    </a:path>
                  </a:pathLst>
                </a:custGeom>
                <a:solidFill>
                  <a:srgbClr val="FFCC0F"/>
                </a:solidFill>
                <a:ln w="7418"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A324E3-9F51-415A-A07C-A5E3356EAFAD}"/>
                    </a:ext>
                  </a:extLst>
                </p:cNvPr>
                <p:cNvSpPr/>
                <p:nvPr/>
              </p:nvSpPr>
              <p:spPr>
                <a:xfrm>
                  <a:off x="7138087" y="3808819"/>
                  <a:ext cx="539625" cy="176158"/>
                </a:xfrm>
                <a:custGeom>
                  <a:avLst/>
                  <a:gdLst>
                    <a:gd name="connsiteX0" fmla="*/ 0 w 539625"/>
                    <a:gd name="connsiteY0" fmla="*/ 176159 h 176158"/>
                    <a:gd name="connsiteX1" fmla="*/ 360494 w 539625"/>
                    <a:gd name="connsiteY1" fmla="*/ 176159 h 176158"/>
                    <a:gd name="connsiteX2" fmla="*/ 539626 w 539625"/>
                    <a:gd name="connsiteY2" fmla="*/ 1486 h 176158"/>
                    <a:gd name="connsiteX3" fmla="*/ 186565 w 539625"/>
                    <a:gd name="connsiteY3" fmla="*/ 0 h 176158"/>
                    <a:gd name="connsiteX4" fmla="*/ 186565 w 539625"/>
                    <a:gd name="connsiteY4" fmla="*/ 150887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1486"/>
                      </a:lnTo>
                      <a:lnTo>
                        <a:pt x="186565" y="0"/>
                      </a:lnTo>
                      <a:lnTo>
                        <a:pt x="186565" y="150887"/>
                      </a:lnTo>
                      <a:close/>
                    </a:path>
                  </a:pathLst>
                </a:custGeom>
                <a:solidFill>
                  <a:srgbClr val="F9A51A"/>
                </a:solidFill>
                <a:ln w="7418"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7F665E7-7D0D-46ED-BFC1-0FA70ADC71AC}"/>
                    </a:ext>
                  </a:extLst>
                </p:cNvPr>
                <p:cNvSpPr/>
                <p:nvPr/>
              </p:nvSpPr>
              <p:spPr>
                <a:xfrm>
                  <a:off x="6405950" y="3808819"/>
                  <a:ext cx="548545" cy="176158"/>
                </a:xfrm>
                <a:custGeom>
                  <a:avLst/>
                  <a:gdLst>
                    <a:gd name="connsiteX0" fmla="*/ 178389 w 548545"/>
                    <a:gd name="connsiteY0" fmla="*/ 176159 h 176158"/>
                    <a:gd name="connsiteX1" fmla="*/ 305490 w 548545"/>
                    <a:gd name="connsiteY1" fmla="*/ 176159 h 176158"/>
                    <a:gd name="connsiteX2" fmla="*/ 305490 w 548545"/>
                    <a:gd name="connsiteY2" fmla="*/ 30475 h 176158"/>
                    <a:gd name="connsiteX3" fmla="*/ 548545 w 548545"/>
                    <a:gd name="connsiteY3" fmla="*/ 0 h 176158"/>
                    <a:gd name="connsiteX4" fmla="*/ 0 w 548545"/>
                    <a:gd name="connsiteY4" fmla="*/ 1486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8389" y="176159"/>
                      </a:moveTo>
                      <a:lnTo>
                        <a:pt x="305490" y="176159"/>
                      </a:lnTo>
                      <a:lnTo>
                        <a:pt x="305490" y="30475"/>
                      </a:lnTo>
                      <a:lnTo>
                        <a:pt x="548545" y="0"/>
                      </a:lnTo>
                      <a:lnTo>
                        <a:pt x="0" y="1486"/>
                      </a:lnTo>
                      <a:close/>
                    </a:path>
                  </a:pathLst>
                </a:custGeom>
                <a:solidFill>
                  <a:srgbClr val="FFF05A"/>
                </a:solidFill>
                <a:ln w="7418" cap="flat">
                  <a:noFill/>
                  <a:prstDash val="solid"/>
                  <a:miter/>
                </a:ln>
              </p:spPr>
              <p:txBody>
                <a:bodyPr rtlCol="0" anchor="ctr"/>
                <a:lstStyle/>
                <a:p>
                  <a:endParaRPr lang="en-ID"/>
                </a:p>
              </p:txBody>
            </p:sp>
          </p:grpSp>
          <p:grpSp>
            <p:nvGrpSpPr>
              <p:cNvPr id="84" name="Graphic 24">
                <a:extLst>
                  <a:ext uri="{FF2B5EF4-FFF2-40B4-BE49-F238E27FC236}">
                    <a16:creationId xmlns:a16="http://schemas.microsoft.com/office/drawing/2014/main" id="{CCC4BC29-5FA7-4770-B016-5160D6BFDA30}"/>
                  </a:ext>
                </a:extLst>
              </p:cNvPr>
              <p:cNvGrpSpPr/>
              <p:nvPr/>
            </p:nvGrpSpPr>
            <p:grpSpPr>
              <a:xfrm>
                <a:off x="8538957" y="4416372"/>
                <a:ext cx="1361733" cy="543433"/>
                <a:chOff x="5206286" y="4319457"/>
                <a:chExt cx="1605498" cy="640713"/>
              </a:xfrm>
            </p:grpSpPr>
            <p:sp>
              <p:nvSpPr>
                <p:cNvPr id="101" name="Freeform: Shape 100">
                  <a:extLst>
                    <a:ext uri="{FF2B5EF4-FFF2-40B4-BE49-F238E27FC236}">
                      <a16:creationId xmlns:a16="http://schemas.microsoft.com/office/drawing/2014/main" id="{DDE40B6A-7005-40D4-BF70-C22504194769}"/>
                    </a:ext>
                  </a:extLst>
                </p:cNvPr>
                <p:cNvSpPr/>
                <p:nvPr/>
              </p:nvSpPr>
              <p:spPr>
                <a:xfrm>
                  <a:off x="5206286" y="4319457"/>
                  <a:ext cx="1605498" cy="640713"/>
                </a:xfrm>
                <a:custGeom>
                  <a:avLst/>
                  <a:gdLst>
                    <a:gd name="connsiteX0" fmla="*/ 1487 w 1605498"/>
                    <a:gd name="connsiteY0" fmla="*/ 521787 h 640713"/>
                    <a:gd name="connsiteX1" fmla="*/ 487596 w 1605498"/>
                    <a:gd name="connsiteY1" fmla="*/ 521787 h 640713"/>
                    <a:gd name="connsiteX2" fmla="*/ 487596 w 1605498"/>
                    <a:gd name="connsiteY2" fmla="*/ 375360 h 640713"/>
                    <a:gd name="connsiteX3" fmla="*/ 487596 w 1605498"/>
                    <a:gd name="connsiteY3" fmla="*/ 375360 h 640713"/>
                    <a:gd name="connsiteX4" fmla="*/ 634023 w 1605498"/>
                    <a:gd name="connsiteY4" fmla="*/ 228932 h 640713"/>
                    <a:gd name="connsiteX5" fmla="*/ 645916 w 1605498"/>
                    <a:gd name="connsiteY5" fmla="*/ 228932 h 640713"/>
                    <a:gd name="connsiteX6" fmla="*/ 645916 w 1605498"/>
                    <a:gd name="connsiteY6" fmla="*/ 157577 h 640713"/>
                    <a:gd name="connsiteX7" fmla="*/ 803492 w 1605498"/>
                    <a:gd name="connsiteY7" fmla="*/ 0 h 640713"/>
                    <a:gd name="connsiteX8" fmla="*/ 803492 w 1605498"/>
                    <a:gd name="connsiteY8" fmla="*/ 0 h 640713"/>
                    <a:gd name="connsiteX9" fmla="*/ 961069 w 1605498"/>
                    <a:gd name="connsiteY9" fmla="*/ 157577 h 640713"/>
                    <a:gd name="connsiteX10" fmla="*/ 961069 w 1605498"/>
                    <a:gd name="connsiteY10" fmla="*/ 228932 h 640713"/>
                    <a:gd name="connsiteX11" fmla="*/ 972962 w 1605498"/>
                    <a:gd name="connsiteY11" fmla="*/ 228932 h 640713"/>
                    <a:gd name="connsiteX12" fmla="*/ 1119389 w 1605498"/>
                    <a:gd name="connsiteY12" fmla="*/ 375360 h 640713"/>
                    <a:gd name="connsiteX13" fmla="*/ 1119389 w 1605498"/>
                    <a:gd name="connsiteY13" fmla="*/ 375360 h 640713"/>
                    <a:gd name="connsiteX14" fmla="*/ 1119389 w 1605498"/>
                    <a:gd name="connsiteY14" fmla="*/ 521787 h 640713"/>
                    <a:gd name="connsiteX15" fmla="*/ 1605498 w 1605498"/>
                    <a:gd name="connsiteY15" fmla="*/ 521787 h 640713"/>
                    <a:gd name="connsiteX16" fmla="*/ 1605498 w 1605498"/>
                    <a:gd name="connsiteY16" fmla="*/ 640713 h 640713"/>
                    <a:gd name="connsiteX17" fmla="*/ 0 w 1605498"/>
                    <a:gd name="connsiteY17" fmla="*/ 640713 h 640713"/>
                    <a:gd name="connsiteX18" fmla="*/ 0 w 1605498"/>
                    <a:gd name="connsiteY18" fmla="*/ 521787 h 64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5498" h="640713">
                      <a:moveTo>
                        <a:pt x="1487" y="521787"/>
                      </a:moveTo>
                      <a:lnTo>
                        <a:pt x="487596" y="521787"/>
                      </a:lnTo>
                      <a:lnTo>
                        <a:pt x="487596" y="375360"/>
                      </a:lnTo>
                      <a:lnTo>
                        <a:pt x="487596" y="375360"/>
                      </a:lnTo>
                      <a:cubicBezTo>
                        <a:pt x="487596" y="295085"/>
                        <a:pt x="553748" y="228932"/>
                        <a:pt x="634023" y="228932"/>
                      </a:cubicBezTo>
                      <a:lnTo>
                        <a:pt x="645916" y="228932"/>
                      </a:lnTo>
                      <a:lnTo>
                        <a:pt x="645916" y="157577"/>
                      </a:lnTo>
                      <a:cubicBezTo>
                        <a:pt x="645916" y="70612"/>
                        <a:pt x="717271" y="0"/>
                        <a:pt x="803492" y="0"/>
                      </a:cubicBezTo>
                      <a:lnTo>
                        <a:pt x="803492" y="0"/>
                      </a:lnTo>
                      <a:cubicBezTo>
                        <a:pt x="890457" y="0"/>
                        <a:pt x="961069" y="71356"/>
                        <a:pt x="961069" y="157577"/>
                      </a:cubicBezTo>
                      <a:lnTo>
                        <a:pt x="961069" y="228932"/>
                      </a:lnTo>
                      <a:lnTo>
                        <a:pt x="972962" y="228932"/>
                      </a:lnTo>
                      <a:cubicBezTo>
                        <a:pt x="1053237" y="228932"/>
                        <a:pt x="1119389" y="295085"/>
                        <a:pt x="1119389" y="375360"/>
                      </a:cubicBezTo>
                      <a:lnTo>
                        <a:pt x="1119389" y="375360"/>
                      </a:lnTo>
                      <a:lnTo>
                        <a:pt x="1119389" y="521787"/>
                      </a:lnTo>
                      <a:lnTo>
                        <a:pt x="1605498" y="521787"/>
                      </a:lnTo>
                      <a:lnTo>
                        <a:pt x="1605498" y="640713"/>
                      </a:lnTo>
                      <a:lnTo>
                        <a:pt x="0" y="640713"/>
                      </a:lnTo>
                      <a:lnTo>
                        <a:pt x="0" y="521787"/>
                      </a:lnTo>
                      <a:close/>
                    </a:path>
                  </a:pathLst>
                </a:custGeom>
                <a:solidFill>
                  <a:srgbClr val="923D1F"/>
                </a:solidFill>
                <a:ln w="7418"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20141A1-3868-4636-A6BB-582ECF464FD2}"/>
                    </a:ext>
                  </a:extLst>
                </p:cNvPr>
                <p:cNvSpPr/>
                <p:nvPr/>
              </p:nvSpPr>
              <p:spPr>
                <a:xfrm>
                  <a:off x="6040996" y="4392299"/>
                  <a:ext cx="737339" cy="532936"/>
                </a:xfrm>
                <a:custGeom>
                  <a:avLst/>
                  <a:gdLst>
                    <a:gd name="connsiteX0" fmla="*/ 159063 w 737339"/>
                    <a:gd name="connsiteY0" fmla="*/ 532936 h 532936"/>
                    <a:gd name="connsiteX1" fmla="*/ 645172 w 737339"/>
                    <a:gd name="connsiteY1" fmla="*/ 532936 h 532936"/>
                    <a:gd name="connsiteX2" fmla="*/ 737340 w 737339"/>
                    <a:gd name="connsiteY2" fmla="*/ 532936 h 532936"/>
                    <a:gd name="connsiteX3" fmla="*/ 737340 w 737339"/>
                    <a:gd name="connsiteY3" fmla="*/ 483880 h 532936"/>
                    <a:gd name="connsiteX4" fmla="*/ 251231 w 737339"/>
                    <a:gd name="connsiteY4" fmla="*/ 483880 h 532936"/>
                    <a:gd name="connsiteX5" fmla="*/ 251231 w 737339"/>
                    <a:gd name="connsiteY5" fmla="*/ 302518 h 532936"/>
                    <a:gd name="connsiteX6" fmla="*/ 139738 w 737339"/>
                    <a:gd name="connsiteY6" fmla="*/ 191025 h 532936"/>
                    <a:gd name="connsiteX7" fmla="*/ 92167 w 737339"/>
                    <a:gd name="connsiteY7" fmla="*/ 191025 h 532936"/>
                    <a:gd name="connsiteX8" fmla="*/ 92167 w 737339"/>
                    <a:gd name="connsiteY8" fmla="*/ 84735 h 532936"/>
                    <a:gd name="connsiteX9" fmla="*/ 57976 w 737339"/>
                    <a:gd name="connsiteY9" fmla="*/ 0 h 532936"/>
                    <a:gd name="connsiteX10" fmla="*/ 69869 w 737339"/>
                    <a:gd name="connsiteY10" fmla="*/ 46084 h 532936"/>
                    <a:gd name="connsiteX11" fmla="*/ 0 w 737339"/>
                    <a:gd name="connsiteY11" fmla="*/ 139738 h 532936"/>
                    <a:gd name="connsiteX12" fmla="*/ 0 w 737339"/>
                    <a:gd name="connsiteY12" fmla="*/ 240082 h 532936"/>
                    <a:gd name="connsiteX13" fmla="*/ 46827 w 737339"/>
                    <a:gd name="connsiteY13" fmla="*/ 240082 h 532936"/>
                    <a:gd name="connsiteX14" fmla="*/ 158320 w 737339"/>
                    <a:gd name="connsiteY14" fmla="*/ 351575 h 532936"/>
                    <a:gd name="connsiteX15" fmla="*/ 158320 w 737339"/>
                    <a:gd name="connsiteY15" fmla="*/ 532936 h 53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339" h="532936">
                      <a:moveTo>
                        <a:pt x="159063" y="532936"/>
                      </a:moveTo>
                      <a:lnTo>
                        <a:pt x="645172" y="532936"/>
                      </a:lnTo>
                      <a:lnTo>
                        <a:pt x="737340" y="532936"/>
                      </a:lnTo>
                      <a:lnTo>
                        <a:pt x="737340" y="483880"/>
                      </a:lnTo>
                      <a:lnTo>
                        <a:pt x="251231" y="483880"/>
                      </a:lnTo>
                      <a:lnTo>
                        <a:pt x="251231" y="302518"/>
                      </a:lnTo>
                      <a:cubicBezTo>
                        <a:pt x="251231" y="241568"/>
                        <a:pt x="200687" y="191025"/>
                        <a:pt x="139738" y="191025"/>
                      </a:cubicBezTo>
                      <a:lnTo>
                        <a:pt x="92167" y="191025"/>
                      </a:lnTo>
                      <a:lnTo>
                        <a:pt x="92167" y="84735"/>
                      </a:lnTo>
                      <a:cubicBezTo>
                        <a:pt x="92167" y="52030"/>
                        <a:pt x="79532" y="22299"/>
                        <a:pt x="57976" y="0"/>
                      </a:cubicBezTo>
                      <a:cubicBezTo>
                        <a:pt x="65409" y="13379"/>
                        <a:pt x="69869" y="29731"/>
                        <a:pt x="69869" y="46084"/>
                      </a:cubicBezTo>
                      <a:cubicBezTo>
                        <a:pt x="69869" y="90681"/>
                        <a:pt x="40137" y="127845"/>
                        <a:pt x="0" y="139738"/>
                      </a:cubicBezTo>
                      <a:lnTo>
                        <a:pt x="0" y="240082"/>
                      </a:lnTo>
                      <a:lnTo>
                        <a:pt x="46827" y="240082"/>
                      </a:lnTo>
                      <a:cubicBezTo>
                        <a:pt x="107777" y="240082"/>
                        <a:pt x="158320" y="290625"/>
                        <a:pt x="158320" y="351575"/>
                      </a:cubicBezTo>
                      <a:lnTo>
                        <a:pt x="158320" y="532936"/>
                      </a:lnTo>
                      <a:close/>
                    </a:path>
                  </a:pathLst>
                </a:custGeom>
                <a:solidFill>
                  <a:srgbClr val="5C280C"/>
                </a:solidFill>
                <a:ln w="7418"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22FA4D-C9AA-4375-B3E8-5E02062C3895}"/>
                    </a:ext>
                  </a:extLst>
                </p:cNvPr>
                <p:cNvSpPr/>
                <p:nvPr/>
              </p:nvSpPr>
              <p:spPr>
                <a:xfrm>
                  <a:off x="5948086" y="4375203"/>
                  <a:ext cx="127845" cy="126358"/>
                </a:xfrm>
                <a:custGeom>
                  <a:avLst/>
                  <a:gdLst>
                    <a:gd name="connsiteX0" fmla="*/ 63923 w 127845"/>
                    <a:gd name="connsiteY0" fmla="*/ 126359 h 126358"/>
                    <a:gd name="connsiteX1" fmla="*/ 127845 w 127845"/>
                    <a:gd name="connsiteY1" fmla="*/ 63179 h 126358"/>
                    <a:gd name="connsiteX2" fmla="*/ 63923 w 127845"/>
                    <a:gd name="connsiteY2" fmla="*/ 0 h 126358"/>
                    <a:gd name="connsiteX3" fmla="*/ 0 w 127845"/>
                    <a:gd name="connsiteY3" fmla="*/ 63179 h 126358"/>
                    <a:gd name="connsiteX4" fmla="*/ 63923 w 127845"/>
                    <a:gd name="connsiteY4" fmla="*/ 12635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845" h="126358">
                      <a:moveTo>
                        <a:pt x="63923" y="126359"/>
                      </a:moveTo>
                      <a:cubicBezTo>
                        <a:pt x="98857" y="126359"/>
                        <a:pt x="127845" y="98114"/>
                        <a:pt x="127845" y="63179"/>
                      </a:cubicBezTo>
                      <a:cubicBezTo>
                        <a:pt x="127845" y="28245"/>
                        <a:pt x="98857" y="0"/>
                        <a:pt x="63923" y="0"/>
                      </a:cubicBezTo>
                      <a:cubicBezTo>
                        <a:pt x="28988" y="0"/>
                        <a:pt x="0" y="28245"/>
                        <a:pt x="0" y="63179"/>
                      </a:cubicBezTo>
                      <a:cubicBezTo>
                        <a:pt x="0" y="97371"/>
                        <a:pt x="28988" y="126359"/>
                        <a:pt x="63923" y="126359"/>
                      </a:cubicBezTo>
                      <a:close/>
                    </a:path>
                  </a:pathLst>
                </a:custGeom>
                <a:solidFill>
                  <a:srgbClr val="000001"/>
                </a:solidFill>
                <a:ln w="7418" cap="flat">
                  <a:noFill/>
                  <a:prstDash val="solid"/>
                  <a:miter/>
                </a:ln>
              </p:spPr>
              <p:txBody>
                <a:bodyPr rtlCol="0" anchor="ctr"/>
                <a:lstStyle/>
                <a:p>
                  <a:endParaRPr lang="en-ID"/>
                </a:p>
              </p:txBody>
            </p:sp>
          </p:grpSp>
        </p:grpSp>
      </p:grpSp>
      <p:grpSp>
        <p:nvGrpSpPr>
          <p:cNvPr id="131" name="Group 130">
            <a:extLst>
              <a:ext uri="{FF2B5EF4-FFF2-40B4-BE49-F238E27FC236}">
                <a16:creationId xmlns:a16="http://schemas.microsoft.com/office/drawing/2014/main" id="{E734B474-AFE8-4235-B6B6-D1955EA62E03}"/>
              </a:ext>
            </a:extLst>
          </p:cNvPr>
          <p:cNvGrpSpPr/>
          <p:nvPr/>
        </p:nvGrpSpPr>
        <p:grpSpPr>
          <a:xfrm>
            <a:off x="6494686" y="2005788"/>
            <a:ext cx="4492620" cy="1037244"/>
            <a:chOff x="-4688197" y="3318526"/>
            <a:chExt cx="4492620" cy="1037244"/>
          </a:xfrm>
        </p:grpSpPr>
        <p:grpSp>
          <p:nvGrpSpPr>
            <p:cNvPr id="132" name="Graphic 174">
              <a:extLst>
                <a:ext uri="{FF2B5EF4-FFF2-40B4-BE49-F238E27FC236}">
                  <a16:creationId xmlns:a16="http://schemas.microsoft.com/office/drawing/2014/main" id="{106E6E29-DA55-430C-8832-15EAB969916C}"/>
                </a:ext>
              </a:extLst>
            </p:cNvPr>
            <p:cNvGrpSpPr/>
            <p:nvPr/>
          </p:nvGrpSpPr>
          <p:grpSpPr>
            <a:xfrm>
              <a:off x="-2427927" y="3391422"/>
              <a:ext cx="533222" cy="832360"/>
              <a:chOff x="1115624" y="3982817"/>
              <a:chExt cx="1144976" cy="1787307"/>
            </a:xfrm>
          </p:grpSpPr>
          <p:sp>
            <p:nvSpPr>
              <p:cNvPr id="157" name="Freeform: Shape 156">
                <a:extLst>
                  <a:ext uri="{FF2B5EF4-FFF2-40B4-BE49-F238E27FC236}">
                    <a16:creationId xmlns:a16="http://schemas.microsoft.com/office/drawing/2014/main" id="{7EBAADDE-CF83-4F94-923B-C4168A541E9B}"/>
                  </a:ext>
                </a:extLst>
              </p:cNvPr>
              <p:cNvSpPr/>
              <p:nvPr/>
            </p:nvSpPr>
            <p:spPr>
              <a:xfrm>
                <a:off x="1188902" y="4155708"/>
                <a:ext cx="991549" cy="1440379"/>
              </a:xfrm>
              <a:custGeom>
                <a:avLst/>
                <a:gdLst>
                  <a:gd name="connsiteX0" fmla="*/ 495775 w 991549"/>
                  <a:gd name="connsiteY0" fmla="*/ 0 h 1440379"/>
                  <a:gd name="connsiteX1" fmla="*/ 435091 w 991549"/>
                  <a:gd name="connsiteY1" fmla="*/ 0 h 1440379"/>
                  <a:gd name="connsiteX2" fmla="*/ 0 w 991549"/>
                  <a:gd name="connsiteY2" fmla="*/ 0 h 1440379"/>
                  <a:gd name="connsiteX3" fmla="*/ 3435 w 991549"/>
                  <a:gd name="connsiteY3" fmla="*/ 241590 h 1440379"/>
                  <a:gd name="connsiteX4" fmla="*/ 445396 w 991549"/>
                  <a:gd name="connsiteY4" fmla="*/ 719045 h 1440379"/>
                  <a:gd name="connsiteX5" fmla="*/ 445396 w 991549"/>
                  <a:gd name="connsiteY5" fmla="*/ 721335 h 1440379"/>
                  <a:gd name="connsiteX6" fmla="*/ 3435 w 991549"/>
                  <a:gd name="connsiteY6" fmla="*/ 1198790 h 1440379"/>
                  <a:gd name="connsiteX7" fmla="*/ 0 w 991549"/>
                  <a:gd name="connsiteY7" fmla="*/ 1440379 h 1440379"/>
                  <a:gd name="connsiteX8" fmla="*/ 435091 w 991549"/>
                  <a:gd name="connsiteY8" fmla="*/ 1440379 h 1440379"/>
                  <a:gd name="connsiteX9" fmla="*/ 495775 w 991549"/>
                  <a:gd name="connsiteY9" fmla="*/ 1440379 h 1440379"/>
                  <a:gd name="connsiteX10" fmla="*/ 991549 w 991549"/>
                  <a:gd name="connsiteY10" fmla="*/ 1440379 h 1440379"/>
                  <a:gd name="connsiteX11" fmla="*/ 988114 w 991549"/>
                  <a:gd name="connsiteY11" fmla="*/ 1198790 h 1440379"/>
                  <a:gd name="connsiteX12" fmla="*/ 545009 w 991549"/>
                  <a:gd name="connsiteY12" fmla="*/ 721335 h 1440379"/>
                  <a:gd name="connsiteX13" fmla="*/ 545009 w 991549"/>
                  <a:gd name="connsiteY13" fmla="*/ 719045 h 1440379"/>
                  <a:gd name="connsiteX14" fmla="*/ 986969 w 991549"/>
                  <a:gd name="connsiteY14" fmla="*/ 241590 h 1440379"/>
                  <a:gd name="connsiteX15" fmla="*/ 990404 w 991549"/>
                  <a:gd name="connsiteY15" fmla="*/ 0 h 1440379"/>
                  <a:gd name="connsiteX16" fmla="*/ 495775 w 991549"/>
                  <a:gd name="connsiteY16" fmla="*/ 0 h 144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1549" h="1440379">
                    <a:moveTo>
                      <a:pt x="495775" y="0"/>
                    </a:moveTo>
                    <a:lnTo>
                      <a:pt x="435091" y="0"/>
                    </a:lnTo>
                    <a:lnTo>
                      <a:pt x="0" y="0"/>
                    </a:lnTo>
                    <a:lnTo>
                      <a:pt x="3435" y="241590"/>
                    </a:lnTo>
                    <a:cubicBezTo>
                      <a:pt x="62974" y="579358"/>
                      <a:pt x="445396" y="468295"/>
                      <a:pt x="445396" y="719045"/>
                    </a:cubicBezTo>
                    <a:lnTo>
                      <a:pt x="445396" y="721335"/>
                    </a:lnTo>
                    <a:cubicBezTo>
                      <a:pt x="445396" y="972084"/>
                      <a:pt x="62974" y="861022"/>
                      <a:pt x="3435" y="1198790"/>
                    </a:cubicBezTo>
                    <a:lnTo>
                      <a:pt x="0" y="1440379"/>
                    </a:lnTo>
                    <a:lnTo>
                      <a:pt x="435091" y="1440379"/>
                    </a:lnTo>
                    <a:lnTo>
                      <a:pt x="495775" y="1440379"/>
                    </a:lnTo>
                    <a:lnTo>
                      <a:pt x="991549" y="1440379"/>
                    </a:lnTo>
                    <a:lnTo>
                      <a:pt x="988114" y="1198790"/>
                    </a:lnTo>
                    <a:cubicBezTo>
                      <a:pt x="927431" y="861022"/>
                      <a:pt x="545009" y="972084"/>
                      <a:pt x="545009" y="721335"/>
                    </a:cubicBezTo>
                    <a:lnTo>
                      <a:pt x="545009" y="719045"/>
                    </a:lnTo>
                    <a:cubicBezTo>
                      <a:pt x="545009" y="468295"/>
                      <a:pt x="927431" y="579358"/>
                      <a:pt x="986969" y="241590"/>
                    </a:cubicBezTo>
                    <a:lnTo>
                      <a:pt x="990404" y="0"/>
                    </a:lnTo>
                    <a:lnTo>
                      <a:pt x="495775" y="0"/>
                    </a:lnTo>
                    <a:close/>
                  </a:path>
                </a:pathLst>
              </a:custGeom>
              <a:solidFill>
                <a:srgbClr val="E6E6E6"/>
              </a:solidFill>
              <a:ln w="11430"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44FDC0F-B931-4615-BAC1-546D6E1D841C}"/>
                  </a:ext>
                </a:extLst>
              </p:cNvPr>
              <p:cNvSpPr/>
              <p:nvPr/>
            </p:nvSpPr>
            <p:spPr>
              <a:xfrm>
                <a:off x="1683532" y="4172882"/>
                <a:ext cx="479744" cy="1408320"/>
              </a:xfrm>
              <a:custGeom>
                <a:avLst/>
                <a:gdLst>
                  <a:gd name="connsiteX0" fmla="*/ 275939 w 479744"/>
                  <a:gd name="connsiteY0" fmla="*/ 1408320 h 1408320"/>
                  <a:gd name="connsiteX1" fmla="*/ 479745 w 479744"/>
                  <a:gd name="connsiteY1" fmla="*/ 1408320 h 1408320"/>
                  <a:gd name="connsiteX2" fmla="*/ 476310 w 479744"/>
                  <a:gd name="connsiteY2" fmla="*/ 1183905 h 1408320"/>
                  <a:gd name="connsiteX3" fmla="*/ 34349 w 479744"/>
                  <a:gd name="connsiteY3" fmla="*/ 705305 h 1408320"/>
                  <a:gd name="connsiteX4" fmla="*/ 34349 w 479744"/>
                  <a:gd name="connsiteY4" fmla="*/ 703015 h 1408320"/>
                  <a:gd name="connsiteX5" fmla="*/ 476310 w 479744"/>
                  <a:gd name="connsiteY5" fmla="*/ 224415 h 1408320"/>
                  <a:gd name="connsiteX6" fmla="*/ 479745 w 479744"/>
                  <a:gd name="connsiteY6" fmla="*/ 0 h 1408320"/>
                  <a:gd name="connsiteX7" fmla="*/ 275939 w 479744"/>
                  <a:gd name="connsiteY7" fmla="*/ 0 h 1408320"/>
                  <a:gd name="connsiteX8" fmla="*/ 273649 w 479744"/>
                  <a:gd name="connsiteY8" fmla="*/ 224415 h 1408320"/>
                  <a:gd name="connsiteX9" fmla="*/ 0 w 479744"/>
                  <a:gd name="connsiteY9" fmla="*/ 701870 h 1408320"/>
                  <a:gd name="connsiteX10" fmla="*/ 0 w 479744"/>
                  <a:gd name="connsiteY10" fmla="*/ 703015 h 1408320"/>
                  <a:gd name="connsiteX11" fmla="*/ 273649 w 479744"/>
                  <a:gd name="connsiteY11" fmla="*/ 1180470 h 1408320"/>
                  <a:gd name="connsiteX12" fmla="*/ 275939 w 479744"/>
                  <a:gd name="connsiteY12" fmla="*/ 1408320 h 140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9744" h="1408320">
                    <a:moveTo>
                      <a:pt x="275939" y="1408320"/>
                    </a:moveTo>
                    <a:lnTo>
                      <a:pt x="479745" y="1408320"/>
                    </a:lnTo>
                    <a:lnTo>
                      <a:pt x="476310" y="1183905"/>
                    </a:lnTo>
                    <a:cubicBezTo>
                      <a:pt x="417916" y="858732"/>
                      <a:pt x="34349" y="969794"/>
                      <a:pt x="34349" y="705305"/>
                    </a:cubicBezTo>
                    <a:lnTo>
                      <a:pt x="34349" y="703015"/>
                    </a:lnTo>
                    <a:cubicBezTo>
                      <a:pt x="34349" y="438526"/>
                      <a:pt x="417916" y="549588"/>
                      <a:pt x="476310" y="224415"/>
                    </a:cubicBezTo>
                    <a:lnTo>
                      <a:pt x="479745" y="0"/>
                    </a:lnTo>
                    <a:lnTo>
                      <a:pt x="275939" y="0"/>
                    </a:lnTo>
                    <a:lnTo>
                      <a:pt x="273649" y="224415"/>
                    </a:lnTo>
                    <a:cubicBezTo>
                      <a:pt x="237010" y="562183"/>
                      <a:pt x="0" y="451120"/>
                      <a:pt x="0" y="701870"/>
                    </a:cubicBezTo>
                    <a:lnTo>
                      <a:pt x="0" y="703015"/>
                    </a:lnTo>
                    <a:cubicBezTo>
                      <a:pt x="0" y="953765"/>
                      <a:pt x="237010" y="842702"/>
                      <a:pt x="273649" y="1180470"/>
                    </a:cubicBezTo>
                    <a:lnTo>
                      <a:pt x="275939" y="1408320"/>
                    </a:lnTo>
                    <a:close/>
                  </a:path>
                </a:pathLst>
              </a:custGeom>
              <a:solidFill>
                <a:srgbClr val="B3B3B3"/>
              </a:solidFill>
              <a:ln w="11430"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F95913F8-0F73-4C89-BAE6-3F03A71519B1}"/>
                  </a:ext>
                </a:extLst>
              </p:cNvPr>
              <p:cNvSpPr/>
              <p:nvPr/>
            </p:nvSpPr>
            <p:spPr>
              <a:xfrm>
                <a:off x="1219816" y="5352207"/>
                <a:ext cx="928575" cy="211820"/>
              </a:xfrm>
              <a:custGeom>
                <a:avLst/>
                <a:gdLst>
                  <a:gd name="connsiteX0" fmla="*/ 925141 w 928575"/>
                  <a:gd name="connsiteY0" fmla="*/ 0 h 211820"/>
                  <a:gd name="connsiteX1" fmla="*/ 926286 w 928575"/>
                  <a:gd name="connsiteY1" fmla="*/ 5725 h 211820"/>
                  <a:gd name="connsiteX2" fmla="*/ 928576 w 928575"/>
                  <a:gd name="connsiteY2" fmla="*/ 211821 h 211820"/>
                  <a:gd name="connsiteX3" fmla="*/ 0 w 928575"/>
                  <a:gd name="connsiteY3" fmla="*/ 211821 h 211820"/>
                  <a:gd name="connsiteX4" fmla="*/ 3435 w 928575"/>
                  <a:gd name="connsiteY4" fmla="*/ 5725 h 211820"/>
                  <a:gd name="connsiteX5" fmla="*/ 3435 w 92857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575" h="211820">
                    <a:moveTo>
                      <a:pt x="925141" y="0"/>
                    </a:moveTo>
                    <a:lnTo>
                      <a:pt x="926286" y="5725"/>
                    </a:lnTo>
                    <a:lnTo>
                      <a:pt x="928576" y="211821"/>
                    </a:lnTo>
                    <a:lnTo>
                      <a:pt x="0" y="211821"/>
                    </a:lnTo>
                    <a:lnTo>
                      <a:pt x="3435" y="5725"/>
                    </a:lnTo>
                    <a:lnTo>
                      <a:pt x="3435" y="0"/>
                    </a:lnTo>
                    <a:close/>
                  </a:path>
                </a:pathLst>
              </a:custGeom>
              <a:solidFill>
                <a:srgbClr val="FCC245"/>
              </a:solidFill>
              <a:ln w="11430"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62F83166-CF3A-4A7F-9364-9050AB974167}"/>
                  </a:ext>
                </a:extLst>
              </p:cNvPr>
              <p:cNvSpPr/>
              <p:nvPr/>
            </p:nvSpPr>
            <p:spPr>
              <a:xfrm>
                <a:off x="1958326" y="5352207"/>
                <a:ext cx="190065" cy="211820"/>
              </a:xfrm>
              <a:custGeom>
                <a:avLst/>
                <a:gdLst>
                  <a:gd name="connsiteX0" fmla="*/ 186631 w 190065"/>
                  <a:gd name="connsiteY0" fmla="*/ 0 h 211820"/>
                  <a:gd name="connsiteX1" fmla="*/ 187776 w 190065"/>
                  <a:gd name="connsiteY1" fmla="*/ 5725 h 211820"/>
                  <a:gd name="connsiteX2" fmla="*/ 190066 w 190065"/>
                  <a:gd name="connsiteY2" fmla="*/ 211821 h 211820"/>
                  <a:gd name="connsiteX3" fmla="*/ 1145 w 190065"/>
                  <a:gd name="connsiteY3" fmla="*/ 211821 h 211820"/>
                  <a:gd name="connsiteX4" fmla="*/ 0 w 190065"/>
                  <a:gd name="connsiteY4" fmla="*/ 1145 h 211820"/>
                  <a:gd name="connsiteX5" fmla="*/ 0 w 19006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065" h="211820">
                    <a:moveTo>
                      <a:pt x="186631" y="0"/>
                    </a:moveTo>
                    <a:lnTo>
                      <a:pt x="187776" y="5725"/>
                    </a:lnTo>
                    <a:lnTo>
                      <a:pt x="190066" y="211821"/>
                    </a:lnTo>
                    <a:lnTo>
                      <a:pt x="1145" y="211821"/>
                    </a:lnTo>
                    <a:lnTo>
                      <a:pt x="0" y="1145"/>
                    </a:lnTo>
                    <a:lnTo>
                      <a:pt x="0" y="0"/>
                    </a:lnTo>
                    <a:close/>
                  </a:path>
                </a:pathLst>
              </a:custGeom>
              <a:solidFill>
                <a:srgbClr val="E19945"/>
              </a:solidFill>
              <a:ln w="11430"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3B9AF61F-7BA4-4292-93DE-BACB08F18ABD}"/>
                  </a:ext>
                </a:extLst>
              </p:cNvPr>
              <p:cNvSpPr/>
              <p:nvPr/>
            </p:nvSpPr>
            <p:spPr>
              <a:xfrm>
                <a:off x="1226686" y="4413327"/>
                <a:ext cx="911400" cy="479744"/>
              </a:xfrm>
              <a:custGeom>
                <a:avLst/>
                <a:gdLst>
                  <a:gd name="connsiteX0" fmla="*/ 911401 w 911400"/>
                  <a:gd name="connsiteY0" fmla="*/ 14885 h 479744"/>
                  <a:gd name="connsiteX1" fmla="*/ 575923 w 911400"/>
                  <a:gd name="connsiteY1" fmla="*/ 283954 h 479744"/>
                  <a:gd name="connsiteX2" fmla="*/ 460280 w 911400"/>
                  <a:gd name="connsiteY2" fmla="*/ 479745 h 479744"/>
                  <a:gd name="connsiteX3" fmla="*/ 311434 w 911400"/>
                  <a:gd name="connsiteY3" fmla="*/ 269069 h 479744"/>
                  <a:gd name="connsiteX4" fmla="*/ 0 w 911400"/>
                  <a:gd name="connsiteY4" fmla="*/ 0 h 479744"/>
                  <a:gd name="connsiteX5" fmla="*/ 479745 w 911400"/>
                  <a:gd name="connsiteY5" fmla="*/ 68699 h 479744"/>
                  <a:gd name="connsiteX6" fmla="*/ 911401 w 911400"/>
                  <a:gd name="connsiteY6" fmla="*/ 14885 h 47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400" h="479744">
                    <a:moveTo>
                      <a:pt x="911401" y="14885"/>
                    </a:moveTo>
                    <a:cubicBezTo>
                      <a:pt x="859877" y="193501"/>
                      <a:pt x="688131" y="214110"/>
                      <a:pt x="575923" y="283954"/>
                    </a:cubicBezTo>
                    <a:cubicBezTo>
                      <a:pt x="507224" y="322883"/>
                      <a:pt x="460280" y="396162"/>
                      <a:pt x="460280" y="479745"/>
                    </a:cubicBezTo>
                    <a:cubicBezTo>
                      <a:pt x="460280" y="383567"/>
                      <a:pt x="398452" y="301129"/>
                      <a:pt x="311434" y="269069"/>
                    </a:cubicBezTo>
                    <a:cubicBezTo>
                      <a:pt x="198081" y="208386"/>
                      <a:pt x="42364" y="178616"/>
                      <a:pt x="0" y="0"/>
                    </a:cubicBezTo>
                    <a:cubicBezTo>
                      <a:pt x="129382" y="42364"/>
                      <a:pt x="296549" y="68699"/>
                      <a:pt x="479745" y="68699"/>
                    </a:cubicBezTo>
                    <a:cubicBezTo>
                      <a:pt x="640042" y="68699"/>
                      <a:pt x="788888" y="49234"/>
                      <a:pt x="911401" y="14885"/>
                    </a:cubicBezTo>
                    <a:close/>
                  </a:path>
                </a:pathLst>
              </a:custGeom>
              <a:solidFill>
                <a:srgbClr val="FCC245"/>
              </a:solidFill>
              <a:ln w="11430"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1C697D8-570D-4960-A02D-794DF9F4EDF3}"/>
                  </a:ext>
                </a:extLst>
              </p:cNvPr>
              <p:cNvSpPr/>
              <p:nvPr/>
            </p:nvSpPr>
            <p:spPr>
              <a:xfrm>
                <a:off x="1684677" y="4428212"/>
                <a:ext cx="453410" cy="464860"/>
              </a:xfrm>
              <a:custGeom>
                <a:avLst/>
                <a:gdLst>
                  <a:gd name="connsiteX0" fmla="*/ 453411 w 453410"/>
                  <a:gd name="connsiteY0" fmla="*/ 0 h 464860"/>
                  <a:gd name="connsiteX1" fmla="*/ 117933 w 453410"/>
                  <a:gd name="connsiteY1" fmla="*/ 269069 h 464860"/>
                  <a:gd name="connsiteX2" fmla="*/ 2290 w 453410"/>
                  <a:gd name="connsiteY2" fmla="*/ 464860 h 464860"/>
                  <a:gd name="connsiteX3" fmla="*/ 0 w 453410"/>
                  <a:gd name="connsiteY3" fmla="*/ 429366 h 464860"/>
                  <a:gd name="connsiteX4" fmla="*/ 261055 w 453410"/>
                  <a:gd name="connsiteY4" fmla="*/ 37784 h 464860"/>
                  <a:gd name="connsiteX5" fmla="*/ 453411 w 453410"/>
                  <a:gd name="connsiteY5" fmla="*/ 0 h 4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10" h="464860">
                    <a:moveTo>
                      <a:pt x="453411" y="0"/>
                    </a:moveTo>
                    <a:cubicBezTo>
                      <a:pt x="401887" y="178616"/>
                      <a:pt x="230140" y="199226"/>
                      <a:pt x="117933" y="269069"/>
                    </a:cubicBezTo>
                    <a:cubicBezTo>
                      <a:pt x="49234" y="307998"/>
                      <a:pt x="2290" y="381277"/>
                      <a:pt x="2290" y="464860"/>
                    </a:cubicBezTo>
                    <a:cubicBezTo>
                      <a:pt x="2290" y="453410"/>
                      <a:pt x="1145" y="440816"/>
                      <a:pt x="0" y="429366"/>
                    </a:cubicBezTo>
                    <a:cubicBezTo>
                      <a:pt x="9160" y="217545"/>
                      <a:pt x="202661" y="283954"/>
                      <a:pt x="261055" y="37784"/>
                    </a:cubicBezTo>
                    <a:cubicBezTo>
                      <a:pt x="329753" y="29769"/>
                      <a:pt x="395017" y="16030"/>
                      <a:pt x="453411" y="0"/>
                    </a:cubicBezTo>
                    <a:close/>
                  </a:path>
                </a:pathLst>
              </a:custGeom>
              <a:solidFill>
                <a:srgbClr val="E19945"/>
              </a:solidFill>
              <a:ln w="11430"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0076A28A-90C5-4200-B590-B7C4FB550675}"/>
                  </a:ext>
                </a:extLst>
              </p:cNvPr>
              <p:cNvSpPr/>
              <p:nvPr/>
            </p:nvSpPr>
            <p:spPr>
              <a:xfrm>
                <a:off x="1212946" y="4167314"/>
                <a:ext cx="179761" cy="460124"/>
              </a:xfrm>
              <a:custGeom>
                <a:avLst/>
                <a:gdLst>
                  <a:gd name="connsiteX0" fmla="*/ 53814 w 179761"/>
                  <a:gd name="connsiteY0" fmla="*/ 38773 h 460124"/>
                  <a:gd name="connsiteX1" fmla="*/ 57249 w 179761"/>
                  <a:gd name="connsiteY1" fmla="*/ 262043 h 460124"/>
                  <a:gd name="connsiteX2" fmla="*/ 179761 w 179761"/>
                  <a:gd name="connsiteY2" fmla="*/ 460124 h 460124"/>
                  <a:gd name="connsiteX3" fmla="*/ 156862 w 179761"/>
                  <a:gd name="connsiteY3" fmla="*/ 447529 h 460124"/>
                  <a:gd name="connsiteX4" fmla="*/ 2290 w 179761"/>
                  <a:gd name="connsiteY4" fmla="*/ 228839 h 460124"/>
                  <a:gd name="connsiteX5" fmla="*/ 0 w 179761"/>
                  <a:gd name="connsiteY5" fmla="*/ 6714 h 460124"/>
                  <a:gd name="connsiteX6" fmla="*/ 53814 w 179761"/>
                  <a:gd name="connsiteY6" fmla="*/ 38773 h 46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124">
                    <a:moveTo>
                      <a:pt x="53814" y="38773"/>
                    </a:moveTo>
                    <a:lnTo>
                      <a:pt x="57249" y="262043"/>
                    </a:lnTo>
                    <a:cubicBezTo>
                      <a:pt x="72133" y="342192"/>
                      <a:pt x="105338" y="408600"/>
                      <a:pt x="179761" y="460124"/>
                    </a:cubicBezTo>
                    <a:cubicBezTo>
                      <a:pt x="171746" y="456689"/>
                      <a:pt x="164877" y="452109"/>
                      <a:pt x="156862" y="447529"/>
                    </a:cubicBezTo>
                    <a:cubicBezTo>
                      <a:pt x="59539" y="392571"/>
                      <a:pt x="18320" y="320437"/>
                      <a:pt x="2290" y="228839"/>
                    </a:cubicBezTo>
                    <a:lnTo>
                      <a:pt x="0" y="6714"/>
                    </a:lnTo>
                    <a:cubicBezTo>
                      <a:pt x="0" y="-4736"/>
                      <a:pt x="53814" y="-5881"/>
                      <a:pt x="53814" y="38773"/>
                    </a:cubicBezTo>
                    <a:close/>
                  </a:path>
                </a:pathLst>
              </a:custGeom>
              <a:solidFill>
                <a:srgbClr val="FFFFFF"/>
              </a:solidFill>
              <a:ln w="11430"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F483B26C-A24D-4E01-9EE1-D0F36BF36AB7}"/>
                  </a:ext>
                </a:extLst>
              </p:cNvPr>
              <p:cNvSpPr/>
              <p:nvPr/>
            </p:nvSpPr>
            <p:spPr>
              <a:xfrm>
                <a:off x="1222106" y="5122067"/>
                <a:ext cx="179761" cy="460076"/>
              </a:xfrm>
              <a:custGeom>
                <a:avLst/>
                <a:gdLst>
                  <a:gd name="connsiteX0" fmla="*/ 54959 w 179761"/>
                  <a:gd name="connsiteY0" fmla="*/ 420206 h 460076"/>
                  <a:gd name="connsiteX1" fmla="*/ 57249 w 179761"/>
                  <a:gd name="connsiteY1" fmla="*/ 198081 h 460076"/>
                  <a:gd name="connsiteX2" fmla="*/ 179761 w 179761"/>
                  <a:gd name="connsiteY2" fmla="*/ 0 h 460076"/>
                  <a:gd name="connsiteX3" fmla="*/ 156862 w 179761"/>
                  <a:gd name="connsiteY3" fmla="*/ 12595 h 460076"/>
                  <a:gd name="connsiteX4" fmla="*/ 2290 w 179761"/>
                  <a:gd name="connsiteY4" fmla="*/ 231285 h 460076"/>
                  <a:gd name="connsiteX5" fmla="*/ 0 w 179761"/>
                  <a:gd name="connsiteY5" fmla="*/ 453410 h 460076"/>
                  <a:gd name="connsiteX6" fmla="*/ 54959 w 179761"/>
                  <a:gd name="connsiteY6" fmla="*/ 420206 h 46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076">
                    <a:moveTo>
                      <a:pt x="54959" y="420206"/>
                    </a:moveTo>
                    <a:lnTo>
                      <a:pt x="57249" y="198081"/>
                    </a:lnTo>
                    <a:cubicBezTo>
                      <a:pt x="72133" y="117933"/>
                      <a:pt x="105338" y="51524"/>
                      <a:pt x="179761" y="0"/>
                    </a:cubicBezTo>
                    <a:cubicBezTo>
                      <a:pt x="171746" y="3435"/>
                      <a:pt x="164877" y="8015"/>
                      <a:pt x="156862" y="12595"/>
                    </a:cubicBezTo>
                    <a:cubicBezTo>
                      <a:pt x="59539" y="67554"/>
                      <a:pt x="18320" y="139687"/>
                      <a:pt x="2290" y="231285"/>
                    </a:cubicBezTo>
                    <a:lnTo>
                      <a:pt x="0" y="453410"/>
                    </a:lnTo>
                    <a:cubicBezTo>
                      <a:pt x="0" y="464860"/>
                      <a:pt x="54959" y="466005"/>
                      <a:pt x="54959" y="420206"/>
                    </a:cubicBezTo>
                    <a:close/>
                  </a:path>
                </a:pathLst>
              </a:custGeom>
              <a:solidFill>
                <a:srgbClr val="FFFFFF"/>
              </a:solidFill>
              <a:ln w="11430"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DB91C2E0-68EC-45C7-A2E1-49111E4FD778}"/>
                  </a:ext>
                </a:extLst>
              </p:cNvPr>
              <p:cNvSpPr/>
              <p:nvPr/>
            </p:nvSpPr>
            <p:spPr>
              <a:xfrm>
                <a:off x="1115624" y="398281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8929"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62526EBB-6C94-430B-94B1-61767A78F997}"/>
                  </a:ext>
                </a:extLst>
              </p:cNvPr>
              <p:cNvSpPr/>
              <p:nvPr/>
            </p:nvSpPr>
            <p:spPr>
              <a:xfrm>
                <a:off x="1115624" y="559608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7784"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B8CA881-35DF-4C58-AD6C-D24553C656D9}"/>
                  </a:ext>
                </a:extLst>
              </p:cNvPr>
              <p:cNvSpPr/>
              <p:nvPr/>
            </p:nvSpPr>
            <p:spPr>
              <a:xfrm>
                <a:off x="1149973" y="401487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4044"/>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60D88E4-76E4-4E1C-8FA8-BFEE2FCD1C4E}"/>
                  </a:ext>
                </a:extLst>
              </p:cNvPr>
              <p:cNvSpPr/>
              <p:nvPr/>
            </p:nvSpPr>
            <p:spPr>
              <a:xfrm>
                <a:off x="1149973" y="562814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5189"/>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EEC554F0-E629-40C2-B195-57E21E09034A}"/>
                  </a:ext>
                </a:extLst>
              </p:cNvPr>
              <p:cNvSpPr/>
              <p:nvPr/>
            </p:nvSpPr>
            <p:spPr>
              <a:xfrm>
                <a:off x="1177452" y="4021746"/>
                <a:ext cx="511804" cy="48088"/>
              </a:xfrm>
              <a:custGeom>
                <a:avLst/>
                <a:gdLst>
                  <a:gd name="connsiteX0" fmla="*/ 24044 w 511804"/>
                  <a:gd name="connsiteY0" fmla="*/ 0 h 48088"/>
                  <a:gd name="connsiteX1" fmla="*/ 487760 w 511804"/>
                  <a:gd name="connsiteY1" fmla="*/ 0 h 48088"/>
                  <a:gd name="connsiteX2" fmla="*/ 511804 w 511804"/>
                  <a:gd name="connsiteY2" fmla="*/ 24044 h 48088"/>
                  <a:gd name="connsiteX3" fmla="*/ 511804 w 511804"/>
                  <a:gd name="connsiteY3" fmla="*/ 24044 h 48088"/>
                  <a:gd name="connsiteX4" fmla="*/ 487760 w 511804"/>
                  <a:gd name="connsiteY4" fmla="*/ 48089 h 48088"/>
                  <a:gd name="connsiteX5" fmla="*/ 24044 w 511804"/>
                  <a:gd name="connsiteY5" fmla="*/ 48089 h 48088"/>
                  <a:gd name="connsiteX6" fmla="*/ 0 w 511804"/>
                  <a:gd name="connsiteY6" fmla="*/ 24044 h 48088"/>
                  <a:gd name="connsiteX7" fmla="*/ 0 w 511804"/>
                  <a:gd name="connsiteY7" fmla="*/ 24044 h 48088"/>
                  <a:gd name="connsiteX8" fmla="*/ 24044 w 511804"/>
                  <a:gd name="connsiteY8" fmla="*/ 0 h 4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8">
                    <a:moveTo>
                      <a:pt x="24044" y="0"/>
                    </a:moveTo>
                    <a:lnTo>
                      <a:pt x="487760" y="0"/>
                    </a:lnTo>
                    <a:cubicBezTo>
                      <a:pt x="500355" y="0"/>
                      <a:pt x="511804" y="10305"/>
                      <a:pt x="511804" y="24044"/>
                    </a:cubicBezTo>
                    <a:lnTo>
                      <a:pt x="511804" y="24044"/>
                    </a:lnTo>
                    <a:cubicBezTo>
                      <a:pt x="511804" y="36639"/>
                      <a:pt x="501500" y="48089"/>
                      <a:pt x="487760" y="48089"/>
                    </a:cubicBezTo>
                    <a:lnTo>
                      <a:pt x="24044" y="48089"/>
                    </a:lnTo>
                    <a:cubicBezTo>
                      <a:pt x="11450" y="48089"/>
                      <a:pt x="0" y="37784"/>
                      <a:pt x="0" y="24044"/>
                    </a:cubicBezTo>
                    <a:lnTo>
                      <a:pt x="0" y="24044"/>
                    </a:lnTo>
                    <a:cubicBezTo>
                      <a:pt x="0" y="11450"/>
                      <a:pt x="10305" y="0"/>
                      <a:pt x="24044" y="0"/>
                    </a:cubicBezTo>
                    <a:close/>
                  </a:path>
                </a:pathLst>
              </a:custGeom>
              <a:solidFill>
                <a:srgbClr val="E4B46A"/>
              </a:solidFill>
              <a:ln w="11430"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CF0E5C79-F0BF-449B-B132-E46193822465}"/>
                  </a:ext>
                </a:extLst>
              </p:cNvPr>
              <p:cNvSpPr/>
              <p:nvPr/>
            </p:nvSpPr>
            <p:spPr>
              <a:xfrm>
                <a:off x="1177452" y="5636161"/>
                <a:ext cx="511804" cy="48089"/>
              </a:xfrm>
              <a:custGeom>
                <a:avLst/>
                <a:gdLst>
                  <a:gd name="connsiteX0" fmla="*/ 24044 w 511804"/>
                  <a:gd name="connsiteY0" fmla="*/ 0 h 48089"/>
                  <a:gd name="connsiteX1" fmla="*/ 487760 w 511804"/>
                  <a:gd name="connsiteY1" fmla="*/ 0 h 48089"/>
                  <a:gd name="connsiteX2" fmla="*/ 511804 w 511804"/>
                  <a:gd name="connsiteY2" fmla="*/ 24045 h 48089"/>
                  <a:gd name="connsiteX3" fmla="*/ 511804 w 511804"/>
                  <a:gd name="connsiteY3" fmla="*/ 24045 h 48089"/>
                  <a:gd name="connsiteX4" fmla="*/ 487760 w 511804"/>
                  <a:gd name="connsiteY4" fmla="*/ 48089 h 48089"/>
                  <a:gd name="connsiteX5" fmla="*/ 24044 w 511804"/>
                  <a:gd name="connsiteY5" fmla="*/ 48089 h 48089"/>
                  <a:gd name="connsiteX6" fmla="*/ 0 w 511804"/>
                  <a:gd name="connsiteY6" fmla="*/ 24045 h 48089"/>
                  <a:gd name="connsiteX7" fmla="*/ 0 w 511804"/>
                  <a:gd name="connsiteY7" fmla="*/ 24045 h 48089"/>
                  <a:gd name="connsiteX8" fmla="*/ 24044 w 511804"/>
                  <a:gd name="connsiteY8" fmla="*/ 0 h 4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9">
                    <a:moveTo>
                      <a:pt x="24044" y="0"/>
                    </a:moveTo>
                    <a:lnTo>
                      <a:pt x="487760" y="0"/>
                    </a:lnTo>
                    <a:cubicBezTo>
                      <a:pt x="500355" y="0"/>
                      <a:pt x="511804" y="10305"/>
                      <a:pt x="511804" y="24045"/>
                    </a:cubicBezTo>
                    <a:lnTo>
                      <a:pt x="511804" y="24045"/>
                    </a:lnTo>
                    <a:cubicBezTo>
                      <a:pt x="511804" y="36639"/>
                      <a:pt x="501500" y="48089"/>
                      <a:pt x="487760" y="48089"/>
                    </a:cubicBezTo>
                    <a:lnTo>
                      <a:pt x="24044" y="48089"/>
                    </a:lnTo>
                    <a:cubicBezTo>
                      <a:pt x="11450" y="48089"/>
                      <a:pt x="0" y="37784"/>
                      <a:pt x="0" y="24045"/>
                    </a:cubicBezTo>
                    <a:lnTo>
                      <a:pt x="0" y="24045"/>
                    </a:lnTo>
                    <a:cubicBezTo>
                      <a:pt x="0" y="10305"/>
                      <a:pt x="10305" y="0"/>
                      <a:pt x="24044" y="0"/>
                    </a:cubicBezTo>
                    <a:close/>
                  </a:path>
                </a:pathLst>
              </a:custGeom>
              <a:solidFill>
                <a:srgbClr val="E4B46A"/>
              </a:solidFill>
              <a:ln w="11430" cap="flat">
                <a:noFill/>
                <a:prstDash val="solid"/>
                <a:miter/>
              </a:ln>
            </p:spPr>
            <p:txBody>
              <a:bodyPr rtlCol="0" anchor="ctr"/>
              <a:lstStyle/>
              <a:p>
                <a:endParaRPr lang="en-ID"/>
              </a:p>
            </p:txBody>
          </p:sp>
        </p:grpSp>
        <p:grpSp>
          <p:nvGrpSpPr>
            <p:cNvPr id="133" name="Graphic 2">
              <a:extLst>
                <a:ext uri="{FF2B5EF4-FFF2-40B4-BE49-F238E27FC236}">
                  <a16:creationId xmlns:a16="http://schemas.microsoft.com/office/drawing/2014/main" id="{B374C549-A299-4057-9453-1DC08F8C9B5D}"/>
                </a:ext>
              </a:extLst>
            </p:cNvPr>
            <p:cNvGrpSpPr/>
            <p:nvPr/>
          </p:nvGrpSpPr>
          <p:grpSpPr>
            <a:xfrm>
              <a:off x="-1081701" y="3318526"/>
              <a:ext cx="886124" cy="1037244"/>
              <a:chOff x="5013615" y="5426007"/>
              <a:chExt cx="1228725" cy="1438275"/>
            </a:xfrm>
          </p:grpSpPr>
          <p:sp>
            <p:nvSpPr>
              <p:cNvPr id="145" name="Freeform: Shape 144">
                <a:extLst>
                  <a:ext uri="{FF2B5EF4-FFF2-40B4-BE49-F238E27FC236}">
                    <a16:creationId xmlns:a16="http://schemas.microsoft.com/office/drawing/2014/main" id="{7AE9705C-3A5D-4504-A179-89974182627D}"/>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E6712358-9EF8-4151-939A-E5C292C0DA5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1034CCF-6C26-48C8-AE87-23127754EAE6}"/>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E9B4407-4C20-4E8D-A752-67F6F4130029}"/>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80728EF0-400E-4356-9317-1A9D87614005}"/>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A7CEC01-0B16-4B90-ACC1-71427F851E23}"/>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4D335AFA-D948-4C25-9A90-FA28F694697F}"/>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06C7E029-1574-484C-B01F-5F979044D07A}"/>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E93C6ED3-1302-436B-9460-FC4CB8955607}"/>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22EB4520-E9CC-438C-AE6D-FAA2A53EA101}"/>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9016F9A-38AD-4EF2-93D3-61450144254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6404DBB5-915A-40BA-91BC-AACD5C4A367F}"/>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34" name="Group 133">
              <a:extLst>
                <a:ext uri="{FF2B5EF4-FFF2-40B4-BE49-F238E27FC236}">
                  <a16:creationId xmlns:a16="http://schemas.microsoft.com/office/drawing/2014/main" id="{F9677B40-34FB-483A-935B-4A8539BBB0AA}"/>
                </a:ext>
              </a:extLst>
            </p:cNvPr>
            <p:cNvGrpSpPr/>
            <p:nvPr/>
          </p:nvGrpSpPr>
          <p:grpSpPr>
            <a:xfrm>
              <a:off x="-4688197" y="3530213"/>
              <a:ext cx="1485798" cy="630842"/>
              <a:chOff x="6442787" y="3626797"/>
              <a:chExt cx="1630629" cy="692334"/>
            </a:xfrm>
          </p:grpSpPr>
          <p:grpSp>
            <p:nvGrpSpPr>
              <p:cNvPr id="135" name="Group 134">
                <a:extLst>
                  <a:ext uri="{FF2B5EF4-FFF2-40B4-BE49-F238E27FC236}">
                    <a16:creationId xmlns:a16="http://schemas.microsoft.com/office/drawing/2014/main" id="{33960BF4-CC83-43E9-8DBC-598A4DDAE80B}"/>
                  </a:ext>
                </a:extLst>
              </p:cNvPr>
              <p:cNvGrpSpPr/>
              <p:nvPr/>
            </p:nvGrpSpPr>
            <p:grpSpPr>
              <a:xfrm>
                <a:off x="6540894" y="3626797"/>
                <a:ext cx="1532522" cy="352292"/>
                <a:chOff x="6462636" y="2142694"/>
                <a:chExt cx="1479232" cy="340042"/>
              </a:xfrm>
            </p:grpSpPr>
            <p:grpSp>
              <p:nvGrpSpPr>
                <p:cNvPr id="141" name="Graphic 1">
                  <a:extLst>
                    <a:ext uri="{FF2B5EF4-FFF2-40B4-BE49-F238E27FC236}">
                      <a16:creationId xmlns:a16="http://schemas.microsoft.com/office/drawing/2014/main" id="{2FB4F7C6-F0DA-4DC0-B7B8-2C0F4377C108}"/>
                    </a:ext>
                  </a:extLst>
                </p:cNvPr>
                <p:cNvGrpSpPr/>
                <p:nvPr/>
              </p:nvGrpSpPr>
              <p:grpSpPr>
                <a:xfrm>
                  <a:off x="6462636" y="2142694"/>
                  <a:ext cx="1479232" cy="340042"/>
                  <a:chOff x="7662862" y="3865788"/>
                  <a:chExt cx="1479232" cy="340042"/>
                </a:xfrm>
              </p:grpSpPr>
              <p:sp>
                <p:nvSpPr>
                  <p:cNvPr id="143" name="Freeform: Shape 142">
                    <a:extLst>
                      <a:ext uri="{FF2B5EF4-FFF2-40B4-BE49-F238E27FC236}">
                        <a16:creationId xmlns:a16="http://schemas.microsoft.com/office/drawing/2014/main" id="{1F0DFD6A-B7C7-487C-BD9F-4F278BFFEF0F}"/>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333D9F52-5A19-441F-950C-3BC3829AD039}"/>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42" name="Freeform: Shape 141">
                  <a:extLst>
                    <a:ext uri="{FF2B5EF4-FFF2-40B4-BE49-F238E27FC236}">
                      <a16:creationId xmlns:a16="http://schemas.microsoft.com/office/drawing/2014/main" id="{18F78F9D-473D-438B-A7F7-D00EC11E8D29}"/>
                    </a:ext>
                  </a:extLst>
                </p:cNvPr>
                <p:cNvSpPr/>
                <p:nvPr/>
              </p:nvSpPr>
              <p:spPr>
                <a:xfrm>
                  <a:off x="7117029" y="2222183"/>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136" name="Group 135">
                <a:extLst>
                  <a:ext uri="{FF2B5EF4-FFF2-40B4-BE49-F238E27FC236}">
                    <a16:creationId xmlns:a16="http://schemas.microsoft.com/office/drawing/2014/main" id="{34189747-EA6E-4ADE-9093-D4E25F0443A1}"/>
                  </a:ext>
                </a:extLst>
              </p:cNvPr>
              <p:cNvGrpSpPr/>
              <p:nvPr/>
            </p:nvGrpSpPr>
            <p:grpSpPr>
              <a:xfrm>
                <a:off x="6442787" y="3966839"/>
                <a:ext cx="1532522" cy="352292"/>
                <a:chOff x="6364529" y="2482736"/>
                <a:chExt cx="1479232" cy="340042"/>
              </a:xfrm>
            </p:grpSpPr>
            <p:grpSp>
              <p:nvGrpSpPr>
                <p:cNvPr id="137" name="Graphic 1">
                  <a:extLst>
                    <a:ext uri="{FF2B5EF4-FFF2-40B4-BE49-F238E27FC236}">
                      <a16:creationId xmlns:a16="http://schemas.microsoft.com/office/drawing/2014/main" id="{445E78FD-6735-421E-9262-610FB03D4288}"/>
                    </a:ext>
                  </a:extLst>
                </p:cNvPr>
                <p:cNvGrpSpPr/>
                <p:nvPr/>
              </p:nvGrpSpPr>
              <p:grpSpPr>
                <a:xfrm>
                  <a:off x="6364529" y="2482736"/>
                  <a:ext cx="1479232" cy="340042"/>
                  <a:chOff x="7564755" y="4205830"/>
                  <a:chExt cx="1479232" cy="340042"/>
                </a:xfrm>
              </p:grpSpPr>
              <p:sp>
                <p:nvSpPr>
                  <p:cNvPr id="139" name="Freeform: Shape 138">
                    <a:extLst>
                      <a:ext uri="{FF2B5EF4-FFF2-40B4-BE49-F238E27FC236}">
                        <a16:creationId xmlns:a16="http://schemas.microsoft.com/office/drawing/2014/main" id="{7F992464-6E23-4F9D-BBFF-C69C7E228F9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5C4982BB-D9D6-4BA5-9495-C153832293C6}"/>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38" name="Freeform: Shape 137">
                  <a:extLst>
                    <a:ext uri="{FF2B5EF4-FFF2-40B4-BE49-F238E27FC236}">
                      <a16:creationId xmlns:a16="http://schemas.microsoft.com/office/drawing/2014/main" id="{F3CD4868-56EF-48F9-8DF8-4D199332FF57}"/>
                    </a:ext>
                  </a:extLst>
                </p:cNvPr>
                <p:cNvSpPr/>
                <p:nvPr/>
              </p:nvSpPr>
              <p:spPr>
                <a:xfrm>
                  <a:off x="7032758" y="2562702"/>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grpSp>
    </p:spTree>
    <p:extLst>
      <p:ext uri="{BB962C8B-B14F-4D97-AF65-F5344CB8AC3E}">
        <p14:creationId xmlns:p14="http://schemas.microsoft.com/office/powerpoint/2010/main" val="3190355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sp>
        <p:nvSpPr>
          <p:cNvPr id="43" name="Rectangle 42">
            <a:extLst>
              <a:ext uri="{FF2B5EF4-FFF2-40B4-BE49-F238E27FC236}">
                <a16:creationId xmlns:a16="http://schemas.microsoft.com/office/drawing/2014/main" id="{4450BF79-D555-49F1-A916-37C7AD554533}"/>
              </a:ext>
            </a:extLst>
          </p:cNvPr>
          <p:cNvSpPr/>
          <p:nvPr/>
        </p:nvSpPr>
        <p:spPr>
          <a:xfrm>
            <a:off x="5298527" y="1646192"/>
            <a:ext cx="1714500" cy="4755600"/>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FFDAA500-AE12-402D-AD05-D893A7054C02}"/>
              </a:ext>
            </a:extLst>
          </p:cNvPr>
          <p:cNvSpPr/>
          <p:nvPr/>
        </p:nvSpPr>
        <p:spPr>
          <a:xfrm>
            <a:off x="5176536" y="1646261"/>
            <a:ext cx="1714500" cy="4755462"/>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Rectangle 44">
            <a:extLst>
              <a:ext uri="{FF2B5EF4-FFF2-40B4-BE49-F238E27FC236}">
                <a16:creationId xmlns:a16="http://schemas.microsoft.com/office/drawing/2014/main" id="{C6FE5E74-942E-4B34-BDCE-63DD55FE4155}"/>
              </a:ext>
            </a:extLst>
          </p:cNvPr>
          <p:cNvSpPr/>
          <p:nvPr/>
        </p:nvSpPr>
        <p:spPr>
          <a:xfrm rot="16200000" flipH="1">
            <a:off x="7791304" y="3150309"/>
            <a:ext cx="408444" cy="265824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Rectangle 45">
            <a:extLst>
              <a:ext uri="{FF2B5EF4-FFF2-40B4-BE49-F238E27FC236}">
                <a16:creationId xmlns:a16="http://schemas.microsoft.com/office/drawing/2014/main" id="{9282009D-B5E0-4D8F-BE24-46B7578D222A}"/>
              </a:ext>
            </a:extLst>
          </p:cNvPr>
          <p:cNvSpPr/>
          <p:nvPr/>
        </p:nvSpPr>
        <p:spPr>
          <a:xfrm rot="5400000">
            <a:off x="4231121" y="3389174"/>
            <a:ext cx="408444" cy="2180518"/>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Rectangle 46">
            <a:extLst>
              <a:ext uri="{FF2B5EF4-FFF2-40B4-BE49-F238E27FC236}">
                <a16:creationId xmlns:a16="http://schemas.microsoft.com/office/drawing/2014/main" id="{1654EAB2-AB4E-4785-9539-74E62AF3A93B}"/>
              </a:ext>
            </a:extLst>
          </p:cNvPr>
          <p:cNvSpPr/>
          <p:nvPr/>
        </p:nvSpPr>
        <p:spPr>
          <a:xfrm rot="16200000" flipH="1">
            <a:off x="7374251" y="4319875"/>
            <a:ext cx="408444" cy="1824141"/>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Rectangle 47">
            <a:extLst>
              <a:ext uri="{FF2B5EF4-FFF2-40B4-BE49-F238E27FC236}">
                <a16:creationId xmlns:a16="http://schemas.microsoft.com/office/drawing/2014/main" id="{0987D89A-F597-4617-858C-8440905CD865}"/>
              </a:ext>
            </a:extLst>
          </p:cNvPr>
          <p:cNvSpPr/>
          <p:nvPr/>
        </p:nvSpPr>
        <p:spPr>
          <a:xfrm rot="5400000">
            <a:off x="4876697" y="4595144"/>
            <a:ext cx="408444" cy="1273604"/>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Rectangle 48">
            <a:extLst>
              <a:ext uri="{FF2B5EF4-FFF2-40B4-BE49-F238E27FC236}">
                <a16:creationId xmlns:a16="http://schemas.microsoft.com/office/drawing/2014/main" id="{1700795C-464E-428F-B3E2-AE316F2E568F}"/>
              </a:ext>
            </a:extLst>
          </p:cNvPr>
          <p:cNvSpPr/>
          <p:nvPr/>
        </p:nvSpPr>
        <p:spPr>
          <a:xfrm rot="16200000" flipH="1">
            <a:off x="7984558" y="4462080"/>
            <a:ext cx="408444" cy="304475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0" name="Rectangle 49">
            <a:extLst>
              <a:ext uri="{FF2B5EF4-FFF2-40B4-BE49-F238E27FC236}">
                <a16:creationId xmlns:a16="http://schemas.microsoft.com/office/drawing/2014/main" id="{5B91930A-AB57-4303-B4CD-B1F5AE37D502}"/>
              </a:ext>
            </a:extLst>
          </p:cNvPr>
          <p:cNvSpPr/>
          <p:nvPr/>
        </p:nvSpPr>
        <p:spPr>
          <a:xfrm rot="5400000">
            <a:off x="3499591" y="3970550"/>
            <a:ext cx="408444" cy="4027817"/>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1" name="Rectangle 50">
            <a:extLst>
              <a:ext uri="{FF2B5EF4-FFF2-40B4-BE49-F238E27FC236}">
                <a16:creationId xmlns:a16="http://schemas.microsoft.com/office/drawing/2014/main" id="{ABADE8D9-BFF5-4906-B763-439039927BB4}"/>
              </a:ext>
            </a:extLst>
          </p:cNvPr>
          <p:cNvSpPr/>
          <p:nvPr/>
        </p:nvSpPr>
        <p:spPr>
          <a:xfrm rot="16200000" flipH="1">
            <a:off x="8735638" y="1511098"/>
            <a:ext cx="408444" cy="4431646"/>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Rectangle 51">
            <a:extLst>
              <a:ext uri="{FF2B5EF4-FFF2-40B4-BE49-F238E27FC236}">
                <a16:creationId xmlns:a16="http://schemas.microsoft.com/office/drawing/2014/main" id="{22397614-C907-48A9-8EE6-DA5A5947DC90}"/>
              </a:ext>
            </a:extLst>
          </p:cNvPr>
          <p:cNvSpPr/>
          <p:nvPr/>
        </p:nvSpPr>
        <p:spPr>
          <a:xfrm rot="5400000">
            <a:off x="3768738" y="1982159"/>
            <a:ext cx="408444" cy="3489522"/>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Rectangle 52">
            <a:extLst>
              <a:ext uri="{FF2B5EF4-FFF2-40B4-BE49-F238E27FC236}">
                <a16:creationId xmlns:a16="http://schemas.microsoft.com/office/drawing/2014/main" id="{EC6020F1-6FFB-49E2-BD42-0B3B4FF77015}"/>
              </a:ext>
            </a:extLst>
          </p:cNvPr>
          <p:cNvSpPr/>
          <p:nvPr/>
        </p:nvSpPr>
        <p:spPr>
          <a:xfrm rot="16200000" flipH="1">
            <a:off x="8272009" y="1301750"/>
            <a:ext cx="408444" cy="3345314"/>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Rectangle 53">
            <a:extLst>
              <a:ext uri="{FF2B5EF4-FFF2-40B4-BE49-F238E27FC236}">
                <a16:creationId xmlns:a16="http://schemas.microsoft.com/office/drawing/2014/main" id="{A4187AB4-FAD5-48B7-9320-543DA6567EAE}"/>
              </a:ext>
            </a:extLst>
          </p:cNvPr>
          <p:cNvSpPr/>
          <p:nvPr/>
        </p:nvSpPr>
        <p:spPr>
          <a:xfrm rot="5400000">
            <a:off x="3163888" y="795016"/>
            <a:ext cx="408444" cy="4358781"/>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5" name="Rectangle 54">
            <a:extLst>
              <a:ext uri="{FF2B5EF4-FFF2-40B4-BE49-F238E27FC236}">
                <a16:creationId xmlns:a16="http://schemas.microsoft.com/office/drawing/2014/main" id="{EE37DAFD-6603-4CC4-9A71-AF6121E60C93}"/>
              </a:ext>
            </a:extLst>
          </p:cNvPr>
          <p:cNvSpPr/>
          <p:nvPr/>
        </p:nvSpPr>
        <p:spPr>
          <a:xfrm>
            <a:off x="5238750" y="1421832"/>
            <a:ext cx="1714500" cy="5082901"/>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Rectangle 55">
            <a:extLst>
              <a:ext uri="{FF2B5EF4-FFF2-40B4-BE49-F238E27FC236}">
                <a16:creationId xmlns:a16="http://schemas.microsoft.com/office/drawing/2014/main" id="{F16BD064-1F00-4F68-B0AE-763FE03791BE}"/>
              </a:ext>
            </a:extLst>
          </p:cNvPr>
          <p:cNvSpPr/>
          <p:nvPr/>
        </p:nvSpPr>
        <p:spPr>
          <a:xfrm>
            <a:off x="1919737" y="1910410"/>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7" name="TextBox 56">
            <a:extLst>
              <a:ext uri="{FF2B5EF4-FFF2-40B4-BE49-F238E27FC236}">
                <a16:creationId xmlns:a16="http://schemas.microsoft.com/office/drawing/2014/main" id="{0460F383-DC42-4007-8109-86D19D2ECEA8}"/>
              </a:ext>
            </a:extLst>
          </p:cNvPr>
          <p:cNvSpPr txBox="1"/>
          <p:nvPr/>
        </p:nvSpPr>
        <p:spPr>
          <a:xfrm>
            <a:off x="2228199" y="1642880"/>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Product A</a:t>
            </a:r>
          </a:p>
        </p:txBody>
      </p:sp>
      <p:sp>
        <p:nvSpPr>
          <p:cNvPr id="58" name="Rectangle 57">
            <a:extLst>
              <a:ext uri="{FF2B5EF4-FFF2-40B4-BE49-F238E27FC236}">
                <a16:creationId xmlns:a16="http://schemas.microsoft.com/office/drawing/2014/main" id="{B0138DEE-D149-4B0F-A45F-6DB2893DFEF1}"/>
              </a:ext>
            </a:extLst>
          </p:cNvPr>
          <p:cNvSpPr/>
          <p:nvPr/>
        </p:nvSpPr>
        <p:spPr>
          <a:xfrm>
            <a:off x="7213096" y="1910410"/>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9" name="TextBox 58">
            <a:extLst>
              <a:ext uri="{FF2B5EF4-FFF2-40B4-BE49-F238E27FC236}">
                <a16:creationId xmlns:a16="http://schemas.microsoft.com/office/drawing/2014/main" id="{9B646BA1-BE99-44A2-B5E3-04F6A3954F75}"/>
              </a:ext>
            </a:extLst>
          </p:cNvPr>
          <p:cNvSpPr txBox="1"/>
          <p:nvPr/>
        </p:nvSpPr>
        <p:spPr>
          <a:xfrm>
            <a:off x="7238089" y="1651987"/>
            <a:ext cx="274621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Product B</a:t>
            </a:r>
          </a:p>
        </p:txBody>
      </p:sp>
      <p:sp>
        <p:nvSpPr>
          <p:cNvPr id="60" name="TextBox 59">
            <a:extLst>
              <a:ext uri="{FF2B5EF4-FFF2-40B4-BE49-F238E27FC236}">
                <a16:creationId xmlns:a16="http://schemas.microsoft.com/office/drawing/2014/main" id="{7F086EB1-FDE5-4B26-A414-4CBE66C70A6F}"/>
              </a:ext>
            </a:extLst>
          </p:cNvPr>
          <p:cNvSpPr txBox="1"/>
          <p:nvPr/>
        </p:nvSpPr>
        <p:spPr>
          <a:xfrm>
            <a:off x="1362635" y="2805130"/>
            <a:ext cx="705641"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61" name="TextBox 60">
            <a:extLst>
              <a:ext uri="{FF2B5EF4-FFF2-40B4-BE49-F238E27FC236}">
                <a16:creationId xmlns:a16="http://schemas.microsoft.com/office/drawing/2014/main" id="{514EE545-2F35-48FD-9044-12B5476CBCEF}"/>
              </a:ext>
            </a:extLst>
          </p:cNvPr>
          <p:cNvSpPr txBox="1"/>
          <p:nvPr/>
        </p:nvSpPr>
        <p:spPr>
          <a:xfrm>
            <a:off x="2503795" y="3557643"/>
            <a:ext cx="587019"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2" name="TextBox 61">
            <a:extLst>
              <a:ext uri="{FF2B5EF4-FFF2-40B4-BE49-F238E27FC236}">
                <a16:creationId xmlns:a16="http://schemas.microsoft.com/office/drawing/2014/main" id="{522BD223-6182-4C60-ADEF-96080D305F93}"/>
              </a:ext>
            </a:extLst>
          </p:cNvPr>
          <p:cNvSpPr txBox="1"/>
          <p:nvPr/>
        </p:nvSpPr>
        <p:spPr>
          <a:xfrm>
            <a:off x="3452508" y="4310155"/>
            <a:ext cx="587019" cy="338554"/>
          </a:xfrm>
          <a:prstGeom prst="rect">
            <a:avLst/>
          </a:prstGeom>
          <a:noFill/>
        </p:spPr>
        <p:txBody>
          <a:bodyPr wrap="none" rtlCol="0">
            <a:spAutoFit/>
          </a:bodyPr>
          <a:lstStyle/>
          <a:p>
            <a:pPr algn="ctr"/>
            <a:r>
              <a:rPr lang="en-US" sz="1600" b="1">
                <a:solidFill>
                  <a:schemeClr val="bg2"/>
                </a:solidFill>
                <a:latin typeface="+mj-lt"/>
              </a:rPr>
              <a:t>50</a:t>
            </a:r>
            <a:r>
              <a:rPr lang="en-US" sz="1600" b="1" dirty="0">
                <a:solidFill>
                  <a:schemeClr val="bg2"/>
                </a:solidFill>
                <a:latin typeface="+mj-lt"/>
              </a:rPr>
              <a:t>%</a:t>
            </a:r>
          </a:p>
        </p:txBody>
      </p:sp>
      <p:sp>
        <p:nvSpPr>
          <p:cNvPr id="63" name="TextBox 62">
            <a:extLst>
              <a:ext uri="{FF2B5EF4-FFF2-40B4-BE49-F238E27FC236}">
                <a16:creationId xmlns:a16="http://schemas.microsoft.com/office/drawing/2014/main" id="{DF170B14-4701-44C4-A537-DFDAFB62C1FD}"/>
              </a:ext>
            </a:extLst>
          </p:cNvPr>
          <p:cNvSpPr txBox="1"/>
          <p:nvPr/>
        </p:nvSpPr>
        <p:spPr>
          <a:xfrm>
            <a:off x="4514436" y="5062668"/>
            <a:ext cx="587019" cy="338554"/>
          </a:xfrm>
          <a:prstGeom prst="rect">
            <a:avLst/>
          </a:prstGeom>
          <a:noFill/>
        </p:spPr>
        <p:txBody>
          <a:bodyPr wrap="none" rtlCol="0">
            <a:spAutoFit/>
          </a:bodyPr>
          <a:lstStyle/>
          <a:p>
            <a:pPr algn="ctr"/>
            <a:r>
              <a:rPr lang="en-US" sz="1600" b="1">
                <a:solidFill>
                  <a:schemeClr val="bg2"/>
                </a:solidFill>
                <a:latin typeface="+mj-lt"/>
              </a:rPr>
              <a:t>20</a:t>
            </a:r>
            <a:r>
              <a:rPr lang="en-US" sz="1600" b="1" dirty="0">
                <a:solidFill>
                  <a:schemeClr val="bg2"/>
                </a:solidFill>
                <a:latin typeface="+mj-lt"/>
              </a:rPr>
              <a:t>%</a:t>
            </a:r>
          </a:p>
        </p:txBody>
      </p:sp>
      <p:sp>
        <p:nvSpPr>
          <p:cNvPr id="67" name="TextBox 66">
            <a:extLst>
              <a:ext uri="{FF2B5EF4-FFF2-40B4-BE49-F238E27FC236}">
                <a16:creationId xmlns:a16="http://schemas.microsoft.com/office/drawing/2014/main" id="{B7E139C9-991A-4E1C-876A-8115596E12E6}"/>
              </a:ext>
            </a:extLst>
          </p:cNvPr>
          <p:cNvSpPr txBox="1"/>
          <p:nvPr/>
        </p:nvSpPr>
        <p:spPr>
          <a:xfrm>
            <a:off x="1833189" y="5815181"/>
            <a:ext cx="587020" cy="338554"/>
          </a:xfrm>
          <a:prstGeom prst="rect">
            <a:avLst/>
          </a:prstGeom>
          <a:noFill/>
        </p:spPr>
        <p:txBody>
          <a:bodyPr wrap="none" rtlCol="0">
            <a:spAutoFit/>
          </a:bodyPr>
          <a:lstStyle/>
          <a:p>
            <a:pPr algn="ctr"/>
            <a:r>
              <a:rPr lang="en-US" sz="1600" b="1">
                <a:solidFill>
                  <a:schemeClr val="bg2"/>
                </a:solidFill>
                <a:latin typeface="+mj-lt"/>
              </a:rPr>
              <a:t>90</a:t>
            </a:r>
            <a:r>
              <a:rPr lang="en-US" sz="1600" b="1" dirty="0">
                <a:solidFill>
                  <a:schemeClr val="bg2"/>
                </a:solidFill>
                <a:latin typeface="+mj-lt"/>
              </a:rPr>
              <a:t>%</a:t>
            </a:r>
          </a:p>
        </p:txBody>
      </p:sp>
      <p:sp>
        <p:nvSpPr>
          <p:cNvPr id="68" name="TextBox 67">
            <a:extLst>
              <a:ext uri="{FF2B5EF4-FFF2-40B4-BE49-F238E27FC236}">
                <a16:creationId xmlns:a16="http://schemas.microsoft.com/office/drawing/2014/main" id="{452541B5-356B-4B60-9C1C-CA7031FFF0C9}"/>
              </a:ext>
            </a:extLst>
          </p:cNvPr>
          <p:cNvSpPr txBox="1"/>
          <p:nvPr/>
        </p:nvSpPr>
        <p:spPr>
          <a:xfrm>
            <a:off x="9535318" y="2805130"/>
            <a:ext cx="587020"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9" name="TextBox 68">
            <a:extLst>
              <a:ext uri="{FF2B5EF4-FFF2-40B4-BE49-F238E27FC236}">
                <a16:creationId xmlns:a16="http://schemas.microsoft.com/office/drawing/2014/main" id="{799F9FBA-0B1D-430F-B308-AA528F444276}"/>
              </a:ext>
            </a:extLst>
          </p:cNvPr>
          <p:cNvSpPr txBox="1"/>
          <p:nvPr/>
        </p:nvSpPr>
        <p:spPr>
          <a:xfrm>
            <a:off x="10377668" y="3557643"/>
            <a:ext cx="705642"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70" name="TextBox 69">
            <a:extLst>
              <a:ext uri="{FF2B5EF4-FFF2-40B4-BE49-F238E27FC236}">
                <a16:creationId xmlns:a16="http://schemas.microsoft.com/office/drawing/2014/main" id="{E2272D31-B4C4-4450-A88A-402B18D82078}"/>
              </a:ext>
            </a:extLst>
          </p:cNvPr>
          <p:cNvSpPr txBox="1"/>
          <p:nvPr/>
        </p:nvSpPr>
        <p:spPr>
          <a:xfrm>
            <a:off x="8681998" y="4310155"/>
            <a:ext cx="587020" cy="338554"/>
          </a:xfrm>
          <a:prstGeom prst="rect">
            <a:avLst/>
          </a:prstGeom>
          <a:noFill/>
        </p:spPr>
        <p:txBody>
          <a:bodyPr wrap="none" rtlCol="0">
            <a:spAutoFit/>
          </a:bodyPr>
          <a:lstStyle/>
          <a:p>
            <a:pPr algn="ctr"/>
            <a:r>
              <a:rPr lang="en-US" sz="1600" b="1">
                <a:solidFill>
                  <a:schemeClr val="bg2"/>
                </a:solidFill>
                <a:latin typeface="+mj-lt"/>
              </a:rPr>
              <a:t>60</a:t>
            </a:r>
            <a:r>
              <a:rPr lang="en-US" sz="1600" b="1" dirty="0">
                <a:solidFill>
                  <a:schemeClr val="bg2"/>
                </a:solidFill>
                <a:latin typeface="+mj-lt"/>
              </a:rPr>
              <a:t>%</a:t>
            </a:r>
          </a:p>
        </p:txBody>
      </p:sp>
      <p:sp>
        <p:nvSpPr>
          <p:cNvPr id="71" name="TextBox 70">
            <a:extLst>
              <a:ext uri="{FF2B5EF4-FFF2-40B4-BE49-F238E27FC236}">
                <a16:creationId xmlns:a16="http://schemas.microsoft.com/office/drawing/2014/main" id="{4F231C36-8F83-4A37-B704-539862EE5ACF}"/>
              </a:ext>
            </a:extLst>
          </p:cNvPr>
          <p:cNvSpPr txBox="1"/>
          <p:nvPr/>
        </p:nvSpPr>
        <p:spPr>
          <a:xfrm>
            <a:off x="7832724" y="5062668"/>
            <a:ext cx="587019" cy="338554"/>
          </a:xfrm>
          <a:prstGeom prst="rect">
            <a:avLst/>
          </a:prstGeom>
          <a:noFill/>
        </p:spPr>
        <p:txBody>
          <a:bodyPr wrap="none" rtlCol="0">
            <a:spAutoFit/>
          </a:bodyPr>
          <a:lstStyle/>
          <a:p>
            <a:pPr algn="ctr"/>
            <a:r>
              <a:rPr lang="en-US" sz="1600" b="1">
                <a:solidFill>
                  <a:schemeClr val="bg2"/>
                </a:solidFill>
                <a:latin typeface="+mj-lt"/>
              </a:rPr>
              <a:t>40</a:t>
            </a:r>
            <a:r>
              <a:rPr lang="en-US" sz="1600" b="1" dirty="0">
                <a:solidFill>
                  <a:schemeClr val="bg2"/>
                </a:solidFill>
                <a:latin typeface="+mj-lt"/>
              </a:rPr>
              <a:t>%</a:t>
            </a:r>
          </a:p>
        </p:txBody>
      </p:sp>
      <p:sp>
        <p:nvSpPr>
          <p:cNvPr id="72" name="TextBox 71">
            <a:extLst>
              <a:ext uri="{FF2B5EF4-FFF2-40B4-BE49-F238E27FC236}">
                <a16:creationId xmlns:a16="http://schemas.microsoft.com/office/drawing/2014/main" id="{B1E1BBC6-A3D2-4220-8E5F-67F55DA8EEE2}"/>
              </a:ext>
            </a:extLst>
          </p:cNvPr>
          <p:cNvSpPr txBox="1"/>
          <p:nvPr/>
        </p:nvSpPr>
        <p:spPr>
          <a:xfrm>
            <a:off x="9031140" y="5815181"/>
            <a:ext cx="587020" cy="338554"/>
          </a:xfrm>
          <a:prstGeom prst="rect">
            <a:avLst/>
          </a:prstGeom>
          <a:noFill/>
        </p:spPr>
        <p:txBody>
          <a:bodyPr wrap="none" rtlCol="0">
            <a:spAutoFit/>
          </a:bodyPr>
          <a:lstStyle/>
          <a:p>
            <a:pPr algn="ctr"/>
            <a:r>
              <a:rPr lang="en-US" sz="1600" b="1">
                <a:solidFill>
                  <a:schemeClr val="bg2"/>
                </a:solidFill>
                <a:latin typeface="+mj-lt"/>
              </a:rPr>
              <a:t>70</a:t>
            </a:r>
            <a:r>
              <a:rPr lang="en-US" sz="1600" b="1" dirty="0">
                <a:solidFill>
                  <a:schemeClr val="bg2"/>
                </a:solidFill>
                <a:latin typeface="+mj-lt"/>
              </a:rPr>
              <a:t>%</a:t>
            </a:r>
          </a:p>
        </p:txBody>
      </p:sp>
      <p:sp>
        <p:nvSpPr>
          <p:cNvPr id="73" name="TextBox 72">
            <a:extLst>
              <a:ext uri="{FF2B5EF4-FFF2-40B4-BE49-F238E27FC236}">
                <a16:creationId xmlns:a16="http://schemas.microsoft.com/office/drawing/2014/main" id="{2E135981-0F5E-481D-A7BF-602970810497}"/>
              </a:ext>
            </a:extLst>
          </p:cNvPr>
          <p:cNvSpPr txBox="1"/>
          <p:nvPr/>
        </p:nvSpPr>
        <p:spPr>
          <a:xfrm>
            <a:off x="5359400" y="2767920"/>
            <a:ext cx="1473200"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Description</a:t>
            </a:r>
          </a:p>
        </p:txBody>
      </p:sp>
      <p:sp>
        <p:nvSpPr>
          <p:cNvPr id="74" name="TextBox 73">
            <a:extLst>
              <a:ext uri="{FF2B5EF4-FFF2-40B4-BE49-F238E27FC236}">
                <a16:creationId xmlns:a16="http://schemas.microsoft.com/office/drawing/2014/main" id="{5D2DA4DB-A22A-4756-A7E4-91304DCED113}"/>
              </a:ext>
            </a:extLst>
          </p:cNvPr>
          <p:cNvSpPr txBox="1"/>
          <p:nvPr/>
        </p:nvSpPr>
        <p:spPr>
          <a:xfrm>
            <a:off x="5359400" y="3555320"/>
            <a:ext cx="1473200" cy="338554"/>
          </a:xfrm>
          <a:prstGeom prst="rect">
            <a:avLst/>
          </a:prstGeom>
          <a:noFill/>
        </p:spPr>
        <p:txBody>
          <a:bodyPr wrap="square">
            <a:spAutoFit/>
          </a:bodyPr>
          <a:lstStyle/>
          <a:p>
            <a:pPr algn="ctr">
              <a:defRPr/>
            </a:pPr>
            <a:r>
              <a:rPr lang="en-US" sz="1600" b="1">
                <a:latin typeface="+mj-lt"/>
              </a:rPr>
              <a:t>Description</a:t>
            </a:r>
          </a:p>
        </p:txBody>
      </p:sp>
      <p:sp>
        <p:nvSpPr>
          <p:cNvPr id="75" name="TextBox 74">
            <a:extLst>
              <a:ext uri="{FF2B5EF4-FFF2-40B4-BE49-F238E27FC236}">
                <a16:creationId xmlns:a16="http://schemas.microsoft.com/office/drawing/2014/main" id="{4FD3C37D-25D4-4AB1-887F-C866FADFC261}"/>
              </a:ext>
            </a:extLst>
          </p:cNvPr>
          <p:cNvSpPr txBox="1"/>
          <p:nvPr/>
        </p:nvSpPr>
        <p:spPr>
          <a:xfrm>
            <a:off x="5359400" y="4269202"/>
            <a:ext cx="1473200" cy="338554"/>
          </a:xfrm>
          <a:prstGeom prst="rect">
            <a:avLst/>
          </a:prstGeom>
          <a:noFill/>
        </p:spPr>
        <p:txBody>
          <a:bodyPr wrap="square">
            <a:spAutoFit/>
          </a:bodyPr>
          <a:lstStyle/>
          <a:p>
            <a:pPr algn="ctr">
              <a:defRPr/>
            </a:pPr>
            <a:r>
              <a:rPr lang="en-US" sz="1600" b="1">
                <a:latin typeface="+mj-lt"/>
              </a:rPr>
              <a:t>Description</a:t>
            </a:r>
          </a:p>
        </p:txBody>
      </p:sp>
      <p:sp>
        <p:nvSpPr>
          <p:cNvPr id="76" name="TextBox 75">
            <a:extLst>
              <a:ext uri="{FF2B5EF4-FFF2-40B4-BE49-F238E27FC236}">
                <a16:creationId xmlns:a16="http://schemas.microsoft.com/office/drawing/2014/main" id="{9494761D-3A02-4B95-B443-F14527CBCFA7}"/>
              </a:ext>
            </a:extLst>
          </p:cNvPr>
          <p:cNvSpPr txBox="1"/>
          <p:nvPr/>
        </p:nvSpPr>
        <p:spPr>
          <a:xfrm>
            <a:off x="5359400" y="5056602"/>
            <a:ext cx="1473200" cy="338554"/>
          </a:xfrm>
          <a:prstGeom prst="rect">
            <a:avLst/>
          </a:prstGeom>
          <a:noFill/>
        </p:spPr>
        <p:txBody>
          <a:bodyPr wrap="square">
            <a:spAutoFit/>
          </a:bodyPr>
          <a:lstStyle/>
          <a:p>
            <a:pPr algn="ctr">
              <a:defRPr/>
            </a:pPr>
            <a:r>
              <a:rPr lang="en-US" sz="1600" b="1">
                <a:latin typeface="+mj-lt"/>
              </a:rPr>
              <a:t>Description</a:t>
            </a:r>
          </a:p>
        </p:txBody>
      </p:sp>
      <p:sp>
        <p:nvSpPr>
          <p:cNvPr id="77" name="TextBox 76">
            <a:extLst>
              <a:ext uri="{FF2B5EF4-FFF2-40B4-BE49-F238E27FC236}">
                <a16:creationId xmlns:a16="http://schemas.microsoft.com/office/drawing/2014/main" id="{BF442A88-D066-45F6-8759-CDE4D73BE392}"/>
              </a:ext>
            </a:extLst>
          </p:cNvPr>
          <p:cNvSpPr txBox="1"/>
          <p:nvPr/>
        </p:nvSpPr>
        <p:spPr>
          <a:xfrm>
            <a:off x="5359400" y="5805902"/>
            <a:ext cx="1473200" cy="338554"/>
          </a:xfrm>
          <a:prstGeom prst="rect">
            <a:avLst/>
          </a:prstGeom>
          <a:noFill/>
        </p:spPr>
        <p:txBody>
          <a:bodyPr wrap="square">
            <a:spAutoFit/>
          </a:bodyPr>
          <a:lstStyle/>
          <a:p>
            <a:pPr algn="ctr">
              <a:defRPr/>
            </a:pPr>
            <a:r>
              <a:rPr lang="en-US" sz="1600" b="1">
                <a:latin typeface="+mj-lt"/>
              </a:rPr>
              <a:t>Description</a:t>
            </a:r>
          </a:p>
        </p:txBody>
      </p:sp>
      <p:sp>
        <p:nvSpPr>
          <p:cNvPr id="78" name="Oval 77">
            <a:extLst>
              <a:ext uri="{FF2B5EF4-FFF2-40B4-BE49-F238E27FC236}">
                <a16:creationId xmlns:a16="http://schemas.microsoft.com/office/drawing/2014/main" id="{B13B332E-8DB4-414F-A862-B716ADFCECDF}"/>
              </a:ext>
            </a:extLst>
          </p:cNvPr>
          <p:cNvSpPr/>
          <p:nvPr/>
        </p:nvSpPr>
        <p:spPr>
          <a:xfrm>
            <a:off x="5623721" y="176243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019CB8BB-BC70-4E27-9BC5-AAAA98E18AC5}"/>
              </a:ext>
            </a:extLst>
          </p:cNvPr>
          <p:cNvSpPr/>
          <p:nvPr/>
        </p:nvSpPr>
        <p:spPr>
          <a:xfrm>
            <a:off x="5662875" y="174032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TextBox 79">
            <a:extLst>
              <a:ext uri="{FF2B5EF4-FFF2-40B4-BE49-F238E27FC236}">
                <a16:creationId xmlns:a16="http://schemas.microsoft.com/office/drawing/2014/main" id="{44C4B5A8-726D-4882-8312-B6EB2C093A93}"/>
              </a:ext>
            </a:extLst>
          </p:cNvPr>
          <p:cNvSpPr txBox="1"/>
          <p:nvPr/>
        </p:nvSpPr>
        <p:spPr>
          <a:xfrm>
            <a:off x="5655455" y="197226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Tree>
    <p:extLst>
      <p:ext uri="{BB962C8B-B14F-4D97-AF65-F5344CB8AC3E}">
        <p14:creationId xmlns:p14="http://schemas.microsoft.com/office/powerpoint/2010/main" val="154348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fade">
                                      <p:cBhvr>
                                        <p:cTn id="14" dur="500"/>
                                        <p:tgtEl>
                                          <p:spTgt spid="4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8"/>
                                        </p:tgtEl>
                                        <p:attrNameLst>
                                          <p:attrName>style.visibility</p:attrName>
                                        </p:attrNameLst>
                                      </p:cBhvr>
                                      <p:to>
                                        <p:strVal val="visible"/>
                                      </p:to>
                                    </p:set>
                                    <p:animEffect transition="in" filter="fade">
                                      <p:cBhvr>
                                        <p:cTn id="20" dur="500"/>
                                        <p:tgtEl>
                                          <p:spTgt spid="7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9"/>
                                        </p:tgtEl>
                                        <p:attrNameLst>
                                          <p:attrName>style.visibility</p:attrName>
                                        </p:attrNameLst>
                                      </p:cBhvr>
                                      <p:to>
                                        <p:strVal val="visible"/>
                                      </p:to>
                                    </p:set>
                                    <p:animEffect transition="in" filter="fade">
                                      <p:cBhvr>
                                        <p:cTn id="23" dur="500"/>
                                        <p:tgtEl>
                                          <p:spTgt spid="7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0"/>
                                        </p:tgtEl>
                                        <p:attrNameLst>
                                          <p:attrName>style.visibility</p:attrName>
                                        </p:attrNameLst>
                                      </p:cBhvr>
                                      <p:to>
                                        <p:strVal val="visible"/>
                                      </p:to>
                                    </p:set>
                                    <p:animEffect transition="in" filter="fade">
                                      <p:cBhvr>
                                        <p:cTn id="26" dur="500"/>
                                        <p:tgtEl>
                                          <p:spTgt spid="80"/>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57"/>
                                        </p:tgtEl>
                                        <p:attrNameLst>
                                          <p:attrName>style.visibility</p:attrName>
                                        </p:attrNameLst>
                                      </p:cBhvr>
                                      <p:to>
                                        <p:strVal val="visible"/>
                                      </p:to>
                                    </p:set>
                                    <p:animEffect transition="in" filter="fade">
                                      <p:cBhvr>
                                        <p:cTn id="30" dur="500"/>
                                        <p:tgtEl>
                                          <p:spTgt spid="5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fade">
                                      <p:cBhvr>
                                        <p:cTn id="33" dur="500"/>
                                        <p:tgtEl>
                                          <p:spTgt spid="5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8"/>
                                        </p:tgtEl>
                                        <p:attrNameLst>
                                          <p:attrName>style.visibility</p:attrName>
                                        </p:attrNameLst>
                                      </p:cBhvr>
                                      <p:to>
                                        <p:strVal val="visible"/>
                                      </p:to>
                                    </p:set>
                                    <p:animEffect transition="in" filter="fade">
                                      <p:cBhvr>
                                        <p:cTn id="36" dur="500"/>
                                        <p:tgtEl>
                                          <p:spTgt spid="5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fade">
                                      <p:cBhvr>
                                        <p:cTn id="39" dur="500"/>
                                        <p:tgtEl>
                                          <p:spTgt spid="5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fade">
                                      <p:cBhvr>
                                        <p:cTn id="43" dur="500"/>
                                        <p:tgtEl>
                                          <p:spTgt spid="73"/>
                                        </p:tgtEl>
                                      </p:cBhvr>
                                    </p:animEffect>
                                  </p:childTnLst>
                                </p:cTn>
                              </p:par>
                            </p:childTnLst>
                          </p:cTn>
                        </p:par>
                        <p:par>
                          <p:cTn id="44" fill="hold">
                            <p:stCondLst>
                              <p:cond delay="2000"/>
                            </p:stCondLst>
                            <p:childTnLst>
                              <p:par>
                                <p:cTn id="45" presetID="22" presetClass="entr" presetSubtype="2"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right)">
                                      <p:cBhvr>
                                        <p:cTn id="47" dur="500"/>
                                        <p:tgtEl>
                                          <p:spTgt spid="5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left)">
                                      <p:cBhvr>
                                        <p:cTn id="50" dur="500"/>
                                        <p:tgtEl>
                                          <p:spTgt spid="53"/>
                                        </p:tgtEl>
                                      </p:cBhvr>
                                    </p:animEffect>
                                  </p:childTnLst>
                                </p:cTn>
                              </p:par>
                            </p:childTnLst>
                          </p:cTn>
                        </p:par>
                        <p:par>
                          <p:cTn id="51" fill="hold">
                            <p:stCondLst>
                              <p:cond delay="2500"/>
                            </p:stCondLst>
                            <p:childTnLst>
                              <p:par>
                                <p:cTn id="52" presetID="10" presetClass="entr" presetSubtype="0" fill="hold" grpId="0" nodeType="afterEffect">
                                  <p:stCondLst>
                                    <p:cond delay="0"/>
                                  </p:stCondLst>
                                  <p:childTnLst>
                                    <p:set>
                                      <p:cBhvr>
                                        <p:cTn id="53" dur="1" fill="hold">
                                          <p:stCondLst>
                                            <p:cond delay="0"/>
                                          </p:stCondLst>
                                        </p:cTn>
                                        <p:tgtEl>
                                          <p:spTgt spid="68"/>
                                        </p:tgtEl>
                                        <p:attrNameLst>
                                          <p:attrName>style.visibility</p:attrName>
                                        </p:attrNameLst>
                                      </p:cBhvr>
                                      <p:to>
                                        <p:strVal val="visible"/>
                                      </p:to>
                                    </p:set>
                                    <p:animEffect transition="in" filter="fade">
                                      <p:cBhvr>
                                        <p:cTn id="54" dur="500"/>
                                        <p:tgtEl>
                                          <p:spTgt spid="6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fade">
                                      <p:cBhvr>
                                        <p:cTn id="57" dur="500"/>
                                        <p:tgtEl>
                                          <p:spTgt spid="60"/>
                                        </p:tgtEl>
                                      </p:cBhvr>
                                    </p:animEffect>
                                  </p:childTnLst>
                                </p:cTn>
                              </p:par>
                            </p:childTnLst>
                          </p:cTn>
                        </p:par>
                        <p:par>
                          <p:cTn id="58" fill="hold">
                            <p:stCondLst>
                              <p:cond delay="3000"/>
                            </p:stCondLst>
                            <p:childTnLst>
                              <p:par>
                                <p:cTn id="59" presetID="10" presetClass="entr" presetSubtype="0" fill="hold" grpId="0" nodeType="afterEffect">
                                  <p:stCondLst>
                                    <p:cond delay="0"/>
                                  </p:stCondLst>
                                  <p:childTnLst>
                                    <p:set>
                                      <p:cBhvr>
                                        <p:cTn id="60" dur="1" fill="hold">
                                          <p:stCondLst>
                                            <p:cond delay="0"/>
                                          </p:stCondLst>
                                        </p:cTn>
                                        <p:tgtEl>
                                          <p:spTgt spid="74"/>
                                        </p:tgtEl>
                                        <p:attrNameLst>
                                          <p:attrName>style.visibility</p:attrName>
                                        </p:attrNameLst>
                                      </p:cBhvr>
                                      <p:to>
                                        <p:strVal val="visible"/>
                                      </p:to>
                                    </p:set>
                                    <p:animEffect transition="in" filter="fade">
                                      <p:cBhvr>
                                        <p:cTn id="61" dur="500"/>
                                        <p:tgtEl>
                                          <p:spTgt spid="74"/>
                                        </p:tgtEl>
                                      </p:cBhvr>
                                    </p:animEffect>
                                  </p:childTnLst>
                                </p:cTn>
                              </p:par>
                            </p:childTnLst>
                          </p:cTn>
                        </p:par>
                        <p:par>
                          <p:cTn id="62" fill="hold">
                            <p:stCondLst>
                              <p:cond delay="3500"/>
                            </p:stCondLst>
                            <p:childTnLst>
                              <p:par>
                                <p:cTn id="63" presetID="22" presetClass="entr" presetSubtype="2" fill="hold" grpId="0" nodeType="afterEffect">
                                  <p:stCondLst>
                                    <p:cond delay="0"/>
                                  </p:stCondLst>
                                  <p:childTnLst>
                                    <p:set>
                                      <p:cBhvr>
                                        <p:cTn id="64" dur="1" fill="hold">
                                          <p:stCondLst>
                                            <p:cond delay="0"/>
                                          </p:stCondLst>
                                        </p:cTn>
                                        <p:tgtEl>
                                          <p:spTgt spid="52"/>
                                        </p:tgtEl>
                                        <p:attrNameLst>
                                          <p:attrName>style.visibility</p:attrName>
                                        </p:attrNameLst>
                                      </p:cBhvr>
                                      <p:to>
                                        <p:strVal val="visible"/>
                                      </p:to>
                                    </p:set>
                                    <p:animEffect transition="in" filter="wipe(right)">
                                      <p:cBhvr>
                                        <p:cTn id="65" dur="500"/>
                                        <p:tgtEl>
                                          <p:spTgt spid="52"/>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wipe(left)">
                                      <p:cBhvr>
                                        <p:cTn id="68" dur="500"/>
                                        <p:tgtEl>
                                          <p:spTgt spid="51"/>
                                        </p:tgtEl>
                                      </p:cBhvr>
                                    </p:animEffect>
                                  </p:childTnLst>
                                </p:cTn>
                              </p:par>
                            </p:childTnLst>
                          </p:cTn>
                        </p:par>
                        <p:par>
                          <p:cTn id="69" fill="hold">
                            <p:stCondLst>
                              <p:cond delay="4000"/>
                            </p:stCondLst>
                            <p:childTnLst>
                              <p:par>
                                <p:cTn id="70" presetID="10"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fade">
                                      <p:cBhvr>
                                        <p:cTn id="75" dur="500"/>
                                        <p:tgtEl>
                                          <p:spTgt spid="69"/>
                                        </p:tgtEl>
                                      </p:cBhvr>
                                    </p:animEffect>
                                  </p:childTnLst>
                                </p:cTn>
                              </p:par>
                            </p:childTnLst>
                          </p:cTn>
                        </p:par>
                        <p:par>
                          <p:cTn id="76" fill="hold">
                            <p:stCondLst>
                              <p:cond delay="4500"/>
                            </p:stCondLst>
                            <p:childTnLst>
                              <p:par>
                                <p:cTn id="77" presetID="10" presetClass="entr" presetSubtype="0" fill="hold" grpId="0" nodeType="afterEffect">
                                  <p:stCondLst>
                                    <p:cond delay="0"/>
                                  </p:stCondLst>
                                  <p:childTnLst>
                                    <p:set>
                                      <p:cBhvr>
                                        <p:cTn id="78" dur="1" fill="hold">
                                          <p:stCondLst>
                                            <p:cond delay="0"/>
                                          </p:stCondLst>
                                        </p:cTn>
                                        <p:tgtEl>
                                          <p:spTgt spid="75"/>
                                        </p:tgtEl>
                                        <p:attrNameLst>
                                          <p:attrName>style.visibility</p:attrName>
                                        </p:attrNameLst>
                                      </p:cBhvr>
                                      <p:to>
                                        <p:strVal val="visible"/>
                                      </p:to>
                                    </p:set>
                                    <p:animEffect transition="in" filter="fade">
                                      <p:cBhvr>
                                        <p:cTn id="79" dur="500"/>
                                        <p:tgtEl>
                                          <p:spTgt spid="75"/>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wipe(left)">
                                      <p:cBhvr>
                                        <p:cTn id="83" dur="500"/>
                                        <p:tgtEl>
                                          <p:spTgt spid="45"/>
                                        </p:tgtEl>
                                      </p:cBhvr>
                                    </p:animEffect>
                                  </p:childTnLst>
                                </p:cTn>
                              </p:par>
                              <p:par>
                                <p:cTn id="84" presetID="22" presetClass="entr" presetSubtype="2" fill="hold" grpId="0" nodeType="withEffect">
                                  <p:stCondLst>
                                    <p:cond delay="0"/>
                                  </p:stCondLst>
                                  <p:childTnLst>
                                    <p:set>
                                      <p:cBhvr>
                                        <p:cTn id="85" dur="1" fill="hold">
                                          <p:stCondLst>
                                            <p:cond delay="0"/>
                                          </p:stCondLst>
                                        </p:cTn>
                                        <p:tgtEl>
                                          <p:spTgt spid="46"/>
                                        </p:tgtEl>
                                        <p:attrNameLst>
                                          <p:attrName>style.visibility</p:attrName>
                                        </p:attrNameLst>
                                      </p:cBhvr>
                                      <p:to>
                                        <p:strVal val="visible"/>
                                      </p:to>
                                    </p:set>
                                    <p:animEffect transition="in" filter="wipe(right)">
                                      <p:cBhvr>
                                        <p:cTn id="86" dur="500"/>
                                        <p:tgtEl>
                                          <p:spTgt spid="46"/>
                                        </p:tgtEl>
                                      </p:cBhvr>
                                    </p:animEffect>
                                  </p:childTnLst>
                                </p:cTn>
                              </p:par>
                            </p:childTnLst>
                          </p:cTn>
                        </p:par>
                        <p:par>
                          <p:cTn id="87" fill="hold">
                            <p:stCondLst>
                              <p:cond delay="5500"/>
                            </p:stCondLst>
                            <p:childTnLst>
                              <p:par>
                                <p:cTn id="88" presetID="10" presetClass="entr" presetSubtype="0" fill="hold" grpId="0" nodeType="afterEffect">
                                  <p:stCondLst>
                                    <p:cond delay="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500"/>
                                        <p:tgtEl>
                                          <p:spTgt spid="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70"/>
                                        </p:tgtEl>
                                        <p:attrNameLst>
                                          <p:attrName>style.visibility</p:attrName>
                                        </p:attrNameLst>
                                      </p:cBhvr>
                                      <p:to>
                                        <p:strVal val="visible"/>
                                      </p:to>
                                    </p:set>
                                    <p:animEffect transition="in" filter="fade">
                                      <p:cBhvr>
                                        <p:cTn id="93" dur="500"/>
                                        <p:tgtEl>
                                          <p:spTgt spid="70"/>
                                        </p:tgtEl>
                                      </p:cBhvr>
                                    </p:animEffect>
                                  </p:childTnLst>
                                </p:cTn>
                              </p:par>
                            </p:childTnLst>
                          </p:cTn>
                        </p:par>
                        <p:par>
                          <p:cTn id="94" fill="hold">
                            <p:stCondLst>
                              <p:cond delay="6000"/>
                            </p:stCondLst>
                            <p:childTnLst>
                              <p:par>
                                <p:cTn id="95" presetID="10" presetClass="entr" presetSubtype="0" fill="hold" grpId="0" nodeType="afterEffect">
                                  <p:stCondLst>
                                    <p:cond delay="0"/>
                                  </p:stCondLst>
                                  <p:childTnLst>
                                    <p:set>
                                      <p:cBhvr>
                                        <p:cTn id="96" dur="1" fill="hold">
                                          <p:stCondLst>
                                            <p:cond delay="0"/>
                                          </p:stCondLst>
                                        </p:cTn>
                                        <p:tgtEl>
                                          <p:spTgt spid="76"/>
                                        </p:tgtEl>
                                        <p:attrNameLst>
                                          <p:attrName>style.visibility</p:attrName>
                                        </p:attrNameLst>
                                      </p:cBhvr>
                                      <p:to>
                                        <p:strVal val="visible"/>
                                      </p:to>
                                    </p:set>
                                    <p:animEffect transition="in" filter="fade">
                                      <p:cBhvr>
                                        <p:cTn id="97" dur="500"/>
                                        <p:tgtEl>
                                          <p:spTgt spid="76"/>
                                        </p:tgtEl>
                                      </p:cBhvr>
                                    </p:animEffect>
                                  </p:childTnLst>
                                </p:cTn>
                              </p:par>
                            </p:childTnLst>
                          </p:cTn>
                        </p:par>
                        <p:par>
                          <p:cTn id="98" fill="hold">
                            <p:stCondLst>
                              <p:cond delay="6500"/>
                            </p:stCondLst>
                            <p:childTnLst>
                              <p:par>
                                <p:cTn id="99" presetID="22" presetClass="entr" presetSubtype="8" fill="hold" grpId="0" nodeType="after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wipe(left)">
                                      <p:cBhvr>
                                        <p:cTn id="101" dur="500"/>
                                        <p:tgtEl>
                                          <p:spTgt spid="47"/>
                                        </p:tgtEl>
                                      </p:cBhvr>
                                    </p:animEffect>
                                  </p:childTnLst>
                                </p:cTn>
                              </p:par>
                              <p:par>
                                <p:cTn id="102" presetID="22" presetClass="entr" presetSubtype="2"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Effect transition="in" filter="wipe(right)">
                                      <p:cBhvr>
                                        <p:cTn id="104" dur="500"/>
                                        <p:tgtEl>
                                          <p:spTgt spid="48"/>
                                        </p:tgtEl>
                                      </p:cBhvr>
                                    </p:animEffect>
                                  </p:childTnLst>
                                </p:cTn>
                              </p:par>
                            </p:childTnLst>
                          </p:cTn>
                        </p:par>
                        <p:par>
                          <p:cTn id="105" fill="hold">
                            <p:stCondLst>
                              <p:cond delay="7000"/>
                            </p:stCondLst>
                            <p:childTnLst>
                              <p:par>
                                <p:cTn id="106" presetID="10" presetClass="entr" presetSubtype="0"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fade">
                                      <p:cBhvr>
                                        <p:cTn id="108" dur="500"/>
                                        <p:tgtEl>
                                          <p:spTgt spid="71"/>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3"/>
                                        </p:tgtEl>
                                        <p:attrNameLst>
                                          <p:attrName>style.visibility</p:attrName>
                                        </p:attrNameLst>
                                      </p:cBhvr>
                                      <p:to>
                                        <p:strVal val="visible"/>
                                      </p:to>
                                    </p:set>
                                    <p:animEffect transition="in" filter="fade">
                                      <p:cBhvr>
                                        <p:cTn id="111" dur="500"/>
                                        <p:tgtEl>
                                          <p:spTgt spid="63"/>
                                        </p:tgtEl>
                                      </p:cBhvr>
                                    </p:animEffect>
                                  </p:childTnLst>
                                </p:cTn>
                              </p:par>
                            </p:childTnLst>
                          </p:cTn>
                        </p:par>
                        <p:par>
                          <p:cTn id="112" fill="hold">
                            <p:stCondLst>
                              <p:cond delay="7500"/>
                            </p:stCondLst>
                            <p:childTnLst>
                              <p:par>
                                <p:cTn id="113" presetID="10" presetClass="entr" presetSubtype="0" fill="hold" grpId="0" nodeType="afterEffect">
                                  <p:stCondLst>
                                    <p:cond delay="0"/>
                                  </p:stCondLst>
                                  <p:childTnLst>
                                    <p:set>
                                      <p:cBhvr>
                                        <p:cTn id="114" dur="1" fill="hold">
                                          <p:stCondLst>
                                            <p:cond delay="0"/>
                                          </p:stCondLst>
                                        </p:cTn>
                                        <p:tgtEl>
                                          <p:spTgt spid="77"/>
                                        </p:tgtEl>
                                        <p:attrNameLst>
                                          <p:attrName>style.visibility</p:attrName>
                                        </p:attrNameLst>
                                      </p:cBhvr>
                                      <p:to>
                                        <p:strVal val="visible"/>
                                      </p:to>
                                    </p:set>
                                    <p:animEffect transition="in" filter="fade">
                                      <p:cBhvr>
                                        <p:cTn id="115" dur="500"/>
                                        <p:tgtEl>
                                          <p:spTgt spid="77"/>
                                        </p:tgtEl>
                                      </p:cBhvr>
                                    </p:animEffect>
                                  </p:childTnLst>
                                </p:cTn>
                              </p:par>
                            </p:childTnLst>
                          </p:cTn>
                        </p:par>
                        <p:par>
                          <p:cTn id="116" fill="hold">
                            <p:stCondLst>
                              <p:cond delay="8000"/>
                            </p:stCondLst>
                            <p:childTnLst>
                              <p:par>
                                <p:cTn id="117" presetID="22" presetClass="entr" presetSubtype="8" fill="hold" grpId="0" nodeType="afterEffect">
                                  <p:stCondLst>
                                    <p:cond delay="0"/>
                                  </p:stCondLst>
                                  <p:childTnLst>
                                    <p:set>
                                      <p:cBhvr>
                                        <p:cTn id="118" dur="1" fill="hold">
                                          <p:stCondLst>
                                            <p:cond delay="0"/>
                                          </p:stCondLst>
                                        </p:cTn>
                                        <p:tgtEl>
                                          <p:spTgt spid="49"/>
                                        </p:tgtEl>
                                        <p:attrNameLst>
                                          <p:attrName>style.visibility</p:attrName>
                                        </p:attrNameLst>
                                      </p:cBhvr>
                                      <p:to>
                                        <p:strVal val="visible"/>
                                      </p:to>
                                    </p:set>
                                    <p:animEffect transition="in" filter="wipe(left)">
                                      <p:cBhvr>
                                        <p:cTn id="119" dur="500"/>
                                        <p:tgtEl>
                                          <p:spTgt spid="49"/>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50"/>
                                        </p:tgtEl>
                                        <p:attrNameLst>
                                          <p:attrName>style.visibility</p:attrName>
                                        </p:attrNameLst>
                                      </p:cBhvr>
                                      <p:to>
                                        <p:strVal val="visible"/>
                                      </p:to>
                                    </p:set>
                                    <p:animEffect transition="in" filter="wipe(right)">
                                      <p:cBhvr>
                                        <p:cTn id="122" dur="500"/>
                                        <p:tgtEl>
                                          <p:spTgt spid="50"/>
                                        </p:tgtEl>
                                      </p:cBhvr>
                                    </p:animEffect>
                                  </p:childTnLst>
                                </p:cTn>
                              </p:par>
                            </p:childTnLst>
                          </p:cTn>
                        </p:par>
                        <p:par>
                          <p:cTn id="123" fill="hold">
                            <p:stCondLst>
                              <p:cond delay="85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72"/>
                                        </p:tgtEl>
                                        <p:attrNameLst>
                                          <p:attrName>style.visibility</p:attrName>
                                        </p:attrNameLst>
                                      </p:cBhvr>
                                      <p:to>
                                        <p:strVal val="visible"/>
                                      </p:to>
                                    </p:set>
                                    <p:animEffect transition="in" filter="fade">
                                      <p:cBhvr>
                                        <p:cTn id="129"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p:bldP spid="57" grpId="0"/>
      <p:bldP spid="58" grpId="0"/>
      <p:bldP spid="59" grpId="0"/>
      <p:bldP spid="60" grpId="0"/>
      <p:bldP spid="61" grpId="0"/>
      <p:bldP spid="62" grpId="0"/>
      <p:bldP spid="63" grpId="0"/>
      <p:bldP spid="67" grpId="0"/>
      <p:bldP spid="68" grpId="0"/>
      <p:bldP spid="69" grpId="0"/>
      <p:bldP spid="70" grpId="0"/>
      <p:bldP spid="71" grpId="0"/>
      <p:bldP spid="72" grpId="0"/>
      <p:bldP spid="73" grpId="0"/>
      <p:bldP spid="74" grpId="0"/>
      <p:bldP spid="75" grpId="0"/>
      <p:bldP spid="76" grpId="0"/>
      <p:bldP spid="77" grpId="0"/>
      <p:bldP spid="78" grpId="0" animBg="1"/>
      <p:bldP spid="79" grpId="0" animBg="1"/>
      <p:bldP spid="8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4E280-1436-483C-874F-8547658A3A4A}"/>
              </a:ext>
            </a:extLst>
          </p:cNvPr>
          <p:cNvSpPr>
            <a:spLocks noGrp="1"/>
          </p:cNvSpPr>
          <p:nvPr>
            <p:ph type="title"/>
          </p:nvPr>
        </p:nvSpPr>
        <p:spPr/>
        <p:txBody>
          <a:bodyPr/>
          <a:lstStyle/>
          <a:p>
            <a:r>
              <a:rPr lang="en-ID"/>
              <a:t>Graphic Assets</a:t>
            </a:r>
          </a:p>
        </p:txBody>
      </p:sp>
      <p:grpSp>
        <p:nvGrpSpPr>
          <p:cNvPr id="4" name="Graphic 2">
            <a:extLst>
              <a:ext uri="{FF2B5EF4-FFF2-40B4-BE49-F238E27FC236}">
                <a16:creationId xmlns:a16="http://schemas.microsoft.com/office/drawing/2014/main" id="{1B63CF9B-798D-48FB-90E5-3212D907ECFD}"/>
              </a:ext>
            </a:extLst>
          </p:cNvPr>
          <p:cNvGrpSpPr/>
          <p:nvPr/>
        </p:nvGrpSpPr>
        <p:grpSpPr>
          <a:xfrm>
            <a:off x="1340006" y="3783583"/>
            <a:ext cx="2856904" cy="2152620"/>
            <a:chOff x="1027693" y="1596571"/>
            <a:chExt cx="3000706" cy="2260972"/>
          </a:xfrm>
        </p:grpSpPr>
        <p:sp>
          <p:nvSpPr>
            <p:cNvPr id="5" name="Freeform: Shape 4">
              <a:extLst>
                <a:ext uri="{FF2B5EF4-FFF2-40B4-BE49-F238E27FC236}">
                  <a16:creationId xmlns:a16="http://schemas.microsoft.com/office/drawing/2014/main" id="{C8967295-BC16-4015-A634-7F0F434557B7}"/>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6E6FFED5-22AF-4946-8BF5-FBCCE409D832}"/>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EAE2E5D-7E26-47A6-887C-529748299E93}"/>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F2E167CB-5481-4DC1-9399-39CB9A746601}"/>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E2FEE63-6A81-4A3D-845C-048B57D0D7F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79ABE8FE-0D32-445C-9372-798E4F5690C7}"/>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2530A39A-FBAC-45E4-8516-DF2333416DED}"/>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5B524437-93B8-4C70-824C-61D478D101EF}"/>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E46A96F6-7893-4743-8549-496C719D2473}"/>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2B36469-2F2A-4D3C-93FB-B8890E55E53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1184085C-E09B-4C79-85D1-07F21045D335}"/>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077C3FEE-1362-48C7-9C7E-1EBF280AC451}"/>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C9F81D8-3A1E-4F21-852E-4823971349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52953308-4B38-4189-B252-4F663C593556}"/>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2CFFE28-BC62-4F25-AF83-E318C8F1134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787A69E7-2657-4C7C-897A-5003AE3E91B4}"/>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DDB08D6F-70EB-41AB-9689-B85444046F51}"/>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B896BD9-1F1C-43AB-ACF0-1A6FD42014E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8CA477D-B34B-4EDE-8148-61ECCC92107F}"/>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683E1C10-E16B-4F54-8176-8103A4B8A914}"/>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25" name="Graphic 2">
              <a:extLst>
                <a:ext uri="{FF2B5EF4-FFF2-40B4-BE49-F238E27FC236}">
                  <a16:creationId xmlns:a16="http://schemas.microsoft.com/office/drawing/2014/main" id="{1B63CF9B-798D-48FB-90E5-3212D907ECFD}"/>
                </a:ext>
              </a:extLst>
            </p:cNvPr>
            <p:cNvGrpSpPr/>
            <p:nvPr/>
          </p:nvGrpSpPr>
          <p:grpSpPr>
            <a:xfrm>
              <a:off x="1929695" y="1806590"/>
              <a:ext cx="1264220" cy="287610"/>
              <a:chOff x="1929695" y="1806590"/>
              <a:chExt cx="1264220" cy="287610"/>
            </a:xfrm>
            <a:solidFill>
              <a:srgbClr val="FFFFFF"/>
            </a:solidFill>
          </p:grpSpPr>
          <p:grpSp>
            <p:nvGrpSpPr>
              <p:cNvPr id="26" name="Graphic 2">
                <a:extLst>
                  <a:ext uri="{FF2B5EF4-FFF2-40B4-BE49-F238E27FC236}">
                    <a16:creationId xmlns:a16="http://schemas.microsoft.com/office/drawing/2014/main" id="{1B63CF9B-798D-48FB-90E5-3212D907ECFD}"/>
                  </a:ext>
                </a:extLst>
              </p:cNvPr>
              <p:cNvGrpSpPr/>
              <p:nvPr/>
            </p:nvGrpSpPr>
            <p:grpSpPr>
              <a:xfrm>
                <a:off x="2866390" y="1806590"/>
                <a:ext cx="327526" cy="145111"/>
                <a:chOff x="2866390" y="1806590"/>
                <a:chExt cx="327526" cy="145111"/>
              </a:xfrm>
              <a:solidFill>
                <a:srgbClr val="FFFFFF"/>
              </a:solidFill>
            </p:grpSpPr>
            <p:sp>
              <p:nvSpPr>
                <p:cNvPr id="27" name="Freeform: Shape 26">
                  <a:extLst>
                    <a:ext uri="{FF2B5EF4-FFF2-40B4-BE49-F238E27FC236}">
                      <a16:creationId xmlns:a16="http://schemas.microsoft.com/office/drawing/2014/main" id="{25FE79C5-80FC-486F-88B1-D04F0D0C8D87}"/>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43C15FA8-F373-4C80-B52B-B1F52F1A6BAB}"/>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29" name="Graphic 2">
                <a:extLst>
                  <a:ext uri="{FF2B5EF4-FFF2-40B4-BE49-F238E27FC236}">
                    <a16:creationId xmlns:a16="http://schemas.microsoft.com/office/drawing/2014/main" id="{1B63CF9B-798D-48FB-90E5-3212D907ECFD}"/>
                  </a:ext>
                </a:extLst>
              </p:cNvPr>
              <p:cNvGrpSpPr/>
              <p:nvPr/>
            </p:nvGrpSpPr>
            <p:grpSpPr>
              <a:xfrm>
                <a:off x="1929695" y="1917009"/>
                <a:ext cx="347297" cy="177192"/>
                <a:chOff x="1929695" y="1917009"/>
                <a:chExt cx="347297" cy="177192"/>
              </a:xfrm>
              <a:solidFill>
                <a:srgbClr val="FFFFFF"/>
              </a:solidFill>
            </p:grpSpPr>
            <p:sp>
              <p:nvSpPr>
                <p:cNvPr id="30" name="Freeform: Shape 29">
                  <a:extLst>
                    <a:ext uri="{FF2B5EF4-FFF2-40B4-BE49-F238E27FC236}">
                      <a16:creationId xmlns:a16="http://schemas.microsoft.com/office/drawing/2014/main" id="{C1FA4CA2-4EA1-4701-A925-BDC04777C46B}"/>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919712E-FB9C-4861-8578-8CC09CD050F4}"/>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32" name="Freeform: Shape 31">
              <a:extLst>
                <a:ext uri="{FF2B5EF4-FFF2-40B4-BE49-F238E27FC236}">
                  <a16:creationId xmlns:a16="http://schemas.microsoft.com/office/drawing/2014/main" id="{07548D1C-7841-495A-B0FE-B1B42DABF15E}"/>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45F3E5D2-858D-490B-A059-38E4CC061580}"/>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70" name="Graphic 68">
            <a:extLst>
              <a:ext uri="{FF2B5EF4-FFF2-40B4-BE49-F238E27FC236}">
                <a16:creationId xmlns:a16="http://schemas.microsoft.com/office/drawing/2014/main" id="{B7E2C98F-0330-48EA-93AB-ECFC7B0AA2E2}"/>
              </a:ext>
            </a:extLst>
          </p:cNvPr>
          <p:cNvGrpSpPr/>
          <p:nvPr/>
        </p:nvGrpSpPr>
        <p:grpSpPr>
          <a:xfrm>
            <a:off x="4358128" y="2196130"/>
            <a:ext cx="3416414" cy="672948"/>
            <a:chOff x="2224087" y="4448006"/>
            <a:chExt cx="7746682" cy="1525904"/>
          </a:xfrm>
        </p:grpSpPr>
        <p:sp>
          <p:nvSpPr>
            <p:cNvPr id="71" name="Freeform: Shape 70">
              <a:extLst>
                <a:ext uri="{FF2B5EF4-FFF2-40B4-BE49-F238E27FC236}">
                  <a16:creationId xmlns:a16="http://schemas.microsoft.com/office/drawing/2014/main" id="{985580BC-BDCB-46DB-AEDE-85511B0D26F9}"/>
                </a:ext>
              </a:extLst>
            </p:cNvPr>
            <p:cNvSpPr/>
            <p:nvPr/>
          </p:nvSpPr>
          <p:spPr>
            <a:xfrm>
              <a:off x="3383279" y="5009028"/>
              <a:ext cx="2517457" cy="375285"/>
            </a:xfrm>
            <a:custGeom>
              <a:avLst/>
              <a:gdLst>
                <a:gd name="connsiteX0" fmla="*/ 1960245 w 2517457"/>
                <a:gd name="connsiteY0" fmla="*/ 0 h 375285"/>
                <a:gd name="connsiteX1" fmla="*/ 2513648 w 2517457"/>
                <a:gd name="connsiteY1" fmla="*/ 0 h 375285"/>
                <a:gd name="connsiteX2" fmla="*/ 2510790 w 2517457"/>
                <a:gd name="connsiteY2" fmla="*/ 1905 h 375285"/>
                <a:gd name="connsiteX3" fmla="*/ 2507933 w 2517457"/>
                <a:gd name="connsiteY3" fmla="*/ 3810 h 375285"/>
                <a:gd name="connsiteX4" fmla="*/ 2465070 w 2517457"/>
                <a:gd name="connsiteY4" fmla="*/ 48577 h 375285"/>
                <a:gd name="connsiteX5" fmla="*/ 2439353 w 2517457"/>
                <a:gd name="connsiteY5" fmla="*/ 92392 h 375285"/>
                <a:gd name="connsiteX6" fmla="*/ 2493645 w 2517457"/>
                <a:gd name="connsiteY6" fmla="*/ 355282 h 375285"/>
                <a:gd name="connsiteX7" fmla="*/ 2517458 w 2517457"/>
                <a:gd name="connsiteY7" fmla="*/ 375285 h 375285"/>
                <a:gd name="connsiteX8" fmla="*/ 2251710 w 2517457"/>
                <a:gd name="connsiteY8" fmla="*/ 369570 h 375285"/>
                <a:gd name="connsiteX9" fmla="*/ 1559243 w 2517457"/>
                <a:gd name="connsiteY9" fmla="*/ 354330 h 375285"/>
                <a:gd name="connsiteX10" fmla="*/ 1550670 w 2517457"/>
                <a:gd name="connsiteY10" fmla="*/ 354330 h 375285"/>
                <a:gd name="connsiteX11" fmla="*/ 1369695 w 2517457"/>
                <a:gd name="connsiteY11" fmla="*/ 350520 h 375285"/>
                <a:gd name="connsiteX12" fmla="*/ 160973 w 2517457"/>
                <a:gd name="connsiteY12" fmla="*/ 324803 h 375285"/>
                <a:gd name="connsiteX13" fmla="*/ 0 w 2517457"/>
                <a:gd name="connsiteY13" fmla="*/ 185738 h 375285"/>
                <a:gd name="connsiteX14" fmla="*/ 1905 w 2517457"/>
                <a:gd name="connsiteY14" fmla="*/ 164782 h 375285"/>
                <a:gd name="connsiteX15" fmla="*/ 73342 w 2517457"/>
                <a:gd name="connsiteY15" fmla="*/ 164782 h 375285"/>
                <a:gd name="connsiteX16" fmla="*/ 69533 w 2517457"/>
                <a:gd name="connsiteY16" fmla="*/ 185738 h 375285"/>
                <a:gd name="connsiteX17" fmla="*/ 78105 w 2517457"/>
                <a:gd name="connsiteY17" fmla="*/ 218123 h 375285"/>
                <a:gd name="connsiteX18" fmla="*/ 78105 w 2517457"/>
                <a:gd name="connsiteY18" fmla="*/ 163830 h 375285"/>
                <a:gd name="connsiteX19" fmla="*/ 248603 w 2517457"/>
                <a:gd name="connsiteY19" fmla="*/ 163830 h 375285"/>
                <a:gd name="connsiteX20" fmla="*/ 301942 w 2517457"/>
                <a:gd name="connsiteY20" fmla="*/ 163830 h 375285"/>
                <a:gd name="connsiteX21" fmla="*/ 320992 w 2517457"/>
                <a:gd name="connsiteY21" fmla="*/ 163830 h 375285"/>
                <a:gd name="connsiteX22" fmla="*/ 1960245 w 2517457"/>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7457" h="375285">
                  <a:moveTo>
                    <a:pt x="1960245" y="0"/>
                  </a:moveTo>
                  <a:lnTo>
                    <a:pt x="2513648" y="0"/>
                  </a:lnTo>
                  <a:lnTo>
                    <a:pt x="2510790" y="1905"/>
                  </a:lnTo>
                  <a:lnTo>
                    <a:pt x="2507933" y="3810"/>
                  </a:lnTo>
                  <a:cubicBezTo>
                    <a:pt x="2491740" y="17145"/>
                    <a:pt x="2477453" y="32385"/>
                    <a:pt x="2465070" y="48577"/>
                  </a:cubicBezTo>
                  <a:cubicBezTo>
                    <a:pt x="2454593" y="62865"/>
                    <a:pt x="2446020" y="76200"/>
                    <a:pt x="2439353" y="92392"/>
                  </a:cubicBezTo>
                  <a:cubicBezTo>
                    <a:pt x="2398395" y="181927"/>
                    <a:pt x="2417445" y="281940"/>
                    <a:pt x="2493645" y="355282"/>
                  </a:cubicBezTo>
                  <a:cubicBezTo>
                    <a:pt x="2501265" y="362903"/>
                    <a:pt x="2508885" y="369570"/>
                    <a:pt x="2517458" y="375285"/>
                  </a:cubicBezTo>
                  <a:cubicBezTo>
                    <a:pt x="2428875" y="373380"/>
                    <a:pt x="2340293" y="371475"/>
                    <a:pt x="2251710" y="369570"/>
                  </a:cubicBezTo>
                  <a:lnTo>
                    <a:pt x="1559243" y="354330"/>
                  </a:lnTo>
                  <a:lnTo>
                    <a:pt x="1550670" y="354330"/>
                  </a:lnTo>
                  <a:cubicBezTo>
                    <a:pt x="1495425" y="354330"/>
                    <a:pt x="1434465" y="352425"/>
                    <a:pt x="1369695" y="350520"/>
                  </a:cubicBezTo>
                  <a:lnTo>
                    <a:pt x="160973" y="324803"/>
                  </a:lnTo>
                  <a:cubicBezTo>
                    <a:pt x="71438" y="324803"/>
                    <a:pt x="0" y="262890"/>
                    <a:pt x="0" y="185738"/>
                  </a:cubicBezTo>
                  <a:cubicBezTo>
                    <a:pt x="0" y="178117"/>
                    <a:pt x="953" y="171450"/>
                    <a:pt x="1905" y="164782"/>
                  </a:cubicBezTo>
                  <a:lnTo>
                    <a:pt x="73342" y="164782"/>
                  </a:lnTo>
                  <a:cubicBezTo>
                    <a:pt x="71438" y="171450"/>
                    <a:pt x="69533" y="179070"/>
                    <a:pt x="69533" y="185738"/>
                  </a:cubicBezTo>
                  <a:cubicBezTo>
                    <a:pt x="69533" y="197167"/>
                    <a:pt x="72390" y="208598"/>
                    <a:pt x="78105" y="218123"/>
                  </a:cubicBezTo>
                  <a:lnTo>
                    <a:pt x="78105" y="163830"/>
                  </a:lnTo>
                  <a:lnTo>
                    <a:pt x="248603" y="163830"/>
                  </a:lnTo>
                  <a:lnTo>
                    <a:pt x="301942" y="163830"/>
                  </a:lnTo>
                  <a:lnTo>
                    <a:pt x="320992" y="163830"/>
                  </a:lnTo>
                  <a:cubicBezTo>
                    <a:pt x="596265" y="99060"/>
                    <a:pt x="1447800" y="0"/>
                    <a:pt x="1960245" y="0"/>
                  </a:cubicBezTo>
                  <a:close/>
                </a:path>
              </a:pathLst>
            </a:custGeom>
            <a:solidFill>
              <a:srgbClr val="CCCCCC"/>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DE22B15-B9DB-4182-8DA8-4BC6CA16511E}"/>
                </a:ext>
              </a:extLst>
            </p:cNvPr>
            <p:cNvSpPr/>
            <p:nvPr/>
          </p:nvSpPr>
          <p:spPr>
            <a:xfrm>
              <a:off x="6294119" y="5009028"/>
              <a:ext cx="2516505" cy="375285"/>
            </a:xfrm>
            <a:custGeom>
              <a:avLst/>
              <a:gdLst>
                <a:gd name="connsiteX0" fmla="*/ 557213 w 2516505"/>
                <a:gd name="connsiteY0" fmla="*/ 0 h 375285"/>
                <a:gd name="connsiteX1" fmla="*/ 3810 w 2516505"/>
                <a:gd name="connsiteY1" fmla="*/ 0 h 375285"/>
                <a:gd name="connsiteX2" fmla="*/ 6668 w 2516505"/>
                <a:gd name="connsiteY2" fmla="*/ 1905 h 375285"/>
                <a:gd name="connsiteX3" fmla="*/ 9525 w 2516505"/>
                <a:gd name="connsiteY3" fmla="*/ 3810 h 375285"/>
                <a:gd name="connsiteX4" fmla="*/ 52388 w 2516505"/>
                <a:gd name="connsiteY4" fmla="*/ 48577 h 375285"/>
                <a:gd name="connsiteX5" fmla="*/ 78105 w 2516505"/>
                <a:gd name="connsiteY5" fmla="*/ 92392 h 375285"/>
                <a:gd name="connsiteX6" fmla="*/ 23813 w 2516505"/>
                <a:gd name="connsiteY6" fmla="*/ 355282 h 375285"/>
                <a:gd name="connsiteX7" fmla="*/ 0 w 2516505"/>
                <a:gd name="connsiteY7" fmla="*/ 375285 h 375285"/>
                <a:gd name="connsiteX8" fmla="*/ 265748 w 2516505"/>
                <a:gd name="connsiteY8" fmla="*/ 369570 h 375285"/>
                <a:gd name="connsiteX9" fmla="*/ 958215 w 2516505"/>
                <a:gd name="connsiteY9" fmla="*/ 354330 h 375285"/>
                <a:gd name="connsiteX10" fmla="*/ 966788 w 2516505"/>
                <a:gd name="connsiteY10" fmla="*/ 354330 h 375285"/>
                <a:gd name="connsiteX11" fmla="*/ 1147763 w 2516505"/>
                <a:gd name="connsiteY11" fmla="*/ 350520 h 375285"/>
                <a:gd name="connsiteX12" fmla="*/ 2355533 w 2516505"/>
                <a:gd name="connsiteY12" fmla="*/ 324803 h 375285"/>
                <a:gd name="connsiteX13" fmla="*/ 2516505 w 2516505"/>
                <a:gd name="connsiteY13" fmla="*/ 185738 h 375285"/>
                <a:gd name="connsiteX14" fmla="*/ 2514600 w 2516505"/>
                <a:gd name="connsiteY14" fmla="*/ 164782 h 375285"/>
                <a:gd name="connsiteX15" fmla="*/ 2443163 w 2516505"/>
                <a:gd name="connsiteY15" fmla="*/ 164782 h 375285"/>
                <a:gd name="connsiteX16" fmla="*/ 2446973 w 2516505"/>
                <a:gd name="connsiteY16" fmla="*/ 185738 h 375285"/>
                <a:gd name="connsiteX17" fmla="*/ 2438400 w 2516505"/>
                <a:gd name="connsiteY17" fmla="*/ 218123 h 375285"/>
                <a:gd name="connsiteX18" fmla="*/ 2438400 w 2516505"/>
                <a:gd name="connsiteY18" fmla="*/ 163830 h 375285"/>
                <a:gd name="connsiteX19" fmla="*/ 2267903 w 2516505"/>
                <a:gd name="connsiteY19" fmla="*/ 163830 h 375285"/>
                <a:gd name="connsiteX20" fmla="*/ 2214563 w 2516505"/>
                <a:gd name="connsiteY20" fmla="*/ 163830 h 375285"/>
                <a:gd name="connsiteX21" fmla="*/ 2195513 w 2516505"/>
                <a:gd name="connsiteY21" fmla="*/ 163830 h 375285"/>
                <a:gd name="connsiteX22" fmla="*/ 557213 w 2516505"/>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6505" h="375285">
                  <a:moveTo>
                    <a:pt x="557213" y="0"/>
                  </a:moveTo>
                  <a:lnTo>
                    <a:pt x="3810" y="0"/>
                  </a:lnTo>
                  <a:lnTo>
                    <a:pt x="6668" y="1905"/>
                  </a:lnTo>
                  <a:lnTo>
                    <a:pt x="9525" y="3810"/>
                  </a:lnTo>
                  <a:cubicBezTo>
                    <a:pt x="25718" y="17145"/>
                    <a:pt x="40958" y="32385"/>
                    <a:pt x="52388" y="48577"/>
                  </a:cubicBezTo>
                  <a:cubicBezTo>
                    <a:pt x="62865" y="62865"/>
                    <a:pt x="71438" y="76200"/>
                    <a:pt x="78105" y="92392"/>
                  </a:cubicBezTo>
                  <a:cubicBezTo>
                    <a:pt x="119063" y="181927"/>
                    <a:pt x="100013" y="281940"/>
                    <a:pt x="23813" y="355282"/>
                  </a:cubicBezTo>
                  <a:cubicBezTo>
                    <a:pt x="16193" y="362903"/>
                    <a:pt x="8573" y="369570"/>
                    <a:pt x="0" y="375285"/>
                  </a:cubicBezTo>
                  <a:cubicBezTo>
                    <a:pt x="88583" y="373380"/>
                    <a:pt x="177165" y="371475"/>
                    <a:pt x="265748" y="369570"/>
                  </a:cubicBezTo>
                  <a:lnTo>
                    <a:pt x="958215" y="354330"/>
                  </a:lnTo>
                  <a:lnTo>
                    <a:pt x="966788" y="354330"/>
                  </a:lnTo>
                  <a:cubicBezTo>
                    <a:pt x="1022032" y="354330"/>
                    <a:pt x="1082993" y="352425"/>
                    <a:pt x="1147763" y="350520"/>
                  </a:cubicBezTo>
                  <a:lnTo>
                    <a:pt x="2355533" y="324803"/>
                  </a:lnTo>
                  <a:cubicBezTo>
                    <a:pt x="2445068" y="324803"/>
                    <a:pt x="2516505" y="262890"/>
                    <a:pt x="2516505" y="185738"/>
                  </a:cubicBezTo>
                  <a:cubicBezTo>
                    <a:pt x="2516505" y="178117"/>
                    <a:pt x="2515553" y="171450"/>
                    <a:pt x="2514600" y="164782"/>
                  </a:cubicBezTo>
                  <a:lnTo>
                    <a:pt x="2443163" y="164782"/>
                  </a:lnTo>
                  <a:cubicBezTo>
                    <a:pt x="2445068" y="171450"/>
                    <a:pt x="2446973" y="179070"/>
                    <a:pt x="2446973" y="185738"/>
                  </a:cubicBezTo>
                  <a:cubicBezTo>
                    <a:pt x="2446973" y="197167"/>
                    <a:pt x="2444115" y="208598"/>
                    <a:pt x="2438400" y="218123"/>
                  </a:cubicBezTo>
                  <a:lnTo>
                    <a:pt x="2438400" y="163830"/>
                  </a:lnTo>
                  <a:lnTo>
                    <a:pt x="2267903" y="163830"/>
                  </a:lnTo>
                  <a:lnTo>
                    <a:pt x="2214563" y="163830"/>
                  </a:lnTo>
                  <a:lnTo>
                    <a:pt x="2195513" y="163830"/>
                  </a:lnTo>
                  <a:cubicBezTo>
                    <a:pt x="1920240" y="99060"/>
                    <a:pt x="1069657" y="0"/>
                    <a:pt x="557213" y="0"/>
                  </a:cubicBezTo>
                  <a:close/>
                </a:path>
              </a:pathLst>
            </a:custGeom>
            <a:solidFill>
              <a:srgbClr val="CCCCCC"/>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10B4ABBF-8431-4EEC-A281-B4FC7C588E29}"/>
                </a:ext>
              </a:extLst>
            </p:cNvPr>
            <p:cNvSpPr/>
            <p:nvPr/>
          </p:nvSpPr>
          <p:spPr>
            <a:xfrm>
              <a:off x="5801677" y="4941401"/>
              <a:ext cx="590550" cy="508635"/>
            </a:xfrm>
            <a:custGeom>
              <a:avLst/>
              <a:gdLst>
                <a:gd name="connsiteX0" fmla="*/ 590550 w 590550"/>
                <a:gd name="connsiteY0" fmla="*/ 254318 h 508635"/>
                <a:gd name="connsiteX1" fmla="*/ 295275 w 590550"/>
                <a:gd name="connsiteY1" fmla="*/ 508635 h 508635"/>
                <a:gd name="connsiteX2" fmla="*/ 0 w 590550"/>
                <a:gd name="connsiteY2" fmla="*/ 254318 h 508635"/>
                <a:gd name="connsiteX3" fmla="*/ 295275 w 590550"/>
                <a:gd name="connsiteY3" fmla="*/ 0 h 508635"/>
                <a:gd name="connsiteX4" fmla="*/ 590550 w 590550"/>
                <a:gd name="connsiteY4" fmla="*/ 254318 h 508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508635">
                  <a:moveTo>
                    <a:pt x="590550" y="254318"/>
                  </a:moveTo>
                  <a:cubicBezTo>
                    <a:pt x="590550" y="394773"/>
                    <a:pt x="458351" y="508635"/>
                    <a:pt x="295275" y="508635"/>
                  </a:cubicBezTo>
                  <a:cubicBezTo>
                    <a:pt x="132199" y="508635"/>
                    <a:pt x="0" y="394773"/>
                    <a:pt x="0" y="254318"/>
                  </a:cubicBezTo>
                  <a:cubicBezTo>
                    <a:pt x="0" y="113862"/>
                    <a:pt x="132199" y="0"/>
                    <a:pt x="295275" y="0"/>
                  </a:cubicBezTo>
                  <a:cubicBezTo>
                    <a:pt x="458351" y="0"/>
                    <a:pt x="590550" y="113862"/>
                    <a:pt x="590550" y="254318"/>
                  </a:cubicBezTo>
                  <a:close/>
                </a:path>
              </a:pathLst>
            </a:custGeom>
            <a:solidFill>
              <a:srgbClr val="CCCCCC"/>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AF4F24F-328A-4D06-85C5-C8BF0414A4EB}"/>
                </a:ext>
              </a:extLst>
            </p:cNvPr>
            <p:cNvSpPr/>
            <p:nvPr/>
          </p:nvSpPr>
          <p:spPr>
            <a:xfrm>
              <a:off x="8509806" y="5021549"/>
              <a:ext cx="406122" cy="413107"/>
            </a:xfrm>
            <a:custGeom>
              <a:avLst/>
              <a:gdLst>
                <a:gd name="connsiteX0" fmla="*/ 171279 w 406122"/>
                <a:gd name="connsiteY0" fmla="*/ 4624 h 413107"/>
                <a:gd name="connsiteX1" fmla="*/ 403688 w 406122"/>
                <a:gd name="connsiteY1" fmla="*/ 162739 h 413107"/>
                <a:gd name="connsiteX2" fmla="*/ 235096 w 406122"/>
                <a:gd name="connsiteY2" fmla="*/ 408484 h 413107"/>
                <a:gd name="connsiteX3" fmla="*/ 2686 w 406122"/>
                <a:gd name="connsiteY3" fmla="*/ 250369 h 413107"/>
                <a:gd name="connsiteX4" fmla="*/ 171279 w 406122"/>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22" h="413107">
                  <a:moveTo>
                    <a:pt x="171279" y="4624"/>
                  </a:moveTo>
                  <a:cubicBezTo>
                    <a:pt x="281769" y="-19189"/>
                    <a:pt x="386544" y="51296"/>
                    <a:pt x="403688" y="162739"/>
                  </a:cubicBezTo>
                  <a:cubicBezTo>
                    <a:pt x="420833" y="274181"/>
                    <a:pt x="345586" y="383719"/>
                    <a:pt x="235096" y="408484"/>
                  </a:cubicBezTo>
                  <a:cubicBezTo>
                    <a:pt x="124606" y="432296"/>
                    <a:pt x="19831" y="361811"/>
                    <a:pt x="2686" y="250369"/>
                  </a:cubicBezTo>
                  <a:cubicBezTo>
                    <a:pt x="-15412" y="138926"/>
                    <a:pt x="59836" y="28436"/>
                    <a:pt x="171279" y="4624"/>
                  </a:cubicBezTo>
                  <a:close/>
                </a:path>
              </a:pathLst>
            </a:custGeom>
            <a:solidFill>
              <a:srgbClr val="CCCCC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E045CFEB-8AC9-4038-89A5-86C0DFB6346D}"/>
                </a:ext>
              </a:extLst>
            </p:cNvPr>
            <p:cNvSpPr/>
            <p:nvPr/>
          </p:nvSpPr>
          <p:spPr>
            <a:xfrm>
              <a:off x="3278675" y="5021549"/>
              <a:ext cx="406349" cy="413107"/>
            </a:xfrm>
            <a:custGeom>
              <a:avLst/>
              <a:gdLst>
                <a:gd name="connsiteX0" fmla="*/ 171279 w 406349"/>
                <a:gd name="connsiteY0" fmla="*/ 4624 h 413107"/>
                <a:gd name="connsiteX1" fmla="*/ 403689 w 406349"/>
                <a:gd name="connsiteY1" fmla="*/ 162739 h 413107"/>
                <a:gd name="connsiteX2" fmla="*/ 235096 w 406349"/>
                <a:gd name="connsiteY2" fmla="*/ 408484 h 413107"/>
                <a:gd name="connsiteX3" fmla="*/ 2686 w 406349"/>
                <a:gd name="connsiteY3" fmla="*/ 250369 h 413107"/>
                <a:gd name="connsiteX4" fmla="*/ 171279 w 406349"/>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349" h="413107">
                  <a:moveTo>
                    <a:pt x="171279" y="4624"/>
                  </a:moveTo>
                  <a:cubicBezTo>
                    <a:pt x="281769" y="-19189"/>
                    <a:pt x="386544" y="51296"/>
                    <a:pt x="403689" y="162739"/>
                  </a:cubicBezTo>
                  <a:cubicBezTo>
                    <a:pt x="421786" y="274181"/>
                    <a:pt x="345586" y="383719"/>
                    <a:pt x="235096" y="408484"/>
                  </a:cubicBezTo>
                  <a:cubicBezTo>
                    <a:pt x="124606" y="432296"/>
                    <a:pt x="19831" y="361811"/>
                    <a:pt x="2686" y="250369"/>
                  </a:cubicBezTo>
                  <a:cubicBezTo>
                    <a:pt x="-15411" y="138926"/>
                    <a:pt x="59836" y="28436"/>
                    <a:pt x="171279" y="4624"/>
                  </a:cubicBezTo>
                  <a:close/>
                </a:path>
              </a:pathLst>
            </a:custGeom>
            <a:solidFill>
              <a:srgbClr val="CCCCCC"/>
            </a:solidFill>
            <a:ln w="9525" cap="flat">
              <a:noFill/>
              <a:prstDash val="solid"/>
              <a:miter/>
            </a:ln>
          </p:spPr>
          <p:txBody>
            <a:bodyPr rtlCol="0" anchor="ctr"/>
            <a:lstStyle/>
            <a:p>
              <a:endParaRPr lang="en-ID"/>
            </a:p>
          </p:txBody>
        </p:sp>
        <p:grpSp>
          <p:nvGrpSpPr>
            <p:cNvPr id="76" name="Graphic 68">
              <a:extLst>
                <a:ext uri="{FF2B5EF4-FFF2-40B4-BE49-F238E27FC236}">
                  <a16:creationId xmlns:a16="http://schemas.microsoft.com/office/drawing/2014/main" id="{B7E2C98F-0330-48EA-93AB-ECFC7B0AA2E2}"/>
                </a:ext>
              </a:extLst>
            </p:cNvPr>
            <p:cNvGrpSpPr/>
            <p:nvPr/>
          </p:nvGrpSpPr>
          <p:grpSpPr>
            <a:xfrm>
              <a:off x="4391024" y="5037603"/>
              <a:ext cx="3610927" cy="304800"/>
              <a:chOff x="4391024" y="5037603"/>
              <a:chExt cx="3610927" cy="304800"/>
            </a:xfrm>
            <a:solidFill>
              <a:srgbClr val="FFFFFF"/>
            </a:solidFill>
          </p:grpSpPr>
          <p:grpSp>
            <p:nvGrpSpPr>
              <p:cNvPr id="77" name="Graphic 68">
                <a:extLst>
                  <a:ext uri="{FF2B5EF4-FFF2-40B4-BE49-F238E27FC236}">
                    <a16:creationId xmlns:a16="http://schemas.microsoft.com/office/drawing/2014/main" id="{B7E2C98F-0330-48EA-93AB-ECFC7B0AA2E2}"/>
                  </a:ext>
                </a:extLst>
              </p:cNvPr>
              <p:cNvGrpSpPr/>
              <p:nvPr/>
            </p:nvGrpSpPr>
            <p:grpSpPr>
              <a:xfrm>
                <a:off x="7034212" y="5050938"/>
                <a:ext cx="967739" cy="290512"/>
                <a:chOff x="7034212" y="5050938"/>
                <a:chExt cx="967739" cy="290512"/>
              </a:xfrm>
              <a:solidFill>
                <a:srgbClr val="FFFFFF"/>
              </a:solidFill>
            </p:grpSpPr>
            <p:sp>
              <p:nvSpPr>
                <p:cNvPr id="78" name="Freeform: Shape 77">
                  <a:extLst>
                    <a:ext uri="{FF2B5EF4-FFF2-40B4-BE49-F238E27FC236}">
                      <a16:creationId xmlns:a16="http://schemas.microsoft.com/office/drawing/2014/main" id="{328D483D-D4D0-469B-9AA0-94A2402CD2A8}"/>
                    </a:ext>
                  </a:extLst>
                </p:cNvPr>
                <p:cNvSpPr/>
                <p:nvPr/>
              </p:nvSpPr>
              <p:spPr>
                <a:xfrm>
                  <a:off x="7718106" y="5107135"/>
                  <a:ext cx="283844" cy="219075"/>
                </a:xfrm>
                <a:custGeom>
                  <a:avLst/>
                  <a:gdLst>
                    <a:gd name="connsiteX0" fmla="*/ 283845 w 283844"/>
                    <a:gd name="connsiteY0" fmla="*/ 14288 h 219075"/>
                    <a:gd name="connsiteX1" fmla="*/ 151448 w 283844"/>
                    <a:gd name="connsiteY1" fmla="*/ 216218 h 219075"/>
                    <a:gd name="connsiteX2" fmla="*/ 0 w 283844"/>
                    <a:gd name="connsiteY2" fmla="*/ 219075 h 219075"/>
                    <a:gd name="connsiteX3" fmla="*/ 167640 w 283844"/>
                    <a:gd name="connsiteY3" fmla="*/ 0 h 219075"/>
                    <a:gd name="connsiteX4" fmla="*/ 283845 w 283844"/>
                    <a:gd name="connsiteY4" fmla="*/ 14288 h 2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19075">
                      <a:moveTo>
                        <a:pt x="283845" y="14288"/>
                      </a:moveTo>
                      <a:lnTo>
                        <a:pt x="151448" y="216218"/>
                      </a:lnTo>
                      <a:lnTo>
                        <a:pt x="0" y="219075"/>
                      </a:lnTo>
                      <a:lnTo>
                        <a:pt x="167640" y="0"/>
                      </a:lnTo>
                      <a:cubicBezTo>
                        <a:pt x="206693" y="4763"/>
                        <a:pt x="245745" y="9525"/>
                        <a:pt x="283845" y="14288"/>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09F17A7-68F2-479D-B6CD-8E63B4F801AC}"/>
                    </a:ext>
                  </a:extLst>
                </p:cNvPr>
                <p:cNvSpPr/>
                <p:nvPr/>
              </p:nvSpPr>
              <p:spPr>
                <a:xfrm>
                  <a:off x="7034212" y="5050938"/>
                  <a:ext cx="404812" cy="290512"/>
                </a:xfrm>
                <a:custGeom>
                  <a:avLst/>
                  <a:gdLst>
                    <a:gd name="connsiteX0" fmla="*/ 404813 w 404812"/>
                    <a:gd name="connsiteY0" fmla="*/ 13335 h 290512"/>
                    <a:gd name="connsiteX1" fmla="*/ 225743 w 404812"/>
                    <a:gd name="connsiteY1" fmla="*/ 285750 h 290512"/>
                    <a:gd name="connsiteX2" fmla="*/ 0 w 404812"/>
                    <a:gd name="connsiteY2" fmla="*/ 290513 h 290512"/>
                    <a:gd name="connsiteX3" fmla="*/ 221932 w 404812"/>
                    <a:gd name="connsiteY3" fmla="*/ 0 h 290512"/>
                    <a:gd name="connsiteX4" fmla="*/ 404813 w 404812"/>
                    <a:gd name="connsiteY4" fmla="*/ 13335 h 290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12" h="290512">
                      <a:moveTo>
                        <a:pt x="404813" y="13335"/>
                      </a:moveTo>
                      <a:lnTo>
                        <a:pt x="225743" y="285750"/>
                      </a:lnTo>
                      <a:lnTo>
                        <a:pt x="0" y="290513"/>
                      </a:lnTo>
                      <a:lnTo>
                        <a:pt x="221932" y="0"/>
                      </a:lnTo>
                      <a:cubicBezTo>
                        <a:pt x="283845" y="3810"/>
                        <a:pt x="344805" y="7620"/>
                        <a:pt x="404813" y="13335"/>
                      </a:cubicBezTo>
                      <a:close/>
                    </a:path>
                  </a:pathLst>
                </a:custGeom>
                <a:solidFill>
                  <a:srgbClr val="FFFFFF"/>
                </a:solidFill>
                <a:ln w="9525" cap="flat">
                  <a:noFill/>
                  <a:prstDash val="solid"/>
                  <a:miter/>
                </a:ln>
              </p:spPr>
              <p:txBody>
                <a:bodyPr rtlCol="0" anchor="ctr"/>
                <a:lstStyle/>
                <a:p>
                  <a:endParaRPr lang="en-ID"/>
                </a:p>
              </p:txBody>
            </p:sp>
          </p:grpSp>
          <p:grpSp>
            <p:nvGrpSpPr>
              <p:cNvPr id="80" name="Graphic 68">
                <a:extLst>
                  <a:ext uri="{FF2B5EF4-FFF2-40B4-BE49-F238E27FC236}">
                    <a16:creationId xmlns:a16="http://schemas.microsoft.com/office/drawing/2014/main" id="{B7E2C98F-0330-48EA-93AB-ECFC7B0AA2E2}"/>
                  </a:ext>
                </a:extLst>
              </p:cNvPr>
              <p:cNvGrpSpPr/>
              <p:nvPr/>
            </p:nvGrpSpPr>
            <p:grpSpPr>
              <a:xfrm>
                <a:off x="4391024" y="5037603"/>
                <a:ext cx="1034415" cy="304800"/>
                <a:chOff x="4391024" y="5037603"/>
                <a:chExt cx="1034415" cy="304800"/>
              </a:xfrm>
              <a:solidFill>
                <a:srgbClr val="FFFFFF"/>
              </a:solidFill>
            </p:grpSpPr>
            <p:sp>
              <p:nvSpPr>
                <p:cNvPr id="81" name="Freeform: Shape 80">
                  <a:extLst>
                    <a:ext uri="{FF2B5EF4-FFF2-40B4-BE49-F238E27FC236}">
                      <a16:creationId xmlns:a16="http://schemas.microsoft.com/office/drawing/2014/main" id="{74B0F0E4-9696-4B4D-A78D-2F5B90AFC9BE}"/>
                    </a:ext>
                  </a:extLst>
                </p:cNvPr>
                <p:cNvSpPr/>
                <p:nvPr/>
              </p:nvSpPr>
              <p:spPr>
                <a:xfrm>
                  <a:off x="5052059" y="5037603"/>
                  <a:ext cx="373380" cy="304800"/>
                </a:xfrm>
                <a:custGeom>
                  <a:avLst/>
                  <a:gdLst>
                    <a:gd name="connsiteX0" fmla="*/ 373380 w 373380"/>
                    <a:gd name="connsiteY0" fmla="*/ 0 h 304800"/>
                    <a:gd name="connsiteX1" fmla="*/ 173355 w 373380"/>
                    <a:gd name="connsiteY1" fmla="*/ 304800 h 304800"/>
                    <a:gd name="connsiteX2" fmla="*/ 0 w 373380"/>
                    <a:gd name="connsiteY2" fmla="*/ 300990 h 304800"/>
                    <a:gd name="connsiteX3" fmla="*/ 229553 w 373380"/>
                    <a:gd name="connsiteY3" fmla="*/ 0 h 304800"/>
                    <a:gd name="connsiteX4" fmla="*/ 290513 w 373380"/>
                    <a:gd name="connsiteY4" fmla="*/ 0 h 304800"/>
                    <a:gd name="connsiteX5" fmla="*/ 373380 w 373380"/>
                    <a:gd name="connsiteY5" fmla="*/ 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80" h="304800">
                      <a:moveTo>
                        <a:pt x="373380" y="0"/>
                      </a:moveTo>
                      <a:lnTo>
                        <a:pt x="173355" y="304800"/>
                      </a:lnTo>
                      <a:lnTo>
                        <a:pt x="0" y="300990"/>
                      </a:lnTo>
                      <a:lnTo>
                        <a:pt x="229553" y="0"/>
                      </a:lnTo>
                      <a:cubicBezTo>
                        <a:pt x="250508" y="0"/>
                        <a:pt x="270510" y="0"/>
                        <a:pt x="290513" y="0"/>
                      </a:cubicBezTo>
                      <a:lnTo>
                        <a:pt x="373380" y="0"/>
                      </a:lnTo>
                      <a:close/>
                    </a:path>
                  </a:pathLst>
                </a:custGeom>
                <a:solidFill>
                  <a:srgbClr val="FFFFFF"/>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9B6283AA-BF61-405B-B09E-22B845C2EF7E}"/>
                    </a:ext>
                  </a:extLst>
                </p:cNvPr>
                <p:cNvSpPr/>
                <p:nvPr/>
              </p:nvSpPr>
              <p:spPr>
                <a:xfrm>
                  <a:off x="4391024" y="5060463"/>
                  <a:ext cx="418147" cy="268604"/>
                </a:xfrm>
                <a:custGeom>
                  <a:avLst/>
                  <a:gdLst>
                    <a:gd name="connsiteX0" fmla="*/ 418147 w 418147"/>
                    <a:gd name="connsiteY0" fmla="*/ 0 h 268604"/>
                    <a:gd name="connsiteX1" fmla="*/ 241935 w 418147"/>
                    <a:gd name="connsiteY1" fmla="*/ 268605 h 268604"/>
                    <a:gd name="connsiteX2" fmla="*/ 0 w 418147"/>
                    <a:gd name="connsiteY2" fmla="*/ 263842 h 268604"/>
                    <a:gd name="connsiteX3" fmla="*/ 185738 w 418147"/>
                    <a:gd name="connsiteY3" fmla="*/ 20002 h 268604"/>
                    <a:gd name="connsiteX4" fmla="*/ 280988 w 418147"/>
                    <a:gd name="connsiteY4" fmla="*/ 11430 h 268604"/>
                    <a:gd name="connsiteX5" fmla="*/ 418147 w 418147"/>
                    <a:gd name="connsiteY5" fmla="*/ 0 h 26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147" h="268604">
                      <a:moveTo>
                        <a:pt x="418147" y="0"/>
                      </a:moveTo>
                      <a:lnTo>
                        <a:pt x="241935" y="268605"/>
                      </a:lnTo>
                      <a:lnTo>
                        <a:pt x="0" y="263842"/>
                      </a:lnTo>
                      <a:lnTo>
                        <a:pt x="185738" y="20002"/>
                      </a:lnTo>
                      <a:cubicBezTo>
                        <a:pt x="217170" y="17145"/>
                        <a:pt x="249555" y="14288"/>
                        <a:pt x="280988" y="11430"/>
                      </a:cubicBezTo>
                      <a:cubicBezTo>
                        <a:pt x="326707" y="7620"/>
                        <a:pt x="372428" y="3810"/>
                        <a:pt x="418147" y="0"/>
                      </a:cubicBezTo>
                      <a:close/>
                    </a:path>
                  </a:pathLst>
                </a:custGeom>
                <a:solidFill>
                  <a:srgbClr val="FFFFFF"/>
                </a:solidFill>
                <a:ln w="9525" cap="flat">
                  <a:noFill/>
                  <a:prstDash val="solid"/>
                  <a:miter/>
                </a:ln>
              </p:spPr>
              <p:txBody>
                <a:bodyPr rtlCol="0" anchor="ctr"/>
                <a:lstStyle/>
                <a:p>
                  <a:endParaRPr lang="en-ID"/>
                </a:p>
              </p:txBody>
            </p:sp>
          </p:grpSp>
        </p:grpSp>
        <p:grpSp>
          <p:nvGrpSpPr>
            <p:cNvPr id="83" name="Graphic 68">
              <a:extLst>
                <a:ext uri="{FF2B5EF4-FFF2-40B4-BE49-F238E27FC236}">
                  <a16:creationId xmlns:a16="http://schemas.microsoft.com/office/drawing/2014/main" id="{B7E2C98F-0330-48EA-93AB-ECFC7B0AA2E2}"/>
                </a:ext>
              </a:extLst>
            </p:cNvPr>
            <p:cNvGrpSpPr/>
            <p:nvPr/>
          </p:nvGrpSpPr>
          <p:grpSpPr>
            <a:xfrm>
              <a:off x="4900612" y="5017600"/>
              <a:ext cx="2392680" cy="956309"/>
              <a:chOff x="4900612" y="5017600"/>
              <a:chExt cx="2392680" cy="956309"/>
            </a:xfrm>
          </p:grpSpPr>
          <p:sp>
            <p:nvSpPr>
              <p:cNvPr id="84" name="Freeform: Shape 83">
                <a:extLst>
                  <a:ext uri="{FF2B5EF4-FFF2-40B4-BE49-F238E27FC236}">
                    <a16:creationId xmlns:a16="http://schemas.microsoft.com/office/drawing/2014/main" id="{7F85E5BB-F98A-4FEF-986C-0BFEFF1DC0D2}"/>
                  </a:ext>
                </a:extLst>
              </p:cNvPr>
              <p:cNvSpPr/>
              <p:nvPr/>
            </p:nvSpPr>
            <p:spPr>
              <a:xfrm>
                <a:off x="4900612" y="5017600"/>
                <a:ext cx="2392680" cy="956309"/>
              </a:xfrm>
              <a:custGeom>
                <a:avLst/>
                <a:gdLst>
                  <a:gd name="connsiteX0" fmla="*/ 0 w 2392680"/>
                  <a:gd name="connsiteY0" fmla="*/ 779145 h 956309"/>
                  <a:gd name="connsiteX1" fmla="*/ 724853 w 2392680"/>
                  <a:gd name="connsiteY1" fmla="*/ 779145 h 956309"/>
                  <a:gd name="connsiteX2" fmla="*/ 724853 w 2392680"/>
                  <a:gd name="connsiteY2" fmla="*/ 561023 h 956309"/>
                  <a:gd name="connsiteX3" fmla="*/ 724853 w 2392680"/>
                  <a:gd name="connsiteY3" fmla="*/ 561023 h 956309"/>
                  <a:gd name="connsiteX4" fmla="*/ 942975 w 2392680"/>
                  <a:gd name="connsiteY4" fmla="*/ 342900 h 956309"/>
                  <a:gd name="connsiteX5" fmla="*/ 961072 w 2392680"/>
                  <a:gd name="connsiteY5" fmla="*/ 342900 h 956309"/>
                  <a:gd name="connsiteX6" fmla="*/ 961072 w 2392680"/>
                  <a:gd name="connsiteY6" fmla="*/ 235268 h 956309"/>
                  <a:gd name="connsiteX7" fmla="*/ 1196340 w 2392680"/>
                  <a:gd name="connsiteY7" fmla="*/ 0 h 956309"/>
                  <a:gd name="connsiteX8" fmla="*/ 1196340 w 2392680"/>
                  <a:gd name="connsiteY8" fmla="*/ 0 h 956309"/>
                  <a:gd name="connsiteX9" fmla="*/ 1431607 w 2392680"/>
                  <a:gd name="connsiteY9" fmla="*/ 235268 h 956309"/>
                  <a:gd name="connsiteX10" fmla="*/ 1431607 w 2392680"/>
                  <a:gd name="connsiteY10" fmla="*/ 341947 h 956309"/>
                  <a:gd name="connsiteX11" fmla="*/ 1449705 w 2392680"/>
                  <a:gd name="connsiteY11" fmla="*/ 341947 h 956309"/>
                  <a:gd name="connsiteX12" fmla="*/ 1667828 w 2392680"/>
                  <a:gd name="connsiteY12" fmla="*/ 560070 h 956309"/>
                  <a:gd name="connsiteX13" fmla="*/ 1667828 w 2392680"/>
                  <a:gd name="connsiteY13" fmla="*/ 560070 h 956309"/>
                  <a:gd name="connsiteX14" fmla="*/ 1667828 w 2392680"/>
                  <a:gd name="connsiteY14" fmla="*/ 778193 h 956309"/>
                  <a:gd name="connsiteX15" fmla="*/ 2392680 w 2392680"/>
                  <a:gd name="connsiteY15" fmla="*/ 778193 h 956309"/>
                  <a:gd name="connsiteX16" fmla="*/ 2392680 w 2392680"/>
                  <a:gd name="connsiteY16" fmla="*/ 956310 h 956309"/>
                  <a:gd name="connsiteX17" fmla="*/ 0 w 2392680"/>
                  <a:gd name="connsiteY17" fmla="*/ 956310 h 956309"/>
                  <a:gd name="connsiteX18" fmla="*/ 0 w 2392680"/>
                  <a:gd name="connsiteY18" fmla="*/ 779145 h 95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92680" h="956309">
                    <a:moveTo>
                      <a:pt x="0" y="779145"/>
                    </a:moveTo>
                    <a:lnTo>
                      <a:pt x="724853" y="779145"/>
                    </a:lnTo>
                    <a:lnTo>
                      <a:pt x="724853" y="561023"/>
                    </a:lnTo>
                    <a:lnTo>
                      <a:pt x="724853" y="561023"/>
                    </a:lnTo>
                    <a:cubicBezTo>
                      <a:pt x="724853" y="441008"/>
                      <a:pt x="822960" y="342900"/>
                      <a:pt x="942975" y="342900"/>
                    </a:cubicBezTo>
                    <a:lnTo>
                      <a:pt x="961072" y="342900"/>
                    </a:lnTo>
                    <a:lnTo>
                      <a:pt x="961072" y="235268"/>
                    </a:lnTo>
                    <a:cubicBezTo>
                      <a:pt x="961072" y="105728"/>
                      <a:pt x="1066800" y="0"/>
                      <a:pt x="1196340" y="0"/>
                    </a:cubicBezTo>
                    <a:lnTo>
                      <a:pt x="1196340" y="0"/>
                    </a:lnTo>
                    <a:cubicBezTo>
                      <a:pt x="1325880" y="0"/>
                      <a:pt x="1431607" y="105728"/>
                      <a:pt x="1431607" y="235268"/>
                    </a:cubicBezTo>
                    <a:lnTo>
                      <a:pt x="1431607" y="341947"/>
                    </a:lnTo>
                    <a:lnTo>
                      <a:pt x="1449705" y="341947"/>
                    </a:lnTo>
                    <a:cubicBezTo>
                      <a:pt x="1569720" y="341947"/>
                      <a:pt x="1667828" y="440055"/>
                      <a:pt x="1667828" y="560070"/>
                    </a:cubicBezTo>
                    <a:lnTo>
                      <a:pt x="1667828" y="560070"/>
                    </a:lnTo>
                    <a:lnTo>
                      <a:pt x="1667828" y="778193"/>
                    </a:lnTo>
                    <a:lnTo>
                      <a:pt x="2392680" y="778193"/>
                    </a:lnTo>
                    <a:lnTo>
                      <a:pt x="2392680" y="956310"/>
                    </a:lnTo>
                    <a:lnTo>
                      <a:pt x="0" y="956310"/>
                    </a:lnTo>
                    <a:lnTo>
                      <a:pt x="0" y="779145"/>
                    </a:lnTo>
                    <a:close/>
                  </a:path>
                </a:pathLst>
              </a:custGeom>
              <a:solidFill>
                <a:srgbClr val="96472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1B370C48-6D0A-4E84-83B3-867BEA233537}"/>
                  </a:ext>
                </a:extLst>
              </p:cNvPr>
              <p:cNvSpPr/>
              <p:nvPr/>
            </p:nvSpPr>
            <p:spPr>
              <a:xfrm>
                <a:off x="6142671" y="5126185"/>
                <a:ext cx="1099184" cy="796290"/>
              </a:xfrm>
              <a:custGeom>
                <a:avLst/>
                <a:gdLst>
                  <a:gd name="connsiteX0" fmla="*/ 237172 w 1099184"/>
                  <a:gd name="connsiteY0" fmla="*/ 796290 h 796290"/>
                  <a:gd name="connsiteX1" fmla="*/ 962025 w 1099184"/>
                  <a:gd name="connsiteY1" fmla="*/ 796290 h 796290"/>
                  <a:gd name="connsiteX2" fmla="*/ 1099185 w 1099184"/>
                  <a:gd name="connsiteY2" fmla="*/ 796290 h 796290"/>
                  <a:gd name="connsiteX3" fmla="*/ 1099185 w 1099184"/>
                  <a:gd name="connsiteY3" fmla="*/ 722948 h 796290"/>
                  <a:gd name="connsiteX4" fmla="*/ 374333 w 1099184"/>
                  <a:gd name="connsiteY4" fmla="*/ 722948 h 796290"/>
                  <a:gd name="connsiteX5" fmla="*/ 374333 w 1099184"/>
                  <a:gd name="connsiteY5" fmla="*/ 452438 h 796290"/>
                  <a:gd name="connsiteX6" fmla="*/ 207645 w 1099184"/>
                  <a:gd name="connsiteY6" fmla="*/ 285750 h 796290"/>
                  <a:gd name="connsiteX7" fmla="*/ 137160 w 1099184"/>
                  <a:gd name="connsiteY7" fmla="*/ 285750 h 796290"/>
                  <a:gd name="connsiteX8" fmla="*/ 137160 w 1099184"/>
                  <a:gd name="connsiteY8" fmla="*/ 126683 h 796290"/>
                  <a:gd name="connsiteX9" fmla="*/ 86678 w 1099184"/>
                  <a:gd name="connsiteY9" fmla="*/ 0 h 796290"/>
                  <a:gd name="connsiteX10" fmla="*/ 103822 w 1099184"/>
                  <a:gd name="connsiteY10" fmla="*/ 68580 h 796290"/>
                  <a:gd name="connsiteX11" fmla="*/ 0 w 1099184"/>
                  <a:gd name="connsiteY11" fmla="*/ 208598 h 796290"/>
                  <a:gd name="connsiteX12" fmla="*/ 0 w 1099184"/>
                  <a:gd name="connsiteY12" fmla="*/ 358140 h 796290"/>
                  <a:gd name="connsiteX13" fmla="*/ 70485 w 1099184"/>
                  <a:gd name="connsiteY13" fmla="*/ 358140 h 796290"/>
                  <a:gd name="connsiteX14" fmla="*/ 237172 w 1099184"/>
                  <a:gd name="connsiteY14" fmla="*/ 524828 h 796290"/>
                  <a:gd name="connsiteX15" fmla="*/ 237172 w 1099184"/>
                  <a:gd name="connsiteY15" fmla="*/ 796290 h 79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9184" h="796290">
                    <a:moveTo>
                      <a:pt x="237172" y="796290"/>
                    </a:moveTo>
                    <a:lnTo>
                      <a:pt x="962025" y="796290"/>
                    </a:lnTo>
                    <a:lnTo>
                      <a:pt x="1099185" y="796290"/>
                    </a:lnTo>
                    <a:lnTo>
                      <a:pt x="1099185" y="722948"/>
                    </a:lnTo>
                    <a:lnTo>
                      <a:pt x="374333" y="722948"/>
                    </a:lnTo>
                    <a:lnTo>
                      <a:pt x="374333" y="452438"/>
                    </a:lnTo>
                    <a:cubicBezTo>
                      <a:pt x="374333" y="360998"/>
                      <a:pt x="299085" y="285750"/>
                      <a:pt x="207645" y="285750"/>
                    </a:cubicBezTo>
                    <a:lnTo>
                      <a:pt x="137160" y="285750"/>
                    </a:lnTo>
                    <a:lnTo>
                      <a:pt x="137160" y="126683"/>
                    </a:lnTo>
                    <a:cubicBezTo>
                      <a:pt x="137160" y="78105"/>
                      <a:pt x="118110" y="33338"/>
                      <a:pt x="86678" y="0"/>
                    </a:cubicBezTo>
                    <a:cubicBezTo>
                      <a:pt x="98108" y="20003"/>
                      <a:pt x="103822" y="43815"/>
                      <a:pt x="103822" y="68580"/>
                    </a:cubicBezTo>
                    <a:cubicBezTo>
                      <a:pt x="103822" y="134303"/>
                      <a:pt x="60008" y="189548"/>
                      <a:pt x="0" y="208598"/>
                    </a:cubicBezTo>
                    <a:lnTo>
                      <a:pt x="0" y="358140"/>
                    </a:lnTo>
                    <a:lnTo>
                      <a:pt x="70485" y="358140"/>
                    </a:lnTo>
                    <a:cubicBezTo>
                      <a:pt x="161925" y="358140"/>
                      <a:pt x="237172" y="433388"/>
                      <a:pt x="237172" y="524828"/>
                    </a:cubicBezTo>
                    <a:lnTo>
                      <a:pt x="237172" y="796290"/>
                    </a:lnTo>
                    <a:close/>
                  </a:path>
                </a:pathLst>
              </a:custGeom>
              <a:solidFill>
                <a:srgbClr val="6C2F13"/>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50D9B31D-070F-4D2E-B00F-F2E50D798A89}"/>
                  </a:ext>
                </a:extLst>
              </p:cNvPr>
              <p:cNvSpPr/>
              <p:nvPr/>
            </p:nvSpPr>
            <p:spPr>
              <a:xfrm>
                <a:off x="6004559" y="5101420"/>
                <a:ext cx="190500" cy="188595"/>
              </a:xfrm>
              <a:custGeom>
                <a:avLst/>
                <a:gdLst>
                  <a:gd name="connsiteX0" fmla="*/ 95250 w 190500"/>
                  <a:gd name="connsiteY0" fmla="*/ 188595 h 188595"/>
                  <a:gd name="connsiteX1" fmla="*/ 190500 w 190500"/>
                  <a:gd name="connsiteY1" fmla="*/ 94298 h 188595"/>
                  <a:gd name="connsiteX2" fmla="*/ 95250 w 190500"/>
                  <a:gd name="connsiteY2" fmla="*/ 0 h 188595"/>
                  <a:gd name="connsiteX3" fmla="*/ 0 w 190500"/>
                  <a:gd name="connsiteY3" fmla="*/ 94298 h 188595"/>
                  <a:gd name="connsiteX4" fmla="*/ 95250 w 190500"/>
                  <a:gd name="connsiteY4" fmla="*/ 188595 h 188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88595">
                    <a:moveTo>
                      <a:pt x="95250" y="188595"/>
                    </a:moveTo>
                    <a:cubicBezTo>
                      <a:pt x="147638" y="188595"/>
                      <a:pt x="190500" y="146685"/>
                      <a:pt x="190500" y="94298"/>
                    </a:cubicBezTo>
                    <a:cubicBezTo>
                      <a:pt x="190500" y="42863"/>
                      <a:pt x="147638" y="0"/>
                      <a:pt x="95250" y="0"/>
                    </a:cubicBezTo>
                    <a:cubicBezTo>
                      <a:pt x="42863" y="0"/>
                      <a:pt x="0" y="41910"/>
                      <a:pt x="0" y="94298"/>
                    </a:cubicBezTo>
                    <a:cubicBezTo>
                      <a:pt x="0" y="146685"/>
                      <a:pt x="42863" y="188595"/>
                      <a:pt x="95250" y="188595"/>
                    </a:cubicBezTo>
                    <a:close/>
                  </a:path>
                </a:pathLst>
              </a:custGeom>
              <a:solidFill>
                <a:srgbClr val="000000"/>
              </a:solidFill>
              <a:ln w="9525" cap="flat">
                <a:noFill/>
                <a:prstDash val="solid"/>
                <a:miter/>
              </a:ln>
            </p:spPr>
            <p:txBody>
              <a:bodyPr rtlCol="0" anchor="ctr"/>
              <a:lstStyle/>
              <a:p>
                <a:endParaRPr lang="en-ID"/>
              </a:p>
            </p:txBody>
          </p:sp>
        </p:grpSp>
        <p:sp>
          <p:nvSpPr>
            <p:cNvPr id="87" name="Freeform: Shape 86">
              <a:extLst>
                <a:ext uri="{FF2B5EF4-FFF2-40B4-BE49-F238E27FC236}">
                  <a16:creationId xmlns:a16="http://schemas.microsoft.com/office/drawing/2014/main" id="{21E61840-FA1A-4C4B-B1A6-630FF789DC85}"/>
                </a:ext>
              </a:extLst>
            </p:cNvPr>
            <p:cNvSpPr/>
            <p:nvPr/>
          </p:nvSpPr>
          <p:spPr>
            <a:xfrm>
              <a:off x="3383279" y="4822338"/>
              <a:ext cx="197167" cy="482917"/>
            </a:xfrm>
            <a:custGeom>
              <a:avLst/>
              <a:gdLst>
                <a:gd name="connsiteX0" fmla="*/ 0 w 197167"/>
                <a:gd name="connsiteY0" fmla="*/ 0 h 482917"/>
                <a:gd name="connsiteX1" fmla="*/ 197167 w 197167"/>
                <a:gd name="connsiteY1" fmla="*/ 0 h 482917"/>
                <a:gd name="connsiteX2" fmla="*/ 197167 w 197167"/>
                <a:gd name="connsiteY2" fmla="*/ 351472 h 482917"/>
                <a:gd name="connsiteX3" fmla="*/ 100965 w 197167"/>
                <a:gd name="connsiteY3" fmla="*/ 482918 h 482917"/>
                <a:gd name="connsiteX4" fmla="*/ 0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0" y="0"/>
                  </a:moveTo>
                  <a:lnTo>
                    <a:pt x="197167" y="0"/>
                  </a:lnTo>
                  <a:lnTo>
                    <a:pt x="197167" y="351472"/>
                  </a:lnTo>
                  <a:lnTo>
                    <a:pt x="100965" y="482918"/>
                  </a:lnTo>
                  <a:lnTo>
                    <a:pt x="0" y="351472"/>
                  </a:lnTo>
                  <a:close/>
                </a:path>
              </a:pathLst>
            </a:custGeom>
            <a:solidFill>
              <a:srgbClr val="CCCCCC"/>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916EDDA-64EF-48E0-B271-409C50276465}"/>
                </a:ext>
              </a:extLst>
            </p:cNvPr>
            <p:cNvSpPr/>
            <p:nvPr/>
          </p:nvSpPr>
          <p:spPr>
            <a:xfrm>
              <a:off x="8614409" y="4822338"/>
              <a:ext cx="197167" cy="482917"/>
            </a:xfrm>
            <a:custGeom>
              <a:avLst/>
              <a:gdLst>
                <a:gd name="connsiteX0" fmla="*/ 197167 w 197167"/>
                <a:gd name="connsiteY0" fmla="*/ 0 h 482917"/>
                <a:gd name="connsiteX1" fmla="*/ 0 w 197167"/>
                <a:gd name="connsiteY1" fmla="*/ 0 h 482917"/>
                <a:gd name="connsiteX2" fmla="*/ 0 w 197167"/>
                <a:gd name="connsiteY2" fmla="*/ 351472 h 482917"/>
                <a:gd name="connsiteX3" fmla="*/ 96202 w 197167"/>
                <a:gd name="connsiteY3" fmla="*/ 482918 h 482917"/>
                <a:gd name="connsiteX4" fmla="*/ 197167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197167" y="0"/>
                  </a:moveTo>
                  <a:lnTo>
                    <a:pt x="0" y="0"/>
                  </a:lnTo>
                  <a:lnTo>
                    <a:pt x="0" y="351472"/>
                  </a:lnTo>
                  <a:lnTo>
                    <a:pt x="96202" y="482918"/>
                  </a:lnTo>
                  <a:lnTo>
                    <a:pt x="197167" y="351472"/>
                  </a:lnTo>
                  <a:close/>
                </a:path>
              </a:pathLst>
            </a:custGeom>
            <a:solidFill>
              <a:srgbClr val="CCCCCC"/>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21F9794E-406F-4D95-AB0F-A506C862ADF4}"/>
                </a:ext>
              </a:extLst>
            </p:cNvPr>
            <p:cNvSpPr/>
            <p:nvPr/>
          </p:nvSpPr>
          <p:spPr>
            <a:xfrm>
              <a:off x="2224087"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8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8" y="1905"/>
                  </a:lnTo>
                  <a:close/>
                </a:path>
              </a:pathLst>
            </a:custGeom>
            <a:solidFill>
              <a:srgbClr val="CCCCC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E2C69CD3-F7E6-4B40-B15A-7EE342E7F59A}"/>
                </a:ext>
              </a:extLst>
            </p:cNvPr>
            <p:cNvSpPr/>
            <p:nvPr/>
          </p:nvSpPr>
          <p:spPr>
            <a:xfrm>
              <a:off x="7331392"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7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7" y="1905"/>
                  </a:lnTo>
                  <a:close/>
                </a:path>
              </a:pathLst>
            </a:custGeom>
            <a:solidFill>
              <a:srgbClr val="CCCCCC"/>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2CBE1F75-3369-4B6D-94A5-3A8F8A27CBF9}"/>
                </a:ext>
              </a:extLst>
            </p:cNvPr>
            <p:cNvSpPr/>
            <p:nvPr/>
          </p:nvSpPr>
          <p:spPr>
            <a:xfrm>
              <a:off x="2321241" y="4484200"/>
              <a:ext cx="1098232" cy="302894"/>
            </a:xfrm>
            <a:custGeom>
              <a:avLst/>
              <a:gdLst>
                <a:gd name="connsiteX0" fmla="*/ 369570 w 1098232"/>
                <a:gd name="connsiteY0" fmla="*/ 0 h 302894"/>
                <a:gd name="connsiteX1" fmla="*/ 0 w 1098232"/>
                <a:gd name="connsiteY1" fmla="*/ 0 h 302894"/>
                <a:gd name="connsiteX2" fmla="*/ 277178 w 1098232"/>
                <a:gd name="connsiteY2" fmla="*/ 302895 h 302894"/>
                <a:gd name="connsiteX3" fmla="*/ 1098233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8" y="302895"/>
                  </a:lnTo>
                  <a:lnTo>
                    <a:pt x="1098233" y="302895"/>
                  </a:lnTo>
                  <a:cubicBezTo>
                    <a:pt x="498158" y="276225"/>
                    <a:pt x="631508" y="345758"/>
                    <a:pt x="369570" y="0"/>
                  </a:cubicBezTo>
                  <a:close/>
                </a:path>
              </a:pathLst>
            </a:custGeom>
            <a:solidFill>
              <a:srgbClr val="B3B3B3"/>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AB7C18F-5BAB-460E-8573-8335532FDDFE}"/>
                </a:ext>
              </a:extLst>
            </p:cNvPr>
            <p:cNvSpPr/>
            <p:nvPr/>
          </p:nvSpPr>
          <p:spPr>
            <a:xfrm>
              <a:off x="7428547" y="4484200"/>
              <a:ext cx="1098232" cy="302894"/>
            </a:xfrm>
            <a:custGeom>
              <a:avLst/>
              <a:gdLst>
                <a:gd name="connsiteX0" fmla="*/ 369570 w 1098232"/>
                <a:gd name="connsiteY0" fmla="*/ 0 h 302894"/>
                <a:gd name="connsiteX1" fmla="*/ 0 w 1098232"/>
                <a:gd name="connsiteY1" fmla="*/ 0 h 302894"/>
                <a:gd name="connsiteX2" fmla="*/ 277177 w 1098232"/>
                <a:gd name="connsiteY2" fmla="*/ 302895 h 302894"/>
                <a:gd name="connsiteX3" fmla="*/ 1098232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7" y="302895"/>
                  </a:lnTo>
                  <a:lnTo>
                    <a:pt x="1098232" y="302895"/>
                  </a:lnTo>
                  <a:cubicBezTo>
                    <a:pt x="498157" y="276225"/>
                    <a:pt x="631507" y="345758"/>
                    <a:pt x="369570" y="0"/>
                  </a:cubicBezTo>
                  <a:close/>
                </a:path>
              </a:pathLst>
            </a:custGeom>
            <a:solidFill>
              <a:srgbClr val="B3B3B3"/>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823775FC-8E0F-4465-B0A4-860D7084B8C9}"/>
                </a:ext>
              </a:extLst>
            </p:cNvPr>
            <p:cNvSpPr/>
            <p:nvPr/>
          </p:nvSpPr>
          <p:spPr>
            <a:xfrm>
              <a:off x="3666171" y="4486106"/>
              <a:ext cx="1099184" cy="300989"/>
            </a:xfrm>
            <a:custGeom>
              <a:avLst/>
              <a:gdLst>
                <a:gd name="connsiteX0" fmla="*/ 822960 w 1099184"/>
                <a:gd name="connsiteY0" fmla="*/ 300990 h 300989"/>
                <a:gd name="connsiteX1" fmla="*/ 1099185 w 1099184"/>
                <a:gd name="connsiteY1" fmla="*/ 0 h 300989"/>
                <a:gd name="connsiteX2" fmla="*/ 693420 w 1099184"/>
                <a:gd name="connsiteY2" fmla="*/ 0 h 300989"/>
                <a:gd name="connsiteX3" fmla="*/ 293370 w 1099184"/>
                <a:gd name="connsiteY3" fmla="*/ 277178 h 300989"/>
                <a:gd name="connsiteX4" fmla="*/ 0 w 1099184"/>
                <a:gd name="connsiteY4" fmla="*/ 300990 h 300989"/>
                <a:gd name="connsiteX5" fmla="*/ 822960 w 1099184"/>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4"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54AE5AF-F405-430B-B22E-2058DDDA3A3C}"/>
                </a:ext>
              </a:extLst>
            </p:cNvPr>
            <p:cNvSpPr/>
            <p:nvPr/>
          </p:nvSpPr>
          <p:spPr>
            <a:xfrm>
              <a:off x="8773476" y="4486106"/>
              <a:ext cx="1099185" cy="300989"/>
            </a:xfrm>
            <a:custGeom>
              <a:avLst/>
              <a:gdLst>
                <a:gd name="connsiteX0" fmla="*/ 822960 w 1099185"/>
                <a:gd name="connsiteY0" fmla="*/ 300990 h 300989"/>
                <a:gd name="connsiteX1" fmla="*/ 1099185 w 1099185"/>
                <a:gd name="connsiteY1" fmla="*/ 0 h 300989"/>
                <a:gd name="connsiteX2" fmla="*/ 693420 w 1099185"/>
                <a:gd name="connsiteY2" fmla="*/ 0 h 300989"/>
                <a:gd name="connsiteX3" fmla="*/ 293370 w 1099185"/>
                <a:gd name="connsiteY3" fmla="*/ 277178 h 300989"/>
                <a:gd name="connsiteX4" fmla="*/ 0 w 1099185"/>
                <a:gd name="connsiteY4" fmla="*/ 300990 h 300989"/>
                <a:gd name="connsiteX5" fmla="*/ 822960 w 1099185"/>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5"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6C103839-F352-42B0-AB7E-7BA131F1BB46}"/>
                </a:ext>
              </a:extLst>
            </p:cNvPr>
            <p:cNvSpPr/>
            <p:nvPr/>
          </p:nvSpPr>
          <p:spPr>
            <a:xfrm>
              <a:off x="3383279" y="5030936"/>
              <a:ext cx="197167" cy="303847"/>
            </a:xfrm>
            <a:custGeom>
              <a:avLst/>
              <a:gdLst>
                <a:gd name="connsiteX0" fmla="*/ 0 w 197167"/>
                <a:gd name="connsiteY0" fmla="*/ 0 h 303847"/>
                <a:gd name="connsiteX1" fmla="*/ 197167 w 197167"/>
                <a:gd name="connsiteY1" fmla="*/ 0 h 303847"/>
                <a:gd name="connsiteX2" fmla="*/ 197167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7" y="0"/>
                  </a:lnTo>
                  <a:lnTo>
                    <a:pt x="197167" y="303848"/>
                  </a:lnTo>
                  <a:lnTo>
                    <a:pt x="0" y="303848"/>
                  </a:ln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814A53DD-A731-48FF-884F-7B59F41561C7}"/>
                </a:ext>
              </a:extLst>
            </p:cNvPr>
            <p:cNvSpPr/>
            <p:nvPr/>
          </p:nvSpPr>
          <p:spPr>
            <a:xfrm>
              <a:off x="8614409" y="5030936"/>
              <a:ext cx="197167" cy="303847"/>
            </a:xfrm>
            <a:custGeom>
              <a:avLst/>
              <a:gdLst>
                <a:gd name="connsiteX0" fmla="*/ 0 w 197167"/>
                <a:gd name="connsiteY0" fmla="*/ 0 h 303847"/>
                <a:gd name="connsiteX1" fmla="*/ 197168 w 197167"/>
                <a:gd name="connsiteY1" fmla="*/ 0 h 303847"/>
                <a:gd name="connsiteX2" fmla="*/ 197168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8" y="0"/>
                  </a:lnTo>
                  <a:lnTo>
                    <a:pt x="197168" y="303848"/>
                  </a:lnTo>
                  <a:lnTo>
                    <a:pt x="0" y="303848"/>
                  </a:lnTo>
                  <a:close/>
                </a:path>
              </a:pathLst>
            </a:custGeom>
            <a:solidFill>
              <a:srgbClr val="CCCCCC"/>
            </a:solidFill>
            <a:ln w="9525" cap="flat">
              <a:noFill/>
              <a:prstDash val="solid"/>
              <a:miter/>
            </a:ln>
          </p:spPr>
          <p:txBody>
            <a:bodyPr rtlCol="0" anchor="ctr"/>
            <a:lstStyle/>
            <a:p>
              <a:endParaRPr lang="en-ID"/>
            </a:p>
          </p:txBody>
        </p:sp>
      </p:grpSp>
      <p:grpSp>
        <p:nvGrpSpPr>
          <p:cNvPr id="98" name="Graphic 96">
            <a:extLst>
              <a:ext uri="{FF2B5EF4-FFF2-40B4-BE49-F238E27FC236}">
                <a16:creationId xmlns:a16="http://schemas.microsoft.com/office/drawing/2014/main" id="{CA80F4D8-704F-4848-B2D3-5CC331FD61AE}"/>
              </a:ext>
            </a:extLst>
          </p:cNvPr>
          <p:cNvGrpSpPr/>
          <p:nvPr/>
        </p:nvGrpSpPr>
        <p:grpSpPr>
          <a:xfrm>
            <a:off x="607083" y="1956999"/>
            <a:ext cx="3647298" cy="946088"/>
            <a:chOff x="605158" y="2985983"/>
            <a:chExt cx="5176206" cy="1342678"/>
          </a:xfrm>
        </p:grpSpPr>
        <p:sp>
          <p:nvSpPr>
            <p:cNvPr id="99" name="Freeform: Shape 98">
              <a:extLst>
                <a:ext uri="{FF2B5EF4-FFF2-40B4-BE49-F238E27FC236}">
                  <a16:creationId xmlns:a16="http://schemas.microsoft.com/office/drawing/2014/main" id="{8AC0E172-F465-4010-AC55-854AC577BB75}"/>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3FB6E7F-0D52-4DF9-BD3C-67B1AA27E6C5}"/>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4245EF4-2BD5-4167-A698-3EAAB741E01B}"/>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EDA5C91-3C81-448B-83FA-6B43EAD757E8}"/>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362E3A1A-5CAF-4444-9CE4-D725AEB80015}"/>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104" name="Graphic 96">
              <a:extLst>
                <a:ext uri="{FF2B5EF4-FFF2-40B4-BE49-F238E27FC236}">
                  <a16:creationId xmlns:a16="http://schemas.microsoft.com/office/drawing/2014/main" id="{CA80F4D8-704F-4848-B2D3-5CC331FD61AE}"/>
                </a:ext>
              </a:extLst>
            </p:cNvPr>
            <p:cNvGrpSpPr/>
            <p:nvPr/>
          </p:nvGrpSpPr>
          <p:grpSpPr>
            <a:xfrm>
              <a:off x="2068881" y="3521934"/>
              <a:ext cx="2359309" cy="577932"/>
              <a:chOff x="2068881" y="3521934"/>
              <a:chExt cx="2359309" cy="577932"/>
            </a:xfrm>
            <a:solidFill>
              <a:srgbClr val="FFFFFF"/>
            </a:solidFill>
          </p:grpSpPr>
          <p:grpSp>
            <p:nvGrpSpPr>
              <p:cNvPr id="105" name="Graphic 96">
                <a:extLst>
                  <a:ext uri="{FF2B5EF4-FFF2-40B4-BE49-F238E27FC236}">
                    <a16:creationId xmlns:a16="http://schemas.microsoft.com/office/drawing/2014/main" id="{CA80F4D8-704F-4848-B2D3-5CC331FD61AE}"/>
                  </a:ext>
                </a:extLst>
              </p:cNvPr>
              <p:cNvGrpSpPr/>
              <p:nvPr/>
            </p:nvGrpSpPr>
            <p:grpSpPr>
              <a:xfrm>
                <a:off x="3816673" y="3521934"/>
                <a:ext cx="611517" cy="264477"/>
                <a:chOff x="3816673" y="3521934"/>
                <a:chExt cx="611517" cy="264477"/>
              </a:xfrm>
              <a:solidFill>
                <a:srgbClr val="FFFFFF"/>
              </a:solidFill>
            </p:grpSpPr>
            <p:sp>
              <p:nvSpPr>
                <p:cNvPr id="106" name="Freeform: Shape 105">
                  <a:extLst>
                    <a:ext uri="{FF2B5EF4-FFF2-40B4-BE49-F238E27FC236}">
                      <a16:creationId xmlns:a16="http://schemas.microsoft.com/office/drawing/2014/main" id="{A4D7F45E-3E70-40D3-B518-B5342995F2B6}"/>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BE75A22-34DA-47C8-A074-F84F2786986C}"/>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108" name="Graphic 96">
                <a:extLst>
                  <a:ext uri="{FF2B5EF4-FFF2-40B4-BE49-F238E27FC236}">
                    <a16:creationId xmlns:a16="http://schemas.microsoft.com/office/drawing/2014/main" id="{CA80F4D8-704F-4848-B2D3-5CC331FD61AE}"/>
                  </a:ext>
                </a:extLst>
              </p:cNvPr>
              <p:cNvGrpSpPr/>
              <p:nvPr/>
            </p:nvGrpSpPr>
            <p:grpSpPr>
              <a:xfrm>
                <a:off x="2068881" y="3783613"/>
                <a:ext cx="647900" cy="316253"/>
                <a:chOff x="2068881" y="3783613"/>
                <a:chExt cx="647900" cy="316253"/>
              </a:xfrm>
              <a:solidFill>
                <a:srgbClr val="FFFFFF"/>
              </a:solidFill>
            </p:grpSpPr>
            <p:sp>
              <p:nvSpPr>
                <p:cNvPr id="109" name="Freeform: Shape 108">
                  <a:extLst>
                    <a:ext uri="{FF2B5EF4-FFF2-40B4-BE49-F238E27FC236}">
                      <a16:creationId xmlns:a16="http://schemas.microsoft.com/office/drawing/2014/main" id="{F5A2AF17-FB7B-4BE3-88D3-61D4A6FD2219}"/>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667AF0F8-7006-4EB5-BBC8-951F4455DF27}"/>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111" name="Graphic 96">
              <a:extLst>
                <a:ext uri="{FF2B5EF4-FFF2-40B4-BE49-F238E27FC236}">
                  <a16:creationId xmlns:a16="http://schemas.microsoft.com/office/drawing/2014/main" id="{CA80F4D8-704F-4848-B2D3-5CC331FD61AE}"/>
                </a:ext>
              </a:extLst>
            </p:cNvPr>
            <p:cNvGrpSpPr/>
            <p:nvPr/>
          </p:nvGrpSpPr>
          <p:grpSpPr>
            <a:xfrm>
              <a:off x="2375339" y="3685659"/>
              <a:ext cx="1607856" cy="643002"/>
              <a:chOff x="2375339" y="3685659"/>
              <a:chExt cx="1607856" cy="643002"/>
            </a:xfrm>
          </p:grpSpPr>
          <p:sp>
            <p:nvSpPr>
              <p:cNvPr id="112" name="Freeform: Shape 111">
                <a:extLst>
                  <a:ext uri="{FF2B5EF4-FFF2-40B4-BE49-F238E27FC236}">
                    <a16:creationId xmlns:a16="http://schemas.microsoft.com/office/drawing/2014/main" id="{9C5BE826-50AF-4481-A364-9EC10EC015B2}"/>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AA86750-61CC-49E7-8887-221CBDA8248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4E86F4A-A53F-453E-8834-CCCC5399007D}"/>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115" name="Freeform: Shape 114">
              <a:extLst>
                <a:ext uri="{FF2B5EF4-FFF2-40B4-BE49-F238E27FC236}">
                  <a16:creationId xmlns:a16="http://schemas.microsoft.com/office/drawing/2014/main" id="{4C979ABB-7E16-47DA-985F-043E2256F2A4}"/>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458D3F2-C10A-4AAF-9298-C92E2408A487}"/>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C3C82FB0-A898-4EF3-A7BC-0B3B2BE07078}"/>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98642525-7B8D-4FC3-A806-22FD1C14F625}"/>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365E6F4-DDD9-4420-8084-A3D02B87FDAD}"/>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A8298B-745B-4419-9CDA-A98C904CE3F2}"/>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grpSp>
        <p:nvGrpSpPr>
          <p:cNvPr id="404" name="Graphic 143">
            <a:extLst>
              <a:ext uri="{FF2B5EF4-FFF2-40B4-BE49-F238E27FC236}">
                <a16:creationId xmlns:a16="http://schemas.microsoft.com/office/drawing/2014/main" id="{F3B1975B-BE28-4407-AD24-35A1F33C2895}"/>
              </a:ext>
            </a:extLst>
          </p:cNvPr>
          <p:cNvGrpSpPr/>
          <p:nvPr/>
        </p:nvGrpSpPr>
        <p:grpSpPr>
          <a:xfrm>
            <a:off x="4650579" y="3754020"/>
            <a:ext cx="2951592" cy="2211746"/>
            <a:chOff x="-1938687" y="1406757"/>
            <a:chExt cx="7945755" cy="5954077"/>
          </a:xfrm>
        </p:grpSpPr>
        <p:sp>
          <p:nvSpPr>
            <p:cNvPr id="405" name="Freeform: Shape 404">
              <a:extLst>
                <a:ext uri="{FF2B5EF4-FFF2-40B4-BE49-F238E27FC236}">
                  <a16:creationId xmlns:a16="http://schemas.microsoft.com/office/drawing/2014/main" id="{F1D4FB6B-1772-4297-91C7-92D11A0EA171}"/>
                </a:ext>
              </a:extLst>
            </p:cNvPr>
            <p:cNvSpPr/>
            <p:nvPr/>
          </p:nvSpPr>
          <p:spPr>
            <a:xfrm>
              <a:off x="2900965" y="5258666"/>
              <a:ext cx="3106102" cy="620077"/>
            </a:xfrm>
            <a:custGeom>
              <a:avLst/>
              <a:gdLst>
                <a:gd name="connsiteX0" fmla="*/ 2789873 w 3106102"/>
                <a:gd name="connsiteY0" fmla="*/ 233363 h 620077"/>
                <a:gd name="connsiteX1" fmla="*/ 2449830 w 3106102"/>
                <a:gd name="connsiteY1" fmla="*/ 620078 h 620077"/>
                <a:gd name="connsiteX2" fmla="*/ 656272 w 3106102"/>
                <a:gd name="connsiteY2" fmla="*/ 620078 h 620077"/>
                <a:gd name="connsiteX3" fmla="*/ 316230 w 3106102"/>
                <a:gd name="connsiteY3" fmla="*/ 233363 h 620077"/>
                <a:gd name="connsiteX4" fmla="*/ 280987 w 3106102"/>
                <a:gd name="connsiteY4" fmla="*/ 233363 h 620077"/>
                <a:gd name="connsiteX5" fmla="*/ 151447 w 3106102"/>
                <a:gd name="connsiteY5" fmla="*/ 306705 h 620077"/>
                <a:gd name="connsiteX6" fmla="*/ 0 w 3106102"/>
                <a:gd name="connsiteY6" fmla="*/ 153353 h 620077"/>
                <a:gd name="connsiteX7" fmla="*/ 151447 w 3106102"/>
                <a:gd name="connsiteY7" fmla="*/ 0 h 620077"/>
                <a:gd name="connsiteX8" fmla="*/ 280987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9873 w 3106102"/>
                <a:gd name="connsiteY14" fmla="*/ 233363 h 620077"/>
                <a:gd name="connsiteX15" fmla="*/ 2789873 w 3106102"/>
                <a:gd name="connsiteY15" fmla="*/ 233363 h 620077"/>
                <a:gd name="connsiteX16" fmla="*/ 198120 w 3106102"/>
                <a:gd name="connsiteY16" fmla="*/ 229553 h 620077"/>
                <a:gd name="connsiteX17" fmla="*/ 201930 w 3106102"/>
                <a:gd name="connsiteY17" fmla="*/ 227647 h 620077"/>
                <a:gd name="connsiteX18" fmla="*/ 202883 w 3106102"/>
                <a:gd name="connsiteY18" fmla="*/ 226695 h 620077"/>
                <a:gd name="connsiteX19" fmla="*/ 202883 w 3106102"/>
                <a:gd name="connsiteY19" fmla="*/ 226695 h 620077"/>
                <a:gd name="connsiteX20" fmla="*/ 203835 w 3106102"/>
                <a:gd name="connsiteY20" fmla="*/ 225743 h 620077"/>
                <a:gd name="connsiteX21" fmla="*/ 203835 w 3106102"/>
                <a:gd name="connsiteY21" fmla="*/ 225743 h 620077"/>
                <a:gd name="connsiteX22" fmla="*/ 204787 w 3106102"/>
                <a:gd name="connsiteY22" fmla="*/ 224790 h 620077"/>
                <a:gd name="connsiteX23" fmla="*/ 205740 w 3106102"/>
                <a:gd name="connsiteY23" fmla="*/ 223838 h 620077"/>
                <a:gd name="connsiteX24" fmla="*/ 205740 w 3106102"/>
                <a:gd name="connsiteY24" fmla="*/ 223838 h 620077"/>
                <a:gd name="connsiteX25" fmla="*/ 206692 w 3106102"/>
                <a:gd name="connsiteY25" fmla="*/ 222885 h 620077"/>
                <a:gd name="connsiteX26" fmla="*/ 209550 w 3106102"/>
                <a:gd name="connsiteY26" fmla="*/ 220028 h 620077"/>
                <a:gd name="connsiteX27" fmla="*/ 209550 w 3106102"/>
                <a:gd name="connsiteY27" fmla="*/ 220028 h 620077"/>
                <a:gd name="connsiteX28" fmla="*/ 210503 w 3106102"/>
                <a:gd name="connsiteY28" fmla="*/ 219075 h 620077"/>
                <a:gd name="connsiteX29" fmla="*/ 210503 w 3106102"/>
                <a:gd name="connsiteY29" fmla="*/ 219075 h 620077"/>
                <a:gd name="connsiteX30" fmla="*/ 211455 w 3106102"/>
                <a:gd name="connsiteY30" fmla="*/ 218122 h 620077"/>
                <a:gd name="connsiteX31" fmla="*/ 211455 w 3106102"/>
                <a:gd name="connsiteY31" fmla="*/ 218122 h 620077"/>
                <a:gd name="connsiteX32" fmla="*/ 212408 w 3106102"/>
                <a:gd name="connsiteY32" fmla="*/ 217170 h 620077"/>
                <a:gd name="connsiteX33" fmla="*/ 213360 w 3106102"/>
                <a:gd name="connsiteY33" fmla="*/ 216218 h 620077"/>
                <a:gd name="connsiteX34" fmla="*/ 213360 w 3106102"/>
                <a:gd name="connsiteY34" fmla="*/ 216218 h 620077"/>
                <a:gd name="connsiteX35" fmla="*/ 214312 w 3106102"/>
                <a:gd name="connsiteY35" fmla="*/ 215265 h 620077"/>
                <a:gd name="connsiteX36" fmla="*/ 214312 w 3106102"/>
                <a:gd name="connsiteY36" fmla="*/ 215265 h 620077"/>
                <a:gd name="connsiteX37" fmla="*/ 215265 w 3106102"/>
                <a:gd name="connsiteY37" fmla="*/ 214313 h 620077"/>
                <a:gd name="connsiteX38" fmla="*/ 216217 w 3106102"/>
                <a:gd name="connsiteY38" fmla="*/ 213360 h 620077"/>
                <a:gd name="connsiteX39" fmla="*/ 216217 w 3106102"/>
                <a:gd name="connsiteY39" fmla="*/ 213360 h 620077"/>
                <a:gd name="connsiteX40" fmla="*/ 217170 w 3106102"/>
                <a:gd name="connsiteY40" fmla="*/ 212408 h 620077"/>
                <a:gd name="connsiteX41" fmla="*/ 217170 w 3106102"/>
                <a:gd name="connsiteY41" fmla="*/ 212408 h 620077"/>
                <a:gd name="connsiteX42" fmla="*/ 218122 w 3106102"/>
                <a:gd name="connsiteY42" fmla="*/ 211455 h 620077"/>
                <a:gd name="connsiteX43" fmla="*/ 219075 w 3106102"/>
                <a:gd name="connsiteY43" fmla="*/ 210503 h 620077"/>
                <a:gd name="connsiteX44" fmla="*/ 219075 w 3106102"/>
                <a:gd name="connsiteY44" fmla="*/ 210503 h 620077"/>
                <a:gd name="connsiteX45" fmla="*/ 220028 w 3106102"/>
                <a:gd name="connsiteY45" fmla="*/ 209550 h 620077"/>
                <a:gd name="connsiteX46" fmla="*/ 220028 w 3106102"/>
                <a:gd name="connsiteY46" fmla="*/ 208597 h 620077"/>
                <a:gd name="connsiteX47" fmla="*/ 220028 w 3106102"/>
                <a:gd name="connsiteY47" fmla="*/ 207645 h 620077"/>
                <a:gd name="connsiteX48" fmla="*/ 220980 w 3106102"/>
                <a:gd name="connsiteY48" fmla="*/ 206693 h 620077"/>
                <a:gd name="connsiteX49" fmla="*/ 220980 w 3106102"/>
                <a:gd name="connsiteY49" fmla="*/ 206693 h 620077"/>
                <a:gd name="connsiteX50" fmla="*/ 221933 w 3106102"/>
                <a:gd name="connsiteY50" fmla="*/ 205740 h 620077"/>
                <a:gd name="connsiteX51" fmla="*/ 222885 w 3106102"/>
                <a:gd name="connsiteY51" fmla="*/ 204788 h 620077"/>
                <a:gd name="connsiteX52" fmla="*/ 223837 w 3106102"/>
                <a:gd name="connsiteY52" fmla="*/ 203835 h 620077"/>
                <a:gd name="connsiteX53" fmla="*/ 223837 w 3106102"/>
                <a:gd name="connsiteY53" fmla="*/ 203835 h 620077"/>
                <a:gd name="connsiteX54" fmla="*/ 224790 w 3106102"/>
                <a:gd name="connsiteY54" fmla="*/ 202883 h 620077"/>
                <a:gd name="connsiteX55" fmla="*/ 224790 w 3106102"/>
                <a:gd name="connsiteY55" fmla="*/ 202883 h 620077"/>
                <a:gd name="connsiteX56" fmla="*/ 225742 w 3106102"/>
                <a:gd name="connsiteY56" fmla="*/ 201930 h 620077"/>
                <a:gd name="connsiteX57" fmla="*/ 226695 w 3106102"/>
                <a:gd name="connsiteY57" fmla="*/ 200978 h 620077"/>
                <a:gd name="connsiteX58" fmla="*/ 226695 w 3106102"/>
                <a:gd name="connsiteY58" fmla="*/ 200978 h 620077"/>
                <a:gd name="connsiteX59" fmla="*/ 227647 w 3106102"/>
                <a:gd name="connsiteY59" fmla="*/ 200025 h 620077"/>
                <a:gd name="connsiteX60" fmla="*/ 228600 w 3106102"/>
                <a:gd name="connsiteY60" fmla="*/ 199072 h 620077"/>
                <a:gd name="connsiteX61" fmla="*/ 228600 w 3106102"/>
                <a:gd name="connsiteY61" fmla="*/ 199072 h 620077"/>
                <a:gd name="connsiteX62" fmla="*/ 229553 w 3106102"/>
                <a:gd name="connsiteY62" fmla="*/ 198120 h 620077"/>
                <a:gd name="connsiteX63" fmla="*/ 229553 w 3106102"/>
                <a:gd name="connsiteY63" fmla="*/ 198120 h 620077"/>
                <a:gd name="connsiteX64" fmla="*/ 229553 w 3106102"/>
                <a:gd name="connsiteY64" fmla="*/ 197168 h 620077"/>
                <a:gd name="connsiteX65" fmla="*/ 230505 w 3106102"/>
                <a:gd name="connsiteY65" fmla="*/ 196215 h 620077"/>
                <a:gd name="connsiteX66" fmla="*/ 230505 w 3106102"/>
                <a:gd name="connsiteY66" fmla="*/ 196215 h 620077"/>
                <a:gd name="connsiteX67" fmla="*/ 231458 w 3106102"/>
                <a:gd name="connsiteY67" fmla="*/ 195263 h 620077"/>
                <a:gd name="connsiteX68" fmla="*/ 231458 w 3106102"/>
                <a:gd name="connsiteY68" fmla="*/ 195263 h 620077"/>
                <a:gd name="connsiteX69" fmla="*/ 231458 w 3106102"/>
                <a:gd name="connsiteY69" fmla="*/ 194310 h 620077"/>
                <a:gd name="connsiteX70" fmla="*/ 232410 w 3106102"/>
                <a:gd name="connsiteY70" fmla="*/ 193358 h 620077"/>
                <a:gd name="connsiteX71" fmla="*/ 232410 w 3106102"/>
                <a:gd name="connsiteY71" fmla="*/ 193358 h 620077"/>
                <a:gd name="connsiteX72" fmla="*/ 233362 w 3106102"/>
                <a:gd name="connsiteY72" fmla="*/ 192405 h 620077"/>
                <a:gd name="connsiteX73" fmla="*/ 233362 w 3106102"/>
                <a:gd name="connsiteY73" fmla="*/ 191453 h 620077"/>
                <a:gd name="connsiteX74" fmla="*/ 233362 w 3106102"/>
                <a:gd name="connsiteY74" fmla="*/ 190500 h 620077"/>
                <a:gd name="connsiteX75" fmla="*/ 234315 w 3106102"/>
                <a:gd name="connsiteY75" fmla="*/ 189547 h 620077"/>
                <a:gd name="connsiteX76" fmla="*/ 234315 w 3106102"/>
                <a:gd name="connsiteY76" fmla="*/ 189547 h 620077"/>
                <a:gd name="connsiteX77" fmla="*/ 235267 w 3106102"/>
                <a:gd name="connsiteY77" fmla="*/ 188595 h 620077"/>
                <a:gd name="connsiteX78" fmla="*/ 235267 w 3106102"/>
                <a:gd name="connsiteY78" fmla="*/ 187643 h 620077"/>
                <a:gd name="connsiteX79" fmla="*/ 235267 w 3106102"/>
                <a:gd name="connsiteY79" fmla="*/ 186690 h 620077"/>
                <a:gd name="connsiteX80" fmla="*/ 235267 w 3106102"/>
                <a:gd name="connsiteY80" fmla="*/ 185738 h 620077"/>
                <a:gd name="connsiteX81" fmla="*/ 235267 w 3106102"/>
                <a:gd name="connsiteY81" fmla="*/ 185738 h 620077"/>
                <a:gd name="connsiteX82" fmla="*/ 235267 w 3106102"/>
                <a:gd name="connsiteY82" fmla="*/ 184785 h 620077"/>
                <a:gd name="connsiteX83" fmla="*/ 235267 w 3106102"/>
                <a:gd name="connsiteY83" fmla="*/ 183833 h 620077"/>
                <a:gd name="connsiteX84" fmla="*/ 236220 w 3106102"/>
                <a:gd name="connsiteY84" fmla="*/ 181928 h 620077"/>
                <a:gd name="connsiteX85" fmla="*/ 236220 w 3106102"/>
                <a:gd name="connsiteY85" fmla="*/ 181928 h 620077"/>
                <a:gd name="connsiteX86" fmla="*/ 236220 w 3106102"/>
                <a:gd name="connsiteY86" fmla="*/ 180975 h 620077"/>
                <a:gd name="connsiteX87" fmla="*/ 236220 w 3106102"/>
                <a:gd name="connsiteY87" fmla="*/ 180022 h 620077"/>
                <a:gd name="connsiteX88" fmla="*/ 236220 w 3106102"/>
                <a:gd name="connsiteY88" fmla="*/ 179070 h 620077"/>
                <a:gd name="connsiteX89" fmla="*/ 236220 w 3106102"/>
                <a:gd name="connsiteY89" fmla="*/ 178118 h 620077"/>
                <a:gd name="connsiteX90" fmla="*/ 236220 w 3106102"/>
                <a:gd name="connsiteY90" fmla="*/ 178118 h 620077"/>
                <a:gd name="connsiteX91" fmla="*/ 236220 w 3106102"/>
                <a:gd name="connsiteY91" fmla="*/ 177165 h 620077"/>
                <a:gd name="connsiteX92" fmla="*/ 236220 w 3106102"/>
                <a:gd name="connsiteY92" fmla="*/ 176213 h 620077"/>
                <a:gd name="connsiteX93" fmla="*/ 236220 w 3106102"/>
                <a:gd name="connsiteY93" fmla="*/ 176213 h 620077"/>
                <a:gd name="connsiteX94" fmla="*/ 236220 w 3106102"/>
                <a:gd name="connsiteY94" fmla="*/ 175260 h 620077"/>
                <a:gd name="connsiteX95" fmla="*/ 236220 w 3106102"/>
                <a:gd name="connsiteY95" fmla="*/ 175260 h 620077"/>
                <a:gd name="connsiteX96" fmla="*/ 236220 w 3106102"/>
                <a:gd name="connsiteY96" fmla="*/ 175260 h 620077"/>
                <a:gd name="connsiteX97" fmla="*/ 236220 w 3106102"/>
                <a:gd name="connsiteY97" fmla="*/ 173355 h 620077"/>
                <a:gd name="connsiteX98" fmla="*/ 236220 w 3106102"/>
                <a:gd name="connsiteY98" fmla="*/ 173355 h 620077"/>
                <a:gd name="connsiteX99" fmla="*/ 236220 w 3106102"/>
                <a:gd name="connsiteY99" fmla="*/ 173355 h 620077"/>
                <a:gd name="connsiteX100" fmla="*/ 236220 w 3106102"/>
                <a:gd name="connsiteY100" fmla="*/ 171450 h 620077"/>
                <a:gd name="connsiteX101" fmla="*/ 236220 w 3106102"/>
                <a:gd name="connsiteY101" fmla="*/ 171450 h 620077"/>
                <a:gd name="connsiteX102" fmla="*/ 236220 w 3106102"/>
                <a:gd name="connsiteY102" fmla="*/ 170497 h 620077"/>
                <a:gd name="connsiteX103" fmla="*/ 236220 w 3106102"/>
                <a:gd name="connsiteY103" fmla="*/ 169545 h 620077"/>
                <a:gd name="connsiteX104" fmla="*/ 236220 w 3106102"/>
                <a:gd name="connsiteY104" fmla="*/ 169545 h 620077"/>
                <a:gd name="connsiteX105" fmla="*/ 236220 w 3106102"/>
                <a:gd name="connsiteY105" fmla="*/ 167640 h 620077"/>
                <a:gd name="connsiteX106" fmla="*/ 236220 w 3106102"/>
                <a:gd name="connsiteY106" fmla="*/ 166688 h 620077"/>
                <a:gd name="connsiteX107" fmla="*/ 236220 w 3106102"/>
                <a:gd name="connsiteY107" fmla="*/ 165735 h 620077"/>
                <a:gd name="connsiteX108" fmla="*/ 236220 w 3106102"/>
                <a:gd name="connsiteY108" fmla="*/ 164783 h 620077"/>
                <a:gd name="connsiteX109" fmla="*/ 236220 w 3106102"/>
                <a:gd name="connsiteY109" fmla="*/ 164783 h 620077"/>
                <a:gd name="connsiteX110" fmla="*/ 236220 w 3106102"/>
                <a:gd name="connsiteY110" fmla="*/ 162878 h 620077"/>
                <a:gd name="connsiteX111" fmla="*/ 236220 w 3106102"/>
                <a:gd name="connsiteY111" fmla="*/ 161925 h 620077"/>
                <a:gd name="connsiteX112" fmla="*/ 236220 w 3106102"/>
                <a:gd name="connsiteY112" fmla="*/ 160972 h 620077"/>
                <a:gd name="connsiteX113" fmla="*/ 236220 w 3106102"/>
                <a:gd name="connsiteY113" fmla="*/ 159068 h 620077"/>
                <a:gd name="connsiteX114" fmla="*/ 236220 w 3106102"/>
                <a:gd name="connsiteY114" fmla="*/ 157163 h 620077"/>
                <a:gd name="connsiteX115" fmla="*/ 236220 w 3106102"/>
                <a:gd name="connsiteY115" fmla="*/ 156210 h 620077"/>
                <a:gd name="connsiteX116" fmla="*/ 236220 w 3106102"/>
                <a:gd name="connsiteY116" fmla="*/ 155258 h 620077"/>
                <a:gd name="connsiteX117" fmla="*/ 236220 w 3106102"/>
                <a:gd name="connsiteY117" fmla="*/ 153353 h 620077"/>
                <a:gd name="connsiteX118" fmla="*/ 236220 w 3106102"/>
                <a:gd name="connsiteY118" fmla="*/ 153353 h 620077"/>
                <a:gd name="connsiteX119" fmla="*/ 236220 w 3106102"/>
                <a:gd name="connsiteY119" fmla="*/ 152400 h 620077"/>
                <a:gd name="connsiteX120" fmla="*/ 236220 w 3106102"/>
                <a:gd name="connsiteY120" fmla="*/ 151447 h 620077"/>
                <a:gd name="connsiteX121" fmla="*/ 236220 w 3106102"/>
                <a:gd name="connsiteY121" fmla="*/ 150495 h 620077"/>
                <a:gd name="connsiteX122" fmla="*/ 236220 w 3106102"/>
                <a:gd name="connsiteY122" fmla="*/ 148590 h 620077"/>
                <a:gd name="connsiteX123" fmla="*/ 236220 w 3106102"/>
                <a:gd name="connsiteY123" fmla="*/ 148590 h 620077"/>
                <a:gd name="connsiteX124" fmla="*/ 236220 w 3106102"/>
                <a:gd name="connsiteY124" fmla="*/ 147638 h 620077"/>
                <a:gd name="connsiteX125" fmla="*/ 236220 w 3106102"/>
                <a:gd name="connsiteY125" fmla="*/ 146685 h 620077"/>
                <a:gd name="connsiteX126" fmla="*/ 236220 w 3106102"/>
                <a:gd name="connsiteY126" fmla="*/ 146685 h 620077"/>
                <a:gd name="connsiteX127" fmla="*/ 236220 w 3106102"/>
                <a:gd name="connsiteY127" fmla="*/ 144780 h 620077"/>
                <a:gd name="connsiteX128" fmla="*/ 236220 w 3106102"/>
                <a:gd name="connsiteY128" fmla="*/ 144780 h 620077"/>
                <a:gd name="connsiteX129" fmla="*/ 236220 w 3106102"/>
                <a:gd name="connsiteY129" fmla="*/ 144780 h 620077"/>
                <a:gd name="connsiteX130" fmla="*/ 236220 w 3106102"/>
                <a:gd name="connsiteY130" fmla="*/ 142875 h 620077"/>
                <a:gd name="connsiteX131" fmla="*/ 236220 w 3106102"/>
                <a:gd name="connsiteY131" fmla="*/ 142875 h 620077"/>
                <a:gd name="connsiteX132" fmla="*/ 236220 w 3106102"/>
                <a:gd name="connsiteY132" fmla="*/ 142875 h 620077"/>
                <a:gd name="connsiteX133" fmla="*/ 236220 w 3106102"/>
                <a:gd name="connsiteY133" fmla="*/ 141922 h 620077"/>
                <a:gd name="connsiteX134" fmla="*/ 236220 w 3106102"/>
                <a:gd name="connsiteY134" fmla="*/ 141922 h 620077"/>
                <a:gd name="connsiteX135" fmla="*/ 236220 w 3106102"/>
                <a:gd name="connsiteY135" fmla="*/ 140970 h 620077"/>
                <a:gd name="connsiteX136" fmla="*/ 236220 w 3106102"/>
                <a:gd name="connsiteY136" fmla="*/ 140018 h 620077"/>
                <a:gd name="connsiteX137" fmla="*/ 236220 w 3106102"/>
                <a:gd name="connsiteY137" fmla="*/ 140018 h 620077"/>
                <a:gd name="connsiteX138" fmla="*/ 236220 w 3106102"/>
                <a:gd name="connsiteY138" fmla="*/ 139065 h 620077"/>
                <a:gd name="connsiteX139" fmla="*/ 236220 w 3106102"/>
                <a:gd name="connsiteY139" fmla="*/ 138113 h 620077"/>
                <a:gd name="connsiteX140" fmla="*/ 236220 w 3106102"/>
                <a:gd name="connsiteY140" fmla="*/ 137160 h 620077"/>
                <a:gd name="connsiteX141" fmla="*/ 236220 w 3106102"/>
                <a:gd name="connsiteY141" fmla="*/ 136208 h 620077"/>
                <a:gd name="connsiteX142" fmla="*/ 236220 w 3106102"/>
                <a:gd name="connsiteY142" fmla="*/ 136208 h 620077"/>
                <a:gd name="connsiteX143" fmla="*/ 235267 w 3106102"/>
                <a:gd name="connsiteY143" fmla="*/ 134303 h 620077"/>
                <a:gd name="connsiteX144" fmla="*/ 235267 w 3106102"/>
                <a:gd name="connsiteY144" fmla="*/ 133350 h 620077"/>
                <a:gd name="connsiteX145" fmla="*/ 235267 w 3106102"/>
                <a:gd name="connsiteY145" fmla="*/ 132397 h 620077"/>
                <a:gd name="connsiteX146" fmla="*/ 235267 w 3106102"/>
                <a:gd name="connsiteY146" fmla="*/ 132397 h 620077"/>
                <a:gd name="connsiteX147" fmla="*/ 235267 w 3106102"/>
                <a:gd name="connsiteY147" fmla="*/ 131445 h 620077"/>
                <a:gd name="connsiteX148" fmla="*/ 235267 w 3106102"/>
                <a:gd name="connsiteY148" fmla="*/ 130493 h 620077"/>
                <a:gd name="connsiteX149" fmla="*/ 235267 w 3106102"/>
                <a:gd name="connsiteY149" fmla="*/ 129540 h 620077"/>
                <a:gd name="connsiteX150" fmla="*/ 234315 w 3106102"/>
                <a:gd name="connsiteY150" fmla="*/ 128588 h 620077"/>
                <a:gd name="connsiteX151" fmla="*/ 234315 w 3106102"/>
                <a:gd name="connsiteY151" fmla="*/ 128588 h 620077"/>
                <a:gd name="connsiteX152" fmla="*/ 233362 w 3106102"/>
                <a:gd name="connsiteY152" fmla="*/ 127635 h 620077"/>
                <a:gd name="connsiteX153" fmla="*/ 233362 w 3106102"/>
                <a:gd name="connsiteY153" fmla="*/ 126683 h 620077"/>
                <a:gd name="connsiteX154" fmla="*/ 233362 w 3106102"/>
                <a:gd name="connsiteY154" fmla="*/ 125730 h 620077"/>
                <a:gd name="connsiteX155" fmla="*/ 232410 w 3106102"/>
                <a:gd name="connsiteY155" fmla="*/ 124778 h 620077"/>
                <a:gd name="connsiteX156" fmla="*/ 232410 w 3106102"/>
                <a:gd name="connsiteY156" fmla="*/ 124778 h 620077"/>
                <a:gd name="connsiteX157" fmla="*/ 231458 w 3106102"/>
                <a:gd name="connsiteY157" fmla="*/ 123825 h 620077"/>
                <a:gd name="connsiteX158" fmla="*/ 231458 w 3106102"/>
                <a:gd name="connsiteY158" fmla="*/ 122872 h 620077"/>
                <a:gd name="connsiteX159" fmla="*/ 231458 w 3106102"/>
                <a:gd name="connsiteY159" fmla="*/ 122872 h 620077"/>
                <a:gd name="connsiteX160" fmla="*/ 230505 w 3106102"/>
                <a:gd name="connsiteY160" fmla="*/ 121920 h 620077"/>
                <a:gd name="connsiteX161" fmla="*/ 230505 w 3106102"/>
                <a:gd name="connsiteY161" fmla="*/ 121920 h 620077"/>
                <a:gd name="connsiteX162" fmla="*/ 229553 w 3106102"/>
                <a:gd name="connsiteY162" fmla="*/ 120015 h 620077"/>
                <a:gd name="connsiteX163" fmla="*/ 229553 w 3106102"/>
                <a:gd name="connsiteY163" fmla="*/ 120015 h 620077"/>
                <a:gd name="connsiteX164" fmla="*/ 227647 w 3106102"/>
                <a:gd name="connsiteY164" fmla="*/ 110490 h 620077"/>
                <a:gd name="connsiteX165" fmla="*/ 227647 w 3106102"/>
                <a:gd name="connsiteY165" fmla="*/ 110490 h 620077"/>
                <a:gd name="connsiteX166" fmla="*/ 226695 w 3106102"/>
                <a:gd name="connsiteY166" fmla="*/ 109538 h 620077"/>
                <a:gd name="connsiteX167" fmla="*/ 225742 w 3106102"/>
                <a:gd name="connsiteY167" fmla="*/ 108585 h 620077"/>
                <a:gd name="connsiteX168" fmla="*/ 225742 w 3106102"/>
                <a:gd name="connsiteY168" fmla="*/ 108585 h 620077"/>
                <a:gd name="connsiteX169" fmla="*/ 224790 w 3106102"/>
                <a:gd name="connsiteY169" fmla="*/ 107633 h 620077"/>
                <a:gd name="connsiteX170" fmla="*/ 224790 w 3106102"/>
                <a:gd name="connsiteY170" fmla="*/ 107633 h 620077"/>
                <a:gd name="connsiteX171" fmla="*/ 223837 w 3106102"/>
                <a:gd name="connsiteY171" fmla="*/ 106680 h 620077"/>
                <a:gd name="connsiteX172" fmla="*/ 222885 w 3106102"/>
                <a:gd name="connsiteY172" fmla="*/ 105728 h 620077"/>
                <a:gd name="connsiteX173" fmla="*/ 222885 w 3106102"/>
                <a:gd name="connsiteY173" fmla="*/ 105728 h 620077"/>
                <a:gd name="connsiteX174" fmla="*/ 221933 w 3106102"/>
                <a:gd name="connsiteY174" fmla="*/ 104775 h 620077"/>
                <a:gd name="connsiteX175" fmla="*/ 221933 w 3106102"/>
                <a:gd name="connsiteY175" fmla="*/ 104775 h 620077"/>
                <a:gd name="connsiteX176" fmla="*/ 220980 w 3106102"/>
                <a:gd name="connsiteY176" fmla="*/ 103822 h 620077"/>
                <a:gd name="connsiteX177" fmla="*/ 220028 w 3106102"/>
                <a:gd name="connsiteY177" fmla="*/ 102870 h 620077"/>
                <a:gd name="connsiteX178" fmla="*/ 220028 w 3106102"/>
                <a:gd name="connsiteY178" fmla="*/ 102870 h 620077"/>
                <a:gd name="connsiteX179" fmla="*/ 219075 w 3106102"/>
                <a:gd name="connsiteY179" fmla="*/ 100965 h 620077"/>
                <a:gd name="connsiteX180" fmla="*/ 219075 w 3106102"/>
                <a:gd name="connsiteY180" fmla="*/ 100013 h 620077"/>
                <a:gd name="connsiteX181" fmla="*/ 218122 w 3106102"/>
                <a:gd name="connsiteY181" fmla="*/ 99060 h 620077"/>
                <a:gd name="connsiteX182" fmla="*/ 218122 w 3106102"/>
                <a:gd name="connsiteY182" fmla="*/ 99060 h 620077"/>
                <a:gd name="connsiteX183" fmla="*/ 217170 w 3106102"/>
                <a:gd name="connsiteY183" fmla="*/ 98108 h 620077"/>
                <a:gd name="connsiteX184" fmla="*/ 216217 w 3106102"/>
                <a:gd name="connsiteY184" fmla="*/ 97155 h 620077"/>
                <a:gd name="connsiteX185" fmla="*/ 216217 w 3106102"/>
                <a:gd name="connsiteY185" fmla="*/ 96203 h 620077"/>
                <a:gd name="connsiteX186" fmla="*/ 215265 w 3106102"/>
                <a:gd name="connsiteY186" fmla="*/ 95250 h 620077"/>
                <a:gd name="connsiteX187" fmla="*/ 215265 w 3106102"/>
                <a:gd name="connsiteY187" fmla="*/ 95250 h 620077"/>
                <a:gd name="connsiteX188" fmla="*/ 214312 w 3106102"/>
                <a:gd name="connsiteY188" fmla="*/ 94297 h 620077"/>
                <a:gd name="connsiteX189" fmla="*/ 213360 w 3106102"/>
                <a:gd name="connsiteY189" fmla="*/ 93345 h 620077"/>
                <a:gd name="connsiteX190" fmla="*/ 213360 w 3106102"/>
                <a:gd name="connsiteY190" fmla="*/ 93345 h 620077"/>
                <a:gd name="connsiteX191" fmla="*/ 212408 w 3106102"/>
                <a:gd name="connsiteY191" fmla="*/ 92393 h 620077"/>
                <a:gd name="connsiteX192" fmla="*/ 211455 w 3106102"/>
                <a:gd name="connsiteY192" fmla="*/ 91440 h 620077"/>
                <a:gd name="connsiteX193" fmla="*/ 210503 w 3106102"/>
                <a:gd name="connsiteY193" fmla="*/ 90488 h 620077"/>
                <a:gd name="connsiteX194" fmla="*/ 210503 w 3106102"/>
                <a:gd name="connsiteY194" fmla="*/ 90488 h 620077"/>
                <a:gd name="connsiteX195" fmla="*/ 209550 w 3106102"/>
                <a:gd name="connsiteY195" fmla="*/ 89535 h 620077"/>
                <a:gd name="connsiteX196" fmla="*/ 209550 w 3106102"/>
                <a:gd name="connsiteY196" fmla="*/ 89535 h 620077"/>
                <a:gd name="connsiteX197" fmla="*/ 208597 w 3106102"/>
                <a:gd name="connsiteY197" fmla="*/ 88583 h 620077"/>
                <a:gd name="connsiteX198" fmla="*/ 207645 w 3106102"/>
                <a:gd name="connsiteY198" fmla="*/ 87630 h 620077"/>
                <a:gd name="connsiteX199" fmla="*/ 207645 w 3106102"/>
                <a:gd name="connsiteY199" fmla="*/ 87630 h 620077"/>
                <a:gd name="connsiteX200" fmla="*/ 206692 w 3106102"/>
                <a:gd name="connsiteY200" fmla="*/ 86678 h 620077"/>
                <a:gd name="connsiteX201" fmla="*/ 206692 w 3106102"/>
                <a:gd name="connsiteY201" fmla="*/ 86678 h 620077"/>
                <a:gd name="connsiteX202" fmla="*/ 205740 w 3106102"/>
                <a:gd name="connsiteY202" fmla="*/ 85725 h 620077"/>
                <a:gd name="connsiteX203" fmla="*/ 204787 w 3106102"/>
                <a:gd name="connsiteY203" fmla="*/ 84772 h 620077"/>
                <a:gd name="connsiteX204" fmla="*/ 204787 w 3106102"/>
                <a:gd name="connsiteY204" fmla="*/ 84772 h 620077"/>
                <a:gd name="connsiteX205" fmla="*/ 203835 w 3106102"/>
                <a:gd name="connsiteY205" fmla="*/ 83820 h 620077"/>
                <a:gd name="connsiteX206" fmla="*/ 203835 w 3106102"/>
                <a:gd name="connsiteY206" fmla="*/ 83820 h 620077"/>
                <a:gd name="connsiteX207" fmla="*/ 202883 w 3106102"/>
                <a:gd name="connsiteY207" fmla="*/ 82868 h 620077"/>
                <a:gd name="connsiteX208" fmla="*/ 201930 w 3106102"/>
                <a:gd name="connsiteY208" fmla="*/ 81915 h 620077"/>
                <a:gd name="connsiteX209" fmla="*/ 201930 w 3106102"/>
                <a:gd name="connsiteY209" fmla="*/ 81915 h 620077"/>
                <a:gd name="connsiteX210" fmla="*/ 200978 w 3106102"/>
                <a:gd name="connsiteY210" fmla="*/ 80963 h 620077"/>
                <a:gd name="connsiteX211" fmla="*/ 200025 w 3106102"/>
                <a:gd name="connsiteY211" fmla="*/ 80963 h 620077"/>
                <a:gd name="connsiteX212" fmla="*/ 199072 w 3106102"/>
                <a:gd name="connsiteY212" fmla="*/ 80963 h 620077"/>
                <a:gd name="connsiteX213" fmla="*/ 198120 w 3106102"/>
                <a:gd name="connsiteY213" fmla="*/ 80010 h 620077"/>
                <a:gd name="connsiteX214" fmla="*/ 198120 w 3106102"/>
                <a:gd name="connsiteY214" fmla="*/ 80010 h 620077"/>
                <a:gd name="connsiteX215" fmla="*/ 197167 w 3106102"/>
                <a:gd name="connsiteY215" fmla="*/ 79058 h 620077"/>
                <a:gd name="connsiteX216" fmla="*/ 151447 w 3106102"/>
                <a:gd name="connsiteY216" fmla="*/ 65722 h 620077"/>
                <a:gd name="connsiteX217" fmla="*/ 63817 w 3106102"/>
                <a:gd name="connsiteY217" fmla="*/ 154305 h 620077"/>
                <a:gd name="connsiteX218" fmla="*/ 151447 w 3106102"/>
                <a:gd name="connsiteY218" fmla="*/ 242888 h 620077"/>
                <a:gd name="connsiteX219" fmla="*/ 198120 w 3106102"/>
                <a:gd name="connsiteY219" fmla="*/ 229553 h 620077"/>
                <a:gd name="connsiteX220" fmla="*/ 198120 w 3106102"/>
                <a:gd name="connsiteY220" fmla="*/ 229553 h 620077"/>
                <a:gd name="connsiteX221" fmla="*/ 2907983 w 3106102"/>
                <a:gd name="connsiteY221" fmla="*/ 79058 h 620077"/>
                <a:gd name="connsiteX222" fmla="*/ 2907030 w 3106102"/>
                <a:gd name="connsiteY222" fmla="*/ 80010 h 620077"/>
                <a:gd name="connsiteX223" fmla="*/ 2907030 w 3106102"/>
                <a:gd name="connsiteY223" fmla="*/ 80010 h 620077"/>
                <a:gd name="connsiteX224" fmla="*/ 2906078 w 3106102"/>
                <a:gd name="connsiteY224" fmla="*/ 80963 h 620077"/>
                <a:gd name="connsiteX225" fmla="*/ 2905125 w 3106102"/>
                <a:gd name="connsiteY225" fmla="*/ 81915 h 620077"/>
                <a:gd name="connsiteX226" fmla="*/ 2904173 w 3106102"/>
                <a:gd name="connsiteY226" fmla="*/ 82868 h 620077"/>
                <a:gd name="connsiteX227" fmla="*/ 2904173 w 3106102"/>
                <a:gd name="connsiteY227" fmla="*/ 82868 h 620077"/>
                <a:gd name="connsiteX228" fmla="*/ 2903220 w 3106102"/>
                <a:gd name="connsiteY228" fmla="*/ 83820 h 620077"/>
                <a:gd name="connsiteX229" fmla="*/ 2902267 w 3106102"/>
                <a:gd name="connsiteY229" fmla="*/ 84772 h 620077"/>
                <a:gd name="connsiteX230" fmla="*/ 2902267 w 3106102"/>
                <a:gd name="connsiteY230" fmla="*/ 84772 h 620077"/>
                <a:gd name="connsiteX231" fmla="*/ 2901315 w 3106102"/>
                <a:gd name="connsiteY231" fmla="*/ 85725 h 620077"/>
                <a:gd name="connsiteX232" fmla="*/ 2901315 w 3106102"/>
                <a:gd name="connsiteY232" fmla="*/ 85725 h 620077"/>
                <a:gd name="connsiteX233" fmla="*/ 2900362 w 3106102"/>
                <a:gd name="connsiteY233" fmla="*/ 86678 h 620077"/>
                <a:gd name="connsiteX234" fmla="*/ 2900362 w 3106102"/>
                <a:gd name="connsiteY234" fmla="*/ 86678 h 620077"/>
                <a:gd name="connsiteX235" fmla="*/ 2899410 w 3106102"/>
                <a:gd name="connsiteY235" fmla="*/ 87630 h 620077"/>
                <a:gd name="connsiteX236" fmla="*/ 2898458 w 3106102"/>
                <a:gd name="connsiteY236" fmla="*/ 88583 h 620077"/>
                <a:gd name="connsiteX237" fmla="*/ 2897505 w 3106102"/>
                <a:gd name="connsiteY237" fmla="*/ 89535 h 620077"/>
                <a:gd name="connsiteX238" fmla="*/ 2897505 w 3106102"/>
                <a:gd name="connsiteY238" fmla="*/ 89535 h 620077"/>
                <a:gd name="connsiteX239" fmla="*/ 2896553 w 3106102"/>
                <a:gd name="connsiteY239" fmla="*/ 90488 h 620077"/>
                <a:gd name="connsiteX240" fmla="*/ 2896553 w 3106102"/>
                <a:gd name="connsiteY240" fmla="*/ 90488 h 620077"/>
                <a:gd name="connsiteX241" fmla="*/ 2895600 w 3106102"/>
                <a:gd name="connsiteY241" fmla="*/ 91440 h 620077"/>
                <a:gd name="connsiteX242" fmla="*/ 2895600 w 3106102"/>
                <a:gd name="connsiteY242" fmla="*/ 91440 h 620077"/>
                <a:gd name="connsiteX243" fmla="*/ 2894648 w 3106102"/>
                <a:gd name="connsiteY243" fmla="*/ 92393 h 620077"/>
                <a:gd name="connsiteX244" fmla="*/ 2893695 w 3106102"/>
                <a:gd name="connsiteY244" fmla="*/ 93345 h 620077"/>
                <a:gd name="connsiteX245" fmla="*/ 2893695 w 3106102"/>
                <a:gd name="connsiteY245" fmla="*/ 93345 h 620077"/>
                <a:gd name="connsiteX246" fmla="*/ 2892742 w 3106102"/>
                <a:gd name="connsiteY246" fmla="*/ 94297 h 620077"/>
                <a:gd name="connsiteX247" fmla="*/ 2892742 w 3106102"/>
                <a:gd name="connsiteY247" fmla="*/ 94297 h 620077"/>
                <a:gd name="connsiteX248" fmla="*/ 2891790 w 3106102"/>
                <a:gd name="connsiteY248" fmla="*/ 95250 h 620077"/>
                <a:gd name="connsiteX249" fmla="*/ 2890837 w 3106102"/>
                <a:gd name="connsiteY249" fmla="*/ 96203 h 620077"/>
                <a:gd name="connsiteX250" fmla="*/ 2890837 w 3106102"/>
                <a:gd name="connsiteY250" fmla="*/ 96203 h 620077"/>
                <a:gd name="connsiteX251" fmla="*/ 2889885 w 3106102"/>
                <a:gd name="connsiteY251" fmla="*/ 97155 h 620077"/>
                <a:gd name="connsiteX252" fmla="*/ 2889885 w 3106102"/>
                <a:gd name="connsiteY252" fmla="*/ 98108 h 620077"/>
                <a:gd name="connsiteX253" fmla="*/ 2888933 w 3106102"/>
                <a:gd name="connsiteY253" fmla="*/ 99060 h 620077"/>
                <a:gd name="connsiteX254" fmla="*/ 2887980 w 3106102"/>
                <a:gd name="connsiteY254" fmla="*/ 100013 h 620077"/>
                <a:gd name="connsiteX255" fmla="*/ 2887980 w 3106102"/>
                <a:gd name="connsiteY255" fmla="*/ 100013 h 620077"/>
                <a:gd name="connsiteX256" fmla="*/ 2887028 w 3106102"/>
                <a:gd name="connsiteY256" fmla="*/ 100965 h 620077"/>
                <a:gd name="connsiteX257" fmla="*/ 2887028 w 3106102"/>
                <a:gd name="connsiteY257" fmla="*/ 101918 h 620077"/>
                <a:gd name="connsiteX258" fmla="*/ 2887028 w 3106102"/>
                <a:gd name="connsiteY258" fmla="*/ 102870 h 620077"/>
                <a:gd name="connsiteX259" fmla="*/ 2886075 w 3106102"/>
                <a:gd name="connsiteY259" fmla="*/ 103822 h 620077"/>
                <a:gd name="connsiteX260" fmla="*/ 2886075 w 3106102"/>
                <a:gd name="connsiteY260" fmla="*/ 103822 h 620077"/>
                <a:gd name="connsiteX261" fmla="*/ 2885123 w 3106102"/>
                <a:gd name="connsiteY261" fmla="*/ 104775 h 620077"/>
                <a:gd name="connsiteX262" fmla="*/ 2885123 w 3106102"/>
                <a:gd name="connsiteY262" fmla="*/ 105728 h 620077"/>
                <a:gd name="connsiteX263" fmla="*/ 2885123 w 3106102"/>
                <a:gd name="connsiteY263" fmla="*/ 105728 h 620077"/>
                <a:gd name="connsiteX264" fmla="*/ 2884170 w 3106102"/>
                <a:gd name="connsiteY264" fmla="*/ 106680 h 620077"/>
                <a:gd name="connsiteX265" fmla="*/ 2884170 w 3106102"/>
                <a:gd name="connsiteY265" fmla="*/ 106680 h 620077"/>
                <a:gd name="connsiteX266" fmla="*/ 2883217 w 3106102"/>
                <a:gd name="connsiteY266" fmla="*/ 107633 h 620077"/>
                <a:gd name="connsiteX267" fmla="*/ 2883217 w 3106102"/>
                <a:gd name="connsiteY267" fmla="*/ 107633 h 620077"/>
                <a:gd name="connsiteX268" fmla="*/ 2882265 w 3106102"/>
                <a:gd name="connsiteY268" fmla="*/ 108585 h 620077"/>
                <a:gd name="connsiteX269" fmla="*/ 2881312 w 3106102"/>
                <a:gd name="connsiteY269" fmla="*/ 109538 h 620077"/>
                <a:gd name="connsiteX270" fmla="*/ 2881312 w 3106102"/>
                <a:gd name="connsiteY270" fmla="*/ 109538 h 620077"/>
                <a:gd name="connsiteX271" fmla="*/ 2880360 w 3106102"/>
                <a:gd name="connsiteY271" fmla="*/ 110490 h 620077"/>
                <a:gd name="connsiteX272" fmla="*/ 2879408 w 3106102"/>
                <a:gd name="connsiteY272" fmla="*/ 111443 h 620077"/>
                <a:gd name="connsiteX273" fmla="*/ 2879408 w 3106102"/>
                <a:gd name="connsiteY273" fmla="*/ 111443 h 620077"/>
                <a:gd name="connsiteX274" fmla="*/ 2878455 w 3106102"/>
                <a:gd name="connsiteY274" fmla="*/ 112395 h 620077"/>
                <a:gd name="connsiteX275" fmla="*/ 2878455 w 3106102"/>
                <a:gd name="connsiteY275" fmla="*/ 112395 h 620077"/>
                <a:gd name="connsiteX276" fmla="*/ 2878455 w 3106102"/>
                <a:gd name="connsiteY276" fmla="*/ 113347 h 620077"/>
                <a:gd name="connsiteX277" fmla="*/ 2877503 w 3106102"/>
                <a:gd name="connsiteY277" fmla="*/ 114300 h 620077"/>
                <a:gd name="connsiteX278" fmla="*/ 2877503 w 3106102"/>
                <a:gd name="connsiteY278" fmla="*/ 114300 h 620077"/>
                <a:gd name="connsiteX279" fmla="*/ 2876550 w 3106102"/>
                <a:gd name="connsiteY279" fmla="*/ 115253 h 620077"/>
                <a:gd name="connsiteX280" fmla="*/ 2876550 w 3106102"/>
                <a:gd name="connsiteY280" fmla="*/ 115253 h 620077"/>
                <a:gd name="connsiteX281" fmla="*/ 2876550 w 3106102"/>
                <a:gd name="connsiteY281" fmla="*/ 116205 h 620077"/>
                <a:gd name="connsiteX282" fmla="*/ 2875598 w 3106102"/>
                <a:gd name="connsiteY282" fmla="*/ 117158 h 620077"/>
                <a:gd name="connsiteX283" fmla="*/ 2875598 w 3106102"/>
                <a:gd name="connsiteY283" fmla="*/ 117158 h 620077"/>
                <a:gd name="connsiteX284" fmla="*/ 2874645 w 3106102"/>
                <a:gd name="connsiteY284" fmla="*/ 118110 h 620077"/>
                <a:gd name="connsiteX285" fmla="*/ 2874645 w 3106102"/>
                <a:gd name="connsiteY285" fmla="*/ 119063 h 620077"/>
                <a:gd name="connsiteX286" fmla="*/ 2874645 w 3106102"/>
                <a:gd name="connsiteY286" fmla="*/ 120015 h 620077"/>
                <a:gd name="connsiteX287" fmla="*/ 2873692 w 3106102"/>
                <a:gd name="connsiteY287" fmla="*/ 120968 h 620077"/>
                <a:gd name="connsiteX288" fmla="*/ 2873692 w 3106102"/>
                <a:gd name="connsiteY288" fmla="*/ 120968 h 620077"/>
                <a:gd name="connsiteX289" fmla="*/ 2872740 w 3106102"/>
                <a:gd name="connsiteY289" fmla="*/ 121920 h 620077"/>
                <a:gd name="connsiteX290" fmla="*/ 2872740 w 3106102"/>
                <a:gd name="connsiteY290" fmla="*/ 122872 h 620077"/>
                <a:gd name="connsiteX291" fmla="*/ 2872740 w 3106102"/>
                <a:gd name="connsiteY291" fmla="*/ 123825 h 620077"/>
                <a:gd name="connsiteX292" fmla="*/ 2872740 w 3106102"/>
                <a:gd name="connsiteY292" fmla="*/ 124778 h 620077"/>
                <a:gd name="connsiteX293" fmla="*/ 2872740 w 3106102"/>
                <a:gd name="connsiteY293" fmla="*/ 124778 h 620077"/>
                <a:gd name="connsiteX294" fmla="*/ 2872740 w 3106102"/>
                <a:gd name="connsiteY294" fmla="*/ 125730 h 620077"/>
                <a:gd name="connsiteX295" fmla="*/ 2872740 w 3106102"/>
                <a:gd name="connsiteY295" fmla="*/ 126683 h 620077"/>
                <a:gd name="connsiteX296" fmla="*/ 2871787 w 3106102"/>
                <a:gd name="connsiteY296" fmla="*/ 128588 h 620077"/>
                <a:gd name="connsiteX297" fmla="*/ 2871787 w 3106102"/>
                <a:gd name="connsiteY297" fmla="*/ 128588 h 620077"/>
                <a:gd name="connsiteX298" fmla="*/ 2871787 w 3106102"/>
                <a:gd name="connsiteY298" fmla="*/ 129540 h 620077"/>
                <a:gd name="connsiteX299" fmla="*/ 2871787 w 3106102"/>
                <a:gd name="connsiteY299" fmla="*/ 130493 h 620077"/>
                <a:gd name="connsiteX300" fmla="*/ 2871787 w 3106102"/>
                <a:gd name="connsiteY300" fmla="*/ 131445 h 620077"/>
                <a:gd name="connsiteX301" fmla="*/ 2871787 w 3106102"/>
                <a:gd name="connsiteY301" fmla="*/ 132397 h 620077"/>
                <a:gd name="connsiteX302" fmla="*/ 2871787 w 3106102"/>
                <a:gd name="connsiteY302" fmla="*/ 132397 h 620077"/>
                <a:gd name="connsiteX303" fmla="*/ 2871787 w 3106102"/>
                <a:gd name="connsiteY303" fmla="*/ 133350 h 620077"/>
                <a:gd name="connsiteX304" fmla="*/ 2871787 w 3106102"/>
                <a:gd name="connsiteY304" fmla="*/ 134303 h 620077"/>
                <a:gd name="connsiteX305" fmla="*/ 2871787 w 3106102"/>
                <a:gd name="connsiteY305" fmla="*/ 134303 h 620077"/>
                <a:gd name="connsiteX306" fmla="*/ 2871787 w 3106102"/>
                <a:gd name="connsiteY306" fmla="*/ 135255 h 620077"/>
                <a:gd name="connsiteX307" fmla="*/ 2871787 w 3106102"/>
                <a:gd name="connsiteY307" fmla="*/ 135255 h 620077"/>
                <a:gd name="connsiteX308" fmla="*/ 2871787 w 3106102"/>
                <a:gd name="connsiteY308" fmla="*/ 135255 h 620077"/>
                <a:gd name="connsiteX309" fmla="*/ 2871787 w 3106102"/>
                <a:gd name="connsiteY309" fmla="*/ 137160 h 620077"/>
                <a:gd name="connsiteX310" fmla="*/ 2871787 w 3106102"/>
                <a:gd name="connsiteY310" fmla="*/ 137160 h 620077"/>
                <a:gd name="connsiteX311" fmla="*/ 2871787 w 3106102"/>
                <a:gd name="connsiteY311" fmla="*/ 137160 h 620077"/>
                <a:gd name="connsiteX312" fmla="*/ 2871787 w 3106102"/>
                <a:gd name="connsiteY312" fmla="*/ 139065 h 620077"/>
                <a:gd name="connsiteX313" fmla="*/ 2871787 w 3106102"/>
                <a:gd name="connsiteY313" fmla="*/ 139065 h 620077"/>
                <a:gd name="connsiteX314" fmla="*/ 2871787 w 3106102"/>
                <a:gd name="connsiteY314" fmla="*/ 140018 h 620077"/>
                <a:gd name="connsiteX315" fmla="*/ 2871787 w 3106102"/>
                <a:gd name="connsiteY315" fmla="*/ 140970 h 620077"/>
                <a:gd name="connsiteX316" fmla="*/ 2871787 w 3106102"/>
                <a:gd name="connsiteY316" fmla="*/ 140970 h 620077"/>
                <a:gd name="connsiteX317" fmla="*/ 2871787 w 3106102"/>
                <a:gd name="connsiteY317" fmla="*/ 142875 h 620077"/>
                <a:gd name="connsiteX318" fmla="*/ 2871787 w 3106102"/>
                <a:gd name="connsiteY318" fmla="*/ 143828 h 620077"/>
                <a:gd name="connsiteX319" fmla="*/ 2871787 w 3106102"/>
                <a:gd name="connsiteY319" fmla="*/ 144780 h 620077"/>
                <a:gd name="connsiteX320" fmla="*/ 2871787 w 3106102"/>
                <a:gd name="connsiteY320" fmla="*/ 145733 h 620077"/>
                <a:gd name="connsiteX321" fmla="*/ 2871787 w 3106102"/>
                <a:gd name="connsiteY321" fmla="*/ 145733 h 620077"/>
                <a:gd name="connsiteX322" fmla="*/ 2871787 w 3106102"/>
                <a:gd name="connsiteY322" fmla="*/ 147638 h 620077"/>
                <a:gd name="connsiteX323" fmla="*/ 2871787 w 3106102"/>
                <a:gd name="connsiteY323" fmla="*/ 148590 h 620077"/>
                <a:gd name="connsiteX324" fmla="*/ 2871787 w 3106102"/>
                <a:gd name="connsiteY324" fmla="*/ 149543 h 620077"/>
                <a:gd name="connsiteX325" fmla="*/ 2871787 w 3106102"/>
                <a:gd name="connsiteY325" fmla="*/ 151447 h 620077"/>
                <a:gd name="connsiteX326" fmla="*/ 2871787 w 3106102"/>
                <a:gd name="connsiteY326" fmla="*/ 153353 h 620077"/>
                <a:gd name="connsiteX327" fmla="*/ 2871787 w 3106102"/>
                <a:gd name="connsiteY327" fmla="*/ 154305 h 620077"/>
                <a:gd name="connsiteX328" fmla="*/ 2871787 w 3106102"/>
                <a:gd name="connsiteY328" fmla="*/ 155258 h 620077"/>
                <a:gd name="connsiteX329" fmla="*/ 2871787 w 3106102"/>
                <a:gd name="connsiteY329" fmla="*/ 157163 h 620077"/>
                <a:gd name="connsiteX330" fmla="*/ 2871787 w 3106102"/>
                <a:gd name="connsiteY330" fmla="*/ 157163 h 620077"/>
                <a:gd name="connsiteX331" fmla="*/ 2871787 w 3106102"/>
                <a:gd name="connsiteY331" fmla="*/ 158115 h 620077"/>
                <a:gd name="connsiteX332" fmla="*/ 2871787 w 3106102"/>
                <a:gd name="connsiteY332" fmla="*/ 159068 h 620077"/>
                <a:gd name="connsiteX333" fmla="*/ 2871787 w 3106102"/>
                <a:gd name="connsiteY333" fmla="*/ 160020 h 620077"/>
                <a:gd name="connsiteX334" fmla="*/ 2871787 w 3106102"/>
                <a:gd name="connsiteY334" fmla="*/ 161925 h 620077"/>
                <a:gd name="connsiteX335" fmla="*/ 2871787 w 3106102"/>
                <a:gd name="connsiteY335" fmla="*/ 161925 h 620077"/>
                <a:gd name="connsiteX336" fmla="*/ 2871787 w 3106102"/>
                <a:gd name="connsiteY336" fmla="*/ 162878 h 620077"/>
                <a:gd name="connsiteX337" fmla="*/ 2871787 w 3106102"/>
                <a:gd name="connsiteY337" fmla="*/ 163830 h 620077"/>
                <a:gd name="connsiteX338" fmla="*/ 2871787 w 3106102"/>
                <a:gd name="connsiteY338" fmla="*/ 163830 h 620077"/>
                <a:gd name="connsiteX339" fmla="*/ 2871787 w 3106102"/>
                <a:gd name="connsiteY339" fmla="*/ 165735 h 620077"/>
                <a:gd name="connsiteX340" fmla="*/ 2871787 w 3106102"/>
                <a:gd name="connsiteY340" fmla="*/ 165735 h 620077"/>
                <a:gd name="connsiteX341" fmla="*/ 2871787 w 3106102"/>
                <a:gd name="connsiteY341" fmla="*/ 165735 h 620077"/>
                <a:gd name="connsiteX342" fmla="*/ 2871787 w 3106102"/>
                <a:gd name="connsiteY342" fmla="*/ 167640 h 620077"/>
                <a:gd name="connsiteX343" fmla="*/ 2871787 w 3106102"/>
                <a:gd name="connsiteY343" fmla="*/ 167640 h 620077"/>
                <a:gd name="connsiteX344" fmla="*/ 2871787 w 3106102"/>
                <a:gd name="connsiteY344" fmla="*/ 167640 h 620077"/>
                <a:gd name="connsiteX345" fmla="*/ 2871787 w 3106102"/>
                <a:gd name="connsiteY345" fmla="*/ 168593 h 620077"/>
                <a:gd name="connsiteX346" fmla="*/ 2871787 w 3106102"/>
                <a:gd name="connsiteY346" fmla="*/ 168593 h 620077"/>
                <a:gd name="connsiteX347" fmla="*/ 2871787 w 3106102"/>
                <a:gd name="connsiteY347" fmla="*/ 169545 h 620077"/>
                <a:gd name="connsiteX348" fmla="*/ 2871787 w 3106102"/>
                <a:gd name="connsiteY348" fmla="*/ 170497 h 620077"/>
                <a:gd name="connsiteX349" fmla="*/ 2871787 w 3106102"/>
                <a:gd name="connsiteY349" fmla="*/ 170497 h 620077"/>
                <a:gd name="connsiteX350" fmla="*/ 2871787 w 3106102"/>
                <a:gd name="connsiteY350" fmla="*/ 171450 h 620077"/>
                <a:gd name="connsiteX351" fmla="*/ 2871787 w 3106102"/>
                <a:gd name="connsiteY351" fmla="*/ 172403 h 620077"/>
                <a:gd name="connsiteX352" fmla="*/ 2871787 w 3106102"/>
                <a:gd name="connsiteY352" fmla="*/ 173355 h 620077"/>
                <a:gd name="connsiteX353" fmla="*/ 2871787 w 3106102"/>
                <a:gd name="connsiteY353" fmla="*/ 174308 h 620077"/>
                <a:gd name="connsiteX354" fmla="*/ 2871787 w 3106102"/>
                <a:gd name="connsiteY354" fmla="*/ 174308 h 620077"/>
                <a:gd name="connsiteX355" fmla="*/ 2871787 w 3106102"/>
                <a:gd name="connsiteY355" fmla="*/ 175260 h 620077"/>
                <a:gd name="connsiteX356" fmla="*/ 2871787 w 3106102"/>
                <a:gd name="connsiteY356" fmla="*/ 176213 h 620077"/>
                <a:gd name="connsiteX357" fmla="*/ 2871787 w 3106102"/>
                <a:gd name="connsiteY357" fmla="*/ 177165 h 620077"/>
                <a:gd name="connsiteX358" fmla="*/ 2871787 w 3106102"/>
                <a:gd name="connsiteY358" fmla="*/ 178118 h 620077"/>
                <a:gd name="connsiteX359" fmla="*/ 2871787 w 3106102"/>
                <a:gd name="connsiteY359" fmla="*/ 178118 h 620077"/>
                <a:gd name="connsiteX360" fmla="*/ 2871787 w 3106102"/>
                <a:gd name="connsiteY360" fmla="*/ 179070 h 620077"/>
                <a:gd name="connsiteX361" fmla="*/ 2871787 w 3106102"/>
                <a:gd name="connsiteY361" fmla="*/ 180022 h 620077"/>
                <a:gd name="connsiteX362" fmla="*/ 2871787 w 3106102"/>
                <a:gd name="connsiteY362" fmla="*/ 180975 h 620077"/>
                <a:gd name="connsiteX363" fmla="*/ 2871787 w 3106102"/>
                <a:gd name="connsiteY363" fmla="*/ 181928 h 620077"/>
                <a:gd name="connsiteX364" fmla="*/ 2871787 w 3106102"/>
                <a:gd name="connsiteY364" fmla="*/ 181928 h 620077"/>
                <a:gd name="connsiteX365" fmla="*/ 2872740 w 3106102"/>
                <a:gd name="connsiteY365" fmla="*/ 182880 h 620077"/>
                <a:gd name="connsiteX366" fmla="*/ 2872740 w 3106102"/>
                <a:gd name="connsiteY366" fmla="*/ 183833 h 620077"/>
                <a:gd name="connsiteX367" fmla="*/ 2872740 w 3106102"/>
                <a:gd name="connsiteY367" fmla="*/ 184785 h 620077"/>
                <a:gd name="connsiteX368" fmla="*/ 2873692 w 3106102"/>
                <a:gd name="connsiteY368" fmla="*/ 185738 h 620077"/>
                <a:gd name="connsiteX369" fmla="*/ 2873692 w 3106102"/>
                <a:gd name="connsiteY369" fmla="*/ 185738 h 620077"/>
                <a:gd name="connsiteX370" fmla="*/ 2874645 w 3106102"/>
                <a:gd name="connsiteY370" fmla="*/ 186690 h 620077"/>
                <a:gd name="connsiteX371" fmla="*/ 2874645 w 3106102"/>
                <a:gd name="connsiteY371" fmla="*/ 187643 h 620077"/>
                <a:gd name="connsiteX372" fmla="*/ 2874645 w 3106102"/>
                <a:gd name="connsiteY372" fmla="*/ 187643 h 620077"/>
                <a:gd name="connsiteX373" fmla="*/ 2875598 w 3106102"/>
                <a:gd name="connsiteY373" fmla="*/ 188595 h 620077"/>
                <a:gd name="connsiteX374" fmla="*/ 2875598 w 3106102"/>
                <a:gd name="connsiteY374" fmla="*/ 188595 h 620077"/>
                <a:gd name="connsiteX375" fmla="*/ 2876550 w 3106102"/>
                <a:gd name="connsiteY375" fmla="*/ 189547 h 620077"/>
                <a:gd name="connsiteX376" fmla="*/ 2876550 w 3106102"/>
                <a:gd name="connsiteY376" fmla="*/ 190500 h 620077"/>
                <a:gd name="connsiteX377" fmla="*/ 2876550 w 3106102"/>
                <a:gd name="connsiteY377" fmla="*/ 190500 h 620077"/>
                <a:gd name="connsiteX378" fmla="*/ 2877503 w 3106102"/>
                <a:gd name="connsiteY378" fmla="*/ 191453 h 620077"/>
                <a:gd name="connsiteX379" fmla="*/ 2877503 w 3106102"/>
                <a:gd name="connsiteY379" fmla="*/ 191453 h 620077"/>
                <a:gd name="connsiteX380" fmla="*/ 2878455 w 3106102"/>
                <a:gd name="connsiteY380" fmla="*/ 192405 h 620077"/>
                <a:gd name="connsiteX381" fmla="*/ 2879408 w 3106102"/>
                <a:gd name="connsiteY381" fmla="*/ 193358 h 620077"/>
                <a:gd name="connsiteX382" fmla="*/ 2879408 w 3106102"/>
                <a:gd name="connsiteY382" fmla="*/ 193358 h 620077"/>
                <a:gd name="connsiteX383" fmla="*/ 2880360 w 3106102"/>
                <a:gd name="connsiteY383" fmla="*/ 194310 h 620077"/>
                <a:gd name="connsiteX384" fmla="*/ 2880360 w 3106102"/>
                <a:gd name="connsiteY384" fmla="*/ 194310 h 620077"/>
                <a:gd name="connsiteX385" fmla="*/ 2880360 w 3106102"/>
                <a:gd name="connsiteY385" fmla="*/ 194310 h 620077"/>
                <a:gd name="connsiteX386" fmla="*/ 2881312 w 3106102"/>
                <a:gd name="connsiteY386" fmla="*/ 196215 h 620077"/>
                <a:gd name="connsiteX387" fmla="*/ 2881312 w 3106102"/>
                <a:gd name="connsiteY387" fmla="*/ 196215 h 620077"/>
                <a:gd name="connsiteX388" fmla="*/ 2882265 w 3106102"/>
                <a:gd name="connsiteY388" fmla="*/ 197168 h 620077"/>
                <a:gd name="connsiteX389" fmla="*/ 2882265 w 3106102"/>
                <a:gd name="connsiteY389" fmla="*/ 197168 h 620077"/>
                <a:gd name="connsiteX390" fmla="*/ 2882265 w 3106102"/>
                <a:gd name="connsiteY390" fmla="*/ 198120 h 620077"/>
                <a:gd name="connsiteX391" fmla="*/ 2883217 w 3106102"/>
                <a:gd name="connsiteY391" fmla="*/ 199072 h 620077"/>
                <a:gd name="connsiteX392" fmla="*/ 2883217 w 3106102"/>
                <a:gd name="connsiteY392" fmla="*/ 199072 h 620077"/>
                <a:gd name="connsiteX393" fmla="*/ 2884170 w 3106102"/>
                <a:gd name="connsiteY393" fmla="*/ 200025 h 620077"/>
                <a:gd name="connsiteX394" fmla="*/ 2884170 w 3106102"/>
                <a:gd name="connsiteY394" fmla="*/ 200978 h 620077"/>
                <a:gd name="connsiteX395" fmla="*/ 2884170 w 3106102"/>
                <a:gd name="connsiteY395" fmla="*/ 201930 h 620077"/>
                <a:gd name="connsiteX396" fmla="*/ 2885123 w 3106102"/>
                <a:gd name="connsiteY396" fmla="*/ 202883 h 620077"/>
                <a:gd name="connsiteX397" fmla="*/ 2886075 w 3106102"/>
                <a:gd name="connsiteY397" fmla="*/ 203835 h 620077"/>
                <a:gd name="connsiteX398" fmla="*/ 2887028 w 3106102"/>
                <a:gd name="connsiteY398" fmla="*/ 204788 h 620077"/>
                <a:gd name="connsiteX399" fmla="*/ 2887028 w 3106102"/>
                <a:gd name="connsiteY399" fmla="*/ 205740 h 620077"/>
                <a:gd name="connsiteX400" fmla="*/ 2887980 w 3106102"/>
                <a:gd name="connsiteY400" fmla="*/ 206693 h 620077"/>
                <a:gd name="connsiteX401" fmla="*/ 2887980 w 3106102"/>
                <a:gd name="connsiteY401" fmla="*/ 206693 h 620077"/>
                <a:gd name="connsiteX402" fmla="*/ 2888933 w 3106102"/>
                <a:gd name="connsiteY402" fmla="*/ 207645 h 620077"/>
                <a:gd name="connsiteX403" fmla="*/ 2889885 w 3106102"/>
                <a:gd name="connsiteY403" fmla="*/ 208597 h 620077"/>
                <a:gd name="connsiteX404" fmla="*/ 2890837 w 3106102"/>
                <a:gd name="connsiteY404" fmla="*/ 209550 h 620077"/>
                <a:gd name="connsiteX405" fmla="*/ 2890837 w 3106102"/>
                <a:gd name="connsiteY405" fmla="*/ 209550 h 620077"/>
                <a:gd name="connsiteX406" fmla="*/ 2890837 w 3106102"/>
                <a:gd name="connsiteY406" fmla="*/ 209550 h 620077"/>
                <a:gd name="connsiteX407" fmla="*/ 2891790 w 3106102"/>
                <a:gd name="connsiteY407" fmla="*/ 210503 h 620077"/>
                <a:gd name="connsiteX408" fmla="*/ 2892742 w 3106102"/>
                <a:gd name="connsiteY408" fmla="*/ 211455 h 620077"/>
                <a:gd name="connsiteX409" fmla="*/ 2892742 w 3106102"/>
                <a:gd name="connsiteY409" fmla="*/ 211455 h 620077"/>
                <a:gd name="connsiteX410" fmla="*/ 2893695 w 3106102"/>
                <a:gd name="connsiteY410" fmla="*/ 212408 h 620077"/>
                <a:gd name="connsiteX411" fmla="*/ 2893695 w 3106102"/>
                <a:gd name="connsiteY411" fmla="*/ 212408 h 620077"/>
                <a:gd name="connsiteX412" fmla="*/ 2894648 w 3106102"/>
                <a:gd name="connsiteY412" fmla="*/ 213360 h 620077"/>
                <a:gd name="connsiteX413" fmla="*/ 2894648 w 3106102"/>
                <a:gd name="connsiteY413" fmla="*/ 213360 h 620077"/>
                <a:gd name="connsiteX414" fmla="*/ 2895600 w 3106102"/>
                <a:gd name="connsiteY414" fmla="*/ 214313 h 620077"/>
                <a:gd name="connsiteX415" fmla="*/ 2896553 w 3106102"/>
                <a:gd name="connsiteY415" fmla="*/ 215265 h 620077"/>
                <a:gd name="connsiteX416" fmla="*/ 2896553 w 3106102"/>
                <a:gd name="connsiteY416" fmla="*/ 215265 h 620077"/>
                <a:gd name="connsiteX417" fmla="*/ 2897505 w 3106102"/>
                <a:gd name="connsiteY417" fmla="*/ 216218 h 620077"/>
                <a:gd name="connsiteX418" fmla="*/ 2898458 w 3106102"/>
                <a:gd name="connsiteY418" fmla="*/ 217170 h 620077"/>
                <a:gd name="connsiteX419" fmla="*/ 2898458 w 3106102"/>
                <a:gd name="connsiteY419" fmla="*/ 217170 h 620077"/>
                <a:gd name="connsiteX420" fmla="*/ 2899410 w 3106102"/>
                <a:gd name="connsiteY420" fmla="*/ 218122 h 620077"/>
                <a:gd name="connsiteX421" fmla="*/ 2899410 w 3106102"/>
                <a:gd name="connsiteY421" fmla="*/ 218122 h 620077"/>
                <a:gd name="connsiteX422" fmla="*/ 2900362 w 3106102"/>
                <a:gd name="connsiteY422" fmla="*/ 219075 h 620077"/>
                <a:gd name="connsiteX423" fmla="*/ 2901315 w 3106102"/>
                <a:gd name="connsiteY423" fmla="*/ 220028 h 620077"/>
                <a:gd name="connsiteX424" fmla="*/ 2901315 w 3106102"/>
                <a:gd name="connsiteY424" fmla="*/ 220028 h 620077"/>
                <a:gd name="connsiteX425" fmla="*/ 2902267 w 3106102"/>
                <a:gd name="connsiteY425" fmla="*/ 220980 h 620077"/>
                <a:gd name="connsiteX426" fmla="*/ 2903220 w 3106102"/>
                <a:gd name="connsiteY426" fmla="*/ 220980 h 620077"/>
                <a:gd name="connsiteX427" fmla="*/ 2904173 w 3106102"/>
                <a:gd name="connsiteY427" fmla="*/ 220980 h 620077"/>
                <a:gd name="connsiteX428" fmla="*/ 2905125 w 3106102"/>
                <a:gd name="connsiteY428" fmla="*/ 221933 h 620077"/>
                <a:gd name="connsiteX429" fmla="*/ 2905125 w 3106102"/>
                <a:gd name="connsiteY429" fmla="*/ 221933 h 620077"/>
                <a:gd name="connsiteX430" fmla="*/ 2906078 w 3106102"/>
                <a:gd name="connsiteY430" fmla="*/ 222885 h 620077"/>
                <a:gd name="connsiteX431" fmla="*/ 2951798 w 3106102"/>
                <a:gd name="connsiteY431" fmla="*/ 236220 h 620077"/>
                <a:gd name="connsiteX432" fmla="*/ 3039428 w 3106102"/>
                <a:gd name="connsiteY432" fmla="*/ 147638 h 620077"/>
                <a:gd name="connsiteX433" fmla="*/ 2951798 w 3106102"/>
                <a:gd name="connsiteY433" fmla="*/ 59055 h 620077"/>
                <a:gd name="connsiteX434" fmla="*/ 2907983 w 3106102"/>
                <a:gd name="connsiteY434" fmla="*/ 79058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9873" y="233363"/>
                  </a:moveTo>
                  <a:lnTo>
                    <a:pt x="2449830" y="620078"/>
                  </a:lnTo>
                  <a:lnTo>
                    <a:pt x="656272" y="620078"/>
                  </a:lnTo>
                  <a:lnTo>
                    <a:pt x="316230" y="233363"/>
                  </a:lnTo>
                  <a:lnTo>
                    <a:pt x="280987" y="233363"/>
                  </a:lnTo>
                  <a:cubicBezTo>
                    <a:pt x="254317" y="277178"/>
                    <a:pt x="206692" y="306705"/>
                    <a:pt x="151447" y="306705"/>
                  </a:cubicBezTo>
                  <a:cubicBezTo>
                    <a:pt x="67628" y="306705"/>
                    <a:pt x="0" y="238125"/>
                    <a:pt x="0" y="153353"/>
                  </a:cubicBezTo>
                  <a:cubicBezTo>
                    <a:pt x="0" y="68580"/>
                    <a:pt x="67628" y="0"/>
                    <a:pt x="151447" y="0"/>
                  </a:cubicBezTo>
                  <a:cubicBezTo>
                    <a:pt x="205740" y="0"/>
                    <a:pt x="254317" y="29528"/>
                    <a:pt x="280987"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2" y="306705"/>
                    <a:pt x="2851785" y="277178"/>
                    <a:pt x="2825115" y="233363"/>
                  </a:cubicBezTo>
                  <a:lnTo>
                    <a:pt x="2789873" y="233363"/>
                  </a:lnTo>
                  <a:lnTo>
                    <a:pt x="2789873" y="233363"/>
                  </a:lnTo>
                  <a:close/>
                  <a:moveTo>
                    <a:pt x="198120" y="229553"/>
                  </a:moveTo>
                  <a:cubicBezTo>
                    <a:pt x="199072" y="228600"/>
                    <a:pt x="200025" y="227647"/>
                    <a:pt x="201930" y="227647"/>
                  </a:cubicBezTo>
                  <a:lnTo>
                    <a:pt x="202883" y="226695"/>
                  </a:lnTo>
                  <a:lnTo>
                    <a:pt x="202883" y="226695"/>
                  </a:lnTo>
                  <a:lnTo>
                    <a:pt x="203835" y="225743"/>
                  </a:lnTo>
                  <a:lnTo>
                    <a:pt x="203835" y="225743"/>
                  </a:lnTo>
                  <a:lnTo>
                    <a:pt x="204787" y="224790"/>
                  </a:lnTo>
                  <a:lnTo>
                    <a:pt x="205740" y="223838"/>
                  </a:lnTo>
                  <a:lnTo>
                    <a:pt x="205740" y="223838"/>
                  </a:lnTo>
                  <a:lnTo>
                    <a:pt x="206692" y="222885"/>
                  </a:lnTo>
                  <a:cubicBezTo>
                    <a:pt x="207645" y="221933"/>
                    <a:pt x="208597" y="220980"/>
                    <a:pt x="209550" y="220028"/>
                  </a:cubicBezTo>
                  <a:lnTo>
                    <a:pt x="209550" y="220028"/>
                  </a:lnTo>
                  <a:lnTo>
                    <a:pt x="210503" y="219075"/>
                  </a:lnTo>
                  <a:lnTo>
                    <a:pt x="210503" y="219075"/>
                  </a:lnTo>
                  <a:lnTo>
                    <a:pt x="211455" y="218122"/>
                  </a:lnTo>
                  <a:lnTo>
                    <a:pt x="211455" y="218122"/>
                  </a:lnTo>
                  <a:lnTo>
                    <a:pt x="212408" y="217170"/>
                  </a:lnTo>
                  <a:lnTo>
                    <a:pt x="213360" y="216218"/>
                  </a:lnTo>
                  <a:lnTo>
                    <a:pt x="213360" y="216218"/>
                  </a:lnTo>
                  <a:lnTo>
                    <a:pt x="214312" y="215265"/>
                  </a:lnTo>
                  <a:lnTo>
                    <a:pt x="214312" y="215265"/>
                  </a:lnTo>
                  <a:lnTo>
                    <a:pt x="215265" y="214313"/>
                  </a:lnTo>
                  <a:lnTo>
                    <a:pt x="216217" y="213360"/>
                  </a:lnTo>
                  <a:lnTo>
                    <a:pt x="216217" y="213360"/>
                  </a:lnTo>
                  <a:lnTo>
                    <a:pt x="217170" y="212408"/>
                  </a:lnTo>
                  <a:lnTo>
                    <a:pt x="217170" y="212408"/>
                  </a:lnTo>
                  <a:lnTo>
                    <a:pt x="218122" y="211455"/>
                  </a:lnTo>
                  <a:lnTo>
                    <a:pt x="219075" y="210503"/>
                  </a:lnTo>
                  <a:lnTo>
                    <a:pt x="219075" y="210503"/>
                  </a:lnTo>
                  <a:lnTo>
                    <a:pt x="220028" y="209550"/>
                  </a:lnTo>
                  <a:lnTo>
                    <a:pt x="220028" y="208597"/>
                  </a:lnTo>
                  <a:lnTo>
                    <a:pt x="220028" y="207645"/>
                  </a:lnTo>
                  <a:lnTo>
                    <a:pt x="220980" y="206693"/>
                  </a:lnTo>
                  <a:lnTo>
                    <a:pt x="220980" y="206693"/>
                  </a:lnTo>
                  <a:lnTo>
                    <a:pt x="221933" y="205740"/>
                  </a:lnTo>
                  <a:lnTo>
                    <a:pt x="222885" y="204788"/>
                  </a:lnTo>
                  <a:lnTo>
                    <a:pt x="223837" y="203835"/>
                  </a:lnTo>
                  <a:lnTo>
                    <a:pt x="223837" y="203835"/>
                  </a:lnTo>
                  <a:lnTo>
                    <a:pt x="224790" y="202883"/>
                  </a:lnTo>
                  <a:lnTo>
                    <a:pt x="224790" y="202883"/>
                  </a:lnTo>
                  <a:lnTo>
                    <a:pt x="225742" y="201930"/>
                  </a:lnTo>
                  <a:lnTo>
                    <a:pt x="226695" y="200978"/>
                  </a:lnTo>
                  <a:lnTo>
                    <a:pt x="226695" y="200978"/>
                  </a:lnTo>
                  <a:lnTo>
                    <a:pt x="227647" y="200025"/>
                  </a:lnTo>
                  <a:lnTo>
                    <a:pt x="228600" y="199072"/>
                  </a:lnTo>
                  <a:lnTo>
                    <a:pt x="228600" y="199072"/>
                  </a:lnTo>
                  <a:lnTo>
                    <a:pt x="229553" y="198120"/>
                  </a:lnTo>
                  <a:lnTo>
                    <a:pt x="229553" y="198120"/>
                  </a:lnTo>
                  <a:lnTo>
                    <a:pt x="229553" y="197168"/>
                  </a:lnTo>
                  <a:lnTo>
                    <a:pt x="230505" y="196215"/>
                  </a:lnTo>
                  <a:lnTo>
                    <a:pt x="230505" y="196215"/>
                  </a:lnTo>
                  <a:lnTo>
                    <a:pt x="231458" y="195263"/>
                  </a:lnTo>
                  <a:lnTo>
                    <a:pt x="231458" y="195263"/>
                  </a:lnTo>
                  <a:lnTo>
                    <a:pt x="231458" y="194310"/>
                  </a:lnTo>
                  <a:lnTo>
                    <a:pt x="232410" y="193358"/>
                  </a:lnTo>
                  <a:lnTo>
                    <a:pt x="232410" y="193358"/>
                  </a:lnTo>
                  <a:lnTo>
                    <a:pt x="233362" y="192405"/>
                  </a:lnTo>
                  <a:lnTo>
                    <a:pt x="233362" y="191453"/>
                  </a:lnTo>
                  <a:lnTo>
                    <a:pt x="233362" y="190500"/>
                  </a:lnTo>
                  <a:lnTo>
                    <a:pt x="234315" y="189547"/>
                  </a:lnTo>
                  <a:lnTo>
                    <a:pt x="234315" y="189547"/>
                  </a:lnTo>
                  <a:lnTo>
                    <a:pt x="235267" y="188595"/>
                  </a:lnTo>
                  <a:lnTo>
                    <a:pt x="235267" y="187643"/>
                  </a:lnTo>
                  <a:lnTo>
                    <a:pt x="235267" y="186690"/>
                  </a:lnTo>
                  <a:lnTo>
                    <a:pt x="235267" y="185738"/>
                  </a:lnTo>
                  <a:lnTo>
                    <a:pt x="235267" y="185738"/>
                  </a:lnTo>
                  <a:lnTo>
                    <a:pt x="235267" y="184785"/>
                  </a:lnTo>
                  <a:lnTo>
                    <a:pt x="235267" y="183833"/>
                  </a:lnTo>
                  <a:lnTo>
                    <a:pt x="236220" y="181928"/>
                  </a:lnTo>
                  <a:lnTo>
                    <a:pt x="236220" y="181928"/>
                  </a:lnTo>
                  <a:lnTo>
                    <a:pt x="236220" y="180975"/>
                  </a:lnTo>
                  <a:lnTo>
                    <a:pt x="236220" y="180022"/>
                  </a:lnTo>
                  <a:lnTo>
                    <a:pt x="236220" y="179070"/>
                  </a:lnTo>
                  <a:lnTo>
                    <a:pt x="236220" y="178118"/>
                  </a:lnTo>
                  <a:lnTo>
                    <a:pt x="236220" y="178118"/>
                  </a:lnTo>
                  <a:lnTo>
                    <a:pt x="236220" y="177165"/>
                  </a:lnTo>
                  <a:lnTo>
                    <a:pt x="236220" y="176213"/>
                  </a:lnTo>
                  <a:lnTo>
                    <a:pt x="236220" y="176213"/>
                  </a:lnTo>
                  <a:lnTo>
                    <a:pt x="236220" y="175260"/>
                  </a:lnTo>
                  <a:lnTo>
                    <a:pt x="236220" y="175260"/>
                  </a:lnTo>
                  <a:lnTo>
                    <a:pt x="236220" y="175260"/>
                  </a:lnTo>
                  <a:lnTo>
                    <a:pt x="236220" y="173355"/>
                  </a:lnTo>
                  <a:lnTo>
                    <a:pt x="236220" y="173355"/>
                  </a:lnTo>
                  <a:lnTo>
                    <a:pt x="236220" y="173355"/>
                  </a:lnTo>
                  <a:lnTo>
                    <a:pt x="236220" y="171450"/>
                  </a:lnTo>
                  <a:lnTo>
                    <a:pt x="236220" y="171450"/>
                  </a:lnTo>
                  <a:lnTo>
                    <a:pt x="236220" y="170497"/>
                  </a:lnTo>
                  <a:lnTo>
                    <a:pt x="236220" y="169545"/>
                  </a:lnTo>
                  <a:lnTo>
                    <a:pt x="236220" y="169545"/>
                  </a:lnTo>
                  <a:lnTo>
                    <a:pt x="236220" y="167640"/>
                  </a:lnTo>
                  <a:lnTo>
                    <a:pt x="236220" y="166688"/>
                  </a:lnTo>
                  <a:lnTo>
                    <a:pt x="236220" y="165735"/>
                  </a:lnTo>
                  <a:lnTo>
                    <a:pt x="236220" y="164783"/>
                  </a:lnTo>
                  <a:lnTo>
                    <a:pt x="236220" y="164783"/>
                  </a:lnTo>
                  <a:lnTo>
                    <a:pt x="236220" y="162878"/>
                  </a:lnTo>
                  <a:lnTo>
                    <a:pt x="236220" y="161925"/>
                  </a:lnTo>
                  <a:lnTo>
                    <a:pt x="236220" y="160972"/>
                  </a:lnTo>
                  <a:lnTo>
                    <a:pt x="236220" y="159068"/>
                  </a:lnTo>
                  <a:lnTo>
                    <a:pt x="236220" y="157163"/>
                  </a:lnTo>
                  <a:lnTo>
                    <a:pt x="236220" y="156210"/>
                  </a:lnTo>
                  <a:lnTo>
                    <a:pt x="236220" y="155258"/>
                  </a:lnTo>
                  <a:lnTo>
                    <a:pt x="236220" y="153353"/>
                  </a:lnTo>
                  <a:lnTo>
                    <a:pt x="236220" y="153353"/>
                  </a:lnTo>
                  <a:lnTo>
                    <a:pt x="236220" y="152400"/>
                  </a:lnTo>
                  <a:lnTo>
                    <a:pt x="236220" y="151447"/>
                  </a:lnTo>
                  <a:lnTo>
                    <a:pt x="236220" y="150495"/>
                  </a:lnTo>
                  <a:lnTo>
                    <a:pt x="236220" y="148590"/>
                  </a:lnTo>
                  <a:lnTo>
                    <a:pt x="236220" y="148590"/>
                  </a:lnTo>
                  <a:lnTo>
                    <a:pt x="236220" y="147638"/>
                  </a:lnTo>
                  <a:lnTo>
                    <a:pt x="236220" y="146685"/>
                  </a:lnTo>
                  <a:lnTo>
                    <a:pt x="236220" y="146685"/>
                  </a:lnTo>
                  <a:lnTo>
                    <a:pt x="236220" y="144780"/>
                  </a:lnTo>
                  <a:lnTo>
                    <a:pt x="236220" y="144780"/>
                  </a:lnTo>
                  <a:lnTo>
                    <a:pt x="236220" y="144780"/>
                  </a:lnTo>
                  <a:lnTo>
                    <a:pt x="236220" y="142875"/>
                  </a:lnTo>
                  <a:lnTo>
                    <a:pt x="236220" y="142875"/>
                  </a:lnTo>
                  <a:lnTo>
                    <a:pt x="236220" y="142875"/>
                  </a:lnTo>
                  <a:lnTo>
                    <a:pt x="236220" y="141922"/>
                  </a:lnTo>
                  <a:lnTo>
                    <a:pt x="236220" y="141922"/>
                  </a:lnTo>
                  <a:lnTo>
                    <a:pt x="236220" y="140970"/>
                  </a:lnTo>
                  <a:lnTo>
                    <a:pt x="236220" y="140018"/>
                  </a:lnTo>
                  <a:lnTo>
                    <a:pt x="236220" y="140018"/>
                  </a:lnTo>
                  <a:lnTo>
                    <a:pt x="236220" y="139065"/>
                  </a:lnTo>
                  <a:lnTo>
                    <a:pt x="236220" y="138113"/>
                  </a:lnTo>
                  <a:lnTo>
                    <a:pt x="236220" y="137160"/>
                  </a:lnTo>
                  <a:lnTo>
                    <a:pt x="236220" y="136208"/>
                  </a:lnTo>
                  <a:lnTo>
                    <a:pt x="236220" y="136208"/>
                  </a:lnTo>
                  <a:lnTo>
                    <a:pt x="235267" y="134303"/>
                  </a:lnTo>
                  <a:lnTo>
                    <a:pt x="235267" y="133350"/>
                  </a:lnTo>
                  <a:lnTo>
                    <a:pt x="235267" y="132397"/>
                  </a:lnTo>
                  <a:lnTo>
                    <a:pt x="235267" y="132397"/>
                  </a:lnTo>
                  <a:lnTo>
                    <a:pt x="235267" y="131445"/>
                  </a:lnTo>
                  <a:lnTo>
                    <a:pt x="235267" y="130493"/>
                  </a:lnTo>
                  <a:lnTo>
                    <a:pt x="235267" y="129540"/>
                  </a:lnTo>
                  <a:lnTo>
                    <a:pt x="234315" y="128588"/>
                  </a:lnTo>
                  <a:lnTo>
                    <a:pt x="234315" y="128588"/>
                  </a:lnTo>
                  <a:lnTo>
                    <a:pt x="233362" y="127635"/>
                  </a:lnTo>
                  <a:lnTo>
                    <a:pt x="233362" y="126683"/>
                  </a:lnTo>
                  <a:lnTo>
                    <a:pt x="233362" y="125730"/>
                  </a:lnTo>
                  <a:lnTo>
                    <a:pt x="232410" y="124778"/>
                  </a:lnTo>
                  <a:lnTo>
                    <a:pt x="232410" y="124778"/>
                  </a:lnTo>
                  <a:lnTo>
                    <a:pt x="231458" y="123825"/>
                  </a:lnTo>
                  <a:lnTo>
                    <a:pt x="231458" y="122872"/>
                  </a:lnTo>
                  <a:lnTo>
                    <a:pt x="231458" y="122872"/>
                  </a:lnTo>
                  <a:lnTo>
                    <a:pt x="230505" y="121920"/>
                  </a:lnTo>
                  <a:lnTo>
                    <a:pt x="230505" y="121920"/>
                  </a:lnTo>
                  <a:lnTo>
                    <a:pt x="229553" y="120015"/>
                  </a:lnTo>
                  <a:lnTo>
                    <a:pt x="229553" y="120015"/>
                  </a:lnTo>
                  <a:lnTo>
                    <a:pt x="227647" y="110490"/>
                  </a:lnTo>
                  <a:lnTo>
                    <a:pt x="227647" y="110490"/>
                  </a:lnTo>
                  <a:lnTo>
                    <a:pt x="226695" y="109538"/>
                  </a:lnTo>
                  <a:lnTo>
                    <a:pt x="225742" y="108585"/>
                  </a:lnTo>
                  <a:lnTo>
                    <a:pt x="225742" y="108585"/>
                  </a:lnTo>
                  <a:lnTo>
                    <a:pt x="224790" y="107633"/>
                  </a:lnTo>
                  <a:lnTo>
                    <a:pt x="224790" y="107633"/>
                  </a:lnTo>
                  <a:lnTo>
                    <a:pt x="223837" y="106680"/>
                  </a:lnTo>
                  <a:lnTo>
                    <a:pt x="222885" y="105728"/>
                  </a:lnTo>
                  <a:lnTo>
                    <a:pt x="222885" y="105728"/>
                  </a:lnTo>
                  <a:lnTo>
                    <a:pt x="221933" y="104775"/>
                  </a:lnTo>
                  <a:lnTo>
                    <a:pt x="221933" y="104775"/>
                  </a:lnTo>
                  <a:lnTo>
                    <a:pt x="220980" y="103822"/>
                  </a:lnTo>
                  <a:lnTo>
                    <a:pt x="220028" y="102870"/>
                  </a:lnTo>
                  <a:lnTo>
                    <a:pt x="220028" y="102870"/>
                  </a:lnTo>
                  <a:lnTo>
                    <a:pt x="219075" y="100965"/>
                  </a:lnTo>
                  <a:lnTo>
                    <a:pt x="219075" y="100013"/>
                  </a:lnTo>
                  <a:lnTo>
                    <a:pt x="218122" y="99060"/>
                  </a:lnTo>
                  <a:lnTo>
                    <a:pt x="218122" y="99060"/>
                  </a:lnTo>
                  <a:lnTo>
                    <a:pt x="217170" y="98108"/>
                  </a:lnTo>
                  <a:lnTo>
                    <a:pt x="216217" y="97155"/>
                  </a:lnTo>
                  <a:lnTo>
                    <a:pt x="216217" y="96203"/>
                  </a:lnTo>
                  <a:lnTo>
                    <a:pt x="215265" y="95250"/>
                  </a:lnTo>
                  <a:lnTo>
                    <a:pt x="215265" y="95250"/>
                  </a:lnTo>
                  <a:lnTo>
                    <a:pt x="214312" y="94297"/>
                  </a:lnTo>
                  <a:lnTo>
                    <a:pt x="213360" y="93345"/>
                  </a:lnTo>
                  <a:lnTo>
                    <a:pt x="213360" y="93345"/>
                  </a:lnTo>
                  <a:lnTo>
                    <a:pt x="212408" y="92393"/>
                  </a:lnTo>
                  <a:lnTo>
                    <a:pt x="211455" y="91440"/>
                  </a:lnTo>
                  <a:lnTo>
                    <a:pt x="210503" y="90488"/>
                  </a:lnTo>
                  <a:lnTo>
                    <a:pt x="210503" y="90488"/>
                  </a:lnTo>
                  <a:lnTo>
                    <a:pt x="209550" y="89535"/>
                  </a:lnTo>
                  <a:lnTo>
                    <a:pt x="209550" y="89535"/>
                  </a:lnTo>
                  <a:lnTo>
                    <a:pt x="208597" y="88583"/>
                  </a:lnTo>
                  <a:lnTo>
                    <a:pt x="207645" y="87630"/>
                  </a:lnTo>
                  <a:lnTo>
                    <a:pt x="207645" y="87630"/>
                  </a:lnTo>
                  <a:lnTo>
                    <a:pt x="206692" y="86678"/>
                  </a:lnTo>
                  <a:lnTo>
                    <a:pt x="206692" y="86678"/>
                  </a:lnTo>
                  <a:lnTo>
                    <a:pt x="205740" y="85725"/>
                  </a:lnTo>
                  <a:lnTo>
                    <a:pt x="204787" y="84772"/>
                  </a:lnTo>
                  <a:lnTo>
                    <a:pt x="204787" y="84772"/>
                  </a:lnTo>
                  <a:lnTo>
                    <a:pt x="203835" y="83820"/>
                  </a:lnTo>
                  <a:lnTo>
                    <a:pt x="203835" y="83820"/>
                  </a:lnTo>
                  <a:lnTo>
                    <a:pt x="202883" y="82868"/>
                  </a:lnTo>
                  <a:lnTo>
                    <a:pt x="201930" y="81915"/>
                  </a:lnTo>
                  <a:lnTo>
                    <a:pt x="201930" y="81915"/>
                  </a:lnTo>
                  <a:lnTo>
                    <a:pt x="200978" y="80963"/>
                  </a:lnTo>
                  <a:lnTo>
                    <a:pt x="200025" y="80963"/>
                  </a:lnTo>
                  <a:lnTo>
                    <a:pt x="199072" y="80963"/>
                  </a:lnTo>
                  <a:lnTo>
                    <a:pt x="198120" y="80010"/>
                  </a:lnTo>
                  <a:lnTo>
                    <a:pt x="198120" y="80010"/>
                  </a:lnTo>
                  <a:lnTo>
                    <a:pt x="197167" y="79058"/>
                  </a:lnTo>
                  <a:cubicBezTo>
                    <a:pt x="183833" y="70485"/>
                    <a:pt x="167640" y="65722"/>
                    <a:pt x="151447" y="65722"/>
                  </a:cubicBezTo>
                  <a:cubicBezTo>
                    <a:pt x="102870" y="65722"/>
                    <a:pt x="63817" y="105728"/>
                    <a:pt x="63817" y="154305"/>
                  </a:cubicBezTo>
                  <a:cubicBezTo>
                    <a:pt x="63817" y="202883"/>
                    <a:pt x="102870" y="242888"/>
                    <a:pt x="151447" y="242888"/>
                  </a:cubicBezTo>
                  <a:cubicBezTo>
                    <a:pt x="168592" y="242888"/>
                    <a:pt x="184785" y="237172"/>
                    <a:pt x="198120" y="229553"/>
                  </a:cubicBezTo>
                  <a:lnTo>
                    <a:pt x="198120" y="229553"/>
                  </a:lnTo>
                  <a:close/>
                  <a:moveTo>
                    <a:pt x="2907983" y="79058"/>
                  </a:moveTo>
                  <a:lnTo>
                    <a:pt x="2907030" y="80010"/>
                  </a:lnTo>
                  <a:lnTo>
                    <a:pt x="2907030" y="80010"/>
                  </a:lnTo>
                  <a:lnTo>
                    <a:pt x="2906078" y="80963"/>
                  </a:lnTo>
                  <a:lnTo>
                    <a:pt x="2905125" y="81915"/>
                  </a:lnTo>
                  <a:lnTo>
                    <a:pt x="2904173" y="82868"/>
                  </a:lnTo>
                  <a:lnTo>
                    <a:pt x="2904173" y="82868"/>
                  </a:lnTo>
                  <a:lnTo>
                    <a:pt x="2903220" y="83820"/>
                  </a:lnTo>
                  <a:lnTo>
                    <a:pt x="2902267" y="84772"/>
                  </a:lnTo>
                  <a:lnTo>
                    <a:pt x="2902267" y="84772"/>
                  </a:lnTo>
                  <a:lnTo>
                    <a:pt x="2901315" y="85725"/>
                  </a:lnTo>
                  <a:lnTo>
                    <a:pt x="2901315" y="85725"/>
                  </a:lnTo>
                  <a:lnTo>
                    <a:pt x="2900362" y="86678"/>
                  </a:lnTo>
                  <a:lnTo>
                    <a:pt x="2900362" y="86678"/>
                  </a:lnTo>
                  <a:lnTo>
                    <a:pt x="2899410" y="87630"/>
                  </a:lnTo>
                  <a:lnTo>
                    <a:pt x="2898458" y="88583"/>
                  </a:lnTo>
                  <a:lnTo>
                    <a:pt x="2897505" y="89535"/>
                  </a:lnTo>
                  <a:lnTo>
                    <a:pt x="2897505" y="89535"/>
                  </a:lnTo>
                  <a:lnTo>
                    <a:pt x="2896553" y="90488"/>
                  </a:lnTo>
                  <a:lnTo>
                    <a:pt x="2896553" y="90488"/>
                  </a:lnTo>
                  <a:lnTo>
                    <a:pt x="2895600" y="91440"/>
                  </a:lnTo>
                  <a:lnTo>
                    <a:pt x="2895600" y="91440"/>
                  </a:lnTo>
                  <a:lnTo>
                    <a:pt x="2894648" y="92393"/>
                  </a:lnTo>
                  <a:lnTo>
                    <a:pt x="2893695" y="93345"/>
                  </a:lnTo>
                  <a:lnTo>
                    <a:pt x="2893695" y="93345"/>
                  </a:lnTo>
                  <a:lnTo>
                    <a:pt x="2892742" y="94297"/>
                  </a:lnTo>
                  <a:lnTo>
                    <a:pt x="2892742" y="94297"/>
                  </a:lnTo>
                  <a:lnTo>
                    <a:pt x="2891790" y="95250"/>
                  </a:lnTo>
                  <a:lnTo>
                    <a:pt x="2890837" y="96203"/>
                  </a:lnTo>
                  <a:lnTo>
                    <a:pt x="2890837" y="96203"/>
                  </a:lnTo>
                  <a:lnTo>
                    <a:pt x="2889885" y="97155"/>
                  </a:lnTo>
                  <a:lnTo>
                    <a:pt x="2889885" y="98108"/>
                  </a:lnTo>
                  <a:lnTo>
                    <a:pt x="2888933" y="99060"/>
                  </a:lnTo>
                  <a:lnTo>
                    <a:pt x="2887980" y="100013"/>
                  </a:lnTo>
                  <a:lnTo>
                    <a:pt x="2887980" y="100013"/>
                  </a:lnTo>
                  <a:lnTo>
                    <a:pt x="2887028" y="100965"/>
                  </a:lnTo>
                  <a:lnTo>
                    <a:pt x="2887028" y="101918"/>
                  </a:lnTo>
                  <a:lnTo>
                    <a:pt x="2887028" y="102870"/>
                  </a:lnTo>
                  <a:lnTo>
                    <a:pt x="2886075" y="103822"/>
                  </a:lnTo>
                  <a:lnTo>
                    <a:pt x="2886075" y="103822"/>
                  </a:lnTo>
                  <a:lnTo>
                    <a:pt x="2885123" y="104775"/>
                  </a:lnTo>
                  <a:lnTo>
                    <a:pt x="2885123" y="105728"/>
                  </a:lnTo>
                  <a:lnTo>
                    <a:pt x="2885123" y="105728"/>
                  </a:lnTo>
                  <a:lnTo>
                    <a:pt x="2884170" y="106680"/>
                  </a:lnTo>
                  <a:lnTo>
                    <a:pt x="2884170" y="106680"/>
                  </a:lnTo>
                  <a:lnTo>
                    <a:pt x="2883217" y="107633"/>
                  </a:lnTo>
                  <a:lnTo>
                    <a:pt x="2883217" y="107633"/>
                  </a:lnTo>
                  <a:lnTo>
                    <a:pt x="2882265" y="108585"/>
                  </a:lnTo>
                  <a:lnTo>
                    <a:pt x="2881312" y="109538"/>
                  </a:lnTo>
                  <a:lnTo>
                    <a:pt x="2881312" y="109538"/>
                  </a:lnTo>
                  <a:lnTo>
                    <a:pt x="2880360" y="110490"/>
                  </a:lnTo>
                  <a:lnTo>
                    <a:pt x="2879408" y="111443"/>
                  </a:lnTo>
                  <a:lnTo>
                    <a:pt x="2879408" y="111443"/>
                  </a:lnTo>
                  <a:lnTo>
                    <a:pt x="2878455" y="112395"/>
                  </a:lnTo>
                  <a:lnTo>
                    <a:pt x="2878455" y="112395"/>
                  </a:lnTo>
                  <a:lnTo>
                    <a:pt x="2878455" y="113347"/>
                  </a:lnTo>
                  <a:lnTo>
                    <a:pt x="2877503" y="114300"/>
                  </a:lnTo>
                  <a:lnTo>
                    <a:pt x="2877503" y="114300"/>
                  </a:lnTo>
                  <a:lnTo>
                    <a:pt x="2876550" y="115253"/>
                  </a:lnTo>
                  <a:lnTo>
                    <a:pt x="2876550" y="115253"/>
                  </a:lnTo>
                  <a:lnTo>
                    <a:pt x="2876550" y="116205"/>
                  </a:lnTo>
                  <a:lnTo>
                    <a:pt x="2875598" y="117158"/>
                  </a:lnTo>
                  <a:lnTo>
                    <a:pt x="2875598" y="117158"/>
                  </a:lnTo>
                  <a:lnTo>
                    <a:pt x="2874645" y="118110"/>
                  </a:lnTo>
                  <a:lnTo>
                    <a:pt x="2874645" y="119063"/>
                  </a:lnTo>
                  <a:lnTo>
                    <a:pt x="2874645" y="120015"/>
                  </a:lnTo>
                  <a:lnTo>
                    <a:pt x="2873692" y="120968"/>
                  </a:lnTo>
                  <a:lnTo>
                    <a:pt x="2873692" y="120968"/>
                  </a:lnTo>
                  <a:lnTo>
                    <a:pt x="2872740" y="121920"/>
                  </a:lnTo>
                  <a:lnTo>
                    <a:pt x="2872740" y="122872"/>
                  </a:lnTo>
                  <a:lnTo>
                    <a:pt x="2872740" y="123825"/>
                  </a:lnTo>
                  <a:lnTo>
                    <a:pt x="2872740" y="124778"/>
                  </a:lnTo>
                  <a:lnTo>
                    <a:pt x="2872740" y="124778"/>
                  </a:lnTo>
                  <a:lnTo>
                    <a:pt x="2872740" y="125730"/>
                  </a:lnTo>
                  <a:lnTo>
                    <a:pt x="2872740" y="126683"/>
                  </a:lnTo>
                  <a:lnTo>
                    <a:pt x="2871787" y="128588"/>
                  </a:lnTo>
                  <a:lnTo>
                    <a:pt x="2871787" y="128588"/>
                  </a:lnTo>
                  <a:lnTo>
                    <a:pt x="2871787" y="129540"/>
                  </a:lnTo>
                  <a:lnTo>
                    <a:pt x="2871787" y="130493"/>
                  </a:lnTo>
                  <a:lnTo>
                    <a:pt x="2871787" y="131445"/>
                  </a:lnTo>
                  <a:lnTo>
                    <a:pt x="2871787" y="132397"/>
                  </a:lnTo>
                  <a:lnTo>
                    <a:pt x="2871787" y="132397"/>
                  </a:lnTo>
                  <a:lnTo>
                    <a:pt x="2871787" y="133350"/>
                  </a:lnTo>
                  <a:lnTo>
                    <a:pt x="2871787" y="134303"/>
                  </a:lnTo>
                  <a:lnTo>
                    <a:pt x="2871787" y="134303"/>
                  </a:lnTo>
                  <a:lnTo>
                    <a:pt x="2871787" y="135255"/>
                  </a:lnTo>
                  <a:lnTo>
                    <a:pt x="2871787" y="135255"/>
                  </a:lnTo>
                  <a:lnTo>
                    <a:pt x="2871787" y="135255"/>
                  </a:lnTo>
                  <a:lnTo>
                    <a:pt x="2871787" y="137160"/>
                  </a:lnTo>
                  <a:lnTo>
                    <a:pt x="2871787" y="137160"/>
                  </a:lnTo>
                  <a:lnTo>
                    <a:pt x="2871787" y="137160"/>
                  </a:lnTo>
                  <a:lnTo>
                    <a:pt x="2871787" y="139065"/>
                  </a:lnTo>
                  <a:lnTo>
                    <a:pt x="2871787" y="139065"/>
                  </a:lnTo>
                  <a:lnTo>
                    <a:pt x="2871787" y="140018"/>
                  </a:lnTo>
                  <a:lnTo>
                    <a:pt x="2871787" y="140970"/>
                  </a:lnTo>
                  <a:lnTo>
                    <a:pt x="2871787" y="140970"/>
                  </a:lnTo>
                  <a:lnTo>
                    <a:pt x="2871787" y="142875"/>
                  </a:lnTo>
                  <a:lnTo>
                    <a:pt x="2871787" y="143828"/>
                  </a:lnTo>
                  <a:lnTo>
                    <a:pt x="2871787" y="144780"/>
                  </a:lnTo>
                  <a:lnTo>
                    <a:pt x="2871787" y="145733"/>
                  </a:lnTo>
                  <a:lnTo>
                    <a:pt x="2871787" y="145733"/>
                  </a:lnTo>
                  <a:lnTo>
                    <a:pt x="2871787" y="147638"/>
                  </a:lnTo>
                  <a:lnTo>
                    <a:pt x="2871787" y="148590"/>
                  </a:lnTo>
                  <a:lnTo>
                    <a:pt x="2871787" y="149543"/>
                  </a:lnTo>
                  <a:lnTo>
                    <a:pt x="2871787" y="151447"/>
                  </a:lnTo>
                  <a:lnTo>
                    <a:pt x="2871787" y="153353"/>
                  </a:lnTo>
                  <a:lnTo>
                    <a:pt x="2871787" y="154305"/>
                  </a:lnTo>
                  <a:lnTo>
                    <a:pt x="2871787" y="155258"/>
                  </a:lnTo>
                  <a:lnTo>
                    <a:pt x="2871787" y="157163"/>
                  </a:lnTo>
                  <a:lnTo>
                    <a:pt x="2871787" y="157163"/>
                  </a:lnTo>
                  <a:lnTo>
                    <a:pt x="2871787" y="158115"/>
                  </a:lnTo>
                  <a:lnTo>
                    <a:pt x="2871787" y="159068"/>
                  </a:lnTo>
                  <a:lnTo>
                    <a:pt x="2871787" y="160020"/>
                  </a:lnTo>
                  <a:lnTo>
                    <a:pt x="2871787" y="161925"/>
                  </a:lnTo>
                  <a:lnTo>
                    <a:pt x="2871787" y="161925"/>
                  </a:lnTo>
                  <a:lnTo>
                    <a:pt x="2871787" y="162878"/>
                  </a:lnTo>
                  <a:lnTo>
                    <a:pt x="2871787" y="163830"/>
                  </a:lnTo>
                  <a:lnTo>
                    <a:pt x="2871787" y="163830"/>
                  </a:lnTo>
                  <a:lnTo>
                    <a:pt x="2871787" y="165735"/>
                  </a:lnTo>
                  <a:lnTo>
                    <a:pt x="2871787" y="165735"/>
                  </a:lnTo>
                  <a:lnTo>
                    <a:pt x="2871787" y="165735"/>
                  </a:lnTo>
                  <a:lnTo>
                    <a:pt x="2871787" y="167640"/>
                  </a:lnTo>
                  <a:lnTo>
                    <a:pt x="2871787" y="167640"/>
                  </a:lnTo>
                  <a:lnTo>
                    <a:pt x="2871787" y="167640"/>
                  </a:lnTo>
                  <a:lnTo>
                    <a:pt x="2871787" y="168593"/>
                  </a:lnTo>
                  <a:lnTo>
                    <a:pt x="2871787" y="168593"/>
                  </a:lnTo>
                  <a:lnTo>
                    <a:pt x="2871787" y="169545"/>
                  </a:lnTo>
                  <a:lnTo>
                    <a:pt x="2871787" y="170497"/>
                  </a:lnTo>
                  <a:lnTo>
                    <a:pt x="2871787" y="170497"/>
                  </a:lnTo>
                  <a:lnTo>
                    <a:pt x="2871787" y="171450"/>
                  </a:lnTo>
                  <a:lnTo>
                    <a:pt x="2871787" y="172403"/>
                  </a:lnTo>
                  <a:lnTo>
                    <a:pt x="2871787" y="173355"/>
                  </a:lnTo>
                  <a:lnTo>
                    <a:pt x="2871787" y="174308"/>
                  </a:lnTo>
                  <a:lnTo>
                    <a:pt x="2871787" y="174308"/>
                  </a:lnTo>
                  <a:lnTo>
                    <a:pt x="2871787" y="175260"/>
                  </a:lnTo>
                  <a:lnTo>
                    <a:pt x="2871787" y="176213"/>
                  </a:lnTo>
                  <a:lnTo>
                    <a:pt x="2871787" y="177165"/>
                  </a:lnTo>
                  <a:lnTo>
                    <a:pt x="2871787" y="178118"/>
                  </a:lnTo>
                  <a:lnTo>
                    <a:pt x="2871787" y="178118"/>
                  </a:lnTo>
                  <a:lnTo>
                    <a:pt x="2871787" y="179070"/>
                  </a:lnTo>
                  <a:lnTo>
                    <a:pt x="2871787" y="180022"/>
                  </a:lnTo>
                  <a:lnTo>
                    <a:pt x="2871787" y="180975"/>
                  </a:lnTo>
                  <a:lnTo>
                    <a:pt x="2871787" y="181928"/>
                  </a:lnTo>
                  <a:lnTo>
                    <a:pt x="2871787" y="181928"/>
                  </a:lnTo>
                  <a:lnTo>
                    <a:pt x="2872740" y="182880"/>
                  </a:lnTo>
                  <a:lnTo>
                    <a:pt x="2872740" y="183833"/>
                  </a:lnTo>
                  <a:lnTo>
                    <a:pt x="2872740" y="184785"/>
                  </a:lnTo>
                  <a:lnTo>
                    <a:pt x="2873692" y="185738"/>
                  </a:lnTo>
                  <a:lnTo>
                    <a:pt x="2873692" y="185738"/>
                  </a:lnTo>
                  <a:lnTo>
                    <a:pt x="2874645" y="186690"/>
                  </a:lnTo>
                  <a:lnTo>
                    <a:pt x="2874645" y="187643"/>
                  </a:lnTo>
                  <a:lnTo>
                    <a:pt x="2874645" y="187643"/>
                  </a:lnTo>
                  <a:lnTo>
                    <a:pt x="2875598" y="188595"/>
                  </a:lnTo>
                  <a:lnTo>
                    <a:pt x="2875598" y="188595"/>
                  </a:lnTo>
                  <a:lnTo>
                    <a:pt x="2876550" y="189547"/>
                  </a:lnTo>
                  <a:lnTo>
                    <a:pt x="2876550" y="190500"/>
                  </a:lnTo>
                  <a:lnTo>
                    <a:pt x="2876550" y="190500"/>
                  </a:lnTo>
                  <a:lnTo>
                    <a:pt x="2877503" y="191453"/>
                  </a:lnTo>
                  <a:lnTo>
                    <a:pt x="2877503" y="191453"/>
                  </a:lnTo>
                  <a:lnTo>
                    <a:pt x="2878455" y="192405"/>
                  </a:lnTo>
                  <a:lnTo>
                    <a:pt x="2879408" y="193358"/>
                  </a:lnTo>
                  <a:lnTo>
                    <a:pt x="2879408" y="193358"/>
                  </a:lnTo>
                  <a:lnTo>
                    <a:pt x="2880360" y="194310"/>
                  </a:lnTo>
                  <a:lnTo>
                    <a:pt x="2880360" y="194310"/>
                  </a:lnTo>
                  <a:lnTo>
                    <a:pt x="2880360" y="194310"/>
                  </a:lnTo>
                  <a:lnTo>
                    <a:pt x="2881312" y="196215"/>
                  </a:lnTo>
                  <a:lnTo>
                    <a:pt x="2881312" y="196215"/>
                  </a:lnTo>
                  <a:lnTo>
                    <a:pt x="2882265" y="197168"/>
                  </a:lnTo>
                  <a:lnTo>
                    <a:pt x="2882265" y="197168"/>
                  </a:lnTo>
                  <a:lnTo>
                    <a:pt x="2882265" y="198120"/>
                  </a:lnTo>
                  <a:lnTo>
                    <a:pt x="2883217" y="199072"/>
                  </a:lnTo>
                  <a:lnTo>
                    <a:pt x="2883217" y="199072"/>
                  </a:lnTo>
                  <a:lnTo>
                    <a:pt x="2884170" y="200025"/>
                  </a:lnTo>
                  <a:lnTo>
                    <a:pt x="2884170" y="200978"/>
                  </a:lnTo>
                  <a:lnTo>
                    <a:pt x="2884170" y="201930"/>
                  </a:lnTo>
                  <a:lnTo>
                    <a:pt x="2885123" y="202883"/>
                  </a:lnTo>
                  <a:lnTo>
                    <a:pt x="2886075" y="203835"/>
                  </a:lnTo>
                  <a:lnTo>
                    <a:pt x="2887028" y="204788"/>
                  </a:lnTo>
                  <a:lnTo>
                    <a:pt x="2887028" y="205740"/>
                  </a:lnTo>
                  <a:lnTo>
                    <a:pt x="2887980" y="206693"/>
                  </a:lnTo>
                  <a:lnTo>
                    <a:pt x="2887980" y="206693"/>
                  </a:lnTo>
                  <a:lnTo>
                    <a:pt x="2888933" y="207645"/>
                  </a:lnTo>
                  <a:lnTo>
                    <a:pt x="2889885" y="208597"/>
                  </a:lnTo>
                  <a:lnTo>
                    <a:pt x="2890837" y="209550"/>
                  </a:lnTo>
                  <a:lnTo>
                    <a:pt x="2890837" y="209550"/>
                  </a:lnTo>
                  <a:lnTo>
                    <a:pt x="2890837" y="209550"/>
                  </a:lnTo>
                  <a:lnTo>
                    <a:pt x="2891790" y="210503"/>
                  </a:lnTo>
                  <a:lnTo>
                    <a:pt x="2892742" y="211455"/>
                  </a:lnTo>
                  <a:lnTo>
                    <a:pt x="2892742" y="211455"/>
                  </a:lnTo>
                  <a:lnTo>
                    <a:pt x="2893695" y="212408"/>
                  </a:lnTo>
                  <a:lnTo>
                    <a:pt x="2893695" y="212408"/>
                  </a:lnTo>
                  <a:lnTo>
                    <a:pt x="2894648" y="213360"/>
                  </a:lnTo>
                  <a:lnTo>
                    <a:pt x="2894648" y="213360"/>
                  </a:lnTo>
                  <a:lnTo>
                    <a:pt x="2895600" y="214313"/>
                  </a:lnTo>
                  <a:lnTo>
                    <a:pt x="2896553" y="215265"/>
                  </a:lnTo>
                  <a:lnTo>
                    <a:pt x="2896553" y="215265"/>
                  </a:lnTo>
                  <a:lnTo>
                    <a:pt x="2897505" y="216218"/>
                  </a:lnTo>
                  <a:lnTo>
                    <a:pt x="2898458" y="217170"/>
                  </a:lnTo>
                  <a:lnTo>
                    <a:pt x="2898458" y="217170"/>
                  </a:lnTo>
                  <a:lnTo>
                    <a:pt x="2899410" y="218122"/>
                  </a:lnTo>
                  <a:lnTo>
                    <a:pt x="2899410" y="218122"/>
                  </a:lnTo>
                  <a:lnTo>
                    <a:pt x="2900362" y="219075"/>
                  </a:lnTo>
                  <a:lnTo>
                    <a:pt x="2901315" y="220028"/>
                  </a:lnTo>
                  <a:lnTo>
                    <a:pt x="2901315" y="220028"/>
                  </a:lnTo>
                  <a:lnTo>
                    <a:pt x="2902267" y="220980"/>
                  </a:lnTo>
                  <a:lnTo>
                    <a:pt x="2903220" y="220980"/>
                  </a:lnTo>
                  <a:lnTo>
                    <a:pt x="2904173" y="220980"/>
                  </a:lnTo>
                  <a:lnTo>
                    <a:pt x="2905125" y="221933"/>
                  </a:lnTo>
                  <a:lnTo>
                    <a:pt x="2905125" y="221933"/>
                  </a:lnTo>
                  <a:lnTo>
                    <a:pt x="2906078" y="222885"/>
                  </a:lnTo>
                  <a:cubicBezTo>
                    <a:pt x="2919412" y="231458"/>
                    <a:pt x="2935605" y="236220"/>
                    <a:pt x="2951798" y="236220"/>
                  </a:cubicBezTo>
                  <a:cubicBezTo>
                    <a:pt x="3000375" y="236220"/>
                    <a:pt x="3039428" y="196215"/>
                    <a:pt x="3039428" y="147638"/>
                  </a:cubicBezTo>
                  <a:cubicBezTo>
                    <a:pt x="3039428" y="99060"/>
                    <a:pt x="3000375" y="59055"/>
                    <a:pt x="2951798" y="59055"/>
                  </a:cubicBezTo>
                  <a:cubicBezTo>
                    <a:pt x="2937510" y="65722"/>
                    <a:pt x="2921317" y="70485"/>
                    <a:pt x="2907983" y="79058"/>
                  </a:cubicBezTo>
                  <a:close/>
                </a:path>
              </a:pathLst>
            </a:custGeom>
            <a:solidFill>
              <a:srgbClr val="CCCCCC"/>
            </a:solidFill>
            <a:ln w="9525"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5E4087C4-94FD-4AA3-9502-81C5727A10DA}"/>
                </a:ext>
              </a:extLst>
            </p:cNvPr>
            <p:cNvSpPr/>
            <p:nvPr/>
          </p:nvSpPr>
          <p:spPr>
            <a:xfrm>
              <a:off x="4637373" y="5411066"/>
              <a:ext cx="1025842" cy="390525"/>
            </a:xfrm>
            <a:custGeom>
              <a:avLst/>
              <a:gdLst>
                <a:gd name="connsiteX0" fmla="*/ 0 w 1025842"/>
                <a:gd name="connsiteY0" fmla="*/ 390525 h 390525"/>
                <a:gd name="connsiteX1" fmla="*/ 685800 w 1025842"/>
                <a:gd name="connsiteY1" fmla="*/ 390525 h 390525"/>
                <a:gd name="connsiteX2" fmla="*/ 1025842 w 1025842"/>
                <a:gd name="connsiteY2" fmla="*/ 3810 h 390525"/>
                <a:gd name="connsiteX3" fmla="*/ 355282 w 1025842"/>
                <a:gd name="connsiteY3" fmla="*/ 0 h 390525"/>
                <a:gd name="connsiteX4" fmla="*/ 355282 w 1025842"/>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5842" h="390525">
                  <a:moveTo>
                    <a:pt x="0" y="390525"/>
                  </a:moveTo>
                  <a:lnTo>
                    <a:pt x="685800" y="390525"/>
                  </a:lnTo>
                  <a:lnTo>
                    <a:pt x="1025842" y="3810"/>
                  </a:lnTo>
                  <a:lnTo>
                    <a:pt x="355282" y="0"/>
                  </a:lnTo>
                  <a:lnTo>
                    <a:pt x="355282" y="335280"/>
                  </a:lnTo>
                  <a:close/>
                </a:path>
              </a:pathLst>
            </a:custGeom>
            <a:solidFill>
              <a:srgbClr val="B3B3B3"/>
            </a:solidFill>
            <a:ln w="9525"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A22386C-73EB-4B5E-9330-18693DC17724}"/>
                </a:ext>
              </a:extLst>
            </p:cNvPr>
            <p:cNvSpPr/>
            <p:nvPr/>
          </p:nvSpPr>
          <p:spPr>
            <a:xfrm>
              <a:off x="3243865" y="5411066"/>
              <a:ext cx="1043940" cy="390525"/>
            </a:xfrm>
            <a:custGeom>
              <a:avLst/>
              <a:gdLst>
                <a:gd name="connsiteX0" fmla="*/ 340043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3"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E01B3CC1-82B0-426B-8146-21CC00A1A14E}"/>
                </a:ext>
              </a:extLst>
            </p:cNvPr>
            <p:cNvSpPr/>
            <p:nvPr/>
          </p:nvSpPr>
          <p:spPr>
            <a:xfrm>
              <a:off x="-1938687" y="5253904"/>
              <a:ext cx="3106102" cy="620077"/>
            </a:xfrm>
            <a:custGeom>
              <a:avLst/>
              <a:gdLst>
                <a:gd name="connsiteX0" fmla="*/ 2788920 w 3106102"/>
                <a:gd name="connsiteY0" fmla="*/ 233363 h 620077"/>
                <a:gd name="connsiteX1" fmla="*/ 2448878 w 3106102"/>
                <a:gd name="connsiteY1" fmla="*/ 620078 h 620077"/>
                <a:gd name="connsiteX2" fmla="*/ 655320 w 3106102"/>
                <a:gd name="connsiteY2" fmla="*/ 620078 h 620077"/>
                <a:gd name="connsiteX3" fmla="*/ 315278 w 3106102"/>
                <a:gd name="connsiteY3" fmla="*/ 233363 h 620077"/>
                <a:gd name="connsiteX4" fmla="*/ 280035 w 3106102"/>
                <a:gd name="connsiteY4" fmla="*/ 233363 h 620077"/>
                <a:gd name="connsiteX5" fmla="*/ 150495 w 3106102"/>
                <a:gd name="connsiteY5" fmla="*/ 306705 h 620077"/>
                <a:gd name="connsiteX6" fmla="*/ 0 w 3106102"/>
                <a:gd name="connsiteY6" fmla="*/ 153353 h 620077"/>
                <a:gd name="connsiteX7" fmla="*/ 151448 w 3106102"/>
                <a:gd name="connsiteY7" fmla="*/ 0 h 620077"/>
                <a:gd name="connsiteX8" fmla="*/ 280988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8920 w 3106102"/>
                <a:gd name="connsiteY14" fmla="*/ 233363 h 620077"/>
                <a:gd name="connsiteX15" fmla="*/ 2788920 w 3106102"/>
                <a:gd name="connsiteY15" fmla="*/ 233363 h 620077"/>
                <a:gd name="connsiteX16" fmla="*/ 197168 w 3106102"/>
                <a:gd name="connsiteY16" fmla="*/ 228600 h 620077"/>
                <a:gd name="connsiteX17" fmla="*/ 200978 w 3106102"/>
                <a:gd name="connsiteY17" fmla="*/ 226695 h 620077"/>
                <a:gd name="connsiteX18" fmla="*/ 201930 w 3106102"/>
                <a:gd name="connsiteY18" fmla="*/ 225743 h 620077"/>
                <a:gd name="connsiteX19" fmla="*/ 201930 w 3106102"/>
                <a:gd name="connsiteY19" fmla="*/ 225743 h 620077"/>
                <a:gd name="connsiteX20" fmla="*/ 202883 w 3106102"/>
                <a:gd name="connsiteY20" fmla="*/ 224790 h 620077"/>
                <a:gd name="connsiteX21" fmla="*/ 202883 w 3106102"/>
                <a:gd name="connsiteY21" fmla="*/ 224790 h 620077"/>
                <a:gd name="connsiteX22" fmla="*/ 203835 w 3106102"/>
                <a:gd name="connsiteY22" fmla="*/ 223838 h 620077"/>
                <a:gd name="connsiteX23" fmla="*/ 204788 w 3106102"/>
                <a:gd name="connsiteY23" fmla="*/ 222885 h 620077"/>
                <a:gd name="connsiteX24" fmla="*/ 204788 w 3106102"/>
                <a:gd name="connsiteY24" fmla="*/ 222885 h 620077"/>
                <a:gd name="connsiteX25" fmla="*/ 205740 w 3106102"/>
                <a:gd name="connsiteY25" fmla="*/ 221933 h 620077"/>
                <a:gd name="connsiteX26" fmla="*/ 208598 w 3106102"/>
                <a:gd name="connsiteY26" fmla="*/ 219075 h 620077"/>
                <a:gd name="connsiteX27" fmla="*/ 208598 w 3106102"/>
                <a:gd name="connsiteY27" fmla="*/ 219075 h 620077"/>
                <a:gd name="connsiteX28" fmla="*/ 209550 w 3106102"/>
                <a:gd name="connsiteY28" fmla="*/ 218122 h 620077"/>
                <a:gd name="connsiteX29" fmla="*/ 209550 w 3106102"/>
                <a:gd name="connsiteY29" fmla="*/ 218122 h 620077"/>
                <a:gd name="connsiteX30" fmla="*/ 210503 w 3106102"/>
                <a:gd name="connsiteY30" fmla="*/ 217170 h 620077"/>
                <a:gd name="connsiteX31" fmla="*/ 210503 w 3106102"/>
                <a:gd name="connsiteY31" fmla="*/ 217170 h 620077"/>
                <a:gd name="connsiteX32" fmla="*/ 211455 w 3106102"/>
                <a:gd name="connsiteY32" fmla="*/ 216218 h 620077"/>
                <a:gd name="connsiteX33" fmla="*/ 212408 w 3106102"/>
                <a:gd name="connsiteY33" fmla="*/ 215265 h 620077"/>
                <a:gd name="connsiteX34" fmla="*/ 212408 w 3106102"/>
                <a:gd name="connsiteY34" fmla="*/ 215265 h 620077"/>
                <a:gd name="connsiteX35" fmla="*/ 213360 w 3106102"/>
                <a:gd name="connsiteY35" fmla="*/ 214313 h 620077"/>
                <a:gd name="connsiteX36" fmla="*/ 213360 w 3106102"/>
                <a:gd name="connsiteY36" fmla="*/ 214313 h 620077"/>
                <a:gd name="connsiteX37" fmla="*/ 214313 w 3106102"/>
                <a:gd name="connsiteY37" fmla="*/ 213360 h 620077"/>
                <a:gd name="connsiteX38" fmla="*/ 215265 w 3106102"/>
                <a:gd name="connsiteY38" fmla="*/ 212408 h 620077"/>
                <a:gd name="connsiteX39" fmla="*/ 215265 w 3106102"/>
                <a:gd name="connsiteY39" fmla="*/ 212408 h 620077"/>
                <a:gd name="connsiteX40" fmla="*/ 216218 w 3106102"/>
                <a:gd name="connsiteY40" fmla="*/ 211455 h 620077"/>
                <a:gd name="connsiteX41" fmla="*/ 216218 w 3106102"/>
                <a:gd name="connsiteY41" fmla="*/ 210503 h 620077"/>
                <a:gd name="connsiteX42" fmla="*/ 217170 w 3106102"/>
                <a:gd name="connsiteY42" fmla="*/ 209550 h 620077"/>
                <a:gd name="connsiteX43" fmla="*/ 218123 w 3106102"/>
                <a:gd name="connsiteY43" fmla="*/ 208597 h 620077"/>
                <a:gd name="connsiteX44" fmla="*/ 218123 w 3106102"/>
                <a:gd name="connsiteY44" fmla="*/ 208597 h 620077"/>
                <a:gd name="connsiteX45" fmla="*/ 219075 w 3106102"/>
                <a:gd name="connsiteY45" fmla="*/ 207645 h 620077"/>
                <a:gd name="connsiteX46" fmla="*/ 219075 w 3106102"/>
                <a:gd name="connsiteY46" fmla="*/ 206693 h 620077"/>
                <a:gd name="connsiteX47" fmla="*/ 219075 w 3106102"/>
                <a:gd name="connsiteY47" fmla="*/ 205740 h 620077"/>
                <a:gd name="connsiteX48" fmla="*/ 220028 w 3106102"/>
                <a:gd name="connsiteY48" fmla="*/ 204788 h 620077"/>
                <a:gd name="connsiteX49" fmla="*/ 220028 w 3106102"/>
                <a:gd name="connsiteY49" fmla="*/ 204788 h 620077"/>
                <a:gd name="connsiteX50" fmla="*/ 220980 w 3106102"/>
                <a:gd name="connsiteY50" fmla="*/ 203835 h 620077"/>
                <a:gd name="connsiteX51" fmla="*/ 221933 w 3106102"/>
                <a:gd name="connsiteY51" fmla="*/ 202883 h 620077"/>
                <a:gd name="connsiteX52" fmla="*/ 222885 w 3106102"/>
                <a:gd name="connsiteY52" fmla="*/ 201930 h 620077"/>
                <a:gd name="connsiteX53" fmla="*/ 222885 w 3106102"/>
                <a:gd name="connsiteY53" fmla="*/ 201930 h 620077"/>
                <a:gd name="connsiteX54" fmla="*/ 223838 w 3106102"/>
                <a:gd name="connsiteY54" fmla="*/ 200978 h 620077"/>
                <a:gd name="connsiteX55" fmla="*/ 223838 w 3106102"/>
                <a:gd name="connsiteY55" fmla="*/ 200978 h 620077"/>
                <a:gd name="connsiteX56" fmla="*/ 224790 w 3106102"/>
                <a:gd name="connsiteY56" fmla="*/ 200025 h 620077"/>
                <a:gd name="connsiteX57" fmla="*/ 225743 w 3106102"/>
                <a:gd name="connsiteY57" fmla="*/ 199072 h 620077"/>
                <a:gd name="connsiteX58" fmla="*/ 225743 w 3106102"/>
                <a:gd name="connsiteY58" fmla="*/ 199072 h 620077"/>
                <a:gd name="connsiteX59" fmla="*/ 226695 w 3106102"/>
                <a:gd name="connsiteY59" fmla="*/ 198120 h 620077"/>
                <a:gd name="connsiteX60" fmla="*/ 227648 w 3106102"/>
                <a:gd name="connsiteY60" fmla="*/ 197168 h 620077"/>
                <a:gd name="connsiteX61" fmla="*/ 227648 w 3106102"/>
                <a:gd name="connsiteY61" fmla="*/ 197168 h 620077"/>
                <a:gd name="connsiteX62" fmla="*/ 228600 w 3106102"/>
                <a:gd name="connsiteY62" fmla="*/ 196215 h 620077"/>
                <a:gd name="connsiteX63" fmla="*/ 228600 w 3106102"/>
                <a:gd name="connsiteY63" fmla="*/ 196215 h 620077"/>
                <a:gd name="connsiteX64" fmla="*/ 229553 w 3106102"/>
                <a:gd name="connsiteY64" fmla="*/ 195263 h 620077"/>
                <a:gd name="connsiteX65" fmla="*/ 230505 w 3106102"/>
                <a:gd name="connsiteY65" fmla="*/ 194310 h 620077"/>
                <a:gd name="connsiteX66" fmla="*/ 230505 w 3106102"/>
                <a:gd name="connsiteY66" fmla="*/ 194310 h 620077"/>
                <a:gd name="connsiteX67" fmla="*/ 231458 w 3106102"/>
                <a:gd name="connsiteY67" fmla="*/ 193358 h 620077"/>
                <a:gd name="connsiteX68" fmla="*/ 231458 w 3106102"/>
                <a:gd name="connsiteY68" fmla="*/ 193358 h 620077"/>
                <a:gd name="connsiteX69" fmla="*/ 231458 w 3106102"/>
                <a:gd name="connsiteY69" fmla="*/ 192405 h 620077"/>
                <a:gd name="connsiteX70" fmla="*/ 232410 w 3106102"/>
                <a:gd name="connsiteY70" fmla="*/ 191453 h 620077"/>
                <a:gd name="connsiteX71" fmla="*/ 232410 w 3106102"/>
                <a:gd name="connsiteY71" fmla="*/ 191453 h 620077"/>
                <a:gd name="connsiteX72" fmla="*/ 233363 w 3106102"/>
                <a:gd name="connsiteY72" fmla="*/ 190500 h 620077"/>
                <a:gd name="connsiteX73" fmla="*/ 233363 w 3106102"/>
                <a:gd name="connsiteY73" fmla="*/ 189547 h 620077"/>
                <a:gd name="connsiteX74" fmla="*/ 233363 w 3106102"/>
                <a:gd name="connsiteY74" fmla="*/ 188595 h 620077"/>
                <a:gd name="connsiteX75" fmla="*/ 234315 w 3106102"/>
                <a:gd name="connsiteY75" fmla="*/ 187643 h 620077"/>
                <a:gd name="connsiteX76" fmla="*/ 234315 w 3106102"/>
                <a:gd name="connsiteY76" fmla="*/ 187643 h 620077"/>
                <a:gd name="connsiteX77" fmla="*/ 235268 w 3106102"/>
                <a:gd name="connsiteY77" fmla="*/ 186690 h 620077"/>
                <a:gd name="connsiteX78" fmla="*/ 235268 w 3106102"/>
                <a:gd name="connsiteY78" fmla="*/ 185738 h 620077"/>
                <a:gd name="connsiteX79" fmla="*/ 235268 w 3106102"/>
                <a:gd name="connsiteY79" fmla="*/ 184785 h 620077"/>
                <a:gd name="connsiteX80" fmla="*/ 235268 w 3106102"/>
                <a:gd name="connsiteY80" fmla="*/ 183833 h 620077"/>
                <a:gd name="connsiteX81" fmla="*/ 235268 w 3106102"/>
                <a:gd name="connsiteY81" fmla="*/ 183833 h 620077"/>
                <a:gd name="connsiteX82" fmla="*/ 235268 w 3106102"/>
                <a:gd name="connsiteY82" fmla="*/ 182880 h 620077"/>
                <a:gd name="connsiteX83" fmla="*/ 235268 w 3106102"/>
                <a:gd name="connsiteY83" fmla="*/ 181928 h 620077"/>
                <a:gd name="connsiteX84" fmla="*/ 236220 w 3106102"/>
                <a:gd name="connsiteY84" fmla="*/ 180022 h 620077"/>
                <a:gd name="connsiteX85" fmla="*/ 236220 w 3106102"/>
                <a:gd name="connsiteY85" fmla="*/ 180022 h 620077"/>
                <a:gd name="connsiteX86" fmla="*/ 236220 w 3106102"/>
                <a:gd name="connsiteY86" fmla="*/ 179070 h 620077"/>
                <a:gd name="connsiteX87" fmla="*/ 236220 w 3106102"/>
                <a:gd name="connsiteY87" fmla="*/ 178118 h 620077"/>
                <a:gd name="connsiteX88" fmla="*/ 236220 w 3106102"/>
                <a:gd name="connsiteY88" fmla="*/ 177165 h 620077"/>
                <a:gd name="connsiteX89" fmla="*/ 236220 w 3106102"/>
                <a:gd name="connsiteY89" fmla="*/ 176213 h 620077"/>
                <a:gd name="connsiteX90" fmla="*/ 236220 w 3106102"/>
                <a:gd name="connsiteY90" fmla="*/ 176213 h 620077"/>
                <a:gd name="connsiteX91" fmla="*/ 236220 w 3106102"/>
                <a:gd name="connsiteY91" fmla="*/ 175260 h 620077"/>
                <a:gd name="connsiteX92" fmla="*/ 236220 w 3106102"/>
                <a:gd name="connsiteY92" fmla="*/ 174308 h 620077"/>
                <a:gd name="connsiteX93" fmla="*/ 236220 w 3106102"/>
                <a:gd name="connsiteY93" fmla="*/ 174308 h 620077"/>
                <a:gd name="connsiteX94" fmla="*/ 236220 w 3106102"/>
                <a:gd name="connsiteY94" fmla="*/ 173355 h 620077"/>
                <a:gd name="connsiteX95" fmla="*/ 236220 w 3106102"/>
                <a:gd name="connsiteY95" fmla="*/ 173355 h 620077"/>
                <a:gd name="connsiteX96" fmla="*/ 236220 w 3106102"/>
                <a:gd name="connsiteY96" fmla="*/ 173355 h 620077"/>
                <a:gd name="connsiteX97" fmla="*/ 236220 w 3106102"/>
                <a:gd name="connsiteY97" fmla="*/ 171450 h 620077"/>
                <a:gd name="connsiteX98" fmla="*/ 236220 w 3106102"/>
                <a:gd name="connsiteY98" fmla="*/ 171450 h 620077"/>
                <a:gd name="connsiteX99" fmla="*/ 236220 w 3106102"/>
                <a:gd name="connsiteY99" fmla="*/ 171450 h 620077"/>
                <a:gd name="connsiteX100" fmla="*/ 236220 w 3106102"/>
                <a:gd name="connsiteY100" fmla="*/ 169545 h 620077"/>
                <a:gd name="connsiteX101" fmla="*/ 236220 w 3106102"/>
                <a:gd name="connsiteY101" fmla="*/ 169545 h 620077"/>
                <a:gd name="connsiteX102" fmla="*/ 236220 w 3106102"/>
                <a:gd name="connsiteY102" fmla="*/ 168593 h 620077"/>
                <a:gd name="connsiteX103" fmla="*/ 236220 w 3106102"/>
                <a:gd name="connsiteY103" fmla="*/ 167640 h 620077"/>
                <a:gd name="connsiteX104" fmla="*/ 236220 w 3106102"/>
                <a:gd name="connsiteY104" fmla="*/ 167640 h 620077"/>
                <a:gd name="connsiteX105" fmla="*/ 236220 w 3106102"/>
                <a:gd name="connsiteY105" fmla="*/ 165735 h 620077"/>
                <a:gd name="connsiteX106" fmla="*/ 236220 w 3106102"/>
                <a:gd name="connsiteY106" fmla="*/ 164783 h 620077"/>
                <a:gd name="connsiteX107" fmla="*/ 236220 w 3106102"/>
                <a:gd name="connsiteY107" fmla="*/ 163830 h 620077"/>
                <a:gd name="connsiteX108" fmla="*/ 236220 w 3106102"/>
                <a:gd name="connsiteY108" fmla="*/ 162878 h 620077"/>
                <a:gd name="connsiteX109" fmla="*/ 236220 w 3106102"/>
                <a:gd name="connsiteY109" fmla="*/ 162878 h 620077"/>
                <a:gd name="connsiteX110" fmla="*/ 236220 w 3106102"/>
                <a:gd name="connsiteY110" fmla="*/ 160972 h 620077"/>
                <a:gd name="connsiteX111" fmla="*/ 236220 w 3106102"/>
                <a:gd name="connsiteY111" fmla="*/ 160020 h 620077"/>
                <a:gd name="connsiteX112" fmla="*/ 236220 w 3106102"/>
                <a:gd name="connsiteY112" fmla="*/ 159068 h 620077"/>
                <a:gd name="connsiteX113" fmla="*/ 236220 w 3106102"/>
                <a:gd name="connsiteY113" fmla="*/ 153353 h 620077"/>
                <a:gd name="connsiteX114" fmla="*/ 236220 w 3106102"/>
                <a:gd name="connsiteY114" fmla="*/ 151447 h 620077"/>
                <a:gd name="connsiteX115" fmla="*/ 236220 w 3106102"/>
                <a:gd name="connsiteY115" fmla="*/ 150495 h 620077"/>
                <a:gd name="connsiteX116" fmla="*/ 236220 w 3106102"/>
                <a:gd name="connsiteY116" fmla="*/ 149543 h 620077"/>
                <a:gd name="connsiteX117" fmla="*/ 236220 w 3106102"/>
                <a:gd name="connsiteY117" fmla="*/ 147638 h 620077"/>
                <a:gd name="connsiteX118" fmla="*/ 236220 w 3106102"/>
                <a:gd name="connsiteY118" fmla="*/ 147638 h 620077"/>
                <a:gd name="connsiteX119" fmla="*/ 236220 w 3106102"/>
                <a:gd name="connsiteY119" fmla="*/ 146685 h 620077"/>
                <a:gd name="connsiteX120" fmla="*/ 236220 w 3106102"/>
                <a:gd name="connsiteY120" fmla="*/ 145733 h 620077"/>
                <a:gd name="connsiteX121" fmla="*/ 236220 w 3106102"/>
                <a:gd name="connsiteY121" fmla="*/ 144780 h 620077"/>
                <a:gd name="connsiteX122" fmla="*/ 236220 w 3106102"/>
                <a:gd name="connsiteY122" fmla="*/ 142875 h 620077"/>
                <a:gd name="connsiteX123" fmla="*/ 236220 w 3106102"/>
                <a:gd name="connsiteY123" fmla="*/ 142875 h 620077"/>
                <a:gd name="connsiteX124" fmla="*/ 236220 w 3106102"/>
                <a:gd name="connsiteY124" fmla="*/ 141922 h 620077"/>
                <a:gd name="connsiteX125" fmla="*/ 236220 w 3106102"/>
                <a:gd name="connsiteY125" fmla="*/ 140970 h 620077"/>
                <a:gd name="connsiteX126" fmla="*/ 236220 w 3106102"/>
                <a:gd name="connsiteY126" fmla="*/ 140970 h 620077"/>
                <a:gd name="connsiteX127" fmla="*/ 236220 w 3106102"/>
                <a:gd name="connsiteY127" fmla="*/ 139065 h 620077"/>
                <a:gd name="connsiteX128" fmla="*/ 236220 w 3106102"/>
                <a:gd name="connsiteY128" fmla="*/ 139065 h 620077"/>
                <a:gd name="connsiteX129" fmla="*/ 236220 w 3106102"/>
                <a:gd name="connsiteY129" fmla="*/ 139065 h 620077"/>
                <a:gd name="connsiteX130" fmla="*/ 236220 w 3106102"/>
                <a:gd name="connsiteY130" fmla="*/ 137160 h 620077"/>
                <a:gd name="connsiteX131" fmla="*/ 236220 w 3106102"/>
                <a:gd name="connsiteY131" fmla="*/ 137160 h 620077"/>
                <a:gd name="connsiteX132" fmla="*/ 236220 w 3106102"/>
                <a:gd name="connsiteY132" fmla="*/ 137160 h 620077"/>
                <a:gd name="connsiteX133" fmla="*/ 236220 w 3106102"/>
                <a:gd name="connsiteY133" fmla="*/ 136208 h 620077"/>
                <a:gd name="connsiteX134" fmla="*/ 236220 w 3106102"/>
                <a:gd name="connsiteY134" fmla="*/ 136208 h 620077"/>
                <a:gd name="connsiteX135" fmla="*/ 236220 w 3106102"/>
                <a:gd name="connsiteY135" fmla="*/ 135255 h 620077"/>
                <a:gd name="connsiteX136" fmla="*/ 236220 w 3106102"/>
                <a:gd name="connsiteY136" fmla="*/ 134303 h 620077"/>
                <a:gd name="connsiteX137" fmla="*/ 236220 w 3106102"/>
                <a:gd name="connsiteY137" fmla="*/ 134303 h 620077"/>
                <a:gd name="connsiteX138" fmla="*/ 236220 w 3106102"/>
                <a:gd name="connsiteY138" fmla="*/ 133350 h 620077"/>
                <a:gd name="connsiteX139" fmla="*/ 236220 w 3106102"/>
                <a:gd name="connsiteY139" fmla="*/ 132397 h 620077"/>
                <a:gd name="connsiteX140" fmla="*/ 236220 w 3106102"/>
                <a:gd name="connsiteY140" fmla="*/ 131445 h 620077"/>
                <a:gd name="connsiteX141" fmla="*/ 236220 w 3106102"/>
                <a:gd name="connsiteY141" fmla="*/ 130493 h 620077"/>
                <a:gd name="connsiteX142" fmla="*/ 236220 w 3106102"/>
                <a:gd name="connsiteY142" fmla="*/ 130493 h 620077"/>
                <a:gd name="connsiteX143" fmla="*/ 235268 w 3106102"/>
                <a:gd name="connsiteY143" fmla="*/ 128588 h 620077"/>
                <a:gd name="connsiteX144" fmla="*/ 235268 w 3106102"/>
                <a:gd name="connsiteY144" fmla="*/ 127635 h 620077"/>
                <a:gd name="connsiteX145" fmla="*/ 235268 w 3106102"/>
                <a:gd name="connsiteY145" fmla="*/ 126683 h 620077"/>
                <a:gd name="connsiteX146" fmla="*/ 235268 w 3106102"/>
                <a:gd name="connsiteY146" fmla="*/ 126683 h 620077"/>
                <a:gd name="connsiteX147" fmla="*/ 235268 w 3106102"/>
                <a:gd name="connsiteY147" fmla="*/ 125730 h 620077"/>
                <a:gd name="connsiteX148" fmla="*/ 235268 w 3106102"/>
                <a:gd name="connsiteY148" fmla="*/ 124778 h 620077"/>
                <a:gd name="connsiteX149" fmla="*/ 235268 w 3106102"/>
                <a:gd name="connsiteY149" fmla="*/ 123825 h 620077"/>
                <a:gd name="connsiteX150" fmla="*/ 234315 w 3106102"/>
                <a:gd name="connsiteY150" fmla="*/ 122872 h 620077"/>
                <a:gd name="connsiteX151" fmla="*/ 234315 w 3106102"/>
                <a:gd name="connsiteY151" fmla="*/ 122872 h 620077"/>
                <a:gd name="connsiteX152" fmla="*/ 233363 w 3106102"/>
                <a:gd name="connsiteY152" fmla="*/ 121920 h 620077"/>
                <a:gd name="connsiteX153" fmla="*/ 233363 w 3106102"/>
                <a:gd name="connsiteY153" fmla="*/ 120968 h 620077"/>
                <a:gd name="connsiteX154" fmla="*/ 233363 w 3106102"/>
                <a:gd name="connsiteY154" fmla="*/ 120015 h 620077"/>
                <a:gd name="connsiteX155" fmla="*/ 232410 w 3106102"/>
                <a:gd name="connsiteY155" fmla="*/ 119063 h 620077"/>
                <a:gd name="connsiteX156" fmla="*/ 232410 w 3106102"/>
                <a:gd name="connsiteY156" fmla="*/ 119063 h 620077"/>
                <a:gd name="connsiteX157" fmla="*/ 231458 w 3106102"/>
                <a:gd name="connsiteY157" fmla="*/ 118110 h 620077"/>
                <a:gd name="connsiteX158" fmla="*/ 231458 w 3106102"/>
                <a:gd name="connsiteY158" fmla="*/ 117158 h 620077"/>
                <a:gd name="connsiteX159" fmla="*/ 231458 w 3106102"/>
                <a:gd name="connsiteY159" fmla="*/ 117158 h 620077"/>
                <a:gd name="connsiteX160" fmla="*/ 230505 w 3106102"/>
                <a:gd name="connsiteY160" fmla="*/ 116205 h 620077"/>
                <a:gd name="connsiteX161" fmla="*/ 230505 w 3106102"/>
                <a:gd name="connsiteY161" fmla="*/ 116205 h 620077"/>
                <a:gd name="connsiteX162" fmla="*/ 229553 w 3106102"/>
                <a:gd name="connsiteY162" fmla="*/ 114300 h 620077"/>
                <a:gd name="connsiteX163" fmla="*/ 229553 w 3106102"/>
                <a:gd name="connsiteY163" fmla="*/ 114300 h 620077"/>
                <a:gd name="connsiteX164" fmla="*/ 228600 w 3106102"/>
                <a:gd name="connsiteY164" fmla="*/ 113347 h 620077"/>
                <a:gd name="connsiteX165" fmla="*/ 228600 w 3106102"/>
                <a:gd name="connsiteY165" fmla="*/ 113347 h 620077"/>
                <a:gd name="connsiteX166" fmla="*/ 227648 w 3106102"/>
                <a:gd name="connsiteY166" fmla="*/ 112395 h 620077"/>
                <a:gd name="connsiteX167" fmla="*/ 226695 w 3106102"/>
                <a:gd name="connsiteY167" fmla="*/ 111443 h 620077"/>
                <a:gd name="connsiteX168" fmla="*/ 226695 w 3106102"/>
                <a:gd name="connsiteY168" fmla="*/ 111443 h 620077"/>
                <a:gd name="connsiteX169" fmla="*/ 225743 w 3106102"/>
                <a:gd name="connsiteY169" fmla="*/ 110490 h 620077"/>
                <a:gd name="connsiteX170" fmla="*/ 225743 w 3106102"/>
                <a:gd name="connsiteY170" fmla="*/ 110490 h 620077"/>
                <a:gd name="connsiteX171" fmla="*/ 224790 w 3106102"/>
                <a:gd name="connsiteY171" fmla="*/ 109538 h 620077"/>
                <a:gd name="connsiteX172" fmla="*/ 223838 w 3106102"/>
                <a:gd name="connsiteY172" fmla="*/ 108585 h 620077"/>
                <a:gd name="connsiteX173" fmla="*/ 223838 w 3106102"/>
                <a:gd name="connsiteY173" fmla="*/ 108585 h 620077"/>
                <a:gd name="connsiteX174" fmla="*/ 222885 w 3106102"/>
                <a:gd name="connsiteY174" fmla="*/ 107633 h 620077"/>
                <a:gd name="connsiteX175" fmla="*/ 222885 w 3106102"/>
                <a:gd name="connsiteY175" fmla="*/ 107633 h 620077"/>
                <a:gd name="connsiteX176" fmla="*/ 221933 w 3106102"/>
                <a:gd name="connsiteY176" fmla="*/ 106680 h 620077"/>
                <a:gd name="connsiteX177" fmla="*/ 220980 w 3106102"/>
                <a:gd name="connsiteY177" fmla="*/ 105728 h 620077"/>
                <a:gd name="connsiteX178" fmla="*/ 220980 w 3106102"/>
                <a:gd name="connsiteY178" fmla="*/ 105728 h 620077"/>
                <a:gd name="connsiteX179" fmla="*/ 220028 w 3106102"/>
                <a:gd name="connsiteY179" fmla="*/ 103822 h 620077"/>
                <a:gd name="connsiteX180" fmla="*/ 220028 w 3106102"/>
                <a:gd name="connsiteY180" fmla="*/ 102870 h 620077"/>
                <a:gd name="connsiteX181" fmla="*/ 219075 w 3106102"/>
                <a:gd name="connsiteY181" fmla="*/ 101918 h 620077"/>
                <a:gd name="connsiteX182" fmla="*/ 219075 w 3106102"/>
                <a:gd name="connsiteY182" fmla="*/ 101918 h 620077"/>
                <a:gd name="connsiteX183" fmla="*/ 218123 w 3106102"/>
                <a:gd name="connsiteY183" fmla="*/ 100965 h 620077"/>
                <a:gd name="connsiteX184" fmla="*/ 217170 w 3106102"/>
                <a:gd name="connsiteY184" fmla="*/ 100013 h 620077"/>
                <a:gd name="connsiteX185" fmla="*/ 217170 w 3106102"/>
                <a:gd name="connsiteY185" fmla="*/ 99060 h 620077"/>
                <a:gd name="connsiteX186" fmla="*/ 216218 w 3106102"/>
                <a:gd name="connsiteY186" fmla="*/ 98108 h 620077"/>
                <a:gd name="connsiteX187" fmla="*/ 216218 w 3106102"/>
                <a:gd name="connsiteY187" fmla="*/ 98108 h 620077"/>
                <a:gd name="connsiteX188" fmla="*/ 215265 w 3106102"/>
                <a:gd name="connsiteY188" fmla="*/ 97155 h 620077"/>
                <a:gd name="connsiteX189" fmla="*/ 214313 w 3106102"/>
                <a:gd name="connsiteY189" fmla="*/ 96203 h 620077"/>
                <a:gd name="connsiteX190" fmla="*/ 214313 w 3106102"/>
                <a:gd name="connsiteY190" fmla="*/ 96203 h 620077"/>
                <a:gd name="connsiteX191" fmla="*/ 213360 w 3106102"/>
                <a:gd name="connsiteY191" fmla="*/ 95250 h 620077"/>
                <a:gd name="connsiteX192" fmla="*/ 212408 w 3106102"/>
                <a:gd name="connsiteY192" fmla="*/ 94297 h 620077"/>
                <a:gd name="connsiteX193" fmla="*/ 211455 w 3106102"/>
                <a:gd name="connsiteY193" fmla="*/ 93345 h 620077"/>
                <a:gd name="connsiteX194" fmla="*/ 211455 w 3106102"/>
                <a:gd name="connsiteY194" fmla="*/ 93345 h 620077"/>
                <a:gd name="connsiteX195" fmla="*/ 210503 w 3106102"/>
                <a:gd name="connsiteY195" fmla="*/ 92393 h 620077"/>
                <a:gd name="connsiteX196" fmla="*/ 210503 w 3106102"/>
                <a:gd name="connsiteY196" fmla="*/ 92393 h 620077"/>
                <a:gd name="connsiteX197" fmla="*/ 209550 w 3106102"/>
                <a:gd name="connsiteY197" fmla="*/ 91440 h 620077"/>
                <a:gd name="connsiteX198" fmla="*/ 208598 w 3106102"/>
                <a:gd name="connsiteY198" fmla="*/ 90488 h 620077"/>
                <a:gd name="connsiteX199" fmla="*/ 208598 w 3106102"/>
                <a:gd name="connsiteY199" fmla="*/ 90488 h 620077"/>
                <a:gd name="connsiteX200" fmla="*/ 207645 w 3106102"/>
                <a:gd name="connsiteY200" fmla="*/ 89535 h 620077"/>
                <a:gd name="connsiteX201" fmla="*/ 207645 w 3106102"/>
                <a:gd name="connsiteY201" fmla="*/ 89535 h 620077"/>
                <a:gd name="connsiteX202" fmla="*/ 206693 w 3106102"/>
                <a:gd name="connsiteY202" fmla="*/ 88583 h 620077"/>
                <a:gd name="connsiteX203" fmla="*/ 205740 w 3106102"/>
                <a:gd name="connsiteY203" fmla="*/ 87630 h 620077"/>
                <a:gd name="connsiteX204" fmla="*/ 205740 w 3106102"/>
                <a:gd name="connsiteY204" fmla="*/ 87630 h 620077"/>
                <a:gd name="connsiteX205" fmla="*/ 204788 w 3106102"/>
                <a:gd name="connsiteY205" fmla="*/ 86678 h 620077"/>
                <a:gd name="connsiteX206" fmla="*/ 204788 w 3106102"/>
                <a:gd name="connsiteY206" fmla="*/ 86678 h 620077"/>
                <a:gd name="connsiteX207" fmla="*/ 203835 w 3106102"/>
                <a:gd name="connsiteY207" fmla="*/ 85725 h 620077"/>
                <a:gd name="connsiteX208" fmla="*/ 202883 w 3106102"/>
                <a:gd name="connsiteY208" fmla="*/ 84772 h 620077"/>
                <a:gd name="connsiteX209" fmla="*/ 202883 w 3106102"/>
                <a:gd name="connsiteY209" fmla="*/ 84772 h 620077"/>
                <a:gd name="connsiteX210" fmla="*/ 201930 w 3106102"/>
                <a:gd name="connsiteY210" fmla="*/ 83820 h 620077"/>
                <a:gd name="connsiteX211" fmla="*/ 200978 w 3106102"/>
                <a:gd name="connsiteY211" fmla="*/ 83820 h 620077"/>
                <a:gd name="connsiteX212" fmla="*/ 200025 w 3106102"/>
                <a:gd name="connsiteY212" fmla="*/ 83820 h 620077"/>
                <a:gd name="connsiteX213" fmla="*/ 199073 w 3106102"/>
                <a:gd name="connsiteY213" fmla="*/ 82868 h 620077"/>
                <a:gd name="connsiteX214" fmla="*/ 199073 w 3106102"/>
                <a:gd name="connsiteY214" fmla="*/ 82868 h 620077"/>
                <a:gd name="connsiteX215" fmla="*/ 198120 w 3106102"/>
                <a:gd name="connsiteY215" fmla="*/ 81915 h 620077"/>
                <a:gd name="connsiteX216" fmla="*/ 152400 w 3106102"/>
                <a:gd name="connsiteY216" fmla="*/ 68580 h 620077"/>
                <a:gd name="connsiteX217" fmla="*/ 64770 w 3106102"/>
                <a:gd name="connsiteY217" fmla="*/ 157163 h 620077"/>
                <a:gd name="connsiteX218" fmla="*/ 152400 w 3106102"/>
                <a:gd name="connsiteY218" fmla="*/ 245745 h 620077"/>
                <a:gd name="connsiteX219" fmla="*/ 197168 w 3106102"/>
                <a:gd name="connsiteY219" fmla="*/ 228600 h 620077"/>
                <a:gd name="connsiteX220" fmla="*/ 197168 w 3106102"/>
                <a:gd name="connsiteY220" fmla="*/ 228600 h 620077"/>
                <a:gd name="connsiteX221" fmla="*/ 2907983 w 3106102"/>
                <a:gd name="connsiteY221" fmla="*/ 78105 h 620077"/>
                <a:gd name="connsiteX222" fmla="*/ 2907030 w 3106102"/>
                <a:gd name="connsiteY222" fmla="*/ 79058 h 620077"/>
                <a:gd name="connsiteX223" fmla="*/ 2907030 w 3106102"/>
                <a:gd name="connsiteY223" fmla="*/ 79058 h 620077"/>
                <a:gd name="connsiteX224" fmla="*/ 2906078 w 3106102"/>
                <a:gd name="connsiteY224" fmla="*/ 80010 h 620077"/>
                <a:gd name="connsiteX225" fmla="*/ 2905125 w 3106102"/>
                <a:gd name="connsiteY225" fmla="*/ 80963 h 620077"/>
                <a:gd name="connsiteX226" fmla="*/ 2904173 w 3106102"/>
                <a:gd name="connsiteY226" fmla="*/ 81915 h 620077"/>
                <a:gd name="connsiteX227" fmla="*/ 2904173 w 3106102"/>
                <a:gd name="connsiteY227" fmla="*/ 81915 h 620077"/>
                <a:gd name="connsiteX228" fmla="*/ 2903220 w 3106102"/>
                <a:gd name="connsiteY228" fmla="*/ 82868 h 620077"/>
                <a:gd name="connsiteX229" fmla="*/ 2902268 w 3106102"/>
                <a:gd name="connsiteY229" fmla="*/ 83820 h 620077"/>
                <a:gd name="connsiteX230" fmla="*/ 2902268 w 3106102"/>
                <a:gd name="connsiteY230" fmla="*/ 83820 h 620077"/>
                <a:gd name="connsiteX231" fmla="*/ 2901315 w 3106102"/>
                <a:gd name="connsiteY231" fmla="*/ 84772 h 620077"/>
                <a:gd name="connsiteX232" fmla="*/ 2901315 w 3106102"/>
                <a:gd name="connsiteY232" fmla="*/ 84772 h 620077"/>
                <a:gd name="connsiteX233" fmla="*/ 2900363 w 3106102"/>
                <a:gd name="connsiteY233" fmla="*/ 85725 h 620077"/>
                <a:gd name="connsiteX234" fmla="*/ 2900363 w 3106102"/>
                <a:gd name="connsiteY234" fmla="*/ 85725 h 620077"/>
                <a:gd name="connsiteX235" fmla="*/ 2899410 w 3106102"/>
                <a:gd name="connsiteY235" fmla="*/ 86678 h 620077"/>
                <a:gd name="connsiteX236" fmla="*/ 2898458 w 3106102"/>
                <a:gd name="connsiteY236" fmla="*/ 87630 h 620077"/>
                <a:gd name="connsiteX237" fmla="*/ 2895600 w 3106102"/>
                <a:gd name="connsiteY237" fmla="*/ 86678 h 620077"/>
                <a:gd name="connsiteX238" fmla="*/ 2895600 w 3106102"/>
                <a:gd name="connsiteY238" fmla="*/ 86678 h 620077"/>
                <a:gd name="connsiteX239" fmla="*/ 2894648 w 3106102"/>
                <a:gd name="connsiteY239" fmla="*/ 87630 h 620077"/>
                <a:gd name="connsiteX240" fmla="*/ 2894648 w 3106102"/>
                <a:gd name="connsiteY240" fmla="*/ 87630 h 620077"/>
                <a:gd name="connsiteX241" fmla="*/ 2893695 w 3106102"/>
                <a:gd name="connsiteY241" fmla="*/ 88583 h 620077"/>
                <a:gd name="connsiteX242" fmla="*/ 2893695 w 3106102"/>
                <a:gd name="connsiteY242" fmla="*/ 88583 h 620077"/>
                <a:gd name="connsiteX243" fmla="*/ 2892743 w 3106102"/>
                <a:gd name="connsiteY243" fmla="*/ 89535 h 620077"/>
                <a:gd name="connsiteX244" fmla="*/ 2891790 w 3106102"/>
                <a:gd name="connsiteY244" fmla="*/ 90488 h 620077"/>
                <a:gd name="connsiteX245" fmla="*/ 2891790 w 3106102"/>
                <a:gd name="connsiteY245" fmla="*/ 90488 h 620077"/>
                <a:gd name="connsiteX246" fmla="*/ 2890838 w 3106102"/>
                <a:gd name="connsiteY246" fmla="*/ 91440 h 620077"/>
                <a:gd name="connsiteX247" fmla="*/ 2890838 w 3106102"/>
                <a:gd name="connsiteY247" fmla="*/ 91440 h 620077"/>
                <a:gd name="connsiteX248" fmla="*/ 2889885 w 3106102"/>
                <a:gd name="connsiteY248" fmla="*/ 92393 h 620077"/>
                <a:gd name="connsiteX249" fmla="*/ 2888933 w 3106102"/>
                <a:gd name="connsiteY249" fmla="*/ 93345 h 620077"/>
                <a:gd name="connsiteX250" fmla="*/ 2888933 w 3106102"/>
                <a:gd name="connsiteY250" fmla="*/ 93345 h 620077"/>
                <a:gd name="connsiteX251" fmla="*/ 2887980 w 3106102"/>
                <a:gd name="connsiteY251" fmla="*/ 94297 h 620077"/>
                <a:gd name="connsiteX252" fmla="*/ 2887980 w 3106102"/>
                <a:gd name="connsiteY252" fmla="*/ 94297 h 620077"/>
                <a:gd name="connsiteX253" fmla="*/ 2887028 w 3106102"/>
                <a:gd name="connsiteY253" fmla="*/ 95250 h 620077"/>
                <a:gd name="connsiteX254" fmla="*/ 2886075 w 3106102"/>
                <a:gd name="connsiteY254" fmla="*/ 96203 h 620077"/>
                <a:gd name="connsiteX255" fmla="*/ 2886075 w 3106102"/>
                <a:gd name="connsiteY255" fmla="*/ 96203 h 620077"/>
                <a:gd name="connsiteX256" fmla="*/ 2885123 w 3106102"/>
                <a:gd name="connsiteY256" fmla="*/ 97155 h 620077"/>
                <a:gd name="connsiteX257" fmla="*/ 2885123 w 3106102"/>
                <a:gd name="connsiteY257" fmla="*/ 98108 h 620077"/>
                <a:gd name="connsiteX258" fmla="*/ 2885123 w 3106102"/>
                <a:gd name="connsiteY258" fmla="*/ 99060 h 620077"/>
                <a:gd name="connsiteX259" fmla="*/ 2884170 w 3106102"/>
                <a:gd name="connsiteY259" fmla="*/ 100013 h 620077"/>
                <a:gd name="connsiteX260" fmla="*/ 2884170 w 3106102"/>
                <a:gd name="connsiteY260" fmla="*/ 100013 h 620077"/>
                <a:gd name="connsiteX261" fmla="*/ 2883218 w 3106102"/>
                <a:gd name="connsiteY261" fmla="*/ 100965 h 620077"/>
                <a:gd name="connsiteX262" fmla="*/ 2882265 w 3106102"/>
                <a:gd name="connsiteY262" fmla="*/ 101918 h 620077"/>
                <a:gd name="connsiteX263" fmla="*/ 2882265 w 3106102"/>
                <a:gd name="connsiteY263" fmla="*/ 101918 h 620077"/>
                <a:gd name="connsiteX264" fmla="*/ 2881313 w 3106102"/>
                <a:gd name="connsiteY264" fmla="*/ 102870 h 620077"/>
                <a:gd name="connsiteX265" fmla="*/ 2881313 w 3106102"/>
                <a:gd name="connsiteY265" fmla="*/ 102870 h 620077"/>
                <a:gd name="connsiteX266" fmla="*/ 2880360 w 3106102"/>
                <a:gd name="connsiteY266" fmla="*/ 103822 h 620077"/>
                <a:gd name="connsiteX267" fmla="*/ 2880360 w 3106102"/>
                <a:gd name="connsiteY267" fmla="*/ 103822 h 620077"/>
                <a:gd name="connsiteX268" fmla="*/ 2879408 w 3106102"/>
                <a:gd name="connsiteY268" fmla="*/ 104775 h 620077"/>
                <a:gd name="connsiteX269" fmla="*/ 2878455 w 3106102"/>
                <a:gd name="connsiteY269" fmla="*/ 105728 h 620077"/>
                <a:gd name="connsiteX270" fmla="*/ 2878455 w 3106102"/>
                <a:gd name="connsiteY270" fmla="*/ 105728 h 620077"/>
                <a:gd name="connsiteX271" fmla="*/ 2877503 w 3106102"/>
                <a:gd name="connsiteY271" fmla="*/ 106680 h 620077"/>
                <a:gd name="connsiteX272" fmla="*/ 2876550 w 3106102"/>
                <a:gd name="connsiteY272" fmla="*/ 107633 h 620077"/>
                <a:gd name="connsiteX273" fmla="*/ 2876550 w 3106102"/>
                <a:gd name="connsiteY273" fmla="*/ 107633 h 620077"/>
                <a:gd name="connsiteX274" fmla="*/ 2875598 w 3106102"/>
                <a:gd name="connsiteY274" fmla="*/ 108585 h 620077"/>
                <a:gd name="connsiteX275" fmla="*/ 2875598 w 3106102"/>
                <a:gd name="connsiteY275" fmla="*/ 108585 h 620077"/>
                <a:gd name="connsiteX276" fmla="*/ 2875598 w 3106102"/>
                <a:gd name="connsiteY276" fmla="*/ 109538 h 620077"/>
                <a:gd name="connsiteX277" fmla="*/ 2874645 w 3106102"/>
                <a:gd name="connsiteY277" fmla="*/ 110490 h 620077"/>
                <a:gd name="connsiteX278" fmla="*/ 2874645 w 3106102"/>
                <a:gd name="connsiteY278" fmla="*/ 110490 h 620077"/>
                <a:gd name="connsiteX279" fmla="*/ 2873693 w 3106102"/>
                <a:gd name="connsiteY279" fmla="*/ 111443 h 620077"/>
                <a:gd name="connsiteX280" fmla="*/ 2873693 w 3106102"/>
                <a:gd name="connsiteY280" fmla="*/ 111443 h 620077"/>
                <a:gd name="connsiteX281" fmla="*/ 2873693 w 3106102"/>
                <a:gd name="connsiteY281" fmla="*/ 112395 h 620077"/>
                <a:gd name="connsiteX282" fmla="*/ 2872740 w 3106102"/>
                <a:gd name="connsiteY282" fmla="*/ 113347 h 620077"/>
                <a:gd name="connsiteX283" fmla="*/ 2872740 w 3106102"/>
                <a:gd name="connsiteY283" fmla="*/ 113347 h 620077"/>
                <a:gd name="connsiteX284" fmla="*/ 2871788 w 3106102"/>
                <a:gd name="connsiteY284" fmla="*/ 114300 h 620077"/>
                <a:gd name="connsiteX285" fmla="*/ 2871788 w 3106102"/>
                <a:gd name="connsiteY285" fmla="*/ 115253 h 620077"/>
                <a:gd name="connsiteX286" fmla="*/ 2871788 w 3106102"/>
                <a:gd name="connsiteY286" fmla="*/ 116205 h 620077"/>
                <a:gd name="connsiteX287" fmla="*/ 2870835 w 3106102"/>
                <a:gd name="connsiteY287" fmla="*/ 117158 h 620077"/>
                <a:gd name="connsiteX288" fmla="*/ 2870835 w 3106102"/>
                <a:gd name="connsiteY288" fmla="*/ 117158 h 620077"/>
                <a:gd name="connsiteX289" fmla="*/ 2869883 w 3106102"/>
                <a:gd name="connsiteY289" fmla="*/ 118110 h 620077"/>
                <a:gd name="connsiteX290" fmla="*/ 2869883 w 3106102"/>
                <a:gd name="connsiteY290" fmla="*/ 119063 h 620077"/>
                <a:gd name="connsiteX291" fmla="*/ 2869883 w 3106102"/>
                <a:gd name="connsiteY291" fmla="*/ 120015 h 620077"/>
                <a:gd name="connsiteX292" fmla="*/ 2869883 w 3106102"/>
                <a:gd name="connsiteY292" fmla="*/ 120968 h 620077"/>
                <a:gd name="connsiteX293" fmla="*/ 2869883 w 3106102"/>
                <a:gd name="connsiteY293" fmla="*/ 120968 h 620077"/>
                <a:gd name="connsiteX294" fmla="*/ 2869883 w 3106102"/>
                <a:gd name="connsiteY294" fmla="*/ 121920 h 620077"/>
                <a:gd name="connsiteX295" fmla="*/ 2869883 w 3106102"/>
                <a:gd name="connsiteY295" fmla="*/ 122872 h 620077"/>
                <a:gd name="connsiteX296" fmla="*/ 2868930 w 3106102"/>
                <a:gd name="connsiteY296" fmla="*/ 124778 h 620077"/>
                <a:gd name="connsiteX297" fmla="*/ 2868930 w 3106102"/>
                <a:gd name="connsiteY297" fmla="*/ 124778 h 620077"/>
                <a:gd name="connsiteX298" fmla="*/ 2868930 w 3106102"/>
                <a:gd name="connsiteY298" fmla="*/ 125730 h 620077"/>
                <a:gd name="connsiteX299" fmla="*/ 2868930 w 3106102"/>
                <a:gd name="connsiteY299" fmla="*/ 126683 h 620077"/>
                <a:gd name="connsiteX300" fmla="*/ 2868930 w 3106102"/>
                <a:gd name="connsiteY300" fmla="*/ 127635 h 620077"/>
                <a:gd name="connsiteX301" fmla="*/ 2868930 w 3106102"/>
                <a:gd name="connsiteY301" fmla="*/ 128588 h 620077"/>
                <a:gd name="connsiteX302" fmla="*/ 2868930 w 3106102"/>
                <a:gd name="connsiteY302" fmla="*/ 128588 h 620077"/>
                <a:gd name="connsiteX303" fmla="*/ 2868930 w 3106102"/>
                <a:gd name="connsiteY303" fmla="*/ 129540 h 620077"/>
                <a:gd name="connsiteX304" fmla="*/ 2868930 w 3106102"/>
                <a:gd name="connsiteY304" fmla="*/ 130493 h 620077"/>
                <a:gd name="connsiteX305" fmla="*/ 2868930 w 3106102"/>
                <a:gd name="connsiteY305" fmla="*/ 130493 h 620077"/>
                <a:gd name="connsiteX306" fmla="*/ 2868930 w 3106102"/>
                <a:gd name="connsiteY306" fmla="*/ 131445 h 620077"/>
                <a:gd name="connsiteX307" fmla="*/ 2868930 w 3106102"/>
                <a:gd name="connsiteY307" fmla="*/ 131445 h 620077"/>
                <a:gd name="connsiteX308" fmla="*/ 2868930 w 3106102"/>
                <a:gd name="connsiteY308" fmla="*/ 131445 h 620077"/>
                <a:gd name="connsiteX309" fmla="*/ 2868930 w 3106102"/>
                <a:gd name="connsiteY309" fmla="*/ 133350 h 620077"/>
                <a:gd name="connsiteX310" fmla="*/ 2868930 w 3106102"/>
                <a:gd name="connsiteY310" fmla="*/ 133350 h 620077"/>
                <a:gd name="connsiteX311" fmla="*/ 2868930 w 3106102"/>
                <a:gd name="connsiteY311" fmla="*/ 133350 h 620077"/>
                <a:gd name="connsiteX312" fmla="*/ 2868930 w 3106102"/>
                <a:gd name="connsiteY312" fmla="*/ 135255 h 620077"/>
                <a:gd name="connsiteX313" fmla="*/ 2868930 w 3106102"/>
                <a:gd name="connsiteY313" fmla="*/ 135255 h 620077"/>
                <a:gd name="connsiteX314" fmla="*/ 2868930 w 3106102"/>
                <a:gd name="connsiteY314" fmla="*/ 136208 h 620077"/>
                <a:gd name="connsiteX315" fmla="*/ 2868930 w 3106102"/>
                <a:gd name="connsiteY315" fmla="*/ 137160 h 620077"/>
                <a:gd name="connsiteX316" fmla="*/ 2868930 w 3106102"/>
                <a:gd name="connsiteY316" fmla="*/ 137160 h 620077"/>
                <a:gd name="connsiteX317" fmla="*/ 2868930 w 3106102"/>
                <a:gd name="connsiteY317" fmla="*/ 139065 h 620077"/>
                <a:gd name="connsiteX318" fmla="*/ 2868930 w 3106102"/>
                <a:gd name="connsiteY318" fmla="*/ 140018 h 620077"/>
                <a:gd name="connsiteX319" fmla="*/ 2868930 w 3106102"/>
                <a:gd name="connsiteY319" fmla="*/ 140970 h 620077"/>
                <a:gd name="connsiteX320" fmla="*/ 2868930 w 3106102"/>
                <a:gd name="connsiteY320" fmla="*/ 141922 h 620077"/>
                <a:gd name="connsiteX321" fmla="*/ 2868930 w 3106102"/>
                <a:gd name="connsiteY321" fmla="*/ 141922 h 620077"/>
                <a:gd name="connsiteX322" fmla="*/ 2868930 w 3106102"/>
                <a:gd name="connsiteY322" fmla="*/ 143828 h 620077"/>
                <a:gd name="connsiteX323" fmla="*/ 2868930 w 3106102"/>
                <a:gd name="connsiteY323" fmla="*/ 144780 h 620077"/>
                <a:gd name="connsiteX324" fmla="*/ 2868930 w 3106102"/>
                <a:gd name="connsiteY324" fmla="*/ 145733 h 620077"/>
                <a:gd name="connsiteX325" fmla="*/ 2868930 w 3106102"/>
                <a:gd name="connsiteY325" fmla="*/ 147638 h 620077"/>
                <a:gd name="connsiteX326" fmla="*/ 2868930 w 3106102"/>
                <a:gd name="connsiteY326" fmla="*/ 149543 h 620077"/>
                <a:gd name="connsiteX327" fmla="*/ 2868930 w 3106102"/>
                <a:gd name="connsiteY327" fmla="*/ 150495 h 620077"/>
                <a:gd name="connsiteX328" fmla="*/ 2868930 w 3106102"/>
                <a:gd name="connsiteY328" fmla="*/ 151447 h 620077"/>
                <a:gd name="connsiteX329" fmla="*/ 2868930 w 3106102"/>
                <a:gd name="connsiteY329" fmla="*/ 153353 h 620077"/>
                <a:gd name="connsiteX330" fmla="*/ 2868930 w 3106102"/>
                <a:gd name="connsiteY330" fmla="*/ 153353 h 620077"/>
                <a:gd name="connsiteX331" fmla="*/ 2868930 w 3106102"/>
                <a:gd name="connsiteY331" fmla="*/ 154305 h 620077"/>
                <a:gd name="connsiteX332" fmla="*/ 2868930 w 3106102"/>
                <a:gd name="connsiteY332" fmla="*/ 155258 h 620077"/>
                <a:gd name="connsiteX333" fmla="*/ 2868930 w 3106102"/>
                <a:gd name="connsiteY333" fmla="*/ 156210 h 620077"/>
                <a:gd name="connsiteX334" fmla="*/ 2868930 w 3106102"/>
                <a:gd name="connsiteY334" fmla="*/ 158115 h 620077"/>
                <a:gd name="connsiteX335" fmla="*/ 2868930 w 3106102"/>
                <a:gd name="connsiteY335" fmla="*/ 158115 h 620077"/>
                <a:gd name="connsiteX336" fmla="*/ 2868930 w 3106102"/>
                <a:gd name="connsiteY336" fmla="*/ 159068 h 620077"/>
                <a:gd name="connsiteX337" fmla="*/ 2868930 w 3106102"/>
                <a:gd name="connsiteY337" fmla="*/ 160020 h 620077"/>
                <a:gd name="connsiteX338" fmla="*/ 2868930 w 3106102"/>
                <a:gd name="connsiteY338" fmla="*/ 160020 h 620077"/>
                <a:gd name="connsiteX339" fmla="*/ 2868930 w 3106102"/>
                <a:gd name="connsiteY339" fmla="*/ 161925 h 620077"/>
                <a:gd name="connsiteX340" fmla="*/ 2868930 w 3106102"/>
                <a:gd name="connsiteY340" fmla="*/ 161925 h 620077"/>
                <a:gd name="connsiteX341" fmla="*/ 2868930 w 3106102"/>
                <a:gd name="connsiteY341" fmla="*/ 161925 h 620077"/>
                <a:gd name="connsiteX342" fmla="*/ 2868930 w 3106102"/>
                <a:gd name="connsiteY342" fmla="*/ 163830 h 620077"/>
                <a:gd name="connsiteX343" fmla="*/ 2868930 w 3106102"/>
                <a:gd name="connsiteY343" fmla="*/ 163830 h 620077"/>
                <a:gd name="connsiteX344" fmla="*/ 2868930 w 3106102"/>
                <a:gd name="connsiteY344" fmla="*/ 163830 h 620077"/>
                <a:gd name="connsiteX345" fmla="*/ 2868930 w 3106102"/>
                <a:gd name="connsiteY345" fmla="*/ 164783 h 620077"/>
                <a:gd name="connsiteX346" fmla="*/ 2868930 w 3106102"/>
                <a:gd name="connsiteY346" fmla="*/ 164783 h 620077"/>
                <a:gd name="connsiteX347" fmla="*/ 2868930 w 3106102"/>
                <a:gd name="connsiteY347" fmla="*/ 165735 h 620077"/>
                <a:gd name="connsiteX348" fmla="*/ 2868930 w 3106102"/>
                <a:gd name="connsiteY348" fmla="*/ 166688 h 620077"/>
                <a:gd name="connsiteX349" fmla="*/ 2868930 w 3106102"/>
                <a:gd name="connsiteY349" fmla="*/ 166688 h 620077"/>
                <a:gd name="connsiteX350" fmla="*/ 2868930 w 3106102"/>
                <a:gd name="connsiteY350" fmla="*/ 167640 h 620077"/>
                <a:gd name="connsiteX351" fmla="*/ 2868930 w 3106102"/>
                <a:gd name="connsiteY351" fmla="*/ 168593 h 620077"/>
                <a:gd name="connsiteX352" fmla="*/ 2868930 w 3106102"/>
                <a:gd name="connsiteY352" fmla="*/ 169545 h 620077"/>
                <a:gd name="connsiteX353" fmla="*/ 2868930 w 3106102"/>
                <a:gd name="connsiteY353" fmla="*/ 170497 h 620077"/>
                <a:gd name="connsiteX354" fmla="*/ 2868930 w 3106102"/>
                <a:gd name="connsiteY354" fmla="*/ 170497 h 620077"/>
                <a:gd name="connsiteX355" fmla="*/ 2868930 w 3106102"/>
                <a:gd name="connsiteY355" fmla="*/ 171450 h 620077"/>
                <a:gd name="connsiteX356" fmla="*/ 2868930 w 3106102"/>
                <a:gd name="connsiteY356" fmla="*/ 172403 h 620077"/>
                <a:gd name="connsiteX357" fmla="*/ 2868930 w 3106102"/>
                <a:gd name="connsiteY357" fmla="*/ 173355 h 620077"/>
                <a:gd name="connsiteX358" fmla="*/ 2868930 w 3106102"/>
                <a:gd name="connsiteY358" fmla="*/ 174308 h 620077"/>
                <a:gd name="connsiteX359" fmla="*/ 2868930 w 3106102"/>
                <a:gd name="connsiteY359" fmla="*/ 174308 h 620077"/>
                <a:gd name="connsiteX360" fmla="*/ 2868930 w 3106102"/>
                <a:gd name="connsiteY360" fmla="*/ 175260 h 620077"/>
                <a:gd name="connsiteX361" fmla="*/ 2868930 w 3106102"/>
                <a:gd name="connsiteY361" fmla="*/ 176213 h 620077"/>
                <a:gd name="connsiteX362" fmla="*/ 2868930 w 3106102"/>
                <a:gd name="connsiteY362" fmla="*/ 177165 h 620077"/>
                <a:gd name="connsiteX363" fmla="*/ 2869883 w 3106102"/>
                <a:gd name="connsiteY363" fmla="*/ 178118 h 620077"/>
                <a:gd name="connsiteX364" fmla="*/ 2869883 w 3106102"/>
                <a:gd name="connsiteY364" fmla="*/ 178118 h 620077"/>
                <a:gd name="connsiteX365" fmla="*/ 2870835 w 3106102"/>
                <a:gd name="connsiteY365" fmla="*/ 179070 h 620077"/>
                <a:gd name="connsiteX366" fmla="*/ 2870835 w 3106102"/>
                <a:gd name="connsiteY366" fmla="*/ 180022 h 620077"/>
                <a:gd name="connsiteX367" fmla="*/ 2870835 w 3106102"/>
                <a:gd name="connsiteY367" fmla="*/ 180975 h 620077"/>
                <a:gd name="connsiteX368" fmla="*/ 2871788 w 3106102"/>
                <a:gd name="connsiteY368" fmla="*/ 181928 h 620077"/>
                <a:gd name="connsiteX369" fmla="*/ 2871788 w 3106102"/>
                <a:gd name="connsiteY369" fmla="*/ 181928 h 620077"/>
                <a:gd name="connsiteX370" fmla="*/ 2872740 w 3106102"/>
                <a:gd name="connsiteY370" fmla="*/ 182880 h 620077"/>
                <a:gd name="connsiteX371" fmla="*/ 2872740 w 3106102"/>
                <a:gd name="connsiteY371" fmla="*/ 183833 h 620077"/>
                <a:gd name="connsiteX372" fmla="*/ 2872740 w 3106102"/>
                <a:gd name="connsiteY372" fmla="*/ 183833 h 620077"/>
                <a:gd name="connsiteX373" fmla="*/ 2873693 w 3106102"/>
                <a:gd name="connsiteY373" fmla="*/ 184785 h 620077"/>
                <a:gd name="connsiteX374" fmla="*/ 2873693 w 3106102"/>
                <a:gd name="connsiteY374" fmla="*/ 184785 h 620077"/>
                <a:gd name="connsiteX375" fmla="*/ 2874645 w 3106102"/>
                <a:gd name="connsiteY375" fmla="*/ 185738 h 620077"/>
                <a:gd name="connsiteX376" fmla="*/ 2874645 w 3106102"/>
                <a:gd name="connsiteY376" fmla="*/ 186690 h 620077"/>
                <a:gd name="connsiteX377" fmla="*/ 2874645 w 3106102"/>
                <a:gd name="connsiteY377" fmla="*/ 186690 h 620077"/>
                <a:gd name="connsiteX378" fmla="*/ 2875598 w 3106102"/>
                <a:gd name="connsiteY378" fmla="*/ 187643 h 620077"/>
                <a:gd name="connsiteX379" fmla="*/ 2875598 w 3106102"/>
                <a:gd name="connsiteY379" fmla="*/ 187643 h 620077"/>
                <a:gd name="connsiteX380" fmla="*/ 2876550 w 3106102"/>
                <a:gd name="connsiteY380" fmla="*/ 188595 h 620077"/>
                <a:gd name="connsiteX381" fmla="*/ 2877503 w 3106102"/>
                <a:gd name="connsiteY381" fmla="*/ 189547 h 620077"/>
                <a:gd name="connsiteX382" fmla="*/ 2877503 w 3106102"/>
                <a:gd name="connsiteY382" fmla="*/ 189547 h 620077"/>
                <a:gd name="connsiteX383" fmla="*/ 2878455 w 3106102"/>
                <a:gd name="connsiteY383" fmla="*/ 190500 h 620077"/>
                <a:gd name="connsiteX384" fmla="*/ 2878455 w 3106102"/>
                <a:gd name="connsiteY384" fmla="*/ 190500 h 620077"/>
                <a:gd name="connsiteX385" fmla="*/ 2878455 w 3106102"/>
                <a:gd name="connsiteY385" fmla="*/ 190500 h 620077"/>
                <a:gd name="connsiteX386" fmla="*/ 2879408 w 3106102"/>
                <a:gd name="connsiteY386" fmla="*/ 192405 h 620077"/>
                <a:gd name="connsiteX387" fmla="*/ 2879408 w 3106102"/>
                <a:gd name="connsiteY387" fmla="*/ 192405 h 620077"/>
                <a:gd name="connsiteX388" fmla="*/ 2880360 w 3106102"/>
                <a:gd name="connsiteY388" fmla="*/ 193358 h 620077"/>
                <a:gd name="connsiteX389" fmla="*/ 2880360 w 3106102"/>
                <a:gd name="connsiteY389" fmla="*/ 193358 h 620077"/>
                <a:gd name="connsiteX390" fmla="*/ 2881313 w 3106102"/>
                <a:gd name="connsiteY390" fmla="*/ 194310 h 620077"/>
                <a:gd name="connsiteX391" fmla="*/ 2882265 w 3106102"/>
                <a:gd name="connsiteY391" fmla="*/ 195263 h 620077"/>
                <a:gd name="connsiteX392" fmla="*/ 2882265 w 3106102"/>
                <a:gd name="connsiteY392" fmla="*/ 195263 h 620077"/>
                <a:gd name="connsiteX393" fmla="*/ 2883218 w 3106102"/>
                <a:gd name="connsiteY393" fmla="*/ 196215 h 620077"/>
                <a:gd name="connsiteX394" fmla="*/ 2883218 w 3106102"/>
                <a:gd name="connsiteY394" fmla="*/ 197168 h 620077"/>
                <a:gd name="connsiteX395" fmla="*/ 2883218 w 3106102"/>
                <a:gd name="connsiteY395" fmla="*/ 198120 h 620077"/>
                <a:gd name="connsiteX396" fmla="*/ 2884170 w 3106102"/>
                <a:gd name="connsiteY396" fmla="*/ 199072 h 620077"/>
                <a:gd name="connsiteX397" fmla="*/ 2885123 w 3106102"/>
                <a:gd name="connsiteY397" fmla="*/ 200025 h 620077"/>
                <a:gd name="connsiteX398" fmla="*/ 2886075 w 3106102"/>
                <a:gd name="connsiteY398" fmla="*/ 200978 h 620077"/>
                <a:gd name="connsiteX399" fmla="*/ 2886075 w 3106102"/>
                <a:gd name="connsiteY399" fmla="*/ 201930 h 620077"/>
                <a:gd name="connsiteX400" fmla="*/ 2887028 w 3106102"/>
                <a:gd name="connsiteY400" fmla="*/ 202883 h 620077"/>
                <a:gd name="connsiteX401" fmla="*/ 2887028 w 3106102"/>
                <a:gd name="connsiteY401" fmla="*/ 202883 h 620077"/>
                <a:gd name="connsiteX402" fmla="*/ 2887980 w 3106102"/>
                <a:gd name="connsiteY402" fmla="*/ 203835 h 620077"/>
                <a:gd name="connsiteX403" fmla="*/ 2888933 w 3106102"/>
                <a:gd name="connsiteY403" fmla="*/ 204788 h 620077"/>
                <a:gd name="connsiteX404" fmla="*/ 2889885 w 3106102"/>
                <a:gd name="connsiteY404" fmla="*/ 205740 h 620077"/>
                <a:gd name="connsiteX405" fmla="*/ 2889885 w 3106102"/>
                <a:gd name="connsiteY405" fmla="*/ 205740 h 620077"/>
                <a:gd name="connsiteX406" fmla="*/ 2889885 w 3106102"/>
                <a:gd name="connsiteY406" fmla="*/ 205740 h 620077"/>
                <a:gd name="connsiteX407" fmla="*/ 2890838 w 3106102"/>
                <a:gd name="connsiteY407" fmla="*/ 206693 h 620077"/>
                <a:gd name="connsiteX408" fmla="*/ 2891790 w 3106102"/>
                <a:gd name="connsiteY408" fmla="*/ 207645 h 620077"/>
                <a:gd name="connsiteX409" fmla="*/ 2891790 w 3106102"/>
                <a:gd name="connsiteY409" fmla="*/ 207645 h 620077"/>
                <a:gd name="connsiteX410" fmla="*/ 2892743 w 3106102"/>
                <a:gd name="connsiteY410" fmla="*/ 208597 h 620077"/>
                <a:gd name="connsiteX411" fmla="*/ 2892743 w 3106102"/>
                <a:gd name="connsiteY411" fmla="*/ 208597 h 620077"/>
                <a:gd name="connsiteX412" fmla="*/ 2893695 w 3106102"/>
                <a:gd name="connsiteY412" fmla="*/ 209550 h 620077"/>
                <a:gd name="connsiteX413" fmla="*/ 2893695 w 3106102"/>
                <a:gd name="connsiteY413" fmla="*/ 209550 h 620077"/>
                <a:gd name="connsiteX414" fmla="*/ 2894648 w 3106102"/>
                <a:gd name="connsiteY414" fmla="*/ 210503 h 620077"/>
                <a:gd name="connsiteX415" fmla="*/ 2895600 w 3106102"/>
                <a:gd name="connsiteY415" fmla="*/ 211455 h 620077"/>
                <a:gd name="connsiteX416" fmla="*/ 2895600 w 3106102"/>
                <a:gd name="connsiteY416" fmla="*/ 211455 h 620077"/>
                <a:gd name="connsiteX417" fmla="*/ 2896553 w 3106102"/>
                <a:gd name="connsiteY417" fmla="*/ 212408 h 620077"/>
                <a:gd name="connsiteX418" fmla="*/ 2897505 w 3106102"/>
                <a:gd name="connsiteY418" fmla="*/ 213360 h 620077"/>
                <a:gd name="connsiteX419" fmla="*/ 2897505 w 3106102"/>
                <a:gd name="connsiteY419" fmla="*/ 213360 h 620077"/>
                <a:gd name="connsiteX420" fmla="*/ 2898458 w 3106102"/>
                <a:gd name="connsiteY420" fmla="*/ 214313 h 620077"/>
                <a:gd name="connsiteX421" fmla="*/ 2898458 w 3106102"/>
                <a:gd name="connsiteY421" fmla="*/ 214313 h 620077"/>
                <a:gd name="connsiteX422" fmla="*/ 2899410 w 3106102"/>
                <a:gd name="connsiteY422" fmla="*/ 215265 h 620077"/>
                <a:gd name="connsiteX423" fmla="*/ 2900363 w 3106102"/>
                <a:gd name="connsiteY423" fmla="*/ 216218 h 620077"/>
                <a:gd name="connsiteX424" fmla="*/ 2900363 w 3106102"/>
                <a:gd name="connsiteY424" fmla="*/ 216218 h 620077"/>
                <a:gd name="connsiteX425" fmla="*/ 2901315 w 3106102"/>
                <a:gd name="connsiteY425" fmla="*/ 217170 h 620077"/>
                <a:gd name="connsiteX426" fmla="*/ 2902268 w 3106102"/>
                <a:gd name="connsiteY426" fmla="*/ 217170 h 620077"/>
                <a:gd name="connsiteX427" fmla="*/ 2903220 w 3106102"/>
                <a:gd name="connsiteY427" fmla="*/ 217170 h 620077"/>
                <a:gd name="connsiteX428" fmla="*/ 2904173 w 3106102"/>
                <a:gd name="connsiteY428" fmla="*/ 218122 h 620077"/>
                <a:gd name="connsiteX429" fmla="*/ 2904173 w 3106102"/>
                <a:gd name="connsiteY429" fmla="*/ 218122 h 620077"/>
                <a:gd name="connsiteX430" fmla="*/ 2905125 w 3106102"/>
                <a:gd name="connsiteY430" fmla="*/ 219075 h 620077"/>
                <a:gd name="connsiteX431" fmla="*/ 2950845 w 3106102"/>
                <a:gd name="connsiteY431" fmla="*/ 232410 h 620077"/>
                <a:gd name="connsiteX432" fmla="*/ 3038475 w 3106102"/>
                <a:gd name="connsiteY432" fmla="*/ 143828 h 620077"/>
                <a:gd name="connsiteX433" fmla="*/ 2950845 w 3106102"/>
                <a:gd name="connsiteY433" fmla="*/ 55245 h 620077"/>
                <a:gd name="connsiteX434" fmla="*/ 2907983 w 3106102"/>
                <a:gd name="connsiteY434" fmla="*/ 78105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8920" y="233363"/>
                  </a:moveTo>
                  <a:lnTo>
                    <a:pt x="2448878" y="620078"/>
                  </a:lnTo>
                  <a:lnTo>
                    <a:pt x="655320" y="620078"/>
                  </a:lnTo>
                  <a:lnTo>
                    <a:pt x="315278" y="233363"/>
                  </a:lnTo>
                  <a:lnTo>
                    <a:pt x="280035" y="233363"/>
                  </a:lnTo>
                  <a:cubicBezTo>
                    <a:pt x="253365" y="277178"/>
                    <a:pt x="205740" y="306705"/>
                    <a:pt x="150495" y="306705"/>
                  </a:cubicBezTo>
                  <a:cubicBezTo>
                    <a:pt x="67628" y="306705"/>
                    <a:pt x="0" y="238125"/>
                    <a:pt x="0" y="153353"/>
                  </a:cubicBezTo>
                  <a:cubicBezTo>
                    <a:pt x="0" y="68580"/>
                    <a:pt x="67628" y="0"/>
                    <a:pt x="151448" y="0"/>
                  </a:cubicBezTo>
                  <a:cubicBezTo>
                    <a:pt x="205740" y="0"/>
                    <a:pt x="254318" y="29528"/>
                    <a:pt x="280988"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3" y="306705"/>
                    <a:pt x="2851785" y="277178"/>
                    <a:pt x="2825115" y="233363"/>
                  </a:cubicBezTo>
                  <a:lnTo>
                    <a:pt x="2788920" y="233363"/>
                  </a:lnTo>
                  <a:lnTo>
                    <a:pt x="2788920" y="233363"/>
                  </a:lnTo>
                  <a:close/>
                  <a:moveTo>
                    <a:pt x="197168" y="228600"/>
                  </a:moveTo>
                  <a:cubicBezTo>
                    <a:pt x="198120" y="227647"/>
                    <a:pt x="199073" y="226695"/>
                    <a:pt x="200978" y="226695"/>
                  </a:cubicBezTo>
                  <a:lnTo>
                    <a:pt x="201930" y="225743"/>
                  </a:lnTo>
                  <a:lnTo>
                    <a:pt x="201930" y="225743"/>
                  </a:lnTo>
                  <a:lnTo>
                    <a:pt x="202883" y="224790"/>
                  </a:lnTo>
                  <a:lnTo>
                    <a:pt x="202883" y="224790"/>
                  </a:lnTo>
                  <a:lnTo>
                    <a:pt x="203835" y="223838"/>
                  </a:lnTo>
                  <a:lnTo>
                    <a:pt x="204788" y="222885"/>
                  </a:lnTo>
                  <a:lnTo>
                    <a:pt x="204788" y="222885"/>
                  </a:lnTo>
                  <a:lnTo>
                    <a:pt x="205740" y="221933"/>
                  </a:lnTo>
                  <a:cubicBezTo>
                    <a:pt x="206693" y="220980"/>
                    <a:pt x="207645" y="220028"/>
                    <a:pt x="208598" y="219075"/>
                  </a:cubicBezTo>
                  <a:lnTo>
                    <a:pt x="208598" y="219075"/>
                  </a:lnTo>
                  <a:lnTo>
                    <a:pt x="209550" y="218122"/>
                  </a:lnTo>
                  <a:lnTo>
                    <a:pt x="209550" y="218122"/>
                  </a:lnTo>
                  <a:lnTo>
                    <a:pt x="210503" y="217170"/>
                  </a:lnTo>
                  <a:lnTo>
                    <a:pt x="210503" y="217170"/>
                  </a:lnTo>
                  <a:lnTo>
                    <a:pt x="211455" y="216218"/>
                  </a:lnTo>
                  <a:lnTo>
                    <a:pt x="212408" y="215265"/>
                  </a:lnTo>
                  <a:lnTo>
                    <a:pt x="212408" y="215265"/>
                  </a:lnTo>
                  <a:lnTo>
                    <a:pt x="213360" y="214313"/>
                  </a:lnTo>
                  <a:lnTo>
                    <a:pt x="213360" y="214313"/>
                  </a:lnTo>
                  <a:lnTo>
                    <a:pt x="214313" y="213360"/>
                  </a:lnTo>
                  <a:lnTo>
                    <a:pt x="215265" y="212408"/>
                  </a:lnTo>
                  <a:lnTo>
                    <a:pt x="215265" y="212408"/>
                  </a:lnTo>
                  <a:lnTo>
                    <a:pt x="216218" y="211455"/>
                  </a:lnTo>
                  <a:lnTo>
                    <a:pt x="216218" y="210503"/>
                  </a:lnTo>
                  <a:lnTo>
                    <a:pt x="217170" y="209550"/>
                  </a:lnTo>
                  <a:lnTo>
                    <a:pt x="218123" y="208597"/>
                  </a:lnTo>
                  <a:lnTo>
                    <a:pt x="218123" y="208597"/>
                  </a:lnTo>
                  <a:lnTo>
                    <a:pt x="219075" y="207645"/>
                  </a:lnTo>
                  <a:lnTo>
                    <a:pt x="219075" y="206693"/>
                  </a:lnTo>
                  <a:lnTo>
                    <a:pt x="219075" y="205740"/>
                  </a:lnTo>
                  <a:lnTo>
                    <a:pt x="220028" y="204788"/>
                  </a:lnTo>
                  <a:lnTo>
                    <a:pt x="220028" y="204788"/>
                  </a:lnTo>
                  <a:lnTo>
                    <a:pt x="220980" y="203835"/>
                  </a:lnTo>
                  <a:lnTo>
                    <a:pt x="221933" y="202883"/>
                  </a:lnTo>
                  <a:lnTo>
                    <a:pt x="222885" y="201930"/>
                  </a:lnTo>
                  <a:lnTo>
                    <a:pt x="222885" y="201930"/>
                  </a:lnTo>
                  <a:lnTo>
                    <a:pt x="223838" y="200978"/>
                  </a:lnTo>
                  <a:lnTo>
                    <a:pt x="223838" y="200978"/>
                  </a:lnTo>
                  <a:lnTo>
                    <a:pt x="224790" y="200025"/>
                  </a:lnTo>
                  <a:lnTo>
                    <a:pt x="225743" y="199072"/>
                  </a:lnTo>
                  <a:lnTo>
                    <a:pt x="225743" y="199072"/>
                  </a:lnTo>
                  <a:lnTo>
                    <a:pt x="226695" y="198120"/>
                  </a:lnTo>
                  <a:lnTo>
                    <a:pt x="227648" y="197168"/>
                  </a:lnTo>
                  <a:lnTo>
                    <a:pt x="227648" y="197168"/>
                  </a:lnTo>
                  <a:lnTo>
                    <a:pt x="228600" y="196215"/>
                  </a:lnTo>
                  <a:lnTo>
                    <a:pt x="228600" y="196215"/>
                  </a:lnTo>
                  <a:lnTo>
                    <a:pt x="229553" y="195263"/>
                  </a:lnTo>
                  <a:lnTo>
                    <a:pt x="230505" y="194310"/>
                  </a:lnTo>
                  <a:lnTo>
                    <a:pt x="230505" y="194310"/>
                  </a:lnTo>
                  <a:lnTo>
                    <a:pt x="231458" y="193358"/>
                  </a:lnTo>
                  <a:lnTo>
                    <a:pt x="231458" y="193358"/>
                  </a:lnTo>
                  <a:lnTo>
                    <a:pt x="231458" y="192405"/>
                  </a:lnTo>
                  <a:lnTo>
                    <a:pt x="232410" y="191453"/>
                  </a:lnTo>
                  <a:lnTo>
                    <a:pt x="232410" y="191453"/>
                  </a:lnTo>
                  <a:lnTo>
                    <a:pt x="233363" y="190500"/>
                  </a:lnTo>
                  <a:lnTo>
                    <a:pt x="233363" y="189547"/>
                  </a:lnTo>
                  <a:lnTo>
                    <a:pt x="233363" y="188595"/>
                  </a:lnTo>
                  <a:lnTo>
                    <a:pt x="234315" y="187643"/>
                  </a:lnTo>
                  <a:lnTo>
                    <a:pt x="234315" y="187643"/>
                  </a:lnTo>
                  <a:lnTo>
                    <a:pt x="235268" y="186690"/>
                  </a:lnTo>
                  <a:lnTo>
                    <a:pt x="235268" y="185738"/>
                  </a:lnTo>
                  <a:lnTo>
                    <a:pt x="235268" y="184785"/>
                  </a:lnTo>
                  <a:lnTo>
                    <a:pt x="235268" y="183833"/>
                  </a:lnTo>
                  <a:lnTo>
                    <a:pt x="235268" y="183833"/>
                  </a:lnTo>
                  <a:lnTo>
                    <a:pt x="235268" y="182880"/>
                  </a:lnTo>
                  <a:lnTo>
                    <a:pt x="235268" y="181928"/>
                  </a:lnTo>
                  <a:lnTo>
                    <a:pt x="236220" y="180022"/>
                  </a:lnTo>
                  <a:lnTo>
                    <a:pt x="236220" y="180022"/>
                  </a:lnTo>
                  <a:lnTo>
                    <a:pt x="236220" y="179070"/>
                  </a:lnTo>
                  <a:lnTo>
                    <a:pt x="236220" y="178118"/>
                  </a:lnTo>
                  <a:lnTo>
                    <a:pt x="236220" y="177165"/>
                  </a:lnTo>
                  <a:lnTo>
                    <a:pt x="236220" y="176213"/>
                  </a:lnTo>
                  <a:lnTo>
                    <a:pt x="236220" y="176213"/>
                  </a:lnTo>
                  <a:lnTo>
                    <a:pt x="236220" y="175260"/>
                  </a:lnTo>
                  <a:lnTo>
                    <a:pt x="236220" y="174308"/>
                  </a:lnTo>
                  <a:lnTo>
                    <a:pt x="236220" y="174308"/>
                  </a:lnTo>
                  <a:lnTo>
                    <a:pt x="236220" y="173355"/>
                  </a:lnTo>
                  <a:lnTo>
                    <a:pt x="236220" y="173355"/>
                  </a:lnTo>
                  <a:lnTo>
                    <a:pt x="236220" y="173355"/>
                  </a:lnTo>
                  <a:lnTo>
                    <a:pt x="236220" y="171450"/>
                  </a:lnTo>
                  <a:lnTo>
                    <a:pt x="236220" y="171450"/>
                  </a:lnTo>
                  <a:lnTo>
                    <a:pt x="236220" y="171450"/>
                  </a:lnTo>
                  <a:lnTo>
                    <a:pt x="236220" y="169545"/>
                  </a:lnTo>
                  <a:lnTo>
                    <a:pt x="236220" y="169545"/>
                  </a:lnTo>
                  <a:lnTo>
                    <a:pt x="236220" y="168593"/>
                  </a:lnTo>
                  <a:lnTo>
                    <a:pt x="236220" y="167640"/>
                  </a:lnTo>
                  <a:lnTo>
                    <a:pt x="236220" y="167640"/>
                  </a:lnTo>
                  <a:lnTo>
                    <a:pt x="236220" y="165735"/>
                  </a:lnTo>
                  <a:lnTo>
                    <a:pt x="236220" y="164783"/>
                  </a:lnTo>
                  <a:lnTo>
                    <a:pt x="236220" y="163830"/>
                  </a:lnTo>
                  <a:lnTo>
                    <a:pt x="236220" y="162878"/>
                  </a:lnTo>
                  <a:lnTo>
                    <a:pt x="236220" y="162878"/>
                  </a:lnTo>
                  <a:lnTo>
                    <a:pt x="236220" y="160972"/>
                  </a:lnTo>
                  <a:lnTo>
                    <a:pt x="236220" y="160020"/>
                  </a:lnTo>
                  <a:lnTo>
                    <a:pt x="236220" y="159068"/>
                  </a:lnTo>
                  <a:lnTo>
                    <a:pt x="236220" y="153353"/>
                  </a:lnTo>
                  <a:lnTo>
                    <a:pt x="236220" y="151447"/>
                  </a:lnTo>
                  <a:lnTo>
                    <a:pt x="236220" y="150495"/>
                  </a:lnTo>
                  <a:lnTo>
                    <a:pt x="236220" y="149543"/>
                  </a:lnTo>
                  <a:lnTo>
                    <a:pt x="236220" y="147638"/>
                  </a:lnTo>
                  <a:lnTo>
                    <a:pt x="236220" y="147638"/>
                  </a:lnTo>
                  <a:lnTo>
                    <a:pt x="236220" y="146685"/>
                  </a:lnTo>
                  <a:lnTo>
                    <a:pt x="236220" y="145733"/>
                  </a:lnTo>
                  <a:lnTo>
                    <a:pt x="236220" y="144780"/>
                  </a:lnTo>
                  <a:lnTo>
                    <a:pt x="236220" y="142875"/>
                  </a:lnTo>
                  <a:lnTo>
                    <a:pt x="236220" y="142875"/>
                  </a:lnTo>
                  <a:lnTo>
                    <a:pt x="236220" y="141922"/>
                  </a:lnTo>
                  <a:lnTo>
                    <a:pt x="236220" y="140970"/>
                  </a:lnTo>
                  <a:lnTo>
                    <a:pt x="236220" y="140970"/>
                  </a:lnTo>
                  <a:lnTo>
                    <a:pt x="236220" y="139065"/>
                  </a:lnTo>
                  <a:lnTo>
                    <a:pt x="236220" y="139065"/>
                  </a:lnTo>
                  <a:lnTo>
                    <a:pt x="236220" y="139065"/>
                  </a:lnTo>
                  <a:lnTo>
                    <a:pt x="236220" y="137160"/>
                  </a:lnTo>
                  <a:lnTo>
                    <a:pt x="236220" y="137160"/>
                  </a:lnTo>
                  <a:lnTo>
                    <a:pt x="236220" y="137160"/>
                  </a:lnTo>
                  <a:lnTo>
                    <a:pt x="236220" y="136208"/>
                  </a:lnTo>
                  <a:lnTo>
                    <a:pt x="236220" y="136208"/>
                  </a:lnTo>
                  <a:lnTo>
                    <a:pt x="236220" y="135255"/>
                  </a:lnTo>
                  <a:lnTo>
                    <a:pt x="236220" y="134303"/>
                  </a:lnTo>
                  <a:lnTo>
                    <a:pt x="236220" y="134303"/>
                  </a:lnTo>
                  <a:lnTo>
                    <a:pt x="236220" y="133350"/>
                  </a:lnTo>
                  <a:lnTo>
                    <a:pt x="236220" y="132397"/>
                  </a:lnTo>
                  <a:lnTo>
                    <a:pt x="236220" y="131445"/>
                  </a:lnTo>
                  <a:lnTo>
                    <a:pt x="236220" y="130493"/>
                  </a:lnTo>
                  <a:lnTo>
                    <a:pt x="236220" y="130493"/>
                  </a:lnTo>
                  <a:lnTo>
                    <a:pt x="235268" y="128588"/>
                  </a:lnTo>
                  <a:lnTo>
                    <a:pt x="235268" y="127635"/>
                  </a:lnTo>
                  <a:lnTo>
                    <a:pt x="235268" y="126683"/>
                  </a:lnTo>
                  <a:lnTo>
                    <a:pt x="235268" y="126683"/>
                  </a:lnTo>
                  <a:lnTo>
                    <a:pt x="235268" y="125730"/>
                  </a:lnTo>
                  <a:lnTo>
                    <a:pt x="235268" y="124778"/>
                  </a:lnTo>
                  <a:lnTo>
                    <a:pt x="235268" y="123825"/>
                  </a:lnTo>
                  <a:lnTo>
                    <a:pt x="234315" y="122872"/>
                  </a:lnTo>
                  <a:lnTo>
                    <a:pt x="234315" y="122872"/>
                  </a:lnTo>
                  <a:lnTo>
                    <a:pt x="233363" y="121920"/>
                  </a:lnTo>
                  <a:lnTo>
                    <a:pt x="233363" y="120968"/>
                  </a:lnTo>
                  <a:lnTo>
                    <a:pt x="233363" y="120015"/>
                  </a:lnTo>
                  <a:lnTo>
                    <a:pt x="232410" y="119063"/>
                  </a:lnTo>
                  <a:lnTo>
                    <a:pt x="232410" y="119063"/>
                  </a:lnTo>
                  <a:lnTo>
                    <a:pt x="231458" y="118110"/>
                  </a:lnTo>
                  <a:lnTo>
                    <a:pt x="231458" y="117158"/>
                  </a:lnTo>
                  <a:lnTo>
                    <a:pt x="231458" y="117158"/>
                  </a:lnTo>
                  <a:lnTo>
                    <a:pt x="230505" y="116205"/>
                  </a:lnTo>
                  <a:lnTo>
                    <a:pt x="230505" y="116205"/>
                  </a:lnTo>
                  <a:lnTo>
                    <a:pt x="229553" y="114300"/>
                  </a:lnTo>
                  <a:lnTo>
                    <a:pt x="229553" y="114300"/>
                  </a:lnTo>
                  <a:lnTo>
                    <a:pt x="228600" y="113347"/>
                  </a:lnTo>
                  <a:lnTo>
                    <a:pt x="228600" y="113347"/>
                  </a:lnTo>
                  <a:lnTo>
                    <a:pt x="227648" y="112395"/>
                  </a:lnTo>
                  <a:lnTo>
                    <a:pt x="226695" y="111443"/>
                  </a:lnTo>
                  <a:lnTo>
                    <a:pt x="226695" y="111443"/>
                  </a:lnTo>
                  <a:lnTo>
                    <a:pt x="225743" y="110490"/>
                  </a:lnTo>
                  <a:lnTo>
                    <a:pt x="225743" y="110490"/>
                  </a:lnTo>
                  <a:lnTo>
                    <a:pt x="224790" y="109538"/>
                  </a:lnTo>
                  <a:lnTo>
                    <a:pt x="223838" y="108585"/>
                  </a:lnTo>
                  <a:lnTo>
                    <a:pt x="223838" y="108585"/>
                  </a:lnTo>
                  <a:lnTo>
                    <a:pt x="222885" y="107633"/>
                  </a:lnTo>
                  <a:lnTo>
                    <a:pt x="222885" y="107633"/>
                  </a:lnTo>
                  <a:lnTo>
                    <a:pt x="221933" y="106680"/>
                  </a:lnTo>
                  <a:lnTo>
                    <a:pt x="220980" y="105728"/>
                  </a:lnTo>
                  <a:lnTo>
                    <a:pt x="220980" y="105728"/>
                  </a:lnTo>
                  <a:lnTo>
                    <a:pt x="220028" y="103822"/>
                  </a:lnTo>
                  <a:lnTo>
                    <a:pt x="220028" y="102870"/>
                  </a:lnTo>
                  <a:lnTo>
                    <a:pt x="219075" y="101918"/>
                  </a:lnTo>
                  <a:lnTo>
                    <a:pt x="219075" y="101918"/>
                  </a:lnTo>
                  <a:lnTo>
                    <a:pt x="218123" y="100965"/>
                  </a:lnTo>
                  <a:lnTo>
                    <a:pt x="217170" y="100013"/>
                  </a:lnTo>
                  <a:lnTo>
                    <a:pt x="217170" y="99060"/>
                  </a:lnTo>
                  <a:lnTo>
                    <a:pt x="216218" y="98108"/>
                  </a:lnTo>
                  <a:lnTo>
                    <a:pt x="216218" y="98108"/>
                  </a:lnTo>
                  <a:lnTo>
                    <a:pt x="215265" y="97155"/>
                  </a:lnTo>
                  <a:lnTo>
                    <a:pt x="214313" y="96203"/>
                  </a:lnTo>
                  <a:lnTo>
                    <a:pt x="214313" y="96203"/>
                  </a:lnTo>
                  <a:lnTo>
                    <a:pt x="213360" y="95250"/>
                  </a:lnTo>
                  <a:lnTo>
                    <a:pt x="212408" y="94297"/>
                  </a:lnTo>
                  <a:lnTo>
                    <a:pt x="211455" y="93345"/>
                  </a:lnTo>
                  <a:lnTo>
                    <a:pt x="211455" y="93345"/>
                  </a:lnTo>
                  <a:lnTo>
                    <a:pt x="210503" y="92393"/>
                  </a:lnTo>
                  <a:lnTo>
                    <a:pt x="210503" y="92393"/>
                  </a:lnTo>
                  <a:lnTo>
                    <a:pt x="209550" y="91440"/>
                  </a:lnTo>
                  <a:lnTo>
                    <a:pt x="208598" y="90488"/>
                  </a:lnTo>
                  <a:lnTo>
                    <a:pt x="208598" y="90488"/>
                  </a:lnTo>
                  <a:lnTo>
                    <a:pt x="207645" y="89535"/>
                  </a:lnTo>
                  <a:lnTo>
                    <a:pt x="207645" y="89535"/>
                  </a:lnTo>
                  <a:lnTo>
                    <a:pt x="206693" y="88583"/>
                  </a:lnTo>
                  <a:lnTo>
                    <a:pt x="205740" y="87630"/>
                  </a:lnTo>
                  <a:lnTo>
                    <a:pt x="205740" y="87630"/>
                  </a:lnTo>
                  <a:lnTo>
                    <a:pt x="204788" y="86678"/>
                  </a:lnTo>
                  <a:lnTo>
                    <a:pt x="204788" y="86678"/>
                  </a:lnTo>
                  <a:lnTo>
                    <a:pt x="203835" y="85725"/>
                  </a:lnTo>
                  <a:lnTo>
                    <a:pt x="202883" y="84772"/>
                  </a:lnTo>
                  <a:lnTo>
                    <a:pt x="202883" y="84772"/>
                  </a:lnTo>
                  <a:lnTo>
                    <a:pt x="201930" y="83820"/>
                  </a:lnTo>
                  <a:lnTo>
                    <a:pt x="200978" y="83820"/>
                  </a:lnTo>
                  <a:lnTo>
                    <a:pt x="200025" y="83820"/>
                  </a:lnTo>
                  <a:lnTo>
                    <a:pt x="199073" y="82868"/>
                  </a:lnTo>
                  <a:lnTo>
                    <a:pt x="199073" y="82868"/>
                  </a:lnTo>
                  <a:lnTo>
                    <a:pt x="198120" y="81915"/>
                  </a:lnTo>
                  <a:cubicBezTo>
                    <a:pt x="184785" y="73343"/>
                    <a:pt x="168593" y="68580"/>
                    <a:pt x="152400" y="68580"/>
                  </a:cubicBezTo>
                  <a:cubicBezTo>
                    <a:pt x="103823" y="68580"/>
                    <a:pt x="64770" y="108585"/>
                    <a:pt x="64770" y="157163"/>
                  </a:cubicBezTo>
                  <a:cubicBezTo>
                    <a:pt x="64770" y="205740"/>
                    <a:pt x="103823" y="245745"/>
                    <a:pt x="152400" y="245745"/>
                  </a:cubicBezTo>
                  <a:cubicBezTo>
                    <a:pt x="168593" y="241935"/>
                    <a:pt x="183833" y="237172"/>
                    <a:pt x="197168" y="228600"/>
                  </a:cubicBezTo>
                  <a:lnTo>
                    <a:pt x="197168" y="228600"/>
                  </a:lnTo>
                  <a:close/>
                  <a:moveTo>
                    <a:pt x="2907983" y="78105"/>
                  </a:moveTo>
                  <a:lnTo>
                    <a:pt x="2907030" y="79058"/>
                  </a:lnTo>
                  <a:lnTo>
                    <a:pt x="2907030" y="79058"/>
                  </a:lnTo>
                  <a:lnTo>
                    <a:pt x="2906078" y="80010"/>
                  </a:lnTo>
                  <a:lnTo>
                    <a:pt x="2905125" y="80963"/>
                  </a:lnTo>
                  <a:lnTo>
                    <a:pt x="2904173" y="81915"/>
                  </a:lnTo>
                  <a:lnTo>
                    <a:pt x="2904173" y="81915"/>
                  </a:lnTo>
                  <a:lnTo>
                    <a:pt x="2903220" y="82868"/>
                  </a:lnTo>
                  <a:lnTo>
                    <a:pt x="2902268" y="83820"/>
                  </a:lnTo>
                  <a:lnTo>
                    <a:pt x="2902268" y="83820"/>
                  </a:lnTo>
                  <a:lnTo>
                    <a:pt x="2901315" y="84772"/>
                  </a:lnTo>
                  <a:lnTo>
                    <a:pt x="2901315" y="84772"/>
                  </a:lnTo>
                  <a:lnTo>
                    <a:pt x="2900363" y="85725"/>
                  </a:lnTo>
                  <a:lnTo>
                    <a:pt x="2900363" y="85725"/>
                  </a:lnTo>
                  <a:lnTo>
                    <a:pt x="2899410" y="86678"/>
                  </a:lnTo>
                  <a:lnTo>
                    <a:pt x="2898458" y="87630"/>
                  </a:lnTo>
                  <a:lnTo>
                    <a:pt x="2895600" y="86678"/>
                  </a:lnTo>
                  <a:lnTo>
                    <a:pt x="2895600" y="86678"/>
                  </a:lnTo>
                  <a:lnTo>
                    <a:pt x="2894648" y="87630"/>
                  </a:lnTo>
                  <a:lnTo>
                    <a:pt x="2894648" y="87630"/>
                  </a:lnTo>
                  <a:lnTo>
                    <a:pt x="2893695" y="88583"/>
                  </a:lnTo>
                  <a:lnTo>
                    <a:pt x="2893695" y="88583"/>
                  </a:lnTo>
                  <a:lnTo>
                    <a:pt x="2892743" y="89535"/>
                  </a:lnTo>
                  <a:lnTo>
                    <a:pt x="2891790" y="90488"/>
                  </a:lnTo>
                  <a:lnTo>
                    <a:pt x="2891790" y="90488"/>
                  </a:lnTo>
                  <a:lnTo>
                    <a:pt x="2890838" y="91440"/>
                  </a:lnTo>
                  <a:lnTo>
                    <a:pt x="2890838" y="91440"/>
                  </a:lnTo>
                  <a:lnTo>
                    <a:pt x="2889885" y="92393"/>
                  </a:lnTo>
                  <a:lnTo>
                    <a:pt x="2888933" y="93345"/>
                  </a:lnTo>
                  <a:lnTo>
                    <a:pt x="2888933" y="93345"/>
                  </a:lnTo>
                  <a:lnTo>
                    <a:pt x="2887980" y="94297"/>
                  </a:lnTo>
                  <a:lnTo>
                    <a:pt x="2887980" y="94297"/>
                  </a:lnTo>
                  <a:lnTo>
                    <a:pt x="2887028" y="95250"/>
                  </a:lnTo>
                  <a:lnTo>
                    <a:pt x="2886075" y="96203"/>
                  </a:lnTo>
                  <a:lnTo>
                    <a:pt x="2886075" y="96203"/>
                  </a:lnTo>
                  <a:lnTo>
                    <a:pt x="2885123" y="97155"/>
                  </a:lnTo>
                  <a:lnTo>
                    <a:pt x="2885123" y="98108"/>
                  </a:lnTo>
                  <a:lnTo>
                    <a:pt x="2885123" y="99060"/>
                  </a:lnTo>
                  <a:lnTo>
                    <a:pt x="2884170" y="100013"/>
                  </a:lnTo>
                  <a:lnTo>
                    <a:pt x="2884170" y="100013"/>
                  </a:lnTo>
                  <a:lnTo>
                    <a:pt x="2883218" y="100965"/>
                  </a:lnTo>
                  <a:lnTo>
                    <a:pt x="2882265" y="101918"/>
                  </a:lnTo>
                  <a:lnTo>
                    <a:pt x="2882265" y="101918"/>
                  </a:lnTo>
                  <a:lnTo>
                    <a:pt x="2881313" y="102870"/>
                  </a:lnTo>
                  <a:lnTo>
                    <a:pt x="2881313" y="102870"/>
                  </a:lnTo>
                  <a:lnTo>
                    <a:pt x="2880360" y="103822"/>
                  </a:lnTo>
                  <a:lnTo>
                    <a:pt x="2880360" y="103822"/>
                  </a:lnTo>
                  <a:lnTo>
                    <a:pt x="2879408" y="104775"/>
                  </a:lnTo>
                  <a:lnTo>
                    <a:pt x="2878455" y="105728"/>
                  </a:lnTo>
                  <a:lnTo>
                    <a:pt x="2878455" y="105728"/>
                  </a:lnTo>
                  <a:lnTo>
                    <a:pt x="2877503" y="106680"/>
                  </a:lnTo>
                  <a:lnTo>
                    <a:pt x="2876550" y="107633"/>
                  </a:lnTo>
                  <a:lnTo>
                    <a:pt x="2876550" y="107633"/>
                  </a:lnTo>
                  <a:lnTo>
                    <a:pt x="2875598" y="108585"/>
                  </a:lnTo>
                  <a:lnTo>
                    <a:pt x="2875598" y="108585"/>
                  </a:lnTo>
                  <a:lnTo>
                    <a:pt x="2875598" y="109538"/>
                  </a:lnTo>
                  <a:lnTo>
                    <a:pt x="2874645" y="110490"/>
                  </a:lnTo>
                  <a:lnTo>
                    <a:pt x="2874645" y="110490"/>
                  </a:lnTo>
                  <a:lnTo>
                    <a:pt x="2873693" y="111443"/>
                  </a:lnTo>
                  <a:lnTo>
                    <a:pt x="2873693" y="111443"/>
                  </a:lnTo>
                  <a:lnTo>
                    <a:pt x="2873693" y="112395"/>
                  </a:lnTo>
                  <a:lnTo>
                    <a:pt x="2872740" y="113347"/>
                  </a:lnTo>
                  <a:lnTo>
                    <a:pt x="2872740" y="113347"/>
                  </a:lnTo>
                  <a:lnTo>
                    <a:pt x="2871788" y="114300"/>
                  </a:lnTo>
                  <a:lnTo>
                    <a:pt x="2871788" y="115253"/>
                  </a:lnTo>
                  <a:lnTo>
                    <a:pt x="2871788" y="116205"/>
                  </a:lnTo>
                  <a:lnTo>
                    <a:pt x="2870835" y="117158"/>
                  </a:lnTo>
                  <a:lnTo>
                    <a:pt x="2870835" y="117158"/>
                  </a:lnTo>
                  <a:lnTo>
                    <a:pt x="2869883" y="118110"/>
                  </a:lnTo>
                  <a:lnTo>
                    <a:pt x="2869883" y="119063"/>
                  </a:lnTo>
                  <a:lnTo>
                    <a:pt x="2869883" y="120015"/>
                  </a:lnTo>
                  <a:lnTo>
                    <a:pt x="2869883" y="120968"/>
                  </a:lnTo>
                  <a:lnTo>
                    <a:pt x="2869883" y="120968"/>
                  </a:lnTo>
                  <a:lnTo>
                    <a:pt x="2869883" y="121920"/>
                  </a:lnTo>
                  <a:lnTo>
                    <a:pt x="2869883" y="122872"/>
                  </a:lnTo>
                  <a:lnTo>
                    <a:pt x="2868930" y="124778"/>
                  </a:lnTo>
                  <a:lnTo>
                    <a:pt x="2868930" y="124778"/>
                  </a:lnTo>
                  <a:lnTo>
                    <a:pt x="2868930" y="125730"/>
                  </a:lnTo>
                  <a:lnTo>
                    <a:pt x="2868930" y="126683"/>
                  </a:lnTo>
                  <a:lnTo>
                    <a:pt x="2868930" y="127635"/>
                  </a:lnTo>
                  <a:lnTo>
                    <a:pt x="2868930" y="128588"/>
                  </a:lnTo>
                  <a:lnTo>
                    <a:pt x="2868930" y="128588"/>
                  </a:lnTo>
                  <a:lnTo>
                    <a:pt x="2868930" y="129540"/>
                  </a:lnTo>
                  <a:lnTo>
                    <a:pt x="2868930" y="130493"/>
                  </a:lnTo>
                  <a:lnTo>
                    <a:pt x="2868930" y="130493"/>
                  </a:lnTo>
                  <a:lnTo>
                    <a:pt x="2868930" y="131445"/>
                  </a:lnTo>
                  <a:lnTo>
                    <a:pt x="2868930" y="131445"/>
                  </a:lnTo>
                  <a:lnTo>
                    <a:pt x="2868930" y="131445"/>
                  </a:lnTo>
                  <a:lnTo>
                    <a:pt x="2868930" y="133350"/>
                  </a:lnTo>
                  <a:lnTo>
                    <a:pt x="2868930" y="133350"/>
                  </a:lnTo>
                  <a:lnTo>
                    <a:pt x="2868930" y="133350"/>
                  </a:lnTo>
                  <a:lnTo>
                    <a:pt x="2868930" y="135255"/>
                  </a:lnTo>
                  <a:lnTo>
                    <a:pt x="2868930" y="135255"/>
                  </a:lnTo>
                  <a:lnTo>
                    <a:pt x="2868930" y="136208"/>
                  </a:lnTo>
                  <a:lnTo>
                    <a:pt x="2868930" y="137160"/>
                  </a:lnTo>
                  <a:lnTo>
                    <a:pt x="2868930" y="137160"/>
                  </a:lnTo>
                  <a:lnTo>
                    <a:pt x="2868930" y="139065"/>
                  </a:lnTo>
                  <a:lnTo>
                    <a:pt x="2868930" y="140018"/>
                  </a:lnTo>
                  <a:lnTo>
                    <a:pt x="2868930" y="140970"/>
                  </a:lnTo>
                  <a:lnTo>
                    <a:pt x="2868930" y="141922"/>
                  </a:lnTo>
                  <a:lnTo>
                    <a:pt x="2868930" y="141922"/>
                  </a:lnTo>
                  <a:lnTo>
                    <a:pt x="2868930" y="143828"/>
                  </a:lnTo>
                  <a:lnTo>
                    <a:pt x="2868930" y="144780"/>
                  </a:lnTo>
                  <a:lnTo>
                    <a:pt x="2868930" y="145733"/>
                  </a:lnTo>
                  <a:lnTo>
                    <a:pt x="2868930" y="147638"/>
                  </a:lnTo>
                  <a:lnTo>
                    <a:pt x="2868930" y="149543"/>
                  </a:lnTo>
                  <a:lnTo>
                    <a:pt x="2868930" y="150495"/>
                  </a:lnTo>
                  <a:lnTo>
                    <a:pt x="2868930" y="151447"/>
                  </a:lnTo>
                  <a:lnTo>
                    <a:pt x="2868930" y="153353"/>
                  </a:lnTo>
                  <a:lnTo>
                    <a:pt x="2868930" y="153353"/>
                  </a:lnTo>
                  <a:lnTo>
                    <a:pt x="2868930" y="154305"/>
                  </a:lnTo>
                  <a:lnTo>
                    <a:pt x="2868930" y="155258"/>
                  </a:lnTo>
                  <a:lnTo>
                    <a:pt x="2868930" y="156210"/>
                  </a:lnTo>
                  <a:lnTo>
                    <a:pt x="2868930" y="158115"/>
                  </a:lnTo>
                  <a:lnTo>
                    <a:pt x="2868930" y="158115"/>
                  </a:lnTo>
                  <a:lnTo>
                    <a:pt x="2868930" y="159068"/>
                  </a:lnTo>
                  <a:lnTo>
                    <a:pt x="2868930" y="160020"/>
                  </a:lnTo>
                  <a:lnTo>
                    <a:pt x="2868930" y="160020"/>
                  </a:lnTo>
                  <a:lnTo>
                    <a:pt x="2868930" y="161925"/>
                  </a:lnTo>
                  <a:lnTo>
                    <a:pt x="2868930" y="161925"/>
                  </a:lnTo>
                  <a:lnTo>
                    <a:pt x="2868930" y="161925"/>
                  </a:lnTo>
                  <a:lnTo>
                    <a:pt x="2868930" y="163830"/>
                  </a:lnTo>
                  <a:lnTo>
                    <a:pt x="2868930" y="163830"/>
                  </a:lnTo>
                  <a:lnTo>
                    <a:pt x="2868930" y="163830"/>
                  </a:lnTo>
                  <a:lnTo>
                    <a:pt x="2868930" y="164783"/>
                  </a:lnTo>
                  <a:lnTo>
                    <a:pt x="2868930" y="164783"/>
                  </a:lnTo>
                  <a:lnTo>
                    <a:pt x="2868930" y="165735"/>
                  </a:lnTo>
                  <a:lnTo>
                    <a:pt x="2868930" y="166688"/>
                  </a:lnTo>
                  <a:lnTo>
                    <a:pt x="2868930" y="166688"/>
                  </a:lnTo>
                  <a:lnTo>
                    <a:pt x="2868930" y="167640"/>
                  </a:lnTo>
                  <a:lnTo>
                    <a:pt x="2868930" y="168593"/>
                  </a:lnTo>
                  <a:lnTo>
                    <a:pt x="2868930" y="169545"/>
                  </a:lnTo>
                  <a:lnTo>
                    <a:pt x="2868930" y="170497"/>
                  </a:lnTo>
                  <a:lnTo>
                    <a:pt x="2868930" y="170497"/>
                  </a:lnTo>
                  <a:lnTo>
                    <a:pt x="2868930" y="171450"/>
                  </a:lnTo>
                  <a:lnTo>
                    <a:pt x="2868930" y="172403"/>
                  </a:lnTo>
                  <a:lnTo>
                    <a:pt x="2868930" y="173355"/>
                  </a:lnTo>
                  <a:lnTo>
                    <a:pt x="2868930" y="174308"/>
                  </a:lnTo>
                  <a:lnTo>
                    <a:pt x="2868930" y="174308"/>
                  </a:lnTo>
                  <a:lnTo>
                    <a:pt x="2868930" y="175260"/>
                  </a:lnTo>
                  <a:lnTo>
                    <a:pt x="2868930" y="176213"/>
                  </a:lnTo>
                  <a:lnTo>
                    <a:pt x="2868930" y="177165"/>
                  </a:lnTo>
                  <a:lnTo>
                    <a:pt x="2869883" y="178118"/>
                  </a:lnTo>
                  <a:lnTo>
                    <a:pt x="2869883" y="178118"/>
                  </a:lnTo>
                  <a:lnTo>
                    <a:pt x="2870835" y="179070"/>
                  </a:lnTo>
                  <a:lnTo>
                    <a:pt x="2870835" y="180022"/>
                  </a:lnTo>
                  <a:lnTo>
                    <a:pt x="2870835" y="180975"/>
                  </a:lnTo>
                  <a:lnTo>
                    <a:pt x="2871788" y="181928"/>
                  </a:lnTo>
                  <a:lnTo>
                    <a:pt x="2871788" y="181928"/>
                  </a:lnTo>
                  <a:lnTo>
                    <a:pt x="2872740" y="182880"/>
                  </a:lnTo>
                  <a:lnTo>
                    <a:pt x="2872740" y="183833"/>
                  </a:lnTo>
                  <a:lnTo>
                    <a:pt x="2872740" y="183833"/>
                  </a:lnTo>
                  <a:lnTo>
                    <a:pt x="2873693" y="184785"/>
                  </a:lnTo>
                  <a:lnTo>
                    <a:pt x="2873693" y="184785"/>
                  </a:lnTo>
                  <a:lnTo>
                    <a:pt x="2874645" y="185738"/>
                  </a:lnTo>
                  <a:lnTo>
                    <a:pt x="2874645" y="186690"/>
                  </a:lnTo>
                  <a:lnTo>
                    <a:pt x="2874645" y="186690"/>
                  </a:lnTo>
                  <a:lnTo>
                    <a:pt x="2875598" y="187643"/>
                  </a:lnTo>
                  <a:lnTo>
                    <a:pt x="2875598" y="187643"/>
                  </a:lnTo>
                  <a:lnTo>
                    <a:pt x="2876550" y="188595"/>
                  </a:lnTo>
                  <a:lnTo>
                    <a:pt x="2877503" y="189547"/>
                  </a:lnTo>
                  <a:lnTo>
                    <a:pt x="2877503" y="189547"/>
                  </a:lnTo>
                  <a:lnTo>
                    <a:pt x="2878455" y="190500"/>
                  </a:lnTo>
                  <a:lnTo>
                    <a:pt x="2878455" y="190500"/>
                  </a:lnTo>
                  <a:lnTo>
                    <a:pt x="2878455" y="190500"/>
                  </a:lnTo>
                  <a:lnTo>
                    <a:pt x="2879408" y="192405"/>
                  </a:lnTo>
                  <a:lnTo>
                    <a:pt x="2879408" y="192405"/>
                  </a:lnTo>
                  <a:lnTo>
                    <a:pt x="2880360" y="193358"/>
                  </a:lnTo>
                  <a:lnTo>
                    <a:pt x="2880360" y="193358"/>
                  </a:lnTo>
                  <a:lnTo>
                    <a:pt x="2881313" y="194310"/>
                  </a:lnTo>
                  <a:lnTo>
                    <a:pt x="2882265" y="195263"/>
                  </a:lnTo>
                  <a:lnTo>
                    <a:pt x="2882265" y="195263"/>
                  </a:lnTo>
                  <a:lnTo>
                    <a:pt x="2883218" y="196215"/>
                  </a:lnTo>
                  <a:lnTo>
                    <a:pt x="2883218" y="197168"/>
                  </a:lnTo>
                  <a:lnTo>
                    <a:pt x="2883218" y="198120"/>
                  </a:lnTo>
                  <a:lnTo>
                    <a:pt x="2884170" y="199072"/>
                  </a:lnTo>
                  <a:lnTo>
                    <a:pt x="2885123" y="200025"/>
                  </a:lnTo>
                  <a:lnTo>
                    <a:pt x="2886075" y="200978"/>
                  </a:lnTo>
                  <a:lnTo>
                    <a:pt x="2886075" y="201930"/>
                  </a:lnTo>
                  <a:lnTo>
                    <a:pt x="2887028" y="202883"/>
                  </a:lnTo>
                  <a:lnTo>
                    <a:pt x="2887028" y="202883"/>
                  </a:lnTo>
                  <a:lnTo>
                    <a:pt x="2887980" y="203835"/>
                  </a:lnTo>
                  <a:lnTo>
                    <a:pt x="2888933" y="204788"/>
                  </a:lnTo>
                  <a:lnTo>
                    <a:pt x="2889885" y="205740"/>
                  </a:lnTo>
                  <a:lnTo>
                    <a:pt x="2889885" y="205740"/>
                  </a:lnTo>
                  <a:lnTo>
                    <a:pt x="2889885" y="205740"/>
                  </a:lnTo>
                  <a:lnTo>
                    <a:pt x="2890838" y="206693"/>
                  </a:lnTo>
                  <a:lnTo>
                    <a:pt x="2891790" y="207645"/>
                  </a:lnTo>
                  <a:lnTo>
                    <a:pt x="2891790" y="207645"/>
                  </a:lnTo>
                  <a:lnTo>
                    <a:pt x="2892743" y="208597"/>
                  </a:lnTo>
                  <a:lnTo>
                    <a:pt x="2892743" y="208597"/>
                  </a:lnTo>
                  <a:lnTo>
                    <a:pt x="2893695" y="209550"/>
                  </a:lnTo>
                  <a:lnTo>
                    <a:pt x="2893695" y="209550"/>
                  </a:lnTo>
                  <a:lnTo>
                    <a:pt x="2894648" y="210503"/>
                  </a:lnTo>
                  <a:lnTo>
                    <a:pt x="2895600" y="211455"/>
                  </a:lnTo>
                  <a:lnTo>
                    <a:pt x="2895600" y="211455"/>
                  </a:lnTo>
                  <a:lnTo>
                    <a:pt x="2896553" y="212408"/>
                  </a:lnTo>
                  <a:lnTo>
                    <a:pt x="2897505" y="213360"/>
                  </a:lnTo>
                  <a:lnTo>
                    <a:pt x="2897505" y="213360"/>
                  </a:lnTo>
                  <a:lnTo>
                    <a:pt x="2898458" y="214313"/>
                  </a:lnTo>
                  <a:lnTo>
                    <a:pt x="2898458" y="214313"/>
                  </a:lnTo>
                  <a:lnTo>
                    <a:pt x="2899410" y="215265"/>
                  </a:lnTo>
                  <a:lnTo>
                    <a:pt x="2900363" y="216218"/>
                  </a:lnTo>
                  <a:lnTo>
                    <a:pt x="2900363" y="216218"/>
                  </a:lnTo>
                  <a:lnTo>
                    <a:pt x="2901315" y="217170"/>
                  </a:lnTo>
                  <a:lnTo>
                    <a:pt x="2902268" y="217170"/>
                  </a:lnTo>
                  <a:lnTo>
                    <a:pt x="2903220" y="217170"/>
                  </a:lnTo>
                  <a:lnTo>
                    <a:pt x="2904173" y="218122"/>
                  </a:lnTo>
                  <a:lnTo>
                    <a:pt x="2904173" y="218122"/>
                  </a:lnTo>
                  <a:lnTo>
                    <a:pt x="2905125" y="219075"/>
                  </a:lnTo>
                  <a:cubicBezTo>
                    <a:pt x="2918460" y="227647"/>
                    <a:pt x="2934653" y="232410"/>
                    <a:pt x="2950845" y="232410"/>
                  </a:cubicBezTo>
                  <a:cubicBezTo>
                    <a:pt x="2999423" y="232410"/>
                    <a:pt x="3038475" y="192405"/>
                    <a:pt x="3038475" y="143828"/>
                  </a:cubicBezTo>
                  <a:cubicBezTo>
                    <a:pt x="3038475" y="95250"/>
                    <a:pt x="2999423" y="55245"/>
                    <a:pt x="2950845" y="55245"/>
                  </a:cubicBezTo>
                  <a:cubicBezTo>
                    <a:pt x="2936558" y="64770"/>
                    <a:pt x="2921318" y="69533"/>
                    <a:pt x="2907983" y="78105"/>
                  </a:cubicBezTo>
                  <a:close/>
                </a:path>
              </a:pathLst>
            </a:custGeom>
            <a:solidFill>
              <a:srgbClr val="CCCCCC"/>
            </a:solidFill>
            <a:ln w="9525"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C0365CDA-847B-4BB5-AE83-949D87F4AD95}"/>
                </a:ext>
              </a:extLst>
            </p:cNvPr>
            <p:cNvSpPr/>
            <p:nvPr/>
          </p:nvSpPr>
          <p:spPr>
            <a:xfrm>
              <a:off x="-203232" y="5405351"/>
              <a:ext cx="1026795" cy="390525"/>
            </a:xfrm>
            <a:custGeom>
              <a:avLst/>
              <a:gdLst>
                <a:gd name="connsiteX0" fmla="*/ 0 w 1026795"/>
                <a:gd name="connsiteY0" fmla="*/ 390525 h 390525"/>
                <a:gd name="connsiteX1" fmla="*/ 686753 w 1026795"/>
                <a:gd name="connsiteY1" fmla="*/ 390525 h 390525"/>
                <a:gd name="connsiteX2" fmla="*/ 1026795 w 1026795"/>
                <a:gd name="connsiteY2" fmla="*/ 3810 h 390525"/>
                <a:gd name="connsiteX3" fmla="*/ 355283 w 1026795"/>
                <a:gd name="connsiteY3" fmla="*/ 0 h 390525"/>
                <a:gd name="connsiteX4" fmla="*/ 355283 w 1026795"/>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795" h="390525">
                  <a:moveTo>
                    <a:pt x="0" y="390525"/>
                  </a:moveTo>
                  <a:lnTo>
                    <a:pt x="686753" y="390525"/>
                  </a:lnTo>
                  <a:lnTo>
                    <a:pt x="1026795" y="3810"/>
                  </a:lnTo>
                  <a:lnTo>
                    <a:pt x="355283" y="0"/>
                  </a:lnTo>
                  <a:lnTo>
                    <a:pt x="355283" y="335280"/>
                  </a:lnTo>
                  <a:close/>
                </a:path>
              </a:pathLst>
            </a:custGeom>
            <a:solidFill>
              <a:srgbClr val="B3B3B3"/>
            </a:solidFill>
            <a:ln w="9525"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9FA835D6-0067-465E-8350-47DDE96B04A1}"/>
                </a:ext>
              </a:extLst>
            </p:cNvPr>
            <p:cNvSpPr/>
            <p:nvPr/>
          </p:nvSpPr>
          <p:spPr>
            <a:xfrm>
              <a:off x="-1595787" y="5405351"/>
              <a:ext cx="1043940" cy="390525"/>
            </a:xfrm>
            <a:custGeom>
              <a:avLst/>
              <a:gdLst>
                <a:gd name="connsiteX0" fmla="*/ 340042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2"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A36438F3-FC20-4727-923E-A18DF26EA564}"/>
                </a:ext>
              </a:extLst>
            </p:cNvPr>
            <p:cNvSpPr/>
            <p:nvPr/>
          </p:nvSpPr>
          <p:spPr>
            <a:xfrm>
              <a:off x="3045970" y="2303560"/>
              <a:ext cx="1439207" cy="3106801"/>
            </a:xfrm>
            <a:custGeom>
              <a:avLst/>
              <a:gdLst>
                <a:gd name="connsiteX0" fmla="*/ 1371375 w 1439207"/>
                <a:gd name="connsiteY0" fmla="*/ 35694 h 3106801"/>
                <a:gd name="connsiteX1" fmla="*/ 9300 w 1439207"/>
                <a:gd name="connsiteY1" fmla="*/ 3034165 h 3106801"/>
                <a:gd name="connsiteX2" fmla="*/ 70260 w 1439207"/>
                <a:gd name="connsiteY2" fmla="*/ 3061787 h 3106801"/>
                <a:gd name="connsiteX3" fmla="*/ 114075 w 1439207"/>
                <a:gd name="connsiteY3" fmla="*/ 2955107 h 3106801"/>
                <a:gd name="connsiteX4" fmla="*/ 1432335 w 1439207"/>
                <a:gd name="connsiteY4" fmla="*/ 65222 h 3106801"/>
                <a:gd name="connsiteX5" fmla="*/ 1371375 w 1439207"/>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207" h="3106801">
                  <a:moveTo>
                    <a:pt x="1371375" y="35694"/>
                  </a:moveTo>
                  <a:lnTo>
                    <a:pt x="9300" y="3034165"/>
                  </a:lnTo>
                  <a:cubicBezTo>
                    <a:pt x="-24038" y="3115127"/>
                    <a:pt x="40732" y="3134177"/>
                    <a:pt x="70260" y="3061787"/>
                  </a:cubicBezTo>
                  <a:lnTo>
                    <a:pt x="114075" y="2955107"/>
                  </a:lnTo>
                  <a:lnTo>
                    <a:pt x="1432335" y="65222"/>
                  </a:lnTo>
                  <a:cubicBezTo>
                    <a:pt x="1459957" y="-3358"/>
                    <a:pt x="1397093" y="-25266"/>
                    <a:pt x="1371375" y="35694"/>
                  </a:cubicBezTo>
                  <a:close/>
                </a:path>
              </a:pathLst>
            </a:custGeom>
            <a:solidFill>
              <a:srgbClr val="666666"/>
            </a:solidFill>
            <a:ln w="9525"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21D90092-8529-4623-9C28-E7DFF28940DF}"/>
                </a:ext>
              </a:extLst>
            </p:cNvPr>
            <p:cNvSpPr/>
            <p:nvPr/>
          </p:nvSpPr>
          <p:spPr>
            <a:xfrm>
              <a:off x="-1794634" y="2297845"/>
              <a:ext cx="1439553" cy="3106801"/>
            </a:xfrm>
            <a:custGeom>
              <a:avLst/>
              <a:gdLst>
                <a:gd name="connsiteX0" fmla="*/ 1372327 w 1439553"/>
                <a:gd name="connsiteY0" fmla="*/ 35694 h 3106801"/>
                <a:gd name="connsiteX1" fmla="*/ 9300 w 1439553"/>
                <a:gd name="connsiteY1" fmla="*/ 3034165 h 3106801"/>
                <a:gd name="connsiteX2" fmla="*/ 70260 w 1439553"/>
                <a:gd name="connsiteY2" fmla="*/ 3061787 h 3106801"/>
                <a:gd name="connsiteX3" fmla="*/ 114075 w 1439553"/>
                <a:gd name="connsiteY3" fmla="*/ 2955107 h 3106801"/>
                <a:gd name="connsiteX4" fmla="*/ 1432335 w 1439553"/>
                <a:gd name="connsiteY4" fmla="*/ 65222 h 3106801"/>
                <a:gd name="connsiteX5" fmla="*/ 1372327 w 1439553"/>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01">
                  <a:moveTo>
                    <a:pt x="1372327" y="35694"/>
                  </a:moveTo>
                  <a:lnTo>
                    <a:pt x="9300" y="3034165"/>
                  </a:lnTo>
                  <a:cubicBezTo>
                    <a:pt x="-24038" y="3115127"/>
                    <a:pt x="40732" y="3134177"/>
                    <a:pt x="70260" y="3061787"/>
                  </a:cubicBezTo>
                  <a:lnTo>
                    <a:pt x="114075" y="2955107"/>
                  </a:lnTo>
                  <a:lnTo>
                    <a:pt x="1432335" y="65222"/>
                  </a:lnTo>
                  <a:cubicBezTo>
                    <a:pt x="1460910" y="-3358"/>
                    <a:pt x="1397092" y="-25266"/>
                    <a:pt x="1372327" y="35694"/>
                  </a:cubicBezTo>
                  <a:close/>
                </a:path>
              </a:pathLst>
            </a:custGeom>
            <a:solidFill>
              <a:srgbClr val="666666"/>
            </a:solidFill>
            <a:ln w="9525"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21D9EA3B-06FF-4BB2-8EF2-AEE7213B37E0}"/>
                </a:ext>
              </a:extLst>
            </p:cNvPr>
            <p:cNvSpPr/>
            <p:nvPr/>
          </p:nvSpPr>
          <p:spPr>
            <a:xfrm>
              <a:off x="1607470" y="6908396"/>
              <a:ext cx="836295" cy="221932"/>
            </a:xfrm>
            <a:custGeom>
              <a:avLst/>
              <a:gdLst>
                <a:gd name="connsiteX0" fmla="*/ 0 w 836295"/>
                <a:gd name="connsiteY0" fmla="*/ 0 h 221932"/>
                <a:gd name="connsiteX1" fmla="*/ 0 w 836295"/>
                <a:gd name="connsiteY1" fmla="*/ 221933 h 221932"/>
                <a:gd name="connsiteX2" fmla="*/ 836295 w 836295"/>
                <a:gd name="connsiteY2" fmla="*/ 221933 h 221932"/>
                <a:gd name="connsiteX3" fmla="*/ 836295 w 836295"/>
                <a:gd name="connsiteY3" fmla="*/ 953 h 221932"/>
              </a:gdLst>
              <a:ahLst/>
              <a:cxnLst>
                <a:cxn ang="0">
                  <a:pos x="connsiteX0" y="connsiteY0"/>
                </a:cxn>
                <a:cxn ang="0">
                  <a:pos x="connsiteX1" y="connsiteY1"/>
                </a:cxn>
                <a:cxn ang="0">
                  <a:pos x="connsiteX2" y="connsiteY2"/>
                </a:cxn>
                <a:cxn ang="0">
                  <a:pos x="connsiteX3" y="connsiteY3"/>
                </a:cxn>
              </a:cxnLst>
              <a:rect l="l" t="t" r="r" b="b"/>
              <a:pathLst>
                <a:path w="836295" h="221932">
                  <a:moveTo>
                    <a:pt x="0" y="0"/>
                  </a:moveTo>
                  <a:lnTo>
                    <a:pt x="0" y="221933"/>
                  </a:lnTo>
                  <a:lnTo>
                    <a:pt x="836295" y="221933"/>
                  </a:lnTo>
                  <a:lnTo>
                    <a:pt x="836295" y="953"/>
                  </a:lnTo>
                  <a:close/>
                </a:path>
              </a:pathLst>
            </a:custGeom>
            <a:solidFill>
              <a:srgbClr val="4D4D4D"/>
            </a:solidFill>
            <a:ln w="9525"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D0A6C120-D2ED-4AFD-9F2D-9066D22FF3C3}"/>
                </a:ext>
              </a:extLst>
            </p:cNvPr>
            <p:cNvSpPr/>
            <p:nvPr/>
          </p:nvSpPr>
          <p:spPr>
            <a:xfrm>
              <a:off x="619728" y="7129376"/>
              <a:ext cx="2810827" cy="231457"/>
            </a:xfrm>
            <a:custGeom>
              <a:avLst/>
              <a:gdLst>
                <a:gd name="connsiteX0" fmla="*/ 0 w 2810827"/>
                <a:gd name="connsiteY0" fmla="*/ 0 h 231457"/>
                <a:gd name="connsiteX1" fmla="*/ 0 w 2810827"/>
                <a:gd name="connsiteY1" fmla="*/ 231457 h 231457"/>
                <a:gd name="connsiteX2" fmla="*/ 2810828 w 2810827"/>
                <a:gd name="connsiteY2" fmla="*/ 231457 h 231457"/>
                <a:gd name="connsiteX3" fmla="*/ 2810828 w 2810827"/>
                <a:gd name="connsiteY3" fmla="*/ 953 h 231457"/>
              </a:gdLst>
              <a:ahLst/>
              <a:cxnLst>
                <a:cxn ang="0">
                  <a:pos x="connsiteX0" y="connsiteY0"/>
                </a:cxn>
                <a:cxn ang="0">
                  <a:pos x="connsiteX1" y="connsiteY1"/>
                </a:cxn>
                <a:cxn ang="0">
                  <a:pos x="connsiteX2" y="connsiteY2"/>
                </a:cxn>
                <a:cxn ang="0">
                  <a:pos x="connsiteX3" y="connsiteY3"/>
                </a:cxn>
              </a:cxnLst>
              <a:rect l="l" t="t" r="r" b="b"/>
              <a:pathLst>
                <a:path w="2810827" h="231457">
                  <a:moveTo>
                    <a:pt x="0" y="0"/>
                  </a:moveTo>
                  <a:lnTo>
                    <a:pt x="0" y="231457"/>
                  </a:lnTo>
                  <a:lnTo>
                    <a:pt x="2810828" y="231457"/>
                  </a:lnTo>
                  <a:lnTo>
                    <a:pt x="2810828" y="953"/>
                  </a:lnTo>
                  <a:close/>
                </a:path>
              </a:pathLst>
            </a:custGeom>
            <a:solidFill>
              <a:srgbClr val="4D4D4D"/>
            </a:solidFill>
            <a:ln w="9525"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8E1D4E4-19B7-48E6-9B7F-8CF268033F9B}"/>
                </a:ext>
              </a:extLst>
            </p:cNvPr>
            <p:cNvSpPr/>
            <p:nvPr/>
          </p:nvSpPr>
          <p:spPr>
            <a:xfrm>
              <a:off x="1786540" y="1761087"/>
              <a:ext cx="476250" cy="260984"/>
            </a:xfrm>
            <a:custGeom>
              <a:avLst/>
              <a:gdLst>
                <a:gd name="connsiteX0" fmla="*/ 953 w 476250"/>
                <a:gd name="connsiteY0" fmla="*/ 0 h 260984"/>
                <a:gd name="connsiteX1" fmla="*/ 0 w 476250"/>
                <a:gd name="connsiteY1" fmla="*/ 2857 h 260984"/>
                <a:gd name="connsiteX2" fmla="*/ 0 w 476250"/>
                <a:gd name="connsiteY2" fmla="*/ 185738 h 260984"/>
                <a:gd name="connsiteX3" fmla="*/ 238125 w 476250"/>
                <a:gd name="connsiteY3" fmla="*/ 260985 h 260984"/>
                <a:gd name="connsiteX4" fmla="*/ 476250 w 476250"/>
                <a:gd name="connsiteY4" fmla="*/ 185738 h 260984"/>
                <a:gd name="connsiteX5" fmla="*/ 476250 w 476250"/>
                <a:gd name="connsiteY5" fmla="*/ 2857 h 260984"/>
                <a:gd name="connsiteX6" fmla="*/ 473392 w 476250"/>
                <a:gd name="connsiteY6" fmla="*/ 3810 h 260984"/>
                <a:gd name="connsiteX7" fmla="*/ 953 w 476250"/>
                <a:gd name="connsiteY7" fmla="*/ 0 h 26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0" h="260984">
                  <a:moveTo>
                    <a:pt x="953" y="0"/>
                  </a:moveTo>
                  <a:cubicBezTo>
                    <a:pt x="0" y="952"/>
                    <a:pt x="0" y="1905"/>
                    <a:pt x="0" y="2857"/>
                  </a:cubicBezTo>
                  <a:lnTo>
                    <a:pt x="0" y="185738"/>
                  </a:lnTo>
                  <a:cubicBezTo>
                    <a:pt x="0" y="227647"/>
                    <a:pt x="106680" y="260985"/>
                    <a:pt x="238125" y="260985"/>
                  </a:cubicBezTo>
                  <a:cubicBezTo>
                    <a:pt x="369570" y="260985"/>
                    <a:pt x="476250" y="227647"/>
                    <a:pt x="476250" y="185738"/>
                  </a:cubicBezTo>
                  <a:lnTo>
                    <a:pt x="476250" y="2857"/>
                  </a:lnTo>
                  <a:cubicBezTo>
                    <a:pt x="476250" y="2857"/>
                    <a:pt x="475297" y="2857"/>
                    <a:pt x="473392" y="3810"/>
                  </a:cubicBezTo>
                  <a:lnTo>
                    <a:pt x="953" y="0"/>
                  </a:lnTo>
                  <a:close/>
                </a:path>
              </a:pathLst>
            </a:custGeom>
            <a:solidFill>
              <a:srgbClr val="4D4D4D"/>
            </a:solidFill>
            <a:ln w="9525"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514C59B0-857E-4BF8-915A-0C2887FFE6BF}"/>
                </a:ext>
              </a:extLst>
            </p:cNvPr>
            <p:cNvSpPr/>
            <p:nvPr/>
          </p:nvSpPr>
          <p:spPr>
            <a:xfrm>
              <a:off x="1786540" y="1891579"/>
              <a:ext cx="476250" cy="968692"/>
            </a:xfrm>
            <a:custGeom>
              <a:avLst/>
              <a:gdLst>
                <a:gd name="connsiteX0" fmla="*/ 0 w 476250"/>
                <a:gd name="connsiteY0" fmla="*/ 0 h 968692"/>
                <a:gd name="connsiteX1" fmla="*/ 0 w 476250"/>
                <a:gd name="connsiteY1" fmla="*/ 893445 h 968692"/>
                <a:gd name="connsiteX2" fmla="*/ 238125 w 476250"/>
                <a:gd name="connsiteY2" fmla="*/ 968693 h 968692"/>
                <a:gd name="connsiteX3" fmla="*/ 476250 w 476250"/>
                <a:gd name="connsiteY3" fmla="*/ 893445 h 968692"/>
                <a:gd name="connsiteX4" fmla="*/ 476250 w 476250"/>
                <a:gd name="connsiteY4" fmla="*/ 0 h 968692"/>
                <a:gd name="connsiteX5" fmla="*/ 238125 w 476250"/>
                <a:gd name="connsiteY5" fmla="*/ 74295 h 968692"/>
                <a:gd name="connsiteX6" fmla="*/ 0 w 476250"/>
                <a:gd name="connsiteY6" fmla="*/ 0 h 96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0" h="968692">
                  <a:moveTo>
                    <a:pt x="0" y="0"/>
                  </a:moveTo>
                  <a:lnTo>
                    <a:pt x="0" y="893445"/>
                  </a:lnTo>
                  <a:cubicBezTo>
                    <a:pt x="0" y="935355"/>
                    <a:pt x="106680" y="968693"/>
                    <a:pt x="238125" y="968693"/>
                  </a:cubicBezTo>
                  <a:cubicBezTo>
                    <a:pt x="369570" y="968693"/>
                    <a:pt x="476250" y="935355"/>
                    <a:pt x="476250" y="893445"/>
                  </a:cubicBezTo>
                  <a:lnTo>
                    <a:pt x="476250" y="0"/>
                  </a:lnTo>
                  <a:cubicBezTo>
                    <a:pt x="475297" y="40957"/>
                    <a:pt x="368617" y="74295"/>
                    <a:pt x="238125" y="74295"/>
                  </a:cubicBezTo>
                  <a:cubicBezTo>
                    <a:pt x="106680" y="75247"/>
                    <a:pt x="0" y="41910"/>
                    <a:pt x="0" y="0"/>
                  </a:cubicBezTo>
                  <a:close/>
                </a:path>
              </a:pathLst>
            </a:custGeom>
            <a:solidFill>
              <a:srgbClr val="4D4D4D"/>
            </a:solidFill>
            <a:ln w="9525"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AEE1C61A-B11B-46E2-AB0A-7852823455DE}"/>
                </a:ext>
              </a:extLst>
            </p:cNvPr>
            <p:cNvSpPr/>
            <p:nvPr/>
          </p:nvSpPr>
          <p:spPr>
            <a:xfrm>
              <a:off x="1878932" y="1626784"/>
              <a:ext cx="291465" cy="182879"/>
            </a:xfrm>
            <a:custGeom>
              <a:avLst/>
              <a:gdLst>
                <a:gd name="connsiteX0" fmla="*/ 291465 w 291465"/>
                <a:gd name="connsiteY0" fmla="*/ 137160 h 182879"/>
                <a:gd name="connsiteX1" fmla="*/ 145733 w 291465"/>
                <a:gd name="connsiteY1" fmla="*/ 182880 h 182879"/>
                <a:gd name="connsiteX2" fmla="*/ 0 w 291465"/>
                <a:gd name="connsiteY2" fmla="*/ 137160 h 182879"/>
                <a:gd name="connsiteX3" fmla="*/ 0 w 291465"/>
                <a:gd name="connsiteY3" fmla="*/ 0 h 182879"/>
                <a:gd name="connsiteX4" fmla="*/ 290513 w 291465"/>
                <a:gd name="connsiteY4" fmla="*/ 0 h 182879"/>
                <a:gd name="connsiteX5" fmla="*/ 290513 w 291465"/>
                <a:gd name="connsiteY5" fmla="*/ 137160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465" h="182879">
                  <a:moveTo>
                    <a:pt x="291465" y="137160"/>
                  </a:moveTo>
                  <a:cubicBezTo>
                    <a:pt x="291465" y="162878"/>
                    <a:pt x="226695" y="182880"/>
                    <a:pt x="145733" y="182880"/>
                  </a:cubicBezTo>
                  <a:cubicBezTo>
                    <a:pt x="64770" y="182880"/>
                    <a:pt x="0" y="161925"/>
                    <a:pt x="0" y="137160"/>
                  </a:cubicBezTo>
                  <a:lnTo>
                    <a:pt x="0" y="0"/>
                  </a:lnTo>
                  <a:lnTo>
                    <a:pt x="290513" y="0"/>
                  </a:lnTo>
                  <a:lnTo>
                    <a:pt x="290513" y="137160"/>
                  </a:lnTo>
                  <a:close/>
                </a:path>
              </a:pathLst>
            </a:custGeom>
            <a:solidFill>
              <a:srgbClr val="4D4D4D"/>
            </a:solidFill>
            <a:ln w="9525"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270B38D6-2127-4443-9943-F7BE4B3044DD}"/>
                </a:ext>
              </a:extLst>
            </p:cNvPr>
            <p:cNvSpPr/>
            <p:nvPr/>
          </p:nvSpPr>
          <p:spPr>
            <a:xfrm>
              <a:off x="1857025" y="2825029"/>
              <a:ext cx="337184" cy="4150995"/>
            </a:xfrm>
            <a:custGeom>
              <a:avLst/>
              <a:gdLst>
                <a:gd name="connsiteX0" fmla="*/ 0 w 337184"/>
                <a:gd name="connsiteY0" fmla="*/ 0 h 4150995"/>
                <a:gd name="connsiteX1" fmla="*/ 0 w 337184"/>
                <a:gd name="connsiteY1" fmla="*/ 4097655 h 4150995"/>
                <a:gd name="connsiteX2" fmla="*/ 168593 w 337184"/>
                <a:gd name="connsiteY2" fmla="*/ 4150995 h 4150995"/>
                <a:gd name="connsiteX3" fmla="*/ 337185 w 337184"/>
                <a:gd name="connsiteY3" fmla="*/ 4097655 h 4150995"/>
                <a:gd name="connsiteX4" fmla="*/ 337185 w 337184"/>
                <a:gd name="connsiteY4" fmla="*/ 0 h 4150995"/>
                <a:gd name="connsiteX5" fmla="*/ 168593 w 337184"/>
                <a:gd name="connsiteY5" fmla="*/ 21908 h 4150995"/>
                <a:gd name="connsiteX6" fmla="*/ 0 w 337184"/>
                <a:gd name="connsiteY6" fmla="*/ 0 h 415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184" h="4150995">
                  <a:moveTo>
                    <a:pt x="0" y="0"/>
                  </a:moveTo>
                  <a:lnTo>
                    <a:pt x="0" y="4097655"/>
                  </a:lnTo>
                  <a:cubicBezTo>
                    <a:pt x="0" y="4127183"/>
                    <a:pt x="75247" y="4150995"/>
                    <a:pt x="168593" y="4150995"/>
                  </a:cubicBezTo>
                  <a:cubicBezTo>
                    <a:pt x="261938" y="4150995"/>
                    <a:pt x="337185" y="4127183"/>
                    <a:pt x="337185" y="4097655"/>
                  </a:cubicBezTo>
                  <a:lnTo>
                    <a:pt x="337185" y="0"/>
                  </a:lnTo>
                  <a:cubicBezTo>
                    <a:pt x="294322" y="13335"/>
                    <a:pt x="234315" y="21908"/>
                    <a:pt x="168593" y="21908"/>
                  </a:cubicBezTo>
                  <a:cubicBezTo>
                    <a:pt x="102870" y="21908"/>
                    <a:pt x="42863" y="14288"/>
                    <a:pt x="0" y="0"/>
                  </a:cubicBezTo>
                  <a:close/>
                </a:path>
              </a:pathLst>
            </a:custGeom>
            <a:solidFill>
              <a:srgbClr val="4D4D4D"/>
            </a:solidFill>
            <a:ln w="9525"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4BE228B8-D8D2-46B1-9575-D35518781DB6}"/>
                </a:ext>
              </a:extLst>
            </p:cNvPr>
            <p:cNvSpPr/>
            <p:nvPr/>
          </p:nvSpPr>
          <p:spPr>
            <a:xfrm>
              <a:off x="1901781" y="1406757"/>
              <a:ext cx="247661" cy="251459"/>
            </a:xfrm>
            <a:custGeom>
              <a:avLst/>
              <a:gdLst>
                <a:gd name="connsiteX0" fmla="*/ 123837 w 247661"/>
                <a:gd name="connsiteY0" fmla="*/ 251460 h 251459"/>
                <a:gd name="connsiteX1" fmla="*/ 247662 w 247661"/>
                <a:gd name="connsiteY1" fmla="*/ 125730 h 251459"/>
                <a:gd name="connsiteX2" fmla="*/ 123837 w 247661"/>
                <a:gd name="connsiteY2" fmla="*/ 0 h 251459"/>
                <a:gd name="connsiteX3" fmla="*/ 12 w 247661"/>
                <a:gd name="connsiteY3" fmla="*/ 125730 h 251459"/>
                <a:gd name="connsiteX4" fmla="*/ 123837 w 247661"/>
                <a:gd name="connsiteY4" fmla="*/ 251460 h 2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61" h="251459">
                  <a:moveTo>
                    <a:pt x="123837" y="251460"/>
                  </a:moveTo>
                  <a:cubicBezTo>
                    <a:pt x="192417" y="251460"/>
                    <a:pt x="247662" y="195263"/>
                    <a:pt x="247662" y="125730"/>
                  </a:cubicBezTo>
                  <a:cubicBezTo>
                    <a:pt x="247662" y="56198"/>
                    <a:pt x="192417" y="0"/>
                    <a:pt x="123837" y="0"/>
                  </a:cubicBezTo>
                  <a:cubicBezTo>
                    <a:pt x="55257" y="0"/>
                    <a:pt x="12" y="56198"/>
                    <a:pt x="12" y="125730"/>
                  </a:cubicBezTo>
                  <a:cubicBezTo>
                    <a:pt x="-941" y="194310"/>
                    <a:pt x="55257" y="251460"/>
                    <a:pt x="123837" y="251460"/>
                  </a:cubicBezTo>
                  <a:close/>
                </a:path>
              </a:pathLst>
            </a:custGeom>
            <a:solidFill>
              <a:srgbClr val="4D4D4D"/>
            </a:solidFill>
            <a:ln w="9525"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E1913744-202A-4BD4-8641-CFB2BF0ABEE1}"/>
                </a:ext>
              </a:extLst>
            </p:cNvPr>
            <p:cNvSpPr/>
            <p:nvPr/>
          </p:nvSpPr>
          <p:spPr>
            <a:xfrm>
              <a:off x="2211355" y="2116369"/>
              <a:ext cx="2390775" cy="416242"/>
            </a:xfrm>
            <a:custGeom>
              <a:avLst/>
              <a:gdLst>
                <a:gd name="connsiteX0" fmla="*/ 540067 w 2390775"/>
                <a:gd name="connsiteY0" fmla="*/ 0 h 416242"/>
                <a:gd name="connsiteX1" fmla="*/ 2857 w 2390775"/>
                <a:gd name="connsiteY1" fmla="*/ 0 h 416242"/>
                <a:gd name="connsiteX2" fmla="*/ 4763 w 2390775"/>
                <a:gd name="connsiteY2" fmla="*/ 1905 h 416242"/>
                <a:gd name="connsiteX3" fmla="*/ 4763 w 2390775"/>
                <a:gd name="connsiteY3" fmla="*/ 1905 h 416242"/>
                <a:gd name="connsiteX4" fmla="*/ 77152 w 2390775"/>
                <a:gd name="connsiteY4" fmla="*/ 113348 h 416242"/>
                <a:gd name="connsiteX5" fmla="*/ 77152 w 2390775"/>
                <a:gd name="connsiteY5" fmla="*/ 113348 h 416242"/>
                <a:gd name="connsiteX6" fmla="*/ 93345 w 2390775"/>
                <a:gd name="connsiteY6" fmla="*/ 206692 h 416242"/>
                <a:gd name="connsiteX7" fmla="*/ 0 w 2390775"/>
                <a:gd name="connsiteY7" fmla="*/ 416242 h 416242"/>
                <a:gd name="connsiteX8" fmla="*/ 48577 w 2390775"/>
                <a:gd name="connsiteY8" fmla="*/ 415290 h 416242"/>
                <a:gd name="connsiteX9" fmla="*/ 48577 w 2390775"/>
                <a:gd name="connsiteY9" fmla="*/ 415290 h 416242"/>
                <a:gd name="connsiteX10" fmla="*/ 266700 w 2390775"/>
                <a:gd name="connsiteY10" fmla="*/ 409575 h 416242"/>
                <a:gd name="connsiteX11" fmla="*/ 920115 w 2390775"/>
                <a:gd name="connsiteY11" fmla="*/ 392430 h 416242"/>
                <a:gd name="connsiteX12" fmla="*/ 928688 w 2390775"/>
                <a:gd name="connsiteY12" fmla="*/ 392430 h 416242"/>
                <a:gd name="connsiteX13" fmla="*/ 1099185 w 2390775"/>
                <a:gd name="connsiteY13" fmla="*/ 387667 h 416242"/>
                <a:gd name="connsiteX14" fmla="*/ 2238375 w 2390775"/>
                <a:gd name="connsiteY14" fmla="*/ 358140 h 416242"/>
                <a:gd name="connsiteX15" fmla="*/ 2390775 w 2390775"/>
                <a:gd name="connsiteY15" fmla="*/ 204788 h 416242"/>
                <a:gd name="connsiteX16" fmla="*/ 2238375 w 2390775"/>
                <a:gd name="connsiteY16" fmla="*/ 51435 h 416242"/>
                <a:gd name="connsiteX17" fmla="*/ 2087880 w 2390775"/>
                <a:gd name="connsiteY17" fmla="*/ 180975 h 416242"/>
                <a:gd name="connsiteX18" fmla="*/ 540067 w 2390775"/>
                <a:gd name="connsiteY18" fmla="*/ 0 h 416242"/>
                <a:gd name="connsiteX19" fmla="*/ 540067 w 2390775"/>
                <a:gd name="connsiteY19" fmla="*/ 0 h 416242"/>
                <a:gd name="connsiteX20" fmla="*/ 2236470 w 2390775"/>
                <a:gd name="connsiteY20" fmla="*/ 119063 h 416242"/>
                <a:gd name="connsiteX21" fmla="*/ 2322195 w 2390775"/>
                <a:gd name="connsiteY21" fmla="*/ 205740 h 416242"/>
                <a:gd name="connsiteX22" fmla="*/ 2236470 w 2390775"/>
                <a:gd name="connsiteY22" fmla="*/ 292417 h 416242"/>
                <a:gd name="connsiteX23" fmla="*/ 2150745 w 2390775"/>
                <a:gd name="connsiteY23" fmla="*/ 205740 h 416242"/>
                <a:gd name="connsiteX24" fmla="*/ 2150745 w 2390775"/>
                <a:gd name="connsiteY24" fmla="*/ 205740 h 416242"/>
                <a:gd name="connsiteX25" fmla="*/ 2150745 w 2390775"/>
                <a:gd name="connsiteY25" fmla="*/ 205740 h 416242"/>
                <a:gd name="connsiteX26" fmla="*/ 2150745 w 2390775"/>
                <a:gd name="connsiteY26" fmla="*/ 205740 h 416242"/>
                <a:gd name="connsiteX27" fmla="*/ 2150745 w 2390775"/>
                <a:gd name="connsiteY27" fmla="*/ 205740 h 416242"/>
                <a:gd name="connsiteX28" fmla="*/ 2150745 w 2390775"/>
                <a:gd name="connsiteY28" fmla="*/ 205740 h 416242"/>
                <a:gd name="connsiteX29" fmla="*/ 2150745 w 2390775"/>
                <a:gd name="connsiteY29" fmla="*/ 205740 h 416242"/>
                <a:gd name="connsiteX30" fmla="*/ 2150745 w 2390775"/>
                <a:gd name="connsiteY30" fmla="*/ 205740 h 416242"/>
                <a:gd name="connsiteX31" fmla="*/ 2150745 w 2390775"/>
                <a:gd name="connsiteY31" fmla="*/ 205740 h 416242"/>
                <a:gd name="connsiteX32" fmla="*/ 2150745 w 2390775"/>
                <a:gd name="connsiteY32" fmla="*/ 205740 h 416242"/>
                <a:gd name="connsiteX33" fmla="*/ 2150745 w 2390775"/>
                <a:gd name="connsiteY33" fmla="*/ 205740 h 416242"/>
                <a:gd name="connsiteX34" fmla="*/ 2150745 w 2390775"/>
                <a:gd name="connsiteY34" fmla="*/ 205740 h 416242"/>
                <a:gd name="connsiteX35" fmla="*/ 2150745 w 2390775"/>
                <a:gd name="connsiteY35" fmla="*/ 205740 h 416242"/>
                <a:gd name="connsiteX36" fmla="*/ 2150745 w 2390775"/>
                <a:gd name="connsiteY36" fmla="*/ 205740 h 416242"/>
                <a:gd name="connsiteX37" fmla="*/ 2150745 w 2390775"/>
                <a:gd name="connsiteY37" fmla="*/ 205740 h 416242"/>
                <a:gd name="connsiteX38" fmla="*/ 2150745 w 2390775"/>
                <a:gd name="connsiteY38" fmla="*/ 205740 h 416242"/>
                <a:gd name="connsiteX39" fmla="*/ 2150745 w 2390775"/>
                <a:gd name="connsiteY39" fmla="*/ 205740 h 416242"/>
                <a:gd name="connsiteX40" fmla="*/ 2150745 w 2390775"/>
                <a:gd name="connsiteY40" fmla="*/ 205740 h 416242"/>
                <a:gd name="connsiteX41" fmla="*/ 2150745 w 2390775"/>
                <a:gd name="connsiteY41" fmla="*/ 205740 h 416242"/>
                <a:gd name="connsiteX42" fmla="*/ 2150745 w 2390775"/>
                <a:gd name="connsiteY42" fmla="*/ 205740 h 416242"/>
                <a:gd name="connsiteX43" fmla="*/ 2150745 w 2390775"/>
                <a:gd name="connsiteY43" fmla="*/ 205740 h 416242"/>
                <a:gd name="connsiteX44" fmla="*/ 2150745 w 2390775"/>
                <a:gd name="connsiteY44" fmla="*/ 205740 h 416242"/>
                <a:gd name="connsiteX45" fmla="*/ 2150745 w 2390775"/>
                <a:gd name="connsiteY45" fmla="*/ 205740 h 416242"/>
                <a:gd name="connsiteX46" fmla="*/ 2150745 w 2390775"/>
                <a:gd name="connsiteY46" fmla="*/ 205740 h 416242"/>
                <a:gd name="connsiteX47" fmla="*/ 2150745 w 2390775"/>
                <a:gd name="connsiteY47" fmla="*/ 205740 h 416242"/>
                <a:gd name="connsiteX48" fmla="*/ 2150745 w 2390775"/>
                <a:gd name="connsiteY48" fmla="*/ 205740 h 416242"/>
                <a:gd name="connsiteX49" fmla="*/ 2150745 w 2390775"/>
                <a:gd name="connsiteY49" fmla="*/ 205740 h 416242"/>
                <a:gd name="connsiteX50" fmla="*/ 2150745 w 2390775"/>
                <a:gd name="connsiteY50" fmla="*/ 205740 h 416242"/>
                <a:gd name="connsiteX51" fmla="*/ 2150745 w 2390775"/>
                <a:gd name="connsiteY51" fmla="*/ 205740 h 416242"/>
                <a:gd name="connsiteX52" fmla="*/ 2150745 w 2390775"/>
                <a:gd name="connsiteY52" fmla="*/ 205740 h 416242"/>
                <a:gd name="connsiteX53" fmla="*/ 2150745 w 2390775"/>
                <a:gd name="connsiteY53" fmla="*/ 205740 h 416242"/>
                <a:gd name="connsiteX54" fmla="*/ 2150745 w 2390775"/>
                <a:gd name="connsiteY54" fmla="*/ 205740 h 416242"/>
                <a:gd name="connsiteX55" fmla="*/ 2150745 w 2390775"/>
                <a:gd name="connsiteY55" fmla="*/ 205740 h 416242"/>
                <a:gd name="connsiteX56" fmla="*/ 2150745 w 2390775"/>
                <a:gd name="connsiteY56" fmla="*/ 205740 h 416242"/>
                <a:gd name="connsiteX57" fmla="*/ 2150745 w 2390775"/>
                <a:gd name="connsiteY57" fmla="*/ 205740 h 416242"/>
                <a:gd name="connsiteX58" fmla="*/ 2150745 w 2390775"/>
                <a:gd name="connsiteY58" fmla="*/ 205740 h 416242"/>
                <a:gd name="connsiteX59" fmla="*/ 2150745 w 2390775"/>
                <a:gd name="connsiteY59" fmla="*/ 205740 h 416242"/>
                <a:gd name="connsiteX60" fmla="*/ 2150745 w 2390775"/>
                <a:gd name="connsiteY60" fmla="*/ 204788 h 416242"/>
                <a:gd name="connsiteX61" fmla="*/ 2150745 w 2390775"/>
                <a:gd name="connsiteY61" fmla="*/ 204788 h 416242"/>
                <a:gd name="connsiteX62" fmla="*/ 2150745 w 2390775"/>
                <a:gd name="connsiteY62" fmla="*/ 204788 h 416242"/>
                <a:gd name="connsiteX63" fmla="*/ 2150745 w 2390775"/>
                <a:gd name="connsiteY63" fmla="*/ 204788 h 416242"/>
                <a:gd name="connsiteX64" fmla="*/ 2150745 w 2390775"/>
                <a:gd name="connsiteY64" fmla="*/ 203835 h 416242"/>
                <a:gd name="connsiteX65" fmla="*/ 2150745 w 2390775"/>
                <a:gd name="connsiteY65" fmla="*/ 203835 h 416242"/>
                <a:gd name="connsiteX66" fmla="*/ 2150745 w 2390775"/>
                <a:gd name="connsiteY66" fmla="*/ 203835 h 416242"/>
                <a:gd name="connsiteX67" fmla="*/ 2150745 w 2390775"/>
                <a:gd name="connsiteY67" fmla="*/ 203835 h 416242"/>
                <a:gd name="connsiteX68" fmla="*/ 2150745 w 2390775"/>
                <a:gd name="connsiteY68" fmla="*/ 203835 h 416242"/>
                <a:gd name="connsiteX69" fmla="*/ 2150745 w 2390775"/>
                <a:gd name="connsiteY69" fmla="*/ 203835 h 416242"/>
                <a:gd name="connsiteX70" fmla="*/ 2150745 w 2390775"/>
                <a:gd name="connsiteY70" fmla="*/ 203835 h 416242"/>
                <a:gd name="connsiteX71" fmla="*/ 2150745 w 2390775"/>
                <a:gd name="connsiteY71" fmla="*/ 203835 h 416242"/>
                <a:gd name="connsiteX72" fmla="*/ 2150745 w 2390775"/>
                <a:gd name="connsiteY72" fmla="*/ 203835 h 416242"/>
                <a:gd name="connsiteX73" fmla="*/ 2150745 w 2390775"/>
                <a:gd name="connsiteY73" fmla="*/ 203835 h 416242"/>
                <a:gd name="connsiteX74" fmla="*/ 2150745 w 2390775"/>
                <a:gd name="connsiteY74" fmla="*/ 203835 h 416242"/>
                <a:gd name="connsiteX75" fmla="*/ 2150745 w 2390775"/>
                <a:gd name="connsiteY75" fmla="*/ 203835 h 416242"/>
                <a:gd name="connsiteX76" fmla="*/ 2150745 w 2390775"/>
                <a:gd name="connsiteY76" fmla="*/ 203835 h 416242"/>
                <a:gd name="connsiteX77" fmla="*/ 2150745 w 2390775"/>
                <a:gd name="connsiteY77" fmla="*/ 203835 h 416242"/>
                <a:gd name="connsiteX78" fmla="*/ 2150745 w 2390775"/>
                <a:gd name="connsiteY78" fmla="*/ 203835 h 416242"/>
                <a:gd name="connsiteX79" fmla="*/ 2150745 w 2390775"/>
                <a:gd name="connsiteY79" fmla="*/ 203835 h 416242"/>
                <a:gd name="connsiteX80" fmla="*/ 2150745 w 2390775"/>
                <a:gd name="connsiteY80" fmla="*/ 203835 h 416242"/>
                <a:gd name="connsiteX81" fmla="*/ 2150745 w 2390775"/>
                <a:gd name="connsiteY81" fmla="*/ 203835 h 416242"/>
                <a:gd name="connsiteX82" fmla="*/ 2150745 w 2390775"/>
                <a:gd name="connsiteY82" fmla="*/ 203835 h 416242"/>
                <a:gd name="connsiteX83" fmla="*/ 2150745 w 2390775"/>
                <a:gd name="connsiteY83" fmla="*/ 203835 h 416242"/>
                <a:gd name="connsiteX84" fmla="*/ 2150745 w 2390775"/>
                <a:gd name="connsiteY84" fmla="*/ 203835 h 416242"/>
                <a:gd name="connsiteX85" fmla="*/ 2150745 w 2390775"/>
                <a:gd name="connsiteY85" fmla="*/ 203835 h 416242"/>
                <a:gd name="connsiteX86" fmla="*/ 2150745 w 2390775"/>
                <a:gd name="connsiteY86" fmla="*/ 203835 h 416242"/>
                <a:gd name="connsiteX87" fmla="*/ 2150745 w 2390775"/>
                <a:gd name="connsiteY87" fmla="*/ 203835 h 416242"/>
                <a:gd name="connsiteX88" fmla="*/ 2150745 w 2390775"/>
                <a:gd name="connsiteY88" fmla="*/ 203835 h 416242"/>
                <a:gd name="connsiteX89" fmla="*/ 2150745 w 2390775"/>
                <a:gd name="connsiteY89" fmla="*/ 203835 h 416242"/>
                <a:gd name="connsiteX90" fmla="*/ 2150745 w 2390775"/>
                <a:gd name="connsiteY90" fmla="*/ 203835 h 416242"/>
                <a:gd name="connsiteX91" fmla="*/ 2236470 w 2390775"/>
                <a:gd name="connsiteY91" fmla="*/ 119063 h 41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90775" h="416242">
                  <a:moveTo>
                    <a:pt x="540067" y="0"/>
                  </a:moveTo>
                  <a:lnTo>
                    <a:pt x="2857" y="0"/>
                  </a:lnTo>
                  <a:lnTo>
                    <a:pt x="4763" y="1905"/>
                  </a:lnTo>
                  <a:lnTo>
                    <a:pt x="4763" y="1905"/>
                  </a:lnTo>
                  <a:cubicBezTo>
                    <a:pt x="38100" y="33338"/>
                    <a:pt x="61913" y="69533"/>
                    <a:pt x="77152" y="113348"/>
                  </a:cubicBezTo>
                  <a:lnTo>
                    <a:pt x="77152" y="113348"/>
                  </a:lnTo>
                  <a:cubicBezTo>
                    <a:pt x="87630" y="142875"/>
                    <a:pt x="93345" y="173355"/>
                    <a:pt x="93345" y="206692"/>
                  </a:cubicBezTo>
                  <a:cubicBezTo>
                    <a:pt x="93345" y="290513"/>
                    <a:pt x="57150" y="364808"/>
                    <a:pt x="0" y="416242"/>
                  </a:cubicBezTo>
                  <a:lnTo>
                    <a:pt x="48577" y="415290"/>
                  </a:lnTo>
                  <a:lnTo>
                    <a:pt x="48577" y="415290"/>
                  </a:lnTo>
                  <a:cubicBezTo>
                    <a:pt x="120967" y="414338"/>
                    <a:pt x="194310" y="412433"/>
                    <a:pt x="266700" y="409575"/>
                  </a:cubicBezTo>
                  <a:lnTo>
                    <a:pt x="920115" y="392430"/>
                  </a:lnTo>
                  <a:lnTo>
                    <a:pt x="928688" y="392430"/>
                  </a:lnTo>
                  <a:cubicBezTo>
                    <a:pt x="981075" y="392430"/>
                    <a:pt x="1038225" y="390525"/>
                    <a:pt x="1099185" y="387667"/>
                  </a:cubicBezTo>
                  <a:lnTo>
                    <a:pt x="2238375" y="358140"/>
                  </a:lnTo>
                  <a:cubicBezTo>
                    <a:pt x="2322195" y="358140"/>
                    <a:pt x="2390775" y="289560"/>
                    <a:pt x="2390775" y="204788"/>
                  </a:cubicBezTo>
                  <a:cubicBezTo>
                    <a:pt x="2390775" y="120015"/>
                    <a:pt x="2322195" y="51435"/>
                    <a:pt x="2238375" y="51435"/>
                  </a:cubicBezTo>
                  <a:cubicBezTo>
                    <a:pt x="2162175" y="51435"/>
                    <a:pt x="2099310" y="107633"/>
                    <a:pt x="2087880" y="180975"/>
                  </a:cubicBezTo>
                  <a:cubicBezTo>
                    <a:pt x="1825943" y="109538"/>
                    <a:pt x="1023938" y="0"/>
                    <a:pt x="540067" y="0"/>
                  </a:cubicBezTo>
                  <a:lnTo>
                    <a:pt x="540067" y="0"/>
                  </a:lnTo>
                  <a:close/>
                  <a:moveTo>
                    <a:pt x="2236470" y="119063"/>
                  </a:moveTo>
                  <a:cubicBezTo>
                    <a:pt x="2284095" y="119063"/>
                    <a:pt x="2322195" y="158115"/>
                    <a:pt x="2322195" y="205740"/>
                  </a:cubicBezTo>
                  <a:cubicBezTo>
                    <a:pt x="2322195" y="253365"/>
                    <a:pt x="2284095" y="292417"/>
                    <a:pt x="2236470" y="292417"/>
                  </a:cubicBezTo>
                  <a:cubicBezTo>
                    <a:pt x="2188845" y="292417"/>
                    <a:pt x="2150745" y="253365"/>
                    <a:pt x="2150745" y="205740"/>
                  </a:cubicBez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4788"/>
                  </a:lnTo>
                  <a:lnTo>
                    <a:pt x="2150745" y="204788"/>
                  </a:lnTo>
                  <a:lnTo>
                    <a:pt x="2150745" y="204788"/>
                  </a:lnTo>
                  <a:lnTo>
                    <a:pt x="2150745" y="204788"/>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cubicBezTo>
                    <a:pt x="2163127" y="146685"/>
                    <a:pt x="2196465" y="119063"/>
                    <a:pt x="2236470" y="119063"/>
                  </a:cubicBezTo>
                  <a:close/>
                </a:path>
              </a:pathLst>
            </a:custGeom>
            <a:solidFill>
              <a:srgbClr val="CCCCCC"/>
            </a:solidFill>
            <a:ln w="9525"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183DE2F5-D9B0-4CE8-8078-09C6183DDFEA}"/>
                </a:ext>
              </a:extLst>
            </p:cNvPr>
            <p:cNvSpPr/>
            <p:nvPr/>
          </p:nvSpPr>
          <p:spPr>
            <a:xfrm>
              <a:off x="-535654" y="2116369"/>
              <a:ext cx="2375535" cy="415289"/>
            </a:xfrm>
            <a:custGeom>
              <a:avLst/>
              <a:gdLst>
                <a:gd name="connsiteX0" fmla="*/ 1849755 w 2375535"/>
                <a:gd name="connsiteY0" fmla="*/ 0 h 415289"/>
                <a:gd name="connsiteX1" fmla="*/ 2371725 w 2375535"/>
                <a:gd name="connsiteY1" fmla="*/ 0 h 415289"/>
                <a:gd name="connsiteX2" fmla="*/ 2368868 w 2375535"/>
                <a:gd name="connsiteY2" fmla="*/ 2858 h 415289"/>
                <a:gd name="connsiteX3" fmla="*/ 2366962 w 2375535"/>
                <a:gd name="connsiteY3" fmla="*/ 4763 h 415289"/>
                <a:gd name="connsiteX4" fmla="*/ 2326005 w 2375535"/>
                <a:gd name="connsiteY4" fmla="*/ 54292 h 415289"/>
                <a:gd name="connsiteX5" fmla="*/ 2301240 w 2375535"/>
                <a:gd name="connsiteY5" fmla="*/ 101917 h 415289"/>
                <a:gd name="connsiteX6" fmla="*/ 2352675 w 2375535"/>
                <a:gd name="connsiteY6" fmla="*/ 392430 h 415289"/>
                <a:gd name="connsiteX7" fmla="*/ 2375535 w 2375535"/>
                <a:gd name="connsiteY7" fmla="*/ 415290 h 415289"/>
                <a:gd name="connsiteX8" fmla="*/ 2124075 w 2375535"/>
                <a:gd name="connsiteY8" fmla="*/ 408623 h 415289"/>
                <a:gd name="connsiteX9" fmla="*/ 1470660 w 2375535"/>
                <a:gd name="connsiteY9" fmla="*/ 391478 h 415289"/>
                <a:gd name="connsiteX10" fmla="*/ 1462087 w 2375535"/>
                <a:gd name="connsiteY10" fmla="*/ 391478 h 415289"/>
                <a:gd name="connsiteX11" fmla="*/ 1291590 w 2375535"/>
                <a:gd name="connsiteY11" fmla="*/ 386715 h 415289"/>
                <a:gd name="connsiteX12" fmla="*/ 152400 w 2375535"/>
                <a:gd name="connsiteY12" fmla="*/ 357188 h 415289"/>
                <a:gd name="connsiteX13" fmla="*/ 0 w 2375535"/>
                <a:gd name="connsiteY13" fmla="*/ 203835 h 415289"/>
                <a:gd name="connsiteX14" fmla="*/ 152400 w 2375535"/>
                <a:gd name="connsiteY14" fmla="*/ 50483 h 415289"/>
                <a:gd name="connsiteX15" fmla="*/ 302895 w 2375535"/>
                <a:gd name="connsiteY15" fmla="*/ 180023 h 415289"/>
                <a:gd name="connsiteX16" fmla="*/ 1849755 w 2375535"/>
                <a:gd name="connsiteY16" fmla="*/ 0 h 415289"/>
                <a:gd name="connsiteX17" fmla="*/ 1849755 w 2375535"/>
                <a:gd name="connsiteY17" fmla="*/ 0 h 415289"/>
                <a:gd name="connsiteX18" fmla="*/ 153352 w 2375535"/>
                <a:gd name="connsiteY18" fmla="*/ 119063 h 415289"/>
                <a:gd name="connsiteX19" fmla="*/ 67627 w 2375535"/>
                <a:gd name="connsiteY19" fmla="*/ 205740 h 415289"/>
                <a:gd name="connsiteX20" fmla="*/ 153352 w 2375535"/>
                <a:gd name="connsiteY20" fmla="*/ 292417 h 415289"/>
                <a:gd name="connsiteX21" fmla="*/ 239077 w 2375535"/>
                <a:gd name="connsiteY21" fmla="*/ 205740 h 415289"/>
                <a:gd name="connsiteX22" fmla="*/ 239077 w 2375535"/>
                <a:gd name="connsiteY22" fmla="*/ 205740 h 415289"/>
                <a:gd name="connsiteX23" fmla="*/ 239077 w 2375535"/>
                <a:gd name="connsiteY23" fmla="*/ 205740 h 415289"/>
                <a:gd name="connsiteX24" fmla="*/ 239077 w 2375535"/>
                <a:gd name="connsiteY24" fmla="*/ 205740 h 415289"/>
                <a:gd name="connsiteX25" fmla="*/ 239077 w 2375535"/>
                <a:gd name="connsiteY25" fmla="*/ 205740 h 415289"/>
                <a:gd name="connsiteX26" fmla="*/ 239077 w 2375535"/>
                <a:gd name="connsiteY26" fmla="*/ 205740 h 415289"/>
                <a:gd name="connsiteX27" fmla="*/ 239077 w 2375535"/>
                <a:gd name="connsiteY27" fmla="*/ 205740 h 415289"/>
                <a:gd name="connsiteX28" fmla="*/ 239077 w 2375535"/>
                <a:gd name="connsiteY28" fmla="*/ 205740 h 415289"/>
                <a:gd name="connsiteX29" fmla="*/ 239077 w 2375535"/>
                <a:gd name="connsiteY29" fmla="*/ 205740 h 415289"/>
                <a:gd name="connsiteX30" fmla="*/ 239077 w 2375535"/>
                <a:gd name="connsiteY30" fmla="*/ 205740 h 415289"/>
                <a:gd name="connsiteX31" fmla="*/ 239077 w 2375535"/>
                <a:gd name="connsiteY31" fmla="*/ 205740 h 415289"/>
                <a:gd name="connsiteX32" fmla="*/ 239077 w 2375535"/>
                <a:gd name="connsiteY32" fmla="*/ 205740 h 415289"/>
                <a:gd name="connsiteX33" fmla="*/ 239077 w 2375535"/>
                <a:gd name="connsiteY33" fmla="*/ 205740 h 415289"/>
                <a:gd name="connsiteX34" fmla="*/ 239077 w 2375535"/>
                <a:gd name="connsiteY34" fmla="*/ 205740 h 415289"/>
                <a:gd name="connsiteX35" fmla="*/ 239077 w 2375535"/>
                <a:gd name="connsiteY35" fmla="*/ 205740 h 415289"/>
                <a:gd name="connsiteX36" fmla="*/ 239077 w 2375535"/>
                <a:gd name="connsiteY36" fmla="*/ 205740 h 415289"/>
                <a:gd name="connsiteX37" fmla="*/ 239077 w 2375535"/>
                <a:gd name="connsiteY37" fmla="*/ 205740 h 415289"/>
                <a:gd name="connsiteX38" fmla="*/ 239077 w 2375535"/>
                <a:gd name="connsiteY38" fmla="*/ 205740 h 415289"/>
                <a:gd name="connsiteX39" fmla="*/ 239077 w 2375535"/>
                <a:gd name="connsiteY39" fmla="*/ 205740 h 415289"/>
                <a:gd name="connsiteX40" fmla="*/ 239077 w 2375535"/>
                <a:gd name="connsiteY40" fmla="*/ 205740 h 415289"/>
                <a:gd name="connsiteX41" fmla="*/ 239077 w 2375535"/>
                <a:gd name="connsiteY41" fmla="*/ 205740 h 415289"/>
                <a:gd name="connsiteX42" fmla="*/ 239077 w 2375535"/>
                <a:gd name="connsiteY42" fmla="*/ 205740 h 415289"/>
                <a:gd name="connsiteX43" fmla="*/ 239077 w 2375535"/>
                <a:gd name="connsiteY43" fmla="*/ 205740 h 415289"/>
                <a:gd name="connsiteX44" fmla="*/ 239077 w 2375535"/>
                <a:gd name="connsiteY44" fmla="*/ 205740 h 415289"/>
                <a:gd name="connsiteX45" fmla="*/ 239077 w 2375535"/>
                <a:gd name="connsiteY45" fmla="*/ 205740 h 415289"/>
                <a:gd name="connsiteX46" fmla="*/ 239077 w 2375535"/>
                <a:gd name="connsiteY46" fmla="*/ 205740 h 415289"/>
                <a:gd name="connsiteX47" fmla="*/ 239077 w 2375535"/>
                <a:gd name="connsiteY47" fmla="*/ 205740 h 415289"/>
                <a:gd name="connsiteX48" fmla="*/ 239077 w 2375535"/>
                <a:gd name="connsiteY48" fmla="*/ 205740 h 415289"/>
                <a:gd name="connsiteX49" fmla="*/ 239077 w 2375535"/>
                <a:gd name="connsiteY49" fmla="*/ 205740 h 415289"/>
                <a:gd name="connsiteX50" fmla="*/ 239077 w 2375535"/>
                <a:gd name="connsiteY50" fmla="*/ 205740 h 415289"/>
                <a:gd name="connsiteX51" fmla="*/ 239077 w 2375535"/>
                <a:gd name="connsiteY51" fmla="*/ 205740 h 415289"/>
                <a:gd name="connsiteX52" fmla="*/ 239077 w 2375535"/>
                <a:gd name="connsiteY52" fmla="*/ 205740 h 415289"/>
                <a:gd name="connsiteX53" fmla="*/ 239077 w 2375535"/>
                <a:gd name="connsiteY53" fmla="*/ 205740 h 415289"/>
                <a:gd name="connsiteX54" fmla="*/ 239077 w 2375535"/>
                <a:gd name="connsiteY54" fmla="*/ 205740 h 415289"/>
                <a:gd name="connsiteX55" fmla="*/ 239077 w 2375535"/>
                <a:gd name="connsiteY55" fmla="*/ 205740 h 415289"/>
                <a:gd name="connsiteX56" fmla="*/ 239077 w 2375535"/>
                <a:gd name="connsiteY56" fmla="*/ 205740 h 415289"/>
                <a:gd name="connsiteX57" fmla="*/ 239077 w 2375535"/>
                <a:gd name="connsiteY57" fmla="*/ 205740 h 415289"/>
                <a:gd name="connsiteX58" fmla="*/ 239077 w 2375535"/>
                <a:gd name="connsiteY58" fmla="*/ 204788 h 415289"/>
                <a:gd name="connsiteX59" fmla="*/ 239077 w 2375535"/>
                <a:gd name="connsiteY59" fmla="*/ 204788 h 415289"/>
                <a:gd name="connsiteX60" fmla="*/ 239077 w 2375535"/>
                <a:gd name="connsiteY60" fmla="*/ 204788 h 415289"/>
                <a:gd name="connsiteX61" fmla="*/ 239077 w 2375535"/>
                <a:gd name="connsiteY61" fmla="*/ 204788 h 415289"/>
                <a:gd name="connsiteX62" fmla="*/ 239077 w 2375535"/>
                <a:gd name="connsiteY62" fmla="*/ 203835 h 415289"/>
                <a:gd name="connsiteX63" fmla="*/ 239077 w 2375535"/>
                <a:gd name="connsiteY63" fmla="*/ 203835 h 415289"/>
                <a:gd name="connsiteX64" fmla="*/ 239077 w 2375535"/>
                <a:gd name="connsiteY64" fmla="*/ 203835 h 415289"/>
                <a:gd name="connsiteX65" fmla="*/ 239077 w 2375535"/>
                <a:gd name="connsiteY65" fmla="*/ 203835 h 415289"/>
                <a:gd name="connsiteX66" fmla="*/ 239077 w 2375535"/>
                <a:gd name="connsiteY66" fmla="*/ 203835 h 415289"/>
                <a:gd name="connsiteX67" fmla="*/ 239077 w 2375535"/>
                <a:gd name="connsiteY67" fmla="*/ 203835 h 415289"/>
                <a:gd name="connsiteX68" fmla="*/ 239077 w 2375535"/>
                <a:gd name="connsiteY68" fmla="*/ 203835 h 415289"/>
                <a:gd name="connsiteX69" fmla="*/ 239077 w 2375535"/>
                <a:gd name="connsiteY69" fmla="*/ 203835 h 415289"/>
                <a:gd name="connsiteX70" fmla="*/ 239077 w 2375535"/>
                <a:gd name="connsiteY70" fmla="*/ 203835 h 415289"/>
                <a:gd name="connsiteX71" fmla="*/ 239077 w 2375535"/>
                <a:gd name="connsiteY71" fmla="*/ 203835 h 415289"/>
                <a:gd name="connsiteX72" fmla="*/ 239077 w 2375535"/>
                <a:gd name="connsiteY72" fmla="*/ 203835 h 415289"/>
                <a:gd name="connsiteX73" fmla="*/ 239077 w 2375535"/>
                <a:gd name="connsiteY73" fmla="*/ 203835 h 415289"/>
                <a:gd name="connsiteX74" fmla="*/ 239077 w 2375535"/>
                <a:gd name="connsiteY74" fmla="*/ 203835 h 415289"/>
                <a:gd name="connsiteX75" fmla="*/ 239077 w 2375535"/>
                <a:gd name="connsiteY75" fmla="*/ 203835 h 415289"/>
                <a:gd name="connsiteX76" fmla="*/ 239077 w 2375535"/>
                <a:gd name="connsiteY76" fmla="*/ 203835 h 415289"/>
                <a:gd name="connsiteX77" fmla="*/ 239077 w 2375535"/>
                <a:gd name="connsiteY77" fmla="*/ 203835 h 415289"/>
                <a:gd name="connsiteX78" fmla="*/ 239077 w 2375535"/>
                <a:gd name="connsiteY78" fmla="*/ 203835 h 415289"/>
                <a:gd name="connsiteX79" fmla="*/ 239077 w 2375535"/>
                <a:gd name="connsiteY79" fmla="*/ 203835 h 415289"/>
                <a:gd name="connsiteX80" fmla="*/ 239077 w 2375535"/>
                <a:gd name="connsiteY80" fmla="*/ 203835 h 415289"/>
                <a:gd name="connsiteX81" fmla="*/ 239077 w 2375535"/>
                <a:gd name="connsiteY81" fmla="*/ 203835 h 415289"/>
                <a:gd name="connsiteX82" fmla="*/ 239077 w 2375535"/>
                <a:gd name="connsiteY82" fmla="*/ 203835 h 415289"/>
                <a:gd name="connsiteX83" fmla="*/ 239077 w 2375535"/>
                <a:gd name="connsiteY83" fmla="*/ 203835 h 415289"/>
                <a:gd name="connsiteX84" fmla="*/ 239077 w 2375535"/>
                <a:gd name="connsiteY84" fmla="*/ 203835 h 415289"/>
                <a:gd name="connsiteX85" fmla="*/ 239077 w 2375535"/>
                <a:gd name="connsiteY85" fmla="*/ 203835 h 415289"/>
                <a:gd name="connsiteX86" fmla="*/ 239077 w 2375535"/>
                <a:gd name="connsiteY86" fmla="*/ 203835 h 415289"/>
                <a:gd name="connsiteX87" fmla="*/ 239077 w 2375535"/>
                <a:gd name="connsiteY87" fmla="*/ 203835 h 415289"/>
                <a:gd name="connsiteX88" fmla="*/ 239077 w 2375535"/>
                <a:gd name="connsiteY88" fmla="*/ 203835 h 415289"/>
                <a:gd name="connsiteX89" fmla="*/ 153352 w 2375535"/>
                <a:gd name="connsiteY89" fmla="*/ 119063 h 41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75535" h="415289">
                  <a:moveTo>
                    <a:pt x="1849755" y="0"/>
                  </a:moveTo>
                  <a:lnTo>
                    <a:pt x="2371725" y="0"/>
                  </a:lnTo>
                  <a:lnTo>
                    <a:pt x="2368868" y="2858"/>
                  </a:lnTo>
                  <a:lnTo>
                    <a:pt x="2366962" y="4763"/>
                  </a:lnTo>
                  <a:cubicBezTo>
                    <a:pt x="2351723" y="19050"/>
                    <a:pt x="2337435" y="37148"/>
                    <a:pt x="2326005" y="54292"/>
                  </a:cubicBezTo>
                  <a:cubicBezTo>
                    <a:pt x="2316480" y="69533"/>
                    <a:pt x="2308860" y="84773"/>
                    <a:pt x="2301240" y="101917"/>
                  </a:cubicBezTo>
                  <a:cubicBezTo>
                    <a:pt x="2263140" y="200025"/>
                    <a:pt x="2281237" y="310515"/>
                    <a:pt x="2352675" y="392430"/>
                  </a:cubicBezTo>
                  <a:cubicBezTo>
                    <a:pt x="2359343" y="400050"/>
                    <a:pt x="2366962" y="407670"/>
                    <a:pt x="2375535" y="415290"/>
                  </a:cubicBezTo>
                  <a:cubicBezTo>
                    <a:pt x="2291715" y="413385"/>
                    <a:pt x="2207895" y="411480"/>
                    <a:pt x="2124075" y="408623"/>
                  </a:cubicBezTo>
                  <a:lnTo>
                    <a:pt x="1470660" y="391478"/>
                  </a:lnTo>
                  <a:lnTo>
                    <a:pt x="1462087" y="391478"/>
                  </a:lnTo>
                  <a:cubicBezTo>
                    <a:pt x="1409700" y="391478"/>
                    <a:pt x="1352550" y="389573"/>
                    <a:pt x="1291590" y="386715"/>
                  </a:cubicBezTo>
                  <a:lnTo>
                    <a:pt x="152400" y="357188"/>
                  </a:lnTo>
                  <a:cubicBezTo>
                    <a:pt x="68580" y="357188"/>
                    <a:pt x="0" y="288608"/>
                    <a:pt x="0" y="203835"/>
                  </a:cubicBezTo>
                  <a:cubicBezTo>
                    <a:pt x="0" y="119063"/>
                    <a:pt x="68580" y="50483"/>
                    <a:pt x="152400" y="50483"/>
                  </a:cubicBezTo>
                  <a:cubicBezTo>
                    <a:pt x="228600" y="50483"/>
                    <a:pt x="291465" y="106680"/>
                    <a:pt x="302895" y="180023"/>
                  </a:cubicBezTo>
                  <a:cubicBezTo>
                    <a:pt x="563880" y="109538"/>
                    <a:pt x="1365885" y="0"/>
                    <a:pt x="1849755" y="0"/>
                  </a:cubicBezTo>
                  <a:lnTo>
                    <a:pt x="1849755" y="0"/>
                  </a:lnTo>
                  <a:close/>
                  <a:moveTo>
                    <a:pt x="153352" y="119063"/>
                  </a:moveTo>
                  <a:cubicBezTo>
                    <a:pt x="105727" y="119063"/>
                    <a:pt x="67627" y="158115"/>
                    <a:pt x="67627" y="205740"/>
                  </a:cubicBezTo>
                  <a:cubicBezTo>
                    <a:pt x="67627" y="253365"/>
                    <a:pt x="105727" y="292417"/>
                    <a:pt x="153352" y="292417"/>
                  </a:cubicBezTo>
                  <a:cubicBezTo>
                    <a:pt x="200977" y="292417"/>
                    <a:pt x="239077" y="253365"/>
                    <a:pt x="239077" y="205740"/>
                  </a:cubicBez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4788"/>
                  </a:lnTo>
                  <a:lnTo>
                    <a:pt x="239077" y="204788"/>
                  </a:lnTo>
                  <a:lnTo>
                    <a:pt x="239077" y="204788"/>
                  </a:lnTo>
                  <a:lnTo>
                    <a:pt x="239077" y="204788"/>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cubicBezTo>
                    <a:pt x="227647" y="146685"/>
                    <a:pt x="193358" y="119063"/>
                    <a:pt x="153352" y="119063"/>
                  </a:cubicBezTo>
                  <a:close/>
                </a:path>
              </a:pathLst>
            </a:custGeom>
            <a:solidFill>
              <a:srgbClr val="CCCCCC"/>
            </a:solidFill>
            <a:ln w="9525"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3BD4FE00-E22C-4642-A0D2-AB02AAE1AC51}"/>
                </a:ext>
              </a:extLst>
            </p:cNvPr>
            <p:cNvSpPr/>
            <p:nvPr/>
          </p:nvSpPr>
          <p:spPr>
            <a:xfrm>
              <a:off x="1745583" y="2042074"/>
              <a:ext cx="558165" cy="560070"/>
            </a:xfrm>
            <a:custGeom>
              <a:avLst/>
              <a:gdLst>
                <a:gd name="connsiteX0" fmla="*/ 558165 w 558165"/>
                <a:gd name="connsiteY0" fmla="*/ 280035 h 560070"/>
                <a:gd name="connsiteX1" fmla="*/ 279083 w 558165"/>
                <a:gd name="connsiteY1" fmla="*/ 560070 h 560070"/>
                <a:gd name="connsiteX2" fmla="*/ 0 w 558165"/>
                <a:gd name="connsiteY2" fmla="*/ 280035 h 560070"/>
                <a:gd name="connsiteX3" fmla="*/ 279083 w 558165"/>
                <a:gd name="connsiteY3" fmla="*/ 0 h 560070"/>
                <a:gd name="connsiteX4" fmla="*/ 558165 w 558165"/>
                <a:gd name="connsiteY4" fmla="*/ 280035 h 56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5" h="560070">
                  <a:moveTo>
                    <a:pt x="558165" y="280035"/>
                  </a:moveTo>
                  <a:cubicBezTo>
                    <a:pt x="558165" y="434694"/>
                    <a:pt x="433216" y="560070"/>
                    <a:pt x="279083" y="560070"/>
                  </a:cubicBezTo>
                  <a:cubicBezTo>
                    <a:pt x="124950" y="560070"/>
                    <a:pt x="0" y="434694"/>
                    <a:pt x="0" y="280035"/>
                  </a:cubicBezTo>
                  <a:cubicBezTo>
                    <a:pt x="0" y="125376"/>
                    <a:pt x="124950" y="0"/>
                    <a:pt x="279083" y="0"/>
                  </a:cubicBezTo>
                  <a:cubicBezTo>
                    <a:pt x="433216" y="0"/>
                    <a:pt x="558165" y="125376"/>
                    <a:pt x="558165" y="280035"/>
                  </a:cubicBezTo>
                  <a:close/>
                </a:path>
              </a:pathLst>
            </a:custGeom>
            <a:solidFill>
              <a:srgbClr val="CCCCCC"/>
            </a:solidFill>
            <a:ln w="9525"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9B8BD0CB-8184-4F2B-BA60-8DB04F128F7C}"/>
                </a:ext>
              </a:extLst>
            </p:cNvPr>
            <p:cNvSpPr/>
            <p:nvPr/>
          </p:nvSpPr>
          <p:spPr>
            <a:xfrm>
              <a:off x="1867503" y="2163994"/>
              <a:ext cx="314325" cy="316229"/>
            </a:xfrm>
            <a:custGeom>
              <a:avLst/>
              <a:gdLst>
                <a:gd name="connsiteX0" fmla="*/ 314325 w 314325"/>
                <a:gd name="connsiteY0" fmla="*/ 158115 h 316229"/>
                <a:gd name="connsiteX1" fmla="*/ 157163 w 314325"/>
                <a:gd name="connsiteY1" fmla="*/ 316230 h 316229"/>
                <a:gd name="connsiteX2" fmla="*/ 0 w 314325"/>
                <a:gd name="connsiteY2" fmla="*/ 158115 h 316229"/>
                <a:gd name="connsiteX3" fmla="*/ 157163 w 314325"/>
                <a:gd name="connsiteY3" fmla="*/ 0 h 316229"/>
                <a:gd name="connsiteX4" fmla="*/ 314325 w 314325"/>
                <a:gd name="connsiteY4" fmla="*/ 158115 h 316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25" h="316229">
                  <a:moveTo>
                    <a:pt x="314325" y="158115"/>
                  </a:moveTo>
                  <a:cubicBezTo>
                    <a:pt x="314325" y="245440"/>
                    <a:pt x="243961" y="316230"/>
                    <a:pt x="157163" y="316230"/>
                  </a:cubicBezTo>
                  <a:cubicBezTo>
                    <a:pt x="70364" y="316230"/>
                    <a:pt x="0" y="245439"/>
                    <a:pt x="0" y="158115"/>
                  </a:cubicBezTo>
                  <a:cubicBezTo>
                    <a:pt x="0" y="70790"/>
                    <a:pt x="70364" y="0"/>
                    <a:pt x="157163" y="0"/>
                  </a:cubicBezTo>
                  <a:cubicBezTo>
                    <a:pt x="243961" y="0"/>
                    <a:pt x="314325" y="70791"/>
                    <a:pt x="314325" y="158115"/>
                  </a:cubicBezTo>
                  <a:close/>
                </a:path>
              </a:pathLst>
            </a:custGeom>
            <a:solidFill>
              <a:srgbClr val="4D4D4D"/>
            </a:solidFill>
            <a:ln w="9525"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1B26E926-2B62-4D98-9DDF-360053D1A5BA}"/>
                </a:ext>
              </a:extLst>
            </p:cNvPr>
            <p:cNvSpPr/>
            <p:nvPr/>
          </p:nvSpPr>
          <p:spPr>
            <a:xfrm>
              <a:off x="1944655" y="2242099"/>
              <a:ext cx="160019" cy="160020"/>
            </a:xfrm>
            <a:custGeom>
              <a:avLst/>
              <a:gdLst>
                <a:gd name="connsiteX0" fmla="*/ 160020 w 160019"/>
                <a:gd name="connsiteY0" fmla="*/ 80010 h 160020"/>
                <a:gd name="connsiteX1" fmla="*/ 80010 w 160019"/>
                <a:gd name="connsiteY1" fmla="*/ 160020 h 160020"/>
                <a:gd name="connsiteX2" fmla="*/ 0 w 160019"/>
                <a:gd name="connsiteY2" fmla="*/ 80010 h 160020"/>
                <a:gd name="connsiteX3" fmla="*/ 80010 w 160019"/>
                <a:gd name="connsiteY3" fmla="*/ 0 h 160020"/>
                <a:gd name="connsiteX4" fmla="*/ 160020 w 160019"/>
                <a:gd name="connsiteY4" fmla="*/ 80010 h 160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19" h="160020">
                  <a:moveTo>
                    <a:pt x="160020" y="80010"/>
                  </a:moveTo>
                  <a:cubicBezTo>
                    <a:pt x="160020" y="124198"/>
                    <a:pt x="124198" y="160020"/>
                    <a:pt x="80010" y="160020"/>
                  </a:cubicBezTo>
                  <a:cubicBezTo>
                    <a:pt x="35822" y="160020"/>
                    <a:pt x="0" y="124198"/>
                    <a:pt x="0" y="80010"/>
                  </a:cubicBezTo>
                  <a:cubicBezTo>
                    <a:pt x="0" y="35822"/>
                    <a:pt x="35822" y="0"/>
                    <a:pt x="80010" y="0"/>
                  </a:cubicBezTo>
                  <a:cubicBezTo>
                    <a:pt x="124198" y="0"/>
                    <a:pt x="160020" y="35822"/>
                    <a:pt x="160020" y="80010"/>
                  </a:cubicBezTo>
                  <a:close/>
                </a:path>
              </a:pathLst>
            </a:custGeom>
            <a:solidFill>
              <a:srgbClr val="000000"/>
            </a:solidFill>
            <a:ln w="9525" cap="flat">
              <a:noFill/>
              <a:prstDash val="solid"/>
              <a:miter/>
            </a:ln>
          </p:spPr>
          <p:txBody>
            <a:bodyPr rtlCol="0" anchor="ctr"/>
            <a:lstStyle/>
            <a:p>
              <a:endParaRPr lang="en-ID"/>
            </a:p>
          </p:txBody>
        </p:sp>
        <p:grpSp>
          <p:nvGrpSpPr>
            <p:cNvPr id="425" name="Graphic 143">
              <a:extLst>
                <a:ext uri="{FF2B5EF4-FFF2-40B4-BE49-F238E27FC236}">
                  <a16:creationId xmlns:a16="http://schemas.microsoft.com/office/drawing/2014/main" id="{C7221FAF-0A4E-4034-BFA6-F5C6D0F7FC85}"/>
                </a:ext>
              </a:extLst>
            </p:cNvPr>
            <p:cNvGrpSpPr/>
            <p:nvPr/>
          </p:nvGrpSpPr>
          <p:grpSpPr>
            <a:xfrm>
              <a:off x="415892" y="2146849"/>
              <a:ext cx="3405187" cy="337185"/>
              <a:chOff x="415892" y="2146849"/>
              <a:chExt cx="3405187" cy="337185"/>
            </a:xfrm>
            <a:solidFill>
              <a:srgbClr val="FFFFFF"/>
            </a:solidFill>
          </p:grpSpPr>
          <p:grpSp>
            <p:nvGrpSpPr>
              <p:cNvPr id="428" name="Graphic 143">
                <a:extLst>
                  <a:ext uri="{FF2B5EF4-FFF2-40B4-BE49-F238E27FC236}">
                    <a16:creationId xmlns:a16="http://schemas.microsoft.com/office/drawing/2014/main" id="{075ECF0C-0AE1-4347-A672-D7FB7D77F8EA}"/>
                  </a:ext>
                </a:extLst>
              </p:cNvPr>
              <p:cNvGrpSpPr/>
              <p:nvPr/>
            </p:nvGrpSpPr>
            <p:grpSpPr>
              <a:xfrm>
                <a:off x="2909538" y="2162089"/>
                <a:ext cx="911542" cy="320992"/>
                <a:chOff x="2909538" y="2162089"/>
                <a:chExt cx="911542" cy="320992"/>
              </a:xfrm>
              <a:solidFill>
                <a:srgbClr val="FFFFFF"/>
              </a:solidFill>
            </p:grpSpPr>
            <p:sp>
              <p:nvSpPr>
                <p:cNvPr id="432" name="Freeform: Shape 431">
                  <a:extLst>
                    <a:ext uri="{FF2B5EF4-FFF2-40B4-BE49-F238E27FC236}">
                      <a16:creationId xmlns:a16="http://schemas.microsoft.com/office/drawing/2014/main" id="{2EAFF418-266E-4B0F-BE6F-B13585F4B27A}"/>
                    </a:ext>
                  </a:extLst>
                </p:cNvPr>
                <p:cNvSpPr/>
                <p:nvPr/>
              </p:nvSpPr>
              <p:spPr>
                <a:xfrm>
                  <a:off x="3553427" y="2224954"/>
                  <a:ext cx="267652" cy="241935"/>
                </a:xfrm>
                <a:custGeom>
                  <a:avLst/>
                  <a:gdLst>
                    <a:gd name="connsiteX0" fmla="*/ 267653 w 267652"/>
                    <a:gd name="connsiteY0" fmla="*/ 15240 h 241935"/>
                    <a:gd name="connsiteX1" fmla="*/ 142875 w 267652"/>
                    <a:gd name="connsiteY1" fmla="*/ 238125 h 241935"/>
                    <a:gd name="connsiteX2" fmla="*/ 0 w 267652"/>
                    <a:gd name="connsiteY2" fmla="*/ 241935 h 241935"/>
                    <a:gd name="connsiteX3" fmla="*/ 158115 w 267652"/>
                    <a:gd name="connsiteY3" fmla="*/ 0 h 241935"/>
                    <a:gd name="connsiteX4" fmla="*/ 267653 w 267652"/>
                    <a:gd name="connsiteY4" fmla="*/ 15240 h 241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52" h="241935">
                      <a:moveTo>
                        <a:pt x="267653" y="15240"/>
                      </a:moveTo>
                      <a:lnTo>
                        <a:pt x="142875" y="238125"/>
                      </a:lnTo>
                      <a:lnTo>
                        <a:pt x="0" y="241935"/>
                      </a:lnTo>
                      <a:lnTo>
                        <a:pt x="158115" y="0"/>
                      </a:lnTo>
                      <a:cubicBezTo>
                        <a:pt x="195263" y="4763"/>
                        <a:pt x="231458" y="9525"/>
                        <a:pt x="267653" y="15240"/>
                      </a:cubicBezTo>
                      <a:close/>
                    </a:path>
                  </a:pathLst>
                </a:custGeom>
                <a:solidFill>
                  <a:srgbClr val="FFFFFF"/>
                </a:solidFill>
                <a:ln w="9525"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BA65EE2D-7835-49D8-A036-14191C02CE93}"/>
                    </a:ext>
                  </a:extLst>
                </p:cNvPr>
                <p:cNvSpPr/>
                <p:nvPr/>
              </p:nvSpPr>
              <p:spPr>
                <a:xfrm>
                  <a:off x="2909538" y="2162089"/>
                  <a:ext cx="381000" cy="320992"/>
                </a:xfrm>
                <a:custGeom>
                  <a:avLst/>
                  <a:gdLst>
                    <a:gd name="connsiteX0" fmla="*/ 381000 w 381000"/>
                    <a:gd name="connsiteY0" fmla="*/ 14288 h 320992"/>
                    <a:gd name="connsiteX1" fmla="*/ 212407 w 381000"/>
                    <a:gd name="connsiteY1" fmla="*/ 315278 h 320992"/>
                    <a:gd name="connsiteX2" fmla="*/ 0 w 381000"/>
                    <a:gd name="connsiteY2" fmla="*/ 320992 h 320992"/>
                    <a:gd name="connsiteX3" fmla="*/ 209550 w 381000"/>
                    <a:gd name="connsiteY3" fmla="*/ 0 h 320992"/>
                    <a:gd name="connsiteX4" fmla="*/ 381000 w 381000"/>
                    <a:gd name="connsiteY4" fmla="*/ 14288 h 320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0" h="320992">
                      <a:moveTo>
                        <a:pt x="381000" y="14288"/>
                      </a:moveTo>
                      <a:lnTo>
                        <a:pt x="212407" y="315278"/>
                      </a:lnTo>
                      <a:lnTo>
                        <a:pt x="0" y="320992"/>
                      </a:lnTo>
                      <a:lnTo>
                        <a:pt x="209550" y="0"/>
                      </a:lnTo>
                      <a:cubicBezTo>
                        <a:pt x="266700" y="3810"/>
                        <a:pt x="323850" y="9525"/>
                        <a:pt x="381000" y="14288"/>
                      </a:cubicBezTo>
                      <a:close/>
                    </a:path>
                  </a:pathLst>
                </a:custGeom>
                <a:solidFill>
                  <a:srgbClr val="FFFFFF"/>
                </a:solidFill>
                <a:ln w="9525" cap="flat">
                  <a:noFill/>
                  <a:prstDash val="solid"/>
                  <a:miter/>
                </a:ln>
              </p:spPr>
              <p:txBody>
                <a:bodyPr rtlCol="0" anchor="ctr"/>
                <a:lstStyle/>
                <a:p>
                  <a:endParaRPr lang="en-ID"/>
                </a:p>
              </p:txBody>
            </p:sp>
          </p:grpSp>
          <p:grpSp>
            <p:nvGrpSpPr>
              <p:cNvPr id="429" name="Graphic 143">
                <a:extLst>
                  <a:ext uri="{FF2B5EF4-FFF2-40B4-BE49-F238E27FC236}">
                    <a16:creationId xmlns:a16="http://schemas.microsoft.com/office/drawing/2014/main" id="{67D1EB9F-0B40-4A6D-9DB0-BE18B0E9BCD5}"/>
                  </a:ext>
                </a:extLst>
              </p:cNvPr>
              <p:cNvGrpSpPr/>
              <p:nvPr/>
            </p:nvGrpSpPr>
            <p:grpSpPr>
              <a:xfrm>
                <a:off x="415892" y="2146849"/>
                <a:ext cx="975360" cy="337185"/>
                <a:chOff x="415892" y="2146849"/>
                <a:chExt cx="975360" cy="337185"/>
              </a:xfrm>
              <a:solidFill>
                <a:srgbClr val="FFFFFF"/>
              </a:solidFill>
            </p:grpSpPr>
            <p:sp>
              <p:nvSpPr>
                <p:cNvPr id="430" name="Freeform: Shape 429">
                  <a:extLst>
                    <a:ext uri="{FF2B5EF4-FFF2-40B4-BE49-F238E27FC236}">
                      <a16:creationId xmlns:a16="http://schemas.microsoft.com/office/drawing/2014/main" id="{28E45E92-D7BB-4326-97C5-452CC3029526}"/>
                    </a:ext>
                  </a:extLst>
                </p:cNvPr>
                <p:cNvSpPr/>
                <p:nvPr/>
              </p:nvSpPr>
              <p:spPr>
                <a:xfrm>
                  <a:off x="1038828" y="2146849"/>
                  <a:ext cx="352425" cy="337185"/>
                </a:xfrm>
                <a:custGeom>
                  <a:avLst/>
                  <a:gdLst>
                    <a:gd name="connsiteX0" fmla="*/ 352425 w 352425"/>
                    <a:gd name="connsiteY0" fmla="*/ 0 h 337185"/>
                    <a:gd name="connsiteX1" fmla="*/ 163830 w 352425"/>
                    <a:gd name="connsiteY1" fmla="*/ 337185 h 337185"/>
                    <a:gd name="connsiteX2" fmla="*/ 0 w 352425"/>
                    <a:gd name="connsiteY2" fmla="*/ 333375 h 337185"/>
                    <a:gd name="connsiteX3" fmla="*/ 217170 w 352425"/>
                    <a:gd name="connsiteY3" fmla="*/ 953 h 337185"/>
                    <a:gd name="connsiteX4" fmla="*/ 275272 w 352425"/>
                    <a:gd name="connsiteY4" fmla="*/ 953 h 337185"/>
                    <a:gd name="connsiteX5" fmla="*/ 352425 w 352425"/>
                    <a:gd name="connsiteY5" fmla="*/ 953 h 33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25" h="337185">
                      <a:moveTo>
                        <a:pt x="352425" y="0"/>
                      </a:moveTo>
                      <a:lnTo>
                        <a:pt x="163830" y="337185"/>
                      </a:lnTo>
                      <a:lnTo>
                        <a:pt x="0" y="333375"/>
                      </a:lnTo>
                      <a:lnTo>
                        <a:pt x="217170" y="953"/>
                      </a:lnTo>
                      <a:cubicBezTo>
                        <a:pt x="236220" y="953"/>
                        <a:pt x="256222" y="953"/>
                        <a:pt x="275272" y="953"/>
                      </a:cubicBezTo>
                      <a:lnTo>
                        <a:pt x="352425" y="953"/>
                      </a:lnTo>
                      <a:close/>
                    </a:path>
                  </a:pathLst>
                </a:custGeom>
                <a:solidFill>
                  <a:srgbClr val="FFFFFF"/>
                </a:solidFill>
                <a:ln w="9525"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ABDBAF04-BC23-4C89-AE68-CC95B234F380}"/>
                    </a:ext>
                  </a:extLst>
                </p:cNvPr>
                <p:cNvSpPr/>
                <p:nvPr/>
              </p:nvSpPr>
              <p:spPr>
                <a:xfrm>
                  <a:off x="415892" y="2173519"/>
                  <a:ext cx="394335" cy="296227"/>
                </a:xfrm>
                <a:custGeom>
                  <a:avLst/>
                  <a:gdLst>
                    <a:gd name="connsiteX0" fmla="*/ 394335 w 394335"/>
                    <a:gd name="connsiteY0" fmla="*/ 0 h 296227"/>
                    <a:gd name="connsiteX1" fmla="*/ 228600 w 394335"/>
                    <a:gd name="connsiteY1" fmla="*/ 296228 h 296227"/>
                    <a:gd name="connsiteX2" fmla="*/ 0 w 394335"/>
                    <a:gd name="connsiteY2" fmla="*/ 290513 h 296227"/>
                    <a:gd name="connsiteX3" fmla="*/ 175260 w 394335"/>
                    <a:gd name="connsiteY3" fmla="*/ 21908 h 296227"/>
                    <a:gd name="connsiteX4" fmla="*/ 264795 w 394335"/>
                    <a:gd name="connsiteY4" fmla="*/ 12383 h 296227"/>
                    <a:gd name="connsiteX5" fmla="*/ 394335 w 394335"/>
                    <a:gd name="connsiteY5" fmla="*/ 0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35" h="296227">
                      <a:moveTo>
                        <a:pt x="394335" y="0"/>
                      </a:moveTo>
                      <a:lnTo>
                        <a:pt x="228600" y="296228"/>
                      </a:lnTo>
                      <a:lnTo>
                        <a:pt x="0" y="290513"/>
                      </a:lnTo>
                      <a:lnTo>
                        <a:pt x="175260" y="21908"/>
                      </a:lnTo>
                      <a:cubicBezTo>
                        <a:pt x="204788" y="19050"/>
                        <a:pt x="235267" y="15240"/>
                        <a:pt x="264795" y="12383"/>
                      </a:cubicBezTo>
                      <a:cubicBezTo>
                        <a:pt x="308610" y="7620"/>
                        <a:pt x="351473" y="3810"/>
                        <a:pt x="394335" y="0"/>
                      </a:cubicBezTo>
                      <a:close/>
                    </a:path>
                  </a:pathLst>
                </a:custGeom>
                <a:solidFill>
                  <a:srgbClr val="FFFFFF"/>
                </a:solidFill>
                <a:ln w="9525" cap="flat">
                  <a:noFill/>
                  <a:prstDash val="solid"/>
                  <a:miter/>
                </a:ln>
              </p:spPr>
              <p:txBody>
                <a:bodyPr rtlCol="0" anchor="ctr"/>
                <a:lstStyle/>
                <a:p>
                  <a:endParaRPr lang="en-ID"/>
                </a:p>
              </p:txBody>
            </p:sp>
          </p:grpSp>
        </p:grpSp>
        <p:sp>
          <p:nvSpPr>
            <p:cNvPr id="426" name="Freeform: Shape 425">
              <a:extLst>
                <a:ext uri="{FF2B5EF4-FFF2-40B4-BE49-F238E27FC236}">
                  <a16:creationId xmlns:a16="http://schemas.microsoft.com/office/drawing/2014/main" id="{98692979-EAD4-41D2-8E43-DE25D56B282B}"/>
                </a:ext>
              </a:extLst>
            </p:cNvPr>
            <p:cNvSpPr/>
            <p:nvPr/>
          </p:nvSpPr>
          <p:spPr>
            <a:xfrm>
              <a:off x="4430129" y="2303497"/>
              <a:ext cx="1439553" cy="3106864"/>
            </a:xfrm>
            <a:custGeom>
              <a:avLst/>
              <a:gdLst>
                <a:gd name="connsiteX0" fmla="*/ 67226 w 1439553"/>
                <a:gd name="connsiteY0" fmla="*/ 35757 h 3106864"/>
                <a:gd name="connsiteX1" fmla="*/ 1430253 w 1439553"/>
                <a:gd name="connsiteY1" fmla="*/ 3034227 h 3106864"/>
                <a:gd name="connsiteX2" fmla="*/ 1369294 w 1439553"/>
                <a:gd name="connsiteY2" fmla="*/ 3061850 h 3106864"/>
                <a:gd name="connsiteX3" fmla="*/ 1325478 w 1439553"/>
                <a:gd name="connsiteY3" fmla="*/ 2955170 h 3106864"/>
                <a:gd name="connsiteX4" fmla="*/ 7219 w 1439553"/>
                <a:gd name="connsiteY4" fmla="*/ 64332 h 3106864"/>
                <a:gd name="connsiteX5" fmla="*/ 67226 w 1439553"/>
                <a:gd name="connsiteY5" fmla="*/ 35757 h 310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64">
                  <a:moveTo>
                    <a:pt x="67226" y="35757"/>
                  </a:moveTo>
                  <a:lnTo>
                    <a:pt x="1430253" y="3034227"/>
                  </a:lnTo>
                  <a:cubicBezTo>
                    <a:pt x="1463591" y="3115190"/>
                    <a:pt x="1398821" y="3134240"/>
                    <a:pt x="1369294" y="3061850"/>
                  </a:cubicBezTo>
                  <a:lnTo>
                    <a:pt x="1325478" y="2955170"/>
                  </a:lnTo>
                  <a:lnTo>
                    <a:pt x="7219" y="64332"/>
                  </a:lnTo>
                  <a:cubicBezTo>
                    <a:pt x="-21356" y="-3295"/>
                    <a:pt x="42461" y="-25203"/>
                    <a:pt x="67226" y="35757"/>
                  </a:cubicBezTo>
                  <a:close/>
                </a:path>
              </a:pathLst>
            </a:custGeom>
            <a:solidFill>
              <a:srgbClr val="666666"/>
            </a:solidFill>
            <a:ln w="9525"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1053FD1C-2E79-4CE2-83F9-BDADD5087A67}"/>
                </a:ext>
              </a:extLst>
            </p:cNvPr>
            <p:cNvSpPr/>
            <p:nvPr/>
          </p:nvSpPr>
          <p:spPr>
            <a:xfrm>
              <a:off x="-410058" y="2297845"/>
              <a:ext cx="1440089" cy="3106801"/>
            </a:xfrm>
            <a:custGeom>
              <a:avLst/>
              <a:gdLst>
                <a:gd name="connsiteX0" fmla="*/ 67762 w 1440089"/>
                <a:gd name="connsiteY0" fmla="*/ 35694 h 3106801"/>
                <a:gd name="connsiteX1" fmla="*/ 1430789 w 1440089"/>
                <a:gd name="connsiteY1" fmla="*/ 3034165 h 3106801"/>
                <a:gd name="connsiteX2" fmla="*/ 1369829 w 1440089"/>
                <a:gd name="connsiteY2" fmla="*/ 3061787 h 3106801"/>
                <a:gd name="connsiteX3" fmla="*/ 1326014 w 1440089"/>
                <a:gd name="connsiteY3" fmla="*/ 2955107 h 3106801"/>
                <a:gd name="connsiteX4" fmla="*/ 6802 w 1440089"/>
                <a:gd name="connsiteY4" fmla="*/ 65222 h 3106801"/>
                <a:gd name="connsiteX5" fmla="*/ 67762 w 1440089"/>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0089" h="3106801">
                  <a:moveTo>
                    <a:pt x="67762" y="35694"/>
                  </a:moveTo>
                  <a:lnTo>
                    <a:pt x="1430789" y="3034165"/>
                  </a:lnTo>
                  <a:cubicBezTo>
                    <a:pt x="1464127" y="3115127"/>
                    <a:pt x="1399357" y="3134177"/>
                    <a:pt x="1369829" y="3061787"/>
                  </a:cubicBezTo>
                  <a:lnTo>
                    <a:pt x="1326014" y="2955107"/>
                  </a:lnTo>
                  <a:lnTo>
                    <a:pt x="6802" y="65222"/>
                  </a:lnTo>
                  <a:cubicBezTo>
                    <a:pt x="-20821" y="-3358"/>
                    <a:pt x="42997" y="-25266"/>
                    <a:pt x="67762" y="35694"/>
                  </a:cubicBezTo>
                  <a:close/>
                </a:path>
              </a:pathLst>
            </a:custGeom>
            <a:solidFill>
              <a:srgbClr val="666666"/>
            </a:solidFill>
            <a:ln w="9525" cap="flat">
              <a:noFill/>
              <a:prstDash val="solid"/>
              <a:miter/>
            </a:ln>
          </p:spPr>
          <p:txBody>
            <a:bodyPr rtlCol="0" anchor="ctr"/>
            <a:lstStyle/>
            <a:p>
              <a:endParaRPr lang="en-ID"/>
            </a:p>
          </p:txBody>
        </p:sp>
      </p:grpSp>
      <p:grpSp>
        <p:nvGrpSpPr>
          <p:cNvPr id="462" name="Graphic 2">
            <a:extLst>
              <a:ext uri="{FF2B5EF4-FFF2-40B4-BE49-F238E27FC236}">
                <a16:creationId xmlns:a16="http://schemas.microsoft.com/office/drawing/2014/main" id="{B5D77F61-2F97-4AC3-9AEC-F15CACCF57A2}"/>
              </a:ext>
            </a:extLst>
          </p:cNvPr>
          <p:cNvGrpSpPr/>
          <p:nvPr/>
        </p:nvGrpSpPr>
        <p:grpSpPr>
          <a:xfrm flipH="1">
            <a:off x="8088203" y="3783583"/>
            <a:ext cx="2856904" cy="2152620"/>
            <a:chOff x="1027693" y="1596571"/>
            <a:chExt cx="3000706" cy="2260972"/>
          </a:xfrm>
        </p:grpSpPr>
        <p:sp>
          <p:nvSpPr>
            <p:cNvPr id="463" name="Freeform: Shape 462">
              <a:extLst>
                <a:ext uri="{FF2B5EF4-FFF2-40B4-BE49-F238E27FC236}">
                  <a16:creationId xmlns:a16="http://schemas.microsoft.com/office/drawing/2014/main" id="{63F967CD-D9ED-4331-B775-03295A397D03}"/>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F91C919A-D579-4249-8F3F-A627F457779E}"/>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5474094A-45F0-43B0-8BFE-C3E42846D2CF}"/>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B43359E-F20D-4B6B-8699-E930F41C6A65}"/>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A0E08D8E-91A4-4C6D-AE69-1CC93B530F9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C51DCB17-EF45-45E0-9452-9561B3ECF6C6}"/>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90CA23FB-AD3A-4128-B10D-F77A34B412DB}"/>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EE2AD3DB-8E5E-462A-8FE7-D697DE0C5097}"/>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0CC1B2B3-89C3-43BB-92E3-DDD6DC5E585E}"/>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CD09BFAC-4335-496C-966B-0DD9F48EF0A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A7219FBE-5803-4371-9575-997A6F5CD912}"/>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BAB16E3-F29E-4D55-B398-C03416769F18}"/>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B6D2DB8F-0A25-4FC2-B0DB-051BA7D237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3CD0FA42-E6E4-410C-B39D-E95E6568C7F1}"/>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83C3FCF1-3EB1-43B0-BCD4-5604002EB15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59A17948-E873-41B5-8014-319F809371CA}"/>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6418C6E8-1740-4722-B8BE-9950D96A6F10}"/>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5AD7FB7D-341C-47B1-918C-CAA02DE90A0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AABAE36C-4CF0-48C1-BD10-15824D1ADFFE}"/>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A4EA9384-7C1B-4454-B8C3-86EA6DBF0541}"/>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483" name="Graphic 2">
              <a:extLst>
                <a:ext uri="{FF2B5EF4-FFF2-40B4-BE49-F238E27FC236}">
                  <a16:creationId xmlns:a16="http://schemas.microsoft.com/office/drawing/2014/main" id="{DAD34FCA-E07A-45A2-8DC7-BE1E676D45E3}"/>
                </a:ext>
              </a:extLst>
            </p:cNvPr>
            <p:cNvGrpSpPr/>
            <p:nvPr/>
          </p:nvGrpSpPr>
          <p:grpSpPr>
            <a:xfrm>
              <a:off x="1929695" y="1806590"/>
              <a:ext cx="1264220" cy="287610"/>
              <a:chOff x="1929695" y="1806590"/>
              <a:chExt cx="1264220" cy="287610"/>
            </a:xfrm>
            <a:solidFill>
              <a:srgbClr val="FFFFFF"/>
            </a:solidFill>
          </p:grpSpPr>
          <p:grpSp>
            <p:nvGrpSpPr>
              <p:cNvPr id="486" name="Graphic 2">
                <a:extLst>
                  <a:ext uri="{FF2B5EF4-FFF2-40B4-BE49-F238E27FC236}">
                    <a16:creationId xmlns:a16="http://schemas.microsoft.com/office/drawing/2014/main" id="{20008C5D-8FAC-4A90-A964-C882DD0E2298}"/>
                  </a:ext>
                </a:extLst>
              </p:cNvPr>
              <p:cNvGrpSpPr/>
              <p:nvPr/>
            </p:nvGrpSpPr>
            <p:grpSpPr>
              <a:xfrm>
                <a:off x="2866390" y="1806590"/>
                <a:ext cx="327526" cy="145111"/>
                <a:chOff x="2866390" y="1806590"/>
                <a:chExt cx="327526" cy="145111"/>
              </a:xfrm>
              <a:solidFill>
                <a:srgbClr val="FFFFFF"/>
              </a:solidFill>
            </p:grpSpPr>
            <p:sp>
              <p:nvSpPr>
                <p:cNvPr id="490" name="Freeform: Shape 489">
                  <a:extLst>
                    <a:ext uri="{FF2B5EF4-FFF2-40B4-BE49-F238E27FC236}">
                      <a16:creationId xmlns:a16="http://schemas.microsoft.com/office/drawing/2014/main" id="{5B21ACB7-EC74-4868-93FF-E85EA3C71111}"/>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1A1384FF-B8E1-4B78-9FEF-904F74F72335}"/>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487" name="Graphic 2">
                <a:extLst>
                  <a:ext uri="{FF2B5EF4-FFF2-40B4-BE49-F238E27FC236}">
                    <a16:creationId xmlns:a16="http://schemas.microsoft.com/office/drawing/2014/main" id="{CE40F5A4-972C-4CAE-BAFE-E4D13B78F66F}"/>
                  </a:ext>
                </a:extLst>
              </p:cNvPr>
              <p:cNvGrpSpPr/>
              <p:nvPr/>
            </p:nvGrpSpPr>
            <p:grpSpPr>
              <a:xfrm>
                <a:off x="1929695" y="1917009"/>
                <a:ext cx="347297" cy="177192"/>
                <a:chOff x="1929695" y="1917009"/>
                <a:chExt cx="347297" cy="177192"/>
              </a:xfrm>
              <a:solidFill>
                <a:srgbClr val="FFFFFF"/>
              </a:solidFill>
            </p:grpSpPr>
            <p:sp>
              <p:nvSpPr>
                <p:cNvPr id="488" name="Freeform: Shape 487">
                  <a:extLst>
                    <a:ext uri="{FF2B5EF4-FFF2-40B4-BE49-F238E27FC236}">
                      <a16:creationId xmlns:a16="http://schemas.microsoft.com/office/drawing/2014/main" id="{0EB7BD08-7C09-4BFB-9B57-262E057A9546}"/>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07549802-0D93-4C27-871E-AD8D6F55FD39}"/>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484" name="Freeform: Shape 483">
              <a:extLst>
                <a:ext uri="{FF2B5EF4-FFF2-40B4-BE49-F238E27FC236}">
                  <a16:creationId xmlns:a16="http://schemas.microsoft.com/office/drawing/2014/main" id="{5A1CA9A8-6AC3-492D-90FC-421A2F64FB7F}"/>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B60BF670-CC1A-4533-8702-91807390E3D5}"/>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492" name="Graphic 96">
            <a:extLst>
              <a:ext uri="{FF2B5EF4-FFF2-40B4-BE49-F238E27FC236}">
                <a16:creationId xmlns:a16="http://schemas.microsoft.com/office/drawing/2014/main" id="{30E8B173-334F-4916-A89E-2654697B137D}"/>
              </a:ext>
            </a:extLst>
          </p:cNvPr>
          <p:cNvGrpSpPr/>
          <p:nvPr/>
        </p:nvGrpSpPr>
        <p:grpSpPr>
          <a:xfrm flipH="1">
            <a:off x="7775944" y="1943084"/>
            <a:ext cx="3647298" cy="946088"/>
            <a:chOff x="605158" y="2985983"/>
            <a:chExt cx="5176206" cy="1342678"/>
          </a:xfrm>
        </p:grpSpPr>
        <p:sp>
          <p:nvSpPr>
            <p:cNvPr id="493" name="Freeform: Shape 492">
              <a:extLst>
                <a:ext uri="{FF2B5EF4-FFF2-40B4-BE49-F238E27FC236}">
                  <a16:creationId xmlns:a16="http://schemas.microsoft.com/office/drawing/2014/main" id="{FB3C493E-206D-40B3-8FE4-46A3F951DDC6}"/>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AF309DE9-C1AD-455F-AD56-5257631236E2}"/>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05C8BA50-4A76-4950-9B04-A3C4B26CB3E0}"/>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BD7993C9-13C6-428F-BD28-43D917BD5A13}"/>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316FC886-4892-40E6-8C0D-9156F9CA485A}"/>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498" name="Graphic 96">
              <a:extLst>
                <a:ext uri="{FF2B5EF4-FFF2-40B4-BE49-F238E27FC236}">
                  <a16:creationId xmlns:a16="http://schemas.microsoft.com/office/drawing/2014/main" id="{6AEFF1CE-BC34-4E6B-BB75-FD9205B614D0}"/>
                </a:ext>
              </a:extLst>
            </p:cNvPr>
            <p:cNvGrpSpPr/>
            <p:nvPr/>
          </p:nvGrpSpPr>
          <p:grpSpPr>
            <a:xfrm>
              <a:off x="2068881" y="3521934"/>
              <a:ext cx="2359309" cy="577932"/>
              <a:chOff x="2068881" y="3521934"/>
              <a:chExt cx="2359309" cy="577932"/>
            </a:xfrm>
            <a:solidFill>
              <a:srgbClr val="FFFFFF"/>
            </a:solidFill>
          </p:grpSpPr>
          <p:grpSp>
            <p:nvGrpSpPr>
              <p:cNvPr id="518" name="Graphic 96">
                <a:extLst>
                  <a:ext uri="{FF2B5EF4-FFF2-40B4-BE49-F238E27FC236}">
                    <a16:creationId xmlns:a16="http://schemas.microsoft.com/office/drawing/2014/main" id="{759E6513-E2D6-4E09-9E45-FA4767B0C2E8}"/>
                  </a:ext>
                </a:extLst>
              </p:cNvPr>
              <p:cNvGrpSpPr/>
              <p:nvPr/>
            </p:nvGrpSpPr>
            <p:grpSpPr>
              <a:xfrm>
                <a:off x="3816673" y="3521934"/>
                <a:ext cx="611517" cy="264477"/>
                <a:chOff x="3816673" y="3521934"/>
                <a:chExt cx="611517" cy="264477"/>
              </a:xfrm>
              <a:solidFill>
                <a:srgbClr val="FFFFFF"/>
              </a:solidFill>
            </p:grpSpPr>
            <p:sp>
              <p:nvSpPr>
                <p:cNvPr id="523" name="Freeform: Shape 522">
                  <a:extLst>
                    <a:ext uri="{FF2B5EF4-FFF2-40B4-BE49-F238E27FC236}">
                      <a16:creationId xmlns:a16="http://schemas.microsoft.com/office/drawing/2014/main" id="{DCD76FDB-C823-48D1-871B-1B9E386847A0}"/>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F693EB5D-0A66-428C-9BF7-D2861DE53708}"/>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519" name="Graphic 96">
                <a:extLst>
                  <a:ext uri="{FF2B5EF4-FFF2-40B4-BE49-F238E27FC236}">
                    <a16:creationId xmlns:a16="http://schemas.microsoft.com/office/drawing/2014/main" id="{962092D8-F844-498F-A248-087C725E32CE}"/>
                  </a:ext>
                </a:extLst>
              </p:cNvPr>
              <p:cNvGrpSpPr/>
              <p:nvPr/>
            </p:nvGrpSpPr>
            <p:grpSpPr>
              <a:xfrm>
                <a:off x="2068881" y="3783613"/>
                <a:ext cx="647900" cy="316253"/>
                <a:chOff x="2068881" y="3783613"/>
                <a:chExt cx="647900" cy="316253"/>
              </a:xfrm>
              <a:solidFill>
                <a:srgbClr val="FFFFFF"/>
              </a:solidFill>
            </p:grpSpPr>
            <p:sp>
              <p:nvSpPr>
                <p:cNvPr id="521" name="Freeform: Shape 520">
                  <a:extLst>
                    <a:ext uri="{FF2B5EF4-FFF2-40B4-BE49-F238E27FC236}">
                      <a16:creationId xmlns:a16="http://schemas.microsoft.com/office/drawing/2014/main" id="{624CDEDB-5602-4F61-97DB-513D0EA93A71}"/>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AA58B880-B1A1-4EB9-B404-8C278939E308}"/>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499" name="Graphic 96">
              <a:extLst>
                <a:ext uri="{FF2B5EF4-FFF2-40B4-BE49-F238E27FC236}">
                  <a16:creationId xmlns:a16="http://schemas.microsoft.com/office/drawing/2014/main" id="{B267C89B-ECA4-4933-9940-69F320B74E39}"/>
                </a:ext>
              </a:extLst>
            </p:cNvPr>
            <p:cNvGrpSpPr/>
            <p:nvPr/>
          </p:nvGrpSpPr>
          <p:grpSpPr>
            <a:xfrm>
              <a:off x="2375339" y="3685659"/>
              <a:ext cx="1607856" cy="643002"/>
              <a:chOff x="2375339" y="3685659"/>
              <a:chExt cx="1607856" cy="643002"/>
            </a:xfrm>
          </p:grpSpPr>
          <p:sp>
            <p:nvSpPr>
              <p:cNvPr id="515" name="Freeform: Shape 514">
                <a:extLst>
                  <a:ext uri="{FF2B5EF4-FFF2-40B4-BE49-F238E27FC236}">
                    <a16:creationId xmlns:a16="http://schemas.microsoft.com/office/drawing/2014/main" id="{3735662B-24E8-4066-9672-5C1586F3AE98}"/>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F351DF5F-BB01-4A69-A5F5-07F3F9D914C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6348970C-DA83-4EDA-BE2B-6A652186842A}"/>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500" name="Freeform: Shape 499">
              <a:extLst>
                <a:ext uri="{FF2B5EF4-FFF2-40B4-BE49-F238E27FC236}">
                  <a16:creationId xmlns:a16="http://schemas.microsoft.com/office/drawing/2014/main" id="{5AEAC325-2607-46E8-9146-DB474C7F4111}"/>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9884BB15-2823-449F-94E9-F22C502DAD9A}"/>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8C4B67A3-DE17-4DBF-8928-4D55B05889C9}"/>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6BF8C485-21F7-41C6-BC9E-6146A4890034}"/>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3F76BCC-1288-45BC-B75F-D0109783862C}"/>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5817720B-A5D2-4FF4-B3DA-CF76E4A943D4}"/>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spTree>
    <p:extLst>
      <p:ext uri="{BB962C8B-B14F-4D97-AF65-F5344CB8AC3E}">
        <p14:creationId xmlns:p14="http://schemas.microsoft.com/office/powerpoint/2010/main" val="4260250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8BE4C8-81DE-4C18-A45C-7EC1007CC314}"/>
              </a:ext>
            </a:extLst>
          </p:cNvPr>
          <p:cNvSpPr>
            <a:spLocks noGrp="1"/>
          </p:cNvSpPr>
          <p:nvPr>
            <p:ph type="title"/>
          </p:nvPr>
        </p:nvSpPr>
        <p:spPr/>
        <p:txBody>
          <a:bodyPr/>
          <a:lstStyle/>
          <a:p>
            <a:r>
              <a:rPr lang="en-ID"/>
              <a:t>Graphic Assets</a:t>
            </a:r>
          </a:p>
        </p:txBody>
      </p:sp>
      <p:grpSp>
        <p:nvGrpSpPr>
          <p:cNvPr id="5" name="Graphic 2">
            <a:extLst>
              <a:ext uri="{FF2B5EF4-FFF2-40B4-BE49-F238E27FC236}">
                <a16:creationId xmlns:a16="http://schemas.microsoft.com/office/drawing/2014/main" id="{10DEBB3A-6797-46E9-BB70-FA35F3CF83E2}"/>
              </a:ext>
            </a:extLst>
          </p:cNvPr>
          <p:cNvGrpSpPr/>
          <p:nvPr/>
        </p:nvGrpSpPr>
        <p:grpSpPr>
          <a:xfrm>
            <a:off x="967863" y="1983416"/>
            <a:ext cx="2858006" cy="1710114"/>
            <a:chOff x="6244589" y="597943"/>
            <a:chExt cx="4621530" cy="2765333"/>
          </a:xfrm>
        </p:grpSpPr>
        <p:sp>
          <p:nvSpPr>
            <p:cNvPr id="6" name="Freeform: Shape 5">
              <a:extLst>
                <a:ext uri="{FF2B5EF4-FFF2-40B4-BE49-F238E27FC236}">
                  <a16:creationId xmlns:a16="http://schemas.microsoft.com/office/drawing/2014/main" id="{4A2B23CC-CD0A-4BA7-8C52-4AE26966D019}"/>
                </a:ext>
              </a:extLst>
            </p:cNvPr>
            <p:cNvSpPr/>
            <p:nvPr/>
          </p:nvSpPr>
          <p:spPr>
            <a:xfrm>
              <a:off x="7354252" y="3031806"/>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0983"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56178990-91A3-49D5-8931-0CE65A1E8A17}"/>
                </a:ext>
              </a:extLst>
            </p:cNvPr>
            <p:cNvSpPr/>
            <p:nvPr/>
          </p:nvSpPr>
          <p:spPr>
            <a:xfrm>
              <a:off x="6244589" y="3030854"/>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6210"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713F23C-1F45-4EC3-9FA5-B281832A89F3}"/>
                </a:ext>
              </a:extLst>
            </p:cNvPr>
            <p:cNvSpPr/>
            <p:nvPr/>
          </p:nvSpPr>
          <p:spPr>
            <a:xfrm>
              <a:off x="6407467" y="3100387"/>
              <a:ext cx="1182052" cy="262890"/>
            </a:xfrm>
            <a:custGeom>
              <a:avLst/>
              <a:gdLst>
                <a:gd name="connsiteX0" fmla="*/ 1028700 w 1182052"/>
                <a:gd name="connsiteY0" fmla="*/ 262890 h 262890"/>
                <a:gd name="connsiteX1" fmla="*/ 153352 w 1182052"/>
                <a:gd name="connsiteY1" fmla="*/ 262890 h 262890"/>
                <a:gd name="connsiteX2" fmla="*/ 0 w 1182052"/>
                <a:gd name="connsiteY2" fmla="*/ 0 h 262890"/>
                <a:gd name="connsiteX3" fmla="*/ 1182052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2" y="262890"/>
                  </a:lnTo>
                  <a:lnTo>
                    <a:pt x="0" y="0"/>
                  </a:lnTo>
                  <a:lnTo>
                    <a:pt x="1182052" y="1905"/>
                  </a:lnTo>
                  <a:close/>
                </a:path>
              </a:pathLst>
            </a:custGeom>
            <a:solidFill>
              <a:srgbClr val="CCCCC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A7C07FCB-0192-4970-96D0-E51C745BEC1C}"/>
                </a:ext>
              </a:extLst>
            </p:cNvPr>
            <p:cNvSpPr/>
            <p:nvPr/>
          </p:nvSpPr>
          <p:spPr>
            <a:xfrm>
              <a:off x="6450330" y="3126104"/>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3" y="241935"/>
                    <a:pt x="165735" y="0"/>
                  </a:cubicBezTo>
                  <a:close/>
                </a:path>
              </a:pathLst>
            </a:custGeom>
            <a:solidFill>
              <a:srgbClr val="99999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D817FF1-3F6C-4EDC-91D5-3898102DCFE5}"/>
                </a:ext>
              </a:extLst>
            </p:cNvPr>
            <p:cNvSpPr/>
            <p:nvPr/>
          </p:nvSpPr>
          <p:spPr>
            <a:xfrm>
              <a:off x="7053262" y="3126104"/>
              <a:ext cx="492442" cy="211454"/>
            </a:xfrm>
            <a:custGeom>
              <a:avLst/>
              <a:gdLst>
                <a:gd name="connsiteX0" fmla="*/ 368618 w 492442"/>
                <a:gd name="connsiteY0" fmla="*/ 211455 h 211454"/>
                <a:gd name="connsiteX1" fmla="*/ 492443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8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grpSp>
          <p:nvGrpSpPr>
            <p:cNvPr id="11" name="Graphic 2">
              <a:extLst>
                <a:ext uri="{FF2B5EF4-FFF2-40B4-BE49-F238E27FC236}">
                  <a16:creationId xmlns:a16="http://schemas.microsoft.com/office/drawing/2014/main" id="{10DEBB3A-6797-46E9-BB70-FA35F3CF83E2}"/>
                </a:ext>
              </a:extLst>
            </p:cNvPr>
            <p:cNvGrpSpPr/>
            <p:nvPr/>
          </p:nvGrpSpPr>
          <p:grpSpPr>
            <a:xfrm>
              <a:off x="7890507" y="676274"/>
              <a:ext cx="1189674" cy="1276350"/>
              <a:chOff x="7890507" y="676274"/>
              <a:chExt cx="1189674" cy="1276350"/>
            </a:xfrm>
          </p:grpSpPr>
          <p:sp>
            <p:nvSpPr>
              <p:cNvPr id="12" name="Freeform: Shape 11">
                <a:extLst>
                  <a:ext uri="{FF2B5EF4-FFF2-40B4-BE49-F238E27FC236}">
                    <a16:creationId xmlns:a16="http://schemas.microsoft.com/office/drawing/2014/main" id="{1AFDAEB1-1E8B-4EDF-92D1-69B7A9717175}"/>
                  </a:ext>
                </a:extLst>
              </p:cNvPr>
              <p:cNvSpPr/>
              <p:nvPr/>
            </p:nvSpPr>
            <p:spPr>
              <a:xfrm>
                <a:off x="7890507" y="676274"/>
                <a:ext cx="1189674" cy="1276350"/>
              </a:xfrm>
              <a:custGeom>
                <a:avLst/>
                <a:gdLst>
                  <a:gd name="connsiteX0" fmla="*/ 594362 w 1189674"/>
                  <a:gd name="connsiteY0" fmla="*/ 0 h 1276350"/>
                  <a:gd name="connsiteX1" fmla="*/ 1189675 w 1189674"/>
                  <a:gd name="connsiteY1" fmla="*/ 560070 h 1276350"/>
                  <a:gd name="connsiteX2" fmla="*/ 591505 w 1189674"/>
                  <a:gd name="connsiteY2" fmla="*/ 1276350 h 1276350"/>
                  <a:gd name="connsiteX3" fmla="*/ 3 w 1189674"/>
                  <a:gd name="connsiteY3" fmla="*/ 560070 h 1276350"/>
                  <a:gd name="connsiteX4" fmla="*/ 594362 w 1189674"/>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4" h="1276350">
                    <a:moveTo>
                      <a:pt x="594362" y="0"/>
                    </a:moveTo>
                    <a:cubicBezTo>
                      <a:pt x="922975" y="0"/>
                      <a:pt x="1189675" y="250508"/>
                      <a:pt x="1189675" y="560070"/>
                    </a:cubicBezTo>
                    <a:cubicBezTo>
                      <a:pt x="1189675" y="869633"/>
                      <a:pt x="1124905" y="1276350"/>
                      <a:pt x="591505" y="1276350"/>
                    </a:cubicBezTo>
                    <a:cubicBezTo>
                      <a:pt x="58105" y="1276350"/>
                      <a:pt x="3" y="869633"/>
                      <a:pt x="3" y="560070"/>
                    </a:cubicBezTo>
                    <a:cubicBezTo>
                      <a:pt x="-950" y="251460"/>
                      <a:pt x="265750" y="0"/>
                      <a:pt x="594362"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CAEF10B-5390-40C8-991B-88A1B8AFA754}"/>
                  </a:ext>
                </a:extLst>
              </p:cNvPr>
              <p:cNvSpPr/>
              <p:nvPr/>
            </p:nvSpPr>
            <p:spPr>
              <a:xfrm>
                <a:off x="7946707" y="71056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E82D328-15A8-4D0C-BF0D-48FF8544E4E4}"/>
                  </a:ext>
                </a:extLst>
              </p:cNvPr>
              <p:cNvSpPr/>
              <p:nvPr/>
            </p:nvSpPr>
            <p:spPr>
              <a:xfrm>
                <a:off x="7994332" y="75628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9"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788F76CC-AD73-4F6D-B541-F45C7DD3CBBF}"/>
                </a:ext>
              </a:extLst>
            </p:cNvPr>
            <p:cNvSpPr/>
            <p:nvPr/>
          </p:nvSpPr>
          <p:spPr>
            <a:xfrm>
              <a:off x="10467975" y="2424112"/>
              <a:ext cx="398144" cy="163829"/>
            </a:xfrm>
            <a:custGeom>
              <a:avLst/>
              <a:gdLst>
                <a:gd name="connsiteX0" fmla="*/ 316230 w 398144"/>
                <a:gd name="connsiteY0" fmla="*/ 0 h 163829"/>
                <a:gd name="connsiteX1" fmla="*/ 398145 w 398144"/>
                <a:gd name="connsiteY1" fmla="*/ 81915 h 163829"/>
                <a:gd name="connsiteX2" fmla="*/ 316230 w 398144"/>
                <a:gd name="connsiteY2" fmla="*/ 163830 h 163829"/>
                <a:gd name="connsiteX3" fmla="*/ 0 w 398144"/>
                <a:gd name="connsiteY3" fmla="*/ 163830 h 163829"/>
                <a:gd name="connsiteX4" fmla="*/ 183832 w 398144"/>
                <a:gd name="connsiteY4" fmla="*/ 68580 h 163829"/>
                <a:gd name="connsiteX5" fmla="*/ 235268 w 398144"/>
                <a:gd name="connsiteY5" fmla="*/ 68580 h 163829"/>
                <a:gd name="connsiteX6" fmla="*/ 316230 w 398144"/>
                <a:gd name="connsiteY6" fmla="*/ 0 h 163829"/>
                <a:gd name="connsiteX7" fmla="*/ 316230 w 398144"/>
                <a:gd name="connsiteY7" fmla="*/ 0 h 163829"/>
                <a:gd name="connsiteX8" fmla="*/ 316230 w 398144"/>
                <a:gd name="connsiteY8" fmla="*/ 36195 h 163829"/>
                <a:gd name="connsiteX9" fmla="*/ 269557 w 398144"/>
                <a:gd name="connsiteY9" fmla="*/ 82867 h 163829"/>
                <a:gd name="connsiteX10" fmla="*/ 316230 w 398144"/>
                <a:gd name="connsiteY10" fmla="*/ 129540 h 163829"/>
                <a:gd name="connsiteX11" fmla="*/ 362902 w 398144"/>
                <a:gd name="connsiteY11" fmla="*/ 82867 h 163829"/>
                <a:gd name="connsiteX12" fmla="*/ 316230 w 398144"/>
                <a:gd name="connsiteY12" fmla="*/ 36195 h 1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29">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30480"/>
                    <a:pt x="275273" y="0"/>
                    <a:pt x="316230" y="0"/>
                  </a:cubicBezTo>
                  <a:lnTo>
                    <a:pt x="316230" y="0"/>
                  </a:lnTo>
                  <a:close/>
                  <a:moveTo>
                    <a:pt x="316230" y="36195"/>
                  </a:moveTo>
                  <a:cubicBezTo>
                    <a:pt x="290513" y="36195"/>
                    <a:pt x="269557" y="58103"/>
                    <a:pt x="269557" y="82867"/>
                  </a:cubicBezTo>
                  <a:cubicBezTo>
                    <a:pt x="269557" y="108585"/>
                    <a:pt x="290513" y="129540"/>
                    <a:pt x="316230" y="129540"/>
                  </a:cubicBezTo>
                  <a:cubicBezTo>
                    <a:pt x="341948" y="129540"/>
                    <a:pt x="362902" y="108585"/>
                    <a:pt x="362902" y="82867"/>
                  </a:cubicBezTo>
                  <a:cubicBezTo>
                    <a:pt x="361950" y="57150"/>
                    <a:pt x="340995" y="36195"/>
                    <a:pt x="316230" y="36195"/>
                  </a:cubicBezTo>
                  <a:close/>
                </a:path>
              </a:pathLst>
            </a:custGeom>
            <a:solidFill>
              <a:srgbClr val="CCCCCC"/>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3CC14CA-0B25-4DB8-A9C4-50760AB76CB7}"/>
                </a:ext>
              </a:extLst>
            </p:cNvPr>
            <p:cNvSpPr/>
            <p:nvPr/>
          </p:nvSpPr>
          <p:spPr>
            <a:xfrm>
              <a:off x="9357360" y="242315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7 w 311467"/>
                <a:gd name="connsiteY3" fmla="*/ 164783 h 164782"/>
                <a:gd name="connsiteX4" fmla="*/ 214313 w 311467"/>
                <a:gd name="connsiteY4" fmla="*/ 69533 h 164782"/>
                <a:gd name="connsiteX5" fmla="*/ 162877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2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7" y="163830"/>
                    <a:pt x="81915" y="163830"/>
                  </a:cubicBezTo>
                  <a:lnTo>
                    <a:pt x="311467" y="164783"/>
                  </a:lnTo>
                  <a:lnTo>
                    <a:pt x="214313" y="69533"/>
                  </a:lnTo>
                  <a:lnTo>
                    <a:pt x="162877" y="69533"/>
                  </a:lnTo>
                  <a:cubicBezTo>
                    <a:pt x="157163" y="30480"/>
                    <a:pt x="122872" y="0"/>
                    <a:pt x="81915" y="0"/>
                  </a:cubicBezTo>
                  <a:lnTo>
                    <a:pt x="81915" y="0"/>
                  </a:lnTo>
                  <a:close/>
                  <a:moveTo>
                    <a:pt x="81915" y="36195"/>
                  </a:moveTo>
                  <a:cubicBezTo>
                    <a:pt x="107632" y="36195"/>
                    <a:pt x="128588" y="58103"/>
                    <a:pt x="128588" y="82868"/>
                  </a:cubicBezTo>
                  <a:cubicBezTo>
                    <a:pt x="128588" y="108585"/>
                    <a:pt x="107632" y="129540"/>
                    <a:pt x="81915" y="129540"/>
                  </a:cubicBezTo>
                  <a:cubicBezTo>
                    <a:pt x="56197" y="129540"/>
                    <a:pt x="35242" y="108585"/>
                    <a:pt x="35242" y="82868"/>
                  </a:cubicBezTo>
                  <a:cubicBezTo>
                    <a:pt x="36195"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218C8FB-E2F9-4472-9A57-9A821FDFD9DB}"/>
                </a:ext>
              </a:extLst>
            </p:cNvPr>
            <p:cNvSpPr/>
            <p:nvPr/>
          </p:nvSpPr>
          <p:spPr>
            <a:xfrm>
              <a:off x="9520237" y="2493644"/>
              <a:ext cx="1183005" cy="261937"/>
            </a:xfrm>
            <a:custGeom>
              <a:avLst/>
              <a:gdLst>
                <a:gd name="connsiteX0" fmla="*/ 1029652 w 1183005"/>
                <a:gd name="connsiteY0" fmla="*/ 261938 h 261937"/>
                <a:gd name="connsiteX1" fmla="*/ 153352 w 1183005"/>
                <a:gd name="connsiteY1" fmla="*/ 261938 h 261937"/>
                <a:gd name="connsiteX2" fmla="*/ 0 w 1183005"/>
                <a:gd name="connsiteY2" fmla="*/ 0 h 261937"/>
                <a:gd name="connsiteX3" fmla="*/ 1183005 w 1183005"/>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3005" h="261937">
                  <a:moveTo>
                    <a:pt x="1029652" y="261938"/>
                  </a:moveTo>
                  <a:lnTo>
                    <a:pt x="153352" y="261938"/>
                  </a:lnTo>
                  <a:lnTo>
                    <a:pt x="0" y="0"/>
                  </a:lnTo>
                  <a:lnTo>
                    <a:pt x="1183005" y="952"/>
                  </a:lnTo>
                  <a:close/>
                </a:path>
              </a:pathLst>
            </a:custGeom>
            <a:solidFill>
              <a:srgbClr val="CCCCC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C7754DA-A4E0-46B7-BCBF-AFEE0421FCCB}"/>
                </a:ext>
              </a:extLst>
            </p:cNvPr>
            <p:cNvSpPr/>
            <p:nvPr/>
          </p:nvSpPr>
          <p:spPr>
            <a:xfrm>
              <a:off x="9564052" y="2518409"/>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728478D3-DC2F-4907-A50C-BE367FDCE426}"/>
                </a:ext>
              </a:extLst>
            </p:cNvPr>
            <p:cNvSpPr/>
            <p:nvPr/>
          </p:nvSpPr>
          <p:spPr>
            <a:xfrm>
              <a:off x="10166985" y="2519362"/>
              <a:ext cx="492442" cy="211454"/>
            </a:xfrm>
            <a:custGeom>
              <a:avLst/>
              <a:gdLst>
                <a:gd name="connsiteX0" fmla="*/ 368617 w 492442"/>
                <a:gd name="connsiteY0" fmla="*/ 211455 h 211454"/>
                <a:gd name="connsiteX1" fmla="*/ 492442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7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5F888E8-988F-426A-97C0-4B6499D2D4D0}"/>
                </a:ext>
              </a:extLst>
            </p:cNvPr>
            <p:cNvSpPr/>
            <p:nvPr/>
          </p:nvSpPr>
          <p:spPr>
            <a:xfrm>
              <a:off x="6317038" y="1405799"/>
              <a:ext cx="696390" cy="1712312"/>
            </a:xfrm>
            <a:custGeom>
              <a:avLst/>
              <a:gdLst>
                <a:gd name="connsiteX0" fmla="*/ 660024 w 696390"/>
                <a:gd name="connsiteY0" fmla="*/ 20093 h 1712312"/>
                <a:gd name="connsiteX1" fmla="*/ 3752 w 696390"/>
                <a:gd name="connsiteY1" fmla="*/ 1673633 h 1712312"/>
                <a:gd name="connsiteX2" fmla="*/ 37089 w 696390"/>
                <a:gd name="connsiteY2" fmla="*/ 1686968 h 1712312"/>
                <a:gd name="connsiteX3" fmla="*/ 58044 w 696390"/>
                <a:gd name="connsiteY3" fmla="*/ 1628865 h 1712312"/>
                <a:gd name="connsiteX4" fmla="*/ 693362 w 696390"/>
                <a:gd name="connsiteY4" fmla="*/ 34380 h 1712312"/>
                <a:gd name="connsiteX5" fmla="*/ 660024 w 69639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312">
                  <a:moveTo>
                    <a:pt x="660024" y="20093"/>
                  </a:moveTo>
                  <a:lnTo>
                    <a:pt x="3752" y="1673633"/>
                  </a:lnTo>
                  <a:cubicBezTo>
                    <a:pt x="-11488" y="1717448"/>
                    <a:pt x="23755" y="1726973"/>
                    <a:pt x="37089" y="1686968"/>
                  </a:cubicBezTo>
                  <a:lnTo>
                    <a:pt x="58044" y="1628865"/>
                  </a:lnTo>
                  <a:lnTo>
                    <a:pt x="693362" y="34380"/>
                  </a:lnTo>
                  <a:cubicBezTo>
                    <a:pt x="706697" y="-2767"/>
                    <a:pt x="672407" y="-13245"/>
                    <a:pt x="660024" y="20093"/>
                  </a:cubicBezTo>
                  <a:close/>
                </a:path>
              </a:pathLst>
            </a:custGeom>
            <a:solidFill>
              <a:srgbClr val="666666"/>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0838DB0-18D5-470A-8C58-09D1E69BDC6F}"/>
                </a:ext>
              </a:extLst>
            </p:cNvPr>
            <p:cNvSpPr/>
            <p:nvPr/>
          </p:nvSpPr>
          <p:spPr>
            <a:xfrm>
              <a:off x="9430760" y="798171"/>
              <a:ext cx="696330" cy="1712245"/>
            </a:xfrm>
            <a:custGeom>
              <a:avLst/>
              <a:gdLst>
                <a:gd name="connsiteX0" fmla="*/ 660024 w 696330"/>
                <a:gd name="connsiteY0" fmla="*/ 20026 h 1712245"/>
                <a:gd name="connsiteX1" fmla="*/ 3752 w 696330"/>
                <a:gd name="connsiteY1" fmla="*/ 1673566 h 1712245"/>
                <a:gd name="connsiteX2" fmla="*/ 37089 w 696330"/>
                <a:gd name="connsiteY2" fmla="*/ 1686901 h 1712245"/>
                <a:gd name="connsiteX3" fmla="*/ 58044 w 696330"/>
                <a:gd name="connsiteY3" fmla="*/ 1628798 h 1712245"/>
                <a:gd name="connsiteX4" fmla="*/ 693362 w 696330"/>
                <a:gd name="connsiteY4" fmla="*/ 35266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6"/>
                  </a:lnTo>
                  <a:cubicBezTo>
                    <a:pt x="-11488" y="1717381"/>
                    <a:pt x="23754" y="1726906"/>
                    <a:pt x="37089" y="1686901"/>
                  </a:cubicBezTo>
                  <a:lnTo>
                    <a:pt x="58044" y="1628798"/>
                  </a:lnTo>
                  <a:lnTo>
                    <a:pt x="693362" y="35266"/>
                  </a:lnTo>
                  <a:cubicBezTo>
                    <a:pt x="706697"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10DEBB3A-6797-46E9-BB70-FA35F3CF83E2}"/>
                </a:ext>
              </a:extLst>
            </p:cNvPr>
            <p:cNvGrpSpPr/>
            <p:nvPr/>
          </p:nvGrpSpPr>
          <p:grpSpPr>
            <a:xfrm>
              <a:off x="7973318" y="1209674"/>
              <a:ext cx="781356" cy="565084"/>
              <a:chOff x="7973318" y="1209674"/>
              <a:chExt cx="781356" cy="565084"/>
            </a:xfrm>
          </p:grpSpPr>
          <p:sp>
            <p:nvSpPr>
              <p:cNvPr id="23" name="Freeform: Shape 22">
                <a:extLst>
                  <a:ext uri="{FF2B5EF4-FFF2-40B4-BE49-F238E27FC236}">
                    <a16:creationId xmlns:a16="http://schemas.microsoft.com/office/drawing/2014/main" id="{52DBD516-F2FA-4447-B913-FB46E53B8B6C}"/>
                  </a:ext>
                </a:extLst>
              </p:cNvPr>
              <p:cNvSpPr/>
              <p:nvPr/>
            </p:nvSpPr>
            <p:spPr>
              <a:xfrm>
                <a:off x="7973318" y="1210626"/>
                <a:ext cx="781356" cy="564132"/>
              </a:xfrm>
              <a:custGeom>
                <a:avLst/>
                <a:gdLst>
                  <a:gd name="connsiteX0" fmla="*/ 781109 w 781356"/>
                  <a:gd name="connsiteY0" fmla="*/ 283845 h 564132"/>
                  <a:gd name="connsiteX1" fmla="*/ 766822 w 781356"/>
                  <a:gd name="connsiteY1" fmla="*/ 346710 h 564132"/>
                  <a:gd name="connsiteX2" fmla="*/ 629662 w 781356"/>
                  <a:gd name="connsiteY2" fmla="*/ 416243 h 564132"/>
                  <a:gd name="connsiteX3" fmla="*/ 486787 w 781356"/>
                  <a:gd name="connsiteY3" fmla="*/ 521970 h 564132"/>
                  <a:gd name="connsiteX4" fmla="*/ 423922 w 781356"/>
                  <a:gd name="connsiteY4" fmla="*/ 561975 h 564132"/>
                  <a:gd name="connsiteX5" fmla="*/ 365819 w 781356"/>
                  <a:gd name="connsiteY5" fmla="*/ 557213 h 564132"/>
                  <a:gd name="connsiteX6" fmla="*/ 355342 w 781356"/>
                  <a:gd name="connsiteY6" fmla="*/ 554355 h 564132"/>
                  <a:gd name="connsiteX7" fmla="*/ 264855 w 781356"/>
                  <a:gd name="connsiteY7" fmla="*/ 513398 h 564132"/>
                  <a:gd name="connsiteX8" fmla="*/ 241994 w 781356"/>
                  <a:gd name="connsiteY8" fmla="*/ 499110 h 564132"/>
                  <a:gd name="connsiteX9" fmla="*/ 167700 w 781356"/>
                  <a:gd name="connsiteY9" fmla="*/ 441008 h 564132"/>
                  <a:gd name="connsiteX10" fmla="*/ 107692 w 781356"/>
                  <a:gd name="connsiteY10" fmla="*/ 381000 h 564132"/>
                  <a:gd name="connsiteX11" fmla="*/ 39112 w 781356"/>
                  <a:gd name="connsiteY11" fmla="*/ 302895 h 564132"/>
                  <a:gd name="connsiteX12" fmla="*/ 9584 w 781356"/>
                  <a:gd name="connsiteY12" fmla="*/ 261938 h 564132"/>
                  <a:gd name="connsiteX13" fmla="*/ 4822 w 781356"/>
                  <a:gd name="connsiteY13" fmla="*/ 249555 h 564132"/>
                  <a:gd name="connsiteX14" fmla="*/ 1012 w 781356"/>
                  <a:gd name="connsiteY14" fmla="*/ 234315 h 564132"/>
                  <a:gd name="connsiteX15" fmla="*/ 4822 w 781356"/>
                  <a:gd name="connsiteY15" fmla="*/ 169545 h 564132"/>
                  <a:gd name="connsiteX16" fmla="*/ 29587 w 781356"/>
                  <a:gd name="connsiteY16" fmla="*/ 23813 h 564132"/>
                  <a:gd name="connsiteX17" fmla="*/ 31492 w 781356"/>
                  <a:gd name="connsiteY17" fmla="*/ 0 h 564132"/>
                  <a:gd name="connsiteX18" fmla="*/ 56257 w 781356"/>
                  <a:gd name="connsiteY18" fmla="*/ 37148 h 564132"/>
                  <a:gd name="connsiteX19" fmla="*/ 117217 w 781356"/>
                  <a:gd name="connsiteY19" fmla="*/ 168593 h 564132"/>
                  <a:gd name="connsiteX20" fmla="*/ 121980 w 781356"/>
                  <a:gd name="connsiteY20" fmla="*/ 185738 h 564132"/>
                  <a:gd name="connsiteX21" fmla="*/ 122932 w 781356"/>
                  <a:gd name="connsiteY21" fmla="*/ 188595 h 564132"/>
                  <a:gd name="connsiteX22" fmla="*/ 122932 w 781356"/>
                  <a:gd name="connsiteY22" fmla="*/ 188595 h 564132"/>
                  <a:gd name="connsiteX23" fmla="*/ 133409 w 781356"/>
                  <a:gd name="connsiteY23" fmla="*/ 228600 h 564132"/>
                  <a:gd name="connsiteX24" fmla="*/ 144839 w 781356"/>
                  <a:gd name="connsiteY24" fmla="*/ 262890 h 564132"/>
                  <a:gd name="connsiteX25" fmla="*/ 202942 w 781356"/>
                  <a:gd name="connsiteY25" fmla="*/ 359093 h 564132"/>
                  <a:gd name="connsiteX26" fmla="*/ 242947 w 781356"/>
                  <a:gd name="connsiteY26" fmla="*/ 390525 h 564132"/>
                  <a:gd name="connsiteX27" fmla="*/ 331530 w 781356"/>
                  <a:gd name="connsiteY27" fmla="*/ 387668 h 564132"/>
                  <a:gd name="connsiteX28" fmla="*/ 466784 w 781356"/>
                  <a:gd name="connsiteY28" fmla="*/ 309563 h 564132"/>
                  <a:gd name="connsiteX29" fmla="*/ 579180 w 781356"/>
                  <a:gd name="connsiteY29" fmla="*/ 331470 h 564132"/>
                  <a:gd name="connsiteX30" fmla="*/ 600134 w 781356"/>
                  <a:gd name="connsiteY30" fmla="*/ 325755 h 564132"/>
                  <a:gd name="connsiteX31" fmla="*/ 666809 w 781356"/>
                  <a:gd name="connsiteY31" fmla="*/ 292418 h 564132"/>
                  <a:gd name="connsiteX32" fmla="*/ 669667 w 781356"/>
                  <a:gd name="connsiteY32" fmla="*/ 290513 h 564132"/>
                  <a:gd name="connsiteX33" fmla="*/ 672525 w 781356"/>
                  <a:gd name="connsiteY33" fmla="*/ 288608 h 564132"/>
                  <a:gd name="connsiteX34" fmla="*/ 683955 w 781356"/>
                  <a:gd name="connsiteY34" fmla="*/ 280035 h 564132"/>
                  <a:gd name="connsiteX35" fmla="*/ 732532 w 781356"/>
                  <a:gd name="connsiteY35" fmla="*/ 236220 h 564132"/>
                  <a:gd name="connsiteX36" fmla="*/ 732532 w 781356"/>
                  <a:gd name="connsiteY36" fmla="*/ 236220 h 564132"/>
                  <a:gd name="connsiteX37" fmla="*/ 747772 w 781356"/>
                  <a:gd name="connsiteY37" fmla="*/ 228600 h 564132"/>
                  <a:gd name="connsiteX38" fmla="*/ 781109 w 781356"/>
                  <a:gd name="connsiteY38" fmla="*/ 283845 h 56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81356" h="564132">
                    <a:moveTo>
                      <a:pt x="781109" y="283845"/>
                    </a:moveTo>
                    <a:cubicBezTo>
                      <a:pt x="783014" y="299085"/>
                      <a:pt x="773489" y="332423"/>
                      <a:pt x="766822" y="346710"/>
                    </a:cubicBezTo>
                    <a:cubicBezTo>
                      <a:pt x="753487" y="379095"/>
                      <a:pt x="663000" y="402908"/>
                      <a:pt x="629662" y="416243"/>
                    </a:cubicBezTo>
                    <a:cubicBezTo>
                      <a:pt x="559177" y="443865"/>
                      <a:pt x="544889" y="472440"/>
                      <a:pt x="486787" y="521970"/>
                    </a:cubicBezTo>
                    <a:cubicBezTo>
                      <a:pt x="467737" y="538163"/>
                      <a:pt x="447734" y="556260"/>
                      <a:pt x="423922" y="561975"/>
                    </a:cubicBezTo>
                    <a:cubicBezTo>
                      <a:pt x="404872" y="566738"/>
                      <a:pt x="384869" y="562928"/>
                      <a:pt x="365819" y="557213"/>
                    </a:cubicBezTo>
                    <a:cubicBezTo>
                      <a:pt x="362009" y="556260"/>
                      <a:pt x="359152" y="555307"/>
                      <a:pt x="355342" y="554355"/>
                    </a:cubicBezTo>
                    <a:cubicBezTo>
                      <a:pt x="323909" y="543878"/>
                      <a:pt x="293430" y="529590"/>
                      <a:pt x="264855" y="513398"/>
                    </a:cubicBezTo>
                    <a:cubicBezTo>
                      <a:pt x="257234" y="508635"/>
                      <a:pt x="249614" y="503873"/>
                      <a:pt x="241994" y="499110"/>
                    </a:cubicBezTo>
                    <a:cubicBezTo>
                      <a:pt x="215325" y="481965"/>
                      <a:pt x="190559" y="461963"/>
                      <a:pt x="167700" y="441008"/>
                    </a:cubicBezTo>
                    <a:cubicBezTo>
                      <a:pt x="146744" y="421958"/>
                      <a:pt x="126742" y="401955"/>
                      <a:pt x="107692" y="381000"/>
                    </a:cubicBezTo>
                    <a:cubicBezTo>
                      <a:pt x="83880" y="355283"/>
                      <a:pt x="61019" y="328613"/>
                      <a:pt x="39112" y="302895"/>
                    </a:cubicBezTo>
                    <a:cubicBezTo>
                      <a:pt x="27682" y="289560"/>
                      <a:pt x="17205" y="277178"/>
                      <a:pt x="9584" y="261938"/>
                    </a:cubicBezTo>
                    <a:cubicBezTo>
                      <a:pt x="7680" y="258127"/>
                      <a:pt x="5775" y="254318"/>
                      <a:pt x="4822" y="249555"/>
                    </a:cubicBezTo>
                    <a:cubicBezTo>
                      <a:pt x="2917" y="244793"/>
                      <a:pt x="1964" y="239077"/>
                      <a:pt x="1012" y="234315"/>
                    </a:cubicBezTo>
                    <a:cubicBezTo>
                      <a:pt x="-1845" y="213360"/>
                      <a:pt x="1964" y="190500"/>
                      <a:pt x="4822" y="169545"/>
                    </a:cubicBezTo>
                    <a:cubicBezTo>
                      <a:pt x="13394" y="120968"/>
                      <a:pt x="21967" y="72390"/>
                      <a:pt x="29587" y="23813"/>
                    </a:cubicBezTo>
                    <a:cubicBezTo>
                      <a:pt x="30539" y="18098"/>
                      <a:pt x="31492" y="9525"/>
                      <a:pt x="31492" y="0"/>
                    </a:cubicBezTo>
                    <a:cubicBezTo>
                      <a:pt x="40064" y="12383"/>
                      <a:pt x="48637" y="24765"/>
                      <a:pt x="56257" y="37148"/>
                    </a:cubicBezTo>
                    <a:cubicBezTo>
                      <a:pt x="82927" y="78105"/>
                      <a:pt x="103882" y="121920"/>
                      <a:pt x="117217" y="168593"/>
                    </a:cubicBezTo>
                    <a:cubicBezTo>
                      <a:pt x="119122" y="174308"/>
                      <a:pt x="120075" y="180023"/>
                      <a:pt x="121980" y="185738"/>
                    </a:cubicBezTo>
                    <a:cubicBezTo>
                      <a:pt x="121980" y="186690"/>
                      <a:pt x="122932" y="187643"/>
                      <a:pt x="122932" y="188595"/>
                    </a:cubicBezTo>
                    <a:cubicBezTo>
                      <a:pt x="122932" y="188595"/>
                      <a:pt x="122932" y="188595"/>
                      <a:pt x="122932" y="188595"/>
                    </a:cubicBezTo>
                    <a:cubicBezTo>
                      <a:pt x="126742" y="201930"/>
                      <a:pt x="129600" y="215265"/>
                      <a:pt x="133409" y="228600"/>
                    </a:cubicBezTo>
                    <a:cubicBezTo>
                      <a:pt x="136267" y="240030"/>
                      <a:pt x="140077" y="251460"/>
                      <a:pt x="144839" y="262890"/>
                    </a:cubicBezTo>
                    <a:cubicBezTo>
                      <a:pt x="158175" y="298133"/>
                      <a:pt x="178177" y="330518"/>
                      <a:pt x="202942" y="359093"/>
                    </a:cubicBezTo>
                    <a:cubicBezTo>
                      <a:pt x="214372" y="371475"/>
                      <a:pt x="227707" y="383858"/>
                      <a:pt x="242947" y="390525"/>
                    </a:cubicBezTo>
                    <a:cubicBezTo>
                      <a:pt x="270569" y="401955"/>
                      <a:pt x="302002" y="395288"/>
                      <a:pt x="331530" y="387668"/>
                    </a:cubicBezTo>
                    <a:cubicBezTo>
                      <a:pt x="382964" y="375285"/>
                      <a:pt x="441067" y="356235"/>
                      <a:pt x="466784" y="309563"/>
                    </a:cubicBezTo>
                    <a:cubicBezTo>
                      <a:pt x="498217" y="333375"/>
                      <a:pt x="540127" y="339090"/>
                      <a:pt x="579180" y="331470"/>
                    </a:cubicBezTo>
                    <a:cubicBezTo>
                      <a:pt x="585847" y="330518"/>
                      <a:pt x="593467" y="328613"/>
                      <a:pt x="600134" y="325755"/>
                    </a:cubicBezTo>
                    <a:cubicBezTo>
                      <a:pt x="623947" y="318135"/>
                      <a:pt x="645855" y="306705"/>
                      <a:pt x="666809" y="292418"/>
                    </a:cubicBezTo>
                    <a:cubicBezTo>
                      <a:pt x="667762" y="291465"/>
                      <a:pt x="668714" y="291465"/>
                      <a:pt x="669667" y="290513"/>
                    </a:cubicBezTo>
                    <a:cubicBezTo>
                      <a:pt x="670619" y="289560"/>
                      <a:pt x="671572" y="289560"/>
                      <a:pt x="672525" y="288608"/>
                    </a:cubicBezTo>
                    <a:cubicBezTo>
                      <a:pt x="676334" y="285750"/>
                      <a:pt x="680144" y="282893"/>
                      <a:pt x="683955" y="280035"/>
                    </a:cubicBezTo>
                    <a:cubicBezTo>
                      <a:pt x="701100" y="267653"/>
                      <a:pt x="720150" y="253365"/>
                      <a:pt x="732532" y="236220"/>
                    </a:cubicBezTo>
                    <a:lnTo>
                      <a:pt x="732532" y="236220"/>
                    </a:lnTo>
                    <a:cubicBezTo>
                      <a:pt x="736342" y="231458"/>
                      <a:pt x="742057" y="228600"/>
                      <a:pt x="747772" y="228600"/>
                    </a:cubicBezTo>
                    <a:cubicBezTo>
                      <a:pt x="766822" y="242888"/>
                      <a:pt x="779205" y="259080"/>
                      <a:pt x="781109" y="283845"/>
                    </a:cubicBezTo>
                    <a:close/>
                  </a:path>
                </a:pathLst>
              </a:custGeom>
              <a:solidFill>
                <a:srgbClr val="EBC09C"/>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ECC9EF86-C385-4624-A18D-BEB6695E0698}"/>
                  </a:ext>
                </a:extLst>
              </p:cNvPr>
              <p:cNvSpPr/>
              <p:nvPr/>
            </p:nvSpPr>
            <p:spPr>
              <a:xfrm>
                <a:off x="8239125" y="1439226"/>
                <a:ext cx="515549" cy="335522"/>
              </a:xfrm>
              <a:custGeom>
                <a:avLst/>
                <a:gdLst>
                  <a:gd name="connsiteX0" fmla="*/ 515302 w 515549"/>
                  <a:gd name="connsiteY0" fmla="*/ 55245 h 335522"/>
                  <a:gd name="connsiteX1" fmla="*/ 501015 w 515549"/>
                  <a:gd name="connsiteY1" fmla="*/ 118110 h 335522"/>
                  <a:gd name="connsiteX2" fmla="*/ 363855 w 515549"/>
                  <a:gd name="connsiteY2" fmla="*/ 187643 h 335522"/>
                  <a:gd name="connsiteX3" fmla="*/ 220980 w 515549"/>
                  <a:gd name="connsiteY3" fmla="*/ 293370 h 335522"/>
                  <a:gd name="connsiteX4" fmla="*/ 158115 w 515549"/>
                  <a:gd name="connsiteY4" fmla="*/ 333375 h 335522"/>
                  <a:gd name="connsiteX5" fmla="*/ 90488 w 515549"/>
                  <a:gd name="connsiteY5" fmla="*/ 324803 h 335522"/>
                  <a:gd name="connsiteX6" fmla="*/ 0 w 515549"/>
                  <a:gd name="connsiteY6" fmla="*/ 283845 h 335522"/>
                  <a:gd name="connsiteX7" fmla="*/ 68580 w 515549"/>
                  <a:gd name="connsiteY7" fmla="*/ 290513 h 335522"/>
                  <a:gd name="connsiteX8" fmla="*/ 171450 w 515549"/>
                  <a:gd name="connsiteY8" fmla="*/ 273368 h 335522"/>
                  <a:gd name="connsiteX9" fmla="*/ 216218 w 515549"/>
                  <a:gd name="connsiteY9" fmla="*/ 241935 h 335522"/>
                  <a:gd name="connsiteX10" fmla="*/ 275273 w 515549"/>
                  <a:gd name="connsiteY10" fmla="*/ 193358 h 335522"/>
                  <a:gd name="connsiteX11" fmla="*/ 283845 w 515549"/>
                  <a:gd name="connsiteY11" fmla="*/ 184785 h 335522"/>
                  <a:gd name="connsiteX12" fmla="*/ 339090 w 515549"/>
                  <a:gd name="connsiteY12" fmla="*/ 84773 h 335522"/>
                  <a:gd name="connsiteX13" fmla="*/ 324802 w 515549"/>
                  <a:gd name="connsiteY13" fmla="*/ 149543 h 335522"/>
                  <a:gd name="connsiteX14" fmla="*/ 333375 w 515549"/>
                  <a:gd name="connsiteY14" fmla="*/ 155258 h 335522"/>
                  <a:gd name="connsiteX15" fmla="*/ 454343 w 515549"/>
                  <a:gd name="connsiteY15" fmla="*/ 108585 h 335522"/>
                  <a:gd name="connsiteX16" fmla="*/ 402907 w 515549"/>
                  <a:gd name="connsiteY16" fmla="*/ 63818 h 335522"/>
                  <a:gd name="connsiteX17" fmla="*/ 395288 w 515549"/>
                  <a:gd name="connsiteY17" fmla="*/ 60008 h 335522"/>
                  <a:gd name="connsiteX18" fmla="*/ 408623 w 515549"/>
                  <a:gd name="connsiteY18" fmla="*/ 60008 h 335522"/>
                  <a:gd name="connsiteX19" fmla="*/ 438150 w 515549"/>
                  <a:gd name="connsiteY19" fmla="*/ 63818 h 335522"/>
                  <a:gd name="connsiteX20" fmla="*/ 467677 w 515549"/>
                  <a:gd name="connsiteY20" fmla="*/ 93345 h 335522"/>
                  <a:gd name="connsiteX21" fmla="*/ 469582 w 515549"/>
                  <a:gd name="connsiteY21" fmla="*/ 7620 h 335522"/>
                  <a:gd name="connsiteX22" fmla="*/ 484823 w 515549"/>
                  <a:gd name="connsiteY22" fmla="*/ 0 h 335522"/>
                  <a:gd name="connsiteX23" fmla="*/ 515302 w 515549"/>
                  <a:gd name="connsiteY23" fmla="*/ 55245 h 33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5549" h="335522">
                    <a:moveTo>
                      <a:pt x="515302" y="55245"/>
                    </a:moveTo>
                    <a:cubicBezTo>
                      <a:pt x="517207" y="70485"/>
                      <a:pt x="507682" y="103823"/>
                      <a:pt x="501015" y="118110"/>
                    </a:cubicBezTo>
                    <a:cubicBezTo>
                      <a:pt x="487680" y="150495"/>
                      <a:pt x="397193" y="174308"/>
                      <a:pt x="363855" y="187643"/>
                    </a:cubicBezTo>
                    <a:cubicBezTo>
                      <a:pt x="293370" y="215265"/>
                      <a:pt x="279082" y="243840"/>
                      <a:pt x="220980" y="293370"/>
                    </a:cubicBezTo>
                    <a:cubicBezTo>
                      <a:pt x="201930" y="309563"/>
                      <a:pt x="181927" y="327660"/>
                      <a:pt x="158115" y="333375"/>
                    </a:cubicBezTo>
                    <a:cubicBezTo>
                      <a:pt x="135255" y="339090"/>
                      <a:pt x="112395" y="332423"/>
                      <a:pt x="90488" y="324803"/>
                    </a:cubicBezTo>
                    <a:cubicBezTo>
                      <a:pt x="59055" y="314325"/>
                      <a:pt x="28575" y="300038"/>
                      <a:pt x="0" y="283845"/>
                    </a:cubicBezTo>
                    <a:cubicBezTo>
                      <a:pt x="22860" y="287655"/>
                      <a:pt x="45720" y="289560"/>
                      <a:pt x="68580" y="290513"/>
                    </a:cubicBezTo>
                    <a:cubicBezTo>
                      <a:pt x="103823" y="291465"/>
                      <a:pt x="140018" y="289560"/>
                      <a:pt x="171450" y="273368"/>
                    </a:cubicBezTo>
                    <a:cubicBezTo>
                      <a:pt x="187643" y="264795"/>
                      <a:pt x="201930" y="253365"/>
                      <a:pt x="216218" y="241935"/>
                    </a:cubicBezTo>
                    <a:cubicBezTo>
                      <a:pt x="236220" y="225743"/>
                      <a:pt x="256223" y="209550"/>
                      <a:pt x="275273" y="193358"/>
                    </a:cubicBezTo>
                    <a:cubicBezTo>
                      <a:pt x="278130" y="190500"/>
                      <a:pt x="282893" y="188595"/>
                      <a:pt x="283845" y="184785"/>
                    </a:cubicBezTo>
                    <a:cubicBezTo>
                      <a:pt x="294323" y="115252"/>
                      <a:pt x="339090" y="84773"/>
                      <a:pt x="339090" y="84773"/>
                    </a:cubicBezTo>
                    <a:cubicBezTo>
                      <a:pt x="339090" y="84773"/>
                      <a:pt x="330518" y="125730"/>
                      <a:pt x="324802" y="149543"/>
                    </a:cubicBezTo>
                    <a:cubicBezTo>
                      <a:pt x="323850" y="154305"/>
                      <a:pt x="329565" y="158115"/>
                      <a:pt x="333375" y="155258"/>
                    </a:cubicBezTo>
                    <a:cubicBezTo>
                      <a:pt x="366713" y="130493"/>
                      <a:pt x="421957" y="112395"/>
                      <a:pt x="454343" y="108585"/>
                    </a:cubicBezTo>
                    <a:cubicBezTo>
                      <a:pt x="441960" y="97155"/>
                      <a:pt x="421005" y="73343"/>
                      <a:pt x="402907" y="63818"/>
                    </a:cubicBezTo>
                    <a:cubicBezTo>
                      <a:pt x="400050" y="61913"/>
                      <a:pt x="397193" y="60960"/>
                      <a:pt x="395288" y="60008"/>
                    </a:cubicBezTo>
                    <a:cubicBezTo>
                      <a:pt x="400050" y="60008"/>
                      <a:pt x="403860" y="60008"/>
                      <a:pt x="408623" y="60008"/>
                    </a:cubicBezTo>
                    <a:cubicBezTo>
                      <a:pt x="418148" y="60008"/>
                      <a:pt x="428625" y="60960"/>
                      <a:pt x="438150" y="63818"/>
                    </a:cubicBezTo>
                    <a:cubicBezTo>
                      <a:pt x="451485" y="68580"/>
                      <a:pt x="463868" y="79058"/>
                      <a:pt x="467677" y="93345"/>
                    </a:cubicBezTo>
                    <a:cubicBezTo>
                      <a:pt x="483870" y="67627"/>
                      <a:pt x="483870" y="34290"/>
                      <a:pt x="469582" y="7620"/>
                    </a:cubicBezTo>
                    <a:cubicBezTo>
                      <a:pt x="473393" y="2858"/>
                      <a:pt x="479107" y="0"/>
                      <a:pt x="484823" y="0"/>
                    </a:cubicBezTo>
                    <a:cubicBezTo>
                      <a:pt x="501015" y="14288"/>
                      <a:pt x="513398" y="30480"/>
                      <a:pt x="515302" y="55245"/>
                    </a:cubicBezTo>
                    <a:close/>
                  </a:path>
                </a:pathLst>
              </a:custGeom>
              <a:solidFill>
                <a:srgbClr val="CF9E76"/>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2E592BA-5C3F-4F80-AC7E-360B67F0EC15}"/>
                  </a:ext>
                </a:extLst>
              </p:cNvPr>
              <p:cNvSpPr/>
              <p:nvPr/>
            </p:nvSpPr>
            <p:spPr>
              <a:xfrm>
                <a:off x="8551646" y="1500187"/>
                <a:ext cx="145630" cy="108274"/>
              </a:xfrm>
              <a:custGeom>
                <a:avLst/>
                <a:gdLst>
                  <a:gd name="connsiteX0" fmla="*/ 145631 w 145630"/>
                  <a:gd name="connsiteY0" fmla="*/ 52388 h 108274"/>
                  <a:gd name="connsiteX1" fmla="*/ 17996 w 145630"/>
                  <a:gd name="connsiteY1" fmla="*/ 104775 h 108274"/>
                  <a:gd name="connsiteX2" fmla="*/ 1803 w 145630"/>
                  <a:gd name="connsiteY2" fmla="*/ 105727 h 108274"/>
                  <a:gd name="connsiteX3" fmla="*/ 1803 w 145630"/>
                  <a:gd name="connsiteY3" fmla="*/ 92392 h 108274"/>
                  <a:gd name="connsiteX4" fmla="*/ 23711 w 145630"/>
                  <a:gd name="connsiteY4" fmla="*/ 35242 h 108274"/>
                  <a:gd name="connsiteX5" fmla="*/ 90386 w 145630"/>
                  <a:gd name="connsiteY5" fmla="*/ 1905 h 108274"/>
                  <a:gd name="connsiteX6" fmla="*/ 93243 w 145630"/>
                  <a:gd name="connsiteY6" fmla="*/ 0 h 108274"/>
                  <a:gd name="connsiteX7" fmla="*/ 112293 w 145630"/>
                  <a:gd name="connsiteY7" fmla="*/ 10477 h 108274"/>
                  <a:gd name="connsiteX8" fmla="*/ 145631 w 145630"/>
                  <a:gd name="connsiteY8" fmla="*/ 52388 h 10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30" h="108274">
                    <a:moveTo>
                      <a:pt x="145631" y="52388"/>
                    </a:moveTo>
                    <a:cubicBezTo>
                      <a:pt x="101816" y="64770"/>
                      <a:pt x="58953" y="82867"/>
                      <a:pt x="17996" y="104775"/>
                    </a:cubicBezTo>
                    <a:cubicBezTo>
                      <a:pt x="13234" y="107633"/>
                      <a:pt x="5614" y="110490"/>
                      <a:pt x="1803" y="105727"/>
                    </a:cubicBezTo>
                    <a:cubicBezTo>
                      <a:pt x="-1054" y="101917"/>
                      <a:pt x="-102" y="97155"/>
                      <a:pt x="1803" y="92392"/>
                    </a:cubicBezTo>
                    <a:cubicBezTo>
                      <a:pt x="9423" y="73342"/>
                      <a:pt x="16091" y="54292"/>
                      <a:pt x="23711" y="35242"/>
                    </a:cubicBezTo>
                    <a:cubicBezTo>
                      <a:pt x="47523" y="27623"/>
                      <a:pt x="69431" y="16192"/>
                      <a:pt x="90386" y="1905"/>
                    </a:cubicBezTo>
                    <a:cubicBezTo>
                      <a:pt x="91339" y="952"/>
                      <a:pt x="92291" y="952"/>
                      <a:pt x="93243" y="0"/>
                    </a:cubicBezTo>
                    <a:cubicBezTo>
                      <a:pt x="99911" y="2858"/>
                      <a:pt x="106578" y="6667"/>
                      <a:pt x="112293" y="10477"/>
                    </a:cubicBezTo>
                    <a:cubicBezTo>
                      <a:pt x="128486" y="20002"/>
                      <a:pt x="141821" y="34290"/>
                      <a:pt x="145631" y="52388"/>
                    </a:cubicBezTo>
                    <a:close/>
                  </a:path>
                </a:pathLst>
              </a:custGeom>
              <a:solidFill>
                <a:srgbClr val="FFFFF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E9EADC5-97A2-4741-9043-4A0F3E1E8B76}"/>
                  </a:ext>
                </a:extLst>
              </p:cNvPr>
              <p:cNvSpPr/>
              <p:nvPr/>
            </p:nvSpPr>
            <p:spPr>
              <a:xfrm>
                <a:off x="7973318" y="1209674"/>
                <a:ext cx="123884" cy="381000"/>
              </a:xfrm>
              <a:custGeom>
                <a:avLst/>
                <a:gdLst>
                  <a:gd name="connsiteX0" fmla="*/ 119122 w 123884"/>
                  <a:gd name="connsiteY0" fmla="*/ 167640 h 381000"/>
                  <a:gd name="connsiteX1" fmla="*/ 123884 w 123884"/>
                  <a:gd name="connsiteY1" fmla="*/ 184785 h 381000"/>
                  <a:gd name="connsiteX2" fmla="*/ 123884 w 123884"/>
                  <a:gd name="connsiteY2" fmla="*/ 183833 h 381000"/>
                  <a:gd name="connsiteX3" fmla="*/ 89594 w 123884"/>
                  <a:gd name="connsiteY3" fmla="*/ 154305 h 381000"/>
                  <a:gd name="connsiteX4" fmla="*/ 43875 w 123884"/>
                  <a:gd name="connsiteY4" fmla="*/ 176213 h 381000"/>
                  <a:gd name="connsiteX5" fmla="*/ 34350 w 123884"/>
                  <a:gd name="connsiteY5" fmla="*/ 228600 h 381000"/>
                  <a:gd name="connsiteX6" fmla="*/ 84832 w 123884"/>
                  <a:gd name="connsiteY6" fmla="*/ 349567 h 381000"/>
                  <a:gd name="connsiteX7" fmla="*/ 107692 w 123884"/>
                  <a:gd name="connsiteY7" fmla="*/ 381000 h 381000"/>
                  <a:gd name="connsiteX8" fmla="*/ 39112 w 123884"/>
                  <a:gd name="connsiteY8" fmla="*/ 302895 h 381000"/>
                  <a:gd name="connsiteX9" fmla="*/ 9584 w 123884"/>
                  <a:gd name="connsiteY9" fmla="*/ 261938 h 381000"/>
                  <a:gd name="connsiteX10" fmla="*/ 4822 w 123884"/>
                  <a:gd name="connsiteY10" fmla="*/ 249555 h 381000"/>
                  <a:gd name="connsiteX11" fmla="*/ 1012 w 123884"/>
                  <a:gd name="connsiteY11" fmla="*/ 234315 h 381000"/>
                  <a:gd name="connsiteX12" fmla="*/ 4822 w 123884"/>
                  <a:gd name="connsiteY12" fmla="*/ 169545 h 381000"/>
                  <a:gd name="connsiteX13" fmla="*/ 29587 w 123884"/>
                  <a:gd name="connsiteY13" fmla="*/ 23813 h 381000"/>
                  <a:gd name="connsiteX14" fmla="*/ 31492 w 123884"/>
                  <a:gd name="connsiteY14" fmla="*/ 0 h 381000"/>
                  <a:gd name="connsiteX15" fmla="*/ 56257 w 123884"/>
                  <a:gd name="connsiteY15" fmla="*/ 37148 h 381000"/>
                  <a:gd name="connsiteX16" fmla="*/ 119122 w 123884"/>
                  <a:gd name="connsiteY16" fmla="*/ 16764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84" h="381000">
                    <a:moveTo>
                      <a:pt x="119122" y="167640"/>
                    </a:moveTo>
                    <a:cubicBezTo>
                      <a:pt x="121027" y="173355"/>
                      <a:pt x="121980" y="179070"/>
                      <a:pt x="123884" y="184785"/>
                    </a:cubicBezTo>
                    <a:cubicBezTo>
                      <a:pt x="123884" y="184785"/>
                      <a:pt x="123884" y="184785"/>
                      <a:pt x="123884" y="183833"/>
                    </a:cubicBezTo>
                    <a:cubicBezTo>
                      <a:pt x="116264" y="170498"/>
                      <a:pt x="104834" y="158115"/>
                      <a:pt x="89594" y="154305"/>
                    </a:cubicBezTo>
                    <a:cubicBezTo>
                      <a:pt x="71497" y="150495"/>
                      <a:pt x="53400" y="160973"/>
                      <a:pt x="43875" y="176213"/>
                    </a:cubicBezTo>
                    <a:cubicBezTo>
                      <a:pt x="34350" y="191452"/>
                      <a:pt x="33397" y="210502"/>
                      <a:pt x="34350" y="228600"/>
                    </a:cubicBezTo>
                    <a:cubicBezTo>
                      <a:pt x="38159" y="272415"/>
                      <a:pt x="60067" y="313373"/>
                      <a:pt x="84832" y="349567"/>
                    </a:cubicBezTo>
                    <a:cubicBezTo>
                      <a:pt x="92452" y="360045"/>
                      <a:pt x="100072" y="370523"/>
                      <a:pt x="107692" y="381000"/>
                    </a:cubicBezTo>
                    <a:cubicBezTo>
                      <a:pt x="83880" y="355283"/>
                      <a:pt x="61019" y="328613"/>
                      <a:pt x="39112" y="302895"/>
                    </a:cubicBezTo>
                    <a:cubicBezTo>
                      <a:pt x="27682" y="289560"/>
                      <a:pt x="17205" y="277178"/>
                      <a:pt x="9584" y="261938"/>
                    </a:cubicBezTo>
                    <a:cubicBezTo>
                      <a:pt x="7680" y="258127"/>
                      <a:pt x="5775" y="254317"/>
                      <a:pt x="4822" y="249555"/>
                    </a:cubicBezTo>
                    <a:cubicBezTo>
                      <a:pt x="2917" y="244792"/>
                      <a:pt x="1964" y="239077"/>
                      <a:pt x="1012" y="234315"/>
                    </a:cubicBezTo>
                    <a:cubicBezTo>
                      <a:pt x="-1845" y="213360"/>
                      <a:pt x="1964" y="190500"/>
                      <a:pt x="4822" y="169545"/>
                    </a:cubicBezTo>
                    <a:cubicBezTo>
                      <a:pt x="13394" y="120967"/>
                      <a:pt x="21967" y="72390"/>
                      <a:pt x="29587" y="23813"/>
                    </a:cubicBezTo>
                    <a:cubicBezTo>
                      <a:pt x="30539" y="18098"/>
                      <a:pt x="31492" y="9525"/>
                      <a:pt x="31492" y="0"/>
                    </a:cubicBezTo>
                    <a:cubicBezTo>
                      <a:pt x="40064" y="12383"/>
                      <a:pt x="48637" y="24765"/>
                      <a:pt x="56257" y="37148"/>
                    </a:cubicBezTo>
                    <a:cubicBezTo>
                      <a:pt x="83880" y="76200"/>
                      <a:pt x="104834" y="120967"/>
                      <a:pt x="119122" y="167640"/>
                    </a:cubicBezTo>
                    <a:close/>
                  </a:path>
                </a:pathLst>
              </a:custGeom>
              <a:solidFill>
                <a:srgbClr val="CF9E76"/>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10DEBB3A-6797-46E9-BB70-FA35F3CF83E2}"/>
                </a:ext>
              </a:extLst>
            </p:cNvPr>
            <p:cNvGrpSpPr/>
            <p:nvPr/>
          </p:nvGrpSpPr>
          <p:grpSpPr>
            <a:xfrm>
              <a:off x="6899019" y="708721"/>
              <a:ext cx="3306956" cy="807596"/>
              <a:chOff x="6899019" y="708721"/>
              <a:chExt cx="3306956" cy="807596"/>
            </a:xfrm>
          </p:grpSpPr>
          <p:sp>
            <p:nvSpPr>
              <p:cNvPr id="28" name="Freeform: Shape 27">
                <a:extLst>
                  <a:ext uri="{FF2B5EF4-FFF2-40B4-BE49-F238E27FC236}">
                    <a16:creationId xmlns:a16="http://schemas.microsoft.com/office/drawing/2014/main" id="{D1337BDF-6580-4CF8-80EA-018F4D5A4A65}"/>
                  </a:ext>
                </a:extLst>
              </p:cNvPr>
              <p:cNvSpPr/>
              <p:nvPr/>
            </p:nvSpPr>
            <p:spPr>
              <a:xfrm>
                <a:off x="8640127" y="708721"/>
                <a:ext cx="1565848" cy="513335"/>
              </a:xfrm>
              <a:custGeom>
                <a:avLst/>
                <a:gdLst>
                  <a:gd name="connsiteX0" fmla="*/ 401003 w 1565848"/>
                  <a:gd name="connsiteY0" fmla="*/ 445708 h 513335"/>
                  <a:gd name="connsiteX1" fmla="*/ 55245 w 1565848"/>
                  <a:gd name="connsiteY1" fmla="*/ 513336 h 513335"/>
                  <a:gd name="connsiteX2" fmla="*/ 56198 w 1565848"/>
                  <a:gd name="connsiteY2" fmla="*/ 512383 h 513335"/>
                  <a:gd name="connsiteX3" fmla="*/ 56198 w 1565848"/>
                  <a:gd name="connsiteY3" fmla="*/ 512383 h 513335"/>
                  <a:gd name="connsiteX4" fmla="*/ 88583 w 1565848"/>
                  <a:gd name="connsiteY4" fmla="*/ 431421 h 513335"/>
                  <a:gd name="connsiteX5" fmla="*/ 88583 w 1565848"/>
                  <a:gd name="connsiteY5" fmla="*/ 431421 h 513335"/>
                  <a:gd name="connsiteX6" fmla="*/ 86678 w 1565848"/>
                  <a:gd name="connsiteY6" fmla="*/ 369508 h 513335"/>
                  <a:gd name="connsiteX7" fmla="*/ 0 w 1565848"/>
                  <a:gd name="connsiteY7" fmla="*/ 246636 h 513335"/>
                  <a:gd name="connsiteX8" fmla="*/ 31433 w 1565848"/>
                  <a:gd name="connsiteY8" fmla="*/ 240921 h 513335"/>
                  <a:gd name="connsiteX9" fmla="*/ 31433 w 1565848"/>
                  <a:gd name="connsiteY9" fmla="*/ 240921 h 513335"/>
                  <a:gd name="connsiteX10" fmla="*/ 172403 w 1565848"/>
                  <a:gd name="connsiteY10" fmla="*/ 217108 h 513335"/>
                  <a:gd name="connsiteX11" fmla="*/ 594360 w 1565848"/>
                  <a:gd name="connsiteY11" fmla="*/ 145671 h 513335"/>
                  <a:gd name="connsiteX12" fmla="*/ 600075 w 1565848"/>
                  <a:gd name="connsiteY12" fmla="*/ 144718 h 513335"/>
                  <a:gd name="connsiteX13" fmla="*/ 710565 w 1565848"/>
                  <a:gd name="connsiteY13" fmla="*/ 126621 h 513335"/>
                  <a:gd name="connsiteX14" fmla="*/ 1446848 w 1565848"/>
                  <a:gd name="connsiteY14" fmla="*/ 1843 h 513335"/>
                  <a:gd name="connsiteX15" fmla="*/ 1564005 w 1565848"/>
                  <a:gd name="connsiteY15" fmla="*/ 80901 h 513335"/>
                  <a:gd name="connsiteX16" fmla="*/ 1484948 w 1565848"/>
                  <a:gd name="connsiteY16" fmla="*/ 198058 h 513335"/>
                  <a:gd name="connsiteX17" fmla="*/ 1371600 w 1565848"/>
                  <a:gd name="connsiteY17" fmla="*/ 133288 h 513335"/>
                  <a:gd name="connsiteX18" fmla="*/ 401003 w 1565848"/>
                  <a:gd name="connsiteY18" fmla="*/ 445708 h 513335"/>
                  <a:gd name="connsiteX19" fmla="*/ 401003 w 1565848"/>
                  <a:gd name="connsiteY19" fmla="*/ 445708 h 513335"/>
                  <a:gd name="connsiteX20" fmla="*/ 1477328 w 1565848"/>
                  <a:gd name="connsiteY20" fmla="*/ 156148 h 513335"/>
                  <a:gd name="connsiteX21" fmla="*/ 1522096 w 1565848"/>
                  <a:gd name="connsiteY21" fmla="*/ 89473 h 513335"/>
                  <a:gd name="connsiteX22" fmla="*/ 1456373 w 1565848"/>
                  <a:gd name="connsiteY22" fmla="*/ 44706 h 513335"/>
                  <a:gd name="connsiteX23" fmla="*/ 1411605 w 1565848"/>
                  <a:gd name="connsiteY23" fmla="*/ 111381 h 513335"/>
                  <a:gd name="connsiteX24" fmla="*/ 1411605 w 1565848"/>
                  <a:gd name="connsiteY24" fmla="*/ 111381 h 513335"/>
                  <a:gd name="connsiteX25" fmla="*/ 1411605 w 1565848"/>
                  <a:gd name="connsiteY25" fmla="*/ 111381 h 513335"/>
                  <a:gd name="connsiteX26" fmla="*/ 1411605 w 1565848"/>
                  <a:gd name="connsiteY26" fmla="*/ 111381 h 513335"/>
                  <a:gd name="connsiteX27" fmla="*/ 1411605 w 1565848"/>
                  <a:gd name="connsiteY27" fmla="*/ 111381 h 513335"/>
                  <a:gd name="connsiteX28" fmla="*/ 1411605 w 1565848"/>
                  <a:gd name="connsiteY28" fmla="*/ 111381 h 513335"/>
                  <a:gd name="connsiteX29" fmla="*/ 1411605 w 1565848"/>
                  <a:gd name="connsiteY29" fmla="*/ 111381 h 513335"/>
                  <a:gd name="connsiteX30" fmla="*/ 1411605 w 1565848"/>
                  <a:gd name="connsiteY30" fmla="*/ 111381 h 513335"/>
                  <a:gd name="connsiteX31" fmla="*/ 1411605 w 1565848"/>
                  <a:gd name="connsiteY31" fmla="*/ 111381 h 513335"/>
                  <a:gd name="connsiteX32" fmla="*/ 1411605 w 1565848"/>
                  <a:gd name="connsiteY32" fmla="*/ 111381 h 513335"/>
                  <a:gd name="connsiteX33" fmla="*/ 1411605 w 1565848"/>
                  <a:gd name="connsiteY33" fmla="*/ 111381 h 513335"/>
                  <a:gd name="connsiteX34" fmla="*/ 1411605 w 1565848"/>
                  <a:gd name="connsiteY34" fmla="*/ 111381 h 513335"/>
                  <a:gd name="connsiteX35" fmla="*/ 1411605 w 1565848"/>
                  <a:gd name="connsiteY35" fmla="*/ 111381 h 513335"/>
                  <a:gd name="connsiteX36" fmla="*/ 1411605 w 1565848"/>
                  <a:gd name="connsiteY36" fmla="*/ 111381 h 513335"/>
                  <a:gd name="connsiteX37" fmla="*/ 1411605 w 1565848"/>
                  <a:gd name="connsiteY37" fmla="*/ 111381 h 513335"/>
                  <a:gd name="connsiteX38" fmla="*/ 1411605 w 1565848"/>
                  <a:gd name="connsiteY38" fmla="*/ 111381 h 513335"/>
                  <a:gd name="connsiteX39" fmla="*/ 1411605 w 1565848"/>
                  <a:gd name="connsiteY39" fmla="*/ 111381 h 513335"/>
                  <a:gd name="connsiteX40" fmla="*/ 1411605 w 1565848"/>
                  <a:gd name="connsiteY40" fmla="*/ 111381 h 513335"/>
                  <a:gd name="connsiteX41" fmla="*/ 1411605 w 1565848"/>
                  <a:gd name="connsiteY41" fmla="*/ 111381 h 513335"/>
                  <a:gd name="connsiteX42" fmla="*/ 1411605 w 1565848"/>
                  <a:gd name="connsiteY42" fmla="*/ 111381 h 513335"/>
                  <a:gd name="connsiteX43" fmla="*/ 1411605 w 1565848"/>
                  <a:gd name="connsiteY43" fmla="*/ 111381 h 513335"/>
                  <a:gd name="connsiteX44" fmla="*/ 1411605 w 1565848"/>
                  <a:gd name="connsiteY44" fmla="*/ 111381 h 513335"/>
                  <a:gd name="connsiteX45" fmla="*/ 1411605 w 1565848"/>
                  <a:gd name="connsiteY45" fmla="*/ 111381 h 513335"/>
                  <a:gd name="connsiteX46" fmla="*/ 1411605 w 1565848"/>
                  <a:gd name="connsiteY46" fmla="*/ 111381 h 513335"/>
                  <a:gd name="connsiteX47" fmla="*/ 1411605 w 1565848"/>
                  <a:gd name="connsiteY47" fmla="*/ 111381 h 513335"/>
                  <a:gd name="connsiteX48" fmla="*/ 1411605 w 1565848"/>
                  <a:gd name="connsiteY48" fmla="*/ 111381 h 513335"/>
                  <a:gd name="connsiteX49" fmla="*/ 1411605 w 1565848"/>
                  <a:gd name="connsiteY49" fmla="*/ 111381 h 513335"/>
                  <a:gd name="connsiteX50" fmla="*/ 1411605 w 1565848"/>
                  <a:gd name="connsiteY50" fmla="*/ 111381 h 513335"/>
                  <a:gd name="connsiteX51" fmla="*/ 1411605 w 1565848"/>
                  <a:gd name="connsiteY51" fmla="*/ 111381 h 513335"/>
                  <a:gd name="connsiteX52" fmla="*/ 1411605 w 1565848"/>
                  <a:gd name="connsiteY52" fmla="*/ 111381 h 513335"/>
                  <a:gd name="connsiteX53" fmla="*/ 1411605 w 1565848"/>
                  <a:gd name="connsiteY53" fmla="*/ 111381 h 513335"/>
                  <a:gd name="connsiteX54" fmla="*/ 1411605 w 1565848"/>
                  <a:gd name="connsiteY54" fmla="*/ 111381 h 513335"/>
                  <a:gd name="connsiteX55" fmla="*/ 1411605 w 1565848"/>
                  <a:gd name="connsiteY55" fmla="*/ 111381 h 513335"/>
                  <a:gd name="connsiteX56" fmla="*/ 1411605 w 1565848"/>
                  <a:gd name="connsiteY56" fmla="*/ 111381 h 513335"/>
                  <a:gd name="connsiteX57" fmla="*/ 1411605 w 1565848"/>
                  <a:gd name="connsiteY57" fmla="*/ 111381 h 513335"/>
                  <a:gd name="connsiteX58" fmla="*/ 1411605 w 1565848"/>
                  <a:gd name="connsiteY58" fmla="*/ 111381 h 513335"/>
                  <a:gd name="connsiteX59" fmla="*/ 1411605 w 1565848"/>
                  <a:gd name="connsiteY59" fmla="*/ 111381 h 513335"/>
                  <a:gd name="connsiteX60" fmla="*/ 1411605 w 1565848"/>
                  <a:gd name="connsiteY60" fmla="*/ 111381 h 513335"/>
                  <a:gd name="connsiteX61" fmla="*/ 1411605 w 1565848"/>
                  <a:gd name="connsiteY61" fmla="*/ 111381 h 513335"/>
                  <a:gd name="connsiteX62" fmla="*/ 1411605 w 1565848"/>
                  <a:gd name="connsiteY62" fmla="*/ 111381 h 513335"/>
                  <a:gd name="connsiteX63" fmla="*/ 1411605 w 1565848"/>
                  <a:gd name="connsiteY63" fmla="*/ 111381 h 513335"/>
                  <a:gd name="connsiteX64" fmla="*/ 1411605 w 1565848"/>
                  <a:gd name="connsiteY64" fmla="*/ 112333 h 513335"/>
                  <a:gd name="connsiteX65" fmla="*/ 1411605 w 1565848"/>
                  <a:gd name="connsiteY65" fmla="*/ 112333 h 513335"/>
                  <a:gd name="connsiteX66" fmla="*/ 1411605 w 1565848"/>
                  <a:gd name="connsiteY66" fmla="*/ 112333 h 513335"/>
                  <a:gd name="connsiteX67" fmla="*/ 1411605 w 1565848"/>
                  <a:gd name="connsiteY67" fmla="*/ 112333 h 513335"/>
                  <a:gd name="connsiteX68" fmla="*/ 1411605 w 1565848"/>
                  <a:gd name="connsiteY68" fmla="*/ 112333 h 513335"/>
                  <a:gd name="connsiteX69" fmla="*/ 1411605 w 1565848"/>
                  <a:gd name="connsiteY69" fmla="*/ 112333 h 513335"/>
                  <a:gd name="connsiteX70" fmla="*/ 1411605 w 1565848"/>
                  <a:gd name="connsiteY70" fmla="*/ 112333 h 513335"/>
                  <a:gd name="connsiteX71" fmla="*/ 1411605 w 1565848"/>
                  <a:gd name="connsiteY71" fmla="*/ 112333 h 513335"/>
                  <a:gd name="connsiteX72" fmla="*/ 1411605 w 1565848"/>
                  <a:gd name="connsiteY72" fmla="*/ 112333 h 513335"/>
                  <a:gd name="connsiteX73" fmla="*/ 1411605 w 1565848"/>
                  <a:gd name="connsiteY73" fmla="*/ 112333 h 513335"/>
                  <a:gd name="connsiteX74" fmla="*/ 1411605 w 1565848"/>
                  <a:gd name="connsiteY74" fmla="*/ 112333 h 513335"/>
                  <a:gd name="connsiteX75" fmla="*/ 1411605 w 1565848"/>
                  <a:gd name="connsiteY75" fmla="*/ 112333 h 513335"/>
                  <a:gd name="connsiteX76" fmla="*/ 1411605 w 1565848"/>
                  <a:gd name="connsiteY76" fmla="*/ 112333 h 513335"/>
                  <a:gd name="connsiteX77" fmla="*/ 1411605 w 1565848"/>
                  <a:gd name="connsiteY77" fmla="*/ 112333 h 513335"/>
                  <a:gd name="connsiteX78" fmla="*/ 1411605 w 1565848"/>
                  <a:gd name="connsiteY78" fmla="*/ 112333 h 513335"/>
                  <a:gd name="connsiteX79" fmla="*/ 1411605 w 1565848"/>
                  <a:gd name="connsiteY79" fmla="*/ 112333 h 513335"/>
                  <a:gd name="connsiteX80" fmla="*/ 1411605 w 1565848"/>
                  <a:gd name="connsiteY80" fmla="*/ 112333 h 513335"/>
                  <a:gd name="connsiteX81" fmla="*/ 1411605 w 1565848"/>
                  <a:gd name="connsiteY81" fmla="*/ 112333 h 513335"/>
                  <a:gd name="connsiteX82" fmla="*/ 1411605 w 1565848"/>
                  <a:gd name="connsiteY82" fmla="*/ 112333 h 513335"/>
                  <a:gd name="connsiteX83" fmla="*/ 1411605 w 1565848"/>
                  <a:gd name="connsiteY83" fmla="*/ 112333 h 513335"/>
                  <a:gd name="connsiteX84" fmla="*/ 1411605 w 1565848"/>
                  <a:gd name="connsiteY84" fmla="*/ 112333 h 513335"/>
                  <a:gd name="connsiteX85" fmla="*/ 1411605 w 1565848"/>
                  <a:gd name="connsiteY85" fmla="*/ 112333 h 513335"/>
                  <a:gd name="connsiteX86" fmla="*/ 1411605 w 1565848"/>
                  <a:gd name="connsiteY86" fmla="*/ 112333 h 513335"/>
                  <a:gd name="connsiteX87" fmla="*/ 1411605 w 1565848"/>
                  <a:gd name="connsiteY87" fmla="*/ 112333 h 513335"/>
                  <a:gd name="connsiteX88" fmla="*/ 1411605 w 1565848"/>
                  <a:gd name="connsiteY88" fmla="*/ 112333 h 513335"/>
                  <a:gd name="connsiteX89" fmla="*/ 1411605 w 1565848"/>
                  <a:gd name="connsiteY89" fmla="*/ 112333 h 513335"/>
                  <a:gd name="connsiteX90" fmla="*/ 1411605 w 1565848"/>
                  <a:gd name="connsiteY90" fmla="*/ 112333 h 513335"/>
                  <a:gd name="connsiteX91" fmla="*/ 1477328 w 1565848"/>
                  <a:gd name="connsiteY91" fmla="*/ 156148 h 51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5848" h="513335">
                    <a:moveTo>
                      <a:pt x="401003" y="445708"/>
                    </a:moveTo>
                    <a:lnTo>
                      <a:pt x="55245" y="513336"/>
                    </a:lnTo>
                    <a:lnTo>
                      <a:pt x="56198" y="512383"/>
                    </a:lnTo>
                    <a:lnTo>
                      <a:pt x="56198" y="512383"/>
                    </a:lnTo>
                    <a:cubicBezTo>
                      <a:pt x="73343" y="487618"/>
                      <a:pt x="83820" y="461901"/>
                      <a:pt x="88583" y="431421"/>
                    </a:cubicBezTo>
                    <a:lnTo>
                      <a:pt x="88583" y="431421"/>
                    </a:lnTo>
                    <a:cubicBezTo>
                      <a:pt x="91440" y="411418"/>
                      <a:pt x="91440" y="390463"/>
                      <a:pt x="86678" y="369508"/>
                    </a:cubicBezTo>
                    <a:cubicBezTo>
                      <a:pt x="76200" y="316168"/>
                      <a:pt x="43815" y="272353"/>
                      <a:pt x="0" y="246636"/>
                    </a:cubicBezTo>
                    <a:lnTo>
                      <a:pt x="31433" y="240921"/>
                    </a:lnTo>
                    <a:lnTo>
                      <a:pt x="31433" y="240921"/>
                    </a:lnTo>
                    <a:cubicBezTo>
                      <a:pt x="78105" y="232348"/>
                      <a:pt x="125730" y="224728"/>
                      <a:pt x="172403" y="217108"/>
                    </a:cubicBezTo>
                    <a:lnTo>
                      <a:pt x="594360" y="145671"/>
                    </a:lnTo>
                    <a:lnTo>
                      <a:pt x="600075" y="144718"/>
                    </a:lnTo>
                    <a:cubicBezTo>
                      <a:pt x="633413" y="138051"/>
                      <a:pt x="670560" y="132336"/>
                      <a:pt x="710565" y="126621"/>
                    </a:cubicBezTo>
                    <a:lnTo>
                      <a:pt x="1446848" y="1843"/>
                    </a:lnTo>
                    <a:cubicBezTo>
                      <a:pt x="1501140" y="-8634"/>
                      <a:pt x="1553528" y="26608"/>
                      <a:pt x="1564005" y="80901"/>
                    </a:cubicBezTo>
                    <a:cubicBezTo>
                      <a:pt x="1574483" y="135193"/>
                      <a:pt x="1539240" y="187581"/>
                      <a:pt x="1484948" y="198058"/>
                    </a:cubicBezTo>
                    <a:cubicBezTo>
                      <a:pt x="1436371" y="207583"/>
                      <a:pt x="1388746" y="179008"/>
                      <a:pt x="1371600" y="133288"/>
                    </a:cubicBezTo>
                    <a:cubicBezTo>
                      <a:pt x="1214438" y="213298"/>
                      <a:pt x="712470" y="384748"/>
                      <a:pt x="401003" y="445708"/>
                    </a:cubicBezTo>
                    <a:lnTo>
                      <a:pt x="401003" y="445708"/>
                    </a:lnTo>
                    <a:close/>
                    <a:moveTo>
                      <a:pt x="1477328" y="156148"/>
                    </a:moveTo>
                    <a:cubicBezTo>
                      <a:pt x="1507808" y="150433"/>
                      <a:pt x="1527810" y="120906"/>
                      <a:pt x="1522096" y="89473"/>
                    </a:cubicBezTo>
                    <a:cubicBezTo>
                      <a:pt x="1516380" y="58993"/>
                      <a:pt x="1486853" y="38991"/>
                      <a:pt x="1456373" y="44706"/>
                    </a:cubicBezTo>
                    <a:cubicBezTo>
                      <a:pt x="1425893" y="50421"/>
                      <a:pt x="1405890" y="79948"/>
                      <a:pt x="1411605" y="111381"/>
                    </a:cubicBez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cubicBezTo>
                      <a:pt x="1426846" y="147576"/>
                      <a:pt x="1451610" y="160911"/>
                      <a:pt x="1477328" y="156148"/>
                    </a:cubicBezTo>
                    <a:close/>
                  </a:path>
                </a:pathLst>
              </a:custGeom>
              <a:solidFill>
                <a:srgbClr val="E6E6E6"/>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013DEF6-DBF3-4431-9D15-7974ECE84165}"/>
                  </a:ext>
                </a:extLst>
              </p:cNvPr>
              <p:cNvSpPr/>
              <p:nvPr/>
            </p:nvSpPr>
            <p:spPr>
              <a:xfrm>
                <a:off x="6899019" y="1002029"/>
                <a:ext cx="1553465" cy="514288"/>
              </a:xfrm>
              <a:custGeom>
                <a:avLst/>
                <a:gdLst>
                  <a:gd name="connsiteX0" fmla="*/ 1218186 w 1553465"/>
                  <a:gd name="connsiteY0" fmla="*/ 332422 h 514288"/>
                  <a:gd name="connsiteX1" fmla="*/ 1553466 w 1553465"/>
                  <a:gd name="connsiteY1" fmla="*/ 266700 h 514288"/>
                  <a:gd name="connsiteX2" fmla="*/ 1551561 w 1553465"/>
                  <a:gd name="connsiteY2" fmla="*/ 265747 h 514288"/>
                  <a:gd name="connsiteX3" fmla="*/ 1549656 w 1553465"/>
                  <a:gd name="connsiteY3" fmla="*/ 264795 h 514288"/>
                  <a:gd name="connsiteX4" fmla="*/ 1517270 w 1553465"/>
                  <a:gd name="connsiteY4" fmla="*/ 238125 h 514288"/>
                  <a:gd name="connsiteX5" fmla="*/ 1495363 w 1553465"/>
                  <a:gd name="connsiteY5" fmla="*/ 210503 h 514288"/>
                  <a:gd name="connsiteX6" fmla="*/ 1491553 w 1553465"/>
                  <a:gd name="connsiteY6" fmla="*/ 17145 h 514288"/>
                  <a:gd name="connsiteX7" fmla="*/ 1502983 w 1553465"/>
                  <a:gd name="connsiteY7" fmla="*/ 0 h 514288"/>
                  <a:gd name="connsiteX8" fmla="*/ 1342011 w 1553465"/>
                  <a:gd name="connsiteY8" fmla="*/ 35243 h 514288"/>
                  <a:gd name="connsiteX9" fmla="*/ 923863 w 1553465"/>
                  <a:gd name="connsiteY9" fmla="*/ 128587 h 514288"/>
                  <a:gd name="connsiteX10" fmla="*/ 918148 w 1553465"/>
                  <a:gd name="connsiteY10" fmla="*/ 129540 h 514288"/>
                  <a:gd name="connsiteX11" fmla="*/ 809563 w 1553465"/>
                  <a:gd name="connsiteY11" fmla="*/ 154305 h 514288"/>
                  <a:gd name="connsiteX12" fmla="*/ 80900 w 1553465"/>
                  <a:gd name="connsiteY12" fmla="*/ 316230 h 514288"/>
                  <a:gd name="connsiteX13" fmla="*/ 1843 w 1553465"/>
                  <a:gd name="connsiteY13" fmla="*/ 433387 h 514288"/>
                  <a:gd name="connsiteX14" fmla="*/ 119000 w 1553465"/>
                  <a:gd name="connsiteY14" fmla="*/ 512445 h 514288"/>
                  <a:gd name="connsiteX15" fmla="*/ 199011 w 1553465"/>
                  <a:gd name="connsiteY15" fmla="*/ 410528 h 514288"/>
                  <a:gd name="connsiteX16" fmla="*/ 1218186 w 1553465"/>
                  <a:gd name="connsiteY16" fmla="*/ 332422 h 514288"/>
                  <a:gd name="connsiteX17" fmla="*/ 1218186 w 1553465"/>
                  <a:gd name="connsiteY17" fmla="*/ 332422 h 514288"/>
                  <a:gd name="connsiteX18" fmla="*/ 111381 w 1553465"/>
                  <a:gd name="connsiteY18" fmla="*/ 469583 h 514288"/>
                  <a:gd name="connsiteX19" fmla="*/ 45658 w 1553465"/>
                  <a:gd name="connsiteY19" fmla="*/ 424815 h 514288"/>
                  <a:gd name="connsiteX20" fmla="*/ 90425 w 1553465"/>
                  <a:gd name="connsiteY20" fmla="*/ 358140 h 514288"/>
                  <a:gd name="connsiteX21" fmla="*/ 156148 w 1553465"/>
                  <a:gd name="connsiteY21" fmla="*/ 402908 h 514288"/>
                  <a:gd name="connsiteX22" fmla="*/ 156148 w 1553465"/>
                  <a:gd name="connsiteY22" fmla="*/ 402908 h 514288"/>
                  <a:gd name="connsiteX23" fmla="*/ 156148 w 1553465"/>
                  <a:gd name="connsiteY23" fmla="*/ 402908 h 514288"/>
                  <a:gd name="connsiteX24" fmla="*/ 156148 w 1553465"/>
                  <a:gd name="connsiteY24" fmla="*/ 402908 h 514288"/>
                  <a:gd name="connsiteX25" fmla="*/ 156148 w 1553465"/>
                  <a:gd name="connsiteY25" fmla="*/ 402908 h 514288"/>
                  <a:gd name="connsiteX26" fmla="*/ 156148 w 1553465"/>
                  <a:gd name="connsiteY26" fmla="*/ 402908 h 514288"/>
                  <a:gd name="connsiteX27" fmla="*/ 156148 w 1553465"/>
                  <a:gd name="connsiteY27" fmla="*/ 402908 h 514288"/>
                  <a:gd name="connsiteX28" fmla="*/ 156148 w 1553465"/>
                  <a:gd name="connsiteY28" fmla="*/ 402908 h 514288"/>
                  <a:gd name="connsiteX29" fmla="*/ 156148 w 1553465"/>
                  <a:gd name="connsiteY29" fmla="*/ 402908 h 514288"/>
                  <a:gd name="connsiteX30" fmla="*/ 156148 w 1553465"/>
                  <a:gd name="connsiteY30" fmla="*/ 402908 h 514288"/>
                  <a:gd name="connsiteX31" fmla="*/ 156148 w 1553465"/>
                  <a:gd name="connsiteY31" fmla="*/ 402908 h 514288"/>
                  <a:gd name="connsiteX32" fmla="*/ 156148 w 1553465"/>
                  <a:gd name="connsiteY32" fmla="*/ 402908 h 514288"/>
                  <a:gd name="connsiteX33" fmla="*/ 156148 w 1553465"/>
                  <a:gd name="connsiteY33" fmla="*/ 402908 h 514288"/>
                  <a:gd name="connsiteX34" fmla="*/ 156148 w 1553465"/>
                  <a:gd name="connsiteY34" fmla="*/ 402908 h 514288"/>
                  <a:gd name="connsiteX35" fmla="*/ 156148 w 1553465"/>
                  <a:gd name="connsiteY35" fmla="*/ 402908 h 514288"/>
                  <a:gd name="connsiteX36" fmla="*/ 156148 w 1553465"/>
                  <a:gd name="connsiteY36" fmla="*/ 402908 h 514288"/>
                  <a:gd name="connsiteX37" fmla="*/ 156148 w 1553465"/>
                  <a:gd name="connsiteY37" fmla="*/ 402908 h 514288"/>
                  <a:gd name="connsiteX38" fmla="*/ 156148 w 1553465"/>
                  <a:gd name="connsiteY38" fmla="*/ 402908 h 514288"/>
                  <a:gd name="connsiteX39" fmla="*/ 156148 w 1553465"/>
                  <a:gd name="connsiteY39" fmla="*/ 402908 h 514288"/>
                  <a:gd name="connsiteX40" fmla="*/ 156148 w 1553465"/>
                  <a:gd name="connsiteY40" fmla="*/ 402908 h 514288"/>
                  <a:gd name="connsiteX41" fmla="*/ 156148 w 1553465"/>
                  <a:gd name="connsiteY41" fmla="*/ 402908 h 514288"/>
                  <a:gd name="connsiteX42" fmla="*/ 156148 w 1553465"/>
                  <a:gd name="connsiteY42" fmla="*/ 402908 h 514288"/>
                  <a:gd name="connsiteX43" fmla="*/ 156148 w 1553465"/>
                  <a:gd name="connsiteY43" fmla="*/ 402908 h 514288"/>
                  <a:gd name="connsiteX44" fmla="*/ 156148 w 1553465"/>
                  <a:gd name="connsiteY44" fmla="*/ 402908 h 514288"/>
                  <a:gd name="connsiteX45" fmla="*/ 156148 w 1553465"/>
                  <a:gd name="connsiteY45" fmla="*/ 402908 h 514288"/>
                  <a:gd name="connsiteX46" fmla="*/ 156148 w 1553465"/>
                  <a:gd name="connsiteY46" fmla="*/ 402908 h 514288"/>
                  <a:gd name="connsiteX47" fmla="*/ 156148 w 1553465"/>
                  <a:gd name="connsiteY47" fmla="*/ 402908 h 514288"/>
                  <a:gd name="connsiteX48" fmla="*/ 156148 w 1553465"/>
                  <a:gd name="connsiteY48" fmla="*/ 402908 h 514288"/>
                  <a:gd name="connsiteX49" fmla="*/ 156148 w 1553465"/>
                  <a:gd name="connsiteY49" fmla="*/ 402908 h 514288"/>
                  <a:gd name="connsiteX50" fmla="*/ 156148 w 1553465"/>
                  <a:gd name="connsiteY50" fmla="*/ 402908 h 514288"/>
                  <a:gd name="connsiteX51" fmla="*/ 156148 w 1553465"/>
                  <a:gd name="connsiteY51" fmla="*/ 402908 h 514288"/>
                  <a:gd name="connsiteX52" fmla="*/ 156148 w 1553465"/>
                  <a:gd name="connsiteY52" fmla="*/ 402908 h 514288"/>
                  <a:gd name="connsiteX53" fmla="*/ 156148 w 1553465"/>
                  <a:gd name="connsiteY53" fmla="*/ 402908 h 514288"/>
                  <a:gd name="connsiteX54" fmla="*/ 156148 w 1553465"/>
                  <a:gd name="connsiteY54" fmla="*/ 402908 h 514288"/>
                  <a:gd name="connsiteX55" fmla="*/ 156148 w 1553465"/>
                  <a:gd name="connsiteY55" fmla="*/ 402908 h 514288"/>
                  <a:gd name="connsiteX56" fmla="*/ 156148 w 1553465"/>
                  <a:gd name="connsiteY56" fmla="*/ 402908 h 514288"/>
                  <a:gd name="connsiteX57" fmla="*/ 156148 w 1553465"/>
                  <a:gd name="connsiteY57" fmla="*/ 402908 h 514288"/>
                  <a:gd name="connsiteX58" fmla="*/ 156148 w 1553465"/>
                  <a:gd name="connsiteY58" fmla="*/ 402908 h 514288"/>
                  <a:gd name="connsiteX59" fmla="*/ 156148 w 1553465"/>
                  <a:gd name="connsiteY59" fmla="*/ 402908 h 514288"/>
                  <a:gd name="connsiteX60" fmla="*/ 156148 w 1553465"/>
                  <a:gd name="connsiteY60" fmla="*/ 402908 h 514288"/>
                  <a:gd name="connsiteX61" fmla="*/ 156148 w 1553465"/>
                  <a:gd name="connsiteY61" fmla="*/ 402908 h 514288"/>
                  <a:gd name="connsiteX62" fmla="*/ 156148 w 1553465"/>
                  <a:gd name="connsiteY62" fmla="*/ 403860 h 514288"/>
                  <a:gd name="connsiteX63" fmla="*/ 156148 w 1553465"/>
                  <a:gd name="connsiteY63" fmla="*/ 403860 h 514288"/>
                  <a:gd name="connsiteX64" fmla="*/ 156148 w 1553465"/>
                  <a:gd name="connsiteY64" fmla="*/ 403860 h 514288"/>
                  <a:gd name="connsiteX65" fmla="*/ 156148 w 1553465"/>
                  <a:gd name="connsiteY65" fmla="*/ 403860 h 514288"/>
                  <a:gd name="connsiteX66" fmla="*/ 156148 w 1553465"/>
                  <a:gd name="connsiteY66" fmla="*/ 403860 h 514288"/>
                  <a:gd name="connsiteX67" fmla="*/ 156148 w 1553465"/>
                  <a:gd name="connsiteY67" fmla="*/ 403860 h 514288"/>
                  <a:gd name="connsiteX68" fmla="*/ 156148 w 1553465"/>
                  <a:gd name="connsiteY68" fmla="*/ 403860 h 514288"/>
                  <a:gd name="connsiteX69" fmla="*/ 156148 w 1553465"/>
                  <a:gd name="connsiteY69" fmla="*/ 403860 h 514288"/>
                  <a:gd name="connsiteX70" fmla="*/ 156148 w 1553465"/>
                  <a:gd name="connsiteY70" fmla="*/ 403860 h 514288"/>
                  <a:gd name="connsiteX71" fmla="*/ 156148 w 1553465"/>
                  <a:gd name="connsiteY71" fmla="*/ 403860 h 514288"/>
                  <a:gd name="connsiteX72" fmla="*/ 156148 w 1553465"/>
                  <a:gd name="connsiteY72" fmla="*/ 403860 h 514288"/>
                  <a:gd name="connsiteX73" fmla="*/ 156148 w 1553465"/>
                  <a:gd name="connsiteY73" fmla="*/ 403860 h 514288"/>
                  <a:gd name="connsiteX74" fmla="*/ 156148 w 1553465"/>
                  <a:gd name="connsiteY74" fmla="*/ 403860 h 514288"/>
                  <a:gd name="connsiteX75" fmla="*/ 156148 w 1553465"/>
                  <a:gd name="connsiteY75" fmla="*/ 403860 h 514288"/>
                  <a:gd name="connsiteX76" fmla="*/ 156148 w 1553465"/>
                  <a:gd name="connsiteY76" fmla="*/ 403860 h 514288"/>
                  <a:gd name="connsiteX77" fmla="*/ 156148 w 1553465"/>
                  <a:gd name="connsiteY77" fmla="*/ 403860 h 514288"/>
                  <a:gd name="connsiteX78" fmla="*/ 156148 w 1553465"/>
                  <a:gd name="connsiteY78" fmla="*/ 403860 h 514288"/>
                  <a:gd name="connsiteX79" fmla="*/ 156148 w 1553465"/>
                  <a:gd name="connsiteY79" fmla="*/ 403860 h 514288"/>
                  <a:gd name="connsiteX80" fmla="*/ 156148 w 1553465"/>
                  <a:gd name="connsiteY80" fmla="*/ 403860 h 514288"/>
                  <a:gd name="connsiteX81" fmla="*/ 156148 w 1553465"/>
                  <a:gd name="connsiteY81" fmla="*/ 403860 h 514288"/>
                  <a:gd name="connsiteX82" fmla="*/ 156148 w 1553465"/>
                  <a:gd name="connsiteY82" fmla="*/ 403860 h 514288"/>
                  <a:gd name="connsiteX83" fmla="*/ 156148 w 1553465"/>
                  <a:gd name="connsiteY83" fmla="*/ 403860 h 514288"/>
                  <a:gd name="connsiteX84" fmla="*/ 156148 w 1553465"/>
                  <a:gd name="connsiteY84" fmla="*/ 403860 h 514288"/>
                  <a:gd name="connsiteX85" fmla="*/ 156148 w 1553465"/>
                  <a:gd name="connsiteY85" fmla="*/ 403860 h 514288"/>
                  <a:gd name="connsiteX86" fmla="*/ 156148 w 1553465"/>
                  <a:gd name="connsiteY86" fmla="*/ 403860 h 514288"/>
                  <a:gd name="connsiteX87" fmla="*/ 156148 w 1553465"/>
                  <a:gd name="connsiteY87" fmla="*/ 403860 h 514288"/>
                  <a:gd name="connsiteX88" fmla="*/ 156148 w 1553465"/>
                  <a:gd name="connsiteY88" fmla="*/ 403860 h 514288"/>
                  <a:gd name="connsiteX89" fmla="*/ 111381 w 1553465"/>
                  <a:gd name="connsiteY89" fmla="*/ 469583 h 51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3465" h="514288">
                    <a:moveTo>
                      <a:pt x="1218186" y="332422"/>
                    </a:moveTo>
                    <a:lnTo>
                      <a:pt x="1553466" y="266700"/>
                    </a:lnTo>
                    <a:lnTo>
                      <a:pt x="1551561" y="265747"/>
                    </a:lnTo>
                    <a:lnTo>
                      <a:pt x="1549656" y="264795"/>
                    </a:lnTo>
                    <a:cubicBezTo>
                      <a:pt x="1538225" y="257175"/>
                      <a:pt x="1526795" y="247650"/>
                      <a:pt x="1517270" y="238125"/>
                    </a:cubicBezTo>
                    <a:cubicBezTo>
                      <a:pt x="1508698" y="229553"/>
                      <a:pt x="1502031" y="220980"/>
                      <a:pt x="1495363" y="210503"/>
                    </a:cubicBezTo>
                    <a:cubicBezTo>
                      <a:pt x="1458216" y="152400"/>
                      <a:pt x="1456311" y="79057"/>
                      <a:pt x="1491553" y="17145"/>
                    </a:cubicBezTo>
                    <a:cubicBezTo>
                      <a:pt x="1495363" y="11430"/>
                      <a:pt x="1499173" y="5715"/>
                      <a:pt x="1502983" y="0"/>
                    </a:cubicBezTo>
                    <a:cubicBezTo>
                      <a:pt x="1449643" y="11430"/>
                      <a:pt x="1396303" y="23813"/>
                      <a:pt x="1342011" y="35243"/>
                    </a:cubicBezTo>
                    <a:lnTo>
                      <a:pt x="923863" y="128587"/>
                    </a:lnTo>
                    <a:lnTo>
                      <a:pt x="918148" y="129540"/>
                    </a:lnTo>
                    <a:cubicBezTo>
                      <a:pt x="884811" y="136208"/>
                      <a:pt x="847663" y="144780"/>
                      <a:pt x="809563" y="154305"/>
                    </a:cubicBezTo>
                    <a:lnTo>
                      <a:pt x="80900" y="316230"/>
                    </a:lnTo>
                    <a:cubicBezTo>
                      <a:pt x="26608" y="326708"/>
                      <a:pt x="-8634" y="379095"/>
                      <a:pt x="1843" y="433387"/>
                    </a:cubicBezTo>
                    <a:cubicBezTo>
                      <a:pt x="12320" y="487680"/>
                      <a:pt x="64708" y="522922"/>
                      <a:pt x="119000" y="512445"/>
                    </a:cubicBezTo>
                    <a:cubicBezTo>
                      <a:pt x="167578" y="502920"/>
                      <a:pt x="201868" y="459105"/>
                      <a:pt x="199011" y="410528"/>
                    </a:cubicBezTo>
                    <a:cubicBezTo>
                      <a:pt x="377128" y="423862"/>
                      <a:pt x="906718" y="393383"/>
                      <a:pt x="1218186" y="332422"/>
                    </a:cubicBezTo>
                    <a:lnTo>
                      <a:pt x="1218186" y="332422"/>
                    </a:lnTo>
                    <a:close/>
                    <a:moveTo>
                      <a:pt x="111381" y="469583"/>
                    </a:moveTo>
                    <a:cubicBezTo>
                      <a:pt x="80900" y="475297"/>
                      <a:pt x="51373" y="455295"/>
                      <a:pt x="45658" y="424815"/>
                    </a:cubicBezTo>
                    <a:cubicBezTo>
                      <a:pt x="39943" y="394335"/>
                      <a:pt x="59945" y="364808"/>
                      <a:pt x="90425" y="358140"/>
                    </a:cubicBezTo>
                    <a:cubicBezTo>
                      <a:pt x="120906" y="352425"/>
                      <a:pt x="150433" y="372428"/>
                      <a:pt x="156148" y="402908"/>
                    </a:cubicBez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cubicBezTo>
                      <a:pt x="156148" y="442912"/>
                      <a:pt x="138050" y="464820"/>
                      <a:pt x="111381" y="469583"/>
                    </a:cubicBezTo>
                    <a:close/>
                  </a:path>
                </a:pathLst>
              </a:custGeom>
              <a:solidFill>
                <a:srgbClr val="E6E6E6"/>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B6F83E4-6BBE-4FA2-82B0-8B69A120F09E}"/>
                  </a:ext>
                </a:extLst>
              </p:cNvPr>
              <p:cNvSpPr/>
              <p:nvPr/>
            </p:nvSpPr>
            <p:spPr>
              <a:xfrm rot="-663831">
                <a:off x="8365590" y="928446"/>
                <a:ext cx="365754" cy="367659"/>
              </a:xfrm>
              <a:custGeom>
                <a:avLst/>
                <a:gdLst>
                  <a:gd name="connsiteX0" fmla="*/ 365755 w 365754"/>
                  <a:gd name="connsiteY0" fmla="*/ 183830 h 367659"/>
                  <a:gd name="connsiteX1" fmla="*/ 182877 w 365754"/>
                  <a:gd name="connsiteY1" fmla="*/ 367660 h 367659"/>
                  <a:gd name="connsiteX2" fmla="*/ 0 w 365754"/>
                  <a:gd name="connsiteY2" fmla="*/ 183830 h 367659"/>
                  <a:gd name="connsiteX3" fmla="*/ 182877 w 365754"/>
                  <a:gd name="connsiteY3" fmla="*/ 0 h 367659"/>
                  <a:gd name="connsiteX4" fmla="*/ 365755 w 365754"/>
                  <a:gd name="connsiteY4" fmla="*/ 183830 h 36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4" h="367659">
                    <a:moveTo>
                      <a:pt x="365755" y="183830"/>
                    </a:moveTo>
                    <a:cubicBezTo>
                      <a:pt x="365755" y="285356"/>
                      <a:pt x="283878" y="367660"/>
                      <a:pt x="182877" y="367660"/>
                    </a:cubicBezTo>
                    <a:cubicBezTo>
                      <a:pt x="81877" y="367660"/>
                      <a:pt x="0" y="285356"/>
                      <a:pt x="0" y="183830"/>
                    </a:cubicBezTo>
                    <a:cubicBezTo>
                      <a:pt x="0" y="82303"/>
                      <a:pt x="81877" y="0"/>
                      <a:pt x="182877" y="0"/>
                    </a:cubicBezTo>
                    <a:cubicBezTo>
                      <a:pt x="283878" y="0"/>
                      <a:pt x="365755" y="82303"/>
                      <a:pt x="365755" y="183830"/>
                    </a:cubicBezTo>
                    <a:close/>
                  </a:path>
                </a:pathLst>
              </a:custGeom>
              <a:solidFill>
                <a:srgbClr val="E6E6E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A9BE8C0B-A8A7-4F03-81CE-E8D8681C97FE}"/>
                  </a:ext>
                </a:extLst>
              </p:cNvPr>
              <p:cNvSpPr/>
              <p:nvPr/>
            </p:nvSpPr>
            <p:spPr>
              <a:xfrm rot="-663831">
                <a:off x="8445595" y="1008417"/>
                <a:ext cx="205737" cy="207642"/>
              </a:xfrm>
              <a:custGeom>
                <a:avLst/>
                <a:gdLst>
                  <a:gd name="connsiteX0" fmla="*/ 205737 w 205737"/>
                  <a:gd name="connsiteY0" fmla="*/ 103821 h 207642"/>
                  <a:gd name="connsiteX1" fmla="*/ 102869 w 205737"/>
                  <a:gd name="connsiteY1" fmla="*/ 207642 h 207642"/>
                  <a:gd name="connsiteX2" fmla="*/ 0 w 205737"/>
                  <a:gd name="connsiteY2" fmla="*/ 103821 h 207642"/>
                  <a:gd name="connsiteX3" fmla="*/ 102869 w 205737"/>
                  <a:gd name="connsiteY3" fmla="*/ 0 h 207642"/>
                  <a:gd name="connsiteX4" fmla="*/ 205737 w 205737"/>
                  <a:gd name="connsiteY4" fmla="*/ 103821 h 20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37" h="207642">
                    <a:moveTo>
                      <a:pt x="205737" y="103821"/>
                    </a:moveTo>
                    <a:cubicBezTo>
                      <a:pt x="205737" y="161160"/>
                      <a:pt x="159681" y="207642"/>
                      <a:pt x="102869" y="207642"/>
                    </a:cubicBezTo>
                    <a:cubicBezTo>
                      <a:pt x="46056" y="207642"/>
                      <a:pt x="0" y="161160"/>
                      <a:pt x="0" y="103821"/>
                    </a:cubicBezTo>
                    <a:cubicBezTo>
                      <a:pt x="0" y="46482"/>
                      <a:pt x="46056" y="0"/>
                      <a:pt x="102869" y="0"/>
                    </a:cubicBezTo>
                    <a:cubicBezTo>
                      <a:pt x="159681" y="0"/>
                      <a:pt x="205737" y="46482"/>
                      <a:pt x="205737" y="103821"/>
                    </a:cubicBezTo>
                    <a:close/>
                  </a:path>
                </a:pathLst>
              </a:custGeom>
              <a:solidFill>
                <a:srgbClr val="B3B3B3"/>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FD53AE9-E983-4C7F-B177-0CEB06FF49AE}"/>
                  </a:ext>
                </a:extLst>
              </p:cNvPr>
              <p:cNvSpPr/>
              <p:nvPr/>
            </p:nvSpPr>
            <p:spPr>
              <a:xfrm rot="-663831">
                <a:off x="8496116" y="1060203"/>
                <a:ext cx="104773" cy="104773"/>
              </a:xfrm>
              <a:custGeom>
                <a:avLst/>
                <a:gdLst>
                  <a:gd name="connsiteX0" fmla="*/ 104773 w 104773"/>
                  <a:gd name="connsiteY0" fmla="*/ 52387 h 104773"/>
                  <a:gd name="connsiteX1" fmla="*/ 52387 w 104773"/>
                  <a:gd name="connsiteY1" fmla="*/ 104774 h 104773"/>
                  <a:gd name="connsiteX2" fmla="*/ 0 w 104773"/>
                  <a:gd name="connsiteY2" fmla="*/ 52387 h 104773"/>
                  <a:gd name="connsiteX3" fmla="*/ 52387 w 104773"/>
                  <a:gd name="connsiteY3" fmla="*/ 0 h 104773"/>
                  <a:gd name="connsiteX4" fmla="*/ 104773 w 104773"/>
                  <a:gd name="connsiteY4" fmla="*/ 52387 h 10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3" h="104773">
                    <a:moveTo>
                      <a:pt x="104773" y="52387"/>
                    </a:moveTo>
                    <a:cubicBezTo>
                      <a:pt x="104773" y="81319"/>
                      <a:pt x="81319" y="104774"/>
                      <a:pt x="52387" y="104774"/>
                    </a:cubicBezTo>
                    <a:cubicBezTo>
                      <a:pt x="23455" y="104774"/>
                      <a:pt x="0" y="81319"/>
                      <a:pt x="0" y="52387"/>
                    </a:cubicBezTo>
                    <a:cubicBezTo>
                      <a:pt x="0" y="23454"/>
                      <a:pt x="23455" y="0"/>
                      <a:pt x="52387" y="0"/>
                    </a:cubicBezTo>
                    <a:cubicBezTo>
                      <a:pt x="81319" y="0"/>
                      <a:pt x="104773" y="23454"/>
                      <a:pt x="104773" y="52387"/>
                    </a:cubicBezTo>
                    <a:close/>
                  </a:path>
                </a:pathLst>
              </a:custGeom>
              <a:solidFill>
                <a:srgbClr val="333300"/>
              </a:solidFill>
              <a:ln w="9525" cap="flat">
                <a:noFill/>
                <a:prstDash val="solid"/>
                <a:miter/>
              </a:ln>
            </p:spPr>
            <p:txBody>
              <a:bodyPr rtlCol="0" anchor="ctr"/>
              <a:lstStyle/>
              <a:p>
                <a:endParaRPr lang="en-ID"/>
              </a:p>
            </p:txBody>
          </p:sp>
          <p:grpSp>
            <p:nvGrpSpPr>
              <p:cNvPr id="33" name="Graphic 2">
                <a:extLst>
                  <a:ext uri="{FF2B5EF4-FFF2-40B4-BE49-F238E27FC236}">
                    <a16:creationId xmlns:a16="http://schemas.microsoft.com/office/drawing/2014/main" id="{10DEBB3A-6797-46E9-BB70-FA35F3CF83E2}"/>
                  </a:ext>
                </a:extLst>
              </p:cNvPr>
              <p:cNvGrpSpPr/>
              <p:nvPr/>
            </p:nvGrpSpPr>
            <p:grpSpPr>
              <a:xfrm>
                <a:off x="7495222" y="812481"/>
                <a:ext cx="2218372" cy="561975"/>
                <a:chOff x="7495222" y="812481"/>
                <a:chExt cx="2218372" cy="561975"/>
              </a:xfrm>
            </p:grpSpPr>
            <p:grpSp>
              <p:nvGrpSpPr>
                <p:cNvPr id="34" name="Graphic 2">
                  <a:extLst>
                    <a:ext uri="{FF2B5EF4-FFF2-40B4-BE49-F238E27FC236}">
                      <a16:creationId xmlns:a16="http://schemas.microsoft.com/office/drawing/2014/main" id="{10DEBB3A-6797-46E9-BB70-FA35F3CF83E2}"/>
                    </a:ext>
                  </a:extLst>
                </p:cNvPr>
                <p:cNvGrpSpPr/>
                <p:nvPr/>
              </p:nvGrpSpPr>
              <p:grpSpPr>
                <a:xfrm>
                  <a:off x="9096375" y="812481"/>
                  <a:ext cx="617219" cy="265747"/>
                  <a:chOff x="9096375" y="812481"/>
                  <a:chExt cx="617219" cy="265747"/>
                </a:xfrm>
              </p:grpSpPr>
              <p:sp>
                <p:nvSpPr>
                  <p:cNvPr id="35" name="Freeform: Shape 34">
                    <a:extLst>
                      <a:ext uri="{FF2B5EF4-FFF2-40B4-BE49-F238E27FC236}">
                        <a16:creationId xmlns:a16="http://schemas.microsoft.com/office/drawing/2014/main" id="{80D8CDA3-C673-4496-A043-FBB9869E0664}"/>
                      </a:ext>
                    </a:extLst>
                  </p:cNvPr>
                  <p:cNvSpPr/>
                  <p:nvPr/>
                </p:nvSpPr>
                <p:spPr>
                  <a:xfrm>
                    <a:off x="9512617" y="812481"/>
                    <a:ext cx="200977" cy="150494"/>
                  </a:xfrm>
                  <a:custGeom>
                    <a:avLst/>
                    <a:gdLst>
                      <a:gd name="connsiteX0" fmla="*/ 200977 w 200977"/>
                      <a:gd name="connsiteY0" fmla="*/ 127635 h 150494"/>
                      <a:gd name="connsiteX1" fmla="*/ 92393 w 200977"/>
                      <a:gd name="connsiteY1" fmla="*/ 0 h 150494"/>
                      <a:gd name="connsiteX2" fmla="*/ 0 w 200977"/>
                      <a:gd name="connsiteY2" fmla="*/ 15240 h 150494"/>
                      <a:gd name="connsiteX3" fmla="*/ 132397 w 200977"/>
                      <a:gd name="connsiteY3" fmla="*/ 150495 h 150494"/>
                      <a:gd name="connsiteX4" fmla="*/ 200977 w 200977"/>
                      <a:gd name="connsiteY4" fmla="*/ 127635 h 15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77" h="150494">
                        <a:moveTo>
                          <a:pt x="200977" y="127635"/>
                        </a:moveTo>
                        <a:lnTo>
                          <a:pt x="92393" y="0"/>
                        </a:lnTo>
                        <a:lnTo>
                          <a:pt x="0" y="15240"/>
                        </a:lnTo>
                        <a:lnTo>
                          <a:pt x="132397" y="150495"/>
                        </a:lnTo>
                        <a:cubicBezTo>
                          <a:pt x="155257" y="143828"/>
                          <a:pt x="178118" y="135255"/>
                          <a:pt x="200977" y="127635"/>
                        </a:cubicBezTo>
                        <a:close/>
                      </a:path>
                    </a:pathLst>
                  </a:custGeom>
                  <a:solidFill>
                    <a:srgbClr val="FFFFFF"/>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E53ACB6-A672-4355-A91E-DED8D3CBF731}"/>
                      </a:ext>
                    </a:extLst>
                  </p:cNvPr>
                  <p:cNvSpPr/>
                  <p:nvPr/>
                </p:nvSpPr>
                <p:spPr>
                  <a:xfrm>
                    <a:off x="9096375" y="875347"/>
                    <a:ext cx="283844" cy="202882"/>
                  </a:xfrm>
                  <a:custGeom>
                    <a:avLst/>
                    <a:gdLst>
                      <a:gd name="connsiteX0" fmla="*/ 283845 w 283844"/>
                      <a:gd name="connsiteY0" fmla="*/ 172402 h 202882"/>
                      <a:gd name="connsiteX1" fmla="*/ 137160 w 283844"/>
                      <a:gd name="connsiteY1" fmla="*/ 0 h 202882"/>
                      <a:gd name="connsiteX2" fmla="*/ 0 w 283844"/>
                      <a:gd name="connsiteY2" fmla="*/ 22860 h 202882"/>
                      <a:gd name="connsiteX3" fmla="*/ 175260 w 283844"/>
                      <a:gd name="connsiteY3" fmla="*/ 202883 h 202882"/>
                      <a:gd name="connsiteX4" fmla="*/ 283845 w 283844"/>
                      <a:gd name="connsiteY4" fmla="*/ 172402 h 202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02882">
                        <a:moveTo>
                          <a:pt x="283845" y="172402"/>
                        </a:moveTo>
                        <a:lnTo>
                          <a:pt x="137160" y="0"/>
                        </a:lnTo>
                        <a:lnTo>
                          <a:pt x="0" y="22860"/>
                        </a:lnTo>
                        <a:lnTo>
                          <a:pt x="175260" y="202883"/>
                        </a:lnTo>
                        <a:cubicBezTo>
                          <a:pt x="212407" y="193358"/>
                          <a:pt x="248602" y="182880"/>
                          <a:pt x="283845" y="172402"/>
                        </a:cubicBezTo>
                        <a:close/>
                      </a:path>
                    </a:pathLst>
                  </a:custGeom>
                  <a:solidFill>
                    <a:srgbClr val="999999"/>
                  </a:solidFill>
                  <a:ln w="9525" cap="flat">
                    <a:noFill/>
                    <a:prstDash val="solid"/>
                    <a:miter/>
                  </a:ln>
                </p:spPr>
                <p:txBody>
                  <a:bodyPr rtlCol="0" anchor="ctr"/>
                  <a:lstStyle/>
                  <a:p>
                    <a:endParaRPr lang="en-ID"/>
                  </a:p>
                </p:txBody>
              </p:sp>
            </p:grpSp>
            <p:grpSp>
              <p:nvGrpSpPr>
                <p:cNvPr id="37" name="Graphic 2">
                  <a:extLst>
                    <a:ext uri="{FF2B5EF4-FFF2-40B4-BE49-F238E27FC236}">
                      <a16:creationId xmlns:a16="http://schemas.microsoft.com/office/drawing/2014/main" id="{10DEBB3A-6797-46E9-BB70-FA35F3CF83E2}"/>
                    </a:ext>
                  </a:extLst>
                </p:cNvPr>
                <p:cNvGrpSpPr/>
                <p:nvPr/>
              </p:nvGrpSpPr>
              <p:grpSpPr>
                <a:xfrm>
                  <a:off x="7495222" y="1111567"/>
                  <a:ext cx="667702" cy="262890"/>
                  <a:chOff x="7495222" y="1111567"/>
                  <a:chExt cx="667702" cy="262890"/>
                </a:xfrm>
              </p:grpSpPr>
              <p:sp>
                <p:nvSpPr>
                  <p:cNvPr id="38" name="Freeform: Shape 37">
                    <a:extLst>
                      <a:ext uri="{FF2B5EF4-FFF2-40B4-BE49-F238E27FC236}">
                        <a16:creationId xmlns:a16="http://schemas.microsoft.com/office/drawing/2014/main" id="{0D3B85DA-6F87-4069-9286-7D120A2828EC}"/>
                      </a:ext>
                    </a:extLst>
                  </p:cNvPr>
                  <p:cNvSpPr/>
                  <p:nvPr/>
                </p:nvSpPr>
                <p:spPr>
                  <a:xfrm>
                    <a:off x="7894319" y="1111567"/>
                    <a:ext cx="268605" cy="209549"/>
                  </a:xfrm>
                  <a:custGeom>
                    <a:avLst/>
                    <a:gdLst>
                      <a:gd name="connsiteX0" fmla="*/ 268605 w 268605"/>
                      <a:gd name="connsiteY0" fmla="*/ 193358 h 209549"/>
                      <a:gd name="connsiteX1" fmla="*/ 104775 w 268605"/>
                      <a:gd name="connsiteY1" fmla="*/ 0 h 209549"/>
                      <a:gd name="connsiteX2" fmla="*/ 0 w 268605"/>
                      <a:gd name="connsiteY2" fmla="*/ 22860 h 209549"/>
                      <a:gd name="connsiteX3" fmla="*/ 180975 w 268605"/>
                      <a:gd name="connsiteY3" fmla="*/ 209550 h 209549"/>
                      <a:gd name="connsiteX4" fmla="*/ 218123 w 268605"/>
                      <a:gd name="connsiteY4" fmla="*/ 202883 h 209549"/>
                      <a:gd name="connsiteX5" fmla="*/ 268605 w 268605"/>
                      <a:gd name="connsiteY5" fmla="*/ 193358 h 20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605" h="209549">
                        <a:moveTo>
                          <a:pt x="268605" y="193358"/>
                        </a:moveTo>
                        <a:lnTo>
                          <a:pt x="104775" y="0"/>
                        </a:lnTo>
                        <a:lnTo>
                          <a:pt x="0" y="22860"/>
                        </a:lnTo>
                        <a:lnTo>
                          <a:pt x="180975" y="209550"/>
                        </a:lnTo>
                        <a:cubicBezTo>
                          <a:pt x="193357" y="207645"/>
                          <a:pt x="205740" y="204787"/>
                          <a:pt x="218123" y="202883"/>
                        </a:cubicBezTo>
                        <a:lnTo>
                          <a:pt x="268605" y="193358"/>
                        </a:lnTo>
                        <a:close/>
                      </a:path>
                    </a:pathLst>
                  </a:custGeom>
                  <a:solidFill>
                    <a:srgbClr val="999999"/>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CE9E87A-623C-48C7-82A1-D1A7B61F8936}"/>
                      </a:ext>
                    </a:extLst>
                  </p:cNvPr>
                  <p:cNvSpPr/>
                  <p:nvPr/>
                </p:nvSpPr>
                <p:spPr>
                  <a:xfrm>
                    <a:off x="7495222" y="1191576"/>
                    <a:ext cx="290512" cy="182880"/>
                  </a:xfrm>
                  <a:custGeom>
                    <a:avLst/>
                    <a:gdLst>
                      <a:gd name="connsiteX0" fmla="*/ 290513 w 290512"/>
                      <a:gd name="connsiteY0" fmla="*/ 169545 h 182880"/>
                      <a:gd name="connsiteX1" fmla="*/ 146685 w 290512"/>
                      <a:gd name="connsiteY1" fmla="*/ 0 h 182880"/>
                      <a:gd name="connsiteX2" fmla="*/ 0 w 290512"/>
                      <a:gd name="connsiteY2" fmla="*/ 32385 h 182880"/>
                      <a:gd name="connsiteX3" fmla="*/ 146685 w 290512"/>
                      <a:gd name="connsiteY3" fmla="*/ 182880 h 182880"/>
                      <a:gd name="connsiteX4" fmla="*/ 205740 w 290512"/>
                      <a:gd name="connsiteY4" fmla="*/ 178118 h 182880"/>
                      <a:gd name="connsiteX5" fmla="*/ 290513 w 290512"/>
                      <a:gd name="connsiteY5" fmla="*/ 169545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512" h="182880">
                        <a:moveTo>
                          <a:pt x="290513" y="169545"/>
                        </a:moveTo>
                        <a:lnTo>
                          <a:pt x="146685" y="0"/>
                        </a:lnTo>
                        <a:lnTo>
                          <a:pt x="0" y="32385"/>
                        </a:lnTo>
                        <a:lnTo>
                          <a:pt x="146685" y="182880"/>
                        </a:lnTo>
                        <a:cubicBezTo>
                          <a:pt x="166688" y="180975"/>
                          <a:pt x="185738" y="180023"/>
                          <a:pt x="205740" y="178118"/>
                        </a:cubicBezTo>
                        <a:cubicBezTo>
                          <a:pt x="234315" y="175260"/>
                          <a:pt x="261938" y="172402"/>
                          <a:pt x="290513" y="169545"/>
                        </a:cubicBezTo>
                        <a:close/>
                      </a:path>
                    </a:pathLst>
                  </a:custGeom>
                  <a:solidFill>
                    <a:srgbClr val="FFFFFF"/>
                  </a:solidFill>
                  <a:ln w="9525"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DD8A14F3-7DA3-4633-85B2-27EEC7D8ECA9}"/>
                </a:ext>
              </a:extLst>
            </p:cNvPr>
            <p:cNvSpPr/>
            <p:nvPr/>
          </p:nvSpPr>
          <p:spPr>
            <a:xfrm>
              <a:off x="7962596" y="597943"/>
              <a:ext cx="1145702" cy="1007436"/>
            </a:xfrm>
            <a:custGeom>
              <a:avLst/>
              <a:gdLst>
                <a:gd name="connsiteX0" fmla="*/ 1136636 w 1145702"/>
                <a:gd name="connsiteY0" fmla="*/ 378369 h 1007436"/>
                <a:gd name="connsiteX1" fmla="*/ 1140446 w 1145702"/>
                <a:gd name="connsiteY1" fmla="*/ 526959 h 1007436"/>
                <a:gd name="connsiteX2" fmla="*/ 1107108 w 1145702"/>
                <a:gd name="connsiteY2" fmla="*/ 666024 h 1007436"/>
                <a:gd name="connsiteX3" fmla="*/ 1089011 w 1145702"/>
                <a:gd name="connsiteY3" fmla="*/ 707934 h 1007436"/>
                <a:gd name="connsiteX4" fmla="*/ 1067103 w 1145702"/>
                <a:gd name="connsiteY4" fmla="*/ 736509 h 1007436"/>
                <a:gd name="connsiteX5" fmla="*/ 968043 w 1145702"/>
                <a:gd name="connsiteY5" fmla="*/ 781276 h 1007436"/>
                <a:gd name="connsiteX6" fmla="*/ 968043 w 1145702"/>
                <a:gd name="connsiteY6" fmla="*/ 781276 h 1007436"/>
                <a:gd name="connsiteX7" fmla="*/ 951851 w 1145702"/>
                <a:gd name="connsiteY7" fmla="*/ 790801 h 1007436"/>
                <a:gd name="connsiteX8" fmla="*/ 949946 w 1145702"/>
                <a:gd name="connsiteY8" fmla="*/ 794611 h 1007436"/>
                <a:gd name="connsiteX9" fmla="*/ 942326 w 1145702"/>
                <a:gd name="connsiteY9" fmla="*/ 803184 h 1007436"/>
                <a:gd name="connsiteX10" fmla="*/ 900416 w 1145702"/>
                <a:gd name="connsiteY10" fmla="*/ 832711 h 1007436"/>
                <a:gd name="connsiteX11" fmla="*/ 771828 w 1145702"/>
                <a:gd name="connsiteY11" fmla="*/ 841284 h 1007436"/>
                <a:gd name="connsiteX12" fmla="*/ 771828 w 1145702"/>
                <a:gd name="connsiteY12" fmla="*/ 841284 h 1007436"/>
                <a:gd name="connsiteX13" fmla="*/ 763256 w 1145702"/>
                <a:gd name="connsiteY13" fmla="*/ 839379 h 1007436"/>
                <a:gd name="connsiteX14" fmla="*/ 748016 w 1145702"/>
                <a:gd name="connsiteY14" fmla="*/ 846999 h 1007436"/>
                <a:gd name="connsiteX15" fmla="*/ 699438 w 1145702"/>
                <a:gd name="connsiteY15" fmla="*/ 890814 h 1007436"/>
                <a:gd name="connsiteX16" fmla="*/ 594663 w 1145702"/>
                <a:gd name="connsiteY16" fmla="*/ 942249 h 1007436"/>
                <a:gd name="connsiteX17" fmla="*/ 482268 w 1145702"/>
                <a:gd name="connsiteY17" fmla="*/ 920341 h 1007436"/>
                <a:gd name="connsiteX18" fmla="*/ 347013 w 1145702"/>
                <a:gd name="connsiteY18" fmla="*/ 998446 h 1007436"/>
                <a:gd name="connsiteX19" fmla="*/ 258430 w 1145702"/>
                <a:gd name="connsiteY19" fmla="*/ 1001304 h 1007436"/>
                <a:gd name="connsiteX20" fmla="*/ 218426 w 1145702"/>
                <a:gd name="connsiteY20" fmla="*/ 969871 h 1007436"/>
                <a:gd name="connsiteX21" fmla="*/ 160323 w 1145702"/>
                <a:gd name="connsiteY21" fmla="*/ 873669 h 1007436"/>
                <a:gd name="connsiteX22" fmla="*/ 132701 w 1145702"/>
                <a:gd name="connsiteY22" fmla="*/ 778419 h 1007436"/>
                <a:gd name="connsiteX23" fmla="*/ 131748 w 1145702"/>
                <a:gd name="connsiteY23" fmla="*/ 774609 h 1007436"/>
                <a:gd name="connsiteX24" fmla="*/ 71741 w 1145702"/>
                <a:gd name="connsiteY24" fmla="*/ 646974 h 1007436"/>
                <a:gd name="connsiteX25" fmla="*/ 46976 w 1145702"/>
                <a:gd name="connsiteY25" fmla="*/ 609826 h 1007436"/>
                <a:gd name="connsiteX26" fmla="*/ 303 w 1145702"/>
                <a:gd name="connsiteY26" fmla="*/ 503146 h 1007436"/>
                <a:gd name="connsiteX27" fmla="*/ 7923 w 1145702"/>
                <a:gd name="connsiteY27" fmla="*/ 421231 h 1007436"/>
                <a:gd name="connsiteX28" fmla="*/ 9828 w 1145702"/>
                <a:gd name="connsiteY28" fmla="*/ 299311 h 1007436"/>
                <a:gd name="connsiteX29" fmla="*/ 57453 w 1145702"/>
                <a:gd name="connsiteY29" fmla="*/ 197394 h 1007436"/>
                <a:gd name="connsiteX30" fmla="*/ 115555 w 1145702"/>
                <a:gd name="connsiteY30" fmla="*/ 135481 h 1007436"/>
                <a:gd name="connsiteX31" fmla="*/ 211758 w 1145702"/>
                <a:gd name="connsiteY31" fmla="*/ 113574 h 1007436"/>
                <a:gd name="connsiteX32" fmla="*/ 257478 w 1145702"/>
                <a:gd name="connsiteY32" fmla="*/ 127861 h 1007436"/>
                <a:gd name="connsiteX33" fmla="*/ 291768 w 1145702"/>
                <a:gd name="connsiteY33" fmla="*/ 83094 h 1007436"/>
                <a:gd name="connsiteX34" fmla="*/ 386066 w 1145702"/>
                <a:gd name="connsiteY34" fmla="*/ 29754 h 1007436"/>
                <a:gd name="connsiteX35" fmla="*/ 472743 w 1145702"/>
                <a:gd name="connsiteY35" fmla="*/ 28801 h 1007436"/>
                <a:gd name="connsiteX36" fmla="*/ 472743 w 1145702"/>
                <a:gd name="connsiteY36" fmla="*/ 28801 h 1007436"/>
                <a:gd name="connsiteX37" fmla="*/ 545133 w 1145702"/>
                <a:gd name="connsiteY37" fmla="*/ 58329 h 1007436"/>
                <a:gd name="connsiteX38" fmla="*/ 628953 w 1145702"/>
                <a:gd name="connsiteY38" fmla="*/ 8799 h 1007436"/>
                <a:gd name="connsiteX39" fmla="*/ 697533 w 1145702"/>
                <a:gd name="connsiteY39" fmla="*/ 226 h 1007436"/>
                <a:gd name="connsiteX40" fmla="*/ 698486 w 1145702"/>
                <a:gd name="connsiteY40" fmla="*/ 226 h 1007436"/>
                <a:gd name="connsiteX41" fmla="*/ 808976 w 1145702"/>
                <a:gd name="connsiteY41" fmla="*/ 51661 h 1007436"/>
                <a:gd name="connsiteX42" fmla="*/ 832788 w 1145702"/>
                <a:gd name="connsiteY42" fmla="*/ 26896 h 1007436"/>
                <a:gd name="connsiteX43" fmla="*/ 832788 w 1145702"/>
                <a:gd name="connsiteY43" fmla="*/ 26896 h 1007436"/>
                <a:gd name="connsiteX44" fmla="*/ 839456 w 1145702"/>
                <a:gd name="connsiteY44" fmla="*/ 23086 h 1007436"/>
                <a:gd name="connsiteX45" fmla="*/ 840408 w 1145702"/>
                <a:gd name="connsiteY45" fmla="*/ 23086 h 1007436"/>
                <a:gd name="connsiteX46" fmla="*/ 909941 w 1145702"/>
                <a:gd name="connsiteY46" fmla="*/ 18324 h 1007436"/>
                <a:gd name="connsiteX47" fmla="*/ 957566 w 1145702"/>
                <a:gd name="connsiteY47" fmla="*/ 45946 h 1007436"/>
                <a:gd name="connsiteX48" fmla="*/ 999476 w 1145702"/>
                <a:gd name="connsiteY48" fmla="*/ 91666 h 1007436"/>
                <a:gd name="connsiteX49" fmla="*/ 1114728 w 1145702"/>
                <a:gd name="connsiteY49" fmla="*/ 311694 h 1007436"/>
                <a:gd name="connsiteX50" fmla="*/ 1136636 w 1145702"/>
                <a:gd name="connsiteY50" fmla="*/ 378369 h 100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45702" h="1007436">
                  <a:moveTo>
                    <a:pt x="1136636" y="378369"/>
                  </a:moveTo>
                  <a:cubicBezTo>
                    <a:pt x="1149018" y="426946"/>
                    <a:pt x="1147114" y="478381"/>
                    <a:pt x="1140446" y="526959"/>
                  </a:cubicBezTo>
                  <a:cubicBezTo>
                    <a:pt x="1133778" y="574584"/>
                    <a:pt x="1123301" y="621256"/>
                    <a:pt x="1107108" y="666024"/>
                  </a:cubicBezTo>
                  <a:cubicBezTo>
                    <a:pt x="1102346" y="680311"/>
                    <a:pt x="1096631" y="694599"/>
                    <a:pt x="1089011" y="707934"/>
                  </a:cubicBezTo>
                  <a:cubicBezTo>
                    <a:pt x="1083296" y="718411"/>
                    <a:pt x="1075676" y="727936"/>
                    <a:pt x="1067103" y="736509"/>
                  </a:cubicBezTo>
                  <a:cubicBezTo>
                    <a:pt x="1041386" y="762226"/>
                    <a:pt x="1005191" y="779371"/>
                    <a:pt x="968043" y="781276"/>
                  </a:cubicBezTo>
                  <a:cubicBezTo>
                    <a:pt x="968043" y="781276"/>
                    <a:pt x="968043" y="781276"/>
                    <a:pt x="968043" y="781276"/>
                  </a:cubicBezTo>
                  <a:cubicBezTo>
                    <a:pt x="961376" y="781276"/>
                    <a:pt x="955661" y="785086"/>
                    <a:pt x="951851" y="790801"/>
                  </a:cubicBezTo>
                  <a:cubicBezTo>
                    <a:pt x="950898" y="791754"/>
                    <a:pt x="949946" y="792706"/>
                    <a:pt x="949946" y="794611"/>
                  </a:cubicBezTo>
                  <a:cubicBezTo>
                    <a:pt x="948041" y="797469"/>
                    <a:pt x="945183" y="800326"/>
                    <a:pt x="942326" y="803184"/>
                  </a:cubicBezTo>
                  <a:cubicBezTo>
                    <a:pt x="932801" y="813661"/>
                    <a:pt x="913751" y="826044"/>
                    <a:pt x="900416" y="832711"/>
                  </a:cubicBezTo>
                  <a:cubicBezTo>
                    <a:pt x="860411" y="850809"/>
                    <a:pt x="811833" y="859381"/>
                    <a:pt x="771828" y="841284"/>
                  </a:cubicBezTo>
                  <a:lnTo>
                    <a:pt x="771828" y="841284"/>
                  </a:lnTo>
                  <a:cubicBezTo>
                    <a:pt x="768971" y="840331"/>
                    <a:pt x="766113" y="839379"/>
                    <a:pt x="763256" y="839379"/>
                  </a:cubicBezTo>
                  <a:cubicBezTo>
                    <a:pt x="757541" y="839379"/>
                    <a:pt x="751826" y="842236"/>
                    <a:pt x="748016" y="846999"/>
                  </a:cubicBezTo>
                  <a:cubicBezTo>
                    <a:pt x="735633" y="864144"/>
                    <a:pt x="716583" y="877479"/>
                    <a:pt x="699438" y="890814"/>
                  </a:cubicBezTo>
                  <a:cubicBezTo>
                    <a:pt x="668006" y="914626"/>
                    <a:pt x="632763" y="934629"/>
                    <a:pt x="594663" y="942249"/>
                  </a:cubicBezTo>
                  <a:cubicBezTo>
                    <a:pt x="555611" y="949869"/>
                    <a:pt x="513701" y="944154"/>
                    <a:pt x="482268" y="920341"/>
                  </a:cubicBezTo>
                  <a:cubicBezTo>
                    <a:pt x="456551" y="966061"/>
                    <a:pt x="397496" y="985111"/>
                    <a:pt x="347013" y="998446"/>
                  </a:cubicBezTo>
                  <a:cubicBezTo>
                    <a:pt x="317486" y="1006066"/>
                    <a:pt x="286053" y="1012734"/>
                    <a:pt x="258430" y="1001304"/>
                  </a:cubicBezTo>
                  <a:cubicBezTo>
                    <a:pt x="242238" y="994636"/>
                    <a:pt x="229855" y="982254"/>
                    <a:pt x="218426" y="969871"/>
                  </a:cubicBezTo>
                  <a:cubicBezTo>
                    <a:pt x="193661" y="942249"/>
                    <a:pt x="173658" y="908911"/>
                    <a:pt x="160323" y="873669"/>
                  </a:cubicBezTo>
                  <a:cubicBezTo>
                    <a:pt x="148893" y="843189"/>
                    <a:pt x="142226" y="810804"/>
                    <a:pt x="132701" y="778419"/>
                  </a:cubicBezTo>
                  <a:cubicBezTo>
                    <a:pt x="132701" y="777466"/>
                    <a:pt x="131748" y="775561"/>
                    <a:pt x="131748" y="774609"/>
                  </a:cubicBezTo>
                  <a:cubicBezTo>
                    <a:pt x="117461" y="729841"/>
                    <a:pt x="97458" y="686026"/>
                    <a:pt x="71741" y="646974"/>
                  </a:cubicBezTo>
                  <a:cubicBezTo>
                    <a:pt x="64121" y="634591"/>
                    <a:pt x="55548" y="622209"/>
                    <a:pt x="46976" y="609826"/>
                  </a:cubicBezTo>
                  <a:cubicBezTo>
                    <a:pt x="24116" y="576489"/>
                    <a:pt x="3161" y="542199"/>
                    <a:pt x="303" y="503146"/>
                  </a:cubicBezTo>
                  <a:cubicBezTo>
                    <a:pt x="-1602" y="475524"/>
                    <a:pt x="6018" y="448854"/>
                    <a:pt x="7923" y="421231"/>
                  </a:cubicBezTo>
                  <a:cubicBezTo>
                    <a:pt x="10780" y="380274"/>
                    <a:pt x="3161" y="339316"/>
                    <a:pt x="9828" y="299311"/>
                  </a:cubicBezTo>
                  <a:cubicBezTo>
                    <a:pt x="16496" y="262164"/>
                    <a:pt x="35546" y="227874"/>
                    <a:pt x="57453" y="197394"/>
                  </a:cubicBezTo>
                  <a:cubicBezTo>
                    <a:pt x="73646" y="173581"/>
                    <a:pt x="91743" y="150721"/>
                    <a:pt x="115555" y="135481"/>
                  </a:cubicBezTo>
                  <a:cubicBezTo>
                    <a:pt x="143178" y="116431"/>
                    <a:pt x="178421" y="108811"/>
                    <a:pt x="211758" y="113574"/>
                  </a:cubicBezTo>
                  <a:cubicBezTo>
                    <a:pt x="227951" y="115479"/>
                    <a:pt x="243191" y="120241"/>
                    <a:pt x="257478" y="127861"/>
                  </a:cubicBezTo>
                  <a:cubicBezTo>
                    <a:pt x="267003" y="111669"/>
                    <a:pt x="278433" y="96429"/>
                    <a:pt x="291768" y="83094"/>
                  </a:cubicBezTo>
                  <a:cubicBezTo>
                    <a:pt x="318438" y="57376"/>
                    <a:pt x="350823" y="38326"/>
                    <a:pt x="386066" y="29754"/>
                  </a:cubicBezTo>
                  <a:cubicBezTo>
                    <a:pt x="414641" y="23086"/>
                    <a:pt x="444168" y="23086"/>
                    <a:pt x="472743" y="28801"/>
                  </a:cubicBezTo>
                  <a:cubicBezTo>
                    <a:pt x="472743" y="28801"/>
                    <a:pt x="472743" y="28801"/>
                    <a:pt x="472743" y="28801"/>
                  </a:cubicBezTo>
                  <a:cubicBezTo>
                    <a:pt x="498461" y="33564"/>
                    <a:pt x="523226" y="44041"/>
                    <a:pt x="545133" y="58329"/>
                  </a:cubicBezTo>
                  <a:cubicBezTo>
                    <a:pt x="572756" y="32611"/>
                    <a:pt x="601331" y="17371"/>
                    <a:pt x="628953" y="8799"/>
                  </a:cubicBezTo>
                  <a:cubicBezTo>
                    <a:pt x="652766" y="1179"/>
                    <a:pt x="676578" y="-726"/>
                    <a:pt x="697533" y="226"/>
                  </a:cubicBezTo>
                  <a:cubicBezTo>
                    <a:pt x="697533" y="226"/>
                    <a:pt x="698486" y="226"/>
                    <a:pt x="698486" y="226"/>
                  </a:cubicBezTo>
                  <a:cubicBezTo>
                    <a:pt x="758493" y="4036"/>
                    <a:pt x="804213" y="34516"/>
                    <a:pt x="808976" y="51661"/>
                  </a:cubicBezTo>
                  <a:cubicBezTo>
                    <a:pt x="814691" y="41184"/>
                    <a:pt x="823263" y="33564"/>
                    <a:pt x="832788" y="26896"/>
                  </a:cubicBezTo>
                  <a:cubicBezTo>
                    <a:pt x="832788" y="26896"/>
                    <a:pt x="832788" y="26896"/>
                    <a:pt x="832788" y="26896"/>
                  </a:cubicBezTo>
                  <a:cubicBezTo>
                    <a:pt x="834693" y="25944"/>
                    <a:pt x="836598" y="24039"/>
                    <a:pt x="839456" y="23086"/>
                  </a:cubicBezTo>
                  <a:cubicBezTo>
                    <a:pt x="839456" y="23086"/>
                    <a:pt x="839456" y="23086"/>
                    <a:pt x="840408" y="23086"/>
                  </a:cubicBezTo>
                  <a:cubicBezTo>
                    <a:pt x="861363" y="12609"/>
                    <a:pt x="887081" y="10704"/>
                    <a:pt x="909941" y="18324"/>
                  </a:cubicBezTo>
                  <a:cubicBezTo>
                    <a:pt x="928038" y="24039"/>
                    <a:pt x="943278" y="34516"/>
                    <a:pt x="957566" y="45946"/>
                  </a:cubicBezTo>
                  <a:cubicBezTo>
                    <a:pt x="973758" y="59281"/>
                    <a:pt x="987093" y="75474"/>
                    <a:pt x="999476" y="91666"/>
                  </a:cubicBezTo>
                  <a:cubicBezTo>
                    <a:pt x="1049006" y="158341"/>
                    <a:pt x="1082343" y="235494"/>
                    <a:pt x="1114728" y="311694"/>
                  </a:cubicBezTo>
                  <a:cubicBezTo>
                    <a:pt x="1121396" y="334554"/>
                    <a:pt x="1129968" y="356461"/>
                    <a:pt x="1136636" y="378369"/>
                  </a:cubicBezTo>
                  <a:close/>
                </a:path>
              </a:pathLst>
            </a:custGeom>
            <a:solidFill>
              <a:srgbClr val="EBC09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65F7D16-959B-4971-933C-77D8B7C80EAF}"/>
                </a:ext>
              </a:extLst>
            </p:cNvPr>
            <p:cNvSpPr/>
            <p:nvPr/>
          </p:nvSpPr>
          <p:spPr>
            <a:xfrm>
              <a:off x="8089582" y="645794"/>
              <a:ext cx="1014297" cy="959585"/>
            </a:xfrm>
            <a:custGeom>
              <a:avLst/>
              <a:gdLst>
                <a:gd name="connsiteX0" fmla="*/ 984885 w 1014297"/>
                <a:gd name="connsiteY0" fmla="*/ 265748 h 959585"/>
                <a:gd name="connsiteX1" fmla="*/ 869632 w 1014297"/>
                <a:gd name="connsiteY1" fmla="*/ 45720 h 959585"/>
                <a:gd name="connsiteX2" fmla="*/ 827723 w 1014297"/>
                <a:gd name="connsiteY2" fmla="*/ 0 h 959585"/>
                <a:gd name="connsiteX3" fmla="*/ 952500 w 1014297"/>
                <a:gd name="connsiteY3" fmla="*/ 265748 h 959585"/>
                <a:gd name="connsiteX4" fmla="*/ 968693 w 1014297"/>
                <a:gd name="connsiteY4" fmla="*/ 347663 h 959585"/>
                <a:gd name="connsiteX5" fmla="*/ 968693 w 1014297"/>
                <a:gd name="connsiteY5" fmla="*/ 415290 h 959585"/>
                <a:gd name="connsiteX6" fmla="*/ 964882 w 1014297"/>
                <a:gd name="connsiteY6" fmla="*/ 495300 h 959585"/>
                <a:gd name="connsiteX7" fmla="*/ 938213 w 1014297"/>
                <a:gd name="connsiteY7" fmla="*/ 601980 h 959585"/>
                <a:gd name="connsiteX8" fmla="*/ 848678 w 1014297"/>
                <a:gd name="connsiteY8" fmla="*/ 649605 h 959585"/>
                <a:gd name="connsiteX9" fmla="*/ 847725 w 1014297"/>
                <a:gd name="connsiteY9" fmla="*/ 648653 h 959585"/>
                <a:gd name="connsiteX10" fmla="*/ 836295 w 1014297"/>
                <a:gd name="connsiteY10" fmla="*/ 572453 h 959585"/>
                <a:gd name="connsiteX11" fmla="*/ 833438 w 1014297"/>
                <a:gd name="connsiteY11" fmla="*/ 494347 h 959585"/>
                <a:gd name="connsiteX12" fmla="*/ 727710 w 1014297"/>
                <a:gd name="connsiteY12" fmla="*/ 220980 h 959585"/>
                <a:gd name="connsiteX13" fmla="*/ 799148 w 1014297"/>
                <a:gd name="connsiteY13" fmla="*/ 478155 h 959585"/>
                <a:gd name="connsiteX14" fmla="*/ 816293 w 1014297"/>
                <a:gd name="connsiteY14" fmla="*/ 641033 h 959585"/>
                <a:gd name="connsiteX15" fmla="*/ 805815 w 1014297"/>
                <a:gd name="connsiteY15" fmla="*/ 684848 h 959585"/>
                <a:gd name="connsiteX16" fmla="*/ 784860 w 1014297"/>
                <a:gd name="connsiteY16" fmla="*/ 705803 h 959585"/>
                <a:gd name="connsiteX17" fmla="*/ 707707 w 1014297"/>
                <a:gd name="connsiteY17" fmla="*/ 743903 h 959585"/>
                <a:gd name="connsiteX18" fmla="*/ 665798 w 1014297"/>
                <a:gd name="connsiteY18" fmla="*/ 747713 h 959585"/>
                <a:gd name="connsiteX19" fmla="*/ 635318 w 1014297"/>
                <a:gd name="connsiteY19" fmla="*/ 727710 h 959585"/>
                <a:gd name="connsiteX20" fmla="*/ 508635 w 1014297"/>
                <a:gd name="connsiteY20" fmla="*/ 260032 h 959585"/>
                <a:gd name="connsiteX21" fmla="*/ 603885 w 1014297"/>
                <a:gd name="connsiteY21" fmla="*/ 725805 h 959585"/>
                <a:gd name="connsiteX22" fmla="*/ 601028 w 1014297"/>
                <a:gd name="connsiteY22" fmla="*/ 751523 h 959585"/>
                <a:gd name="connsiteX23" fmla="*/ 581978 w 1014297"/>
                <a:gd name="connsiteY23" fmla="*/ 772478 h 959585"/>
                <a:gd name="connsiteX24" fmla="*/ 533400 w 1014297"/>
                <a:gd name="connsiteY24" fmla="*/ 807720 h 959585"/>
                <a:gd name="connsiteX25" fmla="*/ 404813 w 1014297"/>
                <a:gd name="connsiteY25" fmla="*/ 838200 h 959585"/>
                <a:gd name="connsiteX26" fmla="*/ 375285 w 1014297"/>
                <a:gd name="connsiteY26" fmla="*/ 822960 h 959585"/>
                <a:gd name="connsiteX27" fmla="*/ 295275 w 1014297"/>
                <a:gd name="connsiteY27" fmla="*/ 569595 h 959585"/>
                <a:gd name="connsiteX28" fmla="*/ 205740 w 1014297"/>
                <a:gd name="connsiteY28" fmla="*/ 311468 h 959585"/>
                <a:gd name="connsiteX29" fmla="*/ 263843 w 1014297"/>
                <a:gd name="connsiteY29" fmla="*/ 557213 h 959585"/>
                <a:gd name="connsiteX30" fmla="*/ 290513 w 1014297"/>
                <a:gd name="connsiteY30" fmla="*/ 661035 h 959585"/>
                <a:gd name="connsiteX31" fmla="*/ 312420 w 1014297"/>
                <a:gd name="connsiteY31" fmla="*/ 754380 h 959585"/>
                <a:gd name="connsiteX32" fmla="*/ 321945 w 1014297"/>
                <a:gd name="connsiteY32" fmla="*/ 811530 h 959585"/>
                <a:gd name="connsiteX33" fmla="*/ 315278 w 1014297"/>
                <a:gd name="connsiteY33" fmla="*/ 842010 h 959585"/>
                <a:gd name="connsiteX34" fmla="*/ 296228 w 1014297"/>
                <a:gd name="connsiteY34" fmla="*/ 859155 h 959585"/>
                <a:gd name="connsiteX35" fmla="*/ 233363 w 1014297"/>
                <a:gd name="connsiteY35" fmla="*/ 882968 h 959585"/>
                <a:gd name="connsiteX36" fmla="*/ 106680 w 1014297"/>
                <a:gd name="connsiteY36" fmla="*/ 882968 h 959585"/>
                <a:gd name="connsiteX37" fmla="*/ 36195 w 1014297"/>
                <a:gd name="connsiteY37" fmla="*/ 797243 h 959585"/>
                <a:gd name="connsiteX38" fmla="*/ 953 w 1014297"/>
                <a:gd name="connsiteY38" fmla="*/ 728663 h 959585"/>
                <a:gd name="connsiteX39" fmla="*/ 0 w 1014297"/>
                <a:gd name="connsiteY39" fmla="*/ 726758 h 959585"/>
                <a:gd name="connsiteX40" fmla="*/ 953 w 1014297"/>
                <a:gd name="connsiteY40" fmla="*/ 730568 h 959585"/>
                <a:gd name="connsiteX41" fmla="*/ 28575 w 1014297"/>
                <a:gd name="connsiteY41" fmla="*/ 825818 h 959585"/>
                <a:gd name="connsiteX42" fmla="*/ 86678 w 1014297"/>
                <a:gd name="connsiteY42" fmla="*/ 922020 h 959585"/>
                <a:gd name="connsiteX43" fmla="*/ 126682 w 1014297"/>
                <a:gd name="connsiteY43" fmla="*/ 953453 h 959585"/>
                <a:gd name="connsiteX44" fmla="*/ 215265 w 1014297"/>
                <a:gd name="connsiteY44" fmla="*/ 950595 h 959585"/>
                <a:gd name="connsiteX45" fmla="*/ 350520 w 1014297"/>
                <a:gd name="connsiteY45" fmla="*/ 872490 h 959585"/>
                <a:gd name="connsiteX46" fmla="*/ 462915 w 1014297"/>
                <a:gd name="connsiteY46" fmla="*/ 894398 h 959585"/>
                <a:gd name="connsiteX47" fmla="*/ 567690 w 1014297"/>
                <a:gd name="connsiteY47" fmla="*/ 842963 h 959585"/>
                <a:gd name="connsiteX48" fmla="*/ 616268 w 1014297"/>
                <a:gd name="connsiteY48" fmla="*/ 799148 h 959585"/>
                <a:gd name="connsiteX49" fmla="*/ 631507 w 1014297"/>
                <a:gd name="connsiteY49" fmla="*/ 791528 h 959585"/>
                <a:gd name="connsiteX50" fmla="*/ 640080 w 1014297"/>
                <a:gd name="connsiteY50" fmla="*/ 793433 h 959585"/>
                <a:gd name="connsiteX51" fmla="*/ 640080 w 1014297"/>
                <a:gd name="connsiteY51" fmla="*/ 793433 h 959585"/>
                <a:gd name="connsiteX52" fmla="*/ 768668 w 1014297"/>
                <a:gd name="connsiteY52" fmla="*/ 784860 h 959585"/>
                <a:gd name="connsiteX53" fmla="*/ 810578 w 1014297"/>
                <a:gd name="connsiteY53" fmla="*/ 755333 h 959585"/>
                <a:gd name="connsiteX54" fmla="*/ 818198 w 1014297"/>
                <a:gd name="connsiteY54" fmla="*/ 745808 h 959585"/>
                <a:gd name="connsiteX55" fmla="*/ 818198 w 1014297"/>
                <a:gd name="connsiteY55" fmla="*/ 745808 h 959585"/>
                <a:gd name="connsiteX56" fmla="*/ 820103 w 1014297"/>
                <a:gd name="connsiteY56" fmla="*/ 741998 h 959585"/>
                <a:gd name="connsiteX57" fmla="*/ 836295 w 1014297"/>
                <a:gd name="connsiteY57" fmla="*/ 732473 h 959585"/>
                <a:gd name="connsiteX58" fmla="*/ 836295 w 1014297"/>
                <a:gd name="connsiteY58" fmla="*/ 732473 h 959585"/>
                <a:gd name="connsiteX59" fmla="*/ 935355 w 1014297"/>
                <a:gd name="connsiteY59" fmla="*/ 687705 h 959585"/>
                <a:gd name="connsiteX60" fmla="*/ 957263 w 1014297"/>
                <a:gd name="connsiteY60" fmla="*/ 659130 h 959585"/>
                <a:gd name="connsiteX61" fmla="*/ 975360 w 1014297"/>
                <a:gd name="connsiteY61" fmla="*/ 617220 h 959585"/>
                <a:gd name="connsiteX62" fmla="*/ 1008698 w 1014297"/>
                <a:gd name="connsiteY62" fmla="*/ 478155 h 959585"/>
                <a:gd name="connsiteX63" fmla="*/ 1004888 w 1014297"/>
                <a:gd name="connsiteY63" fmla="*/ 329565 h 959585"/>
                <a:gd name="connsiteX64" fmla="*/ 984885 w 1014297"/>
                <a:gd name="connsiteY64" fmla="*/ 265748 h 95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14297" h="959585">
                  <a:moveTo>
                    <a:pt x="984885" y="265748"/>
                  </a:moveTo>
                  <a:cubicBezTo>
                    <a:pt x="952500" y="189548"/>
                    <a:pt x="919163" y="111443"/>
                    <a:pt x="869632" y="45720"/>
                  </a:cubicBezTo>
                  <a:cubicBezTo>
                    <a:pt x="857250" y="29527"/>
                    <a:pt x="842963" y="13335"/>
                    <a:pt x="827723" y="0"/>
                  </a:cubicBezTo>
                  <a:cubicBezTo>
                    <a:pt x="877253" y="84773"/>
                    <a:pt x="924878" y="171450"/>
                    <a:pt x="952500" y="265748"/>
                  </a:cubicBezTo>
                  <a:cubicBezTo>
                    <a:pt x="960120" y="292418"/>
                    <a:pt x="966788" y="320040"/>
                    <a:pt x="968693" y="347663"/>
                  </a:cubicBezTo>
                  <a:cubicBezTo>
                    <a:pt x="970598" y="370523"/>
                    <a:pt x="969645" y="392430"/>
                    <a:pt x="968693" y="415290"/>
                  </a:cubicBezTo>
                  <a:cubicBezTo>
                    <a:pt x="967740" y="441960"/>
                    <a:pt x="966788" y="468630"/>
                    <a:pt x="964882" y="495300"/>
                  </a:cubicBezTo>
                  <a:cubicBezTo>
                    <a:pt x="962978" y="532448"/>
                    <a:pt x="961073" y="572453"/>
                    <a:pt x="938213" y="601980"/>
                  </a:cubicBezTo>
                  <a:cubicBezTo>
                    <a:pt x="917257" y="629603"/>
                    <a:pt x="883920" y="642938"/>
                    <a:pt x="848678" y="649605"/>
                  </a:cubicBezTo>
                  <a:cubicBezTo>
                    <a:pt x="848678" y="649605"/>
                    <a:pt x="848678" y="648653"/>
                    <a:pt x="847725" y="648653"/>
                  </a:cubicBezTo>
                  <a:cubicBezTo>
                    <a:pt x="838200" y="624840"/>
                    <a:pt x="836295" y="598170"/>
                    <a:pt x="836295" y="572453"/>
                  </a:cubicBezTo>
                  <a:cubicBezTo>
                    <a:pt x="836295" y="546735"/>
                    <a:pt x="837248" y="520065"/>
                    <a:pt x="833438" y="494347"/>
                  </a:cubicBezTo>
                  <a:cubicBezTo>
                    <a:pt x="826770" y="452438"/>
                    <a:pt x="749618" y="281940"/>
                    <a:pt x="727710" y="220980"/>
                  </a:cubicBezTo>
                  <a:cubicBezTo>
                    <a:pt x="733425" y="278130"/>
                    <a:pt x="785813" y="426720"/>
                    <a:pt x="799148" y="478155"/>
                  </a:cubicBezTo>
                  <a:cubicBezTo>
                    <a:pt x="813435" y="530543"/>
                    <a:pt x="819150" y="585788"/>
                    <a:pt x="816293" y="641033"/>
                  </a:cubicBezTo>
                  <a:cubicBezTo>
                    <a:pt x="815340" y="656273"/>
                    <a:pt x="813435" y="672465"/>
                    <a:pt x="805815" y="684848"/>
                  </a:cubicBezTo>
                  <a:cubicBezTo>
                    <a:pt x="800100" y="693420"/>
                    <a:pt x="792480" y="700088"/>
                    <a:pt x="784860" y="705803"/>
                  </a:cubicBezTo>
                  <a:cubicBezTo>
                    <a:pt x="762000" y="722948"/>
                    <a:pt x="735330" y="736283"/>
                    <a:pt x="707707" y="743903"/>
                  </a:cubicBezTo>
                  <a:cubicBezTo>
                    <a:pt x="694373" y="747713"/>
                    <a:pt x="680085" y="750570"/>
                    <a:pt x="665798" y="747713"/>
                  </a:cubicBezTo>
                  <a:cubicBezTo>
                    <a:pt x="640080" y="742950"/>
                    <a:pt x="653415" y="746760"/>
                    <a:pt x="635318" y="727710"/>
                  </a:cubicBezTo>
                  <a:cubicBezTo>
                    <a:pt x="599123" y="572453"/>
                    <a:pt x="560070" y="410528"/>
                    <a:pt x="508635" y="260032"/>
                  </a:cubicBezTo>
                  <a:cubicBezTo>
                    <a:pt x="525780" y="325755"/>
                    <a:pt x="580073" y="624840"/>
                    <a:pt x="603885" y="725805"/>
                  </a:cubicBezTo>
                  <a:cubicBezTo>
                    <a:pt x="605790" y="734378"/>
                    <a:pt x="604838" y="743903"/>
                    <a:pt x="601028" y="751523"/>
                  </a:cubicBezTo>
                  <a:cubicBezTo>
                    <a:pt x="597218" y="760095"/>
                    <a:pt x="589598" y="766763"/>
                    <a:pt x="581978" y="772478"/>
                  </a:cubicBezTo>
                  <a:cubicBezTo>
                    <a:pt x="566738" y="784860"/>
                    <a:pt x="550545" y="797243"/>
                    <a:pt x="533400" y="807720"/>
                  </a:cubicBezTo>
                  <a:cubicBezTo>
                    <a:pt x="495300" y="830580"/>
                    <a:pt x="449580" y="842010"/>
                    <a:pt x="404813" y="838200"/>
                  </a:cubicBezTo>
                  <a:cubicBezTo>
                    <a:pt x="393382" y="837248"/>
                    <a:pt x="379095" y="833438"/>
                    <a:pt x="375285" y="822960"/>
                  </a:cubicBezTo>
                  <a:cubicBezTo>
                    <a:pt x="346710" y="740093"/>
                    <a:pt x="320993" y="653415"/>
                    <a:pt x="295275" y="569595"/>
                  </a:cubicBezTo>
                  <a:cubicBezTo>
                    <a:pt x="282893" y="529590"/>
                    <a:pt x="236220" y="378143"/>
                    <a:pt x="205740" y="311468"/>
                  </a:cubicBezTo>
                  <a:cubicBezTo>
                    <a:pt x="221932" y="371475"/>
                    <a:pt x="252413" y="520065"/>
                    <a:pt x="263843" y="557213"/>
                  </a:cubicBezTo>
                  <a:cubicBezTo>
                    <a:pt x="274320" y="591503"/>
                    <a:pt x="282893" y="625793"/>
                    <a:pt x="290513" y="661035"/>
                  </a:cubicBezTo>
                  <a:cubicBezTo>
                    <a:pt x="298132" y="692468"/>
                    <a:pt x="304800" y="723900"/>
                    <a:pt x="312420" y="754380"/>
                  </a:cubicBezTo>
                  <a:cubicBezTo>
                    <a:pt x="317182" y="773430"/>
                    <a:pt x="320993" y="792480"/>
                    <a:pt x="321945" y="811530"/>
                  </a:cubicBezTo>
                  <a:cubicBezTo>
                    <a:pt x="321945" y="822008"/>
                    <a:pt x="320993" y="833438"/>
                    <a:pt x="315278" y="842010"/>
                  </a:cubicBezTo>
                  <a:cubicBezTo>
                    <a:pt x="310515" y="849630"/>
                    <a:pt x="303848" y="854393"/>
                    <a:pt x="296228" y="859155"/>
                  </a:cubicBezTo>
                  <a:cubicBezTo>
                    <a:pt x="277178" y="872490"/>
                    <a:pt x="256223" y="886778"/>
                    <a:pt x="233363" y="882968"/>
                  </a:cubicBezTo>
                  <a:cubicBezTo>
                    <a:pt x="192405" y="876300"/>
                    <a:pt x="143828" y="901065"/>
                    <a:pt x="106680" y="882968"/>
                  </a:cubicBezTo>
                  <a:cubicBezTo>
                    <a:pt x="73343" y="865823"/>
                    <a:pt x="53340" y="830580"/>
                    <a:pt x="36195" y="797243"/>
                  </a:cubicBezTo>
                  <a:cubicBezTo>
                    <a:pt x="24765" y="774383"/>
                    <a:pt x="12382" y="751523"/>
                    <a:pt x="953" y="728663"/>
                  </a:cubicBezTo>
                  <a:cubicBezTo>
                    <a:pt x="953" y="728663"/>
                    <a:pt x="0" y="727710"/>
                    <a:pt x="0" y="726758"/>
                  </a:cubicBezTo>
                  <a:cubicBezTo>
                    <a:pt x="0" y="727710"/>
                    <a:pt x="953" y="729615"/>
                    <a:pt x="953" y="730568"/>
                  </a:cubicBezTo>
                  <a:cubicBezTo>
                    <a:pt x="10478" y="762000"/>
                    <a:pt x="17145" y="794385"/>
                    <a:pt x="28575" y="825818"/>
                  </a:cubicBezTo>
                  <a:cubicBezTo>
                    <a:pt x="41910" y="861060"/>
                    <a:pt x="61913" y="893445"/>
                    <a:pt x="86678" y="922020"/>
                  </a:cubicBezTo>
                  <a:cubicBezTo>
                    <a:pt x="98107" y="934403"/>
                    <a:pt x="111443" y="946785"/>
                    <a:pt x="126682" y="953453"/>
                  </a:cubicBezTo>
                  <a:cubicBezTo>
                    <a:pt x="154305" y="964883"/>
                    <a:pt x="185738" y="958215"/>
                    <a:pt x="215265" y="950595"/>
                  </a:cubicBezTo>
                  <a:cubicBezTo>
                    <a:pt x="266700" y="938213"/>
                    <a:pt x="324803" y="919163"/>
                    <a:pt x="350520" y="872490"/>
                  </a:cubicBezTo>
                  <a:cubicBezTo>
                    <a:pt x="381953" y="896303"/>
                    <a:pt x="423863" y="902018"/>
                    <a:pt x="462915" y="894398"/>
                  </a:cubicBezTo>
                  <a:cubicBezTo>
                    <a:pt x="501015" y="886778"/>
                    <a:pt x="536257" y="866775"/>
                    <a:pt x="567690" y="842963"/>
                  </a:cubicBezTo>
                  <a:cubicBezTo>
                    <a:pt x="584835" y="830580"/>
                    <a:pt x="603885" y="816293"/>
                    <a:pt x="616268" y="799148"/>
                  </a:cubicBezTo>
                  <a:cubicBezTo>
                    <a:pt x="620078" y="794385"/>
                    <a:pt x="625793" y="791528"/>
                    <a:pt x="631507" y="791528"/>
                  </a:cubicBezTo>
                  <a:cubicBezTo>
                    <a:pt x="634365" y="791528"/>
                    <a:pt x="637223" y="792480"/>
                    <a:pt x="640080" y="793433"/>
                  </a:cubicBezTo>
                  <a:lnTo>
                    <a:pt x="640080" y="793433"/>
                  </a:lnTo>
                  <a:cubicBezTo>
                    <a:pt x="681038" y="810578"/>
                    <a:pt x="728663" y="802958"/>
                    <a:pt x="768668" y="784860"/>
                  </a:cubicBezTo>
                  <a:cubicBezTo>
                    <a:pt x="782003" y="779145"/>
                    <a:pt x="801053" y="765810"/>
                    <a:pt x="810578" y="755333"/>
                  </a:cubicBezTo>
                  <a:cubicBezTo>
                    <a:pt x="813435" y="752475"/>
                    <a:pt x="816293" y="749618"/>
                    <a:pt x="818198" y="745808"/>
                  </a:cubicBezTo>
                  <a:cubicBezTo>
                    <a:pt x="818198" y="745808"/>
                    <a:pt x="818198" y="745808"/>
                    <a:pt x="818198" y="745808"/>
                  </a:cubicBezTo>
                  <a:cubicBezTo>
                    <a:pt x="819150" y="744855"/>
                    <a:pt x="820103" y="743903"/>
                    <a:pt x="820103" y="741998"/>
                  </a:cubicBezTo>
                  <a:cubicBezTo>
                    <a:pt x="823913" y="736283"/>
                    <a:pt x="829628" y="732473"/>
                    <a:pt x="836295" y="732473"/>
                  </a:cubicBezTo>
                  <a:cubicBezTo>
                    <a:pt x="836295" y="732473"/>
                    <a:pt x="836295" y="732473"/>
                    <a:pt x="836295" y="732473"/>
                  </a:cubicBezTo>
                  <a:cubicBezTo>
                    <a:pt x="873443" y="730568"/>
                    <a:pt x="908685" y="714375"/>
                    <a:pt x="935355" y="687705"/>
                  </a:cubicBezTo>
                  <a:cubicBezTo>
                    <a:pt x="943928" y="679133"/>
                    <a:pt x="951548" y="669608"/>
                    <a:pt x="957263" y="659130"/>
                  </a:cubicBezTo>
                  <a:cubicBezTo>
                    <a:pt x="964882" y="645795"/>
                    <a:pt x="970598" y="631508"/>
                    <a:pt x="975360" y="617220"/>
                  </a:cubicBezTo>
                  <a:cubicBezTo>
                    <a:pt x="990600" y="572453"/>
                    <a:pt x="1002030" y="525780"/>
                    <a:pt x="1008698" y="478155"/>
                  </a:cubicBezTo>
                  <a:cubicBezTo>
                    <a:pt x="1015365" y="428625"/>
                    <a:pt x="1018223" y="377190"/>
                    <a:pt x="1004888" y="329565"/>
                  </a:cubicBezTo>
                  <a:cubicBezTo>
                    <a:pt x="1002982" y="308610"/>
                    <a:pt x="994410" y="286703"/>
                    <a:pt x="984885" y="265748"/>
                  </a:cubicBezTo>
                  <a:close/>
                </a:path>
              </a:pathLst>
            </a:custGeom>
            <a:solidFill>
              <a:srgbClr val="CF9E76"/>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C9D567A1-CB10-4E1E-B69B-A003BDEEE5BB}"/>
                </a:ext>
              </a:extLst>
            </p:cNvPr>
            <p:cNvSpPr/>
            <p:nvPr/>
          </p:nvSpPr>
          <p:spPr>
            <a:xfrm>
              <a:off x="8166735" y="681989"/>
              <a:ext cx="89534" cy="155257"/>
            </a:xfrm>
            <a:custGeom>
              <a:avLst/>
              <a:gdLst>
                <a:gd name="connsiteX0" fmla="*/ 84772 w 89534"/>
                <a:gd name="connsiteY0" fmla="*/ 0 h 155257"/>
                <a:gd name="connsiteX1" fmla="*/ 76200 w 89534"/>
                <a:gd name="connsiteY1" fmla="*/ 43815 h 155257"/>
                <a:gd name="connsiteX2" fmla="*/ 89535 w 89534"/>
                <a:gd name="connsiteY2" fmla="*/ 155258 h 155257"/>
                <a:gd name="connsiteX3" fmla="*/ 62865 w 89534"/>
                <a:gd name="connsiteY3" fmla="*/ 100965 h 155257"/>
                <a:gd name="connsiteX4" fmla="*/ 0 w 89534"/>
                <a:gd name="connsiteY4" fmla="*/ 31432 h 155257"/>
                <a:gd name="connsiteX5" fmla="*/ 4763 w 89534"/>
                <a:gd name="connsiteY5" fmla="*/ 31432 h 155257"/>
                <a:gd name="connsiteX6" fmla="*/ 50482 w 89534"/>
                <a:gd name="connsiteY6" fmla="*/ 45720 h 155257"/>
                <a:gd name="connsiteX7" fmla="*/ 84772 w 89534"/>
                <a:gd name="connsiteY7" fmla="*/ 0 h 15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34" h="155257">
                  <a:moveTo>
                    <a:pt x="84772" y="0"/>
                  </a:moveTo>
                  <a:cubicBezTo>
                    <a:pt x="79057" y="13335"/>
                    <a:pt x="77152" y="28575"/>
                    <a:pt x="76200" y="43815"/>
                  </a:cubicBezTo>
                  <a:cubicBezTo>
                    <a:pt x="73342" y="91440"/>
                    <a:pt x="76200" y="108585"/>
                    <a:pt x="89535" y="155258"/>
                  </a:cubicBezTo>
                  <a:cubicBezTo>
                    <a:pt x="71438" y="126682"/>
                    <a:pt x="78105" y="127635"/>
                    <a:pt x="62865" y="100965"/>
                  </a:cubicBezTo>
                  <a:cubicBezTo>
                    <a:pt x="46672" y="71438"/>
                    <a:pt x="25717" y="52388"/>
                    <a:pt x="0" y="31432"/>
                  </a:cubicBezTo>
                  <a:cubicBezTo>
                    <a:pt x="952" y="31432"/>
                    <a:pt x="2857" y="31432"/>
                    <a:pt x="4763" y="31432"/>
                  </a:cubicBezTo>
                  <a:cubicBezTo>
                    <a:pt x="20955" y="33338"/>
                    <a:pt x="36195" y="38100"/>
                    <a:pt x="50482" y="45720"/>
                  </a:cubicBezTo>
                  <a:cubicBezTo>
                    <a:pt x="60007" y="27622"/>
                    <a:pt x="71438" y="13335"/>
                    <a:pt x="84772" y="0"/>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BA5970-98D6-44FE-9275-07802C100357}"/>
                </a:ext>
              </a:extLst>
            </p:cNvPr>
            <p:cNvSpPr/>
            <p:nvPr/>
          </p:nvSpPr>
          <p:spPr>
            <a:xfrm>
              <a:off x="8432482" y="606741"/>
              <a:ext cx="158115" cy="168592"/>
            </a:xfrm>
            <a:custGeom>
              <a:avLst/>
              <a:gdLst>
                <a:gd name="connsiteX0" fmla="*/ 158115 w 158115"/>
                <a:gd name="connsiteY0" fmla="*/ 0 h 168592"/>
                <a:gd name="connsiteX1" fmla="*/ 109538 w 158115"/>
                <a:gd name="connsiteY1" fmla="*/ 79058 h 168592"/>
                <a:gd name="connsiteX2" fmla="*/ 120968 w 158115"/>
                <a:gd name="connsiteY2" fmla="*/ 168593 h 168592"/>
                <a:gd name="connsiteX3" fmla="*/ 90488 w 158115"/>
                <a:gd name="connsiteY3" fmla="*/ 114300 h 168592"/>
                <a:gd name="connsiteX4" fmla="*/ 73343 w 158115"/>
                <a:gd name="connsiteY4" fmla="*/ 84773 h 168592"/>
                <a:gd name="connsiteX5" fmla="*/ 0 w 158115"/>
                <a:gd name="connsiteY5" fmla="*/ 20003 h 168592"/>
                <a:gd name="connsiteX6" fmla="*/ 72390 w 158115"/>
                <a:gd name="connsiteY6" fmla="*/ 49530 h 168592"/>
                <a:gd name="connsiteX7" fmla="*/ 156210 w 158115"/>
                <a:gd name="connsiteY7" fmla="*/ 0 h 168592"/>
                <a:gd name="connsiteX8" fmla="*/ 158115 w 158115"/>
                <a:gd name="connsiteY8" fmla="*/ 0 h 16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 h="168592">
                  <a:moveTo>
                    <a:pt x="158115" y="0"/>
                  </a:moveTo>
                  <a:cubicBezTo>
                    <a:pt x="135255" y="20003"/>
                    <a:pt x="117157" y="49530"/>
                    <a:pt x="109538" y="79058"/>
                  </a:cubicBezTo>
                  <a:cubicBezTo>
                    <a:pt x="101918" y="108585"/>
                    <a:pt x="110490" y="140018"/>
                    <a:pt x="120968" y="168593"/>
                  </a:cubicBezTo>
                  <a:cubicBezTo>
                    <a:pt x="114300" y="150495"/>
                    <a:pt x="99060" y="132398"/>
                    <a:pt x="90488" y="114300"/>
                  </a:cubicBezTo>
                  <a:cubicBezTo>
                    <a:pt x="85725" y="103823"/>
                    <a:pt x="80963" y="93345"/>
                    <a:pt x="73343" y="84773"/>
                  </a:cubicBezTo>
                  <a:cubicBezTo>
                    <a:pt x="64770" y="74295"/>
                    <a:pt x="52388" y="42863"/>
                    <a:pt x="0" y="20003"/>
                  </a:cubicBezTo>
                  <a:cubicBezTo>
                    <a:pt x="25718" y="24765"/>
                    <a:pt x="50482" y="35243"/>
                    <a:pt x="72390" y="49530"/>
                  </a:cubicBezTo>
                  <a:cubicBezTo>
                    <a:pt x="100013" y="23813"/>
                    <a:pt x="128588" y="8573"/>
                    <a:pt x="156210" y="0"/>
                  </a:cubicBezTo>
                  <a:cubicBezTo>
                    <a:pt x="157163" y="0"/>
                    <a:pt x="157163" y="0"/>
                    <a:pt x="158115" y="0"/>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2292564-E1A2-461C-9BF5-A31AF7555F82}"/>
                </a:ext>
              </a:extLst>
            </p:cNvPr>
            <p:cNvSpPr/>
            <p:nvPr/>
          </p:nvSpPr>
          <p:spPr>
            <a:xfrm>
              <a:off x="8658225" y="598169"/>
              <a:ext cx="135255" cy="121920"/>
            </a:xfrm>
            <a:custGeom>
              <a:avLst/>
              <a:gdLst>
                <a:gd name="connsiteX0" fmla="*/ 111443 w 135255"/>
                <a:gd name="connsiteY0" fmla="*/ 52388 h 121920"/>
                <a:gd name="connsiteX1" fmla="*/ 135255 w 135255"/>
                <a:gd name="connsiteY1" fmla="*/ 27622 h 121920"/>
                <a:gd name="connsiteX2" fmla="*/ 133350 w 135255"/>
                <a:gd name="connsiteY2" fmla="*/ 30480 h 121920"/>
                <a:gd name="connsiteX3" fmla="*/ 129540 w 135255"/>
                <a:gd name="connsiteY3" fmla="*/ 41910 h 121920"/>
                <a:gd name="connsiteX4" fmla="*/ 124777 w 135255"/>
                <a:gd name="connsiteY4" fmla="*/ 121920 h 121920"/>
                <a:gd name="connsiteX5" fmla="*/ 105727 w 135255"/>
                <a:gd name="connsiteY5" fmla="*/ 77152 h 121920"/>
                <a:gd name="connsiteX6" fmla="*/ 73343 w 135255"/>
                <a:gd name="connsiteY6" fmla="*/ 23813 h 121920"/>
                <a:gd name="connsiteX7" fmla="*/ 0 w 135255"/>
                <a:gd name="connsiteY7" fmla="*/ 0 h 121920"/>
                <a:gd name="connsiteX8" fmla="*/ 111443 w 135255"/>
                <a:gd name="connsiteY8" fmla="*/ 5238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121920">
                  <a:moveTo>
                    <a:pt x="111443" y="52388"/>
                  </a:moveTo>
                  <a:cubicBezTo>
                    <a:pt x="117157" y="41910"/>
                    <a:pt x="125730" y="34290"/>
                    <a:pt x="135255" y="27622"/>
                  </a:cubicBezTo>
                  <a:cubicBezTo>
                    <a:pt x="134302" y="28575"/>
                    <a:pt x="133350" y="29527"/>
                    <a:pt x="133350" y="30480"/>
                  </a:cubicBezTo>
                  <a:cubicBezTo>
                    <a:pt x="131445" y="34290"/>
                    <a:pt x="130493" y="38100"/>
                    <a:pt x="129540" y="41910"/>
                  </a:cubicBezTo>
                  <a:cubicBezTo>
                    <a:pt x="125730" y="67627"/>
                    <a:pt x="124777" y="95250"/>
                    <a:pt x="124777" y="121920"/>
                  </a:cubicBezTo>
                  <a:cubicBezTo>
                    <a:pt x="118110" y="106680"/>
                    <a:pt x="112395" y="92393"/>
                    <a:pt x="105727" y="77152"/>
                  </a:cubicBezTo>
                  <a:cubicBezTo>
                    <a:pt x="98107" y="58102"/>
                    <a:pt x="89535" y="38100"/>
                    <a:pt x="73343" y="23813"/>
                  </a:cubicBezTo>
                  <a:cubicBezTo>
                    <a:pt x="60960" y="13335"/>
                    <a:pt x="27623" y="2858"/>
                    <a:pt x="0" y="0"/>
                  </a:cubicBezTo>
                  <a:cubicBezTo>
                    <a:pt x="60960" y="4763"/>
                    <a:pt x="105727" y="34290"/>
                    <a:pt x="111443" y="52388"/>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28F65375-24BB-4511-A405-68ACBFA389D3}"/>
                </a:ext>
              </a:extLst>
            </p:cNvPr>
            <p:cNvSpPr/>
            <p:nvPr/>
          </p:nvSpPr>
          <p:spPr>
            <a:xfrm>
              <a:off x="8799194" y="621982"/>
              <a:ext cx="952" cy="9525"/>
            </a:xfrm>
            <a:custGeom>
              <a:avLst/>
              <a:gdLst>
                <a:gd name="connsiteX0" fmla="*/ 953 w 952"/>
                <a:gd name="connsiteY0" fmla="*/ 0 h 9525"/>
                <a:gd name="connsiteX1" fmla="*/ 0 w 952"/>
                <a:gd name="connsiteY1" fmla="*/ 0 h 9525"/>
                <a:gd name="connsiteX2" fmla="*/ 953 w 952"/>
                <a:gd name="connsiteY2" fmla="*/ 0 h 9525"/>
                <a:gd name="connsiteX3" fmla="*/ 953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3" y="0"/>
                  </a:moveTo>
                  <a:cubicBezTo>
                    <a:pt x="953" y="0"/>
                    <a:pt x="0" y="0"/>
                    <a:pt x="0" y="0"/>
                  </a:cubicBezTo>
                  <a:cubicBezTo>
                    <a:pt x="0" y="0"/>
                    <a:pt x="0" y="0"/>
                    <a:pt x="953" y="0"/>
                  </a:cubicBezTo>
                  <a:cubicBezTo>
                    <a:pt x="953" y="0"/>
                    <a:pt x="953" y="0"/>
                    <a:pt x="953" y="0"/>
                  </a:cubicBezTo>
                  <a:close/>
                </a:path>
              </a:pathLst>
            </a:custGeom>
            <a:solidFill>
              <a:srgbClr val="CF9E76"/>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C957BA0-5205-4FE4-98B2-35025B6C68D2}"/>
                </a:ext>
              </a:extLst>
            </p:cNvPr>
            <p:cNvSpPr/>
            <p:nvPr/>
          </p:nvSpPr>
          <p:spPr>
            <a:xfrm>
              <a:off x="6981330" y="1405799"/>
              <a:ext cx="703796" cy="1715169"/>
            </a:xfrm>
            <a:custGeom>
              <a:avLst/>
              <a:gdLst>
                <a:gd name="connsiteX0" fmla="*/ 36690 w 703796"/>
                <a:gd name="connsiteY0" fmla="*/ 20093 h 1715169"/>
                <a:gd name="connsiteX1" fmla="*/ 699630 w 703796"/>
                <a:gd name="connsiteY1" fmla="*/ 1676490 h 1715169"/>
                <a:gd name="connsiteX2" fmla="*/ 666293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3"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9CD16B-80FE-417F-9091-9EFDADEB3BB0}"/>
                </a:ext>
              </a:extLst>
            </p:cNvPr>
            <p:cNvSpPr/>
            <p:nvPr/>
          </p:nvSpPr>
          <p:spPr>
            <a:xfrm>
              <a:off x="10094424" y="798104"/>
              <a:ext cx="703472" cy="1715169"/>
            </a:xfrm>
            <a:custGeom>
              <a:avLst/>
              <a:gdLst>
                <a:gd name="connsiteX0" fmla="*/ 36366 w 703472"/>
                <a:gd name="connsiteY0" fmla="*/ 20093 h 1715169"/>
                <a:gd name="connsiteX1" fmla="*/ 699306 w 703472"/>
                <a:gd name="connsiteY1" fmla="*/ 1676490 h 1715169"/>
                <a:gd name="connsiteX2" fmla="*/ 665969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9" y="1720305"/>
                    <a:pt x="680256" y="1729830"/>
                    <a:pt x="665969" y="1689825"/>
                  </a:cubicBezTo>
                  <a:lnTo>
                    <a:pt x="645013" y="1631723"/>
                  </a:lnTo>
                  <a:lnTo>
                    <a:pt x="3028" y="34380"/>
                  </a:lnTo>
                  <a:cubicBezTo>
                    <a:pt x="-10306"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48" name="Graphic 2">
            <a:extLst>
              <a:ext uri="{FF2B5EF4-FFF2-40B4-BE49-F238E27FC236}">
                <a16:creationId xmlns:a16="http://schemas.microsoft.com/office/drawing/2014/main" id="{10DEBB3A-6797-46E9-BB70-FA35F3CF83E2}"/>
              </a:ext>
            </a:extLst>
          </p:cNvPr>
          <p:cNvGrpSpPr/>
          <p:nvPr/>
        </p:nvGrpSpPr>
        <p:grpSpPr>
          <a:xfrm>
            <a:off x="8382734" y="2023962"/>
            <a:ext cx="2885102" cy="1629022"/>
            <a:chOff x="3955732" y="3713255"/>
            <a:chExt cx="4665344" cy="2634204"/>
          </a:xfrm>
        </p:grpSpPr>
        <p:sp>
          <p:nvSpPr>
            <p:cNvPr id="49" name="Freeform: Shape 48">
              <a:extLst>
                <a:ext uri="{FF2B5EF4-FFF2-40B4-BE49-F238E27FC236}">
                  <a16:creationId xmlns:a16="http://schemas.microsoft.com/office/drawing/2014/main" id="{EEC341F8-FC53-4F12-AD38-A89CBDCBF353}"/>
                </a:ext>
              </a:extLst>
            </p:cNvPr>
            <p:cNvSpPr/>
            <p:nvPr/>
          </p:nvSpPr>
          <p:spPr>
            <a:xfrm>
              <a:off x="5065394" y="5689281"/>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1935"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3FD6A8B-D3B4-48C1-A781-A78738618AD3}"/>
                </a:ext>
              </a:extLst>
            </p:cNvPr>
            <p:cNvSpPr/>
            <p:nvPr/>
          </p:nvSpPr>
          <p:spPr>
            <a:xfrm>
              <a:off x="3955732" y="568832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3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7163" y="30480"/>
                    <a:pt x="122873" y="0"/>
                    <a:pt x="81915" y="0"/>
                  </a:cubicBezTo>
                  <a:lnTo>
                    <a:pt x="81915" y="0"/>
                  </a:lnTo>
                  <a:close/>
                  <a:moveTo>
                    <a:pt x="81915" y="36195"/>
                  </a:moveTo>
                  <a:cubicBezTo>
                    <a:pt x="107633" y="36195"/>
                    <a:pt x="128588" y="58102"/>
                    <a:pt x="128588" y="82868"/>
                  </a:cubicBezTo>
                  <a:cubicBezTo>
                    <a:pt x="128588" y="108585"/>
                    <a:pt x="107633" y="129540"/>
                    <a:pt x="81915" y="129540"/>
                  </a:cubicBezTo>
                  <a:cubicBezTo>
                    <a:pt x="56198" y="129540"/>
                    <a:pt x="35243" y="108585"/>
                    <a:pt x="35243" y="82868"/>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CE530D4-FAEF-42B5-8421-68FA885E8CE1}"/>
                </a:ext>
              </a:extLst>
            </p:cNvPr>
            <p:cNvSpPr/>
            <p:nvPr/>
          </p:nvSpPr>
          <p:spPr>
            <a:xfrm>
              <a:off x="4118609" y="5758814"/>
              <a:ext cx="1182052" cy="261937"/>
            </a:xfrm>
            <a:custGeom>
              <a:avLst/>
              <a:gdLst>
                <a:gd name="connsiteX0" fmla="*/ 1028700 w 1182052"/>
                <a:gd name="connsiteY0" fmla="*/ 261938 h 261937"/>
                <a:gd name="connsiteX1" fmla="*/ 153353 w 1182052"/>
                <a:gd name="connsiteY1" fmla="*/ 261938 h 261937"/>
                <a:gd name="connsiteX2" fmla="*/ 0 w 1182052"/>
                <a:gd name="connsiteY2" fmla="*/ 0 h 261937"/>
                <a:gd name="connsiteX3" fmla="*/ 1182053 w 1182052"/>
                <a:gd name="connsiteY3" fmla="*/ 953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3" y="261938"/>
                  </a:lnTo>
                  <a:lnTo>
                    <a:pt x="0" y="0"/>
                  </a:lnTo>
                  <a:lnTo>
                    <a:pt x="1182053" y="953"/>
                  </a:lnTo>
                  <a:close/>
                </a:path>
              </a:pathLst>
            </a:custGeom>
            <a:solidFill>
              <a:srgbClr val="CCCCCC"/>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29A6E372-A1A4-4E0C-8F73-784089307BE9}"/>
                </a:ext>
              </a:extLst>
            </p:cNvPr>
            <p:cNvSpPr/>
            <p:nvPr/>
          </p:nvSpPr>
          <p:spPr>
            <a:xfrm>
              <a:off x="4162425" y="5783579"/>
              <a:ext cx="491490" cy="212407"/>
            </a:xfrm>
            <a:custGeom>
              <a:avLst/>
              <a:gdLst>
                <a:gd name="connsiteX0" fmla="*/ 165735 w 491490"/>
                <a:gd name="connsiteY0" fmla="*/ 0 h 212407"/>
                <a:gd name="connsiteX1" fmla="*/ 0 w 491490"/>
                <a:gd name="connsiteY1" fmla="*/ 0 h 212407"/>
                <a:gd name="connsiteX2" fmla="*/ 123825 w 491490"/>
                <a:gd name="connsiteY2" fmla="*/ 212407 h 212407"/>
                <a:gd name="connsiteX3" fmla="*/ 491490 w 491490"/>
                <a:gd name="connsiteY3" fmla="*/ 212407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7"/>
                  </a:lnTo>
                  <a:lnTo>
                    <a:pt x="491490" y="212407"/>
                  </a:lnTo>
                  <a:cubicBezTo>
                    <a:pt x="222885" y="193357"/>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449253A-0FAB-4727-B268-EE3974C20037}"/>
                </a:ext>
              </a:extLst>
            </p:cNvPr>
            <p:cNvSpPr/>
            <p:nvPr/>
          </p:nvSpPr>
          <p:spPr>
            <a:xfrm>
              <a:off x="4764405" y="5784531"/>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54" name="Graphic 2">
              <a:extLst>
                <a:ext uri="{FF2B5EF4-FFF2-40B4-BE49-F238E27FC236}">
                  <a16:creationId xmlns:a16="http://schemas.microsoft.com/office/drawing/2014/main" id="{10DEBB3A-6797-46E9-BB70-FA35F3CF83E2}"/>
                </a:ext>
              </a:extLst>
            </p:cNvPr>
            <p:cNvGrpSpPr/>
            <p:nvPr/>
          </p:nvGrpSpPr>
          <p:grpSpPr>
            <a:xfrm>
              <a:off x="5601652" y="3797617"/>
              <a:ext cx="1189672" cy="1276350"/>
              <a:chOff x="5601652" y="3797617"/>
              <a:chExt cx="1189672" cy="1276350"/>
            </a:xfrm>
          </p:grpSpPr>
          <p:sp>
            <p:nvSpPr>
              <p:cNvPr id="55" name="Freeform: Shape 54">
                <a:extLst>
                  <a:ext uri="{FF2B5EF4-FFF2-40B4-BE49-F238E27FC236}">
                    <a16:creationId xmlns:a16="http://schemas.microsoft.com/office/drawing/2014/main" id="{6F60962E-F95C-482C-BD23-87C00F0A8E52}"/>
                  </a:ext>
                </a:extLst>
              </p:cNvPr>
              <p:cNvSpPr/>
              <p:nvPr/>
            </p:nvSpPr>
            <p:spPr>
              <a:xfrm>
                <a:off x="5601652" y="3797617"/>
                <a:ext cx="1189672" cy="1276350"/>
              </a:xfrm>
              <a:custGeom>
                <a:avLst/>
                <a:gdLst>
                  <a:gd name="connsiteX0" fmla="*/ 594360 w 1189672"/>
                  <a:gd name="connsiteY0" fmla="*/ 0 h 1276350"/>
                  <a:gd name="connsiteX1" fmla="*/ 1189673 w 1189672"/>
                  <a:gd name="connsiteY1" fmla="*/ 560070 h 1276350"/>
                  <a:gd name="connsiteX2" fmla="*/ 591503 w 1189672"/>
                  <a:gd name="connsiteY2" fmla="*/ 1276350 h 1276350"/>
                  <a:gd name="connsiteX3" fmla="*/ 0 w 1189672"/>
                  <a:gd name="connsiteY3" fmla="*/ 560070 h 1276350"/>
                  <a:gd name="connsiteX4" fmla="*/ 594360 w 1189672"/>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6350">
                    <a:moveTo>
                      <a:pt x="594360" y="0"/>
                    </a:moveTo>
                    <a:cubicBezTo>
                      <a:pt x="922972" y="0"/>
                      <a:pt x="1189673" y="250507"/>
                      <a:pt x="1189673" y="560070"/>
                    </a:cubicBezTo>
                    <a:cubicBezTo>
                      <a:pt x="1189673" y="869632"/>
                      <a:pt x="1124903" y="1276350"/>
                      <a:pt x="591503" y="1276350"/>
                    </a:cubicBezTo>
                    <a:cubicBezTo>
                      <a:pt x="58103" y="1276350"/>
                      <a:pt x="0" y="869632"/>
                      <a:pt x="0" y="560070"/>
                    </a:cubicBezTo>
                    <a:cubicBezTo>
                      <a:pt x="0" y="250507"/>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24AA88C-15BD-4F7E-BDEB-ACE3FD0025B3}"/>
                  </a:ext>
                </a:extLst>
              </p:cNvPr>
              <p:cNvSpPr/>
              <p:nvPr/>
            </p:nvSpPr>
            <p:spPr>
              <a:xfrm>
                <a:off x="5658802" y="383095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3" y="1062990"/>
                      <a:pt x="1072515" y="823913"/>
                      <a:pt x="1072515" y="531495"/>
                    </a:cubicBezTo>
                    <a:cubicBezTo>
                      <a:pt x="1072515" y="239077"/>
                      <a:pt x="831533" y="0"/>
                      <a:pt x="536257" y="0"/>
                    </a:cubicBezTo>
                    <a:cubicBezTo>
                      <a:pt x="240982" y="0"/>
                      <a:pt x="0" y="239077"/>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2DD8BC7D-FA3C-4E28-9672-609C081BC0C5}"/>
                  </a:ext>
                </a:extLst>
              </p:cNvPr>
              <p:cNvSpPr/>
              <p:nvPr/>
            </p:nvSpPr>
            <p:spPr>
              <a:xfrm>
                <a:off x="5706427" y="387667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58" name="Freeform: Shape 57">
              <a:extLst>
                <a:ext uri="{FF2B5EF4-FFF2-40B4-BE49-F238E27FC236}">
                  <a16:creationId xmlns:a16="http://schemas.microsoft.com/office/drawing/2014/main" id="{B546AD82-F318-42B4-B36A-E1AEBA6418BF}"/>
                </a:ext>
              </a:extLst>
            </p:cNvPr>
            <p:cNvSpPr/>
            <p:nvPr/>
          </p:nvSpPr>
          <p:spPr>
            <a:xfrm>
              <a:off x="8222932" y="6016942"/>
              <a:ext cx="398144" cy="163830"/>
            </a:xfrm>
            <a:custGeom>
              <a:avLst/>
              <a:gdLst>
                <a:gd name="connsiteX0" fmla="*/ 316230 w 398144"/>
                <a:gd name="connsiteY0" fmla="*/ 0 h 163830"/>
                <a:gd name="connsiteX1" fmla="*/ 398145 w 398144"/>
                <a:gd name="connsiteY1" fmla="*/ 81915 h 163830"/>
                <a:gd name="connsiteX2" fmla="*/ 316230 w 398144"/>
                <a:gd name="connsiteY2" fmla="*/ 163830 h 163830"/>
                <a:gd name="connsiteX3" fmla="*/ 0 w 398144"/>
                <a:gd name="connsiteY3" fmla="*/ 163830 h 163830"/>
                <a:gd name="connsiteX4" fmla="*/ 183832 w 398144"/>
                <a:gd name="connsiteY4" fmla="*/ 68580 h 163830"/>
                <a:gd name="connsiteX5" fmla="*/ 235268 w 398144"/>
                <a:gd name="connsiteY5" fmla="*/ 68580 h 163830"/>
                <a:gd name="connsiteX6" fmla="*/ 316230 w 398144"/>
                <a:gd name="connsiteY6" fmla="*/ 0 h 163830"/>
                <a:gd name="connsiteX7" fmla="*/ 316230 w 398144"/>
                <a:gd name="connsiteY7" fmla="*/ 0 h 163830"/>
                <a:gd name="connsiteX8" fmla="*/ 316230 w 398144"/>
                <a:gd name="connsiteY8" fmla="*/ 35243 h 163830"/>
                <a:gd name="connsiteX9" fmla="*/ 269557 w 398144"/>
                <a:gd name="connsiteY9" fmla="*/ 81915 h 163830"/>
                <a:gd name="connsiteX10" fmla="*/ 316230 w 398144"/>
                <a:gd name="connsiteY10" fmla="*/ 128588 h 163830"/>
                <a:gd name="connsiteX11" fmla="*/ 362903 w 398144"/>
                <a:gd name="connsiteY11" fmla="*/ 81915 h 163830"/>
                <a:gd name="connsiteX12" fmla="*/ 316230 w 398144"/>
                <a:gd name="connsiteY12" fmla="*/ 35243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30">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29527"/>
                    <a:pt x="275273" y="0"/>
                    <a:pt x="316230" y="0"/>
                  </a:cubicBezTo>
                  <a:lnTo>
                    <a:pt x="316230" y="0"/>
                  </a:lnTo>
                  <a:close/>
                  <a:moveTo>
                    <a:pt x="316230" y="35243"/>
                  </a:moveTo>
                  <a:cubicBezTo>
                    <a:pt x="290513" y="35243"/>
                    <a:pt x="269557" y="57150"/>
                    <a:pt x="269557" y="81915"/>
                  </a:cubicBezTo>
                  <a:cubicBezTo>
                    <a:pt x="269557" y="107632"/>
                    <a:pt x="290513" y="128588"/>
                    <a:pt x="316230" y="128588"/>
                  </a:cubicBezTo>
                  <a:cubicBezTo>
                    <a:pt x="341948" y="128588"/>
                    <a:pt x="362903" y="107632"/>
                    <a:pt x="362903" y="81915"/>
                  </a:cubicBezTo>
                  <a:cubicBezTo>
                    <a:pt x="362903" y="56197"/>
                    <a:pt x="341948" y="35243"/>
                    <a:pt x="316230" y="35243"/>
                  </a:cubicBezTo>
                  <a:close/>
                </a:path>
              </a:pathLst>
            </a:custGeom>
            <a:solidFill>
              <a:srgbClr val="CCCCCC"/>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67CA133C-8300-4BBA-8188-04C55D786C87}"/>
                </a:ext>
              </a:extLst>
            </p:cNvPr>
            <p:cNvSpPr/>
            <p:nvPr/>
          </p:nvSpPr>
          <p:spPr>
            <a:xfrm>
              <a:off x="7113269" y="601598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5243 h 164782"/>
                <a:gd name="connsiteX9" fmla="*/ 128588 w 311467"/>
                <a:gd name="connsiteY9" fmla="*/ 81915 h 164782"/>
                <a:gd name="connsiteX10" fmla="*/ 81915 w 311467"/>
                <a:gd name="connsiteY10" fmla="*/ 128588 h 164782"/>
                <a:gd name="connsiteX11" fmla="*/ 35243 w 311467"/>
                <a:gd name="connsiteY11" fmla="*/ 81915 h 164782"/>
                <a:gd name="connsiteX12" fmla="*/ 81915 w 311467"/>
                <a:gd name="connsiteY12" fmla="*/ 35243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8" y="163830"/>
                    <a:pt x="81915" y="163830"/>
                  </a:cubicBezTo>
                  <a:lnTo>
                    <a:pt x="311468" y="164783"/>
                  </a:lnTo>
                  <a:lnTo>
                    <a:pt x="214313" y="69533"/>
                  </a:lnTo>
                  <a:lnTo>
                    <a:pt x="162878" y="69533"/>
                  </a:lnTo>
                  <a:cubicBezTo>
                    <a:pt x="156210" y="29528"/>
                    <a:pt x="122873" y="0"/>
                    <a:pt x="81915" y="0"/>
                  </a:cubicBezTo>
                  <a:lnTo>
                    <a:pt x="81915" y="0"/>
                  </a:lnTo>
                  <a:close/>
                  <a:moveTo>
                    <a:pt x="81915" y="35243"/>
                  </a:moveTo>
                  <a:cubicBezTo>
                    <a:pt x="107632" y="35243"/>
                    <a:pt x="128588" y="57150"/>
                    <a:pt x="128588" y="81915"/>
                  </a:cubicBezTo>
                  <a:cubicBezTo>
                    <a:pt x="128588" y="107633"/>
                    <a:pt x="107632" y="128588"/>
                    <a:pt x="81915" y="128588"/>
                  </a:cubicBezTo>
                  <a:cubicBezTo>
                    <a:pt x="56198" y="128588"/>
                    <a:pt x="35243" y="107633"/>
                    <a:pt x="35243" y="81915"/>
                  </a:cubicBezTo>
                  <a:cubicBezTo>
                    <a:pt x="35243" y="56198"/>
                    <a:pt x="56198" y="35243"/>
                    <a:pt x="81915" y="35243"/>
                  </a:cubicBezTo>
                  <a:close/>
                </a:path>
              </a:pathLst>
            </a:custGeom>
            <a:solidFill>
              <a:srgbClr val="CCCCCC"/>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4446139-23C1-43D2-82B4-22BFBA41A23F}"/>
                </a:ext>
              </a:extLst>
            </p:cNvPr>
            <p:cNvSpPr/>
            <p:nvPr/>
          </p:nvSpPr>
          <p:spPr>
            <a:xfrm>
              <a:off x="7276147" y="6085522"/>
              <a:ext cx="1182052" cy="261937"/>
            </a:xfrm>
            <a:custGeom>
              <a:avLst/>
              <a:gdLst>
                <a:gd name="connsiteX0" fmla="*/ 1028700 w 1182052"/>
                <a:gd name="connsiteY0" fmla="*/ 261938 h 261937"/>
                <a:gd name="connsiteX1" fmla="*/ 153352 w 1182052"/>
                <a:gd name="connsiteY1" fmla="*/ 261938 h 261937"/>
                <a:gd name="connsiteX2" fmla="*/ 0 w 1182052"/>
                <a:gd name="connsiteY2" fmla="*/ 0 h 261937"/>
                <a:gd name="connsiteX3" fmla="*/ 1182052 w 1182052"/>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2" y="261938"/>
                  </a:lnTo>
                  <a:lnTo>
                    <a:pt x="0" y="0"/>
                  </a:lnTo>
                  <a:lnTo>
                    <a:pt x="1182052" y="952"/>
                  </a:lnTo>
                  <a:close/>
                </a:path>
              </a:pathLst>
            </a:custGeom>
            <a:solidFill>
              <a:srgbClr val="CCCCCC"/>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6D124023-FE51-4A22-AF8F-B86617CDD0B6}"/>
                </a:ext>
              </a:extLst>
            </p:cNvPr>
            <p:cNvSpPr/>
            <p:nvPr/>
          </p:nvSpPr>
          <p:spPr>
            <a:xfrm>
              <a:off x="7319010" y="6110287"/>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2" y="242888"/>
                    <a:pt x="165735" y="0"/>
                  </a:cubicBezTo>
                  <a:close/>
                </a:path>
              </a:pathLst>
            </a:custGeom>
            <a:solidFill>
              <a:srgbClr val="999999"/>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1C21C1E-5A56-4DCC-B6F2-7814BAC451EC}"/>
                </a:ext>
              </a:extLst>
            </p:cNvPr>
            <p:cNvSpPr/>
            <p:nvPr/>
          </p:nvSpPr>
          <p:spPr>
            <a:xfrm>
              <a:off x="7921942" y="611123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8C09C43B-8A95-4F35-BD4E-FBA2B8E3D9B4}"/>
                </a:ext>
              </a:extLst>
            </p:cNvPr>
            <p:cNvSpPr/>
            <p:nvPr/>
          </p:nvSpPr>
          <p:spPr>
            <a:xfrm>
              <a:off x="4029133" y="4063341"/>
              <a:ext cx="696330" cy="1712245"/>
            </a:xfrm>
            <a:custGeom>
              <a:avLst/>
              <a:gdLst>
                <a:gd name="connsiteX0" fmla="*/ 660024 w 696330"/>
                <a:gd name="connsiteY0" fmla="*/ 20026 h 1712245"/>
                <a:gd name="connsiteX1" fmla="*/ 3752 w 696330"/>
                <a:gd name="connsiteY1" fmla="*/ 1673565 h 1712245"/>
                <a:gd name="connsiteX2" fmla="*/ 37089 w 696330"/>
                <a:gd name="connsiteY2" fmla="*/ 1686901 h 1712245"/>
                <a:gd name="connsiteX3" fmla="*/ 58044 w 696330"/>
                <a:gd name="connsiteY3" fmla="*/ 1628798 h 1712245"/>
                <a:gd name="connsiteX4" fmla="*/ 693362 w 696330"/>
                <a:gd name="connsiteY4" fmla="*/ 35265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5"/>
                  </a:lnTo>
                  <a:cubicBezTo>
                    <a:pt x="-11488" y="1717381"/>
                    <a:pt x="23754" y="1726906"/>
                    <a:pt x="37089" y="1686901"/>
                  </a:cubicBezTo>
                  <a:lnTo>
                    <a:pt x="58044" y="1628798"/>
                  </a:lnTo>
                  <a:lnTo>
                    <a:pt x="693362" y="35265"/>
                  </a:lnTo>
                  <a:cubicBezTo>
                    <a:pt x="706697" y="-2835"/>
                    <a:pt x="671454" y="-13312"/>
                    <a:pt x="660024" y="20026"/>
                  </a:cubicBezTo>
                  <a:close/>
                </a:path>
              </a:pathLst>
            </a:custGeom>
            <a:solidFill>
              <a:srgbClr val="666666"/>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7DDBE52-0F38-44BC-845B-22DE469DE1ED}"/>
                </a:ext>
              </a:extLst>
            </p:cNvPr>
            <p:cNvSpPr/>
            <p:nvPr/>
          </p:nvSpPr>
          <p:spPr>
            <a:xfrm>
              <a:off x="7185718" y="4390575"/>
              <a:ext cx="696390" cy="1712671"/>
            </a:xfrm>
            <a:custGeom>
              <a:avLst/>
              <a:gdLst>
                <a:gd name="connsiteX0" fmla="*/ 660024 w 696390"/>
                <a:gd name="connsiteY0" fmla="*/ 20452 h 1712671"/>
                <a:gd name="connsiteX1" fmla="*/ 3752 w 696390"/>
                <a:gd name="connsiteY1" fmla="*/ 1673992 h 1712671"/>
                <a:gd name="connsiteX2" fmla="*/ 37089 w 696390"/>
                <a:gd name="connsiteY2" fmla="*/ 1687326 h 1712671"/>
                <a:gd name="connsiteX3" fmla="*/ 58044 w 696390"/>
                <a:gd name="connsiteY3" fmla="*/ 1629224 h 1712671"/>
                <a:gd name="connsiteX4" fmla="*/ 693362 w 696390"/>
                <a:gd name="connsiteY4" fmla="*/ 33786 h 1712671"/>
                <a:gd name="connsiteX5" fmla="*/ 660024 w 696390"/>
                <a:gd name="connsiteY5" fmla="*/ 20452 h 171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671">
                  <a:moveTo>
                    <a:pt x="660024" y="20452"/>
                  </a:moveTo>
                  <a:lnTo>
                    <a:pt x="3752" y="1673992"/>
                  </a:lnTo>
                  <a:cubicBezTo>
                    <a:pt x="-11488" y="1717806"/>
                    <a:pt x="23755" y="1727331"/>
                    <a:pt x="37089" y="1687326"/>
                  </a:cubicBezTo>
                  <a:lnTo>
                    <a:pt x="58044" y="1629224"/>
                  </a:lnTo>
                  <a:lnTo>
                    <a:pt x="693362" y="33786"/>
                  </a:lnTo>
                  <a:cubicBezTo>
                    <a:pt x="706697" y="-3361"/>
                    <a:pt x="672407" y="-12886"/>
                    <a:pt x="660024" y="20452"/>
                  </a:cubicBezTo>
                  <a:close/>
                </a:path>
              </a:pathLst>
            </a:custGeom>
            <a:solidFill>
              <a:srgbClr val="666666"/>
            </a:solidFill>
            <a:ln w="9525"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10DEBB3A-6797-46E9-BB70-FA35F3CF83E2}"/>
                </a:ext>
              </a:extLst>
            </p:cNvPr>
            <p:cNvGrpSpPr/>
            <p:nvPr/>
          </p:nvGrpSpPr>
          <p:grpSpPr>
            <a:xfrm>
              <a:off x="5638800" y="4168139"/>
              <a:ext cx="733107" cy="655515"/>
              <a:chOff x="5638800" y="4168139"/>
              <a:chExt cx="733107" cy="655515"/>
            </a:xfrm>
          </p:grpSpPr>
          <p:sp>
            <p:nvSpPr>
              <p:cNvPr id="66" name="Freeform: Shape 65">
                <a:extLst>
                  <a:ext uri="{FF2B5EF4-FFF2-40B4-BE49-F238E27FC236}">
                    <a16:creationId xmlns:a16="http://schemas.microsoft.com/office/drawing/2014/main" id="{B25D0868-4867-42A9-B411-209A68254F34}"/>
                  </a:ext>
                </a:extLst>
              </p:cNvPr>
              <p:cNvSpPr/>
              <p:nvPr/>
            </p:nvSpPr>
            <p:spPr>
              <a:xfrm>
                <a:off x="5638800" y="4170996"/>
                <a:ext cx="733096" cy="652658"/>
              </a:xfrm>
              <a:custGeom>
                <a:avLst/>
                <a:gdLst>
                  <a:gd name="connsiteX0" fmla="*/ 731520 w 733096"/>
                  <a:gd name="connsiteY0" fmla="*/ 490538 h 652658"/>
                  <a:gd name="connsiteX1" fmla="*/ 700088 w 733096"/>
                  <a:gd name="connsiteY1" fmla="*/ 546735 h 652658"/>
                  <a:gd name="connsiteX2" fmla="*/ 549593 w 733096"/>
                  <a:gd name="connsiteY2" fmla="*/ 573405 h 652658"/>
                  <a:gd name="connsiteX3" fmla="*/ 381953 w 733096"/>
                  <a:gd name="connsiteY3" fmla="*/ 632460 h 652658"/>
                  <a:gd name="connsiteX4" fmla="*/ 309563 w 733096"/>
                  <a:gd name="connsiteY4" fmla="*/ 652463 h 652658"/>
                  <a:gd name="connsiteX5" fmla="*/ 255270 w 733096"/>
                  <a:gd name="connsiteY5" fmla="*/ 630555 h 652658"/>
                  <a:gd name="connsiteX6" fmla="*/ 246697 w 733096"/>
                  <a:gd name="connsiteY6" fmla="*/ 624840 h 652658"/>
                  <a:gd name="connsiteX7" fmla="*/ 172403 w 733096"/>
                  <a:gd name="connsiteY7" fmla="*/ 559118 h 652658"/>
                  <a:gd name="connsiteX8" fmla="*/ 154305 w 733096"/>
                  <a:gd name="connsiteY8" fmla="*/ 539115 h 652658"/>
                  <a:gd name="connsiteX9" fmla="*/ 100013 w 733096"/>
                  <a:gd name="connsiteY9" fmla="*/ 461963 h 652658"/>
                  <a:gd name="connsiteX10" fmla="*/ 60007 w 733096"/>
                  <a:gd name="connsiteY10" fmla="*/ 387668 h 652658"/>
                  <a:gd name="connsiteX11" fmla="*/ 17145 w 733096"/>
                  <a:gd name="connsiteY11" fmla="*/ 292418 h 652658"/>
                  <a:gd name="connsiteX12" fmla="*/ 953 w 733096"/>
                  <a:gd name="connsiteY12" fmla="*/ 243840 h 652658"/>
                  <a:gd name="connsiteX13" fmla="*/ 0 w 733096"/>
                  <a:gd name="connsiteY13" fmla="*/ 230505 h 652658"/>
                  <a:gd name="connsiteX14" fmla="*/ 953 w 733096"/>
                  <a:gd name="connsiteY14" fmla="*/ 215265 h 652658"/>
                  <a:gd name="connsiteX15" fmla="*/ 23813 w 733096"/>
                  <a:gd name="connsiteY15" fmla="*/ 154305 h 652658"/>
                  <a:gd name="connsiteX16" fmla="*/ 90488 w 733096"/>
                  <a:gd name="connsiteY16" fmla="*/ 22860 h 652658"/>
                  <a:gd name="connsiteX17" fmla="*/ 100013 w 733096"/>
                  <a:gd name="connsiteY17" fmla="*/ 0 h 652658"/>
                  <a:gd name="connsiteX18" fmla="*/ 113347 w 733096"/>
                  <a:gd name="connsiteY18" fmla="*/ 42863 h 652658"/>
                  <a:gd name="connsiteX19" fmla="*/ 133350 w 733096"/>
                  <a:gd name="connsiteY19" fmla="*/ 186690 h 652658"/>
                  <a:gd name="connsiteX20" fmla="*/ 133350 w 733096"/>
                  <a:gd name="connsiteY20" fmla="*/ 203835 h 652658"/>
                  <a:gd name="connsiteX21" fmla="*/ 133350 w 733096"/>
                  <a:gd name="connsiteY21" fmla="*/ 206693 h 652658"/>
                  <a:gd name="connsiteX22" fmla="*/ 133350 w 733096"/>
                  <a:gd name="connsiteY22" fmla="*/ 206693 h 652658"/>
                  <a:gd name="connsiteX23" fmla="*/ 132397 w 733096"/>
                  <a:gd name="connsiteY23" fmla="*/ 248603 h 652658"/>
                  <a:gd name="connsiteX24" fmla="*/ 133350 w 733096"/>
                  <a:gd name="connsiteY24" fmla="*/ 284797 h 652658"/>
                  <a:gd name="connsiteX25" fmla="*/ 160972 w 733096"/>
                  <a:gd name="connsiteY25" fmla="*/ 393383 h 652658"/>
                  <a:gd name="connsiteX26" fmla="*/ 190500 w 733096"/>
                  <a:gd name="connsiteY26" fmla="*/ 435293 h 652658"/>
                  <a:gd name="connsiteX27" fmla="*/ 276225 w 733096"/>
                  <a:gd name="connsiteY27" fmla="*/ 458153 h 652658"/>
                  <a:gd name="connsiteX28" fmla="*/ 428625 w 733096"/>
                  <a:gd name="connsiteY28" fmla="*/ 423863 h 652658"/>
                  <a:gd name="connsiteX29" fmla="*/ 529590 w 733096"/>
                  <a:gd name="connsiteY29" fmla="*/ 478155 h 652658"/>
                  <a:gd name="connsiteX30" fmla="*/ 551497 w 733096"/>
                  <a:gd name="connsiteY30" fmla="*/ 479108 h 652658"/>
                  <a:gd name="connsiteX31" fmla="*/ 624840 w 733096"/>
                  <a:gd name="connsiteY31" fmla="*/ 466725 h 652658"/>
                  <a:gd name="connsiteX32" fmla="*/ 627698 w 733096"/>
                  <a:gd name="connsiteY32" fmla="*/ 465772 h 652658"/>
                  <a:gd name="connsiteX33" fmla="*/ 630555 w 733096"/>
                  <a:gd name="connsiteY33" fmla="*/ 464820 h 652658"/>
                  <a:gd name="connsiteX34" fmla="*/ 643890 w 733096"/>
                  <a:gd name="connsiteY34" fmla="*/ 460058 h 652658"/>
                  <a:gd name="connsiteX35" fmla="*/ 702945 w 733096"/>
                  <a:gd name="connsiteY35" fmla="*/ 432435 h 652658"/>
                  <a:gd name="connsiteX36" fmla="*/ 702945 w 733096"/>
                  <a:gd name="connsiteY36" fmla="*/ 432435 h 652658"/>
                  <a:gd name="connsiteX37" fmla="*/ 720090 w 733096"/>
                  <a:gd name="connsiteY37" fmla="*/ 429578 h 652658"/>
                  <a:gd name="connsiteX38" fmla="*/ 731520 w 733096"/>
                  <a:gd name="connsiteY38" fmla="*/ 490538 h 65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33096" h="652658">
                    <a:moveTo>
                      <a:pt x="731520" y="490538"/>
                    </a:moveTo>
                    <a:cubicBezTo>
                      <a:pt x="728663" y="505778"/>
                      <a:pt x="709613" y="534353"/>
                      <a:pt x="700088" y="546735"/>
                    </a:cubicBezTo>
                    <a:cubicBezTo>
                      <a:pt x="677227" y="574358"/>
                      <a:pt x="583882" y="570547"/>
                      <a:pt x="549593" y="573405"/>
                    </a:cubicBezTo>
                    <a:cubicBezTo>
                      <a:pt x="473393" y="579120"/>
                      <a:pt x="452438" y="602933"/>
                      <a:pt x="381953" y="632460"/>
                    </a:cubicBezTo>
                    <a:cubicBezTo>
                      <a:pt x="359093" y="641985"/>
                      <a:pt x="335280" y="654368"/>
                      <a:pt x="309563" y="652463"/>
                    </a:cubicBezTo>
                    <a:cubicBezTo>
                      <a:pt x="289560" y="651510"/>
                      <a:pt x="272415" y="641985"/>
                      <a:pt x="255270" y="630555"/>
                    </a:cubicBezTo>
                    <a:cubicBezTo>
                      <a:pt x="252413" y="628650"/>
                      <a:pt x="249555" y="626745"/>
                      <a:pt x="246697" y="624840"/>
                    </a:cubicBezTo>
                    <a:cubicBezTo>
                      <a:pt x="220028" y="605790"/>
                      <a:pt x="194310" y="582930"/>
                      <a:pt x="172403" y="559118"/>
                    </a:cubicBezTo>
                    <a:cubicBezTo>
                      <a:pt x="166688" y="552450"/>
                      <a:pt x="160020" y="545783"/>
                      <a:pt x="154305" y="539115"/>
                    </a:cubicBezTo>
                    <a:cubicBezTo>
                      <a:pt x="134303" y="515303"/>
                      <a:pt x="116205" y="488633"/>
                      <a:pt x="100013" y="461963"/>
                    </a:cubicBezTo>
                    <a:cubicBezTo>
                      <a:pt x="85725" y="438150"/>
                      <a:pt x="72390" y="412433"/>
                      <a:pt x="60007" y="387668"/>
                    </a:cubicBezTo>
                    <a:cubicBezTo>
                      <a:pt x="44768" y="356235"/>
                      <a:pt x="30480" y="324803"/>
                      <a:pt x="17145" y="292418"/>
                    </a:cubicBezTo>
                    <a:cubicBezTo>
                      <a:pt x="10478" y="277178"/>
                      <a:pt x="3810" y="260985"/>
                      <a:pt x="953" y="243840"/>
                    </a:cubicBezTo>
                    <a:cubicBezTo>
                      <a:pt x="0" y="239078"/>
                      <a:pt x="0" y="235268"/>
                      <a:pt x="0" y="230505"/>
                    </a:cubicBezTo>
                    <a:cubicBezTo>
                      <a:pt x="0" y="224790"/>
                      <a:pt x="0" y="220028"/>
                      <a:pt x="953" y="215265"/>
                    </a:cubicBezTo>
                    <a:cubicBezTo>
                      <a:pt x="3810" y="194310"/>
                      <a:pt x="14288" y="174308"/>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6682" y="89535"/>
                      <a:pt x="133350" y="138113"/>
                      <a:pt x="133350" y="186690"/>
                    </a:cubicBezTo>
                    <a:cubicBezTo>
                      <a:pt x="133350" y="192405"/>
                      <a:pt x="133350" y="198120"/>
                      <a:pt x="133350" y="203835"/>
                    </a:cubicBezTo>
                    <a:cubicBezTo>
                      <a:pt x="133350" y="204788"/>
                      <a:pt x="133350" y="205740"/>
                      <a:pt x="133350" y="206693"/>
                    </a:cubicBezTo>
                    <a:cubicBezTo>
                      <a:pt x="133350" y="206693"/>
                      <a:pt x="133350" y="206693"/>
                      <a:pt x="133350" y="206693"/>
                    </a:cubicBezTo>
                    <a:cubicBezTo>
                      <a:pt x="133350" y="220980"/>
                      <a:pt x="132397" y="234315"/>
                      <a:pt x="132397" y="248603"/>
                    </a:cubicBezTo>
                    <a:cubicBezTo>
                      <a:pt x="132397" y="260985"/>
                      <a:pt x="132397" y="273368"/>
                      <a:pt x="133350" y="284797"/>
                    </a:cubicBezTo>
                    <a:cubicBezTo>
                      <a:pt x="136207" y="321945"/>
                      <a:pt x="144780" y="359093"/>
                      <a:pt x="160972" y="393383"/>
                    </a:cubicBezTo>
                    <a:cubicBezTo>
                      <a:pt x="168593" y="408622"/>
                      <a:pt x="177165" y="423863"/>
                      <a:pt x="190500" y="435293"/>
                    </a:cubicBezTo>
                    <a:cubicBezTo>
                      <a:pt x="213360" y="454343"/>
                      <a:pt x="245745" y="457200"/>
                      <a:pt x="276225" y="458153"/>
                    </a:cubicBezTo>
                    <a:cubicBezTo>
                      <a:pt x="328613" y="461010"/>
                      <a:pt x="390525" y="460058"/>
                      <a:pt x="428625" y="423863"/>
                    </a:cubicBezTo>
                    <a:cubicBezTo>
                      <a:pt x="451485" y="456247"/>
                      <a:pt x="490538" y="473393"/>
                      <a:pt x="529590" y="478155"/>
                    </a:cubicBezTo>
                    <a:cubicBezTo>
                      <a:pt x="537210" y="479108"/>
                      <a:pt x="543878" y="479108"/>
                      <a:pt x="551497" y="479108"/>
                    </a:cubicBezTo>
                    <a:cubicBezTo>
                      <a:pt x="576263" y="479108"/>
                      <a:pt x="601027" y="474345"/>
                      <a:pt x="624840" y="466725"/>
                    </a:cubicBezTo>
                    <a:cubicBezTo>
                      <a:pt x="625793" y="466725"/>
                      <a:pt x="626745" y="465772"/>
                      <a:pt x="627698" y="465772"/>
                    </a:cubicBezTo>
                    <a:cubicBezTo>
                      <a:pt x="628650" y="465772"/>
                      <a:pt x="629602" y="464820"/>
                      <a:pt x="630555" y="464820"/>
                    </a:cubicBezTo>
                    <a:cubicBezTo>
                      <a:pt x="635318" y="462915"/>
                      <a:pt x="640080" y="461963"/>
                      <a:pt x="643890" y="460058"/>
                    </a:cubicBezTo>
                    <a:cubicBezTo>
                      <a:pt x="663893" y="452438"/>
                      <a:pt x="685800" y="444818"/>
                      <a:pt x="702945" y="432435"/>
                    </a:cubicBezTo>
                    <a:lnTo>
                      <a:pt x="702945" y="432435"/>
                    </a:lnTo>
                    <a:cubicBezTo>
                      <a:pt x="707707" y="428625"/>
                      <a:pt x="714375" y="427672"/>
                      <a:pt x="720090" y="429578"/>
                    </a:cubicBezTo>
                    <a:cubicBezTo>
                      <a:pt x="729615" y="447675"/>
                      <a:pt x="736282" y="465772"/>
                      <a:pt x="731520" y="490538"/>
                    </a:cubicBezTo>
                    <a:close/>
                  </a:path>
                </a:pathLst>
              </a:custGeom>
              <a:solidFill>
                <a:srgbClr val="EBC09C"/>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ADF5519-B80F-4F3A-9BFA-2F8C8434B115}"/>
                  </a:ext>
                </a:extLst>
              </p:cNvPr>
              <p:cNvSpPr/>
              <p:nvPr/>
            </p:nvSpPr>
            <p:spPr>
              <a:xfrm>
                <a:off x="5811202" y="4598669"/>
                <a:ext cx="560705" cy="224985"/>
              </a:xfrm>
              <a:custGeom>
                <a:avLst/>
                <a:gdLst>
                  <a:gd name="connsiteX0" fmla="*/ 559117 w 560705"/>
                  <a:gd name="connsiteY0" fmla="*/ 62865 h 224985"/>
                  <a:gd name="connsiteX1" fmla="*/ 527685 w 560705"/>
                  <a:gd name="connsiteY1" fmla="*/ 119062 h 224985"/>
                  <a:gd name="connsiteX2" fmla="*/ 377190 w 560705"/>
                  <a:gd name="connsiteY2" fmla="*/ 145733 h 224985"/>
                  <a:gd name="connsiteX3" fmla="*/ 209550 w 560705"/>
                  <a:gd name="connsiteY3" fmla="*/ 204787 h 224985"/>
                  <a:gd name="connsiteX4" fmla="*/ 137160 w 560705"/>
                  <a:gd name="connsiteY4" fmla="*/ 224790 h 224985"/>
                  <a:gd name="connsiteX5" fmla="*/ 74295 w 560705"/>
                  <a:gd name="connsiteY5" fmla="*/ 197167 h 224985"/>
                  <a:gd name="connsiteX6" fmla="*/ 0 w 560705"/>
                  <a:gd name="connsiteY6" fmla="*/ 131445 h 224985"/>
                  <a:gd name="connsiteX7" fmla="*/ 63817 w 560705"/>
                  <a:gd name="connsiteY7" fmla="*/ 158115 h 224985"/>
                  <a:gd name="connsiteX8" fmla="*/ 167640 w 560705"/>
                  <a:gd name="connsiteY8" fmla="*/ 172402 h 224985"/>
                  <a:gd name="connsiteX9" fmla="*/ 220028 w 560705"/>
                  <a:gd name="connsiteY9" fmla="*/ 155258 h 224985"/>
                  <a:gd name="connsiteX10" fmla="*/ 291465 w 560705"/>
                  <a:gd name="connsiteY10" fmla="*/ 125730 h 224985"/>
                  <a:gd name="connsiteX11" fmla="*/ 301942 w 560705"/>
                  <a:gd name="connsiteY11" fmla="*/ 120015 h 224985"/>
                  <a:gd name="connsiteX12" fmla="*/ 384810 w 560705"/>
                  <a:gd name="connsiteY12" fmla="*/ 40005 h 224985"/>
                  <a:gd name="connsiteX13" fmla="*/ 352425 w 560705"/>
                  <a:gd name="connsiteY13" fmla="*/ 98108 h 224985"/>
                  <a:gd name="connsiteX14" fmla="*/ 359092 w 560705"/>
                  <a:gd name="connsiteY14" fmla="*/ 105727 h 224985"/>
                  <a:gd name="connsiteX15" fmla="*/ 488633 w 560705"/>
                  <a:gd name="connsiteY15" fmla="*/ 96202 h 224985"/>
                  <a:gd name="connsiteX16" fmla="*/ 452437 w 560705"/>
                  <a:gd name="connsiteY16" fmla="*/ 38100 h 224985"/>
                  <a:gd name="connsiteX17" fmla="*/ 445770 w 560705"/>
                  <a:gd name="connsiteY17" fmla="*/ 32385 h 224985"/>
                  <a:gd name="connsiteX18" fmla="*/ 459105 w 560705"/>
                  <a:gd name="connsiteY18" fmla="*/ 36195 h 224985"/>
                  <a:gd name="connsiteX19" fmla="*/ 485775 w 560705"/>
                  <a:gd name="connsiteY19" fmla="*/ 48577 h 224985"/>
                  <a:gd name="connsiteX20" fmla="*/ 504825 w 560705"/>
                  <a:gd name="connsiteY20" fmla="*/ 84773 h 224985"/>
                  <a:gd name="connsiteX21" fmla="*/ 531495 w 560705"/>
                  <a:gd name="connsiteY21" fmla="*/ 3810 h 224985"/>
                  <a:gd name="connsiteX22" fmla="*/ 548640 w 560705"/>
                  <a:gd name="connsiteY22" fmla="*/ 952 h 224985"/>
                  <a:gd name="connsiteX23" fmla="*/ 559117 w 560705"/>
                  <a:gd name="connsiteY23" fmla="*/ 62865 h 22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0705" h="224985">
                    <a:moveTo>
                      <a:pt x="559117" y="62865"/>
                    </a:moveTo>
                    <a:cubicBezTo>
                      <a:pt x="556260" y="78105"/>
                      <a:pt x="537210" y="106680"/>
                      <a:pt x="527685" y="119062"/>
                    </a:cubicBezTo>
                    <a:cubicBezTo>
                      <a:pt x="504825" y="146685"/>
                      <a:pt x="411480" y="142875"/>
                      <a:pt x="377190" y="145733"/>
                    </a:cubicBezTo>
                    <a:cubicBezTo>
                      <a:pt x="300990" y="151448"/>
                      <a:pt x="280035" y="175260"/>
                      <a:pt x="209550" y="204787"/>
                    </a:cubicBezTo>
                    <a:cubicBezTo>
                      <a:pt x="186690" y="214312"/>
                      <a:pt x="162878" y="226695"/>
                      <a:pt x="137160" y="224790"/>
                    </a:cubicBezTo>
                    <a:cubicBezTo>
                      <a:pt x="114300" y="222885"/>
                      <a:pt x="93345" y="210502"/>
                      <a:pt x="74295" y="197167"/>
                    </a:cubicBezTo>
                    <a:cubicBezTo>
                      <a:pt x="47625" y="178117"/>
                      <a:pt x="21907" y="155258"/>
                      <a:pt x="0" y="131445"/>
                    </a:cubicBezTo>
                    <a:cubicBezTo>
                      <a:pt x="20955" y="141923"/>
                      <a:pt x="41910" y="150495"/>
                      <a:pt x="63817" y="158115"/>
                    </a:cubicBezTo>
                    <a:cubicBezTo>
                      <a:pt x="97155" y="169545"/>
                      <a:pt x="132397" y="178117"/>
                      <a:pt x="167640" y="172402"/>
                    </a:cubicBezTo>
                    <a:cubicBezTo>
                      <a:pt x="185738" y="169545"/>
                      <a:pt x="202882" y="161925"/>
                      <a:pt x="220028" y="155258"/>
                    </a:cubicBezTo>
                    <a:cubicBezTo>
                      <a:pt x="243840" y="145733"/>
                      <a:pt x="267653" y="135255"/>
                      <a:pt x="291465" y="125730"/>
                    </a:cubicBezTo>
                    <a:cubicBezTo>
                      <a:pt x="295275" y="123825"/>
                      <a:pt x="300990" y="123825"/>
                      <a:pt x="301942" y="120015"/>
                    </a:cubicBezTo>
                    <a:cubicBezTo>
                      <a:pt x="332422" y="56198"/>
                      <a:pt x="384810" y="40005"/>
                      <a:pt x="384810" y="40005"/>
                    </a:cubicBezTo>
                    <a:cubicBezTo>
                      <a:pt x="384810" y="40005"/>
                      <a:pt x="364807" y="76200"/>
                      <a:pt x="352425" y="98108"/>
                    </a:cubicBezTo>
                    <a:cubicBezTo>
                      <a:pt x="349567" y="102870"/>
                      <a:pt x="354330" y="107633"/>
                      <a:pt x="359092" y="105727"/>
                    </a:cubicBezTo>
                    <a:cubicBezTo>
                      <a:pt x="398145" y="91440"/>
                      <a:pt x="456247" y="90487"/>
                      <a:pt x="488633" y="96202"/>
                    </a:cubicBezTo>
                    <a:cubicBezTo>
                      <a:pt x="480060" y="80962"/>
                      <a:pt x="466725" y="52387"/>
                      <a:pt x="452437" y="38100"/>
                    </a:cubicBezTo>
                    <a:cubicBezTo>
                      <a:pt x="450533" y="36195"/>
                      <a:pt x="447675" y="34290"/>
                      <a:pt x="445770" y="32385"/>
                    </a:cubicBezTo>
                    <a:cubicBezTo>
                      <a:pt x="450533" y="33337"/>
                      <a:pt x="454342" y="34290"/>
                      <a:pt x="459105" y="36195"/>
                    </a:cubicBezTo>
                    <a:cubicBezTo>
                      <a:pt x="468630" y="39052"/>
                      <a:pt x="478155" y="42862"/>
                      <a:pt x="485775" y="48577"/>
                    </a:cubicBezTo>
                    <a:cubicBezTo>
                      <a:pt x="497205" y="57150"/>
                      <a:pt x="506730" y="70485"/>
                      <a:pt x="504825" y="84773"/>
                    </a:cubicBezTo>
                    <a:cubicBezTo>
                      <a:pt x="527685" y="65723"/>
                      <a:pt x="537210" y="32385"/>
                      <a:pt x="531495" y="3810"/>
                    </a:cubicBezTo>
                    <a:cubicBezTo>
                      <a:pt x="536258" y="0"/>
                      <a:pt x="542925" y="-952"/>
                      <a:pt x="548640" y="952"/>
                    </a:cubicBezTo>
                    <a:cubicBezTo>
                      <a:pt x="557212" y="20002"/>
                      <a:pt x="563880" y="38100"/>
                      <a:pt x="559117" y="62865"/>
                    </a:cubicBezTo>
                    <a:close/>
                  </a:path>
                </a:pathLst>
              </a:custGeom>
              <a:solidFill>
                <a:srgbClr val="CF9E76"/>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E1F52A14-9EB1-4265-A64A-873A8D4A1671}"/>
                  </a:ext>
                </a:extLst>
              </p:cNvPr>
              <p:cNvSpPr/>
              <p:nvPr/>
            </p:nvSpPr>
            <p:spPr>
              <a:xfrm>
                <a:off x="6145865" y="4634864"/>
                <a:ext cx="153088" cy="78824"/>
              </a:xfrm>
              <a:custGeom>
                <a:avLst/>
                <a:gdLst>
                  <a:gd name="connsiteX0" fmla="*/ 153017 w 153088"/>
                  <a:gd name="connsiteY0" fmla="*/ 65722 h 78824"/>
                  <a:gd name="connsiteX1" fmla="*/ 15857 w 153088"/>
                  <a:gd name="connsiteY1" fmla="*/ 78105 h 78824"/>
                  <a:gd name="connsiteX2" fmla="*/ 617 w 153088"/>
                  <a:gd name="connsiteY2" fmla="*/ 74295 h 78824"/>
                  <a:gd name="connsiteX3" fmla="*/ 4427 w 153088"/>
                  <a:gd name="connsiteY3" fmla="*/ 61913 h 78824"/>
                  <a:gd name="connsiteX4" fmla="*/ 41574 w 153088"/>
                  <a:gd name="connsiteY4" fmla="*/ 13335 h 78824"/>
                  <a:gd name="connsiteX5" fmla="*/ 114917 w 153088"/>
                  <a:gd name="connsiteY5" fmla="*/ 953 h 78824"/>
                  <a:gd name="connsiteX6" fmla="*/ 117774 w 153088"/>
                  <a:gd name="connsiteY6" fmla="*/ 0 h 78824"/>
                  <a:gd name="connsiteX7" fmla="*/ 133014 w 153088"/>
                  <a:gd name="connsiteY7" fmla="*/ 15240 h 78824"/>
                  <a:gd name="connsiteX8" fmla="*/ 153017 w 153088"/>
                  <a:gd name="connsiteY8" fmla="*/ 65722 h 7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088" h="78824">
                    <a:moveTo>
                      <a:pt x="153017" y="65722"/>
                    </a:moveTo>
                    <a:cubicBezTo>
                      <a:pt x="107297" y="64770"/>
                      <a:pt x="60624" y="69532"/>
                      <a:pt x="15857" y="78105"/>
                    </a:cubicBezTo>
                    <a:cubicBezTo>
                      <a:pt x="10142" y="79057"/>
                      <a:pt x="2522" y="80010"/>
                      <a:pt x="617" y="74295"/>
                    </a:cubicBezTo>
                    <a:cubicBezTo>
                      <a:pt x="-1288" y="70485"/>
                      <a:pt x="1569" y="64770"/>
                      <a:pt x="4427" y="61913"/>
                    </a:cubicBezTo>
                    <a:cubicBezTo>
                      <a:pt x="16809" y="45720"/>
                      <a:pt x="29192" y="29528"/>
                      <a:pt x="41574" y="13335"/>
                    </a:cubicBezTo>
                    <a:cubicBezTo>
                      <a:pt x="66339" y="13335"/>
                      <a:pt x="91104" y="8572"/>
                      <a:pt x="114917" y="953"/>
                    </a:cubicBezTo>
                    <a:cubicBezTo>
                      <a:pt x="115870" y="953"/>
                      <a:pt x="116822" y="0"/>
                      <a:pt x="117774" y="0"/>
                    </a:cubicBezTo>
                    <a:cubicBezTo>
                      <a:pt x="123489" y="4763"/>
                      <a:pt x="128252" y="10478"/>
                      <a:pt x="133014" y="15240"/>
                    </a:cubicBezTo>
                    <a:cubicBezTo>
                      <a:pt x="145397" y="29528"/>
                      <a:pt x="153970" y="47625"/>
                      <a:pt x="153017" y="65722"/>
                    </a:cubicBezTo>
                    <a:close/>
                  </a:path>
                </a:pathLst>
              </a:custGeom>
              <a:solidFill>
                <a:srgbClr val="FFFFFF"/>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657D36B4-5BD0-4FC3-B197-7E8C07FB79C6}"/>
                  </a:ext>
                </a:extLst>
              </p:cNvPr>
              <p:cNvSpPr/>
              <p:nvPr/>
            </p:nvSpPr>
            <p:spPr>
              <a:xfrm>
                <a:off x="5639752" y="4168139"/>
                <a:ext cx="131444" cy="387667"/>
              </a:xfrm>
              <a:custGeom>
                <a:avLst/>
                <a:gdLst>
                  <a:gd name="connsiteX0" fmla="*/ 131445 w 131444"/>
                  <a:gd name="connsiteY0" fmla="*/ 187642 h 387667"/>
                  <a:gd name="connsiteX1" fmla="*/ 131445 w 131444"/>
                  <a:gd name="connsiteY1" fmla="*/ 204788 h 387667"/>
                  <a:gd name="connsiteX2" fmla="*/ 131445 w 131444"/>
                  <a:gd name="connsiteY2" fmla="*/ 203835 h 387667"/>
                  <a:gd name="connsiteX3" fmla="*/ 107632 w 131444"/>
                  <a:gd name="connsiteY3" fmla="*/ 165735 h 387667"/>
                  <a:gd name="connsiteX4" fmla="*/ 57150 w 131444"/>
                  <a:gd name="connsiteY4" fmla="*/ 173355 h 387667"/>
                  <a:gd name="connsiteX5" fmla="*/ 33338 w 131444"/>
                  <a:gd name="connsiteY5" fmla="*/ 220980 h 387667"/>
                  <a:gd name="connsiteX6" fmla="*/ 46672 w 131444"/>
                  <a:gd name="connsiteY6" fmla="*/ 351472 h 387667"/>
                  <a:gd name="connsiteX7" fmla="*/ 60007 w 131444"/>
                  <a:gd name="connsiteY7" fmla="*/ 387667 h 387667"/>
                  <a:gd name="connsiteX8" fmla="*/ 17145 w 131444"/>
                  <a:gd name="connsiteY8" fmla="*/ 292417 h 387667"/>
                  <a:gd name="connsiteX9" fmla="*/ 953 w 131444"/>
                  <a:gd name="connsiteY9" fmla="*/ 243840 h 387667"/>
                  <a:gd name="connsiteX10" fmla="*/ 0 w 131444"/>
                  <a:gd name="connsiteY10" fmla="*/ 230505 h 387667"/>
                  <a:gd name="connsiteX11" fmla="*/ 953 w 131444"/>
                  <a:gd name="connsiteY11" fmla="*/ 215265 h 387667"/>
                  <a:gd name="connsiteX12" fmla="*/ 23813 w 131444"/>
                  <a:gd name="connsiteY12" fmla="*/ 154305 h 387667"/>
                  <a:gd name="connsiteX13" fmla="*/ 90488 w 131444"/>
                  <a:gd name="connsiteY13" fmla="*/ 22860 h 387667"/>
                  <a:gd name="connsiteX14" fmla="*/ 100013 w 131444"/>
                  <a:gd name="connsiteY14" fmla="*/ 0 h 387667"/>
                  <a:gd name="connsiteX15" fmla="*/ 113347 w 131444"/>
                  <a:gd name="connsiteY15" fmla="*/ 42863 h 387667"/>
                  <a:gd name="connsiteX16" fmla="*/ 131445 w 131444"/>
                  <a:gd name="connsiteY16" fmla="*/ 187642 h 38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444" h="387667">
                    <a:moveTo>
                      <a:pt x="131445" y="187642"/>
                    </a:moveTo>
                    <a:cubicBezTo>
                      <a:pt x="131445" y="193357"/>
                      <a:pt x="131445" y="199072"/>
                      <a:pt x="131445" y="204788"/>
                    </a:cubicBezTo>
                    <a:cubicBezTo>
                      <a:pt x="131445" y="204788"/>
                      <a:pt x="131445" y="203835"/>
                      <a:pt x="131445" y="203835"/>
                    </a:cubicBezTo>
                    <a:cubicBezTo>
                      <a:pt x="127635" y="188595"/>
                      <a:pt x="120967" y="173355"/>
                      <a:pt x="107632" y="165735"/>
                    </a:cubicBezTo>
                    <a:cubicBezTo>
                      <a:pt x="92392" y="157163"/>
                      <a:pt x="70485" y="161925"/>
                      <a:pt x="57150" y="173355"/>
                    </a:cubicBezTo>
                    <a:cubicBezTo>
                      <a:pt x="43815" y="185738"/>
                      <a:pt x="37147" y="202882"/>
                      <a:pt x="33338" y="220980"/>
                    </a:cubicBezTo>
                    <a:cubicBezTo>
                      <a:pt x="24765" y="263842"/>
                      <a:pt x="33338" y="309563"/>
                      <a:pt x="46672" y="351472"/>
                    </a:cubicBezTo>
                    <a:cubicBezTo>
                      <a:pt x="50482" y="363855"/>
                      <a:pt x="55245" y="376238"/>
                      <a:pt x="60007" y="387667"/>
                    </a:cubicBezTo>
                    <a:cubicBezTo>
                      <a:pt x="44767" y="356235"/>
                      <a:pt x="30480" y="324803"/>
                      <a:pt x="17145" y="292417"/>
                    </a:cubicBezTo>
                    <a:cubicBezTo>
                      <a:pt x="10478" y="277178"/>
                      <a:pt x="3810" y="260985"/>
                      <a:pt x="953" y="243840"/>
                    </a:cubicBezTo>
                    <a:cubicBezTo>
                      <a:pt x="0" y="239078"/>
                      <a:pt x="0" y="235267"/>
                      <a:pt x="0" y="230505"/>
                    </a:cubicBezTo>
                    <a:cubicBezTo>
                      <a:pt x="0" y="224790"/>
                      <a:pt x="0" y="220028"/>
                      <a:pt x="953" y="215265"/>
                    </a:cubicBezTo>
                    <a:cubicBezTo>
                      <a:pt x="3810" y="194310"/>
                      <a:pt x="14288" y="174307"/>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4778" y="90488"/>
                      <a:pt x="131445" y="139065"/>
                      <a:pt x="131445" y="187642"/>
                    </a:cubicBezTo>
                    <a:close/>
                  </a:path>
                </a:pathLst>
              </a:custGeom>
              <a:solidFill>
                <a:srgbClr val="CF9E76"/>
              </a:solidFill>
              <a:ln w="9525" cap="flat">
                <a:noFill/>
                <a:prstDash val="solid"/>
                <a:miter/>
              </a:ln>
            </p:spPr>
            <p:txBody>
              <a:bodyPr rtlCol="0" anchor="ctr"/>
              <a:lstStyle/>
              <a:p>
                <a:endParaRPr lang="en-ID"/>
              </a:p>
            </p:txBody>
          </p:sp>
        </p:grpSp>
        <p:grpSp>
          <p:nvGrpSpPr>
            <p:cNvPr id="70" name="Graphic 2">
              <a:extLst>
                <a:ext uri="{FF2B5EF4-FFF2-40B4-BE49-F238E27FC236}">
                  <a16:creationId xmlns:a16="http://schemas.microsoft.com/office/drawing/2014/main" id="{10DEBB3A-6797-46E9-BB70-FA35F3CF83E2}"/>
                </a:ext>
              </a:extLst>
            </p:cNvPr>
            <p:cNvGrpSpPr/>
            <p:nvPr/>
          </p:nvGrpSpPr>
          <p:grpSpPr>
            <a:xfrm>
              <a:off x="4616223" y="3972333"/>
              <a:ext cx="3345325" cy="528771"/>
              <a:chOff x="4616223" y="3972333"/>
              <a:chExt cx="3345325" cy="528771"/>
            </a:xfrm>
          </p:grpSpPr>
          <p:sp>
            <p:nvSpPr>
              <p:cNvPr id="71" name="Freeform: Shape 70">
                <a:extLst>
                  <a:ext uri="{FF2B5EF4-FFF2-40B4-BE49-F238E27FC236}">
                    <a16:creationId xmlns:a16="http://schemas.microsoft.com/office/drawing/2014/main" id="{886EC926-F6A2-4C7D-8815-2EA7CAEFC55F}"/>
                  </a:ext>
                </a:extLst>
              </p:cNvPr>
              <p:cNvSpPr/>
              <p:nvPr/>
            </p:nvSpPr>
            <p:spPr>
              <a:xfrm>
                <a:off x="6393180" y="4111942"/>
                <a:ext cx="1568369" cy="389163"/>
              </a:xfrm>
              <a:custGeom>
                <a:avLst/>
                <a:gdLst>
                  <a:gd name="connsiteX0" fmla="*/ 350520 w 1568369"/>
                  <a:gd name="connsiteY0" fmla="*/ 307657 h 389163"/>
                  <a:gd name="connsiteX1" fmla="*/ 0 w 1568369"/>
                  <a:gd name="connsiteY1" fmla="*/ 271463 h 389163"/>
                  <a:gd name="connsiteX2" fmla="*/ 952 w 1568369"/>
                  <a:gd name="connsiteY2" fmla="*/ 270510 h 389163"/>
                  <a:gd name="connsiteX3" fmla="*/ 952 w 1568369"/>
                  <a:gd name="connsiteY3" fmla="*/ 270510 h 389163"/>
                  <a:gd name="connsiteX4" fmla="*/ 55245 w 1568369"/>
                  <a:gd name="connsiteY4" fmla="*/ 202882 h 389163"/>
                  <a:gd name="connsiteX5" fmla="*/ 55245 w 1568369"/>
                  <a:gd name="connsiteY5" fmla="*/ 202882 h 389163"/>
                  <a:gd name="connsiteX6" fmla="*/ 71438 w 1568369"/>
                  <a:gd name="connsiteY6" fmla="*/ 142875 h 389163"/>
                  <a:gd name="connsiteX7" fmla="*/ 24765 w 1568369"/>
                  <a:gd name="connsiteY7" fmla="*/ 0 h 389163"/>
                  <a:gd name="connsiteX8" fmla="*/ 56197 w 1568369"/>
                  <a:gd name="connsiteY8" fmla="*/ 3810 h 389163"/>
                  <a:gd name="connsiteX9" fmla="*/ 56197 w 1568369"/>
                  <a:gd name="connsiteY9" fmla="*/ 3810 h 389163"/>
                  <a:gd name="connsiteX10" fmla="*/ 198120 w 1568369"/>
                  <a:gd name="connsiteY10" fmla="*/ 21907 h 389163"/>
                  <a:gd name="connsiteX11" fmla="*/ 622935 w 1568369"/>
                  <a:gd name="connsiteY11" fmla="*/ 77152 h 389163"/>
                  <a:gd name="connsiteX12" fmla="*/ 628650 w 1568369"/>
                  <a:gd name="connsiteY12" fmla="*/ 78105 h 389163"/>
                  <a:gd name="connsiteX13" fmla="*/ 739140 w 1568369"/>
                  <a:gd name="connsiteY13" fmla="*/ 92392 h 389163"/>
                  <a:gd name="connsiteX14" fmla="*/ 1479232 w 1568369"/>
                  <a:gd name="connsiteY14" fmla="*/ 188595 h 389163"/>
                  <a:gd name="connsiteX15" fmla="*/ 1567815 w 1568369"/>
                  <a:gd name="connsiteY15" fmla="*/ 299085 h 389163"/>
                  <a:gd name="connsiteX16" fmla="*/ 1458277 w 1568369"/>
                  <a:gd name="connsiteY16" fmla="*/ 388620 h 389163"/>
                  <a:gd name="connsiteX17" fmla="*/ 1368743 w 1568369"/>
                  <a:gd name="connsiteY17" fmla="*/ 294322 h 389163"/>
                  <a:gd name="connsiteX18" fmla="*/ 350520 w 1568369"/>
                  <a:gd name="connsiteY18" fmla="*/ 307657 h 389163"/>
                  <a:gd name="connsiteX19" fmla="*/ 350520 w 1568369"/>
                  <a:gd name="connsiteY19" fmla="*/ 307657 h 389163"/>
                  <a:gd name="connsiteX20" fmla="*/ 1464945 w 1568369"/>
                  <a:gd name="connsiteY20" fmla="*/ 345757 h 389163"/>
                  <a:gd name="connsiteX21" fmla="*/ 1526857 w 1568369"/>
                  <a:gd name="connsiteY21" fmla="*/ 295275 h 389163"/>
                  <a:gd name="connsiteX22" fmla="*/ 1476375 w 1568369"/>
                  <a:gd name="connsiteY22" fmla="*/ 233363 h 389163"/>
                  <a:gd name="connsiteX23" fmla="*/ 1414463 w 1568369"/>
                  <a:gd name="connsiteY23" fmla="*/ 283845 h 389163"/>
                  <a:gd name="connsiteX24" fmla="*/ 1414463 w 1568369"/>
                  <a:gd name="connsiteY24" fmla="*/ 283845 h 389163"/>
                  <a:gd name="connsiteX25" fmla="*/ 1414463 w 1568369"/>
                  <a:gd name="connsiteY25" fmla="*/ 283845 h 389163"/>
                  <a:gd name="connsiteX26" fmla="*/ 1414463 w 1568369"/>
                  <a:gd name="connsiteY26" fmla="*/ 283845 h 389163"/>
                  <a:gd name="connsiteX27" fmla="*/ 1414463 w 1568369"/>
                  <a:gd name="connsiteY27" fmla="*/ 283845 h 389163"/>
                  <a:gd name="connsiteX28" fmla="*/ 1414463 w 1568369"/>
                  <a:gd name="connsiteY28" fmla="*/ 283845 h 389163"/>
                  <a:gd name="connsiteX29" fmla="*/ 1414463 w 1568369"/>
                  <a:gd name="connsiteY29" fmla="*/ 283845 h 389163"/>
                  <a:gd name="connsiteX30" fmla="*/ 1414463 w 1568369"/>
                  <a:gd name="connsiteY30" fmla="*/ 283845 h 389163"/>
                  <a:gd name="connsiteX31" fmla="*/ 1414463 w 1568369"/>
                  <a:gd name="connsiteY31" fmla="*/ 283845 h 389163"/>
                  <a:gd name="connsiteX32" fmla="*/ 1414463 w 1568369"/>
                  <a:gd name="connsiteY32" fmla="*/ 283845 h 389163"/>
                  <a:gd name="connsiteX33" fmla="*/ 1414463 w 1568369"/>
                  <a:gd name="connsiteY33" fmla="*/ 283845 h 389163"/>
                  <a:gd name="connsiteX34" fmla="*/ 1414463 w 1568369"/>
                  <a:gd name="connsiteY34" fmla="*/ 283845 h 389163"/>
                  <a:gd name="connsiteX35" fmla="*/ 1414463 w 1568369"/>
                  <a:gd name="connsiteY35" fmla="*/ 283845 h 389163"/>
                  <a:gd name="connsiteX36" fmla="*/ 1414463 w 1568369"/>
                  <a:gd name="connsiteY36" fmla="*/ 283845 h 389163"/>
                  <a:gd name="connsiteX37" fmla="*/ 1414463 w 1568369"/>
                  <a:gd name="connsiteY37" fmla="*/ 283845 h 389163"/>
                  <a:gd name="connsiteX38" fmla="*/ 1414463 w 1568369"/>
                  <a:gd name="connsiteY38" fmla="*/ 283845 h 389163"/>
                  <a:gd name="connsiteX39" fmla="*/ 1414463 w 1568369"/>
                  <a:gd name="connsiteY39" fmla="*/ 283845 h 389163"/>
                  <a:gd name="connsiteX40" fmla="*/ 1414463 w 1568369"/>
                  <a:gd name="connsiteY40" fmla="*/ 283845 h 389163"/>
                  <a:gd name="connsiteX41" fmla="*/ 1414463 w 1568369"/>
                  <a:gd name="connsiteY41" fmla="*/ 283845 h 389163"/>
                  <a:gd name="connsiteX42" fmla="*/ 1414463 w 1568369"/>
                  <a:gd name="connsiteY42" fmla="*/ 283845 h 389163"/>
                  <a:gd name="connsiteX43" fmla="*/ 1414463 w 1568369"/>
                  <a:gd name="connsiteY43" fmla="*/ 283845 h 389163"/>
                  <a:gd name="connsiteX44" fmla="*/ 1414463 w 1568369"/>
                  <a:gd name="connsiteY44" fmla="*/ 283845 h 389163"/>
                  <a:gd name="connsiteX45" fmla="*/ 1414463 w 1568369"/>
                  <a:gd name="connsiteY45" fmla="*/ 283845 h 389163"/>
                  <a:gd name="connsiteX46" fmla="*/ 1414463 w 1568369"/>
                  <a:gd name="connsiteY46" fmla="*/ 283845 h 389163"/>
                  <a:gd name="connsiteX47" fmla="*/ 1414463 w 1568369"/>
                  <a:gd name="connsiteY47" fmla="*/ 283845 h 389163"/>
                  <a:gd name="connsiteX48" fmla="*/ 1414463 w 1568369"/>
                  <a:gd name="connsiteY48" fmla="*/ 283845 h 389163"/>
                  <a:gd name="connsiteX49" fmla="*/ 1414463 w 1568369"/>
                  <a:gd name="connsiteY49" fmla="*/ 283845 h 389163"/>
                  <a:gd name="connsiteX50" fmla="*/ 1414463 w 1568369"/>
                  <a:gd name="connsiteY50" fmla="*/ 283845 h 389163"/>
                  <a:gd name="connsiteX51" fmla="*/ 1414463 w 1568369"/>
                  <a:gd name="connsiteY51" fmla="*/ 283845 h 389163"/>
                  <a:gd name="connsiteX52" fmla="*/ 1414463 w 1568369"/>
                  <a:gd name="connsiteY52" fmla="*/ 283845 h 389163"/>
                  <a:gd name="connsiteX53" fmla="*/ 1414463 w 1568369"/>
                  <a:gd name="connsiteY53" fmla="*/ 283845 h 389163"/>
                  <a:gd name="connsiteX54" fmla="*/ 1414463 w 1568369"/>
                  <a:gd name="connsiteY54" fmla="*/ 283845 h 389163"/>
                  <a:gd name="connsiteX55" fmla="*/ 1414463 w 1568369"/>
                  <a:gd name="connsiteY55" fmla="*/ 283845 h 389163"/>
                  <a:gd name="connsiteX56" fmla="*/ 1414463 w 1568369"/>
                  <a:gd name="connsiteY56" fmla="*/ 283845 h 389163"/>
                  <a:gd name="connsiteX57" fmla="*/ 1414463 w 1568369"/>
                  <a:gd name="connsiteY57" fmla="*/ 283845 h 389163"/>
                  <a:gd name="connsiteX58" fmla="*/ 1414463 w 1568369"/>
                  <a:gd name="connsiteY58" fmla="*/ 283845 h 389163"/>
                  <a:gd name="connsiteX59" fmla="*/ 1414463 w 1568369"/>
                  <a:gd name="connsiteY59" fmla="*/ 283845 h 389163"/>
                  <a:gd name="connsiteX60" fmla="*/ 1414463 w 1568369"/>
                  <a:gd name="connsiteY60" fmla="*/ 283845 h 389163"/>
                  <a:gd name="connsiteX61" fmla="*/ 1414463 w 1568369"/>
                  <a:gd name="connsiteY61" fmla="*/ 283845 h 389163"/>
                  <a:gd name="connsiteX62" fmla="*/ 1414463 w 1568369"/>
                  <a:gd name="connsiteY62" fmla="*/ 283845 h 389163"/>
                  <a:gd name="connsiteX63" fmla="*/ 1414463 w 1568369"/>
                  <a:gd name="connsiteY63" fmla="*/ 283845 h 389163"/>
                  <a:gd name="connsiteX64" fmla="*/ 1414463 w 1568369"/>
                  <a:gd name="connsiteY64" fmla="*/ 284797 h 389163"/>
                  <a:gd name="connsiteX65" fmla="*/ 1414463 w 1568369"/>
                  <a:gd name="connsiteY65" fmla="*/ 284797 h 389163"/>
                  <a:gd name="connsiteX66" fmla="*/ 1414463 w 1568369"/>
                  <a:gd name="connsiteY66" fmla="*/ 284797 h 389163"/>
                  <a:gd name="connsiteX67" fmla="*/ 1414463 w 1568369"/>
                  <a:gd name="connsiteY67" fmla="*/ 284797 h 389163"/>
                  <a:gd name="connsiteX68" fmla="*/ 1414463 w 1568369"/>
                  <a:gd name="connsiteY68" fmla="*/ 284797 h 389163"/>
                  <a:gd name="connsiteX69" fmla="*/ 1414463 w 1568369"/>
                  <a:gd name="connsiteY69" fmla="*/ 284797 h 389163"/>
                  <a:gd name="connsiteX70" fmla="*/ 1414463 w 1568369"/>
                  <a:gd name="connsiteY70" fmla="*/ 284797 h 389163"/>
                  <a:gd name="connsiteX71" fmla="*/ 1414463 w 1568369"/>
                  <a:gd name="connsiteY71" fmla="*/ 284797 h 389163"/>
                  <a:gd name="connsiteX72" fmla="*/ 1414463 w 1568369"/>
                  <a:gd name="connsiteY72" fmla="*/ 284797 h 389163"/>
                  <a:gd name="connsiteX73" fmla="*/ 1414463 w 1568369"/>
                  <a:gd name="connsiteY73" fmla="*/ 284797 h 389163"/>
                  <a:gd name="connsiteX74" fmla="*/ 1414463 w 1568369"/>
                  <a:gd name="connsiteY74" fmla="*/ 284797 h 389163"/>
                  <a:gd name="connsiteX75" fmla="*/ 1414463 w 1568369"/>
                  <a:gd name="connsiteY75" fmla="*/ 284797 h 389163"/>
                  <a:gd name="connsiteX76" fmla="*/ 1414463 w 1568369"/>
                  <a:gd name="connsiteY76" fmla="*/ 284797 h 389163"/>
                  <a:gd name="connsiteX77" fmla="*/ 1414463 w 1568369"/>
                  <a:gd name="connsiteY77" fmla="*/ 284797 h 389163"/>
                  <a:gd name="connsiteX78" fmla="*/ 1414463 w 1568369"/>
                  <a:gd name="connsiteY78" fmla="*/ 284797 h 389163"/>
                  <a:gd name="connsiteX79" fmla="*/ 1414463 w 1568369"/>
                  <a:gd name="connsiteY79" fmla="*/ 284797 h 389163"/>
                  <a:gd name="connsiteX80" fmla="*/ 1414463 w 1568369"/>
                  <a:gd name="connsiteY80" fmla="*/ 284797 h 389163"/>
                  <a:gd name="connsiteX81" fmla="*/ 1414463 w 1568369"/>
                  <a:gd name="connsiteY81" fmla="*/ 284797 h 389163"/>
                  <a:gd name="connsiteX82" fmla="*/ 1414463 w 1568369"/>
                  <a:gd name="connsiteY82" fmla="*/ 284797 h 389163"/>
                  <a:gd name="connsiteX83" fmla="*/ 1414463 w 1568369"/>
                  <a:gd name="connsiteY83" fmla="*/ 284797 h 389163"/>
                  <a:gd name="connsiteX84" fmla="*/ 1414463 w 1568369"/>
                  <a:gd name="connsiteY84" fmla="*/ 284797 h 389163"/>
                  <a:gd name="connsiteX85" fmla="*/ 1414463 w 1568369"/>
                  <a:gd name="connsiteY85" fmla="*/ 284797 h 389163"/>
                  <a:gd name="connsiteX86" fmla="*/ 1414463 w 1568369"/>
                  <a:gd name="connsiteY86" fmla="*/ 284797 h 389163"/>
                  <a:gd name="connsiteX87" fmla="*/ 1414463 w 1568369"/>
                  <a:gd name="connsiteY87" fmla="*/ 284797 h 389163"/>
                  <a:gd name="connsiteX88" fmla="*/ 1414463 w 1568369"/>
                  <a:gd name="connsiteY88" fmla="*/ 284797 h 389163"/>
                  <a:gd name="connsiteX89" fmla="*/ 1414463 w 1568369"/>
                  <a:gd name="connsiteY89" fmla="*/ 284797 h 389163"/>
                  <a:gd name="connsiteX90" fmla="*/ 1414463 w 1568369"/>
                  <a:gd name="connsiteY90" fmla="*/ 284797 h 389163"/>
                  <a:gd name="connsiteX91" fmla="*/ 1464945 w 1568369"/>
                  <a:gd name="connsiteY91" fmla="*/ 345757 h 38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8369" h="389163">
                    <a:moveTo>
                      <a:pt x="350520" y="307657"/>
                    </a:moveTo>
                    <a:lnTo>
                      <a:pt x="0" y="271463"/>
                    </a:lnTo>
                    <a:lnTo>
                      <a:pt x="952" y="270510"/>
                    </a:lnTo>
                    <a:lnTo>
                      <a:pt x="952" y="270510"/>
                    </a:lnTo>
                    <a:cubicBezTo>
                      <a:pt x="24765" y="252413"/>
                      <a:pt x="42863" y="230505"/>
                      <a:pt x="55245" y="202882"/>
                    </a:cubicBezTo>
                    <a:lnTo>
                      <a:pt x="55245" y="202882"/>
                    </a:lnTo>
                    <a:cubicBezTo>
                      <a:pt x="63818" y="184785"/>
                      <a:pt x="69532" y="164782"/>
                      <a:pt x="71438" y="142875"/>
                    </a:cubicBezTo>
                    <a:cubicBezTo>
                      <a:pt x="77152" y="88582"/>
                      <a:pt x="58102" y="37147"/>
                      <a:pt x="24765" y="0"/>
                    </a:cubicBezTo>
                    <a:lnTo>
                      <a:pt x="56197" y="3810"/>
                    </a:lnTo>
                    <a:lnTo>
                      <a:pt x="56197" y="3810"/>
                    </a:lnTo>
                    <a:cubicBezTo>
                      <a:pt x="102870" y="9525"/>
                      <a:pt x="150495" y="16192"/>
                      <a:pt x="198120" y="21907"/>
                    </a:cubicBezTo>
                    <a:lnTo>
                      <a:pt x="622935" y="77152"/>
                    </a:lnTo>
                    <a:lnTo>
                      <a:pt x="628650" y="78105"/>
                    </a:lnTo>
                    <a:cubicBezTo>
                      <a:pt x="662940" y="81915"/>
                      <a:pt x="700088" y="86677"/>
                      <a:pt x="739140" y="92392"/>
                    </a:cubicBezTo>
                    <a:lnTo>
                      <a:pt x="1479232" y="188595"/>
                    </a:lnTo>
                    <a:cubicBezTo>
                      <a:pt x="1534477" y="194310"/>
                      <a:pt x="1573530" y="243840"/>
                      <a:pt x="1567815" y="299085"/>
                    </a:cubicBezTo>
                    <a:cubicBezTo>
                      <a:pt x="1562100" y="354330"/>
                      <a:pt x="1512570" y="394335"/>
                      <a:pt x="1458277" y="388620"/>
                    </a:cubicBezTo>
                    <a:cubicBezTo>
                      <a:pt x="1408747" y="383857"/>
                      <a:pt x="1371600" y="342900"/>
                      <a:pt x="1368743" y="294322"/>
                    </a:cubicBezTo>
                    <a:cubicBezTo>
                      <a:pt x="1196340" y="323850"/>
                      <a:pt x="665797" y="340995"/>
                      <a:pt x="350520" y="307657"/>
                    </a:cubicBezTo>
                    <a:lnTo>
                      <a:pt x="350520" y="307657"/>
                    </a:lnTo>
                    <a:close/>
                    <a:moveTo>
                      <a:pt x="1464945" y="345757"/>
                    </a:moveTo>
                    <a:cubicBezTo>
                      <a:pt x="1495425" y="348615"/>
                      <a:pt x="1524000" y="326707"/>
                      <a:pt x="1526857" y="295275"/>
                    </a:cubicBezTo>
                    <a:cubicBezTo>
                      <a:pt x="1529715" y="263842"/>
                      <a:pt x="1507807" y="236220"/>
                      <a:pt x="1476375" y="233363"/>
                    </a:cubicBezTo>
                    <a:cubicBezTo>
                      <a:pt x="1445895" y="230505"/>
                      <a:pt x="1417320" y="252413"/>
                      <a:pt x="1414463" y="283845"/>
                    </a:cubicBez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cubicBezTo>
                      <a:pt x="1418272" y="321945"/>
                      <a:pt x="1438275" y="342900"/>
                      <a:pt x="1464945" y="345757"/>
                    </a:cubicBezTo>
                    <a:close/>
                  </a:path>
                </a:pathLst>
              </a:custGeom>
              <a:solidFill>
                <a:srgbClr val="E6E6E6"/>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24B3D64E-310B-4537-8B95-12D5C74725E5}"/>
                  </a:ext>
                </a:extLst>
              </p:cNvPr>
              <p:cNvSpPr/>
              <p:nvPr/>
            </p:nvSpPr>
            <p:spPr>
              <a:xfrm>
                <a:off x="4616223" y="3972333"/>
                <a:ext cx="1561691" cy="385353"/>
              </a:xfrm>
              <a:custGeom>
                <a:avLst/>
                <a:gdLst>
                  <a:gd name="connsiteX0" fmla="*/ 1190216 w 1561691"/>
                  <a:gd name="connsiteY0" fmla="*/ 350111 h 385353"/>
                  <a:gd name="connsiteX1" fmla="*/ 1530259 w 1561691"/>
                  <a:gd name="connsiteY1" fmla="*/ 385353 h 385353"/>
                  <a:gd name="connsiteX2" fmla="*/ 1528354 w 1561691"/>
                  <a:gd name="connsiteY2" fmla="*/ 383448 h 385353"/>
                  <a:gd name="connsiteX3" fmla="*/ 1527401 w 1561691"/>
                  <a:gd name="connsiteY3" fmla="*/ 381543 h 385353"/>
                  <a:gd name="connsiteX4" fmla="*/ 1504541 w 1561691"/>
                  <a:gd name="connsiteY4" fmla="*/ 346301 h 385353"/>
                  <a:gd name="connsiteX5" fmla="*/ 1492159 w 1561691"/>
                  <a:gd name="connsiteY5" fmla="*/ 312963 h 385353"/>
                  <a:gd name="connsiteX6" fmla="*/ 1545499 w 1561691"/>
                  <a:gd name="connsiteY6" fmla="*/ 127226 h 385353"/>
                  <a:gd name="connsiteX7" fmla="*/ 1561691 w 1561691"/>
                  <a:gd name="connsiteY7" fmla="*/ 113891 h 385353"/>
                  <a:gd name="connsiteX8" fmla="*/ 1397861 w 1561691"/>
                  <a:gd name="connsiteY8" fmla="*/ 101509 h 385353"/>
                  <a:gd name="connsiteX9" fmla="*/ 971141 w 1561691"/>
                  <a:gd name="connsiteY9" fmla="*/ 68171 h 385353"/>
                  <a:gd name="connsiteX10" fmla="*/ 965426 w 1561691"/>
                  <a:gd name="connsiteY10" fmla="*/ 67218 h 385353"/>
                  <a:gd name="connsiteX11" fmla="*/ 853984 w 1561691"/>
                  <a:gd name="connsiteY11" fmla="*/ 58646 h 385353"/>
                  <a:gd name="connsiteX12" fmla="*/ 110081 w 1561691"/>
                  <a:gd name="connsiteY12" fmla="*/ 543 h 385353"/>
                  <a:gd name="connsiteX13" fmla="*/ 544 w 1561691"/>
                  <a:gd name="connsiteY13" fmla="*/ 90078 h 385353"/>
                  <a:gd name="connsiteX14" fmla="*/ 89126 w 1561691"/>
                  <a:gd name="connsiteY14" fmla="*/ 200568 h 385353"/>
                  <a:gd name="connsiteX15" fmla="*/ 195806 w 1561691"/>
                  <a:gd name="connsiteY15" fmla="*/ 126273 h 385353"/>
                  <a:gd name="connsiteX16" fmla="*/ 1190216 w 1561691"/>
                  <a:gd name="connsiteY16" fmla="*/ 350111 h 385353"/>
                  <a:gd name="connsiteX17" fmla="*/ 1190216 w 1561691"/>
                  <a:gd name="connsiteY17" fmla="*/ 350111 h 385353"/>
                  <a:gd name="connsiteX18" fmla="*/ 92936 w 1561691"/>
                  <a:gd name="connsiteY18" fmla="*/ 157706 h 385353"/>
                  <a:gd name="connsiteX19" fmla="*/ 42454 w 1561691"/>
                  <a:gd name="connsiteY19" fmla="*/ 95793 h 385353"/>
                  <a:gd name="connsiteX20" fmla="*/ 104366 w 1561691"/>
                  <a:gd name="connsiteY20" fmla="*/ 45311 h 385353"/>
                  <a:gd name="connsiteX21" fmla="*/ 154849 w 1561691"/>
                  <a:gd name="connsiteY21" fmla="*/ 107223 h 385353"/>
                  <a:gd name="connsiteX22" fmla="*/ 154849 w 1561691"/>
                  <a:gd name="connsiteY22" fmla="*/ 107223 h 385353"/>
                  <a:gd name="connsiteX23" fmla="*/ 154849 w 1561691"/>
                  <a:gd name="connsiteY23" fmla="*/ 107223 h 385353"/>
                  <a:gd name="connsiteX24" fmla="*/ 154849 w 1561691"/>
                  <a:gd name="connsiteY24" fmla="*/ 107223 h 385353"/>
                  <a:gd name="connsiteX25" fmla="*/ 154849 w 1561691"/>
                  <a:gd name="connsiteY25" fmla="*/ 107223 h 385353"/>
                  <a:gd name="connsiteX26" fmla="*/ 154849 w 1561691"/>
                  <a:gd name="connsiteY26" fmla="*/ 107223 h 385353"/>
                  <a:gd name="connsiteX27" fmla="*/ 154849 w 1561691"/>
                  <a:gd name="connsiteY27" fmla="*/ 107223 h 385353"/>
                  <a:gd name="connsiteX28" fmla="*/ 154849 w 1561691"/>
                  <a:gd name="connsiteY28" fmla="*/ 107223 h 385353"/>
                  <a:gd name="connsiteX29" fmla="*/ 154849 w 1561691"/>
                  <a:gd name="connsiteY29" fmla="*/ 107223 h 385353"/>
                  <a:gd name="connsiteX30" fmla="*/ 154849 w 1561691"/>
                  <a:gd name="connsiteY30" fmla="*/ 107223 h 385353"/>
                  <a:gd name="connsiteX31" fmla="*/ 154849 w 1561691"/>
                  <a:gd name="connsiteY31" fmla="*/ 107223 h 385353"/>
                  <a:gd name="connsiteX32" fmla="*/ 154849 w 1561691"/>
                  <a:gd name="connsiteY32" fmla="*/ 107223 h 385353"/>
                  <a:gd name="connsiteX33" fmla="*/ 154849 w 1561691"/>
                  <a:gd name="connsiteY33" fmla="*/ 107223 h 385353"/>
                  <a:gd name="connsiteX34" fmla="*/ 154849 w 1561691"/>
                  <a:gd name="connsiteY34" fmla="*/ 107223 h 385353"/>
                  <a:gd name="connsiteX35" fmla="*/ 154849 w 1561691"/>
                  <a:gd name="connsiteY35" fmla="*/ 107223 h 385353"/>
                  <a:gd name="connsiteX36" fmla="*/ 154849 w 1561691"/>
                  <a:gd name="connsiteY36" fmla="*/ 107223 h 385353"/>
                  <a:gd name="connsiteX37" fmla="*/ 154849 w 1561691"/>
                  <a:gd name="connsiteY37" fmla="*/ 107223 h 385353"/>
                  <a:gd name="connsiteX38" fmla="*/ 154849 w 1561691"/>
                  <a:gd name="connsiteY38" fmla="*/ 107223 h 385353"/>
                  <a:gd name="connsiteX39" fmla="*/ 154849 w 1561691"/>
                  <a:gd name="connsiteY39" fmla="*/ 107223 h 385353"/>
                  <a:gd name="connsiteX40" fmla="*/ 154849 w 1561691"/>
                  <a:gd name="connsiteY40" fmla="*/ 107223 h 385353"/>
                  <a:gd name="connsiteX41" fmla="*/ 154849 w 1561691"/>
                  <a:gd name="connsiteY41" fmla="*/ 107223 h 385353"/>
                  <a:gd name="connsiteX42" fmla="*/ 154849 w 1561691"/>
                  <a:gd name="connsiteY42" fmla="*/ 107223 h 385353"/>
                  <a:gd name="connsiteX43" fmla="*/ 154849 w 1561691"/>
                  <a:gd name="connsiteY43" fmla="*/ 107223 h 385353"/>
                  <a:gd name="connsiteX44" fmla="*/ 154849 w 1561691"/>
                  <a:gd name="connsiteY44" fmla="*/ 107223 h 385353"/>
                  <a:gd name="connsiteX45" fmla="*/ 154849 w 1561691"/>
                  <a:gd name="connsiteY45" fmla="*/ 107223 h 385353"/>
                  <a:gd name="connsiteX46" fmla="*/ 154849 w 1561691"/>
                  <a:gd name="connsiteY46" fmla="*/ 107223 h 385353"/>
                  <a:gd name="connsiteX47" fmla="*/ 154849 w 1561691"/>
                  <a:gd name="connsiteY47" fmla="*/ 107223 h 385353"/>
                  <a:gd name="connsiteX48" fmla="*/ 154849 w 1561691"/>
                  <a:gd name="connsiteY48" fmla="*/ 107223 h 385353"/>
                  <a:gd name="connsiteX49" fmla="*/ 154849 w 1561691"/>
                  <a:gd name="connsiteY49" fmla="*/ 107223 h 385353"/>
                  <a:gd name="connsiteX50" fmla="*/ 154849 w 1561691"/>
                  <a:gd name="connsiteY50" fmla="*/ 107223 h 385353"/>
                  <a:gd name="connsiteX51" fmla="*/ 154849 w 1561691"/>
                  <a:gd name="connsiteY51" fmla="*/ 107223 h 385353"/>
                  <a:gd name="connsiteX52" fmla="*/ 154849 w 1561691"/>
                  <a:gd name="connsiteY52" fmla="*/ 107223 h 385353"/>
                  <a:gd name="connsiteX53" fmla="*/ 154849 w 1561691"/>
                  <a:gd name="connsiteY53" fmla="*/ 107223 h 385353"/>
                  <a:gd name="connsiteX54" fmla="*/ 154849 w 1561691"/>
                  <a:gd name="connsiteY54" fmla="*/ 107223 h 385353"/>
                  <a:gd name="connsiteX55" fmla="*/ 154849 w 1561691"/>
                  <a:gd name="connsiteY55" fmla="*/ 107223 h 385353"/>
                  <a:gd name="connsiteX56" fmla="*/ 154849 w 1561691"/>
                  <a:gd name="connsiteY56" fmla="*/ 107223 h 385353"/>
                  <a:gd name="connsiteX57" fmla="*/ 154849 w 1561691"/>
                  <a:gd name="connsiteY57" fmla="*/ 107223 h 385353"/>
                  <a:gd name="connsiteX58" fmla="*/ 154849 w 1561691"/>
                  <a:gd name="connsiteY58" fmla="*/ 107223 h 385353"/>
                  <a:gd name="connsiteX59" fmla="*/ 154849 w 1561691"/>
                  <a:gd name="connsiteY59" fmla="*/ 107223 h 385353"/>
                  <a:gd name="connsiteX60" fmla="*/ 154849 w 1561691"/>
                  <a:gd name="connsiteY60" fmla="*/ 107223 h 385353"/>
                  <a:gd name="connsiteX61" fmla="*/ 154849 w 1561691"/>
                  <a:gd name="connsiteY61" fmla="*/ 107223 h 385353"/>
                  <a:gd name="connsiteX62" fmla="*/ 154849 w 1561691"/>
                  <a:gd name="connsiteY62" fmla="*/ 108176 h 385353"/>
                  <a:gd name="connsiteX63" fmla="*/ 154849 w 1561691"/>
                  <a:gd name="connsiteY63" fmla="*/ 108176 h 385353"/>
                  <a:gd name="connsiteX64" fmla="*/ 154849 w 1561691"/>
                  <a:gd name="connsiteY64" fmla="*/ 108176 h 385353"/>
                  <a:gd name="connsiteX65" fmla="*/ 154849 w 1561691"/>
                  <a:gd name="connsiteY65" fmla="*/ 108176 h 385353"/>
                  <a:gd name="connsiteX66" fmla="*/ 154849 w 1561691"/>
                  <a:gd name="connsiteY66" fmla="*/ 108176 h 385353"/>
                  <a:gd name="connsiteX67" fmla="*/ 154849 w 1561691"/>
                  <a:gd name="connsiteY67" fmla="*/ 108176 h 385353"/>
                  <a:gd name="connsiteX68" fmla="*/ 154849 w 1561691"/>
                  <a:gd name="connsiteY68" fmla="*/ 108176 h 385353"/>
                  <a:gd name="connsiteX69" fmla="*/ 154849 w 1561691"/>
                  <a:gd name="connsiteY69" fmla="*/ 108176 h 385353"/>
                  <a:gd name="connsiteX70" fmla="*/ 154849 w 1561691"/>
                  <a:gd name="connsiteY70" fmla="*/ 108176 h 385353"/>
                  <a:gd name="connsiteX71" fmla="*/ 154849 w 1561691"/>
                  <a:gd name="connsiteY71" fmla="*/ 108176 h 385353"/>
                  <a:gd name="connsiteX72" fmla="*/ 154849 w 1561691"/>
                  <a:gd name="connsiteY72" fmla="*/ 108176 h 385353"/>
                  <a:gd name="connsiteX73" fmla="*/ 154849 w 1561691"/>
                  <a:gd name="connsiteY73" fmla="*/ 108176 h 385353"/>
                  <a:gd name="connsiteX74" fmla="*/ 154849 w 1561691"/>
                  <a:gd name="connsiteY74" fmla="*/ 108176 h 385353"/>
                  <a:gd name="connsiteX75" fmla="*/ 154849 w 1561691"/>
                  <a:gd name="connsiteY75" fmla="*/ 108176 h 385353"/>
                  <a:gd name="connsiteX76" fmla="*/ 154849 w 1561691"/>
                  <a:gd name="connsiteY76" fmla="*/ 108176 h 385353"/>
                  <a:gd name="connsiteX77" fmla="*/ 154849 w 1561691"/>
                  <a:gd name="connsiteY77" fmla="*/ 108176 h 385353"/>
                  <a:gd name="connsiteX78" fmla="*/ 154849 w 1561691"/>
                  <a:gd name="connsiteY78" fmla="*/ 108176 h 385353"/>
                  <a:gd name="connsiteX79" fmla="*/ 154849 w 1561691"/>
                  <a:gd name="connsiteY79" fmla="*/ 108176 h 385353"/>
                  <a:gd name="connsiteX80" fmla="*/ 154849 w 1561691"/>
                  <a:gd name="connsiteY80" fmla="*/ 108176 h 385353"/>
                  <a:gd name="connsiteX81" fmla="*/ 154849 w 1561691"/>
                  <a:gd name="connsiteY81" fmla="*/ 108176 h 385353"/>
                  <a:gd name="connsiteX82" fmla="*/ 154849 w 1561691"/>
                  <a:gd name="connsiteY82" fmla="*/ 108176 h 385353"/>
                  <a:gd name="connsiteX83" fmla="*/ 154849 w 1561691"/>
                  <a:gd name="connsiteY83" fmla="*/ 108176 h 385353"/>
                  <a:gd name="connsiteX84" fmla="*/ 154849 w 1561691"/>
                  <a:gd name="connsiteY84" fmla="*/ 108176 h 385353"/>
                  <a:gd name="connsiteX85" fmla="*/ 154849 w 1561691"/>
                  <a:gd name="connsiteY85" fmla="*/ 108176 h 385353"/>
                  <a:gd name="connsiteX86" fmla="*/ 154849 w 1561691"/>
                  <a:gd name="connsiteY86" fmla="*/ 108176 h 385353"/>
                  <a:gd name="connsiteX87" fmla="*/ 154849 w 1561691"/>
                  <a:gd name="connsiteY87" fmla="*/ 108176 h 385353"/>
                  <a:gd name="connsiteX88" fmla="*/ 154849 w 1561691"/>
                  <a:gd name="connsiteY88" fmla="*/ 108176 h 385353"/>
                  <a:gd name="connsiteX89" fmla="*/ 92936 w 1561691"/>
                  <a:gd name="connsiteY89" fmla="*/ 157706 h 3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61691" h="385353">
                    <a:moveTo>
                      <a:pt x="1190216" y="350111"/>
                    </a:moveTo>
                    <a:lnTo>
                      <a:pt x="1530259" y="385353"/>
                    </a:lnTo>
                    <a:lnTo>
                      <a:pt x="1528354" y="383448"/>
                    </a:lnTo>
                    <a:lnTo>
                      <a:pt x="1527401" y="381543"/>
                    </a:lnTo>
                    <a:cubicBezTo>
                      <a:pt x="1518829" y="371066"/>
                      <a:pt x="1510256" y="358684"/>
                      <a:pt x="1504541" y="346301"/>
                    </a:cubicBezTo>
                    <a:cubicBezTo>
                      <a:pt x="1498826" y="335823"/>
                      <a:pt x="1495016" y="325346"/>
                      <a:pt x="1492159" y="312963"/>
                    </a:cubicBezTo>
                    <a:cubicBezTo>
                      <a:pt x="1474061" y="246288"/>
                      <a:pt x="1493111" y="174851"/>
                      <a:pt x="1545499" y="127226"/>
                    </a:cubicBezTo>
                    <a:cubicBezTo>
                      <a:pt x="1550261" y="122463"/>
                      <a:pt x="1555976" y="117701"/>
                      <a:pt x="1561691" y="113891"/>
                    </a:cubicBezTo>
                    <a:cubicBezTo>
                      <a:pt x="1507399" y="110081"/>
                      <a:pt x="1452154" y="105318"/>
                      <a:pt x="1397861" y="101509"/>
                    </a:cubicBezTo>
                    <a:lnTo>
                      <a:pt x="971141" y="68171"/>
                    </a:lnTo>
                    <a:lnTo>
                      <a:pt x="965426" y="67218"/>
                    </a:lnTo>
                    <a:cubicBezTo>
                      <a:pt x="931136" y="63409"/>
                      <a:pt x="893989" y="60551"/>
                      <a:pt x="853984" y="58646"/>
                    </a:cubicBezTo>
                    <a:lnTo>
                      <a:pt x="110081" y="543"/>
                    </a:lnTo>
                    <a:cubicBezTo>
                      <a:pt x="54836" y="-5172"/>
                      <a:pt x="6258" y="34834"/>
                      <a:pt x="544" y="90078"/>
                    </a:cubicBezTo>
                    <a:cubicBezTo>
                      <a:pt x="-5171" y="145323"/>
                      <a:pt x="34833" y="194853"/>
                      <a:pt x="89126" y="200568"/>
                    </a:cubicBezTo>
                    <a:cubicBezTo>
                      <a:pt x="138656" y="205331"/>
                      <a:pt x="183424" y="172946"/>
                      <a:pt x="195806" y="126273"/>
                    </a:cubicBezTo>
                    <a:cubicBezTo>
                      <a:pt x="359636" y="191996"/>
                      <a:pt x="875891" y="317726"/>
                      <a:pt x="1190216" y="350111"/>
                    </a:cubicBezTo>
                    <a:lnTo>
                      <a:pt x="1190216" y="350111"/>
                    </a:lnTo>
                    <a:close/>
                    <a:moveTo>
                      <a:pt x="92936" y="157706"/>
                    </a:moveTo>
                    <a:cubicBezTo>
                      <a:pt x="62456" y="154848"/>
                      <a:pt x="39596" y="126273"/>
                      <a:pt x="42454" y="95793"/>
                    </a:cubicBezTo>
                    <a:cubicBezTo>
                      <a:pt x="45311" y="64361"/>
                      <a:pt x="72933" y="42453"/>
                      <a:pt x="104366" y="45311"/>
                    </a:cubicBezTo>
                    <a:cubicBezTo>
                      <a:pt x="134846" y="48168"/>
                      <a:pt x="157706" y="76743"/>
                      <a:pt x="154849" y="107223"/>
                    </a:cubicBez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cubicBezTo>
                      <a:pt x="143419" y="145323"/>
                      <a:pt x="118654" y="160563"/>
                      <a:pt x="92936" y="157706"/>
                    </a:cubicBezTo>
                    <a:close/>
                  </a:path>
                </a:pathLst>
              </a:custGeom>
              <a:solidFill>
                <a:srgbClr val="E6E6E6"/>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03456E9-A92D-4FAE-8A0A-19BB37C149BD}"/>
                  </a:ext>
                </a:extLst>
              </p:cNvPr>
              <p:cNvSpPr/>
              <p:nvPr/>
            </p:nvSpPr>
            <p:spPr>
              <a:xfrm rot="-5044606">
                <a:off x="6100725" y="4052883"/>
                <a:ext cx="367679" cy="365774"/>
              </a:xfrm>
              <a:custGeom>
                <a:avLst/>
                <a:gdLst>
                  <a:gd name="connsiteX0" fmla="*/ 367679 w 367679"/>
                  <a:gd name="connsiteY0" fmla="*/ 182887 h 365774"/>
                  <a:gd name="connsiteX1" fmla="*/ 183840 w 367679"/>
                  <a:gd name="connsiteY1" fmla="*/ 365774 h 365774"/>
                  <a:gd name="connsiteX2" fmla="*/ 0 w 367679"/>
                  <a:gd name="connsiteY2" fmla="*/ 182887 h 365774"/>
                  <a:gd name="connsiteX3" fmla="*/ 183840 w 367679"/>
                  <a:gd name="connsiteY3" fmla="*/ 0 h 365774"/>
                  <a:gd name="connsiteX4" fmla="*/ 367679 w 367679"/>
                  <a:gd name="connsiteY4" fmla="*/ 182887 h 365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79" h="365774">
                    <a:moveTo>
                      <a:pt x="367679" y="182887"/>
                    </a:moveTo>
                    <a:cubicBezTo>
                      <a:pt x="367679" y="283893"/>
                      <a:pt x="285371" y="365774"/>
                      <a:pt x="183840" y="365774"/>
                    </a:cubicBezTo>
                    <a:cubicBezTo>
                      <a:pt x="82308" y="365774"/>
                      <a:pt x="0" y="283893"/>
                      <a:pt x="0" y="182887"/>
                    </a:cubicBezTo>
                    <a:cubicBezTo>
                      <a:pt x="0" y="81881"/>
                      <a:pt x="82308" y="0"/>
                      <a:pt x="183840" y="0"/>
                    </a:cubicBezTo>
                    <a:cubicBezTo>
                      <a:pt x="285372" y="0"/>
                      <a:pt x="367679" y="81881"/>
                      <a:pt x="367679" y="182887"/>
                    </a:cubicBezTo>
                    <a:close/>
                  </a:path>
                </a:pathLst>
              </a:custGeom>
              <a:solidFill>
                <a:srgbClr val="E6E6E6"/>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0C436BA6-4199-440C-BAB7-E458AAF2709D}"/>
                  </a:ext>
                </a:extLst>
              </p:cNvPr>
              <p:cNvSpPr/>
              <p:nvPr/>
            </p:nvSpPr>
            <p:spPr>
              <a:xfrm rot="-5044606">
                <a:off x="6180934" y="4133077"/>
                <a:ext cx="207653" cy="205748"/>
              </a:xfrm>
              <a:custGeom>
                <a:avLst/>
                <a:gdLst>
                  <a:gd name="connsiteX0" fmla="*/ 207653 w 207653"/>
                  <a:gd name="connsiteY0" fmla="*/ 102874 h 205748"/>
                  <a:gd name="connsiteX1" fmla="*/ 103826 w 207653"/>
                  <a:gd name="connsiteY1" fmla="*/ 205748 h 205748"/>
                  <a:gd name="connsiteX2" fmla="*/ 0 w 207653"/>
                  <a:gd name="connsiteY2" fmla="*/ 102874 h 205748"/>
                  <a:gd name="connsiteX3" fmla="*/ 103826 w 207653"/>
                  <a:gd name="connsiteY3" fmla="*/ 0 h 205748"/>
                  <a:gd name="connsiteX4" fmla="*/ 207653 w 207653"/>
                  <a:gd name="connsiteY4" fmla="*/ 102874 h 20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53" h="205748">
                    <a:moveTo>
                      <a:pt x="207653" y="102874"/>
                    </a:moveTo>
                    <a:cubicBezTo>
                      <a:pt x="207653" y="159689"/>
                      <a:pt x="161169" y="205748"/>
                      <a:pt x="103826" y="205748"/>
                    </a:cubicBezTo>
                    <a:cubicBezTo>
                      <a:pt x="46485" y="205748"/>
                      <a:pt x="0" y="159689"/>
                      <a:pt x="0" y="102874"/>
                    </a:cubicBezTo>
                    <a:cubicBezTo>
                      <a:pt x="0" y="46058"/>
                      <a:pt x="46485" y="0"/>
                      <a:pt x="103826" y="0"/>
                    </a:cubicBezTo>
                    <a:cubicBezTo>
                      <a:pt x="161168" y="0"/>
                      <a:pt x="207653" y="46058"/>
                      <a:pt x="207653" y="102874"/>
                    </a:cubicBezTo>
                    <a:close/>
                  </a:path>
                </a:pathLst>
              </a:custGeom>
              <a:solidFill>
                <a:srgbClr val="B3B3B3"/>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6B2FF4-C7C1-486F-9695-9EF26BD7EF02}"/>
                  </a:ext>
                </a:extLst>
              </p:cNvPr>
              <p:cNvSpPr/>
              <p:nvPr/>
            </p:nvSpPr>
            <p:spPr>
              <a:xfrm rot="-5044606">
                <a:off x="6232347" y="4183543"/>
                <a:ext cx="104779" cy="104779"/>
              </a:xfrm>
              <a:custGeom>
                <a:avLst/>
                <a:gdLst>
                  <a:gd name="connsiteX0" fmla="*/ 104779 w 104779"/>
                  <a:gd name="connsiteY0" fmla="*/ 52389 h 104779"/>
                  <a:gd name="connsiteX1" fmla="*/ 52389 w 104779"/>
                  <a:gd name="connsiteY1" fmla="*/ 104779 h 104779"/>
                  <a:gd name="connsiteX2" fmla="*/ 0 w 104779"/>
                  <a:gd name="connsiteY2" fmla="*/ 52389 h 104779"/>
                  <a:gd name="connsiteX3" fmla="*/ 52389 w 104779"/>
                  <a:gd name="connsiteY3" fmla="*/ 0 h 104779"/>
                  <a:gd name="connsiteX4" fmla="*/ 104779 w 104779"/>
                  <a:gd name="connsiteY4" fmla="*/ 52389 h 10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9" h="104779">
                    <a:moveTo>
                      <a:pt x="104779" y="52389"/>
                    </a:moveTo>
                    <a:cubicBezTo>
                      <a:pt x="104779" y="81323"/>
                      <a:pt x="81323" y="104779"/>
                      <a:pt x="52389" y="104779"/>
                    </a:cubicBezTo>
                    <a:cubicBezTo>
                      <a:pt x="23456" y="104779"/>
                      <a:pt x="0" y="81323"/>
                      <a:pt x="0" y="52389"/>
                    </a:cubicBezTo>
                    <a:cubicBezTo>
                      <a:pt x="0" y="23455"/>
                      <a:pt x="23456" y="0"/>
                      <a:pt x="52389" y="0"/>
                    </a:cubicBezTo>
                    <a:cubicBezTo>
                      <a:pt x="81323" y="0"/>
                      <a:pt x="104779" y="23455"/>
                      <a:pt x="104779" y="52389"/>
                    </a:cubicBezTo>
                    <a:close/>
                  </a:path>
                </a:pathLst>
              </a:custGeom>
              <a:solidFill>
                <a:srgbClr val="333300"/>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10DEBB3A-6797-46E9-BB70-FA35F3CF83E2}"/>
                  </a:ext>
                </a:extLst>
              </p:cNvPr>
              <p:cNvGrpSpPr/>
              <p:nvPr/>
            </p:nvGrpSpPr>
            <p:grpSpPr>
              <a:xfrm>
                <a:off x="5244465" y="4034789"/>
                <a:ext cx="2205037" cy="381952"/>
                <a:chOff x="5244465" y="4034789"/>
                <a:chExt cx="2205037" cy="381952"/>
              </a:xfrm>
            </p:grpSpPr>
            <p:grpSp>
              <p:nvGrpSpPr>
                <p:cNvPr id="77" name="Graphic 2">
                  <a:extLst>
                    <a:ext uri="{FF2B5EF4-FFF2-40B4-BE49-F238E27FC236}">
                      <a16:creationId xmlns:a16="http://schemas.microsoft.com/office/drawing/2014/main" id="{10DEBB3A-6797-46E9-BB70-FA35F3CF83E2}"/>
                    </a:ext>
                  </a:extLst>
                </p:cNvPr>
                <p:cNvGrpSpPr/>
                <p:nvPr/>
              </p:nvGrpSpPr>
              <p:grpSpPr>
                <a:xfrm>
                  <a:off x="6872287" y="4190999"/>
                  <a:ext cx="577214" cy="225742"/>
                  <a:chOff x="6872287" y="4190999"/>
                  <a:chExt cx="577214" cy="225742"/>
                </a:xfrm>
              </p:grpSpPr>
              <p:sp>
                <p:nvSpPr>
                  <p:cNvPr id="78" name="Freeform: Shape 77">
                    <a:extLst>
                      <a:ext uri="{FF2B5EF4-FFF2-40B4-BE49-F238E27FC236}">
                        <a16:creationId xmlns:a16="http://schemas.microsoft.com/office/drawing/2014/main" id="{7F3F0128-C711-4D1A-B403-B962711591DA}"/>
                      </a:ext>
                    </a:extLst>
                  </p:cNvPr>
                  <p:cNvSpPr/>
                  <p:nvPr/>
                </p:nvSpPr>
                <p:spPr>
                  <a:xfrm>
                    <a:off x="7290435" y="4246244"/>
                    <a:ext cx="159067" cy="168592"/>
                  </a:xfrm>
                  <a:custGeom>
                    <a:avLst/>
                    <a:gdLst>
                      <a:gd name="connsiteX0" fmla="*/ 159067 w 159067"/>
                      <a:gd name="connsiteY0" fmla="*/ 165735 h 168592"/>
                      <a:gd name="connsiteX1" fmla="*/ 92392 w 159067"/>
                      <a:gd name="connsiteY1" fmla="*/ 12383 h 168592"/>
                      <a:gd name="connsiteX2" fmla="*/ 0 w 159067"/>
                      <a:gd name="connsiteY2" fmla="*/ 0 h 168592"/>
                      <a:gd name="connsiteX3" fmla="*/ 86677 w 159067"/>
                      <a:gd name="connsiteY3" fmla="*/ 168593 h 168592"/>
                      <a:gd name="connsiteX4" fmla="*/ 159067 w 159067"/>
                      <a:gd name="connsiteY4" fmla="*/ 165735 h 16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67" h="168592">
                        <a:moveTo>
                          <a:pt x="159067" y="165735"/>
                        </a:moveTo>
                        <a:lnTo>
                          <a:pt x="92392" y="12383"/>
                        </a:lnTo>
                        <a:lnTo>
                          <a:pt x="0" y="0"/>
                        </a:lnTo>
                        <a:lnTo>
                          <a:pt x="86677" y="168593"/>
                        </a:lnTo>
                        <a:cubicBezTo>
                          <a:pt x="110490" y="167640"/>
                          <a:pt x="135255" y="166688"/>
                          <a:pt x="159067" y="165735"/>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5D6660F7-A7D8-4FB0-903E-2626174F2C20}"/>
                      </a:ext>
                    </a:extLst>
                  </p:cNvPr>
                  <p:cNvSpPr/>
                  <p:nvPr/>
                </p:nvSpPr>
                <p:spPr>
                  <a:xfrm>
                    <a:off x="6872287" y="4190999"/>
                    <a:ext cx="227647" cy="225742"/>
                  </a:xfrm>
                  <a:custGeom>
                    <a:avLst/>
                    <a:gdLst>
                      <a:gd name="connsiteX0" fmla="*/ 227648 w 227647"/>
                      <a:gd name="connsiteY0" fmla="*/ 225743 h 225742"/>
                      <a:gd name="connsiteX1" fmla="*/ 138113 w 227647"/>
                      <a:gd name="connsiteY1" fmla="*/ 18097 h 225742"/>
                      <a:gd name="connsiteX2" fmla="*/ 0 w 227647"/>
                      <a:gd name="connsiteY2" fmla="*/ 0 h 225742"/>
                      <a:gd name="connsiteX3" fmla="*/ 115252 w 227647"/>
                      <a:gd name="connsiteY3" fmla="*/ 223838 h 225742"/>
                      <a:gd name="connsiteX4" fmla="*/ 227648 w 227647"/>
                      <a:gd name="connsiteY4" fmla="*/ 225743 h 22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7" h="225742">
                        <a:moveTo>
                          <a:pt x="227648" y="225743"/>
                        </a:moveTo>
                        <a:lnTo>
                          <a:pt x="138113" y="18097"/>
                        </a:lnTo>
                        <a:lnTo>
                          <a:pt x="0" y="0"/>
                        </a:lnTo>
                        <a:lnTo>
                          <a:pt x="115252" y="223838"/>
                        </a:lnTo>
                        <a:cubicBezTo>
                          <a:pt x="152400" y="224790"/>
                          <a:pt x="189548" y="225743"/>
                          <a:pt x="227648" y="225743"/>
                        </a:cubicBezTo>
                        <a:close/>
                      </a:path>
                    </a:pathLst>
                  </a:custGeom>
                  <a:solidFill>
                    <a:srgbClr val="999999"/>
                  </a:solidFill>
                  <a:ln w="9525" cap="flat">
                    <a:noFill/>
                    <a:prstDash val="solid"/>
                    <a:miter/>
                  </a:ln>
                </p:spPr>
                <p:txBody>
                  <a:bodyPr rtlCol="0" anchor="ctr"/>
                  <a:lstStyle/>
                  <a:p>
                    <a:endParaRPr lang="en-ID"/>
                  </a:p>
                </p:txBody>
              </p:sp>
            </p:grpSp>
            <p:grpSp>
              <p:nvGrpSpPr>
                <p:cNvPr id="80" name="Graphic 2">
                  <a:extLst>
                    <a:ext uri="{FF2B5EF4-FFF2-40B4-BE49-F238E27FC236}">
                      <a16:creationId xmlns:a16="http://schemas.microsoft.com/office/drawing/2014/main" id="{10DEBB3A-6797-46E9-BB70-FA35F3CF83E2}"/>
                    </a:ext>
                  </a:extLst>
                </p:cNvPr>
                <p:cNvGrpSpPr/>
                <p:nvPr/>
              </p:nvGrpSpPr>
              <p:grpSpPr>
                <a:xfrm>
                  <a:off x="5244465" y="4034789"/>
                  <a:ext cx="615315" cy="272415"/>
                  <a:chOff x="5244465" y="4034789"/>
                  <a:chExt cx="615315" cy="272415"/>
                </a:xfrm>
              </p:grpSpPr>
              <p:sp>
                <p:nvSpPr>
                  <p:cNvPr id="81" name="Freeform: Shape 80">
                    <a:extLst>
                      <a:ext uri="{FF2B5EF4-FFF2-40B4-BE49-F238E27FC236}">
                        <a16:creationId xmlns:a16="http://schemas.microsoft.com/office/drawing/2014/main" id="{01BF20AA-4A71-447C-B45E-631A6A035DDC}"/>
                      </a:ext>
                    </a:extLst>
                  </p:cNvPr>
                  <p:cNvSpPr/>
                  <p:nvPr/>
                </p:nvSpPr>
                <p:spPr>
                  <a:xfrm>
                    <a:off x="5653087" y="4066221"/>
                    <a:ext cx="206692" cy="240982"/>
                  </a:xfrm>
                  <a:custGeom>
                    <a:avLst/>
                    <a:gdLst>
                      <a:gd name="connsiteX0" fmla="*/ 206693 w 206692"/>
                      <a:gd name="connsiteY0" fmla="*/ 240983 h 240982"/>
                      <a:gd name="connsiteX1" fmla="*/ 106680 w 206692"/>
                      <a:gd name="connsiteY1" fmla="*/ 8572 h 240982"/>
                      <a:gd name="connsiteX2" fmla="*/ 0 w 206692"/>
                      <a:gd name="connsiteY2" fmla="*/ 0 h 240982"/>
                      <a:gd name="connsiteX3" fmla="*/ 119063 w 206692"/>
                      <a:gd name="connsiteY3" fmla="*/ 231458 h 240982"/>
                      <a:gd name="connsiteX4" fmla="*/ 157163 w 206692"/>
                      <a:gd name="connsiteY4" fmla="*/ 235268 h 240982"/>
                      <a:gd name="connsiteX5" fmla="*/ 206693 w 206692"/>
                      <a:gd name="connsiteY5" fmla="*/ 240983 h 24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692" h="240982">
                        <a:moveTo>
                          <a:pt x="206693" y="240983"/>
                        </a:moveTo>
                        <a:lnTo>
                          <a:pt x="106680" y="8572"/>
                        </a:lnTo>
                        <a:lnTo>
                          <a:pt x="0" y="0"/>
                        </a:lnTo>
                        <a:lnTo>
                          <a:pt x="119063" y="231458"/>
                        </a:lnTo>
                        <a:cubicBezTo>
                          <a:pt x="131445" y="233363"/>
                          <a:pt x="143828" y="234315"/>
                          <a:pt x="157163" y="235268"/>
                        </a:cubicBezTo>
                        <a:lnTo>
                          <a:pt x="206693" y="240983"/>
                        </a:lnTo>
                        <a:close/>
                      </a:path>
                    </a:pathLst>
                  </a:custGeom>
                  <a:solidFill>
                    <a:srgbClr val="999999"/>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0E5EE2A-4B68-4FCE-9CAC-64DEE6C9DC5B}"/>
                      </a:ext>
                    </a:extLst>
                  </p:cNvPr>
                  <p:cNvSpPr/>
                  <p:nvPr/>
                </p:nvSpPr>
                <p:spPr>
                  <a:xfrm>
                    <a:off x="5244465" y="4034789"/>
                    <a:ext cx="238125" cy="216217"/>
                  </a:xfrm>
                  <a:custGeom>
                    <a:avLst/>
                    <a:gdLst>
                      <a:gd name="connsiteX0" fmla="*/ 238125 w 238125"/>
                      <a:gd name="connsiteY0" fmla="*/ 216217 h 216217"/>
                      <a:gd name="connsiteX1" fmla="*/ 149542 w 238125"/>
                      <a:gd name="connsiteY1" fmla="*/ 11430 h 216217"/>
                      <a:gd name="connsiteX2" fmla="*/ 0 w 238125"/>
                      <a:gd name="connsiteY2" fmla="*/ 0 h 216217"/>
                      <a:gd name="connsiteX3" fmla="*/ 96203 w 238125"/>
                      <a:gd name="connsiteY3" fmla="*/ 186690 h 216217"/>
                      <a:gd name="connsiteX4" fmla="*/ 154305 w 238125"/>
                      <a:gd name="connsiteY4" fmla="*/ 199072 h 216217"/>
                      <a:gd name="connsiteX5" fmla="*/ 238125 w 238125"/>
                      <a:gd name="connsiteY5" fmla="*/ 216217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5" h="216217">
                        <a:moveTo>
                          <a:pt x="238125" y="216217"/>
                        </a:moveTo>
                        <a:lnTo>
                          <a:pt x="149542" y="11430"/>
                        </a:lnTo>
                        <a:lnTo>
                          <a:pt x="0" y="0"/>
                        </a:lnTo>
                        <a:lnTo>
                          <a:pt x="96203" y="186690"/>
                        </a:lnTo>
                        <a:cubicBezTo>
                          <a:pt x="115253" y="190500"/>
                          <a:pt x="134303" y="195263"/>
                          <a:pt x="154305" y="199072"/>
                        </a:cubicBezTo>
                        <a:cubicBezTo>
                          <a:pt x="181928" y="205740"/>
                          <a:pt x="210503" y="211455"/>
                          <a:pt x="238125" y="216217"/>
                        </a:cubicBezTo>
                        <a:close/>
                      </a:path>
                    </a:pathLst>
                  </a:custGeom>
                  <a:solidFill>
                    <a:srgbClr val="FFFFFF"/>
                  </a:solidFill>
                  <a:ln w="9525" cap="flat">
                    <a:noFill/>
                    <a:prstDash val="solid"/>
                    <a:miter/>
                  </a:ln>
                </p:spPr>
                <p:txBody>
                  <a:bodyPr rtlCol="0" anchor="ctr"/>
                  <a:lstStyle/>
                  <a:p>
                    <a:endParaRPr lang="en-ID"/>
                  </a:p>
                </p:txBody>
              </p:sp>
            </p:grpSp>
          </p:grpSp>
        </p:grpSp>
        <p:sp>
          <p:nvSpPr>
            <p:cNvPr id="83" name="Freeform: Shape 82">
              <a:extLst>
                <a:ext uri="{FF2B5EF4-FFF2-40B4-BE49-F238E27FC236}">
                  <a16:creationId xmlns:a16="http://schemas.microsoft.com/office/drawing/2014/main" id="{4FB067CC-07A8-45C2-92A0-6E86EAC08FAB}"/>
                </a:ext>
              </a:extLst>
            </p:cNvPr>
            <p:cNvSpPr/>
            <p:nvPr/>
          </p:nvSpPr>
          <p:spPr>
            <a:xfrm>
              <a:off x="5722191" y="3713255"/>
              <a:ext cx="1128436" cy="934900"/>
            </a:xfrm>
            <a:custGeom>
              <a:avLst/>
              <a:gdLst>
                <a:gd name="connsiteX0" fmla="*/ 1128189 w 1128436"/>
                <a:gd name="connsiteY0" fmla="*/ 553944 h 934900"/>
                <a:gd name="connsiteX1" fmla="*/ 1088184 w 1128436"/>
                <a:gd name="connsiteY1" fmla="*/ 697772 h 934900"/>
                <a:gd name="connsiteX2" fmla="*/ 1015794 w 1128436"/>
                <a:gd name="connsiteY2" fmla="*/ 821597 h 934900"/>
                <a:gd name="connsiteX3" fmla="*/ 986266 w 1128436"/>
                <a:gd name="connsiteY3" fmla="*/ 855887 h 934900"/>
                <a:gd name="connsiteX4" fmla="*/ 956739 w 1128436"/>
                <a:gd name="connsiteY4" fmla="*/ 876841 h 934900"/>
                <a:gd name="connsiteX5" fmla="*/ 849106 w 1128436"/>
                <a:gd name="connsiteY5" fmla="*/ 890176 h 934900"/>
                <a:gd name="connsiteX6" fmla="*/ 849106 w 1128436"/>
                <a:gd name="connsiteY6" fmla="*/ 890176 h 934900"/>
                <a:gd name="connsiteX7" fmla="*/ 831009 w 1128436"/>
                <a:gd name="connsiteY7" fmla="*/ 893987 h 934900"/>
                <a:gd name="connsiteX8" fmla="*/ 828151 w 1128436"/>
                <a:gd name="connsiteY8" fmla="*/ 896844 h 934900"/>
                <a:gd name="connsiteX9" fmla="*/ 818626 w 1128436"/>
                <a:gd name="connsiteY9" fmla="*/ 903512 h 934900"/>
                <a:gd name="connsiteX10" fmla="*/ 770048 w 1128436"/>
                <a:gd name="connsiteY10" fmla="*/ 918751 h 934900"/>
                <a:gd name="connsiteX11" fmla="*/ 644319 w 1128436"/>
                <a:gd name="connsiteY11" fmla="*/ 889224 h 934900"/>
                <a:gd name="connsiteX12" fmla="*/ 644319 w 1128436"/>
                <a:gd name="connsiteY12" fmla="*/ 889224 h 934900"/>
                <a:gd name="connsiteX13" fmla="*/ 636698 w 1128436"/>
                <a:gd name="connsiteY13" fmla="*/ 885414 h 934900"/>
                <a:gd name="connsiteX14" fmla="*/ 619554 w 1128436"/>
                <a:gd name="connsiteY14" fmla="*/ 888272 h 934900"/>
                <a:gd name="connsiteX15" fmla="*/ 560498 w 1128436"/>
                <a:gd name="connsiteY15" fmla="*/ 915894 h 934900"/>
                <a:gd name="connsiteX16" fmla="*/ 445246 w 1128436"/>
                <a:gd name="connsiteY16" fmla="*/ 933991 h 934900"/>
                <a:gd name="connsiteX17" fmla="*/ 344281 w 1128436"/>
                <a:gd name="connsiteY17" fmla="*/ 879699 h 934900"/>
                <a:gd name="connsiteX18" fmla="*/ 191881 w 1128436"/>
                <a:gd name="connsiteY18" fmla="*/ 913989 h 934900"/>
                <a:gd name="connsiteX19" fmla="*/ 106156 w 1128436"/>
                <a:gd name="connsiteY19" fmla="*/ 891129 h 934900"/>
                <a:gd name="connsiteX20" fmla="*/ 76628 w 1128436"/>
                <a:gd name="connsiteY20" fmla="*/ 849219 h 934900"/>
                <a:gd name="connsiteX21" fmla="*/ 49006 w 1128436"/>
                <a:gd name="connsiteY21" fmla="*/ 740634 h 934900"/>
                <a:gd name="connsiteX22" fmla="*/ 49959 w 1128436"/>
                <a:gd name="connsiteY22" fmla="*/ 641574 h 934900"/>
                <a:gd name="connsiteX23" fmla="*/ 49959 w 1128436"/>
                <a:gd name="connsiteY23" fmla="*/ 637764 h 934900"/>
                <a:gd name="connsiteX24" fmla="*/ 29956 w 1128436"/>
                <a:gd name="connsiteY24" fmla="*/ 497747 h 934900"/>
                <a:gd name="connsiteX25" fmla="*/ 16621 w 1128436"/>
                <a:gd name="connsiteY25" fmla="*/ 454884 h 934900"/>
                <a:gd name="connsiteX26" fmla="*/ 3286 w 1128436"/>
                <a:gd name="connsiteY26" fmla="*/ 339632 h 934900"/>
                <a:gd name="connsiteX27" fmla="*/ 34719 w 1128436"/>
                <a:gd name="connsiteY27" fmla="*/ 263432 h 934900"/>
                <a:gd name="connsiteX28" fmla="*/ 71866 w 1128436"/>
                <a:gd name="connsiteY28" fmla="*/ 147226 h 934900"/>
                <a:gd name="connsiteX29" fmla="*/ 147114 w 1128436"/>
                <a:gd name="connsiteY29" fmla="*/ 63407 h 934900"/>
                <a:gd name="connsiteX30" fmla="*/ 220456 w 1128436"/>
                <a:gd name="connsiteY30" fmla="*/ 20544 h 934900"/>
                <a:gd name="connsiteX31" fmla="*/ 318564 w 1128436"/>
                <a:gd name="connsiteY31" fmla="*/ 28164 h 934900"/>
                <a:gd name="connsiteX32" fmla="*/ 358569 w 1128436"/>
                <a:gd name="connsiteY32" fmla="*/ 55787 h 934900"/>
                <a:gd name="connsiteX33" fmla="*/ 404289 w 1128436"/>
                <a:gd name="connsiteY33" fmla="*/ 23401 h 934900"/>
                <a:gd name="connsiteX34" fmla="*/ 510016 w 1128436"/>
                <a:gd name="connsiteY34" fmla="*/ 541 h 934900"/>
                <a:gd name="connsiteX35" fmla="*/ 592884 w 1128436"/>
                <a:gd name="connsiteY35" fmla="*/ 24354 h 934900"/>
                <a:gd name="connsiteX36" fmla="*/ 592884 w 1128436"/>
                <a:gd name="connsiteY36" fmla="*/ 24354 h 934900"/>
                <a:gd name="connsiteX37" fmla="*/ 652891 w 1128436"/>
                <a:gd name="connsiteY37" fmla="*/ 73884 h 934900"/>
                <a:gd name="connsiteX38" fmla="*/ 748141 w 1128436"/>
                <a:gd name="connsiteY38" fmla="*/ 51024 h 934900"/>
                <a:gd name="connsiteX39" fmla="*/ 816721 w 1128436"/>
                <a:gd name="connsiteY39" fmla="*/ 63407 h 934900"/>
                <a:gd name="connsiteX40" fmla="*/ 817673 w 1128436"/>
                <a:gd name="connsiteY40" fmla="*/ 63407 h 934900"/>
                <a:gd name="connsiteX41" fmla="*/ 908161 w 1128436"/>
                <a:gd name="connsiteY41" fmla="*/ 145322 h 934900"/>
                <a:gd name="connsiteX42" fmla="*/ 937689 w 1128436"/>
                <a:gd name="connsiteY42" fmla="*/ 128176 h 934900"/>
                <a:gd name="connsiteX43" fmla="*/ 937689 w 1128436"/>
                <a:gd name="connsiteY43" fmla="*/ 128176 h 934900"/>
                <a:gd name="connsiteX44" fmla="*/ 945309 w 1128436"/>
                <a:gd name="connsiteY44" fmla="*/ 126272 h 934900"/>
                <a:gd name="connsiteX45" fmla="*/ 946261 w 1128436"/>
                <a:gd name="connsiteY45" fmla="*/ 126272 h 934900"/>
                <a:gd name="connsiteX46" fmla="*/ 1013889 w 1128436"/>
                <a:gd name="connsiteY46" fmla="*/ 142464 h 934900"/>
                <a:gd name="connsiteX47" fmla="*/ 1051989 w 1128436"/>
                <a:gd name="connsiteY47" fmla="*/ 183422 h 934900"/>
                <a:gd name="connsiteX48" fmla="*/ 1078659 w 1128436"/>
                <a:gd name="connsiteY48" fmla="*/ 239619 h 934900"/>
                <a:gd name="connsiteX49" fmla="*/ 1124379 w 1128436"/>
                <a:gd name="connsiteY49" fmla="*/ 484412 h 934900"/>
                <a:gd name="connsiteX50" fmla="*/ 1128189 w 1128436"/>
                <a:gd name="connsiteY50" fmla="*/ 553944 h 93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8436" h="934900">
                  <a:moveTo>
                    <a:pt x="1128189" y="553944"/>
                  </a:moveTo>
                  <a:cubicBezTo>
                    <a:pt x="1126284" y="603474"/>
                    <a:pt x="1109139" y="652051"/>
                    <a:pt x="1088184" y="697772"/>
                  </a:cubicBezTo>
                  <a:cubicBezTo>
                    <a:pt x="1068181" y="741587"/>
                    <a:pt x="1044369" y="782544"/>
                    <a:pt x="1015794" y="821597"/>
                  </a:cubicBezTo>
                  <a:cubicBezTo>
                    <a:pt x="1007221" y="833979"/>
                    <a:pt x="996744" y="845409"/>
                    <a:pt x="986266" y="855887"/>
                  </a:cubicBezTo>
                  <a:cubicBezTo>
                    <a:pt x="977694" y="864459"/>
                    <a:pt x="967216" y="871126"/>
                    <a:pt x="956739" y="876841"/>
                  </a:cubicBezTo>
                  <a:cubicBezTo>
                    <a:pt x="924354" y="893987"/>
                    <a:pt x="885301" y="899701"/>
                    <a:pt x="849106" y="890176"/>
                  </a:cubicBezTo>
                  <a:cubicBezTo>
                    <a:pt x="849106" y="890176"/>
                    <a:pt x="849106" y="890176"/>
                    <a:pt x="849106" y="890176"/>
                  </a:cubicBezTo>
                  <a:cubicBezTo>
                    <a:pt x="842439" y="888272"/>
                    <a:pt x="835771" y="890176"/>
                    <a:pt x="831009" y="893987"/>
                  </a:cubicBezTo>
                  <a:cubicBezTo>
                    <a:pt x="830056" y="894939"/>
                    <a:pt x="829104" y="895891"/>
                    <a:pt x="828151" y="896844"/>
                  </a:cubicBezTo>
                  <a:cubicBezTo>
                    <a:pt x="825294" y="898749"/>
                    <a:pt x="821484" y="901607"/>
                    <a:pt x="818626" y="903512"/>
                  </a:cubicBezTo>
                  <a:cubicBezTo>
                    <a:pt x="806244" y="910179"/>
                    <a:pt x="784336" y="917799"/>
                    <a:pt x="770048" y="918751"/>
                  </a:cubicBezTo>
                  <a:cubicBezTo>
                    <a:pt x="726234" y="924466"/>
                    <a:pt x="677656" y="917799"/>
                    <a:pt x="644319" y="889224"/>
                  </a:cubicBezTo>
                  <a:lnTo>
                    <a:pt x="644319" y="889224"/>
                  </a:lnTo>
                  <a:cubicBezTo>
                    <a:pt x="642414" y="887319"/>
                    <a:pt x="639556" y="886366"/>
                    <a:pt x="636698" y="885414"/>
                  </a:cubicBezTo>
                  <a:cubicBezTo>
                    <a:pt x="630984" y="883509"/>
                    <a:pt x="624316" y="884462"/>
                    <a:pt x="619554" y="888272"/>
                  </a:cubicBezTo>
                  <a:cubicBezTo>
                    <a:pt x="602409" y="900654"/>
                    <a:pt x="580501" y="908274"/>
                    <a:pt x="560498" y="915894"/>
                  </a:cubicBezTo>
                  <a:cubicBezTo>
                    <a:pt x="523351" y="929229"/>
                    <a:pt x="484298" y="937801"/>
                    <a:pt x="445246" y="933991"/>
                  </a:cubicBezTo>
                  <a:cubicBezTo>
                    <a:pt x="406194" y="930182"/>
                    <a:pt x="367141" y="912084"/>
                    <a:pt x="344281" y="879699"/>
                  </a:cubicBezTo>
                  <a:cubicBezTo>
                    <a:pt x="306181" y="915894"/>
                    <a:pt x="244269" y="916847"/>
                    <a:pt x="191881" y="913989"/>
                  </a:cubicBezTo>
                  <a:cubicBezTo>
                    <a:pt x="161401" y="912084"/>
                    <a:pt x="129016" y="910179"/>
                    <a:pt x="106156" y="891129"/>
                  </a:cubicBezTo>
                  <a:cubicBezTo>
                    <a:pt x="92821" y="880651"/>
                    <a:pt x="84249" y="864459"/>
                    <a:pt x="76628" y="849219"/>
                  </a:cubicBezTo>
                  <a:cubicBezTo>
                    <a:pt x="60436" y="814929"/>
                    <a:pt x="51864" y="777782"/>
                    <a:pt x="49006" y="740634"/>
                  </a:cubicBezTo>
                  <a:cubicBezTo>
                    <a:pt x="47101" y="708249"/>
                    <a:pt x="49959" y="674912"/>
                    <a:pt x="49959" y="641574"/>
                  </a:cubicBezTo>
                  <a:cubicBezTo>
                    <a:pt x="49959" y="640622"/>
                    <a:pt x="49959" y="638716"/>
                    <a:pt x="49959" y="637764"/>
                  </a:cubicBezTo>
                  <a:cubicBezTo>
                    <a:pt x="49959" y="590139"/>
                    <a:pt x="43291" y="543466"/>
                    <a:pt x="29956" y="497747"/>
                  </a:cubicBezTo>
                  <a:cubicBezTo>
                    <a:pt x="26146" y="483459"/>
                    <a:pt x="21384" y="469172"/>
                    <a:pt x="16621" y="454884"/>
                  </a:cubicBezTo>
                  <a:cubicBezTo>
                    <a:pt x="4239" y="416784"/>
                    <a:pt x="-5286" y="377732"/>
                    <a:pt x="3286" y="339632"/>
                  </a:cubicBezTo>
                  <a:cubicBezTo>
                    <a:pt x="9001" y="312962"/>
                    <a:pt x="24241" y="289149"/>
                    <a:pt x="34719" y="263432"/>
                  </a:cubicBezTo>
                  <a:cubicBezTo>
                    <a:pt x="49959" y="225332"/>
                    <a:pt x="53769" y="183422"/>
                    <a:pt x="71866" y="147226"/>
                  </a:cubicBezTo>
                  <a:cubicBezTo>
                    <a:pt x="89011" y="113889"/>
                    <a:pt x="117586" y="87219"/>
                    <a:pt x="147114" y="63407"/>
                  </a:cubicBezTo>
                  <a:cubicBezTo>
                    <a:pt x="169974" y="45309"/>
                    <a:pt x="193786" y="29116"/>
                    <a:pt x="220456" y="20544"/>
                  </a:cubicBezTo>
                  <a:cubicBezTo>
                    <a:pt x="252841" y="11019"/>
                    <a:pt x="288084" y="13876"/>
                    <a:pt x="318564" y="28164"/>
                  </a:cubicBezTo>
                  <a:cubicBezTo>
                    <a:pt x="332851" y="34832"/>
                    <a:pt x="347139" y="44357"/>
                    <a:pt x="358569" y="55787"/>
                  </a:cubicBezTo>
                  <a:cubicBezTo>
                    <a:pt x="371904" y="42451"/>
                    <a:pt x="388096" y="31974"/>
                    <a:pt x="404289" y="23401"/>
                  </a:cubicBezTo>
                  <a:cubicBezTo>
                    <a:pt x="436674" y="6257"/>
                    <a:pt x="473821" y="-2316"/>
                    <a:pt x="510016" y="541"/>
                  </a:cubicBezTo>
                  <a:cubicBezTo>
                    <a:pt x="538591" y="2447"/>
                    <a:pt x="567166" y="11019"/>
                    <a:pt x="592884" y="24354"/>
                  </a:cubicBezTo>
                  <a:cubicBezTo>
                    <a:pt x="592884" y="24354"/>
                    <a:pt x="592884" y="24354"/>
                    <a:pt x="592884" y="24354"/>
                  </a:cubicBezTo>
                  <a:cubicBezTo>
                    <a:pt x="615744" y="36737"/>
                    <a:pt x="636698" y="53882"/>
                    <a:pt x="652891" y="73884"/>
                  </a:cubicBezTo>
                  <a:cubicBezTo>
                    <a:pt x="687181" y="57691"/>
                    <a:pt x="718614" y="51024"/>
                    <a:pt x="748141" y="51024"/>
                  </a:cubicBezTo>
                  <a:cubicBezTo>
                    <a:pt x="772906" y="51024"/>
                    <a:pt x="795766" y="55787"/>
                    <a:pt x="816721" y="63407"/>
                  </a:cubicBezTo>
                  <a:cubicBezTo>
                    <a:pt x="816721" y="63407"/>
                    <a:pt x="817673" y="63407"/>
                    <a:pt x="817673" y="63407"/>
                  </a:cubicBezTo>
                  <a:cubicBezTo>
                    <a:pt x="873871" y="84362"/>
                    <a:pt x="909114" y="127224"/>
                    <a:pt x="908161" y="145322"/>
                  </a:cubicBezTo>
                  <a:cubicBezTo>
                    <a:pt x="916734" y="136749"/>
                    <a:pt x="927211" y="131987"/>
                    <a:pt x="937689" y="128176"/>
                  </a:cubicBezTo>
                  <a:lnTo>
                    <a:pt x="937689" y="128176"/>
                  </a:lnTo>
                  <a:cubicBezTo>
                    <a:pt x="939594" y="127224"/>
                    <a:pt x="942451" y="127224"/>
                    <a:pt x="945309" y="126272"/>
                  </a:cubicBezTo>
                  <a:cubicBezTo>
                    <a:pt x="945309" y="126272"/>
                    <a:pt x="945309" y="126272"/>
                    <a:pt x="946261" y="126272"/>
                  </a:cubicBezTo>
                  <a:cubicBezTo>
                    <a:pt x="969121" y="122462"/>
                    <a:pt x="993886" y="128176"/>
                    <a:pt x="1013889" y="142464"/>
                  </a:cubicBezTo>
                  <a:cubicBezTo>
                    <a:pt x="1029129" y="152941"/>
                    <a:pt x="1041511" y="167229"/>
                    <a:pt x="1051989" y="183422"/>
                  </a:cubicBezTo>
                  <a:cubicBezTo>
                    <a:pt x="1063419" y="200566"/>
                    <a:pt x="1071991" y="220569"/>
                    <a:pt x="1078659" y="239619"/>
                  </a:cubicBezTo>
                  <a:cubicBezTo>
                    <a:pt x="1107234" y="317724"/>
                    <a:pt x="1115806" y="401544"/>
                    <a:pt x="1124379" y="484412"/>
                  </a:cubicBezTo>
                  <a:cubicBezTo>
                    <a:pt x="1127236" y="507272"/>
                    <a:pt x="1129141" y="530132"/>
                    <a:pt x="1128189" y="553944"/>
                  </a:cubicBezTo>
                  <a:close/>
                </a:path>
              </a:pathLst>
            </a:custGeom>
            <a:solidFill>
              <a:srgbClr val="EBC09C"/>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79FE43BD-ED17-4E95-BADD-098E5F98986A}"/>
                </a:ext>
              </a:extLst>
            </p:cNvPr>
            <p:cNvSpPr/>
            <p:nvPr/>
          </p:nvSpPr>
          <p:spPr>
            <a:xfrm>
              <a:off x="5769182" y="3896677"/>
              <a:ext cx="1081011" cy="751479"/>
            </a:xfrm>
            <a:custGeom>
              <a:avLst/>
              <a:gdLst>
                <a:gd name="connsiteX0" fmla="*/ 1077388 w 1081011"/>
                <a:gd name="connsiteY0" fmla="*/ 300990 h 751479"/>
                <a:gd name="connsiteX1" fmla="*/ 1031668 w 1081011"/>
                <a:gd name="connsiteY1" fmla="*/ 56197 h 751479"/>
                <a:gd name="connsiteX2" fmla="*/ 1004998 w 1081011"/>
                <a:gd name="connsiteY2" fmla="*/ 0 h 751479"/>
                <a:gd name="connsiteX3" fmla="*/ 1046908 w 1081011"/>
                <a:gd name="connsiteY3" fmla="*/ 290513 h 751479"/>
                <a:gd name="connsiteX4" fmla="*/ 1038335 w 1081011"/>
                <a:gd name="connsiteY4" fmla="*/ 374332 h 751479"/>
                <a:gd name="connsiteX5" fmla="*/ 1018333 w 1081011"/>
                <a:gd name="connsiteY5" fmla="*/ 439103 h 751479"/>
                <a:gd name="connsiteX6" fmla="*/ 991663 w 1081011"/>
                <a:gd name="connsiteY6" fmla="*/ 514350 h 751479"/>
                <a:gd name="connsiteX7" fmla="*/ 935466 w 1081011"/>
                <a:gd name="connsiteY7" fmla="*/ 608647 h 751479"/>
                <a:gd name="connsiteX8" fmla="*/ 836405 w 1081011"/>
                <a:gd name="connsiteY8" fmla="*/ 628650 h 751479"/>
                <a:gd name="connsiteX9" fmla="*/ 836405 w 1081011"/>
                <a:gd name="connsiteY9" fmla="*/ 626745 h 751479"/>
                <a:gd name="connsiteX10" fmla="*/ 847835 w 1081011"/>
                <a:gd name="connsiteY10" fmla="*/ 550545 h 751479"/>
                <a:gd name="connsiteX11" fmla="*/ 867838 w 1081011"/>
                <a:gd name="connsiteY11" fmla="*/ 475297 h 751479"/>
                <a:gd name="connsiteX12" fmla="*/ 846883 w 1081011"/>
                <a:gd name="connsiteY12" fmla="*/ 182880 h 751479"/>
                <a:gd name="connsiteX13" fmla="*/ 840216 w 1081011"/>
                <a:gd name="connsiteY13" fmla="*/ 449580 h 751479"/>
                <a:gd name="connsiteX14" fmla="*/ 808783 w 1081011"/>
                <a:gd name="connsiteY14" fmla="*/ 609600 h 751479"/>
                <a:gd name="connsiteX15" fmla="*/ 785923 w 1081011"/>
                <a:gd name="connsiteY15" fmla="*/ 648653 h 751479"/>
                <a:gd name="connsiteX16" fmla="*/ 759253 w 1081011"/>
                <a:gd name="connsiteY16" fmla="*/ 661988 h 751479"/>
                <a:gd name="connsiteX17" fmla="*/ 674480 w 1081011"/>
                <a:gd name="connsiteY17" fmla="*/ 676275 h 751479"/>
                <a:gd name="connsiteX18" fmla="*/ 633523 w 1081011"/>
                <a:gd name="connsiteY18" fmla="*/ 667703 h 751479"/>
                <a:gd name="connsiteX19" fmla="*/ 610663 w 1081011"/>
                <a:gd name="connsiteY19" fmla="*/ 639128 h 751479"/>
                <a:gd name="connsiteX20" fmla="*/ 625903 w 1081011"/>
                <a:gd name="connsiteY20" fmla="*/ 154305 h 751479"/>
                <a:gd name="connsiteX21" fmla="*/ 581135 w 1081011"/>
                <a:gd name="connsiteY21" fmla="*/ 627697 h 751479"/>
                <a:gd name="connsiteX22" fmla="*/ 570658 w 1081011"/>
                <a:gd name="connsiteY22" fmla="*/ 651510 h 751479"/>
                <a:gd name="connsiteX23" fmla="*/ 545893 w 1081011"/>
                <a:gd name="connsiteY23" fmla="*/ 666750 h 751479"/>
                <a:gd name="connsiteX24" fmla="*/ 489695 w 1081011"/>
                <a:gd name="connsiteY24" fmla="*/ 686753 h 751479"/>
                <a:gd name="connsiteX25" fmla="*/ 358250 w 1081011"/>
                <a:gd name="connsiteY25" fmla="*/ 678180 h 751479"/>
                <a:gd name="connsiteX26" fmla="*/ 334438 w 1081011"/>
                <a:gd name="connsiteY26" fmla="*/ 655320 h 751479"/>
                <a:gd name="connsiteX27" fmla="*/ 331580 w 1081011"/>
                <a:gd name="connsiteY27" fmla="*/ 389572 h 751479"/>
                <a:gd name="connsiteX28" fmla="*/ 321103 w 1081011"/>
                <a:gd name="connsiteY28" fmla="*/ 116205 h 751479"/>
                <a:gd name="connsiteX29" fmla="*/ 304910 w 1081011"/>
                <a:gd name="connsiteY29" fmla="*/ 368617 h 751479"/>
                <a:gd name="connsiteX30" fmla="*/ 300148 w 1081011"/>
                <a:gd name="connsiteY30" fmla="*/ 475297 h 751479"/>
                <a:gd name="connsiteX31" fmla="*/ 293480 w 1081011"/>
                <a:gd name="connsiteY31" fmla="*/ 571500 h 751479"/>
                <a:gd name="connsiteX32" fmla="*/ 285860 w 1081011"/>
                <a:gd name="connsiteY32" fmla="*/ 628650 h 751479"/>
                <a:gd name="connsiteX33" fmla="*/ 270620 w 1081011"/>
                <a:gd name="connsiteY33" fmla="*/ 656272 h 751479"/>
                <a:gd name="connsiteX34" fmla="*/ 247760 w 1081011"/>
                <a:gd name="connsiteY34" fmla="*/ 667703 h 751479"/>
                <a:gd name="connsiteX35" fmla="*/ 180133 w 1081011"/>
                <a:gd name="connsiteY35" fmla="*/ 672465 h 751479"/>
                <a:gd name="connsiteX36" fmla="*/ 59165 w 1081011"/>
                <a:gd name="connsiteY36" fmla="*/ 635317 h 751479"/>
                <a:gd name="connsiteX37" fmla="*/ 16303 w 1081011"/>
                <a:gd name="connsiteY37" fmla="*/ 532447 h 751479"/>
                <a:gd name="connsiteX38" fmla="*/ 2015 w 1081011"/>
                <a:gd name="connsiteY38" fmla="*/ 456247 h 751479"/>
                <a:gd name="connsiteX39" fmla="*/ 2015 w 1081011"/>
                <a:gd name="connsiteY39" fmla="*/ 454342 h 751479"/>
                <a:gd name="connsiteX40" fmla="*/ 2015 w 1081011"/>
                <a:gd name="connsiteY40" fmla="*/ 458153 h 751479"/>
                <a:gd name="connsiteX41" fmla="*/ 1063 w 1081011"/>
                <a:gd name="connsiteY41" fmla="*/ 557213 h 751479"/>
                <a:gd name="connsiteX42" fmla="*/ 28685 w 1081011"/>
                <a:gd name="connsiteY42" fmla="*/ 665797 h 751479"/>
                <a:gd name="connsiteX43" fmla="*/ 58213 w 1081011"/>
                <a:gd name="connsiteY43" fmla="*/ 707707 h 751479"/>
                <a:gd name="connsiteX44" fmla="*/ 143938 w 1081011"/>
                <a:gd name="connsiteY44" fmla="*/ 730567 h 751479"/>
                <a:gd name="connsiteX45" fmla="*/ 296338 w 1081011"/>
                <a:gd name="connsiteY45" fmla="*/ 696278 h 751479"/>
                <a:gd name="connsiteX46" fmla="*/ 397303 w 1081011"/>
                <a:gd name="connsiteY46" fmla="*/ 750570 h 751479"/>
                <a:gd name="connsiteX47" fmla="*/ 512555 w 1081011"/>
                <a:gd name="connsiteY47" fmla="*/ 732472 h 751479"/>
                <a:gd name="connsiteX48" fmla="*/ 571610 w 1081011"/>
                <a:gd name="connsiteY48" fmla="*/ 704850 h 751479"/>
                <a:gd name="connsiteX49" fmla="*/ 588755 w 1081011"/>
                <a:gd name="connsiteY49" fmla="*/ 701992 h 751479"/>
                <a:gd name="connsiteX50" fmla="*/ 596375 w 1081011"/>
                <a:gd name="connsiteY50" fmla="*/ 705803 h 751479"/>
                <a:gd name="connsiteX51" fmla="*/ 596375 w 1081011"/>
                <a:gd name="connsiteY51" fmla="*/ 705803 h 751479"/>
                <a:gd name="connsiteX52" fmla="*/ 722105 w 1081011"/>
                <a:gd name="connsiteY52" fmla="*/ 735330 h 751479"/>
                <a:gd name="connsiteX53" fmla="*/ 770683 w 1081011"/>
                <a:gd name="connsiteY53" fmla="*/ 720090 h 751479"/>
                <a:gd name="connsiteX54" fmla="*/ 780208 w 1081011"/>
                <a:gd name="connsiteY54" fmla="*/ 713422 h 751479"/>
                <a:gd name="connsiteX55" fmla="*/ 780208 w 1081011"/>
                <a:gd name="connsiteY55" fmla="*/ 713422 h 751479"/>
                <a:gd name="connsiteX56" fmla="*/ 783066 w 1081011"/>
                <a:gd name="connsiteY56" fmla="*/ 710565 h 751479"/>
                <a:gd name="connsiteX57" fmla="*/ 801163 w 1081011"/>
                <a:gd name="connsiteY57" fmla="*/ 706755 h 751479"/>
                <a:gd name="connsiteX58" fmla="*/ 801163 w 1081011"/>
                <a:gd name="connsiteY58" fmla="*/ 706755 h 751479"/>
                <a:gd name="connsiteX59" fmla="*/ 908795 w 1081011"/>
                <a:gd name="connsiteY59" fmla="*/ 693420 h 751479"/>
                <a:gd name="connsiteX60" fmla="*/ 938323 w 1081011"/>
                <a:gd name="connsiteY60" fmla="*/ 672465 h 751479"/>
                <a:gd name="connsiteX61" fmla="*/ 967850 w 1081011"/>
                <a:gd name="connsiteY61" fmla="*/ 638175 h 751479"/>
                <a:gd name="connsiteX62" fmla="*/ 1040241 w 1081011"/>
                <a:gd name="connsiteY62" fmla="*/ 514350 h 751479"/>
                <a:gd name="connsiteX63" fmla="*/ 1080245 w 1081011"/>
                <a:gd name="connsiteY63" fmla="*/ 370522 h 751479"/>
                <a:gd name="connsiteX64" fmla="*/ 1077388 w 1081011"/>
                <a:gd name="connsiteY64" fmla="*/ 300990 h 75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1011" h="751479">
                  <a:moveTo>
                    <a:pt x="1077388" y="300990"/>
                  </a:moveTo>
                  <a:cubicBezTo>
                    <a:pt x="1068816" y="218122"/>
                    <a:pt x="1060243" y="134303"/>
                    <a:pt x="1031668" y="56197"/>
                  </a:cubicBezTo>
                  <a:cubicBezTo>
                    <a:pt x="1025000" y="37147"/>
                    <a:pt x="1016428" y="17145"/>
                    <a:pt x="1004998" y="0"/>
                  </a:cubicBezTo>
                  <a:cubicBezTo>
                    <a:pt x="1027858" y="95250"/>
                    <a:pt x="1047860" y="192405"/>
                    <a:pt x="1046908" y="290513"/>
                  </a:cubicBezTo>
                  <a:cubicBezTo>
                    <a:pt x="1046908" y="318135"/>
                    <a:pt x="1045003" y="346710"/>
                    <a:pt x="1038335" y="374332"/>
                  </a:cubicBezTo>
                  <a:cubicBezTo>
                    <a:pt x="1033573" y="396240"/>
                    <a:pt x="1025953" y="418147"/>
                    <a:pt x="1018333" y="439103"/>
                  </a:cubicBezTo>
                  <a:cubicBezTo>
                    <a:pt x="1009760" y="463867"/>
                    <a:pt x="1000235" y="489585"/>
                    <a:pt x="991663" y="514350"/>
                  </a:cubicBezTo>
                  <a:cubicBezTo>
                    <a:pt x="979280" y="549592"/>
                    <a:pt x="964993" y="586740"/>
                    <a:pt x="935466" y="608647"/>
                  </a:cubicBezTo>
                  <a:cubicBezTo>
                    <a:pt x="907843" y="628650"/>
                    <a:pt x="871648" y="631507"/>
                    <a:pt x="836405" y="628650"/>
                  </a:cubicBezTo>
                  <a:cubicBezTo>
                    <a:pt x="836405" y="627697"/>
                    <a:pt x="836405" y="627697"/>
                    <a:pt x="836405" y="626745"/>
                  </a:cubicBezTo>
                  <a:cubicBezTo>
                    <a:pt x="834500" y="601028"/>
                    <a:pt x="840216" y="575310"/>
                    <a:pt x="847835" y="550545"/>
                  </a:cubicBezTo>
                  <a:cubicBezTo>
                    <a:pt x="855455" y="525780"/>
                    <a:pt x="864028" y="501015"/>
                    <a:pt x="867838" y="475297"/>
                  </a:cubicBezTo>
                  <a:cubicBezTo>
                    <a:pt x="874505" y="433388"/>
                    <a:pt x="849741" y="247650"/>
                    <a:pt x="846883" y="182880"/>
                  </a:cubicBezTo>
                  <a:cubicBezTo>
                    <a:pt x="835453" y="240030"/>
                    <a:pt x="842120" y="396240"/>
                    <a:pt x="840216" y="449580"/>
                  </a:cubicBezTo>
                  <a:cubicBezTo>
                    <a:pt x="838310" y="503872"/>
                    <a:pt x="827833" y="559117"/>
                    <a:pt x="808783" y="609600"/>
                  </a:cubicBezTo>
                  <a:cubicBezTo>
                    <a:pt x="803068" y="623888"/>
                    <a:pt x="797353" y="638175"/>
                    <a:pt x="785923" y="648653"/>
                  </a:cubicBezTo>
                  <a:cubicBezTo>
                    <a:pt x="778303" y="655320"/>
                    <a:pt x="768778" y="659130"/>
                    <a:pt x="759253" y="661988"/>
                  </a:cubicBezTo>
                  <a:cubicBezTo>
                    <a:pt x="731630" y="671513"/>
                    <a:pt x="703055" y="676275"/>
                    <a:pt x="674480" y="676275"/>
                  </a:cubicBezTo>
                  <a:cubicBezTo>
                    <a:pt x="660193" y="676275"/>
                    <a:pt x="645905" y="674370"/>
                    <a:pt x="633523" y="667703"/>
                  </a:cubicBezTo>
                  <a:cubicBezTo>
                    <a:pt x="610663" y="655320"/>
                    <a:pt x="622093" y="662940"/>
                    <a:pt x="610663" y="639128"/>
                  </a:cubicBezTo>
                  <a:cubicBezTo>
                    <a:pt x="622093" y="480060"/>
                    <a:pt x="630666" y="314325"/>
                    <a:pt x="625903" y="154305"/>
                  </a:cubicBezTo>
                  <a:cubicBezTo>
                    <a:pt x="623045" y="221932"/>
                    <a:pt x="587803" y="523875"/>
                    <a:pt x="581135" y="627697"/>
                  </a:cubicBezTo>
                  <a:cubicBezTo>
                    <a:pt x="580183" y="636270"/>
                    <a:pt x="576373" y="644842"/>
                    <a:pt x="570658" y="651510"/>
                  </a:cubicBezTo>
                  <a:cubicBezTo>
                    <a:pt x="563991" y="659130"/>
                    <a:pt x="555418" y="662940"/>
                    <a:pt x="545893" y="666750"/>
                  </a:cubicBezTo>
                  <a:cubicBezTo>
                    <a:pt x="527795" y="674370"/>
                    <a:pt x="508745" y="681990"/>
                    <a:pt x="489695" y="686753"/>
                  </a:cubicBezTo>
                  <a:cubicBezTo>
                    <a:pt x="446833" y="697230"/>
                    <a:pt x="400160" y="694372"/>
                    <a:pt x="358250" y="678180"/>
                  </a:cubicBezTo>
                  <a:cubicBezTo>
                    <a:pt x="347773" y="674370"/>
                    <a:pt x="335390" y="666750"/>
                    <a:pt x="334438" y="655320"/>
                  </a:cubicBezTo>
                  <a:cubicBezTo>
                    <a:pt x="331580" y="567690"/>
                    <a:pt x="331580" y="477203"/>
                    <a:pt x="331580" y="389572"/>
                  </a:cubicBezTo>
                  <a:cubicBezTo>
                    <a:pt x="331580" y="347663"/>
                    <a:pt x="331580" y="188595"/>
                    <a:pt x="321103" y="116205"/>
                  </a:cubicBezTo>
                  <a:cubicBezTo>
                    <a:pt x="319198" y="178117"/>
                    <a:pt x="304910" y="328613"/>
                    <a:pt x="304910" y="368617"/>
                  </a:cubicBezTo>
                  <a:cubicBezTo>
                    <a:pt x="304910" y="403860"/>
                    <a:pt x="303005" y="440055"/>
                    <a:pt x="300148" y="475297"/>
                  </a:cubicBezTo>
                  <a:cubicBezTo>
                    <a:pt x="298243" y="507682"/>
                    <a:pt x="296338" y="539115"/>
                    <a:pt x="293480" y="571500"/>
                  </a:cubicBezTo>
                  <a:cubicBezTo>
                    <a:pt x="292528" y="590550"/>
                    <a:pt x="290623" y="610553"/>
                    <a:pt x="285860" y="628650"/>
                  </a:cubicBezTo>
                  <a:cubicBezTo>
                    <a:pt x="283003" y="639128"/>
                    <a:pt x="278240" y="649605"/>
                    <a:pt x="270620" y="656272"/>
                  </a:cubicBezTo>
                  <a:cubicBezTo>
                    <a:pt x="263953" y="661988"/>
                    <a:pt x="255380" y="664845"/>
                    <a:pt x="247760" y="667703"/>
                  </a:cubicBezTo>
                  <a:cubicBezTo>
                    <a:pt x="225853" y="675322"/>
                    <a:pt x="201088" y="681990"/>
                    <a:pt x="180133" y="672465"/>
                  </a:cubicBezTo>
                  <a:cubicBezTo>
                    <a:pt x="142985" y="654367"/>
                    <a:pt x="89645" y="663892"/>
                    <a:pt x="59165" y="635317"/>
                  </a:cubicBezTo>
                  <a:cubicBezTo>
                    <a:pt x="31543" y="609600"/>
                    <a:pt x="23923" y="569595"/>
                    <a:pt x="16303" y="532447"/>
                  </a:cubicBezTo>
                  <a:cubicBezTo>
                    <a:pt x="11540" y="506730"/>
                    <a:pt x="6778" y="481965"/>
                    <a:pt x="2015" y="456247"/>
                  </a:cubicBezTo>
                  <a:cubicBezTo>
                    <a:pt x="2015" y="455295"/>
                    <a:pt x="2015" y="455295"/>
                    <a:pt x="2015" y="454342"/>
                  </a:cubicBezTo>
                  <a:cubicBezTo>
                    <a:pt x="2015" y="455295"/>
                    <a:pt x="2015" y="457200"/>
                    <a:pt x="2015" y="458153"/>
                  </a:cubicBezTo>
                  <a:cubicBezTo>
                    <a:pt x="2015" y="491490"/>
                    <a:pt x="-1795" y="523875"/>
                    <a:pt x="1063" y="557213"/>
                  </a:cubicBezTo>
                  <a:cubicBezTo>
                    <a:pt x="3920" y="594360"/>
                    <a:pt x="12493" y="631507"/>
                    <a:pt x="28685" y="665797"/>
                  </a:cubicBezTo>
                  <a:cubicBezTo>
                    <a:pt x="36305" y="681038"/>
                    <a:pt x="44878" y="696278"/>
                    <a:pt x="58213" y="707707"/>
                  </a:cubicBezTo>
                  <a:cubicBezTo>
                    <a:pt x="81073" y="726757"/>
                    <a:pt x="113458" y="729615"/>
                    <a:pt x="143938" y="730567"/>
                  </a:cubicBezTo>
                  <a:cubicBezTo>
                    <a:pt x="196325" y="733425"/>
                    <a:pt x="258238" y="732472"/>
                    <a:pt x="296338" y="696278"/>
                  </a:cubicBezTo>
                  <a:cubicBezTo>
                    <a:pt x="319198" y="728663"/>
                    <a:pt x="358250" y="745807"/>
                    <a:pt x="397303" y="750570"/>
                  </a:cubicBezTo>
                  <a:cubicBezTo>
                    <a:pt x="436355" y="754380"/>
                    <a:pt x="475408" y="745807"/>
                    <a:pt x="512555" y="732472"/>
                  </a:cubicBezTo>
                  <a:cubicBezTo>
                    <a:pt x="532558" y="724853"/>
                    <a:pt x="554466" y="717232"/>
                    <a:pt x="571610" y="704850"/>
                  </a:cubicBezTo>
                  <a:cubicBezTo>
                    <a:pt x="576373" y="701040"/>
                    <a:pt x="583041" y="700088"/>
                    <a:pt x="588755" y="701992"/>
                  </a:cubicBezTo>
                  <a:cubicBezTo>
                    <a:pt x="591613" y="702945"/>
                    <a:pt x="594470" y="703897"/>
                    <a:pt x="596375" y="705803"/>
                  </a:cubicBezTo>
                  <a:lnTo>
                    <a:pt x="596375" y="705803"/>
                  </a:lnTo>
                  <a:cubicBezTo>
                    <a:pt x="630666" y="734378"/>
                    <a:pt x="678291" y="740092"/>
                    <a:pt x="722105" y="735330"/>
                  </a:cubicBezTo>
                  <a:cubicBezTo>
                    <a:pt x="736393" y="733425"/>
                    <a:pt x="758300" y="726757"/>
                    <a:pt x="770683" y="720090"/>
                  </a:cubicBezTo>
                  <a:cubicBezTo>
                    <a:pt x="774493" y="718185"/>
                    <a:pt x="777350" y="716280"/>
                    <a:pt x="780208" y="713422"/>
                  </a:cubicBezTo>
                  <a:cubicBezTo>
                    <a:pt x="780208" y="713422"/>
                    <a:pt x="780208" y="713422"/>
                    <a:pt x="780208" y="713422"/>
                  </a:cubicBezTo>
                  <a:cubicBezTo>
                    <a:pt x="781160" y="712470"/>
                    <a:pt x="782113" y="711517"/>
                    <a:pt x="783066" y="710565"/>
                  </a:cubicBezTo>
                  <a:cubicBezTo>
                    <a:pt x="787828" y="705803"/>
                    <a:pt x="794495" y="704850"/>
                    <a:pt x="801163" y="706755"/>
                  </a:cubicBezTo>
                  <a:cubicBezTo>
                    <a:pt x="801163" y="706755"/>
                    <a:pt x="801163" y="706755"/>
                    <a:pt x="801163" y="706755"/>
                  </a:cubicBezTo>
                  <a:cubicBezTo>
                    <a:pt x="837358" y="715328"/>
                    <a:pt x="876410" y="710565"/>
                    <a:pt x="908795" y="693420"/>
                  </a:cubicBezTo>
                  <a:cubicBezTo>
                    <a:pt x="919273" y="687705"/>
                    <a:pt x="929750" y="681038"/>
                    <a:pt x="938323" y="672465"/>
                  </a:cubicBezTo>
                  <a:cubicBezTo>
                    <a:pt x="949753" y="661988"/>
                    <a:pt x="959278" y="650557"/>
                    <a:pt x="967850" y="638175"/>
                  </a:cubicBezTo>
                  <a:cubicBezTo>
                    <a:pt x="996425" y="599122"/>
                    <a:pt x="1020238" y="558165"/>
                    <a:pt x="1040241" y="514350"/>
                  </a:cubicBezTo>
                  <a:cubicBezTo>
                    <a:pt x="1061195" y="468630"/>
                    <a:pt x="1078341" y="421005"/>
                    <a:pt x="1080245" y="370522"/>
                  </a:cubicBezTo>
                  <a:cubicBezTo>
                    <a:pt x="1082150" y="346710"/>
                    <a:pt x="1080245" y="323850"/>
                    <a:pt x="1077388" y="300990"/>
                  </a:cubicBezTo>
                  <a:close/>
                </a:path>
              </a:pathLst>
            </a:custGeom>
            <a:solidFill>
              <a:srgbClr val="CF9E7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536E58B3-FB27-4D68-A25C-8DB3635361A8}"/>
                </a:ext>
              </a:extLst>
            </p:cNvPr>
            <p:cNvSpPr/>
            <p:nvPr/>
          </p:nvSpPr>
          <p:spPr>
            <a:xfrm>
              <a:off x="6035992" y="3737609"/>
              <a:ext cx="90487" cy="149542"/>
            </a:xfrm>
            <a:custGeom>
              <a:avLst/>
              <a:gdLst>
                <a:gd name="connsiteX0" fmla="*/ 90488 w 90487"/>
                <a:gd name="connsiteY0" fmla="*/ 0 h 149542"/>
                <a:gd name="connsiteX1" fmla="*/ 69532 w 90487"/>
                <a:gd name="connsiteY1" fmla="*/ 39053 h 149542"/>
                <a:gd name="connsiteX2" fmla="*/ 49530 w 90487"/>
                <a:gd name="connsiteY2" fmla="*/ 149543 h 149542"/>
                <a:gd name="connsiteX3" fmla="*/ 40005 w 90487"/>
                <a:gd name="connsiteY3" fmla="*/ 89535 h 149542"/>
                <a:gd name="connsiteX4" fmla="*/ 0 w 90487"/>
                <a:gd name="connsiteY4" fmla="*/ 4763 h 149542"/>
                <a:gd name="connsiteX5" fmla="*/ 4763 w 90487"/>
                <a:gd name="connsiteY5" fmla="*/ 5715 h 149542"/>
                <a:gd name="connsiteX6" fmla="*/ 44767 w 90487"/>
                <a:gd name="connsiteY6" fmla="*/ 33338 h 149542"/>
                <a:gd name="connsiteX7" fmla="*/ 90488 w 90487"/>
                <a:gd name="connsiteY7" fmla="*/ 0 h 14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9542">
                  <a:moveTo>
                    <a:pt x="90488" y="0"/>
                  </a:moveTo>
                  <a:cubicBezTo>
                    <a:pt x="80963" y="11430"/>
                    <a:pt x="74295" y="24765"/>
                    <a:pt x="69532" y="39053"/>
                  </a:cubicBezTo>
                  <a:cubicBezTo>
                    <a:pt x="52388" y="83820"/>
                    <a:pt x="50482" y="100965"/>
                    <a:pt x="49530" y="149543"/>
                  </a:cubicBezTo>
                  <a:cubicBezTo>
                    <a:pt x="40005" y="116205"/>
                    <a:pt x="46672" y="120015"/>
                    <a:pt x="40005" y="89535"/>
                  </a:cubicBezTo>
                  <a:cubicBezTo>
                    <a:pt x="33338" y="56197"/>
                    <a:pt x="18097" y="32385"/>
                    <a:pt x="0" y="4763"/>
                  </a:cubicBezTo>
                  <a:cubicBezTo>
                    <a:pt x="952" y="4763"/>
                    <a:pt x="2857" y="4763"/>
                    <a:pt x="4763" y="5715"/>
                  </a:cubicBezTo>
                  <a:cubicBezTo>
                    <a:pt x="19050" y="12383"/>
                    <a:pt x="33338" y="21908"/>
                    <a:pt x="44767" y="33338"/>
                  </a:cubicBezTo>
                  <a:cubicBezTo>
                    <a:pt x="58102" y="19050"/>
                    <a:pt x="74295" y="8572"/>
                    <a:pt x="90488" y="0"/>
                  </a:cubicBezTo>
                  <a:close/>
                </a:path>
              </a:pathLst>
            </a:custGeom>
            <a:solidFill>
              <a:srgbClr val="CF9E76"/>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202994BF-0C6F-4FEB-8A5D-105C305D0703}"/>
                </a:ext>
              </a:extLst>
            </p:cNvPr>
            <p:cNvSpPr/>
            <p:nvPr/>
          </p:nvSpPr>
          <p:spPr>
            <a:xfrm>
              <a:off x="6315075" y="3738562"/>
              <a:ext cx="157162" cy="178117"/>
            </a:xfrm>
            <a:custGeom>
              <a:avLst/>
              <a:gdLst>
                <a:gd name="connsiteX0" fmla="*/ 157163 w 157162"/>
                <a:gd name="connsiteY0" fmla="*/ 26670 h 178117"/>
                <a:gd name="connsiteX1" fmla="*/ 87630 w 157162"/>
                <a:gd name="connsiteY1" fmla="*/ 88582 h 178117"/>
                <a:gd name="connsiteX2" fmla="*/ 72390 w 157162"/>
                <a:gd name="connsiteY2" fmla="*/ 178118 h 178117"/>
                <a:gd name="connsiteX3" fmla="*/ 59055 w 157162"/>
                <a:gd name="connsiteY3" fmla="*/ 117157 h 178117"/>
                <a:gd name="connsiteX4" fmla="*/ 51435 w 157162"/>
                <a:gd name="connsiteY4" fmla="*/ 83820 h 178117"/>
                <a:gd name="connsiteX5" fmla="*/ 0 w 157162"/>
                <a:gd name="connsiteY5" fmla="*/ 0 h 178117"/>
                <a:gd name="connsiteX6" fmla="*/ 60007 w 157162"/>
                <a:gd name="connsiteY6" fmla="*/ 49530 h 178117"/>
                <a:gd name="connsiteX7" fmla="*/ 155257 w 157162"/>
                <a:gd name="connsiteY7" fmla="*/ 26670 h 178117"/>
                <a:gd name="connsiteX8" fmla="*/ 157163 w 157162"/>
                <a:gd name="connsiteY8" fmla="*/ 2667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62" h="178117">
                  <a:moveTo>
                    <a:pt x="157163" y="26670"/>
                  </a:moveTo>
                  <a:cubicBezTo>
                    <a:pt x="129540" y="39053"/>
                    <a:pt x="103823" y="61913"/>
                    <a:pt x="87630" y="88582"/>
                  </a:cubicBezTo>
                  <a:cubicBezTo>
                    <a:pt x="71438" y="114300"/>
                    <a:pt x="70485" y="147638"/>
                    <a:pt x="72390" y="178118"/>
                  </a:cubicBezTo>
                  <a:cubicBezTo>
                    <a:pt x="71438" y="158115"/>
                    <a:pt x="61913" y="137160"/>
                    <a:pt x="59055" y="117157"/>
                  </a:cubicBezTo>
                  <a:cubicBezTo>
                    <a:pt x="57150" y="105728"/>
                    <a:pt x="55245" y="94297"/>
                    <a:pt x="51435" y="83820"/>
                  </a:cubicBezTo>
                  <a:cubicBezTo>
                    <a:pt x="46673" y="71438"/>
                    <a:pt x="43815" y="38100"/>
                    <a:pt x="0" y="0"/>
                  </a:cubicBezTo>
                  <a:cubicBezTo>
                    <a:pt x="22860" y="12382"/>
                    <a:pt x="43815" y="29528"/>
                    <a:pt x="60007" y="49530"/>
                  </a:cubicBezTo>
                  <a:cubicBezTo>
                    <a:pt x="94298" y="33338"/>
                    <a:pt x="125730" y="26670"/>
                    <a:pt x="155257" y="26670"/>
                  </a:cubicBezTo>
                  <a:cubicBezTo>
                    <a:pt x="156210" y="25718"/>
                    <a:pt x="157163" y="26670"/>
                    <a:pt x="157163" y="26670"/>
                  </a:cubicBezTo>
                  <a:close/>
                </a:path>
              </a:pathLst>
            </a:custGeom>
            <a:solidFill>
              <a:srgbClr val="CF9E76"/>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1ACC327-D850-4B24-B29C-FA8F8271B148}"/>
                </a:ext>
              </a:extLst>
            </p:cNvPr>
            <p:cNvSpPr/>
            <p:nvPr/>
          </p:nvSpPr>
          <p:spPr>
            <a:xfrm>
              <a:off x="6538912" y="3776662"/>
              <a:ext cx="120967" cy="152400"/>
            </a:xfrm>
            <a:custGeom>
              <a:avLst/>
              <a:gdLst>
                <a:gd name="connsiteX0" fmla="*/ 91440 w 120967"/>
                <a:gd name="connsiteY0" fmla="*/ 81915 h 152400"/>
                <a:gd name="connsiteX1" fmla="*/ 120968 w 120967"/>
                <a:gd name="connsiteY1" fmla="*/ 64770 h 152400"/>
                <a:gd name="connsiteX2" fmla="*/ 118110 w 120967"/>
                <a:gd name="connsiteY2" fmla="*/ 66675 h 152400"/>
                <a:gd name="connsiteX3" fmla="*/ 111443 w 120967"/>
                <a:gd name="connsiteY3" fmla="*/ 77153 h 152400"/>
                <a:gd name="connsiteX4" fmla="*/ 82868 w 120967"/>
                <a:gd name="connsiteY4" fmla="*/ 152400 h 152400"/>
                <a:gd name="connsiteX5" fmla="*/ 78105 w 120967"/>
                <a:gd name="connsiteY5" fmla="*/ 103822 h 152400"/>
                <a:gd name="connsiteX6" fmla="*/ 62865 w 120967"/>
                <a:gd name="connsiteY6" fmla="*/ 43815 h 152400"/>
                <a:gd name="connsiteX7" fmla="*/ 0 w 120967"/>
                <a:gd name="connsiteY7" fmla="*/ 0 h 152400"/>
                <a:gd name="connsiteX8" fmla="*/ 91440 w 120967"/>
                <a:gd name="connsiteY8" fmla="*/ 8191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967" h="152400">
                  <a:moveTo>
                    <a:pt x="91440" y="81915"/>
                  </a:moveTo>
                  <a:cubicBezTo>
                    <a:pt x="100013" y="73343"/>
                    <a:pt x="110490" y="68580"/>
                    <a:pt x="120968" y="64770"/>
                  </a:cubicBezTo>
                  <a:cubicBezTo>
                    <a:pt x="120015" y="65722"/>
                    <a:pt x="119063" y="65722"/>
                    <a:pt x="118110" y="66675"/>
                  </a:cubicBezTo>
                  <a:cubicBezTo>
                    <a:pt x="115252" y="69532"/>
                    <a:pt x="113348" y="73343"/>
                    <a:pt x="111443" y="77153"/>
                  </a:cubicBezTo>
                  <a:cubicBezTo>
                    <a:pt x="100013" y="100965"/>
                    <a:pt x="90488" y="126682"/>
                    <a:pt x="82868" y="152400"/>
                  </a:cubicBezTo>
                  <a:cubicBezTo>
                    <a:pt x="80963" y="136207"/>
                    <a:pt x="80010" y="120015"/>
                    <a:pt x="78105" y="103822"/>
                  </a:cubicBezTo>
                  <a:cubicBezTo>
                    <a:pt x="76200" y="82868"/>
                    <a:pt x="73343" y="61913"/>
                    <a:pt x="62865" y="43815"/>
                  </a:cubicBezTo>
                  <a:cubicBezTo>
                    <a:pt x="54293" y="29528"/>
                    <a:pt x="24765" y="10478"/>
                    <a:pt x="0" y="0"/>
                  </a:cubicBezTo>
                  <a:cubicBezTo>
                    <a:pt x="57150" y="21907"/>
                    <a:pt x="92393" y="63818"/>
                    <a:pt x="91440" y="81915"/>
                  </a:cubicBezTo>
                  <a:close/>
                </a:path>
              </a:pathLst>
            </a:custGeom>
            <a:solidFill>
              <a:srgbClr val="CF9E76"/>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5D3971C-F8D2-4254-A48B-F818E16E75AF}"/>
                </a:ext>
              </a:extLst>
            </p:cNvPr>
            <p:cNvSpPr/>
            <p:nvPr/>
          </p:nvSpPr>
          <p:spPr>
            <a:xfrm>
              <a:off x="6667500" y="3840479"/>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47F60DFC-1A55-4D97-8BBB-27BF6C57AD2A}"/>
                </a:ext>
              </a:extLst>
            </p:cNvPr>
            <p:cNvSpPr/>
            <p:nvPr/>
          </p:nvSpPr>
          <p:spPr>
            <a:xfrm>
              <a:off x="4692796" y="4063274"/>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8"/>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28ACF87D-5B17-4456-8C56-BDABC44C79D7}"/>
                </a:ext>
              </a:extLst>
            </p:cNvPr>
            <p:cNvSpPr/>
            <p:nvPr/>
          </p:nvSpPr>
          <p:spPr>
            <a:xfrm>
              <a:off x="7850010" y="4389981"/>
              <a:ext cx="703796" cy="1715169"/>
            </a:xfrm>
            <a:custGeom>
              <a:avLst/>
              <a:gdLst>
                <a:gd name="connsiteX0" fmla="*/ 36690 w 703796"/>
                <a:gd name="connsiteY0" fmla="*/ 20093 h 1715169"/>
                <a:gd name="connsiteX1" fmla="*/ 699630 w 703796"/>
                <a:gd name="connsiteY1" fmla="*/ 1676490 h 1715169"/>
                <a:gd name="connsiteX2" fmla="*/ 666292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2"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grpSp>
      <p:grpSp>
        <p:nvGrpSpPr>
          <p:cNvPr id="91" name="Graphic 2">
            <a:extLst>
              <a:ext uri="{FF2B5EF4-FFF2-40B4-BE49-F238E27FC236}">
                <a16:creationId xmlns:a16="http://schemas.microsoft.com/office/drawing/2014/main" id="{10DEBB3A-6797-46E9-BB70-FA35F3CF83E2}"/>
              </a:ext>
            </a:extLst>
          </p:cNvPr>
          <p:cNvGrpSpPr/>
          <p:nvPr/>
        </p:nvGrpSpPr>
        <p:grpSpPr>
          <a:xfrm>
            <a:off x="4672471" y="2073873"/>
            <a:ext cx="2890406" cy="1529202"/>
            <a:chOff x="1323975" y="510441"/>
            <a:chExt cx="4673917" cy="2472788"/>
          </a:xfrm>
        </p:grpSpPr>
        <p:sp>
          <p:nvSpPr>
            <p:cNvPr id="92" name="Freeform: Shape 91">
              <a:extLst>
                <a:ext uri="{FF2B5EF4-FFF2-40B4-BE49-F238E27FC236}">
                  <a16:creationId xmlns:a16="http://schemas.microsoft.com/office/drawing/2014/main" id="{8D1F0A15-B697-414E-8DAA-69105AC3F743}"/>
                </a:ext>
              </a:extLst>
            </p:cNvPr>
            <p:cNvSpPr/>
            <p:nvPr/>
          </p:nvSpPr>
          <p:spPr>
            <a:xfrm>
              <a:off x="243363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7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7"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4AA39568-0D39-4ABE-9EE8-D6EE42A48E8A}"/>
                </a:ext>
              </a:extLst>
            </p:cNvPr>
            <p:cNvSpPr/>
            <p:nvPr/>
          </p:nvSpPr>
          <p:spPr>
            <a:xfrm>
              <a:off x="1323975"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3"/>
                  </a:lnTo>
                  <a:lnTo>
                    <a:pt x="214313" y="69533"/>
                  </a:lnTo>
                  <a:lnTo>
                    <a:pt x="162878" y="69533"/>
                  </a:lnTo>
                  <a:cubicBezTo>
                    <a:pt x="157163"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B48FA072-B7D0-4DD9-B916-C7E2338491E1}"/>
                </a:ext>
              </a:extLst>
            </p:cNvPr>
            <p:cNvSpPr/>
            <p:nvPr/>
          </p:nvSpPr>
          <p:spPr>
            <a:xfrm>
              <a:off x="1486852" y="2720339"/>
              <a:ext cx="1182052" cy="262890"/>
            </a:xfrm>
            <a:custGeom>
              <a:avLst/>
              <a:gdLst>
                <a:gd name="connsiteX0" fmla="*/ 1029652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9652"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2FB52B25-65ED-45D9-A95F-0157CF207BA3}"/>
                </a:ext>
              </a:extLst>
            </p:cNvPr>
            <p:cNvSpPr/>
            <p:nvPr/>
          </p:nvSpPr>
          <p:spPr>
            <a:xfrm>
              <a:off x="153066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7"/>
                    <a:pt x="165735" y="0"/>
                  </a:cubicBezTo>
                  <a:close/>
                </a:path>
              </a:pathLst>
            </a:custGeom>
            <a:solidFill>
              <a:srgbClr val="999999"/>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1F60ECE-7719-4F19-B3CE-12E5E2158010}"/>
                </a:ext>
              </a:extLst>
            </p:cNvPr>
            <p:cNvSpPr/>
            <p:nvPr/>
          </p:nvSpPr>
          <p:spPr>
            <a:xfrm>
              <a:off x="2133600" y="2747009"/>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97" name="Graphic 2">
              <a:extLst>
                <a:ext uri="{FF2B5EF4-FFF2-40B4-BE49-F238E27FC236}">
                  <a16:creationId xmlns:a16="http://schemas.microsoft.com/office/drawing/2014/main" id="{10DEBB3A-6797-46E9-BB70-FA35F3CF83E2}"/>
                </a:ext>
              </a:extLst>
            </p:cNvPr>
            <p:cNvGrpSpPr/>
            <p:nvPr/>
          </p:nvGrpSpPr>
          <p:grpSpPr>
            <a:xfrm>
              <a:off x="2991802" y="601979"/>
              <a:ext cx="1189672" cy="1275397"/>
              <a:chOff x="2991802" y="601979"/>
              <a:chExt cx="1189672" cy="1275397"/>
            </a:xfrm>
          </p:grpSpPr>
          <p:sp>
            <p:nvSpPr>
              <p:cNvPr id="98" name="Freeform: Shape 97">
                <a:extLst>
                  <a:ext uri="{FF2B5EF4-FFF2-40B4-BE49-F238E27FC236}">
                    <a16:creationId xmlns:a16="http://schemas.microsoft.com/office/drawing/2014/main" id="{A856762B-D6E4-425F-91B3-2BF1550F1E17}"/>
                  </a:ext>
                </a:extLst>
              </p:cNvPr>
              <p:cNvSpPr/>
              <p:nvPr/>
            </p:nvSpPr>
            <p:spPr>
              <a:xfrm>
                <a:off x="2991802" y="601979"/>
                <a:ext cx="1189672" cy="1275397"/>
              </a:xfrm>
              <a:custGeom>
                <a:avLst/>
                <a:gdLst>
                  <a:gd name="connsiteX0" fmla="*/ 594360 w 1189672"/>
                  <a:gd name="connsiteY0" fmla="*/ 0 h 1275397"/>
                  <a:gd name="connsiteX1" fmla="*/ 1189673 w 1189672"/>
                  <a:gd name="connsiteY1" fmla="*/ 559118 h 1275397"/>
                  <a:gd name="connsiteX2" fmla="*/ 591502 w 1189672"/>
                  <a:gd name="connsiteY2" fmla="*/ 1275398 h 1275397"/>
                  <a:gd name="connsiteX3" fmla="*/ 0 w 1189672"/>
                  <a:gd name="connsiteY3" fmla="*/ 559118 h 1275397"/>
                  <a:gd name="connsiteX4" fmla="*/ 594360 w 1189672"/>
                  <a:gd name="connsiteY4" fmla="*/ 0 h 1275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5397">
                    <a:moveTo>
                      <a:pt x="594360" y="0"/>
                    </a:moveTo>
                    <a:cubicBezTo>
                      <a:pt x="922972" y="0"/>
                      <a:pt x="1189673" y="250508"/>
                      <a:pt x="1189673" y="559118"/>
                    </a:cubicBezTo>
                    <a:cubicBezTo>
                      <a:pt x="1189673" y="868680"/>
                      <a:pt x="1124903" y="1275398"/>
                      <a:pt x="591502" y="1275398"/>
                    </a:cubicBezTo>
                    <a:cubicBezTo>
                      <a:pt x="58102" y="1275398"/>
                      <a:pt x="0" y="868680"/>
                      <a:pt x="0" y="559118"/>
                    </a:cubicBezTo>
                    <a:cubicBezTo>
                      <a:pt x="0" y="250508"/>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FF903B7-13EB-4D35-80DE-5BC922868A95}"/>
                  </a:ext>
                </a:extLst>
              </p:cNvPr>
              <p:cNvSpPr/>
              <p:nvPr/>
            </p:nvSpPr>
            <p:spPr>
              <a:xfrm>
                <a:off x="3048952" y="635316"/>
                <a:ext cx="1072515" cy="1062990"/>
              </a:xfrm>
              <a:custGeom>
                <a:avLst/>
                <a:gdLst>
                  <a:gd name="connsiteX0" fmla="*/ 536257 w 1072515"/>
                  <a:gd name="connsiteY0" fmla="*/ 1062990 h 1062990"/>
                  <a:gd name="connsiteX1" fmla="*/ 1072515 w 1072515"/>
                  <a:gd name="connsiteY1" fmla="*/ 531495 h 1062990"/>
                  <a:gd name="connsiteX2" fmla="*/ 536257 w 1072515"/>
                  <a:gd name="connsiteY2" fmla="*/ 0 h 1062990"/>
                  <a:gd name="connsiteX3" fmla="*/ 0 w 1072515"/>
                  <a:gd name="connsiteY3" fmla="*/ 531495 h 1062990"/>
                  <a:gd name="connsiteX4" fmla="*/ 536257 w 1072515"/>
                  <a:gd name="connsiteY4" fmla="*/ 1062990 h 106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90">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965B8EC0-6C1B-40E9-9784-2ECCF8A9294E}"/>
                  </a:ext>
                </a:extLst>
              </p:cNvPr>
              <p:cNvSpPr/>
              <p:nvPr/>
            </p:nvSpPr>
            <p:spPr>
              <a:xfrm>
                <a:off x="3096577" y="681037"/>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8"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3539570D-39A9-482C-96C2-909EF8EAD8A5}"/>
                </a:ext>
              </a:extLst>
            </p:cNvPr>
            <p:cNvSpPr/>
            <p:nvPr/>
          </p:nvSpPr>
          <p:spPr>
            <a:xfrm>
              <a:off x="559974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8"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73B45238-4556-492D-B77A-55818C9528F9}"/>
                </a:ext>
              </a:extLst>
            </p:cNvPr>
            <p:cNvSpPr/>
            <p:nvPr/>
          </p:nvSpPr>
          <p:spPr>
            <a:xfrm>
              <a:off x="4490084"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7" y="163830"/>
                    <a:pt x="81915" y="163830"/>
                  </a:cubicBezTo>
                  <a:lnTo>
                    <a:pt x="311468" y="164783"/>
                  </a:lnTo>
                  <a:lnTo>
                    <a:pt x="214313" y="69533"/>
                  </a:lnTo>
                  <a:lnTo>
                    <a:pt x="162878" y="69533"/>
                  </a:lnTo>
                  <a:cubicBezTo>
                    <a:pt x="157163" y="30480"/>
                    <a:pt x="122872"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7" y="129540"/>
                    <a:pt x="35243" y="108585"/>
                    <a:pt x="35243" y="82867"/>
                  </a:cubicBezTo>
                  <a:cubicBezTo>
                    <a:pt x="35243"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697D118A-7BDA-4DAF-8887-8543DE8801A3}"/>
                </a:ext>
              </a:extLst>
            </p:cNvPr>
            <p:cNvSpPr/>
            <p:nvPr/>
          </p:nvSpPr>
          <p:spPr>
            <a:xfrm>
              <a:off x="4652962" y="2720339"/>
              <a:ext cx="1182052" cy="262890"/>
            </a:xfrm>
            <a:custGeom>
              <a:avLst/>
              <a:gdLst>
                <a:gd name="connsiteX0" fmla="*/ 1028700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0C6934C-8000-48F9-99F5-2A73DEFD2630}"/>
                </a:ext>
              </a:extLst>
            </p:cNvPr>
            <p:cNvSpPr/>
            <p:nvPr/>
          </p:nvSpPr>
          <p:spPr>
            <a:xfrm>
              <a:off x="469677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2" y="242887"/>
                    <a:pt x="165735" y="0"/>
                  </a:cubicBezTo>
                  <a:close/>
                </a:path>
              </a:pathLst>
            </a:custGeom>
            <a:solidFill>
              <a:srgbClr val="999999"/>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AC0818-15CE-4BAF-B7F1-37A5F9C7BDCB}"/>
                </a:ext>
              </a:extLst>
            </p:cNvPr>
            <p:cNvSpPr/>
            <p:nvPr/>
          </p:nvSpPr>
          <p:spPr>
            <a:xfrm>
              <a:off x="5298757" y="274700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9410CFC-0345-4597-A866-C70C28A85223}"/>
                </a:ext>
              </a:extLst>
            </p:cNvPr>
            <p:cNvSpPr/>
            <p:nvPr/>
          </p:nvSpPr>
          <p:spPr>
            <a:xfrm>
              <a:off x="1397375" y="1025751"/>
              <a:ext cx="696330" cy="1712312"/>
            </a:xfrm>
            <a:custGeom>
              <a:avLst/>
              <a:gdLst>
                <a:gd name="connsiteX0" fmla="*/ 660024 w 696330"/>
                <a:gd name="connsiteY0" fmla="*/ 20093 h 1712312"/>
                <a:gd name="connsiteX1" fmla="*/ 3752 w 696330"/>
                <a:gd name="connsiteY1" fmla="*/ 1673633 h 1712312"/>
                <a:gd name="connsiteX2" fmla="*/ 37089 w 696330"/>
                <a:gd name="connsiteY2" fmla="*/ 1686968 h 1712312"/>
                <a:gd name="connsiteX3" fmla="*/ 58044 w 696330"/>
                <a:gd name="connsiteY3" fmla="*/ 1628865 h 1712312"/>
                <a:gd name="connsiteX4" fmla="*/ 693362 w 696330"/>
                <a:gd name="connsiteY4" fmla="*/ 34380 h 1712312"/>
                <a:gd name="connsiteX5" fmla="*/ 660024 w 69633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312">
                  <a:moveTo>
                    <a:pt x="660024" y="20093"/>
                  </a:moveTo>
                  <a:lnTo>
                    <a:pt x="3752" y="1673633"/>
                  </a:lnTo>
                  <a:cubicBezTo>
                    <a:pt x="-11488" y="1717448"/>
                    <a:pt x="23754" y="1726973"/>
                    <a:pt x="37089" y="1686968"/>
                  </a:cubicBezTo>
                  <a:lnTo>
                    <a:pt x="58044" y="1628865"/>
                  </a:lnTo>
                  <a:lnTo>
                    <a:pt x="693362" y="34380"/>
                  </a:lnTo>
                  <a:cubicBezTo>
                    <a:pt x="706697" y="-2767"/>
                    <a:pt x="671454" y="-13245"/>
                    <a:pt x="660024" y="20093"/>
                  </a:cubicBezTo>
                  <a:close/>
                </a:path>
              </a:pathLst>
            </a:custGeom>
            <a:solidFill>
              <a:srgbClr val="66666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0675BAA-6A6F-4126-A2F7-78D70ABDAAD0}"/>
                </a:ext>
              </a:extLst>
            </p:cNvPr>
            <p:cNvSpPr/>
            <p:nvPr/>
          </p:nvSpPr>
          <p:spPr>
            <a:xfrm>
              <a:off x="4563485" y="1025818"/>
              <a:ext cx="696018" cy="1712245"/>
            </a:xfrm>
            <a:custGeom>
              <a:avLst/>
              <a:gdLst>
                <a:gd name="connsiteX0" fmla="*/ 660024 w 696018"/>
                <a:gd name="connsiteY0" fmla="*/ 20026 h 1712245"/>
                <a:gd name="connsiteX1" fmla="*/ 3752 w 696018"/>
                <a:gd name="connsiteY1" fmla="*/ 1673566 h 1712245"/>
                <a:gd name="connsiteX2" fmla="*/ 37089 w 696018"/>
                <a:gd name="connsiteY2" fmla="*/ 1686901 h 1712245"/>
                <a:gd name="connsiteX3" fmla="*/ 58044 w 696018"/>
                <a:gd name="connsiteY3" fmla="*/ 1628798 h 1712245"/>
                <a:gd name="connsiteX4" fmla="*/ 693362 w 696018"/>
                <a:gd name="connsiteY4" fmla="*/ 35266 h 1712245"/>
                <a:gd name="connsiteX5" fmla="*/ 660024 w 696018"/>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018" h="1712245">
                  <a:moveTo>
                    <a:pt x="660024" y="20026"/>
                  </a:moveTo>
                  <a:lnTo>
                    <a:pt x="3752" y="1673566"/>
                  </a:lnTo>
                  <a:cubicBezTo>
                    <a:pt x="-11488" y="1717381"/>
                    <a:pt x="23754" y="1726906"/>
                    <a:pt x="37089" y="1686901"/>
                  </a:cubicBezTo>
                  <a:lnTo>
                    <a:pt x="58044" y="1628798"/>
                  </a:lnTo>
                  <a:lnTo>
                    <a:pt x="693362" y="35266"/>
                  </a:lnTo>
                  <a:cubicBezTo>
                    <a:pt x="705744"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108" name="Graphic 2">
              <a:extLst>
                <a:ext uri="{FF2B5EF4-FFF2-40B4-BE49-F238E27FC236}">
                  <a16:creationId xmlns:a16="http://schemas.microsoft.com/office/drawing/2014/main" id="{10DEBB3A-6797-46E9-BB70-FA35F3CF83E2}"/>
                </a:ext>
              </a:extLst>
            </p:cNvPr>
            <p:cNvGrpSpPr/>
            <p:nvPr/>
          </p:nvGrpSpPr>
          <p:grpSpPr>
            <a:xfrm>
              <a:off x="3002279" y="941069"/>
              <a:ext cx="722350" cy="664372"/>
              <a:chOff x="3002279" y="941069"/>
              <a:chExt cx="722350" cy="664372"/>
            </a:xfrm>
          </p:grpSpPr>
          <p:sp>
            <p:nvSpPr>
              <p:cNvPr id="109" name="Freeform: Shape 108">
                <a:extLst>
                  <a:ext uri="{FF2B5EF4-FFF2-40B4-BE49-F238E27FC236}">
                    <a16:creationId xmlns:a16="http://schemas.microsoft.com/office/drawing/2014/main" id="{D26182DB-C51D-4405-A860-A74F3F333E56}"/>
                  </a:ext>
                </a:extLst>
              </p:cNvPr>
              <p:cNvSpPr/>
              <p:nvPr/>
            </p:nvSpPr>
            <p:spPr>
              <a:xfrm>
                <a:off x="3002279" y="942974"/>
                <a:ext cx="722350" cy="662467"/>
              </a:xfrm>
              <a:custGeom>
                <a:avLst/>
                <a:gdLst>
                  <a:gd name="connsiteX0" fmla="*/ 720090 w 722350"/>
                  <a:gd name="connsiteY0" fmla="*/ 521017 h 662467"/>
                  <a:gd name="connsiteX1" fmla="*/ 685800 w 722350"/>
                  <a:gd name="connsiteY1" fmla="*/ 575310 h 662467"/>
                  <a:gd name="connsiteX2" fmla="*/ 533400 w 722350"/>
                  <a:gd name="connsiteY2" fmla="*/ 594360 h 662467"/>
                  <a:gd name="connsiteX3" fmla="*/ 363855 w 722350"/>
                  <a:gd name="connsiteY3" fmla="*/ 645795 h 662467"/>
                  <a:gd name="connsiteX4" fmla="*/ 290513 w 722350"/>
                  <a:gd name="connsiteY4" fmla="*/ 661988 h 662467"/>
                  <a:gd name="connsiteX5" fmla="*/ 237173 w 722350"/>
                  <a:gd name="connsiteY5" fmla="*/ 638175 h 662467"/>
                  <a:gd name="connsiteX6" fmla="*/ 228600 w 722350"/>
                  <a:gd name="connsiteY6" fmla="*/ 631508 h 662467"/>
                  <a:gd name="connsiteX7" fmla="*/ 157163 w 722350"/>
                  <a:gd name="connsiteY7" fmla="*/ 561975 h 662467"/>
                  <a:gd name="connsiteX8" fmla="*/ 140017 w 722350"/>
                  <a:gd name="connsiteY8" fmla="*/ 541020 h 662467"/>
                  <a:gd name="connsiteX9" fmla="*/ 89535 w 722350"/>
                  <a:gd name="connsiteY9" fmla="*/ 461010 h 662467"/>
                  <a:gd name="connsiteX10" fmla="*/ 53340 w 722350"/>
                  <a:gd name="connsiteY10" fmla="*/ 384810 h 662467"/>
                  <a:gd name="connsiteX11" fmla="*/ 15240 w 722350"/>
                  <a:gd name="connsiteY11" fmla="*/ 287655 h 662467"/>
                  <a:gd name="connsiteX12" fmla="*/ 953 w 722350"/>
                  <a:gd name="connsiteY12" fmla="*/ 239077 h 662467"/>
                  <a:gd name="connsiteX13" fmla="*/ 0 w 722350"/>
                  <a:gd name="connsiteY13" fmla="*/ 225742 h 662467"/>
                  <a:gd name="connsiteX14" fmla="*/ 1905 w 722350"/>
                  <a:gd name="connsiteY14" fmla="*/ 210502 h 662467"/>
                  <a:gd name="connsiteX15" fmla="*/ 27623 w 722350"/>
                  <a:gd name="connsiteY15" fmla="*/ 150495 h 662467"/>
                  <a:gd name="connsiteX16" fmla="*/ 100013 w 722350"/>
                  <a:gd name="connsiteY16" fmla="*/ 21907 h 662467"/>
                  <a:gd name="connsiteX17" fmla="*/ 110490 w 722350"/>
                  <a:gd name="connsiteY17" fmla="*/ 0 h 662467"/>
                  <a:gd name="connsiteX18" fmla="*/ 121920 w 722350"/>
                  <a:gd name="connsiteY18" fmla="*/ 42863 h 662467"/>
                  <a:gd name="connsiteX19" fmla="*/ 135255 w 722350"/>
                  <a:gd name="connsiteY19" fmla="*/ 187642 h 662467"/>
                  <a:gd name="connsiteX20" fmla="*/ 134303 w 722350"/>
                  <a:gd name="connsiteY20" fmla="*/ 204788 h 662467"/>
                  <a:gd name="connsiteX21" fmla="*/ 134303 w 722350"/>
                  <a:gd name="connsiteY21" fmla="*/ 207645 h 662467"/>
                  <a:gd name="connsiteX22" fmla="*/ 134303 w 722350"/>
                  <a:gd name="connsiteY22" fmla="*/ 207645 h 662467"/>
                  <a:gd name="connsiteX23" fmla="*/ 130492 w 722350"/>
                  <a:gd name="connsiteY23" fmla="*/ 249555 h 662467"/>
                  <a:gd name="connsiteX24" fmla="*/ 129540 w 722350"/>
                  <a:gd name="connsiteY24" fmla="*/ 285750 h 662467"/>
                  <a:gd name="connsiteX25" fmla="*/ 151448 w 722350"/>
                  <a:gd name="connsiteY25" fmla="*/ 395288 h 662467"/>
                  <a:gd name="connsiteX26" fmla="*/ 179070 w 722350"/>
                  <a:gd name="connsiteY26" fmla="*/ 438150 h 662467"/>
                  <a:gd name="connsiteX27" fmla="*/ 263842 w 722350"/>
                  <a:gd name="connsiteY27" fmla="*/ 465773 h 662467"/>
                  <a:gd name="connsiteX28" fmla="*/ 417195 w 722350"/>
                  <a:gd name="connsiteY28" fmla="*/ 438150 h 662467"/>
                  <a:gd name="connsiteX29" fmla="*/ 515303 w 722350"/>
                  <a:gd name="connsiteY29" fmla="*/ 497205 h 662467"/>
                  <a:gd name="connsiteX30" fmla="*/ 537210 w 722350"/>
                  <a:gd name="connsiteY30" fmla="*/ 499110 h 662467"/>
                  <a:gd name="connsiteX31" fmla="*/ 611505 w 722350"/>
                  <a:gd name="connsiteY31" fmla="*/ 490538 h 662467"/>
                  <a:gd name="connsiteX32" fmla="*/ 614363 w 722350"/>
                  <a:gd name="connsiteY32" fmla="*/ 489585 h 662467"/>
                  <a:gd name="connsiteX33" fmla="*/ 618173 w 722350"/>
                  <a:gd name="connsiteY33" fmla="*/ 488633 h 662467"/>
                  <a:gd name="connsiteX34" fmla="*/ 632460 w 722350"/>
                  <a:gd name="connsiteY34" fmla="*/ 484823 h 662467"/>
                  <a:gd name="connsiteX35" fmla="*/ 692468 w 722350"/>
                  <a:gd name="connsiteY35" fmla="*/ 460058 h 662467"/>
                  <a:gd name="connsiteX36" fmla="*/ 692468 w 722350"/>
                  <a:gd name="connsiteY36" fmla="*/ 460058 h 662467"/>
                  <a:gd name="connsiteX37" fmla="*/ 709613 w 722350"/>
                  <a:gd name="connsiteY37" fmla="*/ 458153 h 662467"/>
                  <a:gd name="connsiteX38" fmla="*/ 720090 w 722350"/>
                  <a:gd name="connsiteY38" fmla="*/ 521017 h 66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2350" h="662467">
                    <a:moveTo>
                      <a:pt x="720090" y="521017"/>
                    </a:moveTo>
                    <a:cubicBezTo>
                      <a:pt x="716280" y="536258"/>
                      <a:pt x="696278" y="563880"/>
                      <a:pt x="685800" y="575310"/>
                    </a:cubicBezTo>
                    <a:cubicBezTo>
                      <a:pt x="661988" y="601028"/>
                      <a:pt x="568643" y="593408"/>
                      <a:pt x="533400" y="594360"/>
                    </a:cubicBezTo>
                    <a:cubicBezTo>
                      <a:pt x="457200" y="596265"/>
                      <a:pt x="434340" y="619125"/>
                      <a:pt x="363855" y="645795"/>
                    </a:cubicBezTo>
                    <a:cubicBezTo>
                      <a:pt x="340042" y="654368"/>
                      <a:pt x="316230" y="664845"/>
                      <a:pt x="290513" y="661988"/>
                    </a:cubicBezTo>
                    <a:cubicBezTo>
                      <a:pt x="271463" y="660083"/>
                      <a:pt x="253365" y="649605"/>
                      <a:pt x="237173" y="638175"/>
                    </a:cubicBezTo>
                    <a:cubicBezTo>
                      <a:pt x="234315" y="636270"/>
                      <a:pt x="231458" y="633413"/>
                      <a:pt x="228600" y="631508"/>
                    </a:cubicBezTo>
                    <a:cubicBezTo>
                      <a:pt x="202883" y="610553"/>
                      <a:pt x="179070" y="587693"/>
                      <a:pt x="157163" y="561975"/>
                    </a:cubicBezTo>
                    <a:cubicBezTo>
                      <a:pt x="151448" y="555308"/>
                      <a:pt x="145733" y="547688"/>
                      <a:pt x="140017" y="541020"/>
                    </a:cubicBezTo>
                    <a:cubicBezTo>
                      <a:pt x="120967" y="516255"/>
                      <a:pt x="104775" y="488633"/>
                      <a:pt x="89535" y="461010"/>
                    </a:cubicBezTo>
                    <a:cubicBezTo>
                      <a:pt x="76200" y="436245"/>
                      <a:pt x="64770" y="410528"/>
                      <a:pt x="53340" y="384810"/>
                    </a:cubicBezTo>
                    <a:cubicBezTo>
                      <a:pt x="40005" y="352425"/>
                      <a:pt x="27623" y="320040"/>
                      <a:pt x="15240" y="287655"/>
                    </a:cubicBezTo>
                    <a:cubicBezTo>
                      <a:pt x="9525" y="271463"/>
                      <a:pt x="2858" y="255270"/>
                      <a:pt x="953" y="239077"/>
                    </a:cubicBezTo>
                    <a:cubicBezTo>
                      <a:pt x="0" y="234315"/>
                      <a:pt x="0" y="230505"/>
                      <a:pt x="0" y="225742"/>
                    </a:cubicBezTo>
                    <a:cubicBezTo>
                      <a:pt x="0" y="220027"/>
                      <a:pt x="953" y="215265"/>
                      <a:pt x="1905" y="210502"/>
                    </a:cubicBezTo>
                    <a:cubicBezTo>
                      <a:pt x="5715" y="189548"/>
                      <a:pt x="17145" y="169545"/>
                      <a:pt x="27623"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89535"/>
                      <a:pt x="137160" y="139065"/>
                      <a:pt x="135255" y="187642"/>
                    </a:cubicBezTo>
                    <a:cubicBezTo>
                      <a:pt x="135255" y="193358"/>
                      <a:pt x="134303" y="199073"/>
                      <a:pt x="134303" y="204788"/>
                    </a:cubicBezTo>
                    <a:cubicBezTo>
                      <a:pt x="134303" y="205740"/>
                      <a:pt x="134303" y="206692"/>
                      <a:pt x="134303" y="207645"/>
                    </a:cubicBezTo>
                    <a:cubicBezTo>
                      <a:pt x="134303" y="207645"/>
                      <a:pt x="134303" y="207645"/>
                      <a:pt x="134303" y="207645"/>
                    </a:cubicBezTo>
                    <a:cubicBezTo>
                      <a:pt x="133350" y="221933"/>
                      <a:pt x="131445" y="235267"/>
                      <a:pt x="130492" y="249555"/>
                    </a:cubicBezTo>
                    <a:cubicBezTo>
                      <a:pt x="129540" y="261938"/>
                      <a:pt x="129540" y="273367"/>
                      <a:pt x="129540" y="285750"/>
                    </a:cubicBezTo>
                    <a:cubicBezTo>
                      <a:pt x="130492" y="322898"/>
                      <a:pt x="137160" y="360998"/>
                      <a:pt x="151448" y="395288"/>
                    </a:cubicBezTo>
                    <a:cubicBezTo>
                      <a:pt x="158115" y="411480"/>
                      <a:pt x="165735" y="426720"/>
                      <a:pt x="179070" y="438150"/>
                    </a:cubicBezTo>
                    <a:cubicBezTo>
                      <a:pt x="200978" y="458153"/>
                      <a:pt x="233363" y="461963"/>
                      <a:pt x="263842" y="465773"/>
                    </a:cubicBezTo>
                    <a:cubicBezTo>
                      <a:pt x="316230" y="470535"/>
                      <a:pt x="378142" y="473392"/>
                      <a:pt x="417195" y="438150"/>
                    </a:cubicBezTo>
                    <a:cubicBezTo>
                      <a:pt x="438150" y="471488"/>
                      <a:pt x="476250" y="491490"/>
                      <a:pt x="515303" y="497205"/>
                    </a:cubicBezTo>
                    <a:cubicBezTo>
                      <a:pt x="522923" y="498158"/>
                      <a:pt x="529590" y="499110"/>
                      <a:pt x="537210" y="499110"/>
                    </a:cubicBezTo>
                    <a:cubicBezTo>
                      <a:pt x="561975" y="500063"/>
                      <a:pt x="586740" y="496253"/>
                      <a:pt x="611505" y="490538"/>
                    </a:cubicBezTo>
                    <a:cubicBezTo>
                      <a:pt x="612458" y="490538"/>
                      <a:pt x="613410" y="489585"/>
                      <a:pt x="614363" y="489585"/>
                    </a:cubicBezTo>
                    <a:cubicBezTo>
                      <a:pt x="615315" y="489585"/>
                      <a:pt x="616268" y="488633"/>
                      <a:pt x="618173" y="488633"/>
                    </a:cubicBezTo>
                    <a:cubicBezTo>
                      <a:pt x="622935" y="487680"/>
                      <a:pt x="627698" y="485775"/>
                      <a:pt x="632460" y="484823"/>
                    </a:cubicBezTo>
                    <a:cubicBezTo>
                      <a:pt x="652463" y="478155"/>
                      <a:pt x="675323" y="472440"/>
                      <a:pt x="692468" y="460058"/>
                    </a:cubicBezTo>
                    <a:lnTo>
                      <a:pt x="692468" y="460058"/>
                    </a:lnTo>
                    <a:cubicBezTo>
                      <a:pt x="697230" y="456248"/>
                      <a:pt x="703898" y="456248"/>
                      <a:pt x="709613" y="458153"/>
                    </a:cubicBezTo>
                    <a:cubicBezTo>
                      <a:pt x="720090" y="477203"/>
                      <a:pt x="725805" y="496253"/>
                      <a:pt x="720090" y="521017"/>
                    </a:cubicBezTo>
                    <a:close/>
                  </a:path>
                </a:pathLst>
              </a:custGeom>
              <a:solidFill>
                <a:srgbClr val="EBC0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35E62480-ECD6-41ED-869C-33F7C53B14A2}"/>
                  </a:ext>
                </a:extLst>
              </p:cNvPr>
              <p:cNvSpPr/>
              <p:nvPr/>
            </p:nvSpPr>
            <p:spPr>
              <a:xfrm>
                <a:off x="3160395" y="1400828"/>
                <a:ext cx="564216" cy="204613"/>
              </a:xfrm>
              <a:custGeom>
                <a:avLst/>
                <a:gdLst>
                  <a:gd name="connsiteX0" fmla="*/ 561975 w 564216"/>
                  <a:gd name="connsiteY0" fmla="*/ 63164 h 204613"/>
                  <a:gd name="connsiteX1" fmla="*/ 527685 w 564216"/>
                  <a:gd name="connsiteY1" fmla="*/ 117456 h 204613"/>
                  <a:gd name="connsiteX2" fmla="*/ 375285 w 564216"/>
                  <a:gd name="connsiteY2" fmla="*/ 136506 h 204613"/>
                  <a:gd name="connsiteX3" fmla="*/ 205740 w 564216"/>
                  <a:gd name="connsiteY3" fmla="*/ 187941 h 204613"/>
                  <a:gd name="connsiteX4" fmla="*/ 132397 w 564216"/>
                  <a:gd name="connsiteY4" fmla="*/ 204134 h 204613"/>
                  <a:gd name="connsiteX5" fmla="*/ 71438 w 564216"/>
                  <a:gd name="connsiteY5" fmla="*/ 173654 h 204613"/>
                  <a:gd name="connsiteX6" fmla="*/ 0 w 564216"/>
                  <a:gd name="connsiteY6" fmla="*/ 104121 h 204613"/>
                  <a:gd name="connsiteX7" fmla="*/ 61913 w 564216"/>
                  <a:gd name="connsiteY7" fmla="*/ 133649 h 204613"/>
                  <a:gd name="connsiteX8" fmla="*/ 164783 w 564216"/>
                  <a:gd name="connsiteY8" fmla="*/ 152699 h 204613"/>
                  <a:gd name="connsiteX9" fmla="*/ 217170 w 564216"/>
                  <a:gd name="connsiteY9" fmla="*/ 138411 h 204613"/>
                  <a:gd name="connsiteX10" fmla="*/ 289560 w 564216"/>
                  <a:gd name="connsiteY10" fmla="*/ 112694 h 204613"/>
                  <a:gd name="connsiteX11" fmla="*/ 300990 w 564216"/>
                  <a:gd name="connsiteY11" fmla="*/ 106979 h 204613"/>
                  <a:gd name="connsiteX12" fmla="*/ 387667 w 564216"/>
                  <a:gd name="connsiteY12" fmla="*/ 31731 h 204613"/>
                  <a:gd name="connsiteX13" fmla="*/ 352425 w 564216"/>
                  <a:gd name="connsiteY13" fmla="*/ 87929 h 204613"/>
                  <a:gd name="connsiteX14" fmla="*/ 358140 w 564216"/>
                  <a:gd name="connsiteY14" fmla="*/ 96501 h 204613"/>
                  <a:gd name="connsiteX15" fmla="*/ 487680 w 564216"/>
                  <a:gd name="connsiteY15" fmla="*/ 93644 h 204613"/>
                  <a:gd name="connsiteX16" fmla="*/ 454342 w 564216"/>
                  <a:gd name="connsiteY16" fmla="*/ 33636 h 204613"/>
                  <a:gd name="connsiteX17" fmla="*/ 447675 w 564216"/>
                  <a:gd name="connsiteY17" fmla="*/ 27921 h 204613"/>
                  <a:gd name="connsiteX18" fmla="*/ 460058 w 564216"/>
                  <a:gd name="connsiteY18" fmla="*/ 32684 h 204613"/>
                  <a:gd name="connsiteX19" fmla="*/ 485775 w 564216"/>
                  <a:gd name="connsiteY19" fmla="*/ 46019 h 204613"/>
                  <a:gd name="connsiteX20" fmla="*/ 502920 w 564216"/>
                  <a:gd name="connsiteY20" fmla="*/ 83166 h 204613"/>
                  <a:gd name="connsiteX21" fmla="*/ 533400 w 564216"/>
                  <a:gd name="connsiteY21" fmla="*/ 3156 h 204613"/>
                  <a:gd name="connsiteX22" fmla="*/ 550545 w 564216"/>
                  <a:gd name="connsiteY22" fmla="*/ 1251 h 204613"/>
                  <a:gd name="connsiteX23" fmla="*/ 561975 w 564216"/>
                  <a:gd name="connsiteY23" fmla="*/ 63164 h 20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4216" h="204613">
                    <a:moveTo>
                      <a:pt x="561975" y="63164"/>
                    </a:moveTo>
                    <a:cubicBezTo>
                      <a:pt x="558165" y="78404"/>
                      <a:pt x="538163" y="106026"/>
                      <a:pt x="527685" y="117456"/>
                    </a:cubicBezTo>
                    <a:cubicBezTo>
                      <a:pt x="503872" y="143174"/>
                      <a:pt x="410527" y="135554"/>
                      <a:pt x="375285" y="136506"/>
                    </a:cubicBezTo>
                    <a:cubicBezTo>
                      <a:pt x="299085" y="138411"/>
                      <a:pt x="276225" y="161271"/>
                      <a:pt x="205740" y="187941"/>
                    </a:cubicBezTo>
                    <a:cubicBezTo>
                      <a:pt x="181927" y="196514"/>
                      <a:pt x="158115" y="206991"/>
                      <a:pt x="132397" y="204134"/>
                    </a:cubicBezTo>
                    <a:cubicBezTo>
                      <a:pt x="109538" y="201276"/>
                      <a:pt x="89535" y="187941"/>
                      <a:pt x="71438" y="173654"/>
                    </a:cubicBezTo>
                    <a:cubicBezTo>
                      <a:pt x="45720" y="152699"/>
                      <a:pt x="21908" y="129839"/>
                      <a:pt x="0" y="104121"/>
                    </a:cubicBezTo>
                    <a:cubicBezTo>
                      <a:pt x="20002" y="115551"/>
                      <a:pt x="40958" y="125076"/>
                      <a:pt x="61913" y="133649"/>
                    </a:cubicBezTo>
                    <a:cubicBezTo>
                      <a:pt x="94297" y="146984"/>
                      <a:pt x="129540" y="157461"/>
                      <a:pt x="164783" y="152699"/>
                    </a:cubicBezTo>
                    <a:cubicBezTo>
                      <a:pt x="182880" y="150794"/>
                      <a:pt x="200025" y="144126"/>
                      <a:pt x="217170" y="138411"/>
                    </a:cubicBezTo>
                    <a:cubicBezTo>
                      <a:pt x="240983" y="129839"/>
                      <a:pt x="265747" y="121266"/>
                      <a:pt x="289560" y="112694"/>
                    </a:cubicBezTo>
                    <a:cubicBezTo>
                      <a:pt x="293370" y="111741"/>
                      <a:pt x="299085" y="110789"/>
                      <a:pt x="300990" y="106979"/>
                    </a:cubicBezTo>
                    <a:cubicBezTo>
                      <a:pt x="334327" y="45066"/>
                      <a:pt x="387667" y="31731"/>
                      <a:pt x="387667" y="31731"/>
                    </a:cubicBezTo>
                    <a:cubicBezTo>
                      <a:pt x="387667" y="31731"/>
                      <a:pt x="365760" y="66974"/>
                      <a:pt x="352425" y="87929"/>
                    </a:cubicBezTo>
                    <a:cubicBezTo>
                      <a:pt x="349567" y="91739"/>
                      <a:pt x="353377" y="97454"/>
                      <a:pt x="358140" y="96501"/>
                    </a:cubicBezTo>
                    <a:cubicBezTo>
                      <a:pt x="398145" y="84119"/>
                      <a:pt x="455295" y="86024"/>
                      <a:pt x="487680" y="93644"/>
                    </a:cubicBezTo>
                    <a:cubicBezTo>
                      <a:pt x="480060" y="78404"/>
                      <a:pt x="467677" y="48876"/>
                      <a:pt x="454342" y="33636"/>
                    </a:cubicBezTo>
                    <a:cubicBezTo>
                      <a:pt x="452438" y="30779"/>
                      <a:pt x="450533" y="28874"/>
                      <a:pt x="447675" y="27921"/>
                    </a:cubicBezTo>
                    <a:cubicBezTo>
                      <a:pt x="452438" y="28874"/>
                      <a:pt x="456247" y="30779"/>
                      <a:pt x="460058" y="32684"/>
                    </a:cubicBezTo>
                    <a:cubicBezTo>
                      <a:pt x="469583" y="36494"/>
                      <a:pt x="478155" y="40304"/>
                      <a:pt x="485775" y="46019"/>
                    </a:cubicBezTo>
                    <a:cubicBezTo>
                      <a:pt x="497205" y="54591"/>
                      <a:pt x="504825" y="68879"/>
                      <a:pt x="502920" y="83166"/>
                    </a:cubicBezTo>
                    <a:cubicBezTo>
                      <a:pt x="526733" y="65069"/>
                      <a:pt x="538163" y="32684"/>
                      <a:pt x="533400" y="3156"/>
                    </a:cubicBezTo>
                    <a:cubicBezTo>
                      <a:pt x="538163" y="-654"/>
                      <a:pt x="544830" y="-654"/>
                      <a:pt x="550545" y="1251"/>
                    </a:cubicBezTo>
                    <a:cubicBezTo>
                      <a:pt x="561975" y="19349"/>
                      <a:pt x="567690" y="38399"/>
                      <a:pt x="561975" y="63164"/>
                    </a:cubicBezTo>
                    <a:close/>
                  </a:path>
                </a:pathLst>
              </a:custGeom>
              <a:solidFill>
                <a:srgbClr val="CF9E7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1D330D6D-A79E-4BC6-89F9-0F66415C3119}"/>
                  </a:ext>
                </a:extLst>
              </p:cNvPr>
              <p:cNvSpPr/>
              <p:nvPr/>
            </p:nvSpPr>
            <p:spPr>
              <a:xfrm>
                <a:off x="3496114" y="1431607"/>
                <a:ext cx="153468" cy="73814"/>
              </a:xfrm>
              <a:custGeom>
                <a:avLst/>
                <a:gdLst>
                  <a:gd name="connsiteX0" fmla="*/ 152913 w 153468"/>
                  <a:gd name="connsiteY0" fmla="*/ 67627 h 73814"/>
                  <a:gd name="connsiteX1" fmla="*/ 15753 w 153468"/>
                  <a:gd name="connsiteY1" fmla="*/ 73342 h 73814"/>
                  <a:gd name="connsiteX2" fmla="*/ 513 w 153468"/>
                  <a:gd name="connsiteY2" fmla="*/ 68580 h 73814"/>
                  <a:gd name="connsiteX3" fmla="*/ 5275 w 153468"/>
                  <a:gd name="connsiteY3" fmla="*/ 56197 h 73814"/>
                  <a:gd name="connsiteX4" fmla="*/ 45280 w 153468"/>
                  <a:gd name="connsiteY4" fmla="*/ 9525 h 73814"/>
                  <a:gd name="connsiteX5" fmla="*/ 119575 w 153468"/>
                  <a:gd name="connsiteY5" fmla="*/ 952 h 73814"/>
                  <a:gd name="connsiteX6" fmla="*/ 122433 w 153468"/>
                  <a:gd name="connsiteY6" fmla="*/ 0 h 73814"/>
                  <a:gd name="connsiteX7" fmla="*/ 136720 w 153468"/>
                  <a:gd name="connsiteY7" fmla="*/ 16192 h 73814"/>
                  <a:gd name="connsiteX8" fmla="*/ 152913 w 153468"/>
                  <a:gd name="connsiteY8" fmla="*/ 67627 h 7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468" h="73814">
                    <a:moveTo>
                      <a:pt x="152913" y="67627"/>
                    </a:moveTo>
                    <a:cubicBezTo>
                      <a:pt x="107193" y="64770"/>
                      <a:pt x="60520" y="66675"/>
                      <a:pt x="15753" y="73342"/>
                    </a:cubicBezTo>
                    <a:cubicBezTo>
                      <a:pt x="10038" y="74295"/>
                      <a:pt x="2418" y="74295"/>
                      <a:pt x="513" y="68580"/>
                    </a:cubicBezTo>
                    <a:cubicBezTo>
                      <a:pt x="-1392" y="63817"/>
                      <a:pt x="2418" y="60007"/>
                      <a:pt x="5275" y="56197"/>
                    </a:cubicBezTo>
                    <a:cubicBezTo>
                      <a:pt x="18610" y="40957"/>
                      <a:pt x="31945" y="24765"/>
                      <a:pt x="45280" y="9525"/>
                    </a:cubicBezTo>
                    <a:cubicBezTo>
                      <a:pt x="70045" y="10477"/>
                      <a:pt x="94810" y="6667"/>
                      <a:pt x="119575" y="952"/>
                    </a:cubicBezTo>
                    <a:cubicBezTo>
                      <a:pt x="120528" y="952"/>
                      <a:pt x="121480" y="0"/>
                      <a:pt x="122433" y="0"/>
                    </a:cubicBezTo>
                    <a:cubicBezTo>
                      <a:pt x="128148" y="5715"/>
                      <a:pt x="132910" y="10477"/>
                      <a:pt x="136720" y="16192"/>
                    </a:cubicBezTo>
                    <a:cubicBezTo>
                      <a:pt x="147198" y="30480"/>
                      <a:pt x="155770" y="49530"/>
                      <a:pt x="152913" y="67627"/>
                    </a:cubicBezTo>
                    <a:close/>
                  </a:path>
                </a:pathLst>
              </a:custGeom>
              <a:solidFill>
                <a:srgbClr val="FFFFFF"/>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592BAC4-B286-4251-9C31-92F4EB74EB62}"/>
                  </a:ext>
                </a:extLst>
              </p:cNvPr>
              <p:cNvSpPr/>
              <p:nvPr/>
            </p:nvSpPr>
            <p:spPr>
              <a:xfrm>
                <a:off x="3003232" y="941069"/>
                <a:ext cx="136065" cy="384809"/>
              </a:xfrm>
              <a:custGeom>
                <a:avLst/>
                <a:gdLst>
                  <a:gd name="connsiteX0" fmla="*/ 135255 w 136065"/>
                  <a:gd name="connsiteY0" fmla="*/ 187643 h 384809"/>
                  <a:gd name="connsiteX1" fmla="*/ 134302 w 136065"/>
                  <a:gd name="connsiteY1" fmla="*/ 204788 h 384809"/>
                  <a:gd name="connsiteX2" fmla="*/ 134302 w 136065"/>
                  <a:gd name="connsiteY2" fmla="*/ 203835 h 384809"/>
                  <a:gd name="connsiteX3" fmla="*/ 112395 w 136065"/>
                  <a:gd name="connsiteY3" fmla="*/ 164783 h 384809"/>
                  <a:gd name="connsiteX4" fmla="*/ 61913 w 136065"/>
                  <a:gd name="connsiteY4" fmla="*/ 170498 h 384809"/>
                  <a:gd name="connsiteX5" fmla="*/ 35242 w 136065"/>
                  <a:gd name="connsiteY5" fmla="*/ 217170 h 384809"/>
                  <a:gd name="connsiteX6" fmla="*/ 41910 w 136065"/>
                  <a:gd name="connsiteY6" fmla="*/ 347663 h 384809"/>
                  <a:gd name="connsiteX7" fmla="*/ 53340 w 136065"/>
                  <a:gd name="connsiteY7" fmla="*/ 384810 h 384809"/>
                  <a:gd name="connsiteX8" fmla="*/ 15240 w 136065"/>
                  <a:gd name="connsiteY8" fmla="*/ 287655 h 384809"/>
                  <a:gd name="connsiteX9" fmla="*/ 952 w 136065"/>
                  <a:gd name="connsiteY9" fmla="*/ 239078 h 384809"/>
                  <a:gd name="connsiteX10" fmla="*/ 0 w 136065"/>
                  <a:gd name="connsiteY10" fmla="*/ 225743 h 384809"/>
                  <a:gd name="connsiteX11" fmla="*/ 1905 w 136065"/>
                  <a:gd name="connsiteY11" fmla="*/ 210503 h 384809"/>
                  <a:gd name="connsiteX12" fmla="*/ 27622 w 136065"/>
                  <a:gd name="connsiteY12" fmla="*/ 150495 h 384809"/>
                  <a:gd name="connsiteX13" fmla="*/ 100013 w 136065"/>
                  <a:gd name="connsiteY13" fmla="*/ 21907 h 384809"/>
                  <a:gd name="connsiteX14" fmla="*/ 110490 w 136065"/>
                  <a:gd name="connsiteY14" fmla="*/ 0 h 384809"/>
                  <a:gd name="connsiteX15" fmla="*/ 121920 w 136065"/>
                  <a:gd name="connsiteY15" fmla="*/ 42863 h 384809"/>
                  <a:gd name="connsiteX16" fmla="*/ 135255 w 136065"/>
                  <a:gd name="connsiteY16" fmla="*/ 187643 h 38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065" h="384809">
                    <a:moveTo>
                      <a:pt x="135255" y="187643"/>
                    </a:moveTo>
                    <a:cubicBezTo>
                      <a:pt x="135255" y="193358"/>
                      <a:pt x="134302" y="199072"/>
                      <a:pt x="134302" y="204788"/>
                    </a:cubicBezTo>
                    <a:cubicBezTo>
                      <a:pt x="134302" y="204788"/>
                      <a:pt x="134302" y="203835"/>
                      <a:pt x="134302" y="203835"/>
                    </a:cubicBezTo>
                    <a:cubicBezTo>
                      <a:pt x="131445" y="188595"/>
                      <a:pt x="125730" y="172403"/>
                      <a:pt x="112395" y="164783"/>
                    </a:cubicBezTo>
                    <a:cubicBezTo>
                      <a:pt x="97155" y="155258"/>
                      <a:pt x="76200" y="159068"/>
                      <a:pt x="61913" y="170498"/>
                    </a:cubicBezTo>
                    <a:cubicBezTo>
                      <a:pt x="47625" y="181928"/>
                      <a:pt x="40005" y="199072"/>
                      <a:pt x="35242" y="217170"/>
                    </a:cubicBezTo>
                    <a:cubicBezTo>
                      <a:pt x="23813" y="260033"/>
                      <a:pt x="30480" y="305753"/>
                      <a:pt x="41910" y="347663"/>
                    </a:cubicBezTo>
                    <a:cubicBezTo>
                      <a:pt x="44767" y="360045"/>
                      <a:pt x="49530" y="372428"/>
                      <a:pt x="53340" y="384810"/>
                    </a:cubicBezTo>
                    <a:cubicBezTo>
                      <a:pt x="40005" y="352425"/>
                      <a:pt x="27622" y="320040"/>
                      <a:pt x="15240" y="287655"/>
                    </a:cubicBezTo>
                    <a:cubicBezTo>
                      <a:pt x="9525" y="271463"/>
                      <a:pt x="2858" y="255270"/>
                      <a:pt x="952" y="239078"/>
                    </a:cubicBezTo>
                    <a:cubicBezTo>
                      <a:pt x="0" y="234315"/>
                      <a:pt x="0" y="230505"/>
                      <a:pt x="0" y="225743"/>
                    </a:cubicBezTo>
                    <a:cubicBezTo>
                      <a:pt x="0" y="220028"/>
                      <a:pt x="952" y="215265"/>
                      <a:pt x="1905" y="210503"/>
                    </a:cubicBezTo>
                    <a:cubicBezTo>
                      <a:pt x="5715" y="189547"/>
                      <a:pt x="17145" y="169545"/>
                      <a:pt x="27622"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90488"/>
                      <a:pt x="138113" y="139065"/>
                      <a:pt x="135255" y="187643"/>
                    </a:cubicBezTo>
                    <a:close/>
                  </a:path>
                </a:pathLst>
              </a:custGeom>
              <a:solidFill>
                <a:srgbClr val="CF9E76"/>
              </a:solidFill>
              <a:ln w="9525" cap="flat">
                <a:noFill/>
                <a:prstDash val="solid"/>
                <a:miter/>
              </a:ln>
            </p:spPr>
            <p:txBody>
              <a:bodyPr rtlCol="0" anchor="ctr"/>
              <a:lstStyle/>
              <a:p>
                <a:endParaRPr lang="en-ID"/>
              </a:p>
            </p:txBody>
          </p:sp>
        </p:grpSp>
        <p:grpSp>
          <p:nvGrpSpPr>
            <p:cNvPr id="113" name="Graphic 2">
              <a:extLst>
                <a:ext uri="{FF2B5EF4-FFF2-40B4-BE49-F238E27FC236}">
                  <a16:creationId xmlns:a16="http://schemas.microsoft.com/office/drawing/2014/main" id="{10DEBB3A-6797-46E9-BB70-FA35F3CF83E2}"/>
                </a:ext>
              </a:extLst>
            </p:cNvPr>
            <p:cNvGrpSpPr/>
            <p:nvPr/>
          </p:nvGrpSpPr>
          <p:grpSpPr>
            <a:xfrm>
              <a:off x="1976437" y="851534"/>
              <a:ext cx="3369944" cy="367664"/>
              <a:chOff x="1976437" y="851534"/>
              <a:chExt cx="3369944" cy="367664"/>
            </a:xfrm>
          </p:grpSpPr>
          <p:sp>
            <p:nvSpPr>
              <p:cNvPr id="114" name="Freeform: Shape 113">
                <a:extLst>
                  <a:ext uri="{FF2B5EF4-FFF2-40B4-BE49-F238E27FC236}">
                    <a16:creationId xmlns:a16="http://schemas.microsoft.com/office/drawing/2014/main" id="{0D2309EB-9F1F-49D7-BD3D-292A8C2E97E7}"/>
                  </a:ext>
                </a:extLst>
              </p:cNvPr>
              <p:cNvSpPr/>
              <p:nvPr/>
            </p:nvSpPr>
            <p:spPr>
              <a:xfrm>
                <a:off x="3779519" y="898206"/>
                <a:ext cx="1566862" cy="272415"/>
              </a:xfrm>
              <a:custGeom>
                <a:avLst/>
                <a:gdLst>
                  <a:gd name="connsiteX0" fmla="*/ 354330 w 1566862"/>
                  <a:gd name="connsiteY0" fmla="*/ 272415 h 272415"/>
                  <a:gd name="connsiteX1" fmla="*/ 1905 w 1566862"/>
                  <a:gd name="connsiteY1" fmla="*/ 272415 h 272415"/>
                  <a:gd name="connsiteX2" fmla="*/ 2858 w 1566862"/>
                  <a:gd name="connsiteY2" fmla="*/ 271463 h 272415"/>
                  <a:gd name="connsiteX3" fmla="*/ 2858 w 1566862"/>
                  <a:gd name="connsiteY3" fmla="*/ 271463 h 272415"/>
                  <a:gd name="connsiteX4" fmla="*/ 50483 w 1566862"/>
                  <a:gd name="connsiteY4" fmla="*/ 198120 h 272415"/>
                  <a:gd name="connsiteX5" fmla="*/ 50483 w 1566862"/>
                  <a:gd name="connsiteY5" fmla="*/ 198120 h 272415"/>
                  <a:gd name="connsiteX6" fmla="*/ 60960 w 1566862"/>
                  <a:gd name="connsiteY6" fmla="*/ 137160 h 272415"/>
                  <a:gd name="connsiteX7" fmla="*/ 0 w 1566862"/>
                  <a:gd name="connsiteY7" fmla="*/ 0 h 272415"/>
                  <a:gd name="connsiteX8" fmla="*/ 32385 w 1566862"/>
                  <a:gd name="connsiteY8" fmla="*/ 953 h 272415"/>
                  <a:gd name="connsiteX9" fmla="*/ 32385 w 1566862"/>
                  <a:gd name="connsiteY9" fmla="*/ 953 h 272415"/>
                  <a:gd name="connsiteX10" fmla="*/ 175260 w 1566862"/>
                  <a:gd name="connsiteY10" fmla="*/ 4763 h 272415"/>
                  <a:gd name="connsiteX11" fmla="*/ 602933 w 1566862"/>
                  <a:gd name="connsiteY11" fmla="*/ 16193 h 272415"/>
                  <a:gd name="connsiteX12" fmla="*/ 608648 w 1566862"/>
                  <a:gd name="connsiteY12" fmla="*/ 16193 h 272415"/>
                  <a:gd name="connsiteX13" fmla="*/ 720090 w 1566862"/>
                  <a:gd name="connsiteY13" fmla="*/ 19050 h 272415"/>
                  <a:gd name="connsiteX14" fmla="*/ 1466850 w 1566862"/>
                  <a:gd name="connsiteY14" fmla="*/ 38100 h 272415"/>
                  <a:gd name="connsiteX15" fmla="*/ 1566863 w 1566862"/>
                  <a:gd name="connsiteY15" fmla="*/ 138113 h 272415"/>
                  <a:gd name="connsiteX16" fmla="*/ 1466850 w 1566862"/>
                  <a:gd name="connsiteY16" fmla="*/ 238125 h 272415"/>
                  <a:gd name="connsiteX17" fmla="*/ 1368743 w 1566862"/>
                  <a:gd name="connsiteY17" fmla="*/ 153353 h 272415"/>
                  <a:gd name="connsiteX18" fmla="*/ 354330 w 1566862"/>
                  <a:gd name="connsiteY18" fmla="*/ 272415 h 272415"/>
                  <a:gd name="connsiteX19" fmla="*/ 354330 w 1566862"/>
                  <a:gd name="connsiteY19" fmla="*/ 272415 h 272415"/>
                  <a:gd name="connsiteX20" fmla="*/ 1465898 w 1566862"/>
                  <a:gd name="connsiteY20" fmla="*/ 194310 h 272415"/>
                  <a:gd name="connsiteX21" fmla="*/ 1522095 w 1566862"/>
                  <a:gd name="connsiteY21" fmla="*/ 138113 h 272415"/>
                  <a:gd name="connsiteX22" fmla="*/ 1465898 w 1566862"/>
                  <a:gd name="connsiteY22" fmla="*/ 81915 h 272415"/>
                  <a:gd name="connsiteX23" fmla="*/ 1409700 w 1566862"/>
                  <a:gd name="connsiteY23" fmla="*/ 138113 h 272415"/>
                  <a:gd name="connsiteX24" fmla="*/ 1409700 w 1566862"/>
                  <a:gd name="connsiteY24" fmla="*/ 138113 h 272415"/>
                  <a:gd name="connsiteX25" fmla="*/ 1409700 w 1566862"/>
                  <a:gd name="connsiteY25" fmla="*/ 138113 h 272415"/>
                  <a:gd name="connsiteX26" fmla="*/ 1409700 w 1566862"/>
                  <a:gd name="connsiteY26" fmla="*/ 138113 h 272415"/>
                  <a:gd name="connsiteX27" fmla="*/ 1409700 w 1566862"/>
                  <a:gd name="connsiteY27" fmla="*/ 138113 h 272415"/>
                  <a:gd name="connsiteX28" fmla="*/ 1409700 w 1566862"/>
                  <a:gd name="connsiteY28" fmla="*/ 138113 h 272415"/>
                  <a:gd name="connsiteX29" fmla="*/ 1409700 w 1566862"/>
                  <a:gd name="connsiteY29" fmla="*/ 138113 h 272415"/>
                  <a:gd name="connsiteX30" fmla="*/ 1409700 w 1566862"/>
                  <a:gd name="connsiteY30" fmla="*/ 138113 h 272415"/>
                  <a:gd name="connsiteX31" fmla="*/ 1409700 w 1566862"/>
                  <a:gd name="connsiteY31" fmla="*/ 138113 h 272415"/>
                  <a:gd name="connsiteX32" fmla="*/ 1409700 w 1566862"/>
                  <a:gd name="connsiteY32" fmla="*/ 138113 h 272415"/>
                  <a:gd name="connsiteX33" fmla="*/ 1409700 w 1566862"/>
                  <a:gd name="connsiteY33" fmla="*/ 138113 h 272415"/>
                  <a:gd name="connsiteX34" fmla="*/ 1409700 w 1566862"/>
                  <a:gd name="connsiteY34" fmla="*/ 138113 h 272415"/>
                  <a:gd name="connsiteX35" fmla="*/ 1409700 w 1566862"/>
                  <a:gd name="connsiteY35" fmla="*/ 138113 h 272415"/>
                  <a:gd name="connsiteX36" fmla="*/ 1409700 w 1566862"/>
                  <a:gd name="connsiteY36" fmla="*/ 138113 h 272415"/>
                  <a:gd name="connsiteX37" fmla="*/ 1409700 w 1566862"/>
                  <a:gd name="connsiteY37" fmla="*/ 138113 h 272415"/>
                  <a:gd name="connsiteX38" fmla="*/ 1409700 w 1566862"/>
                  <a:gd name="connsiteY38" fmla="*/ 138113 h 272415"/>
                  <a:gd name="connsiteX39" fmla="*/ 1409700 w 1566862"/>
                  <a:gd name="connsiteY39" fmla="*/ 138113 h 272415"/>
                  <a:gd name="connsiteX40" fmla="*/ 1409700 w 1566862"/>
                  <a:gd name="connsiteY40" fmla="*/ 138113 h 272415"/>
                  <a:gd name="connsiteX41" fmla="*/ 1409700 w 1566862"/>
                  <a:gd name="connsiteY41" fmla="*/ 138113 h 272415"/>
                  <a:gd name="connsiteX42" fmla="*/ 1409700 w 1566862"/>
                  <a:gd name="connsiteY42" fmla="*/ 138113 h 272415"/>
                  <a:gd name="connsiteX43" fmla="*/ 1409700 w 1566862"/>
                  <a:gd name="connsiteY43" fmla="*/ 138113 h 272415"/>
                  <a:gd name="connsiteX44" fmla="*/ 1409700 w 1566862"/>
                  <a:gd name="connsiteY44" fmla="*/ 138113 h 272415"/>
                  <a:gd name="connsiteX45" fmla="*/ 1409700 w 1566862"/>
                  <a:gd name="connsiteY45" fmla="*/ 138113 h 272415"/>
                  <a:gd name="connsiteX46" fmla="*/ 1409700 w 1566862"/>
                  <a:gd name="connsiteY46" fmla="*/ 138113 h 272415"/>
                  <a:gd name="connsiteX47" fmla="*/ 1409700 w 1566862"/>
                  <a:gd name="connsiteY47" fmla="*/ 138113 h 272415"/>
                  <a:gd name="connsiteX48" fmla="*/ 1409700 w 1566862"/>
                  <a:gd name="connsiteY48" fmla="*/ 138113 h 272415"/>
                  <a:gd name="connsiteX49" fmla="*/ 1409700 w 1566862"/>
                  <a:gd name="connsiteY49" fmla="*/ 138113 h 272415"/>
                  <a:gd name="connsiteX50" fmla="*/ 1409700 w 1566862"/>
                  <a:gd name="connsiteY50" fmla="*/ 138113 h 272415"/>
                  <a:gd name="connsiteX51" fmla="*/ 1409700 w 1566862"/>
                  <a:gd name="connsiteY51" fmla="*/ 138113 h 272415"/>
                  <a:gd name="connsiteX52" fmla="*/ 1409700 w 1566862"/>
                  <a:gd name="connsiteY52" fmla="*/ 138113 h 272415"/>
                  <a:gd name="connsiteX53" fmla="*/ 1409700 w 1566862"/>
                  <a:gd name="connsiteY53" fmla="*/ 138113 h 272415"/>
                  <a:gd name="connsiteX54" fmla="*/ 1409700 w 1566862"/>
                  <a:gd name="connsiteY54" fmla="*/ 138113 h 272415"/>
                  <a:gd name="connsiteX55" fmla="*/ 1409700 w 1566862"/>
                  <a:gd name="connsiteY55" fmla="*/ 138113 h 272415"/>
                  <a:gd name="connsiteX56" fmla="*/ 1409700 w 1566862"/>
                  <a:gd name="connsiteY56" fmla="*/ 138113 h 272415"/>
                  <a:gd name="connsiteX57" fmla="*/ 1409700 w 1566862"/>
                  <a:gd name="connsiteY57" fmla="*/ 138113 h 272415"/>
                  <a:gd name="connsiteX58" fmla="*/ 1409700 w 1566862"/>
                  <a:gd name="connsiteY58" fmla="*/ 138113 h 272415"/>
                  <a:gd name="connsiteX59" fmla="*/ 1409700 w 1566862"/>
                  <a:gd name="connsiteY59" fmla="*/ 138113 h 272415"/>
                  <a:gd name="connsiteX60" fmla="*/ 1409700 w 1566862"/>
                  <a:gd name="connsiteY60" fmla="*/ 138113 h 272415"/>
                  <a:gd name="connsiteX61" fmla="*/ 1409700 w 1566862"/>
                  <a:gd name="connsiteY61" fmla="*/ 138113 h 272415"/>
                  <a:gd name="connsiteX62" fmla="*/ 1409700 w 1566862"/>
                  <a:gd name="connsiteY62" fmla="*/ 138113 h 272415"/>
                  <a:gd name="connsiteX63" fmla="*/ 1409700 w 1566862"/>
                  <a:gd name="connsiteY63" fmla="*/ 138113 h 272415"/>
                  <a:gd name="connsiteX64" fmla="*/ 1409700 w 1566862"/>
                  <a:gd name="connsiteY64" fmla="*/ 139065 h 272415"/>
                  <a:gd name="connsiteX65" fmla="*/ 1409700 w 1566862"/>
                  <a:gd name="connsiteY65" fmla="*/ 139065 h 272415"/>
                  <a:gd name="connsiteX66" fmla="*/ 1409700 w 1566862"/>
                  <a:gd name="connsiteY66" fmla="*/ 139065 h 272415"/>
                  <a:gd name="connsiteX67" fmla="*/ 1409700 w 1566862"/>
                  <a:gd name="connsiteY67" fmla="*/ 139065 h 272415"/>
                  <a:gd name="connsiteX68" fmla="*/ 1409700 w 1566862"/>
                  <a:gd name="connsiteY68" fmla="*/ 139065 h 272415"/>
                  <a:gd name="connsiteX69" fmla="*/ 1409700 w 1566862"/>
                  <a:gd name="connsiteY69" fmla="*/ 139065 h 272415"/>
                  <a:gd name="connsiteX70" fmla="*/ 1409700 w 1566862"/>
                  <a:gd name="connsiteY70" fmla="*/ 139065 h 272415"/>
                  <a:gd name="connsiteX71" fmla="*/ 1409700 w 1566862"/>
                  <a:gd name="connsiteY71" fmla="*/ 139065 h 272415"/>
                  <a:gd name="connsiteX72" fmla="*/ 1409700 w 1566862"/>
                  <a:gd name="connsiteY72" fmla="*/ 139065 h 272415"/>
                  <a:gd name="connsiteX73" fmla="*/ 1409700 w 1566862"/>
                  <a:gd name="connsiteY73" fmla="*/ 139065 h 272415"/>
                  <a:gd name="connsiteX74" fmla="*/ 1409700 w 1566862"/>
                  <a:gd name="connsiteY74" fmla="*/ 139065 h 272415"/>
                  <a:gd name="connsiteX75" fmla="*/ 1409700 w 1566862"/>
                  <a:gd name="connsiteY75" fmla="*/ 139065 h 272415"/>
                  <a:gd name="connsiteX76" fmla="*/ 1409700 w 1566862"/>
                  <a:gd name="connsiteY76" fmla="*/ 139065 h 272415"/>
                  <a:gd name="connsiteX77" fmla="*/ 1409700 w 1566862"/>
                  <a:gd name="connsiteY77" fmla="*/ 139065 h 272415"/>
                  <a:gd name="connsiteX78" fmla="*/ 1409700 w 1566862"/>
                  <a:gd name="connsiteY78" fmla="*/ 139065 h 272415"/>
                  <a:gd name="connsiteX79" fmla="*/ 1409700 w 1566862"/>
                  <a:gd name="connsiteY79" fmla="*/ 139065 h 272415"/>
                  <a:gd name="connsiteX80" fmla="*/ 1409700 w 1566862"/>
                  <a:gd name="connsiteY80" fmla="*/ 139065 h 272415"/>
                  <a:gd name="connsiteX81" fmla="*/ 1409700 w 1566862"/>
                  <a:gd name="connsiteY81" fmla="*/ 139065 h 272415"/>
                  <a:gd name="connsiteX82" fmla="*/ 1409700 w 1566862"/>
                  <a:gd name="connsiteY82" fmla="*/ 139065 h 272415"/>
                  <a:gd name="connsiteX83" fmla="*/ 1409700 w 1566862"/>
                  <a:gd name="connsiteY83" fmla="*/ 139065 h 272415"/>
                  <a:gd name="connsiteX84" fmla="*/ 1409700 w 1566862"/>
                  <a:gd name="connsiteY84" fmla="*/ 139065 h 272415"/>
                  <a:gd name="connsiteX85" fmla="*/ 1409700 w 1566862"/>
                  <a:gd name="connsiteY85" fmla="*/ 139065 h 272415"/>
                  <a:gd name="connsiteX86" fmla="*/ 1409700 w 1566862"/>
                  <a:gd name="connsiteY86" fmla="*/ 139065 h 272415"/>
                  <a:gd name="connsiteX87" fmla="*/ 1409700 w 1566862"/>
                  <a:gd name="connsiteY87" fmla="*/ 139065 h 272415"/>
                  <a:gd name="connsiteX88" fmla="*/ 1409700 w 1566862"/>
                  <a:gd name="connsiteY88" fmla="*/ 139065 h 272415"/>
                  <a:gd name="connsiteX89" fmla="*/ 1409700 w 1566862"/>
                  <a:gd name="connsiteY89" fmla="*/ 139065 h 272415"/>
                  <a:gd name="connsiteX90" fmla="*/ 1409700 w 1566862"/>
                  <a:gd name="connsiteY90" fmla="*/ 139065 h 272415"/>
                  <a:gd name="connsiteX91" fmla="*/ 1465898 w 1566862"/>
                  <a:gd name="connsiteY91" fmla="*/ 194310 h 27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6862" h="272415">
                    <a:moveTo>
                      <a:pt x="354330" y="272415"/>
                    </a:moveTo>
                    <a:lnTo>
                      <a:pt x="1905" y="272415"/>
                    </a:lnTo>
                    <a:lnTo>
                      <a:pt x="2858" y="271463"/>
                    </a:lnTo>
                    <a:lnTo>
                      <a:pt x="2858" y="271463"/>
                    </a:lnTo>
                    <a:cubicBezTo>
                      <a:pt x="24765" y="250508"/>
                      <a:pt x="40005" y="226695"/>
                      <a:pt x="50483" y="198120"/>
                    </a:cubicBezTo>
                    <a:lnTo>
                      <a:pt x="50483" y="198120"/>
                    </a:lnTo>
                    <a:cubicBezTo>
                      <a:pt x="57150" y="179070"/>
                      <a:pt x="60960" y="158115"/>
                      <a:pt x="60960" y="137160"/>
                    </a:cubicBezTo>
                    <a:cubicBezTo>
                      <a:pt x="60960" y="82868"/>
                      <a:pt x="37148" y="33338"/>
                      <a:pt x="0" y="0"/>
                    </a:cubicBezTo>
                    <a:lnTo>
                      <a:pt x="32385" y="953"/>
                    </a:lnTo>
                    <a:lnTo>
                      <a:pt x="32385" y="953"/>
                    </a:lnTo>
                    <a:cubicBezTo>
                      <a:pt x="80010" y="1905"/>
                      <a:pt x="127635" y="2857"/>
                      <a:pt x="175260" y="4763"/>
                    </a:cubicBezTo>
                    <a:lnTo>
                      <a:pt x="602933" y="16193"/>
                    </a:lnTo>
                    <a:lnTo>
                      <a:pt x="608648" y="16193"/>
                    </a:lnTo>
                    <a:cubicBezTo>
                      <a:pt x="642938" y="16193"/>
                      <a:pt x="680085" y="17145"/>
                      <a:pt x="720090" y="19050"/>
                    </a:cubicBezTo>
                    <a:lnTo>
                      <a:pt x="1466850" y="38100"/>
                    </a:lnTo>
                    <a:cubicBezTo>
                      <a:pt x="1522095" y="38100"/>
                      <a:pt x="1566863" y="82868"/>
                      <a:pt x="1566863" y="138113"/>
                    </a:cubicBezTo>
                    <a:cubicBezTo>
                      <a:pt x="1566863" y="193358"/>
                      <a:pt x="1522095" y="238125"/>
                      <a:pt x="1466850" y="238125"/>
                    </a:cubicBezTo>
                    <a:cubicBezTo>
                      <a:pt x="1417320" y="238125"/>
                      <a:pt x="1375410" y="200978"/>
                      <a:pt x="1368743" y="153353"/>
                    </a:cubicBezTo>
                    <a:cubicBezTo>
                      <a:pt x="1196340" y="200978"/>
                      <a:pt x="670560" y="272415"/>
                      <a:pt x="354330" y="272415"/>
                    </a:cubicBezTo>
                    <a:lnTo>
                      <a:pt x="354330" y="272415"/>
                    </a:lnTo>
                    <a:close/>
                    <a:moveTo>
                      <a:pt x="1465898" y="194310"/>
                    </a:moveTo>
                    <a:cubicBezTo>
                      <a:pt x="1497330" y="194310"/>
                      <a:pt x="1522095" y="168593"/>
                      <a:pt x="1522095" y="138113"/>
                    </a:cubicBezTo>
                    <a:cubicBezTo>
                      <a:pt x="1522095" y="107632"/>
                      <a:pt x="1497330" y="81915"/>
                      <a:pt x="1465898" y="81915"/>
                    </a:cubicBezTo>
                    <a:cubicBezTo>
                      <a:pt x="1434465" y="81915"/>
                      <a:pt x="1409700" y="107632"/>
                      <a:pt x="1409700" y="138113"/>
                    </a:cubicBez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cubicBezTo>
                      <a:pt x="1417320" y="176213"/>
                      <a:pt x="1439228" y="194310"/>
                      <a:pt x="1465898" y="194310"/>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A16C30-9B40-43DF-BE85-9BBD4400F204}"/>
                  </a:ext>
                </a:extLst>
              </p:cNvPr>
              <p:cNvSpPr/>
              <p:nvPr/>
            </p:nvSpPr>
            <p:spPr>
              <a:xfrm>
                <a:off x="1976437" y="897254"/>
                <a:ext cx="1557337" cy="273367"/>
              </a:xfrm>
              <a:custGeom>
                <a:avLst/>
                <a:gdLst>
                  <a:gd name="connsiteX0" fmla="*/ 1214438 w 1557337"/>
                  <a:gd name="connsiteY0" fmla="*/ 273368 h 273367"/>
                  <a:gd name="connsiteX1" fmla="*/ 1556385 w 1557337"/>
                  <a:gd name="connsiteY1" fmla="*/ 273368 h 273367"/>
                  <a:gd name="connsiteX2" fmla="*/ 1554480 w 1557337"/>
                  <a:gd name="connsiteY2" fmla="*/ 271462 h 273367"/>
                  <a:gd name="connsiteX3" fmla="*/ 1552575 w 1557337"/>
                  <a:gd name="connsiteY3" fmla="*/ 269558 h 273367"/>
                  <a:gd name="connsiteX4" fmla="*/ 1525905 w 1557337"/>
                  <a:gd name="connsiteY4" fmla="*/ 237172 h 273367"/>
                  <a:gd name="connsiteX5" fmla="*/ 1509713 w 1557337"/>
                  <a:gd name="connsiteY5" fmla="*/ 205740 h 273367"/>
                  <a:gd name="connsiteX6" fmla="*/ 1543050 w 1557337"/>
                  <a:gd name="connsiteY6" fmla="*/ 15240 h 273367"/>
                  <a:gd name="connsiteX7" fmla="*/ 1557338 w 1557337"/>
                  <a:gd name="connsiteY7" fmla="*/ 0 h 273367"/>
                  <a:gd name="connsiteX8" fmla="*/ 1392555 w 1557337"/>
                  <a:gd name="connsiteY8" fmla="*/ 3810 h 273367"/>
                  <a:gd name="connsiteX9" fmla="*/ 963930 w 1557337"/>
                  <a:gd name="connsiteY9" fmla="*/ 15240 h 273367"/>
                  <a:gd name="connsiteX10" fmla="*/ 958215 w 1557337"/>
                  <a:gd name="connsiteY10" fmla="*/ 15240 h 273367"/>
                  <a:gd name="connsiteX11" fmla="*/ 846772 w 1557337"/>
                  <a:gd name="connsiteY11" fmla="*/ 18097 h 273367"/>
                  <a:gd name="connsiteX12" fmla="*/ 100013 w 1557337"/>
                  <a:gd name="connsiteY12" fmla="*/ 37147 h 273367"/>
                  <a:gd name="connsiteX13" fmla="*/ 0 w 1557337"/>
                  <a:gd name="connsiteY13" fmla="*/ 137160 h 273367"/>
                  <a:gd name="connsiteX14" fmla="*/ 100013 w 1557337"/>
                  <a:gd name="connsiteY14" fmla="*/ 237172 h 273367"/>
                  <a:gd name="connsiteX15" fmla="*/ 198120 w 1557337"/>
                  <a:gd name="connsiteY15" fmla="*/ 152400 h 273367"/>
                  <a:gd name="connsiteX16" fmla="*/ 1214438 w 1557337"/>
                  <a:gd name="connsiteY16" fmla="*/ 273368 h 273367"/>
                  <a:gd name="connsiteX17" fmla="*/ 1214438 w 1557337"/>
                  <a:gd name="connsiteY17" fmla="*/ 273368 h 273367"/>
                  <a:gd name="connsiteX18" fmla="*/ 102870 w 1557337"/>
                  <a:gd name="connsiteY18" fmla="*/ 195263 h 273367"/>
                  <a:gd name="connsiteX19" fmla="*/ 46673 w 1557337"/>
                  <a:gd name="connsiteY19" fmla="*/ 139065 h 273367"/>
                  <a:gd name="connsiteX20" fmla="*/ 102870 w 1557337"/>
                  <a:gd name="connsiteY20" fmla="*/ 82868 h 273367"/>
                  <a:gd name="connsiteX21" fmla="*/ 159067 w 1557337"/>
                  <a:gd name="connsiteY21" fmla="*/ 139065 h 273367"/>
                  <a:gd name="connsiteX22" fmla="*/ 159067 w 1557337"/>
                  <a:gd name="connsiteY22" fmla="*/ 139065 h 273367"/>
                  <a:gd name="connsiteX23" fmla="*/ 159067 w 1557337"/>
                  <a:gd name="connsiteY23" fmla="*/ 139065 h 273367"/>
                  <a:gd name="connsiteX24" fmla="*/ 159067 w 1557337"/>
                  <a:gd name="connsiteY24" fmla="*/ 139065 h 273367"/>
                  <a:gd name="connsiteX25" fmla="*/ 159067 w 1557337"/>
                  <a:gd name="connsiteY25" fmla="*/ 139065 h 273367"/>
                  <a:gd name="connsiteX26" fmla="*/ 159067 w 1557337"/>
                  <a:gd name="connsiteY26" fmla="*/ 139065 h 273367"/>
                  <a:gd name="connsiteX27" fmla="*/ 159067 w 1557337"/>
                  <a:gd name="connsiteY27" fmla="*/ 139065 h 273367"/>
                  <a:gd name="connsiteX28" fmla="*/ 159067 w 1557337"/>
                  <a:gd name="connsiteY28" fmla="*/ 139065 h 273367"/>
                  <a:gd name="connsiteX29" fmla="*/ 159067 w 1557337"/>
                  <a:gd name="connsiteY29" fmla="*/ 139065 h 273367"/>
                  <a:gd name="connsiteX30" fmla="*/ 159067 w 1557337"/>
                  <a:gd name="connsiteY30" fmla="*/ 139065 h 273367"/>
                  <a:gd name="connsiteX31" fmla="*/ 159067 w 1557337"/>
                  <a:gd name="connsiteY31" fmla="*/ 139065 h 273367"/>
                  <a:gd name="connsiteX32" fmla="*/ 159067 w 1557337"/>
                  <a:gd name="connsiteY32" fmla="*/ 139065 h 273367"/>
                  <a:gd name="connsiteX33" fmla="*/ 159067 w 1557337"/>
                  <a:gd name="connsiteY33" fmla="*/ 139065 h 273367"/>
                  <a:gd name="connsiteX34" fmla="*/ 159067 w 1557337"/>
                  <a:gd name="connsiteY34" fmla="*/ 139065 h 273367"/>
                  <a:gd name="connsiteX35" fmla="*/ 159067 w 1557337"/>
                  <a:gd name="connsiteY35" fmla="*/ 139065 h 273367"/>
                  <a:gd name="connsiteX36" fmla="*/ 159067 w 1557337"/>
                  <a:gd name="connsiteY36" fmla="*/ 139065 h 273367"/>
                  <a:gd name="connsiteX37" fmla="*/ 159067 w 1557337"/>
                  <a:gd name="connsiteY37" fmla="*/ 139065 h 273367"/>
                  <a:gd name="connsiteX38" fmla="*/ 159067 w 1557337"/>
                  <a:gd name="connsiteY38" fmla="*/ 139065 h 273367"/>
                  <a:gd name="connsiteX39" fmla="*/ 159067 w 1557337"/>
                  <a:gd name="connsiteY39" fmla="*/ 139065 h 273367"/>
                  <a:gd name="connsiteX40" fmla="*/ 159067 w 1557337"/>
                  <a:gd name="connsiteY40" fmla="*/ 139065 h 273367"/>
                  <a:gd name="connsiteX41" fmla="*/ 159067 w 1557337"/>
                  <a:gd name="connsiteY41" fmla="*/ 139065 h 273367"/>
                  <a:gd name="connsiteX42" fmla="*/ 159067 w 1557337"/>
                  <a:gd name="connsiteY42" fmla="*/ 139065 h 273367"/>
                  <a:gd name="connsiteX43" fmla="*/ 159067 w 1557337"/>
                  <a:gd name="connsiteY43" fmla="*/ 139065 h 273367"/>
                  <a:gd name="connsiteX44" fmla="*/ 159067 w 1557337"/>
                  <a:gd name="connsiteY44" fmla="*/ 139065 h 273367"/>
                  <a:gd name="connsiteX45" fmla="*/ 159067 w 1557337"/>
                  <a:gd name="connsiteY45" fmla="*/ 139065 h 273367"/>
                  <a:gd name="connsiteX46" fmla="*/ 159067 w 1557337"/>
                  <a:gd name="connsiteY46" fmla="*/ 139065 h 273367"/>
                  <a:gd name="connsiteX47" fmla="*/ 159067 w 1557337"/>
                  <a:gd name="connsiteY47" fmla="*/ 139065 h 273367"/>
                  <a:gd name="connsiteX48" fmla="*/ 159067 w 1557337"/>
                  <a:gd name="connsiteY48" fmla="*/ 139065 h 273367"/>
                  <a:gd name="connsiteX49" fmla="*/ 159067 w 1557337"/>
                  <a:gd name="connsiteY49" fmla="*/ 139065 h 273367"/>
                  <a:gd name="connsiteX50" fmla="*/ 159067 w 1557337"/>
                  <a:gd name="connsiteY50" fmla="*/ 139065 h 273367"/>
                  <a:gd name="connsiteX51" fmla="*/ 159067 w 1557337"/>
                  <a:gd name="connsiteY51" fmla="*/ 139065 h 273367"/>
                  <a:gd name="connsiteX52" fmla="*/ 159067 w 1557337"/>
                  <a:gd name="connsiteY52" fmla="*/ 139065 h 273367"/>
                  <a:gd name="connsiteX53" fmla="*/ 159067 w 1557337"/>
                  <a:gd name="connsiteY53" fmla="*/ 139065 h 273367"/>
                  <a:gd name="connsiteX54" fmla="*/ 159067 w 1557337"/>
                  <a:gd name="connsiteY54" fmla="*/ 139065 h 273367"/>
                  <a:gd name="connsiteX55" fmla="*/ 159067 w 1557337"/>
                  <a:gd name="connsiteY55" fmla="*/ 139065 h 273367"/>
                  <a:gd name="connsiteX56" fmla="*/ 159067 w 1557337"/>
                  <a:gd name="connsiteY56" fmla="*/ 139065 h 273367"/>
                  <a:gd name="connsiteX57" fmla="*/ 159067 w 1557337"/>
                  <a:gd name="connsiteY57" fmla="*/ 139065 h 273367"/>
                  <a:gd name="connsiteX58" fmla="*/ 159067 w 1557337"/>
                  <a:gd name="connsiteY58" fmla="*/ 139065 h 273367"/>
                  <a:gd name="connsiteX59" fmla="*/ 159067 w 1557337"/>
                  <a:gd name="connsiteY59" fmla="*/ 139065 h 273367"/>
                  <a:gd name="connsiteX60" fmla="*/ 159067 w 1557337"/>
                  <a:gd name="connsiteY60" fmla="*/ 139065 h 273367"/>
                  <a:gd name="connsiteX61" fmla="*/ 159067 w 1557337"/>
                  <a:gd name="connsiteY61" fmla="*/ 139065 h 273367"/>
                  <a:gd name="connsiteX62" fmla="*/ 159067 w 1557337"/>
                  <a:gd name="connsiteY62" fmla="*/ 140018 h 273367"/>
                  <a:gd name="connsiteX63" fmla="*/ 159067 w 1557337"/>
                  <a:gd name="connsiteY63" fmla="*/ 140018 h 273367"/>
                  <a:gd name="connsiteX64" fmla="*/ 159067 w 1557337"/>
                  <a:gd name="connsiteY64" fmla="*/ 140018 h 273367"/>
                  <a:gd name="connsiteX65" fmla="*/ 159067 w 1557337"/>
                  <a:gd name="connsiteY65" fmla="*/ 140018 h 273367"/>
                  <a:gd name="connsiteX66" fmla="*/ 159067 w 1557337"/>
                  <a:gd name="connsiteY66" fmla="*/ 140018 h 273367"/>
                  <a:gd name="connsiteX67" fmla="*/ 159067 w 1557337"/>
                  <a:gd name="connsiteY67" fmla="*/ 140018 h 273367"/>
                  <a:gd name="connsiteX68" fmla="*/ 159067 w 1557337"/>
                  <a:gd name="connsiteY68" fmla="*/ 140018 h 273367"/>
                  <a:gd name="connsiteX69" fmla="*/ 159067 w 1557337"/>
                  <a:gd name="connsiteY69" fmla="*/ 140018 h 273367"/>
                  <a:gd name="connsiteX70" fmla="*/ 159067 w 1557337"/>
                  <a:gd name="connsiteY70" fmla="*/ 140018 h 273367"/>
                  <a:gd name="connsiteX71" fmla="*/ 159067 w 1557337"/>
                  <a:gd name="connsiteY71" fmla="*/ 140018 h 273367"/>
                  <a:gd name="connsiteX72" fmla="*/ 159067 w 1557337"/>
                  <a:gd name="connsiteY72" fmla="*/ 140018 h 273367"/>
                  <a:gd name="connsiteX73" fmla="*/ 159067 w 1557337"/>
                  <a:gd name="connsiteY73" fmla="*/ 140018 h 273367"/>
                  <a:gd name="connsiteX74" fmla="*/ 159067 w 1557337"/>
                  <a:gd name="connsiteY74" fmla="*/ 140018 h 273367"/>
                  <a:gd name="connsiteX75" fmla="*/ 159067 w 1557337"/>
                  <a:gd name="connsiteY75" fmla="*/ 140018 h 273367"/>
                  <a:gd name="connsiteX76" fmla="*/ 159067 w 1557337"/>
                  <a:gd name="connsiteY76" fmla="*/ 140018 h 273367"/>
                  <a:gd name="connsiteX77" fmla="*/ 159067 w 1557337"/>
                  <a:gd name="connsiteY77" fmla="*/ 140018 h 273367"/>
                  <a:gd name="connsiteX78" fmla="*/ 159067 w 1557337"/>
                  <a:gd name="connsiteY78" fmla="*/ 140018 h 273367"/>
                  <a:gd name="connsiteX79" fmla="*/ 159067 w 1557337"/>
                  <a:gd name="connsiteY79" fmla="*/ 140018 h 273367"/>
                  <a:gd name="connsiteX80" fmla="*/ 159067 w 1557337"/>
                  <a:gd name="connsiteY80" fmla="*/ 140018 h 273367"/>
                  <a:gd name="connsiteX81" fmla="*/ 159067 w 1557337"/>
                  <a:gd name="connsiteY81" fmla="*/ 140018 h 273367"/>
                  <a:gd name="connsiteX82" fmla="*/ 159067 w 1557337"/>
                  <a:gd name="connsiteY82" fmla="*/ 140018 h 273367"/>
                  <a:gd name="connsiteX83" fmla="*/ 159067 w 1557337"/>
                  <a:gd name="connsiteY83" fmla="*/ 140018 h 273367"/>
                  <a:gd name="connsiteX84" fmla="*/ 159067 w 1557337"/>
                  <a:gd name="connsiteY84" fmla="*/ 140018 h 273367"/>
                  <a:gd name="connsiteX85" fmla="*/ 159067 w 1557337"/>
                  <a:gd name="connsiteY85" fmla="*/ 140018 h 273367"/>
                  <a:gd name="connsiteX86" fmla="*/ 159067 w 1557337"/>
                  <a:gd name="connsiteY86" fmla="*/ 140018 h 273367"/>
                  <a:gd name="connsiteX87" fmla="*/ 159067 w 1557337"/>
                  <a:gd name="connsiteY87" fmla="*/ 140018 h 273367"/>
                  <a:gd name="connsiteX88" fmla="*/ 159067 w 1557337"/>
                  <a:gd name="connsiteY88" fmla="*/ 140018 h 273367"/>
                  <a:gd name="connsiteX89" fmla="*/ 102870 w 1557337"/>
                  <a:gd name="connsiteY89" fmla="*/ 195263 h 27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7337" h="273367">
                    <a:moveTo>
                      <a:pt x="1214438" y="273368"/>
                    </a:moveTo>
                    <a:lnTo>
                      <a:pt x="1556385" y="273368"/>
                    </a:lnTo>
                    <a:lnTo>
                      <a:pt x="1554480" y="271462"/>
                    </a:lnTo>
                    <a:lnTo>
                      <a:pt x="1552575" y="269558"/>
                    </a:lnTo>
                    <a:cubicBezTo>
                      <a:pt x="1543050" y="260033"/>
                      <a:pt x="1533525" y="248603"/>
                      <a:pt x="1525905" y="237172"/>
                    </a:cubicBezTo>
                    <a:cubicBezTo>
                      <a:pt x="1519238" y="226695"/>
                      <a:pt x="1514475" y="217170"/>
                      <a:pt x="1509713" y="205740"/>
                    </a:cubicBezTo>
                    <a:cubicBezTo>
                      <a:pt x="1484948" y="140970"/>
                      <a:pt x="1496378" y="68580"/>
                      <a:pt x="1543050" y="15240"/>
                    </a:cubicBezTo>
                    <a:cubicBezTo>
                      <a:pt x="1547813" y="10477"/>
                      <a:pt x="1552575" y="4763"/>
                      <a:pt x="1557338" y="0"/>
                    </a:cubicBezTo>
                    <a:cubicBezTo>
                      <a:pt x="1502093" y="952"/>
                      <a:pt x="1447800" y="2857"/>
                      <a:pt x="1392555" y="3810"/>
                    </a:cubicBezTo>
                    <a:lnTo>
                      <a:pt x="963930" y="15240"/>
                    </a:lnTo>
                    <a:lnTo>
                      <a:pt x="958215" y="15240"/>
                    </a:lnTo>
                    <a:cubicBezTo>
                      <a:pt x="923925" y="15240"/>
                      <a:pt x="886778" y="16193"/>
                      <a:pt x="846772" y="18097"/>
                    </a:cubicBezTo>
                    <a:lnTo>
                      <a:pt x="100013" y="37147"/>
                    </a:lnTo>
                    <a:cubicBezTo>
                      <a:pt x="44767" y="37147"/>
                      <a:pt x="0" y="81915"/>
                      <a:pt x="0" y="137160"/>
                    </a:cubicBezTo>
                    <a:cubicBezTo>
                      <a:pt x="0" y="192405"/>
                      <a:pt x="44767" y="237172"/>
                      <a:pt x="100013" y="237172"/>
                    </a:cubicBezTo>
                    <a:cubicBezTo>
                      <a:pt x="149542" y="237172"/>
                      <a:pt x="191452" y="200025"/>
                      <a:pt x="198120" y="152400"/>
                    </a:cubicBezTo>
                    <a:cubicBezTo>
                      <a:pt x="372428" y="201930"/>
                      <a:pt x="898208" y="273368"/>
                      <a:pt x="1214438" y="273368"/>
                    </a:cubicBezTo>
                    <a:lnTo>
                      <a:pt x="1214438" y="273368"/>
                    </a:lnTo>
                    <a:close/>
                    <a:moveTo>
                      <a:pt x="102870" y="195263"/>
                    </a:moveTo>
                    <a:cubicBezTo>
                      <a:pt x="71438" y="195263"/>
                      <a:pt x="46673" y="169545"/>
                      <a:pt x="46673" y="139065"/>
                    </a:cubicBezTo>
                    <a:cubicBezTo>
                      <a:pt x="46673" y="108585"/>
                      <a:pt x="71438" y="82868"/>
                      <a:pt x="102870" y="82868"/>
                    </a:cubicBezTo>
                    <a:cubicBezTo>
                      <a:pt x="134302" y="82868"/>
                      <a:pt x="159067" y="108585"/>
                      <a:pt x="159067" y="139065"/>
                    </a:cubicBez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cubicBezTo>
                      <a:pt x="151448" y="177165"/>
                      <a:pt x="129540" y="195263"/>
                      <a:pt x="102870" y="195263"/>
                    </a:cubicBezTo>
                    <a:close/>
                  </a:path>
                </a:pathLst>
              </a:custGeom>
              <a:solidFill>
                <a:srgbClr val="E6E6E6"/>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47DBEEBC-6220-427A-82CC-06C21539B66A}"/>
                  </a:ext>
                </a:extLst>
              </p:cNvPr>
              <p:cNvSpPr/>
              <p:nvPr/>
            </p:nvSpPr>
            <p:spPr>
              <a:xfrm>
                <a:off x="3474720" y="851534"/>
                <a:ext cx="365759" cy="367664"/>
              </a:xfrm>
              <a:custGeom>
                <a:avLst/>
                <a:gdLst>
                  <a:gd name="connsiteX0" fmla="*/ 365760 w 365759"/>
                  <a:gd name="connsiteY0" fmla="*/ 183833 h 367664"/>
                  <a:gd name="connsiteX1" fmla="*/ 182880 w 365759"/>
                  <a:gd name="connsiteY1" fmla="*/ 367665 h 367664"/>
                  <a:gd name="connsiteX2" fmla="*/ 0 w 365759"/>
                  <a:gd name="connsiteY2" fmla="*/ 183833 h 367664"/>
                  <a:gd name="connsiteX3" fmla="*/ 182880 w 365759"/>
                  <a:gd name="connsiteY3" fmla="*/ 0 h 367664"/>
                  <a:gd name="connsiteX4" fmla="*/ 365760 w 365759"/>
                  <a:gd name="connsiteY4" fmla="*/ 183833 h 367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9" h="367664">
                    <a:moveTo>
                      <a:pt x="365760" y="183833"/>
                    </a:moveTo>
                    <a:cubicBezTo>
                      <a:pt x="365760" y="285360"/>
                      <a:pt x="283882" y="367665"/>
                      <a:pt x="182880" y="367665"/>
                    </a:cubicBezTo>
                    <a:cubicBezTo>
                      <a:pt x="81878" y="367665"/>
                      <a:pt x="0" y="285360"/>
                      <a:pt x="0" y="183833"/>
                    </a:cubicBezTo>
                    <a:cubicBezTo>
                      <a:pt x="0" y="82305"/>
                      <a:pt x="81878" y="0"/>
                      <a:pt x="182880" y="0"/>
                    </a:cubicBezTo>
                    <a:cubicBezTo>
                      <a:pt x="283882" y="0"/>
                      <a:pt x="365760" y="82305"/>
                      <a:pt x="365760" y="183833"/>
                    </a:cubicBezTo>
                    <a:close/>
                  </a:path>
                </a:pathLst>
              </a:custGeom>
              <a:solidFill>
                <a:srgbClr val="E6E6E6"/>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96C531E9-BFC3-403B-81D2-CBA8D1FBB378}"/>
                  </a:ext>
                </a:extLst>
              </p:cNvPr>
              <p:cNvSpPr/>
              <p:nvPr/>
            </p:nvSpPr>
            <p:spPr>
              <a:xfrm>
                <a:off x="3554730" y="931544"/>
                <a:ext cx="205740" cy="207645"/>
              </a:xfrm>
              <a:custGeom>
                <a:avLst/>
                <a:gdLst>
                  <a:gd name="connsiteX0" fmla="*/ 205740 w 205740"/>
                  <a:gd name="connsiteY0" fmla="*/ 103823 h 207645"/>
                  <a:gd name="connsiteX1" fmla="*/ 102870 w 205740"/>
                  <a:gd name="connsiteY1" fmla="*/ 207645 h 207645"/>
                  <a:gd name="connsiteX2" fmla="*/ 0 w 205740"/>
                  <a:gd name="connsiteY2" fmla="*/ 103822 h 207645"/>
                  <a:gd name="connsiteX3" fmla="*/ 102870 w 205740"/>
                  <a:gd name="connsiteY3" fmla="*/ 0 h 207645"/>
                  <a:gd name="connsiteX4" fmla="*/ 205740 w 205740"/>
                  <a:gd name="connsiteY4" fmla="*/ 103823 h 207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 h="207645">
                    <a:moveTo>
                      <a:pt x="205740" y="103823"/>
                    </a:moveTo>
                    <a:cubicBezTo>
                      <a:pt x="205740" y="161162"/>
                      <a:pt x="159684" y="207645"/>
                      <a:pt x="102870" y="207645"/>
                    </a:cubicBezTo>
                    <a:cubicBezTo>
                      <a:pt x="46056" y="207645"/>
                      <a:pt x="0" y="161162"/>
                      <a:pt x="0" y="103822"/>
                    </a:cubicBezTo>
                    <a:cubicBezTo>
                      <a:pt x="0" y="46483"/>
                      <a:pt x="46056" y="0"/>
                      <a:pt x="102870" y="0"/>
                    </a:cubicBezTo>
                    <a:cubicBezTo>
                      <a:pt x="159684" y="0"/>
                      <a:pt x="205740" y="46483"/>
                      <a:pt x="205740" y="103823"/>
                    </a:cubicBezTo>
                    <a:close/>
                  </a:path>
                </a:pathLst>
              </a:custGeom>
              <a:solidFill>
                <a:srgbClr val="B3B3B3"/>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C1E3BF6-64C0-4617-809E-1B4ACE7B3544}"/>
                  </a:ext>
                </a:extLst>
              </p:cNvPr>
              <p:cNvSpPr/>
              <p:nvPr/>
            </p:nvSpPr>
            <p:spPr>
              <a:xfrm>
                <a:off x="3605212" y="982979"/>
                <a:ext cx="104775" cy="104775"/>
              </a:xfrm>
              <a:custGeom>
                <a:avLst/>
                <a:gdLst>
                  <a:gd name="connsiteX0" fmla="*/ 104775 w 104775"/>
                  <a:gd name="connsiteY0" fmla="*/ 52388 h 104775"/>
                  <a:gd name="connsiteX1" fmla="*/ 52388 w 104775"/>
                  <a:gd name="connsiteY1" fmla="*/ 104775 h 104775"/>
                  <a:gd name="connsiteX2" fmla="*/ 0 w 104775"/>
                  <a:gd name="connsiteY2" fmla="*/ 52388 h 104775"/>
                  <a:gd name="connsiteX3" fmla="*/ 52388 w 104775"/>
                  <a:gd name="connsiteY3" fmla="*/ 0 h 104775"/>
                  <a:gd name="connsiteX4" fmla="*/ 104775 w 104775"/>
                  <a:gd name="connsiteY4" fmla="*/ 52388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104775" y="52388"/>
                    </a:moveTo>
                    <a:cubicBezTo>
                      <a:pt x="104775" y="81320"/>
                      <a:pt x="81320" y="104775"/>
                      <a:pt x="52388" y="104775"/>
                    </a:cubicBezTo>
                    <a:cubicBezTo>
                      <a:pt x="23455" y="104775"/>
                      <a:pt x="0" y="81320"/>
                      <a:pt x="0" y="52388"/>
                    </a:cubicBezTo>
                    <a:cubicBezTo>
                      <a:pt x="0" y="23455"/>
                      <a:pt x="23455" y="0"/>
                      <a:pt x="52388" y="0"/>
                    </a:cubicBezTo>
                    <a:cubicBezTo>
                      <a:pt x="81320" y="0"/>
                      <a:pt x="104775" y="23455"/>
                      <a:pt x="104775" y="52388"/>
                    </a:cubicBezTo>
                    <a:close/>
                  </a:path>
                </a:pathLst>
              </a:custGeom>
              <a:solidFill>
                <a:srgbClr val="333300"/>
              </a:solidFill>
              <a:ln w="9525" cap="flat">
                <a:noFill/>
                <a:prstDash val="solid"/>
                <a:miter/>
              </a:ln>
            </p:spPr>
            <p:txBody>
              <a:bodyPr rtlCol="0" anchor="ctr"/>
              <a:lstStyle/>
              <a:p>
                <a:endParaRPr lang="en-ID"/>
              </a:p>
            </p:txBody>
          </p:sp>
          <p:grpSp>
            <p:nvGrpSpPr>
              <p:cNvPr id="119" name="Graphic 2">
                <a:extLst>
                  <a:ext uri="{FF2B5EF4-FFF2-40B4-BE49-F238E27FC236}">
                    <a16:creationId xmlns:a16="http://schemas.microsoft.com/office/drawing/2014/main" id="{10DEBB3A-6797-46E9-BB70-FA35F3CF83E2}"/>
                  </a:ext>
                </a:extLst>
              </p:cNvPr>
              <p:cNvGrpSpPr/>
              <p:nvPr/>
            </p:nvGrpSpPr>
            <p:grpSpPr>
              <a:xfrm>
                <a:off x="2603182" y="929639"/>
                <a:ext cx="2230754" cy="220980"/>
                <a:chOff x="2603182" y="929639"/>
                <a:chExt cx="2230754" cy="220980"/>
              </a:xfrm>
            </p:grpSpPr>
            <p:grpSp>
              <p:nvGrpSpPr>
                <p:cNvPr id="120" name="Graphic 2">
                  <a:extLst>
                    <a:ext uri="{FF2B5EF4-FFF2-40B4-BE49-F238E27FC236}">
                      <a16:creationId xmlns:a16="http://schemas.microsoft.com/office/drawing/2014/main" id="{10DEBB3A-6797-46E9-BB70-FA35F3CF83E2}"/>
                    </a:ext>
                  </a:extLst>
                </p:cNvPr>
                <p:cNvGrpSpPr/>
                <p:nvPr/>
              </p:nvGrpSpPr>
              <p:grpSpPr>
                <a:xfrm>
                  <a:off x="4236719" y="930592"/>
                  <a:ext cx="597217" cy="210502"/>
                  <a:chOff x="4236719" y="930592"/>
                  <a:chExt cx="597217" cy="210502"/>
                </a:xfrm>
              </p:grpSpPr>
              <p:sp>
                <p:nvSpPr>
                  <p:cNvPr id="121" name="Freeform: Shape 120">
                    <a:extLst>
                      <a:ext uri="{FF2B5EF4-FFF2-40B4-BE49-F238E27FC236}">
                        <a16:creationId xmlns:a16="http://schemas.microsoft.com/office/drawing/2014/main" id="{FB10236A-56B3-4035-BE77-CF36A7F96C16}"/>
                      </a:ext>
                    </a:extLst>
                  </p:cNvPr>
                  <p:cNvSpPr/>
                  <p:nvPr/>
                </p:nvSpPr>
                <p:spPr>
                  <a:xfrm>
                    <a:off x="4659630" y="941069"/>
                    <a:ext cx="174307" cy="159067"/>
                  </a:xfrm>
                  <a:custGeom>
                    <a:avLst/>
                    <a:gdLst>
                      <a:gd name="connsiteX0" fmla="*/ 174307 w 174307"/>
                      <a:gd name="connsiteY0" fmla="*/ 148590 h 159067"/>
                      <a:gd name="connsiteX1" fmla="*/ 93345 w 174307"/>
                      <a:gd name="connsiteY1" fmla="*/ 2857 h 159067"/>
                      <a:gd name="connsiteX2" fmla="*/ 0 w 174307"/>
                      <a:gd name="connsiteY2" fmla="*/ 0 h 159067"/>
                      <a:gd name="connsiteX3" fmla="*/ 102870 w 174307"/>
                      <a:gd name="connsiteY3" fmla="*/ 159068 h 159067"/>
                      <a:gd name="connsiteX4" fmla="*/ 174307 w 174307"/>
                      <a:gd name="connsiteY4" fmla="*/ 148590 h 159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07" h="159067">
                        <a:moveTo>
                          <a:pt x="174307" y="148590"/>
                        </a:moveTo>
                        <a:lnTo>
                          <a:pt x="93345" y="2857"/>
                        </a:lnTo>
                        <a:lnTo>
                          <a:pt x="0" y="0"/>
                        </a:lnTo>
                        <a:lnTo>
                          <a:pt x="102870" y="159068"/>
                        </a:lnTo>
                        <a:cubicBezTo>
                          <a:pt x="126682" y="155258"/>
                          <a:pt x="150495" y="152400"/>
                          <a:pt x="174307" y="148590"/>
                        </a:cubicBezTo>
                        <a:close/>
                      </a:path>
                    </a:pathLst>
                  </a:custGeom>
                  <a:solidFill>
                    <a:srgbClr val="FFFFFF"/>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E60FA18-E8EB-4090-85E1-77B958C1DB67}"/>
                      </a:ext>
                    </a:extLst>
                  </p:cNvPr>
                  <p:cNvSpPr/>
                  <p:nvPr/>
                </p:nvSpPr>
                <p:spPr>
                  <a:xfrm>
                    <a:off x="4236719" y="930592"/>
                    <a:ext cx="249555" cy="210502"/>
                  </a:xfrm>
                  <a:custGeom>
                    <a:avLst/>
                    <a:gdLst>
                      <a:gd name="connsiteX0" fmla="*/ 249555 w 249555"/>
                      <a:gd name="connsiteY0" fmla="*/ 200978 h 210502"/>
                      <a:gd name="connsiteX1" fmla="*/ 139065 w 249555"/>
                      <a:gd name="connsiteY1" fmla="*/ 3810 h 210502"/>
                      <a:gd name="connsiteX2" fmla="*/ 0 w 249555"/>
                      <a:gd name="connsiteY2" fmla="*/ 0 h 210502"/>
                      <a:gd name="connsiteX3" fmla="*/ 137160 w 249555"/>
                      <a:gd name="connsiteY3" fmla="*/ 210503 h 210502"/>
                      <a:gd name="connsiteX4" fmla="*/ 249555 w 249555"/>
                      <a:gd name="connsiteY4" fmla="*/ 200978 h 21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55" h="210502">
                        <a:moveTo>
                          <a:pt x="249555" y="200978"/>
                        </a:moveTo>
                        <a:lnTo>
                          <a:pt x="139065" y="3810"/>
                        </a:lnTo>
                        <a:lnTo>
                          <a:pt x="0" y="0"/>
                        </a:lnTo>
                        <a:lnTo>
                          <a:pt x="137160" y="210503"/>
                        </a:lnTo>
                        <a:cubicBezTo>
                          <a:pt x="175260" y="207645"/>
                          <a:pt x="212408" y="203835"/>
                          <a:pt x="249555" y="200978"/>
                        </a:cubicBezTo>
                        <a:close/>
                      </a:path>
                    </a:pathLst>
                  </a:custGeom>
                  <a:solidFill>
                    <a:srgbClr val="999999"/>
                  </a:solidFill>
                  <a:ln w="9525" cap="flat">
                    <a:noFill/>
                    <a:prstDash val="solid"/>
                    <a:miter/>
                  </a:ln>
                </p:spPr>
                <p:txBody>
                  <a:bodyPr rtlCol="0" anchor="ctr"/>
                  <a:lstStyle/>
                  <a:p>
                    <a:endParaRPr lang="en-ID"/>
                  </a:p>
                </p:txBody>
              </p:sp>
            </p:grpSp>
            <p:grpSp>
              <p:nvGrpSpPr>
                <p:cNvPr id="123" name="Graphic 2">
                  <a:extLst>
                    <a:ext uri="{FF2B5EF4-FFF2-40B4-BE49-F238E27FC236}">
                      <a16:creationId xmlns:a16="http://schemas.microsoft.com/office/drawing/2014/main" id="{10DEBB3A-6797-46E9-BB70-FA35F3CF83E2}"/>
                    </a:ext>
                  </a:extLst>
                </p:cNvPr>
                <p:cNvGrpSpPr/>
                <p:nvPr/>
              </p:nvGrpSpPr>
              <p:grpSpPr>
                <a:xfrm>
                  <a:off x="2603182" y="929639"/>
                  <a:ext cx="639127" cy="220980"/>
                  <a:chOff x="2603182" y="929639"/>
                  <a:chExt cx="639127" cy="220980"/>
                </a:xfrm>
              </p:grpSpPr>
              <p:sp>
                <p:nvSpPr>
                  <p:cNvPr id="124" name="Freeform: Shape 123">
                    <a:extLst>
                      <a:ext uri="{FF2B5EF4-FFF2-40B4-BE49-F238E27FC236}">
                        <a16:creationId xmlns:a16="http://schemas.microsoft.com/office/drawing/2014/main" id="{82654D45-69D3-427D-85A0-7E12383B09CF}"/>
                      </a:ext>
                    </a:extLst>
                  </p:cNvPr>
                  <p:cNvSpPr/>
                  <p:nvPr/>
                </p:nvSpPr>
                <p:spPr>
                  <a:xfrm>
                    <a:off x="3010852" y="929639"/>
                    <a:ext cx="231457" cy="220980"/>
                  </a:xfrm>
                  <a:custGeom>
                    <a:avLst/>
                    <a:gdLst>
                      <a:gd name="connsiteX0" fmla="*/ 231457 w 231457"/>
                      <a:gd name="connsiteY0" fmla="*/ 220980 h 220980"/>
                      <a:gd name="connsiteX1" fmla="*/ 107632 w 231457"/>
                      <a:gd name="connsiteY1" fmla="*/ 0 h 220980"/>
                      <a:gd name="connsiteX2" fmla="*/ 0 w 231457"/>
                      <a:gd name="connsiteY2" fmla="*/ 2858 h 220980"/>
                      <a:gd name="connsiteX3" fmla="*/ 141922 w 231457"/>
                      <a:gd name="connsiteY3" fmla="*/ 220980 h 220980"/>
                      <a:gd name="connsiteX4" fmla="*/ 180022 w 231457"/>
                      <a:gd name="connsiteY4" fmla="*/ 220980 h 220980"/>
                      <a:gd name="connsiteX5" fmla="*/ 231457 w 231457"/>
                      <a:gd name="connsiteY5" fmla="*/ 220980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457" h="220980">
                        <a:moveTo>
                          <a:pt x="231457" y="220980"/>
                        </a:moveTo>
                        <a:lnTo>
                          <a:pt x="107632" y="0"/>
                        </a:lnTo>
                        <a:lnTo>
                          <a:pt x="0" y="2858"/>
                        </a:lnTo>
                        <a:lnTo>
                          <a:pt x="141922" y="220980"/>
                        </a:lnTo>
                        <a:cubicBezTo>
                          <a:pt x="154305" y="220980"/>
                          <a:pt x="167640" y="220980"/>
                          <a:pt x="180022" y="220980"/>
                        </a:cubicBezTo>
                        <a:lnTo>
                          <a:pt x="231457" y="220980"/>
                        </a:lnTo>
                        <a:close/>
                      </a:path>
                    </a:pathLst>
                  </a:custGeom>
                  <a:solidFill>
                    <a:srgbClr val="999999"/>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348C090-9A3C-459A-9913-B3F8E30542D0}"/>
                      </a:ext>
                    </a:extLst>
                  </p:cNvPr>
                  <p:cNvSpPr/>
                  <p:nvPr/>
                </p:nvSpPr>
                <p:spPr>
                  <a:xfrm>
                    <a:off x="2603182" y="939164"/>
                    <a:ext cx="258127" cy="194310"/>
                  </a:xfrm>
                  <a:custGeom>
                    <a:avLst/>
                    <a:gdLst>
                      <a:gd name="connsiteX0" fmla="*/ 258127 w 258127"/>
                      <a:gd name="connsiteY0" fmla="*/ 194310 h 194310"/>
                      <a:gd name="connsiteX1" fmla="*/ 149542 w 258127"/>
                      <a:gd name="connsiteY1" fmla="*/ 0 h 194310"/>
                      <a:gd name="connsiteX2" fmla="*/ 0 w 258127"/>
                      <a:gd name="connsiteY2" fmla="*/ 3810 h 194310"/>
                      <a:gd name="connsiteX3" fmla="*/ 114300 w 258127"/>
                      <a:gd name="connsiteY3" fmla="*/ 180023 h 194310"/>
                      <a:gd name="connsiteX4" fmla="*/ 173355 w 258127"/>
                      <a:gd name="connsiteY4" fmla="*/ 186690 h 194310"/>
                      <a:gd name="connsiteX5" fmla="*/ 258127 w 258127"/>
                      <a:gd name="connsiteY5" fmla="*/ 194310 h 1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127" h="194310">
                        <a:moveTo>
                          <a:pt x="258127" y="194310"/>
                        </a:moveTo>
                        <a:lnTo>
                          <a:pt x="149542" y="0"/>
                        </a:lnTo>
                        <a:lnTo>
                          <a:pt x="0" y="3810"/>
                        </a:lnTo>
                        <a:lnTo>
                          <a:pt x="114300" y="180023"/>
                        </a:lnTo>
                        <a:cubicBezTo>
                          <a:pt x="134302" y="181927"/>
                          <a:pt x="153352" y="183833"/>
                          <a:pt x="173355" y="186690"/>
                        </a:cubicBezTo>
                        <a:cubicBezTo>
                          <a:pt x="200977" y="188595"/>
                          <a:pt x="229552" y="191452"/>
                          <a:pt x="258127" y="194310"/>
                        </a:cubicBezTo>
                        <a:close/>
                      </a:path>
                    </a:pathLst>
                  </a:custGeom>
                  <a:solidFill>
                    <a:srgbClr val="FFFFFF"/>
                  </a:solidFill>
                  <a:ln w="9525" cap="flat">
                    <a:noFill/>
                    <a:prstDash val="solid"/>
                    <a:miter/>
                  </a:ln>
                </p:spPr>
                <p:txBody>
                  <a:bodyPr rtlCol="0" anchor="ctr"/>
                  <a:lstStyle/>
                  <a:p>
                    <a:endParaRPr lang="en-ID"/>
                  </a:p>
                </p:txBody>
              </p:sp>
            </p:grpSp>
          </p:grpSp>
        </p:grpSp>
        <p:sp>
          <p:nvSpPr>
            <p:cNvPr id="126" name="Freeform: Shape 125">
              <a:extLst>
                <a:ext uri="{FF2B5EF4-FFF2-40B4-BE49-F238E27FC236}">
                  <a16:creationId xmlns:a16="http://schemas.microsoft.com/office/drawing/2014/main" id="{0F0B1026-2484-481C-B081-1408908A72C3}"/>
                </a:ext>
              </a:extLst>
            </p:cNvPr>
            <p:cNvSpPr/>
            <p:nvPr/>
          </p:nvSpPr>
          <p:spPr>
            <a:xfrm>
              <a:off x="3101092" y="510441"/>
              <a:ext cx="1121487" cy="930869"/>
            </a:xfrm>
            <a:custGeom>
              <a:avLst/>
              <a:gdLst>
                <a:gd name="connsiteX0" fmla="*/ 1120388 w 1121487"/>
                <a:gd name="connsiteY0" fmla="*/ 583028 h 930869"/>
                <a:gd name="connsiteX1" fmla="*/ 1072763 w 1121487"/>
                <a:gd name="connsiteY1" fmla="*/ 723998 h 930869"/>
                <a:gd name="connsiteX2" fmla="*/ 994658 w 1121487"/>
                <a:gd name="connsiteY2" fmla="*/ 844013 h 930869"/>
                <a:gd name="connsiteX3" fmla="*/ 963225 w 1121487"/>
                <a:gd name="connsiteY3" fmla="*/ 877351 h 930869"/>
                <a:gd name="connsiteX4" fmla="*/ 932745 w 1121487"/>
                <a:gd name="connsiteY4" fmla="*/ 896401 h 930869"/>
                <a:gd name="connsiteX5" fmla="*/ 825113 w 1121487"/>
                <a:gd name="connsiteY5" fmla="*/ 904973 h 930869"/>
                <a:gd name="connsiteX6" fmla="*/ 825113 w 1121487"/>
                <a:gd name="connsiteY6" fmla="*/ 904973 h 930869"/>
                <a:gd name="connsiteX7" fmla="*/ 807015 w 1121487"/>
                <a:gd name="connsiteY7" fmla="*/ 907831 h 930869"/>
                <a:gd name="connsiteX8" fmla="*/ 803205 w 1121487"/>
                <a:gd name="connsiteY8" fmla="*/ 910688 h 930869"/>
                <a:gd name="connsiteX9" fmla="*/ 792727 w 1121487"/>
                <a:gd name="connsiteY9" fmla="*/ 916403 h 930869"/>
                <a:gd name="connsiteX10" fmla="*/ 743198 w 1121487"/>
                <a:gd name="connsiteY10" fmla="*/ 929738 h 930869"/>
                <a:gd name="connsiteX11" fmla="*/ 618420 w 1121487"/>
                <a:gd name="connsiteY11" fmla="*/ 894496 h 930869"/>
                <a:gd name="connsiteX12" fmla="*/ 618420 w 1121487"/>
                <a:gd name="connsiteY12" fmla="*/ 894496 h 930869"/>
                <a:gd name="connsiteX13" fmla="*/ 610800 w 1121487"/>
                <a:gd name="connsiteY13" fmla="*/ 889733 h 930869"/>
                <a:gd name="connsiteX14" fmla="*/ 593655 w 1121487"/>
                <a:gd name="connsiteY14" fmla="*/ 891638 h 930869"/>
                <a:gd name="connsiteX15" fmla="*/ 533648 w 1121487"/>
                <a:gd name="connsiteY15" fmla="*/ 916403 h 930869"/>
                <a:gd name="connsiteX16" fmla="*/ 417443 w 1121487"/>
                <a:gd name="connsiteY16" fmla="*/ 928786 h 930869"/>
                <a:gd name="connsiteX17" fmla="*/ 319335 w 1121487"/>
                <a:gd name="connsiteY17" fmla="*/ 869731 h 930869"/>
                <a:gd name="connsiteX18" fmla="*/ 165983 w 1121487"/>
                <a:gd name="connsiteY18" fmla="*/ 897353 h 930869"/>
                <a:gd name="connsiteX19" fmla="*/ 81210 w 1121487"/>
                <a:gd name="connsiteY19" fmla="*/ 869731 h 930869"/>
                <a:gd name="connsiteX20" fmla="*/ 53588 w 1121487"/>
                <a:gd name="connsiteY20" fmla="*/ 826868 h 930869"/>
                <a:gd name="connsiteX21" fmla="*/ 31680 w 1121487"/>
                <a:gd name="connsiteY21" fmla="*/ 717331 h 930869"/>
                <a:gd name="connsiteX22" fmla="*/ 37395 w 1121487"/>
                <a:gd name="connsiteY22" fmla="*/ 618271 h 930869"/>
                <a:gd name="connsiteX23" fmla="*/ 37395 w 1121487"/>
                <a:gd name="connsiteY23" fmla="*/ 614461 h 930869"/>
                <a:gd name="connsiteX24" fmla="*/ 24060 w 1121487"/>
                <a:gd name="connsiteY24" fmla="*/ 474443 h 930869"/>
                <a:gd name="connsiteX25" fmla="*/ 12630 w 1121487"/>
                <a:gd name="connsiteY25" fmla="*/ 431581 h 930869"/>
                <a:gd name="connsiteX26" fmla="*/ 5010 w 1121487"/>
                <a:gd name="connsiteY26" fmla="*/ 315376 h 930869"/>
                <a:gd name="connsiteX27" fmla="*/ 40253 w 1121487"/>
                <a:gd name="connsiteY27" fmla="*/ 241081 h 930869"/>
                <a:gd name="connsiteX28" fmla="*/ 83115 w 1121487"/>
                <a:gd name="connsiteY28" fmla="*/ 126781 h 930869"/>
                <a:gd name="connsiteX29" fmla="*/ 162173 w 1121487"/>
                <a:gd name="connsiteY29" fmla="*/ 46771 h 930869"/>
                <a:gd name="connsiteX30" fmla="*/ 238373 w 1121487"/>
                <a:gd name="connsiteY30" fmla="*/ 7718 h 930869"/>
                <a:gd name="connsiteX31" fmla="*/ 336480 w 1121487"/>
                <a:gd name="connsiteY31" fmla="*/ 20101 h 930869"/>
                <a:gd name="connsiteX32" fmla="*/ 374580 w 1121487"/>
                <a:gd name="connsiteY32" fmla="*/ 49628 h 930869"/>
                <a:gd name="connsiteX33" fmla="*/ 422205 w 1121487"/>
                <a:gd name="connsiteY33" fmla="*/ 19148 h 930869"/>
                <a:gd name="connsiteX34" fmla="*/ 528885 w 1121487"/>
                <a:gd name="connsiteY34" fmla="*/ 1051 h 930869"/>
                <a:gd name="connsiteX35" fmla="*/ 610800 w 1121487"/>
                <a:gd name="connsiteY35" fmla="*/ 28673 h 930869"/>
                <a:gd name="connsiteX36" fmla="*/ 610800 w 1121487"/>
                <a:gd name="connsiteY36" fmla="*/ 28673 h 930869"/>
                <a:gd name="connsiteX37" fmla="*/ 668902 w 1121487"/>
                <a:gd name="connsiteY37" fmla="*/ 81061 h 930869"/>
                <a:gd name="connsiteX38" fmla="*/ 765105 w 1121487"/>
                <a:gd name="connsiteY38" fmla="*/ 62963 h 930869"/>
                <a:gd name="connsiteX39" fmla="*/ 832733 w 1121487"/>
                <a:gd name="connsiteY39" fmla="*/ 78203 h 930869"/>
                <a:gd name="connsiteX40" fmla="*/ 833685 w 1121487"/>
                <a:gd name="connsiteY40" fmla="*/ 78203 h 930869"/>
                <a:gd name="connsiteX41" fmla="*/ 920363 w 1121487"/>
                <a:gd name="connsiteY41" fmla="*/ 163928 h 930869"/>
                <a:gd name="connsiteX42" fmla="*/ 950843 w 1121487"/>
                <a:gd name="connsiteY42" fmla="*/ 148688 h 930869"/>
                <a:gd name="connsiteX43" fmla="*/ 950843 w 1121487"/>
                <a:gd name="connsiteY43" fmla="*/ 148688 h 930869"/>
                <a:gd name="connsiteX44" fmla="*/ 958463 w 1121487"/>
                <a:gd name="connsiteY44" fmla="*/ 147736 h 930869"/>
                <a:gd name="connsiteX45" fmla="*/ 959415 w 1121487"/>
                <a:gd name="connsiteY45" fmla="*/ 147736 h 930869"/>
                <a:gd name="connsiteX46" fmla="*/ 1027043 w 1121487"/>
                <a:gd name="connsiteY46" fmla="*/ 166786 h 930869"/>
                <a:gd name="connsiteX47" fmla="*/ 1062285 w 1121487"/>
                <a:gd name="connsiteY47" fmla="*/ 209648 h 930869"/>
                <a:gd name="connsiteX48" fmla="*/ 1086098 w 1121487"/>
                <a:gd name="connsiteY48" fmla="*/ 266798 h 930869"/>
                <a:gd name="connsiteX49" fmla="*/ 1120388 w 1121487"/>
                <a:gd name="connsiteY49" fmla="*/ 513496 h 930869"/>
                <a:gd name="connsiteX50" fmla="*/ 1120388 w 1121487"/>
                <a:gd name="connsiteY50" fmla="*/ 583028 h 93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1487" h="930869">
                  <a:moveTo>
                    <a:pt x="1120388" y="583028"/>
                  </a:moveTo>
                  <a:cubicBezTo>
                    <a:pt x="1115625" y="632558"/>
                    <a:pt x="1096575" y="680183"/>
                    <a:pt x="1072763" y="723998"/>
                  </a:cubicBezTo>
                  <a:cubicBezTo>
                    <a:pt x="1050855" y="765908"/>
                    <a:pt x="1024185" y="806866"/>
                    <a:pt x="994658" y="844013"/>
                  </a:cubicBezTo>
                  <a:cubicBezTo>
                    <a:pt x="985133" y="855443"/>
                    <a:pt x="974655" y="866873"/>
                    <a:pt x="963225" y="877351"/>
                  </a:cubicBezTo>
                  <a:cubicBezTo>
                    <a:pt x="953700" y="884971"/>
                    <a:pt x="943223" y="891638"/>
                    <a:pt x="932745" y="896401"/>
                  </a:cubicBezTo>
                  <a:cubicBezTo>
                    <a:pt x="899408" y="912593"/>
                    <a:pt x="860355" y="915451"/>
                    <a:pt x="825113" y="904973"/>
                  </a:cubicBezTo>
                  <a:cubicBezTo>
                    <a:pt x="825113" y="904973"/>
                    <a:pt x="825113" y="904973"/>
                    <a:pt x="825113" y="904973"/>
                  </a:cubicBezTo>
                  <a:cubicBezTo>
                    <a:pt x="818445" y="903068"/>
                    <a:pt x="811777" y="904021"/>
                    <a:pt x="807015" y="907831"/>
                  </a:cubicBezTo>
                  <a:cubicBezTo>
                    <a:pt x="806063" y="908783"/>
                    <a:pt x="805110" y="909736"/>
                    <a:pt x="803205" y="910688"/>
                  </a:cubicBezTo>
                  <a:cubicBezTo>
                    <a:pt x="800348" y="912593"/>
                    <a:pt x="796538" y="914498"/>
                    <a:pt x="792727" y="916403"/>
                  </a:cubicBezTo>
                  <a:cubicBezTo>
                    <a:pt x="780345" y="923071"/>
                    <a:pt x="757485" y="928786"/>
                    <a:pt x="743198" y="929738"/>
                  </a:cubicBezTo>
                  <a:cubicBezTo>
                    <a:pt x="699383" y="933548"/>
                    <a:pt x="650805" y="924976"/>
                    <a:pt x="618420" y="894496"/>
                  </a:cubicBezTo>
                  <a:lnTo>
                    <a:pt x="618420" y="894496"/>
                  </a:lnTo>
                  <a:cubicBezTo>
                    <a:pt x="616515" y="892591"/>
                    <a:pt x="613658" y="890686"/>
                    <a:pt x="610800" y="889733"/>
                  </a:cubicBezTo>
                  <a:cubicBezTo>
                    <a:pt x="605085" y="887828"/>
                    <a:pt x="598418" y="888781"/>
                    <a:pt x="593655" y="891638"/>
                  </a:cubicBezTo>
                  <a:cubicBezTo>
                    <a:pt x="575558" y="904021"/>
                    <a:pt x="553650" y="909736"/>
                    <a:pt x="533648" y="916403"/>
                  </a:cubicBezTo>
                  <a:cubicBezTo>
                    <a:pt x="496500" y="927833"/>
                    <a:pt x="456495" y="934501"/>
                    <a:pt x="417443" y="928786"/>
                  </a:cubicBezTo>
                  <a:cubicBezTo>
                    <a:pt x="378390" y="923071"/>
                    <a:pt x="340290" y="903068"/>
                    <a:pt x="319335" y="869731"/>
                  </a:cubicBezTo>
                  <a:cubicBezTo>
                    <a:pt x="279330" y="904021"/>
                    <a:pt x="218370" y="902116"/>
                    <a:pt x="165983" y="897353"/>
                  </a:cubicBezTo>
                  <a:cubicBezTo>
                    <a:pt x="136455" y="894496"/>
                    <a:pt x="104070" y="890686"/>
                    <a:pt x="81210" y="869731"/>
                  </a:cubicBezTo>
                  <a:cubicBezTo>
                    <a:pt x="68828" y="858301"/>
                    <a:pt x="60255" y="842108"/>
                    <a:pt x="53588" y="826868"/>
                  </a:cubicBezTo>
                  <a:cubicBezTo>
                    <a:pt x="39300" y="791626"/>
                    <a:pt x="31680" y="754478"/>
                    <a:pt x="31680" y="717331"/>
                  </a:cubicBezTo>
                  <a:cubicBezTo>
                    <a:pt x="31680" y="683993"/>
                    <a:pt x="36443" y="651608"/>
                    <a:pt x="37395" y="618271"/>
                  </a:cubicBezTo>
                  <a:cubicBezTo>
                    <a:pt x="37395" y="617318"/>
                    <a:pt x="37395" y="615413"/>
                    <a:pt x="37395" y="614461"/>
                  </a:cubicBezTo>
                  <a:cubicBezTo>
                    <a:pt x="39300" y="566836"/>
                    <a:pt x="34538" y="520163"/>
                    <a:pt x="24060" y="474443"/>
                  </a:cubicBezTo>
                  <a:cubicBezTo>
                    <a:pt x="20250" y="460156"/>
                    <a:pt x="16440" y="445868"/>
                    <a:pt x="12630" y="431581"/>
                  </a:cubicBezTo>
                  <a:cubicBezTo>
                    <a:pt x="2153" y="392528"/>
                    <a:pt x="-5467" y="353476"/>
                    <a:pt x="5010" y="315376"/>
                  </a:cubicBezTo>
                  <a:cubicBezTo>
                    <a:pt x="12630" y="288706"/>
                    <a:pt x="28823" y="265846"/>
                    <a:pt x="40253" y="241081"/>
                  </a:cubicBezTo>
                  <a:cubicBezTo>
                    <a:pt x="57398" y="203933"/>
                    <a:pt x="63113" y="162023"/>
                    <a:pt x="83115" y="126781"/>
                  </a:cubicBezTo>
                  <a:cubicBezTo>
                    <a:pt x="102165" y="94396"/>
                    <a:pt x="131693" y="68678"/>
                    <a:pt x="162173" y="46771"/>
                  </a:cubicBezTo>
                  <a:cubicBezTo>
                    <a:pt x="185033" y="30578"/>
                    <a:pt x="209798" y="15338"/>
                    <a:pt x="238373" y="7718"/>
                  </a:cubicBezTo>
                  <a:cubicBezTo>
                    <a:pt x="270758" y="-854"/>
                    <a:pt x="306000" y="3908"/>
                    <a:pt x="336480" y="20101"/>
                  </a:cubicBezTo>
                  <a:cubicBezTo>
                    <a:pt x="350768" y="27721"/>
                    <a:pt x="364103" y="37246"/>
                    <a:pt x="374580" y="49628"/>
                  </a:cubicBezTo>
                  <a:cubicBezTo>
                    <a:pt x="388868" y="37246"/>
                    <a:pt x="405060" y="27721"/>
                    <a:pt x="422205" y="19148"/>
                  </a:cubicBezTo>
                  <a:cubicBezTo>
                    <a:pt x="455543" y="3908"/>
                    <a:pt x="492690" y="-2759"/>
                    <a:pt x="528885" y="1051"/>
                  </a:cubicBezTo>
                  <a:cubicBezTo>
                    <a:pt x="557460" y="3908"/>
                    <a:pt x="586035" y="14386"/>
                    <a:pt x="610800" y="28673"/>
                  </a:cubicBezTo>
                  <a:cubicBezTo>
                    <a:pt x="610800" y="28673"/>
                    <a:pt x="610800" y="28673"/>
                    <a:pt x="610800" y="28673"/>
                  </a:cubicBezTo>
                  <a:cubicBezTo>
                    <a:pt x="632708" y="42008"/>
                    <a:pt x="652710" y="60106"/>
                    <a:pt x="668902" y="81061"/>
                  </a:cubicBezTo>
                  <a:cubicBezTo>
                    <a:pt x="703193" y="66773"/>
                    <a:pt x="735577" y="61058"/>
                    <a:pt x="765105" y="62963"/>
                  </a:cubicBezTo>
                  <a:cubicBezTo>
                    <a:pt x="789870" y="63916"/>
                    <a:pt x="812730" y="69631"/>
                    <a:pt x="832733" y="78203"/>
                  </a:cubicBezTo>
                  <a:cubicBezTo>
                    <a:pt x="832733" y="78203"/>
                    <a:pt x="833685" y="78203"/>
                    <a:pt x="833685" y="78203"/>
                  </a:cubicBezTo>
                  <a:cubicBezTo>
                    <a:pt x="888930" y="102016"/>
                    <a:pt x="921315" y="145831"/>
                    <a:pt x="920363" y="163928"/>
                  </a:cubicBezTo>
                  <a:cubicBezTo>
                    <a:pt x="929888" y="156308"/>
                    <a:pt x="939413" y="151546"/>
                    <a:pt x="950843" y="148688"/>
                  </a:cubicBezTo>
                  <a:cubicBezTo>
                    <a:pt x="950843" y="148688"/>
                    <a:pt x="950843" y="148688"/>
                    <a:pt x="950843" y="148688"/>
                  </a:cubicBezTo>
                  <a:cubicBezTo>
                    <a:pt x="953700" y="147736"/>
                    <a:pt x="955605" y="147736"/>
                    <a:pt x="958463" y="147736"/>
                  </a:cubicBezTo>
                  <a:cubicBezTo>
                    <a:pt x="958463" y="147736"/>
                    <a:pt x="958463" y="147736"/>
                    <a:pt x="959415" y="147736"/>
                  </a:cubicBezTo>
                  <a:cubicBezTo>
                    <a:pt x="982275" y="144878"/>
                    <a:pt x="1007040" y="151546"/>
                    <a:pt x="1027043" y="166786"/>
                  </a:cubicBezTo>
                  <a:cubicBezTo>
                    <a:pt x="1042283" y="178216"/>
                    <a:pt x="1053713" y="193456"/>
                    <a:pt x="1062285" y="209648"/>
                  </a:cubicBezTo>
                  <a:cubicBezTo>
                    <a:pt x="1072763" y="227746"/>
                    <a:pt x="1080383" y="247748"/>
                    <a:pt x="1086098" y="266798"/>
                  </a:cubicBezTo>
                  <a:cubicBezTo>
                    <a:pt x="1110863" y="345856"/>
                    <a:pt x="1115625" y="429676"/>
                    <a:pt x="1120388" y="513496"/>
                  </a:cubicBezTo>
                  <a:cubicBezTo>
                    <a:pt x="1121340" y="536356"/>
                    <a:pt x="1122293" y="559216"/>
                    <a:pt x="1120388" y="583028"/>
                  </a:cubicBezTo>
                  <a:close/>
                </a:path>
              </a:pathLst>
            </a:custGeom>
            <a:solidFill>
              <a:srgbClr val="EBC09C"/>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FF3F2A5-801E-48AE-9CFE-65ABB39E434E}"/>
                </a:ext>
              </a:extLst>
            </p:cNvPr>
            <p:cNvSpPr/>
            <p:nvPr/>
          </p:nvSpPr>
          <p:spPr>
            <a:xfrm>
              <a:off x="3135505" y="719137"/>
              <a:ext cx="1088832" cy="721221"/>
            </a:xfrm>
            <a:custGeom>
              <a:avLst/>
              <a:gdLst>
                <a:gd name="connsiteX0" fmla="*/ 1085975 w 1088832"/>
                <a:gd name="connsiteY0" fmla="*/ 303848 h 721221"/>
                <a:gd name="connsiteX1" fmla="*/ 1051685 w 1088832"/>
                <a:gd name="connsiteY1" fmla="*/ 57150 h 721221"/>
                <a:gd name="connsiteX2" fmla="*/ 1027872 w 1088832"/>
                <a:gd name="connsiteY2" fmla="*/ 0 h 721221"/>
                <a:gd name="connsiteX3" fmla="*/ 1055495 w 1088832"/>
                <a:gd name="connsiteY3" fmla="*/ 292418 h 721221"/>
                <a:gd name="connsiteX4" fmla="*/ 1043112 w 1088832"/>
                <a:gd name="connsiteY4" fmla="*/ 375285 h 721221"/>
                <a:gd name="connsiteX5" fmla="*/ 1020252 w 1088832"/>
                <a:gd name="connsiteY5" fmla="*/ 439103 h 721221"/>
                <a:gd name="connsiteX6" fmla="*/ 989772 w 1088832"/>
                <a:gd name="connsiteY6" fmla="*/ 513398 h 721221"/>
                <a:gd name="connsiteX7" fmla="*/ 928812 w 1088832"/>
                <a:gd name="connsiteY7" fmla="*/ 604838 h 721221"/>
                <a:gd name="connsiteX8" fmla="*/ 828800 w 1088832"/>
                <a:gd name="connsiteY8" fmla="*/ 620078 h 721221"/>
                <a:gd name="connsiteX9" fmla="*/ 828800 w 1088832"/>
                <a:gd name="connsiteY9" fmla="*/ 618173 h 721221"/>
                <a:gd name="connsiteX10" fmla="*/ 844039 w 1088832"/>
                <a:gd name="connsiteY10" fmla="*/ 541973 h 721221"/>
                <a:gd name="connsiteX11" fmla="*/ 867852 w 1088832"/>
                <a:gd name="connsiteY11" fmla="*/ 467678 h 721221"/>
                <a:gd name="connsiteX12" fmla="*/ 861185 w 1088832"/>
                <a:gd name="connsiteY12" fmla="*/ 174308 h 721221"/>
                <a:gd name="connsiteX13" fmla="*/ 842135 w 1088832"/>
                <a:gd name="connsiteY13" fmla="*/ 441008 h 721221"/>
                <a:gd name="connsiteX14" fmla="*/ 803082 w 1088832"/>
                <a:gd name="connsiteY14" fmla="*/ 600075 h 721221"/>
                <a:gd name="connsiteX15" fmla="*/ 778317 w 1088832"/>
                <a:gd name="connsiteY15" fmla="*/ 638175 h 721221"/>
                <a:gd name="connsiteX16" fmla="*/ 751647 w 1088832"/>
                <a:gd name="connsiteY16" fmla="*/ 650558 h 721221"/>
                <a:gd name="connsiteX17" fmla="*/ 665922 w 1088832"/>
                <a:gd name="connsiteY17" fmla="*/ 660083 h 721221"/>
                <a:gd name="connsiteX18" fmla="*/ 625917 w 1088832"/>
                <a:gd name="connsiteY18" fmla="*/ 649605 h 721221"/>
                <a:gd name="connsiteX19" fmla="*/ 604010 w 1088832"/>
                <a:gd name="connsiteY19" fmla="*/ 620078 h 721221"/>
                <a:gd name="connsiteX20" fmla="*/ 643062 w 1088832"/>
                <a:gd name="connsiteY20" fmla="*/ 137160 h 721221"/>
                <a:gd name="connsiteX21" fmla="*/ 574482 w 1088832"/>
                <a:gd name="connsiteY21" fmla="*/ 607695 h 721221"/>
                <a:gd name="connsiteX22" fmla="*/ 563052 w 1088832"/>
                <a:gd name="connsiteY22" fmla="*/ 630555 h 721221"/>
                <a:gd name="connsiteX23" fmla="*/ 537335 w 1088832"/>
                <a:gd name="connsiteY23" fmla="*/ 643890 h 721221"/>
                <a:gd name="connsiteX24" fmla="*/ 480185 w 1088832"/>
                <a:gd name="connsiteY24" fmla="*/ 661035 h 721221"/>
                <a:gd name="connsiteX25" fmla="*/ 348740 w 1088832"/>
                <a:gd name="connsiteY25" fmla="*/ 646748 h 721221"/>
                <a:gd name="connsiteX26" fmla="*/ 326832 w 1088832"/>
                <a:gd name="connsiteY26" fmla="*/ 621983 h 721221"/>
                <a:gd name="connsiteX27" fmla="*/ 337310 w 1088832"/>
                <a:gd name="connsiteY27" fmla="*/ 356235 h 721221"/>
                <a:gd name="connsiteX28" fmla="*/ 340167 w 1088832"/>
                <a:gd name="connsiteY28" fmla="*/ 82868 h 721221"/>
                <a:gd name="connsiteX29" fmla="*/ 311592 w 1088832"/>
                <a:gd name="connsiteY29" fmla="*/ 333375 h 721221"/>
                <a:gd name="connsiteX30" fmla="*/ 302067 w 1088832"/>
                <a:gd name="connsiteY30" fmla="*/ 440055 h 721221"/>
                <a:gd name="connsiteX31" fmla="*/ 290637 w 1088832"/>
                <a:gd name="connsiteY31" fmla="*/ 535305 h 721221"/>
                <a:gd name="connsiteX32" fmla="*/ 280160 w 1088832"/>
                <a:gd name="connsiteY32" fmla="*/ 592455 h 721221"/>
                <a:gd name="connsiteX33" fmla="*/ 263967 w 1088832"/>
                <a:gd name="connsiteY33" fmla="*/ 619125 h 721221"/>
                <a:gd name="connsiteX34" fmla="*/ 240155 w 1088832"/>
                <a:gd name="connsiteY34" fmla="*/ 629603 h 721221"/>
                <a:gd name="connsiteX35" fmla="*/ 172527 w 1088832"/>
                <a:gd name="connsiteY35" fmla="*/ 630555 h 721221"/>
                <a:gd name="connsiteX36" fmla="*/ 53465 w 1088832"/>
                <a:gd name="connsiteY36" fmla="*/ 587693 h 721221"/>
                <a:gd name="connsiteX37" fmla="*/ 16317 w 1088832"/>
                <a:gd name="connsiteY37" fmla="*/ 482917 h 721221"/>
                <a:gd name="connsiteX38" fmla="*/ 5840 w 1088832"/>
                <a:gd name="connsiteY38" fmla="*/ 406717 h 721221"/>
                <a:gd name="connsiteX39" fmla="*/ 5840 w 1088832"/>
                <a:gd name="connsiteY39" fmla="*/ 404813 h 721221"/>
                <a:gd name="connsiteX40" fmla="*/ 5840 w 1088832"/>
                <a:gd name="connsiteY40" fmla="*/ 408623 h 721221"/>
                <a:gd name="connsiteX41" fmla="*/ 125 w 1088832"/>
                <a:gd name="connsiteY41" fmla="*/ 507683 h 721221"/>
                <a:gd name="connsiteX42" fmla="*/ 22032 w 1088832"/>
                <a:gd name="connsiteY42" fmla="*/ 617220 h 721221"/>
                <a:gd name="connsiteX43" fmla="*/ 49655 w 1088832"/>
                <a:gd name="connsiteY43" fmla="*/ 660083 h 721221"/>
                <a:gd name="connsiteX44" fmla="*/ 134427 w 1088832"/>
                <a:gd name="connsiteY44" fmla="*/ 687705 h 721221"/>
                <a:gd name="connsiteX45" fmla="*/ 287780 w 1088832"/>
                <a:gd name="connsiteY45" fmla="*/ 660083 h 721221"/>
                <a:gd name="connsiteX46" fmla="*/ 385887 w 1088832"/>
                <a:gd name="connsiteY46" fmla="*/ 719138 h 721221"/>
                <a:gd name="connsiteX47" fmla="*/ 502092 w 1088832"/>
                <a:gd name="connsiteY47" fmla="*/ 706755 h 721221"/>
                <a:gd name="connsiteX48" fmla="*/ 562100 w 1088832"/>
                <a:gd name="connsiteY48" fmla="*/ 681990 h 721221"/>
                <a:gd name="connsiteX49" fmla="*/ 579245 w 1088832"/>
                <a:gd name="connsiteY49" fmla="*/ 680085 h 721221"/>
                <a:gd name="connsiteX50" fmla="*/ 586865 w 1088832"/>
                <a:gd name="connsiteY50" fmla="*/ 684848 h 721221"/>
                <a:gd name="connsiteX51" fmla="*/ 586865 w 1088832"/>
                <a:gd name="connsiteY51" fmla="*/ 684848 h 721221"/>
                <a:gd name="connsiteX52" fmla="*/ 711642 w 1088832"/>
                <a:gd name="connsiteY52" fmla="*/ 720090 h 721221"/>
                <a:gd name="connsiteX53" fmla="*/ 761172 w 1088832"/>
                <a:gd name="connsiteY53" fmla="*/ 706755 h 721221"/>
                <a:gd name="connsiteX54" fmla="*/ 771650 w 1088832"/>
                <a:gd name="connsiteY54" fmla="*/ 701040 h 721221"/>
                <a:gd name="connsiteX55" fmla="*/ 771650 w 1088832"/>
                <a:gd name="connsiteY55" fmla="*/ 701040 h 721221"/>
                <a:gd name="connsiteX56" fmla="*/ 775460 w 1088832"/>
                <a:gd name="connsiteY56" fmla="*/ 698183 h 721221"/>
                <a:gd name="connsiteX57" fmla="*/ 793557 w 1088832"/>
                <a:gd name="connsiteY57" fmla="*/ 695325 h 721221"/>
                <a:gd name="connsiteX58" fmla="*/ 793557 w 1088832"/>
                <a:gd name="connsiteY58" fmla="*/ 695325 h 721221"/>
                <a:gd name="connsiteX59" fmla="*/ 901189 w 1088832"/>
                <a:gd name="connsiteY59" fmla="*/ 686753 h 721221"/>
                <a:gd name="connsiteX60" fmla="*/ 931670 w 1088832"/>
                <a:gd name="connsiteY60" fmla="*/ 667703 h 721221"/>
                <a:gd name="connsiteX61" fmla="*/ 963102 w 1088832"/>
                <a:gd name="connsiteY61" fmla="*/ 634365 h 721221"/>
                <a:gd name="connsiteX62" fmla="*/ 1041207 w 1088832"/>
                <a:gd name="connsiteY62" fmla="*/ 514350 h 721221"/>
                <a:gd name="connsiteX63" fmla="*/ 1088832 w 1088832"/>
                <a:gd name="connsiteY63" fmla="*/ 373380 h 721221"/>
                <a:gd name="connsiteX64" fmla="*/ 1085975 w 1088832"/>
                <a:gd name="connsiteY64" fmla="*/ 303848 h 72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8832" h="721221">
                  <a:moveTo>
                    <a:pt x="1085975" y="303848"/>
                  </a:moveTo>
                  <a:cubicBezTo>
                    <a:pt x="1081212" y="220980"/>
                    <a:pt x="1076450" y="137160"/>
                    <a:pt x="1051685" y="57150"/>
                  </a:cubicBezTo>
                  <a:cubicBezTo>
                    <a:pt x="1045970" y="37147"/>
                    <a:pt x="1038350" y="17145"/>
                    <a:pt x="1027872" y="0"/>
                  </a:cubicBezTo>
                  <a:cubicBezTo>
                    <a:pt x="1045970" y="96202"/>
                    <a:pt x="1061210" y="194310"/>
                    <a:pt x="1055495" y="292418"/>
                  </a:cubicBezTo>
                  <a:cubicBezTo>
                    <a:pt x="1053590" y="320040"/>
                    <a:pt x="1050732" y="348615"/>
                    <a:pt x="1043112" y="375285"/>
                  </a:cubicBezTo>
                  <a:cubicBezTo>
                    <a:pt x="1037397" y="397193"/>
                    <a:pt x="1028825" y="418148"/>
                    <a:pt x="1020252" y="439103"/>
                  </a:cubicBezTo>
                  <a:cubicBezTo>
                    <a:pt x="1009775" y="463867"/>
                    <a:pt x="1000250" y="488633"/>
                    <a:pt x="989772" y="513398"/>
                  </a:cubicBezTo>
                  <a:cubicBezTo>
                    <a:pt x="975485" y="547688"/>
                    <a:pt x="960245" y="584835"/>
                    <a:pt x="928812" y="604838"/>
                  </a:cubicBezTo>
                  <a:cubicBezTo>
                    <a:pt x="900237" y="623888"/>
                    <a:pt x="864042" y="624840"/>
                    <a:pt x="828800" y="620078"/>
                  </a:cubicBezTo>
                  <a:cubicBezTo>
                    <a:pt x="828800" y="619125"/>
                    <a:pt x="828800" y="619125"/>
                    <a:pt x="828800" y="618173"/>
                  </a:cubicBezTo>
                  <a:cubicBezTo>
                    <a:pt x="827847" y="592455"/>
                    <a:pt x="834514" y="566738"/>
                    <a:pt x="844039" y="541973"/>
                  </a:cubicBezTo>
                  <a:cubicBezTo>
                    <a:pt x="852612" y="517208"/>
                    <a:pt x="863089" y="493395"/>
                    <a:pt x="867852" y="467678"/>
                  </a:cubicBezTo>
                  <a:cubicBezTo>
                    <a:pt x="876425" y="425767"/>
                    <a:pt x="861185" y="239077"/>
                    <a:pt x="861185" y="174308"/>
                  </a:cubicBezTo>
                  <a:cubicBezTo>
                    <a:pt x="847850" y="230505"/>
                    <a:pt x="845945" y="386715"/>
                    <a:pt x="842135" y="441008"/>
                  </a:cubicBezTo>
                  <a:cubicBezTo>
                    <a:pt x="837372" y="495300"/>
                    <a:pt x="824989" y="549593"/>
                    <a:pt x="803082" y="600075"/>
                  </a:cubicBezTo>
                  <a:cubicBezTo>
                    <a:pt x="797367" y="614363"/>
                    <a:pt x="789747" y="628650"/>
                    <a:pt x="778317" y="638175"/>
                  </a:cubicBezTo>
                  <a:cubicBezTo>
                    <a:pt x="770697" y="643890"/>
                    <a:pt x="761172" y="647700"/>
                    <a:pt x="751647" y="650558"/>
                  </a:cubicBezTo>
                  <a:cubicBezTo>
                    <a:pt x="724025" y="659130"/>
                    <a:pt x="694497" y="661988"/>
                    <a:pt x="665922" y="660083"/>
                  </a:cubicBezTo>
                  <a:cubicBezTo>
                    <a:pt x="651635" y="659130"/>
                    <a:pt x="637347" y="657225"/>
                    <a:pt x="625917" y="649605"/>
                  </a:cubicBezTo>
                  <a:cubicBezTo>
                    <a:pt x="603057" y="636270"/>
                    <a:pt x="614487" y="643890"/>
                    <a:pt x="604010" y="620078"/>
                  </a:cubicBezTo>
                  <a:cubicBezTo>
                    <a:pt x="623060" y="461963"/>
                    <a:pt x="640205" y="296228"/>
                    <a:pt x="643062" y="137160"/>
                  </a:cubicBezTo>
                  <a:cubicBezTo>
                    <a:pt x="636395" y="204788"/>
                    <a:pt x="586865" y="503873"/>
                    <a:pt x="574482" y="607695"/>
                  </a:cubicBezTo>
                  <a:cubicBezTo>
                    <a:pt x="573530" y="616268"/>
                    <a:pt x="568767" y="624840"/>
                    <a:pt x="563052" y="630555"/>
                  </a:cubicBezTo>
                  <a:cubicBezTo>
                    <a:pt x="556385" y="637223"/>
                    <a:pt x="546860" y="641033"/>
                    <a:pt x="537335" y="643890"/>
                  </a:cubicBezTo>
                  <a:cubicBezTo>
                    <a:pt x="518285" y="650558"/>
                    <a:pt x="499235" y="657225"/>
                    <a:pt x="480185" y="661035"/>
                  </a:cubicBezTo>
                  <a:cubicBezTo>
                    <a:pt x="436370" y="669608"/>
                    <a:pt x="389697" y="664845"/>
                    <a:pt x="348740" y="646748"/>
                  </a:cubicBezTo>
                  <a:cubicBezTo>
                    <a:pt x="338262" y="641985"/>
                    <a:pt x="325880" y="634365"/>
                    <a:pt x="326832" y="621983"/>
                  </a:cubicBezTo>
                  <a:cubicBezTo>
                    <a:pt x="328737" y="534353"/>
                    <a:pt x="332547" y="443865"/>
                    <a:pt x="337310" y="356235"/>
                  </a:cubicBezTo>
                  <a:cubicBezTo>
                    <a:pt x="339215" y="314325"/>
                    <a:pt x="346835" y="156210"/>
                    <a:pt x="340167" y="82868"/>
                  </a:cubicBezTo>
                  <a:cubicBezTo>
                    <a:pt x="335405" y="144780"/>
                    <a:pt x="313497" y="294323"/>
                    <a:pt x="311592" y="333375"/>
                  </a:cubicBezTo>
                  <a:cubicBezTo>
                    <a:pt x="309687" y="368618"/>
                    <a:pt x="305877" y="404813"/>
                    <a:pt x="302067" y="440055"/>
                  </a:cubicBezTo>
                  <a:cubicBezTo>
                    <a:pt x="298257" y="471488"/>
                    <a:pt x="294447" y="503873"/>
                    <a:pt x="290637" y="535305"/>
                  </a:cubicBezTo>
                  <a:cubicBezTo>
                    <a:pt x="288732" y="554355"/>
                    <a:pt x="285875" y="574358"/>
                    <a:pt x="280160" y="592455"/>
                  </a:cubicBezTo>
                  <a:cubicBezTo>
                    <a:pt x="276350" y="602933"/>
                    <a:pt x="271587" y="612458"/>
                    <a:pt x="263967" y="619125"/>
                  </a:cubicBezTo>
                  <a:cubicBezTo>
                    <a:pt x="257300" y="624840"/>
                    <a:pt x="248727" y="626745"/>
                    <a:pt x="240155" y="629603"/>
                  </a:cubicBezTo>
                  <a:cubicBezTo>
                    <a:pt x="218247" y="636270"/>
                    <a:pt x="192530" y="641985"/>
                    <a:pt x="172527" y="630555"/>
                  </a:cubicBezTo>
                  <a:cubicBezTo>
                    <a:pt x="135380" y="610553"/>
                    <a:pt x="82040" y="617220"/>
                    <a:pt x="53465" y="587693"/>
                  </a:cubicBezTo>
                  <a:cubicBezTo>
                    <a:pt x="27747" y="560070"/>
                    <a:pt x="21080" y="520065"/>
                    <a:pt x="16317" y="482917"/>
                  </a:cubicBezTo>
                  <a:cubicBezTo>
                    <a:pt x="12507" y="457200"/>
                    <a:pt x="9650" y="432435"/>
                    <a:pt x="5840" y="406717"/>
                  </a:cubicBezTo>
                  <a:cubicBezTo>
                    <a:pt x="5840" y="405765"/>
                    <a:pt x="5840" y="405765"/>
                    <a:pt x="5840" y="404813"/>
                  </a:cubicBezTo>
                  <a:cubicBezTo>
                    <a:pt x="5840" y="405765"/>
                    <a:pt x="5840" y="407670"/>
                    <a:pt x="5840" y="408623"/>
                  </a:cubicBezTo>
                  <a:cubicBezTo>
                    <a:pt x="3935" y="441960"/>
                    <a:pt x="-828" y="474345"/>
                    <a:pt x="125" y="507683"/>
                  </a:cubicBezTo>
                  <a:cubicBezTo>
                    <a:pt x="1077" y="544830"/>
                    <a:pt x="7745" y="582930"/>
                    <a:pt x="22032" y="617220"/>
                  </a:cubicBezTo>
                  <a:cubicBezTo>
                    <a:pt x="28700" y="633413"/>
                    <a:pt x="36320" y="648653"/>
                    <a:pt x="49655" y="660083"/>
                  </a:cubicBezTo>
                  <a:cubicBezTo>
                    <a:pt x="71562" y="680085"/>
                    <a:pt x="103947" y="683895"/>
                    <a:pt x="134427" y="687705"/>
                  </a:cubicBezTo>
                  <a:cubicBezTo>
                    <a:pt x="186815" y="692468"/>
                    <a:pt x="248727" y="695325"/>
                    <a:pt x="287780" y="660083"/>
                  </a:cubicBezTo>
                  <a:cubicBezTo>
                    <a:pt x="308735" y="693420"/>
                    <a:pt x="346835" y="713423"/>
                    <a:pt x="385887" y="719138"/>
                  </a:cubicBezTo>
                  <a:cubicBezTo>
                    <a:pt x="424940" y="724853"/>
                    <a:pt x="464945" y="718185"/>
                    <a:pt x="502092" y="706755"/>
                  </a:cubicBezTo>
                  <a:cubicBezTo>
                    <a:pt x="522095" y="700088"/>
                    <a:pt x="544955" y="694373"/>
                    <a:pt x="562100" y="681990"/>
                  </a:cubicBezTo>
                  <a:cubicBezTo>
                    <a:pt x="566862" y="678180"/>
                    <a:pt x="573530" y="678180"/>
                    <a:pt x="579245" y="680085"/>
                  </a:cubicBezTo>
                  <a:cubicBezTo>
                    <a:pt x="582102" y="681038"/>
                    <a:pt x="584007" y="682943"/>
                    <a:pt x="586865" y="684848"/>
                  </a:cubicBezTo>
                  <a:lnTo>
                    <a:pt x="586865" y="684848"/>
                  </a:lnTo>
                  <a:cubicBezTo>
                    <a:pt x="619250" y="715328"/>
                    <a:pt x="666875" y="723900"/>
                    <a:pt x="711642" y="720090"/>
                  </a:cubicBezTo>
                  <a:cubicBezTo>
                    <a:pt x="725930" y="719138"/>
                    <a:pt x="747837" y="713423"/>
                    <a:pt x="761172" y="706755"/>
                  </a:cubicBezTo>
                  <a:cubicBezTo>
                    <a:pt x="764982" y="704850"/>
                    <a:pt x="767839" y="702945"/>
                    <a:pt x="771650" y="701040"/>
                  </a:cubicBezTo>
                  <a:cubicBezTo>
                    <a:pt x="771650" y="701040"/>
                    <a:pt x="771650" y="701040"/>
                    <a:pt x="771650" y="701040"/>
                  </a:cubicBezTo>
                  <a:cubicBezTo>
                    <a:pt x="772602" y="700088"/>
                    <a:pt x="773555" y="699135"/>
                    <a:pt x="775460" y="698183"/>
                  </a:cubicBezTo>
                  <a:cubicBezTo>
                    <a:pt x="780222" y="694373"/>
                    <a:pt x="787842" y="692468"/>
                    <a:pt x="793557" y="695325"/>
                  </a:cubicBezTo>
                  <a:cubicBezTo>
                    <a:pt x="793557" y="695325"/>
                    <a:pt x="793557" y="695325"/>
                    <a:pt x="793557" y="695325"/>
                  </a:cubicBezTo>
                  <a:cubicBezTo>
                    <a:pt x="828800" y="705803"/>
                    <a:pt x="867852" y="702945"/>
                    <a:pt x="901189" y="686753"/>
                  </a:cubicBezTo>
                  <a:cubicBezTo>
                    <a:pt x="911667" y="681990"/>
                    <a:pt x="922145" y="675323"/>
                    <a:pt x="931670" y="667703"/>
                  </a:cubicBezTo>
                  <a:cubicBezTo>
                    <a:pt x="943100" y="658178"/>
                    <a:pt x="953577" y="646748"/>
                    <a:pt x="963102" y="634365"/>
                  </a:cubicBezTo>
                  <a:cubicBezTo>
                    <a:pt x="993582" y="597218"/>
                    <a:pt x="1019300" y="557213"/>
                    <a:pt x="1041207" y="514350"/>
                  </a:cubicBezTo>
                  <a:cubicBezTo>
                    <a:pt x="1064067" y="470535"/>
                    <a:pt x="1084070" y="422910"/>
                    <a:pt x="1088832" y="373380"/>
                  </a:cubicBezTo>
                  <a:cubicBezTo>
                    <a:pt x="1087880" y="350520"/>
                    <a:pt x="1086927" y="327660"/>
                    <a:pt x="1085975" y="303848"/>
                  </a:cubicBezTo>
                  <a:close/>
                </a:path>
              </a:pathLst>
            </a:custGeom>
            <a:solidFill>
              <a:srgbClr val="CF9E76"/>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0DED5CE4-58FC-4E46-BE4A-A7EAF2D46A0B}"/>
                </a:ext>
              </a:extLst>
            </p:cNvPr>
            <p:cNvSpPr/>
            <p:nvPr/>
          </p:nvSpPr>
          <p:spPr>
            <a:xfrm>
              <a:off x="3433762" y="528637"/>
              <a:ext cx="90487" cy="147637"/>
            </a:xfrm>
            <a:custGeom>
              <a:avLst/>
              <a:gdLst>
                <a:gd name="connsiteX0" fmla="*/ 90488 w 90487"/>
                <a:gd name="connsiteY0" fmla="*/ 0 h 147637"/>
                <a:gd name="connsiteX1" fmla="*/ 67628 w 90487"/>
                <a:gd name="connsiteY1" fmla="*/ 38100 h 147637"/>
                <a:gd name="connsiteX2" fmla="*/ 42863 w 90487"/>
                <a:gd name="connsiteY2" fmla="*/ 147638 h 147637"/>
                <a:gd name="connsiteX3" fmla="*/ 36195 w 90487"/>
                <a:gd name="connsiteY3" fmla="*/ 87630 h 147637"/>
                <a:gd name="connsiteX4" fmla="*/ 0 w 90487"/>
                <a:gd name="connsiteY4" fmla="*/ 952 h 147637"/>
                <a:gd name="connsiteX5" fmla="*/ 4763 w 90487"/>
                <a:gd name="connsiteY5" fmla="*/ 1905 h 147637"/>
                <a:gd name="connsiteX6" fmla="*/ 42863 w 90487"/>
                <a:gd name="connsiteY6" fmla="*/ 31433 h 147637"/>
                <a:gd name="connsiteX7" fmla="*/ 90488 w 90487"/>
                <a:gd name="connsiteY7"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7637">
                  <a:moveTo>
                    <a:pt x="90488" y="0"/>
                  </a:moveTo>
                  <a:cubicBezTo>
                    <a:pt x="80010" y="10477"/>
                    <a:pt x="73342" y="23813"/>
                    <a:pt x="67628" y="38100"/>
                  </a:cubicBezTo>
                  <a:cubicBezTo>
                    <a:pt x="48578" y="81915"/>
                    <a:pt x="45720" y="99060"/>
                    <a:pt x="42863" y="147638"/>
                  </a:cubicBezTo>
                  <a:cubicBezTo>
                    <a:pt x="35242" y="114300"/>
                    <a:pt x="41910" y="118110"/>
                    <a:pt x="36195" y="87630"/>
                  </a:cubicBezTo>
                  <a:cubicBezTo>
                    <a:pt x="30480" y="54293"/>
                    <a:pt x="17145" y="29528"/>
                    <a:pt x="0" y="952"/>
                  </a:cubicBezTo>
                  <a:cubicBezTo>
                    <a:pt x="953" y="952"/>
                    <a:pt x="2858" y="1905"/>
                    <a:pt x="4763" y="1905"/>
                  </a:cubicBezTo>
                  <a:cubicBezTo>
                    <a:pt x="19050" y="9525"/>
                    <a:pt x="32385" y="19050"/>
                    <a:pt x="42863" y="31433"/>
                  </a:cubicBezTo>
                  <a:cubicBezTo>
                    <a:pt x="57150" y="18098"/>
                    <a:pt x="73342" y="7620"/>
                    <a:pt x="90488" y="0"/>
                  </a:cubicBezTo>
                  <a:close/>
                </a:path>
              </a:pathLst>
            </a:custGeom>
            <a:solidFill>
              <a:srgbClr val="CF9E7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E625968-E30C-4F1C-B3C6-C5834BC57659}"/>
                </a:ext>
              </a:extLst>
            </p:cNvPr>
            <p:cNvSpPr/>
            <p:nvPr/>
          </p:nvSpPr>
          <p:spPr>
            <a:xfrm>
              <a:off x="3711892" y="539114"/>
              <a:ext cx="156210" cy="180975"/>
            </a:xfrm>
            <a:custGeom>
              <a:avLst/>
              <a:gdLst>
                <a:gd name="connsiteX0" fmla="*/ 156210 w 156210"/>
                <a:gd name="connsiteY0" fmla="*/ 34290 h 180975"/>
                <a:gd name="connsiteX1" fmla="*/ 83820 w 156210"/>
                <a:gd name="connsiteY1" fmla="*/ 92393 h 180975"/>
                <a:gd name="connsiteX2" fmla="*/ 63817 w 156210"/>
                <a:gd name="connsiteY2" fmla="*/ 180975 h 180975"/>
                <a:gd name="connsiteX3" fmla="*/ 54292 w 156210"/>
                <a:gd name="connsiteY3" fmla="*/ 120015 h 180975"/>
                <a:gd name="connsiteX4" fmla="*/ 47625 w 156210"/>
                <a:gd name="connsiteY4" fmla="*/ 85725 h 180975"/>
                <a:gd name="connsiteX5" fmla="*/ 0 w 156210"/>
                <a:gd name="connsiteY5" fmla="*/ 0 h 180975"/>
                <a:gd name="connsiteX6" fmla="*/ 58102 w 156210"/>
                <a:gd name="connsiteY6" fmla="*/ 52388 h 180975"/>
                <a:gd name="connsiteX7" fmla="*/ 154305 w 156210"/>
                <a:gd name="connsiteY7" fmla="*/ 34290 h 180975"/>
                <a:gd name="connsiteX8" fmla="*/ 156210 w 156210"/>
                <a:gd name="connsiteY8" fmla="*/ 3429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10" h="180975">
                  <a:moveTo>
                    <a:pt x="156210" y="34290"/>
                  </a:moveTo>
                  <a:cubicBezTo>
                    <a:pt x="127635" y="44768"/>
                    <a:pt x="100965" y="66675"/>
                    <a:pt x="83820" y="92393"/>
                  </a:cubicBezTo>
                  <a:cubicBezTo>
                    <a:pt x="66675" y="118110"/>
                    <a:pt x="63817" y="150495"/>
                    <a:pt x="63817" y="180975"/>
                  </a:cubicBezTo>
                  <a:cubicBezTo>
                    <a:pt x="63817" y="160973"/>
                    <a:pt x="55245" y="140018"/>
                    <a:pt x="54292" y="120015"/>
                  </a:cubicBezTo>
                  <a:cubicBezTo>
                    <a:pt x="53340" y="108585"/>
                    <a:pt x="52388" y="97155"/>
                    <a:pt x="47625" y="85725"/>
                  </a:cubicBezTo>
                  <a:cubicBezTo>
                    <a:pt x="42863" y="73343"/>
                    <a:pt x="41910" y="39053"/>
                    <a:pt x="0" y="0"/>
                  </a:cubicBezTo>
                  <a:cubicBezTo>
                    <a:pt x="21908" y="13335"/>
                    <a:pt x="41910" y="31433"/>
                    <a:pt x="58102" y="52388"/>
                  </a:cubicBezTo>
                  <a:cubicBezTo>
                    <a:pt x="92392" y="38100"/>
                    <a:pt x="124777" y="32385"/>
                    <a:pt x="154305" y="34290"/>
                  </a:cubicBezTo>
                  <a:cubicBezTo>
                    <a:pt x="155258" y="33338"/>
                    <a:pt x="156210" y="34290"/>
                    <a:pt x="156210" y="34290"/>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4573858-26D5-46E6-83D6-EEE8C262E1E1}"/>
                </a:ext>
              </a:extLst>
            </p:cNvPr>
            <p:cNvSpPr/>
            <p:nvPr/>
          </p:nvSpPr>
          <p:spPr>
            <a:xfrm>
              <a:off x="3933825" y="588644"/>
              <a:ext cx="118109" cy="156210"/>
            </a:xfrm>
            <a:custGeom>
              <a:avLst/>
              <a:gdLst>
                <a:gd name="connsiteX0" fmla="*/ 87630 w 118109"/>
                <a:gd name="connsiteY0" fmla="*/ 85725 h 156210"/>
                <a:gd name="connsiteX1" fmla="*/ 118110 w 118109"/>
                <a:gd name="connsiteY1" fmla="*/ 70485 h 156210"/>
                <a:gd name="connsiteX2" fmla="*/ 115253 w 118109"/>
                <a:gd name="connsiteY2" fmla="*/ 72390 h 156210"/>
                <a:gd name="connsiteX3" fmla="*/ 107632 w 118109"/>
                <a:gd name="connsiteY3" fmla="*/ 81915 h 156210"/>
                <a:gd name="connsiteX4" fmla="*/ 76200 w 118109"/>
                <a:gd name="connsiteY4" fmla="*/ 156210 h 156210"/>
                <a:gd name="connsiteX5" fmla="*/ 73343 w 118109"/>
                <a:gd name="connsiteY5" fmla="*/ 107633 h 156210"/>
                <a:gd name="connsiteX6" fmla="*/ 60960 w 118109"/>
                <a:gd name="connsiteY6" fmla="*/ 46672 h 156210"/>
                <a:gd name="connsiteX7" fmla="*/ 0 w 118109"/>
                <a:gd name="connsiteY7" fmla="*/ 0 h 156210"/>
                <a:gd name="connsiteX8" fmla="*/ 87630 w 118109"/>
                <a:gd name="connsiteY8" fmla="*/ 85725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09" h="156210">
                  <a:moveTo>
                    <a:pt x="87630" y="85725"/>
                  </a:moveTo>
                  <a:cubicBezTo>
                    <a:pt x="97155" y="78105"/>
                    <a:pt x="106680" y="73343"/>
                    <a:pt x="118110" y="70485"/>
                  </a:cubicBezTo>
                  <a:cubicBezTo>
                    <a:pt x="117157" y="71438"/>
                    <a:pt x="116205" y="71438"/>
                    <a:pt x="115253" y="72390"/>
                  </a:cubicBezTo>
                  <a:cubicBezTo>
                    <a:pt x="112395" y="75248"/>
                    <a:pt x="110490" y="79058"/>
                    <a:pt x="107632" y="81915"/>
                  </a:cubicBezTo>
                  <a:cubicBezTo>
                    <a:pt x="94297" y="104775"/>
                    <a:pt x="84772" y="130493"/>
                    <a:pt x="76200" y="156210"/>
                  </a:cubicBezTo>
                  <a:cubicBezTo>
                    <a:pt x="75247" y="140018"/>
                    <a:pt x="74295" y="123825"/>
                    <a:pt x="73343" y="107633"/>
                  </a:cubicBezTo>
                  <a:cubicBezTo>
                    <a:pt x="72390" y="86677"/>
                    <a:pt x="71438" y="64770"/>
                    <a:pt x="60960" y="46672"/>
                  </a:cubicBezTo>
                  <a:cubicBezTo>
                    <a:pt x="53340" y="32385"/>
                    <a:pt x="24765" y="11430"/>
                    <a:pt x="0" y="0"/>
                  </a:cubicBezTo>
                  <a:cubicBezTo>
                    <a:pt x="57150" y="23813"/>
                    <a:pt x="89535" y="67627"/>
                    <a:pt x="87630" y="85725"/>
                  </a:cubicBezTo>
                  <a:close/>
                </a:path>
              </a:pathLst>
            </a:custGeom>
            <a:solidFill>
              <a:srgbClr val="CF9E7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86FEB30-0A98-4EE1-9BA6-C5093B87B968}"/>
                </a:ext>
              </a:extLst>
            </p:cNvPr>
            <p:cNvSpPr/>
            <p:nvPr/>
          </p:nvSpPr>
          <p:spPr>
            <a:xfrm>
              <a:off x="4059555" y="658177"/>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56B96BB8-5882-48E7-A59B-DB75E674F0EA}"/>
                </a:ext>
              </a:extLst>
            </p:cNvPr>
            <p:cNvSpPr/>
            <p:nvPr/>
          </p:nvSpPr>
          <p:spPr>
            <a:xfrm>
              <a:off x="206103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7B17207F-77A0-43E3-A621-BE54AB08F453}"/>
                </a:ext>
              </a:extLst>
            </p:cNvPr>
            <p:cNvSpPr/>
            <p:nvPr/>
          </p:nvSpPr>
          <p:spPr>
            <a:xfrm>
              <a:off x="522714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217" name="Group 216">
            <a:extLst>
              <a:ext uri="{FF2B5EF4-FFF2-40B4-BE49-F238E27FC236}">
                <a16:creationId xmlns:a16="http://schemas.microsoft.com/office/drawing/2014/main" id="{C781676E-9301-4917-A1FC-71EC0AC0C36C}"/>
              </a:ext>
            </a:extLst>
          </p:cNvPr>
          <p:cNvGrpSpPr/>
          <p:nvPr/>
        </p:nvGrpSpPr>
        <p:grpSpPr>
          <a:xfrm>
            <a:off x="2840743" y="4094319"/>
            <a:ext cx="2710314" cy="2046474"/>
            <a:chOff x="7222965" y="3306229"/>
            <a:chExt cx="3705737" cy="2798087"/>
          </a:xfrm>
        </p:grpSpPr>
        <p:sp>
          <p:nvSpPr>
            <p:cNvPr id="145" name="Freeform: Shape 144">
              <a:extLst>
                <a:ext uri="{FF2B5EF4-FFF2-40B4-BE49-F238E27FC236}">
                  <a16:creationId xmlns:a16="http://schemas.microsoft.com/office/drawing/2014/main" id="{D8A61C0C-5304-4BF4-8E8B-52013D9DC1B3}"/>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B1C01C7-1DBA-494C-BD27-13ADFA317D32}"/>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2D4FF77-6D03-4AAA-AB3F-6459E3212206}"/>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68F8CA51-99AE-4257-B767-306FABDB623D}"/>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5BD3808E-A2B6-490A-884C-94D275EDC0D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BCAF379-31C7-4911-8BA4-6E9CD130B0D1}"/>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E1F1DB7-28F7-4E40-9CF7-689D48DC4DD5}"/>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3751B779-A972-43DE-BC57-EA1576B79ACA}"/>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5660E2AD-10A7-43C3-BC85-21A632E26CDA}"/>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4041550-8C64-43D1-A858-ABF1CD68E1F1}"/>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F5A59A0F-29E0-4713-AF34-F5A347D3A8F4}"/>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F253A31F-B030-4DAA-BDF5-2C6306BF7840}"/>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0F7BAA3-A5A3-4DAE-B3FF-9F977AC613DF}"/>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67998EAE-A9E0-4FE3-9D3F-CD4E8A238C93}"/>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59" name="Graphic 133">
              <a:extLst>
                <a:ext uri="{FF2B5EF4-FFF2-40B4-BE49-F238E27FC236}">
                  <a16:creationId xmlns:a16="http://schemas.microsoft.com/office/drawing/2014/main" id="{C73F6BF5-EA3F-4BDF-B550-405F65ADB0F2}"/>
                </a:ext>
              </a:extLst>
            </p:cNvPr>
            <p:cNvGrpSpPr/>
            <p:nvPr/>
          </p:nvGrpSpPr>
          <p:grpSpPr>
            <a:xfrm>
              <a:off x="8017008" y="3335221"/>
              <a:ext cx="2093390" cy="2740102"/>
              <a:chOff x="8362464" y="3821309"/>
              <a:chExt cx="1609410" cy="2106607"/>
            </a:xfrm>
          </p:grpSpPr>
          <p:grpSp>
            <p:nvGrpSpPr>
              <p:cNvPr id="160" name="Graphic 133">
                <a:extLst>
                  <a:ext uri="{FF2B5EF4-FFF2-40B4-BE49-F238E27FC236}">
                    <a16:creationId xmlns:a16="http://schemas.microsoft.com/office/drawing/2014/main" id="{C73F6BF5-EA3F-4BDF-B550-405F65ADB0F2}"/>
                  </a:ext>
                </a:extLst>
              </p:cNvPr>
              <p:cNvGrpSpPr/>
              <p:nvPr/>
            </p:nvGrpSpPr>
            <p:grpSpPr>
              <a:xfrm>
                <a:off x="9178087" y="3821309"/>
                <a:ext cx="665053" cy="2106607"/>
                <a:chOff x="9178087" y="3821309"/>
                <a:chExt cx="665053" cy="2106607"/>
              </a:xfrm>
              <a:solidFill>
                <a:srgbClr val="A78271"/>
              </a:solidFill>
            </p:grpSpPr>
            <p:sp>
              <p:nvSpPr>
                <p:cNvPr id="161" name="Freeform: Shape 160">
                  <a:extLst>
                    <a:ext uri="{FF2B5EF4-FFF2-40B4-BE49-F238E27FC236}">
                      <a16:creationId xmlns:a16="http://schemas.microsoft.com/office/drawing/2014/main" id="{20FD66BE-C3D8-4FAC-848B-0725EAF319B9}"/>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6C430916-7FCD-426D-BB51-CC54D5D96A33}"/>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F69D459C-6748-4D99-BE2F-C7477E9D7181}"/>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377C22F-507E-4C51-B60A-1FC1844BD466}"/>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78837DF3-F456-416A-8F6B-5D49CA368251}"/>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FE5CC175-D51A-45AB-B517-8D4D0DC340CE}"/>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167" name="Freeform: Shape 166">
                <a:extLst>
                  <a:ext uri="{FF2B5EF4-FFF2-40B4-BE49-F238E27FC236}">
                    <a16:creationId xmlns:a16="http://schemas.microsoft.com/office/drawing/2014/main" id="{9BF8D4E5-0DE0-4249-B528-5590248E34EA}"/>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F9B87157-574C-44D1-853E-9EC30AB5B744}"/>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69" name="Freeform: Shape 168">
              <a:extLst>
                <a:ext uri="{FF2B5EF4-FFF2-40B4-BE49-F238E27FC236}">
                  <a16:creationId xmlns:a16="http://schemas.microsoft.com/office/drawing/2014/main" id="{1A1CC5D6-DAEF-456F-98B4-03AD11D55487}"/>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CA51139-1276-4BE1-A0C0-1FBC1CE76BD4}"/>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C43809C3-A3E1-491E-9B7C-852C2B7862B1}"/>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BEDEC7F1-4BC2-4EA7-A7D5-100151E31095}"/>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872E63E0-DBB9-4A62-B8D8-6B20D86B5583}"/>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42E28178-0C59-4ECF-87D9-8B6F056E5D38}"/>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E1236CD0-B061-467D-BDDA-6DB296C123A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B823DF6-E8DE-4FCB-911B-12D710F968EC}"/>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B500B3E7-4A7B-43D1-A948-00FC08E9A7FA}"/>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CECF18F-7769-438C-B139-0BA3E222C248}"/>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grpSp>
        <p:nvGrpSpPr>
          <p:cNvPr id="174" name="Group 173">
            <a:extLst>
              <a:ext uri="{FF2B5EF4-FFF2-40B4-BE49-F238E27FC236}">
                <a16:creationId xmlns:a16="http://schemas.microsoft.com/office/drawing/2014/main" id="{354B1C05-C618-4A85-A0EF-0A09927E555F}"/>
              </a:ext>
            </a:extLst>
          </p:cNvPr>
          <p:cNvGrpSpPr/>
          <p:nvPr/>
        </p:nvGrpSpPr>
        <p:grpSpPr>
          <a:xfrm flipH="1">
            <a:off x="6504139" y="4094319"/>
            <a:ext cx="2710314" cy="2046474"/>
            <a:chOff x="7222965" y="3306229"/>
            <a:chExt cx="3705737" cy="2798087"/>
          </a:xfrm>
        </p:grpSpPr>
        <p:sp>
          <p:nvSpPr>
            <p:cNvPr id="175" name="Freeform: Shape 174">
              <a:extLst>
                <a:ext uri="{FF2B5EF4-FFF2-40B4-BE49-F238E27FC236}">
                  <a16:creationId xmlns:a16="http://schemas.microsoft.com/office/drawing/2014/main" id="{B77134F5-124F-45C8-AA4D-DBB53173218E}"/>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33FF971A-6FF1-4A78-96E7-84EAE72582FE}"/>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81D6009D-C122-43CD-A332-C03C1631382D}"/>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974B3784-CD2C-46D6-977C-8923202C198B}"/>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4BDC0882-8447-40D5-98C7-A99A02C97AB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A041A619-5750-49E8-A61D-A1CFFE72B1D9}"/>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8F4DC783-1211-4522-AB04-722D2298D1E1}"/>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663FDFE-6881-472F-95C7-C2EE15DFCC90}"/>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87E691B8-059A-419A-A7CD-008D151B9E75}"/>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4F1E529-AE34-4CD6-B598-42E043D2812D}"/>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783C7F2F-7DD6-44A3-91A6-45A2AA62B63F}"/>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A3A6AFEF-188E-449C-B589-34768360DCE5}"/>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1085149-F33C-47FF-81A5-D5EDA76883AD}"/>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1AC004A4-B497-48A9-B532-46C40B633448}"/>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89" name="Graphic 133">
              <a:extLst>
                <a:ext uri="{FF2B5EF4-FFF2-40B4-BE49-F238E27FC236}">
                  <a16:creationId xmlns:a16="http://schemas.microsoft.com/office/drawing/2014/main" id="{549F561E-B508-4D82-9EDB-E912F730EE7B}"/>
                </a:ext>
              </a:extLst>
            </p:cNvPr>
            <p:cNvGrpSpPr/>
            <p:nvPr/>
          </p:nvGrpSpPr>
          <p:grpSpPr>
            <a:xfrm>
              <a:off x="8017008" y="3335221"/>
              <a:ext cx="2093390" cy="2740102"/>
              <a:chOff x="8362464" y="3821309"/>
              <a:chExt cx="1609410" cy="2106607"/>
            </a:xfrm>
          </p:grpSpPr>
          <p:grpSp>
            <p:nvGrpSpPr>
              <p:cNvPr id="200" name="Graphic 133">
                <a:extLst>
                  <a:ext uri="{FF2B5EF4-FFF2-40B4-BE49-F238E27FC236}">
                    <a16:creationId xmlns:a16="http://schemas.microsoft.com/office/drawing/2014/main" id="{8419112B-B246-4DFA-A0C2-547E328346B5}"/>
                  </a:ext>
                </a:extLst>
              </p:cNvPr>
              <p:cNvGrpSpPr/>
              <p:nvPr/>
            </p:nvGrpSpPr>
            <p:grpSpPr>
              <a:xfrm>
                <a:off x="9178087" y="3821309"/>
                <a:ext cx="665053" cy="2106607"/>
                <a:chOff x="9178087" y="3821309"/>
                <a:chExt cx="665053" cy="2106607"/>
              </a:xfrm>
              <a:solidFill>
                <a:srgbClr val="A78271"/>
              </a:solidFill>
            </p:grpSpPr>
            <p:sp>
              <p:nvSpPr>
                <p:cNvPr id="203" name="Freeform: Shape 202">
                  <a:extLst>
                    <a:ext uri="{FF2B5EF4-FFF2-40B4-BE49-F238E27FC236}">
                      <a16:creationId xmlns:a16="http://schemas.microsoft.com/office/drawing/2014/main" id="{3BD59E22-030B-4B14-89B2-5D09CCDD0212}"/>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9A2A1AE-747F-4F57-9C20-36F9A79EC1C4}"/>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5AD239B-B4E5-4424-BB78-07595D662A9A}"/>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7FF10321-93A2-4A97-A5F4-E371542AD4C7}"/>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5DF75AC-3375-41BD-B6DA-D97E5B617704}"/>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CD203D8-8CBD-4868-911E-82F9892968BD}"/>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201" name="Freeform: Shape 200">
                <a:extLst>
                  <a:ext uri="{FF2B5EF4-FFF2-40B4-BE49-F238E27FC236}">
                    <a16:creationId xmlns:a16="http://schemas.microsoft.com/office/drawing/2014/main" id="{570DC108-8B25-45E0-A2DD-B33954C48FEB}"/>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3A8EAE73-D555-4C66-A845-7E72A13BA61F}"/>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90" name="Freeform: Shape 189">
              <a:extLst>
                <a:ext uri="{FF2B5EF4-FFF2-40B4-BE49-F238E27FC236}">
                  <a16:creationId xmlns:a16="http://schemas.microsoft.com/office/drawing/2014/main" id="{D68FCAF5-1C32-4B8E-B183-7F82937A74FB}"/>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E8ADE64-1D80-42BF-A363-9ADDA88CE78C}"/>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28A7987-C665-4BD7-B14F-00707C839446}"/>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F357F4A-92D8-41B5-97F4-1965755625BE}"/>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36E1F7E8-C6C7-4DD6-B838-66B942F39605}"/>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4CCBFC5E-CCFC-402F-9F75-A2A070F1D03E}"/>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F805FC6E-F59E-4A48-91C0-8F8DD016291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A07C6993-3C58-4934-881B-936F69A2435A}"/>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D128D9EE-7645-4554-8551-99172F7DFF3C}"/>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FB05F9D-1334-4E91-8BAE-DE239476AC2C}"/>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spTree>
    <p:extLst>
      <p:ext uri="{BB962C8B-B14F-4D97-AF65-F5344CB8AC3E}">
        <p14:creationId xmlns:p14="http://schemas.microsoft.com/office/powerpoint/2010/main" val="720159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sp>
        <p:nvSpPr>
          <p:cNvPr id="54" name="Rectangle: Rounded Corners 53">
            <a:extLst>
              <a:ext uri="{FF2B5EF4-FFF2-40B4-BE49-F238E27FC236}">
                <a16:creationId xmlns:a16="http://schemas.microsoft.com/office/drawing/2014/main" id="{26485E9B-0E93-4EC4-86CF-53015673AF6F}"/>
              </a:ext>
            </a:extLst>
          </p:cNvPr>
          <p:cNvSpPr/>
          <p:nvPr/>
        </p:nvSpPr>
        <p:spPr>
          <a:xfrm>
            <a:off x="292417"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aphicFrame>
        <p:nvGraphicFramePr>
          <p:cNvPr id="55" name="Chart 54">
            <a:extLst>
              <a:ext uri="{FF2B5EF4-FFF2-40B4-BE49-F238E27FC236}">
                <a16:creationId xmlns:a16="http://schemas.microsoft.com/office/drawing/2014/main" id="{F818BC88-D7FC-438E-9F7F-6529880E765C}"/>
              </a:ext>
            </a:extLst>
          </p:cNvPr>
          <p:cNvGraphicFramePr/>
          <p:nvPr>
            <p:extLst>
              <p:ext uri="{D42A27DB-BD31-4B8C-83A1-F6EECF244321}">
                <p14:modId xmlns:p14="http://schemas.microsoft.com/office/powerpoint/2010/main" val="1814739828"/>
              </p:ext>
            </p:extLst>
          </p:nvPr>
        </p:nvGraphicFramePr>
        <p:xfrm>
          <a:off x="600918" y="2318952"/>
          <a:ext cx="2118998" cy="2009848"/>
        </p:xfrm>
        <a:graphic>
          <a:graphicData uri="http://schemas.openxmlformats.org/drawingml/2006/chart">
            <c:chart xmlns:c="http://schemas.openxmlformats.org/drawingml/2006/chart" xmlns:r="http://schemas.openxmlformats.org/officeDocument/2006/relationships" r:id="rId2"/>
          </a:graphicData>
        </a:graphic>
      </p:graphicFrame>
      <p:sp>
        <p:nvSpPr>
          <p:cNvPr id="56" name="Freeform 60">
            <a:extLst>
              <a:ext uri="{FF2B5EF4-FFF2-40B4-BE49-F238E27FC236}">
                <a16:creationId xmlns:a16="http://schemas.microsoft.com/office/drawing/2014/main" id="{06B0879B-CF7E-4F73-BD57-CC06A347970B}"/>
              </a:ext>
            </a:extLst>
          </p:cNvPr>
          <p:cNvSpPr>
            <a:spLocks noEditPoints="1"/>
          </p:cNvSpPr>
          <p:nvPr/>
        </p:nvSpPr>
        <p:spPr bwMode="auto">
          <a:xfrm>
            <a:off x="1389340" y="3052799"/>
            <a:ext cx="542155" cy="542155"/>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TextBox 58">
            <a:extLst>
              <a:ext uri="{FF2B5EF4-FFF2-40B4-BE49-F238E27FC236}">
                <a16:creationId xmlns:a16="http://schemas.microsoft.com/office/drawing/2014/main" id="{523FC2F2-E411-43C2-89D5-C627AA6A8AF8}"/>
              </a:ext>
            </a:extLst>
          </p:cNvPr>
          <p:cNvSpPr txBox="1"/>
          <p:nvPr/>
        </p:nvSpPr>
        <p:spPr>
          <a:xfrm>
            <a:off x="803167"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One</a:t>
            </a:r>
          </a:p>
        </p:txBody>
      </p:sp>
      <p:sp>
        <p:nvSpPr>
          <p:cNvPr id="63" name="Rectangle: Rounded Corners 62">
            <a:extLst>
              <a:ext uri="{FF2B5EF4-FFF2-40B4-BE49-F238E27FC236}">
                <a16:creationId xmlns:a16="http://schemas.microsoft.com/office/drawing/2014/main" id="{516805C4-4B35-4727-B257-CEA90781C931}"/>
              </a:ext>
            </a:extLst>
          </p:cNvPr>
          <p:cNvSpPr/>
          <p:nvPr/>
        </p:nvSpPr>
        <p:spPr>
          <a:xfrm>
            <a:off x="608609"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Rectangle: Rounded Corners 63">
            <a:extLst>
              <a:ext uri="{FF2B5EF4-FFF2-40B4-BE49-F238E27FC236}">
                <a16:creationId xmlns:a16="http://schemas.microsoft.com/office/drawing/2014/main" id="{B8A49DAA-C212-4736-8F54-3E8A8BDC6305}"/>
              </a:ext>
            </a:extLst>
          </p:cNvPr>
          <p:cNvSpPr/>
          <p:nvPr/>
        </p:nvSpPr>
        <p:spPr>
          <a:xfrm>
            <a:off x="608609" y="4428370"/>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F6B02AFB-2867-4F7C-86EF-4FFAB74F3B9D}"/>
              </a:ext>
            </a:extLst>
          </p:cNvPr>
          <p:cNvSpPr txBox="1"/>
          <p:nvPr/>
        </p:nvSpPr>
        <p:spPr>
          <a:xfrm>
            <a:off x="608609" y="4416282"/>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66" name="Rectangle 65">
            <a:extLst>
              <a:ext uri="{FF2B5EF4-FFF2-40B4-BE49-F238E27FC236}">
                <a16:creationId xmlns:a16="http://schemas.microsoft.com/office/drawing/2014/main" id="{ED690AD7-38D2-4B80-8319-F58711BFBA40}"/>
              </a:ext>
            </a:extLst>
          </p:cNvPr>
          <p:cNvSpPr/>
          <p:nvPr/>
        </p:nvSpPr>
        <p:spPr>
          <a:xfrm>
            <a:off x="608609"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67" name="Rectangle: Rounded Corners 66">
            <a:extLst>
              <a:ext uri="{FF2B5EF4-FFF2-40B4-BE49-F238E27FC236}">
                <a16:creationId xmlns:a16="http://schemas.microsoft.com/office/drawing/2014/main" id="{A8FDE564-BF53-402E-8B55-62C122457C47}"/>
              </a:ext>
            </a:extLst>
          </p:cNvPr>
          <p:cNvSpPr/>
          <p:nvPr/>
        </p:nvSpPr>
        <p:spPr>
          <a:xfrm>
            <a:off x="9163584"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Rectangle: Rounded Corners 67">
            <a:extLst>
              <a:ext uri="{FF2B5EF4-FFF2-40B4-BE49-F238E27FC236}">
                <a16:creationId xmlns:a16="http://schemas.microsoft.com/office/drawing/2014/main" id="{39566D1F-4F7F-4284-AA3B-AD74CB9971BC}"/>
              </a:ext>
            </a:extLst>
          </p:cNvPr>
          <p:cNvSpPr/>
          <p:nvPr/>
        </p:nvSpPr>
        <p:spPr>
          <a:xfrm>
            <a:off x="3237038"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9C8FBCAA-B195-47C7-9D46-43039171C76F}"/>
              </a:ext>
            </a:extLst>
          </p:cNvPr>
          <p:cNvSpPr/>
          <p:nvPr/>
        </p:nvSpPr>
        <p:spPr>
          <a:xfrm>
            <a:off x="6204121"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DF3258F3-4AE7-44B5-A28C-222348369CDD}"/>
              </a:ext>
            </a:extLst>
          </p:cNvPr>
          <p:cNvSpPr/>
          <p:nvPr/>
        </p:nvSpPr>
        <p:spPr>
          <a:xfrm>
            <a:off x="5652252"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1" name="Oval 70">
            <a:extLst>
              <a:ext uri="{FF2B5EF4-FFF2-40B4-BE49-F238E27FC236}">
                <a16:creationId xmlns:a16="http://schemas.microsoft.com/office/drawing/2014/main" id="{1384A67E-4A16-4DE6-B7A2-6E97EEDEAF7B}"/>
              </a:ext>
            </a:extLst>
          </p:cNvPr>
          <p:cNvSpPr/>
          <p:nvPr/>
        </p:nvSpPr>
        <p:spPr>
          <a:xfrm>
            <a:off x="269363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2" name="Freeform 350">
            <a:extLst>
              <a:ext uri="{FF2B5EF4-FFF2-40B4-BE49-F238E27FC236}">
                <a16:creationId xmlns:a16="http://schemas.microsoft.com/office/drawing/2014/main" id="{103E6526-5284-465D-8ECD-CFDC3E73441D}"/>
              </a:ext>
            </a:extLst>
          </p:cNvPr>
          <p:cNvSpPr>
            <a:spLocks noEditPoints="1"/>
          </p:cNvSpPr>
          <p:nvPr/>
        </p:nvSpPr>
        <p:spPr bwMode="auto">
          <a:xfrm>
            <a:off x="7224388" y="3063363"/>
            <a:ext cx="695466" cy="521027"/>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3" name="Group 72">
            <a:extLst>
              <a:ext uri="{FF2B5EF4-FFF2-40B4-BE49-F238E27FC236}">
                <a16:creationId xmlns:a16="http://schemas.microsoft.com/office/drawing/2014/main" id="{83D9E968-D234-4F6C-9ECE-547E4484919E}"/>
              </a:ext>
            </a:extLst>
          </p:cNvPr>
          <p:cNvGrpSpPr/>
          <p:nvPr/>
        </p:nvGrpSpPr>
        <p:grpSpPr>
          <a:xfrm>
            <a:off x="10227463" y="3018606"/>
            <a:ext cx="608243" cy="610540"/>
            <a:chOff x="1298575" y="588963"/>
            <a:chExt cx="420688" cy="422275"/>
          </a:xfrm>
          <a:solidFill>
            <a:schemeClr val="accent4"/>
          </a:solidFill>
        </p:grpSpPr>
        <p:sp>
          <p:nvSpPr>
            <p:cNvPr id="74" name="Freeform 9">
              <a:extLst>
                <a:ext uri="{FF2B5EF4-FFF2-40B4-BE49-F238E27FC236}">
                  <a16:creationId xmlns:a16="http://schemas.microsoft.com/office/drawing/2014/main" id="{6D70EF06-A6CA-4567-A401-2C2560A89CA5}"/>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0">
              <a:extLst>
                <a:ext uri="{FF2B5EF4-FFF2-40B4-BE49-F238E27FC236}">
                  <a16:creationId xmlns:a16="http://schemas.microsoft.com/office/drawing/2014/main" id="{76F1A0E6-0160-4531-A0EA-827EFD035B97}"/>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1">
              <a:extLst>
                <a:ext uri="{FF2B5EF4-FFF2-40B4-BE49-F238E27FC236}">
                  <a16:creationId xmlns:a16="http://schemas.microsoft.com/office/drawing/2014/main" id="{F48CA3DD-AF0A-47A2-B4B0-1DF5EAD90A8C}"/>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7" name="Group 76">
            <a:extLst>
              <a:ext uri="{FF2B5EF4-FFF2-40B4-BE49-F238E27FC236}">
                <a16:creationId xmlns:a16="http://schemas.microsoft.com/office/drawing/2014/main" id="{345FAE63-3CB4-449B-965F-D0D1EF8D449A}"/>
              </a:ext>
            </a:extLst>
          </p:cNvPr>
          <p:cNvGrpSpPr/>
          <p:nvPr/>
        </p:nvGrpSpPr>
        <p:grpSpPr>
          <a:xfrm>
            <a:off x="4291466" y="3023712"/>
            <a:ext cx="627145" cy="600328"/>
            <a:chOff x="9886950" y="1016001"/>
            <a:chExt cx="482600" cy="461963"/>
          </a:xfrm>
          <a:solidFill>
            <a:schemeClr val="accent2"/>
          </a:solidFill>
        </p:grpSpPr>
        <p:sp>
          <p:nvSpPr>
            <p:cNvPr id="78" name="Freeform 36">
              <a:extLst>
                <a:ext uri="{FF2B5EF4-FFF2-40B4-BE49-F238E27FC236}">
                  <a16:creationId xmlns:a16="http://schemas.microsoft.com/office/drawing/2014/main" id="{2D9DD7C8-0A7F-4725-AE63-5529527E6289}"/>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37">
              <a:extLst>
                <a:ext uri="{FF2B5EF4-FFF2-40B4-BE49-F238E27FC236}">
                  <a16:creationId xmlns:a16="http://schemas.microsoft.com/office/drawing/2014/main" id="{1C884A4A-81BE-4B0E-922E-E60F589D47E9}"/>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38">
              <a:extLst>
                <a:ext uri="{FF2B5EF4-FFF2-40B4-BE49-F238E27FC236}">
                  <a16:creationId xmlns:a16="http://schemas.microsoft.com/office/drawing/2014/main" id="{C65CE9E7-D091-4593-A7AC-4E5AE22293F4}"/>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39">
              <a:extLst>
                <a:ext uri="{FF2B5EF4-FFF2-40B4-BE49-F238E27FC236}">
                  <a16:creationId xmlns:a16="http://schemas.microsoft.com/office/drawing/2014/main" id="{EF3F8790-063B-43AF-A6F7-DADC4F75FB77}"/>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40">
              <a:extLst>
                <a:ext uri="{FF2B5EF4-FFF2-40B4-BE49-F238E27FC236}">
                  <a16:creationId xmlns:a16="http://schemas.microsoft.com/office/drawing/2014/main" id="{A6C0B33D-E2FF-4EE5-B175-8921ABAF01C5}"/>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41">
              <a:extLst>
                <a:ext uri="{FF2B5EF4-FFF2-40B4-BE49-F238E27FC236}">
                  <a16:creationId xmlns:a16="http://schemas.microsoft.com/office/drawing/2014/main" id="{A0416825-EEFC-43D1-AF8E-1E9980A1FBAC}"/>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42">
              <a:extLst>
                <a:ext uri="{FF2B5EF4-FFF2-40B4-BE49-F238E27FC236}">
                  <a16:creationId xmlns:a16="http://schemas.microsoft.com/office/drawing/2014/main" id="{F8DDE85E-395B-40E2-BCAB-563B36F86796}"/>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5" name="TextBox 84">
            <a:extLst>
              <a:ext uri="{FF2B5EF4-FFF2-40B4-BE49-F238E27FC236}">
                <a16:creationId xmlns:a16="http://schemas.microsoft.com/office/drawing/2014/main" id="{A6627A32-62CB-481C-BCC1-9100C859A45E}"/>
              </a:ext>
            </a:extLst>
          </p:cNvPr>
          <p:cNvSpPr txBox="1"/>
          <p:nvPr/>
        </p:nvSpPr>
        <p:spPr>
          <a:xfrm>
            <a:off x="2686213" y="3123821"/>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graphicFrame>
        <p:nvGraphicFramePr>
          <p:cNvPr id="86" name="Chart 85">
            <a:extLst>
              <a:ext uri="{FF2B5EF4-FFF2-40B4-BE49-F238E27FC236}">
                <a16:creationId xmlns:a16="http://schemas.microsoft.com/office/drawing/2014/main" id="{820BF697-B856-498F-96B4-E665B9915032}"/>
              </a:ext>
            </a:extLst>
          </p:cNvPr>
          <p:cNvGraphicFramePr/>
          <p:nvPr>
            <p:extLst>
              <p:ext uri="{D42A27DB-BD31-4B8C-83A1-F6EECF244321}">
                <p14:modId xmlns:p14="http://schemas.microsoft.com/office/powerpoint/2010/main" val="2500874719"/>
              </p:ext>
            </p:extLst>
          </p:nvPr>
        </p:nvGraphicFramePr>
        <p:xfrm>
          <a:off x="3545539" y="2318952"/>
          <a:ext cx="2118998" cy="20098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7" name="Chart 86">
            <a:extLst>
              <a:ext uri="{FF2B5EF4-FFF2-40B4-BE49-F238E27FC236}">
                <a16:creationId xmlns:a16="http://schemas.microsoft.com/office/drawing/2014/main" id="{5BAB637E-6B77-4862-A00D-5386C19824AE}"/>
              </a:ext>
            </a:extLst>
          </p:cNvPr>
          <p:cNvGraphicFramePr/>
          <p:nvPr>
            <p:extLst>
              <p:ext uri="{D42A27DB-BD31-4B8C-83A1-F6EECF244321}">
                <p14:modId xmlns:p14="http://schemas.microsoft.com/office/powerpoint/2010/main" val="3206521447"/>
              </p:ext>
            </p:extLst>
          </p:nvPr>
        </p:nvGraphicFramePr>
        <p:xfrm>
          <a:off x="6512622" y="2318952"/>
          <a:ext cx="2118998" cy="20098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8" name="Chart 87">
            <a:extLst>
              <a:ext uri="{FF2B5EF4-FFF2-40B4-BE49-F238E27FC236}">
                <a16:creationId xmlns:a16="http://schemas.microsoft.com/office/drawing/2014/main" id="{AFA23374-B797-42A9-9296-9E5D21B710FE}"/>
              </a:ext>
            </a:extLst>
          </p:cNvPr>
          <p:cNvGraphicFramePr/>
          <p:nvPr>
            <p:extLst>
              <p:ext uri="{D42A27DB-BD31-4B8C-83A1-F6EECF244321}">
                <p14:modId xmlns:p14="http://schemas.microsoft.com/office/powerpoint/2010/main" val="1433370219"/>
              </p:ext>
            </p:extLst>
          </p:nvPr>
        </p:nvGraphicFramePr>
        <p:xfrm>
          <a:off x="9472085" y="2318952"/>
          <a:ext cx="2118998" cy="2009848"/>
        </p:xfrm>
        <a:graphic>
          <a:graphicData uri="http://schemas.openxmlformats.org/drawingml/2006/chart">
            <c:chart xmlns:c="http://schemas.openxmlformats.org/drawingml/2006/chart" xmlns:r="http://schemas.openxmlformats.org/officeDocument/2006/relationships" r:id="rId5"/>
          </a:graphicData>
        </a:graphic>
      </p:graphicFrame>
      <p:sp>
        <p:nvSpPr>
          <p:cNvPr id="89" name="TextBox 88">
            <a:extLst>
              <a:ext uri="{FF2B5EF4-FFF2-40B4-BE49-F238E27FC236}">
                <a16:creationId xmlns:a16="http://schemas.microsoft.com/office/drawing/2014/main" id="{773047D5-1F4B-42C5-832F-2A56C65FEF6A}"/>
              </a:ext>
            </a:extLst>
          </p:cNvPr>
          <p:cNvSpPr txBox="1"/>
          <p:nvPr/>
        </p:nvSpPr>
        <p:spPr>
          <a:xfrm>
            <a:off x="5644832"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
        <p:nvSpPr>
          <p:cNvPr id="90" name="TextBox 89">
            <a:extLst>
              <a:ext uri="{FF2B5EF4-FFF2-40B4-BE49-F238E27FC236}">
                <a16:creationId xmlns:a16="http://schemas.microsoft.com/office/drawing/2014/main" id="{50184E76-15F2-40E9-B7FB-9122A68F6DAF}"/>
              </a:ext>
            </a:extLst>
          </p:cNvPr>
          <p:cNvSpPr txBox="1"/>
          <p:nvPr/>
        </p:nvSpPr>
        <p:spPr>
          <a:xfrm>
            <a:off x="3747788"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Two</a:t>
            </a:r>
          </a:p>
        </p:txBody>
      </p:sp>
      <p:sp>
        <p:nvSpPr>
          <p:cNvPr id="91" name="TextBox 90">
            <a:extLst>
              <a:ext uri="{FF2B5EF4-FFF2-40B4-BE49-F238E27FC236}">
                <a16:creationId xmlns:a16="http://schemas.microsoft.com/office/drawing/2014/main" id="{3191C6F5-2682-45AB-8C06-CE34D010E935}"/>
              </a:ext>
            </a:extLst>
          </p:cNvPr>
          <p:cNvSpPr txBox="1"/>
          <p:nvPr/>
        </p:nvSpPr>
        <p:spPr>
          <a:xfrm>
            <a:off x="6714871"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Three</a:t>
            </a:r>
          </a:p>
        </p:txBody>
      </p:sp>
      <p:sp>
        <p:nvSpPr>
          <p:cNvPr id="92" name="TextBox 91">
            <a:extLst>
              <a:ext uri="{FF2B5EF4-FFF2-40B4-BE49-F238E27FC236}">
                <a16:creationId xmlns:a16="http://schemas.microsoft.com/office/drawing/2014/main" id="{3A16068A-8EC8-497D-8E0E-4714CA8BC2B9}"/>
              </a:ext>
            </a:extLst>
          </p:cNvPr>
          <p:cNvSpPr txBox="1"/>
          <p:nvPr/>
        </p:nvSpPr>
        <p:spPr>
          <a:xfrm>
            <a:off x="9674334"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Four</a:t>
            </a:r>
          </a:p>
        </p:txBody>
      </p:sp>
      <p:sp>
        <p:nvSpPr>
          <p:cNvPr id="93" name="Rectangle: Rounded Corners 92">
            <a:extLst>
              <a:ext uri="{FF2B5EF4-FFF2-40B4-BE49-F238E27FC236}">
                <a16:creationId xmlns:a16="http://schemas.microsoft.com/office/drawing/2014/main" id="{A8BA122E-5A4F-484D-969B-919ECCAC9251}"/>
              </a:ext>
            </a:extLst>
          </p:cNvPr>
          <p:cNvSpPr/>
          <p:nvPr/>
        </p:nvSpPr>
        <p:spPr>
          <a:xfrm>
            <a:off x="3553230"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Rectangle: Rounded Corners 93">
            <a:extLst>
              <a:ext uri="{FF2B5EF4-FFF2-40B4-BE49-F238E27FC236}">
                <a16:creationId xmlns:a16="http://schemas.microsoft.com/office/drawing/2014/main" id="{21053386-738F-48E8-8E5D-22BAB4A4AD43}"/>
              </a:ext>
            </a:extLst>
          </p:cNvPr>
          <p:cNvSpPr/>
          <p:nvPr/>
        </p:nvSpPr>
        <p:spPr>
          <a:xfrm>
            <a:off x="3553230" y="4428370"/>
            <a:ext cx="119394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TextBox 94">
            <a:extLst>
              <a:ext uri="{FF2B5EF4-FFF2-40B4-BE49-F238E27FC236}">
                <a16:creationId xmlns:a16="http://schemas.microsoft.com/office/drawing/2014/main" id="{AAEB5CFE-83D8-4378-9CD6-BF0A570F7F39}"/>
              </a:ext>
            </a:extLst>
          </p:cNvPr>
          <p:cNvSpPr txBox="1"/>
          <p:nvPr/>
        </p:nvSpPr>
        <p:spPr>
          <a:xfrm>
            <a:off x="3553230" y="4416282"/>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96" name="Rectangle 95">
            <a:extLst>
              <a:ext uri="{FF2B5EF4-FFF2-40B4-BE49-F238E27FC236}">
                <a16:creationId xmlns:a16="http://schemas.microsoft.com/office/drawing/2014/main" id="{C736DAC9-4C76-4E98-8624-7ECACA578A04}"/>
              </a:ext>
            </a:extLst>
          </p:cNvPr>
          <p:cNvSpPr/>
          <p:nvPr/>
        </p:nvSpPr>
        <p:spPr>
          <a:xfrm>
            <a:off x="3553230"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97" name="Rectangle: Rounded Corners 96">
            <a:extLst>
              <a:ext uri="{FF2B5EF4-FFF2-40B4-BE49-F238E27FC236}">
                <a16:creationId xmlns:a16="http://schemas.microsoft.com/office/drawing/2014/main" id="{B7CBDB20-CD37-4126-AB22-054DD3DBD665}"/>
              </a:ext>
            </a:extLst>
          </p:cNvPr>
          <p:cNvSpPr/>
          <p:nvPr/>
        </p:nvSpPr>
        <p:spPr>
          <a:xfrm>
            <a:off x="6520313"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Rounded Corners 97">
            <a:extLst>
              <a:ext uri="{FF2B5EF4-FFF2-40B4-BE49-F238E27FC236}">
                <a16:creationId xmlns:a16="http://schemas.microsoft.com/office/drawing/2014/main" id="{55CA60FA-CD6D-4052-9B56-87F7B6C9D7EB}"/>
              </a:ext>
            </a:extLst>
          </p:cNvPr>
          <p:cNvSpPr/>
          <p:nvPr/>
        </p:nvSpPr>
        <p:spPr>
          <a:xfrm>
            <a:off x="6520313" y="4428370"/>
            <a:ext cx="1615981"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95D16207-6488-4CBC-9849-33D269A7DBB9}"/>
              </a:ext>
            </a:extLst>
          </p:cNvPr>
          <p:cNvSpPr txBox="1"/>
          <p:nvPr/>
        </p:nvSpPr>
        <p:spPr>
          <a:xfrm>
            <a:off x="6520313" y="4416282"/>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00" name="Rectangle 99">
            <a:extLst>
              <a:ext uri="{FF2B5EF4-FFF2-40B4-BE49-F238E27FC236}">
                <a16:creationId xmlns:a16="http://schemas.microsoft.com/office/drawing/2014/main" id="{0E993F89-8DA8-4362-AD64-1B3A2C395EEA}"/>
              </a:ext>
            </a:extLst>
          </p:cNvPr>
          <p:cNvSpPr/>
          <p:nvPr/>
        </p:nvSpPr>
        <p:spPr>
          <a:xfrm>
            <a:off x="6520313"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1" name="Rectangle: Rounded Corners 100">
            <a:extLst>
              <a:ext uri="{FF2B5EF4-FFF2-40B4-BE49-F238E27FC236}">
                <a16:creationId xmlns:a16="http://schemas.microsoft.com/office/drawing/2014/main" id="{9B45C5B3-0BFE-436B-BB66-2A1C4AF2CC62}"/>
              </a:ext>
            </a:extLst>
          </p:cNvPr>
          <p:cNvSpPr/>
          <p:nvPr/>
        </p:nvSpPr>
        <p:spPr>
          <a:xfrm>
            <a:off x="9479776"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Rectangle: Rounded Corners 101">
            <a:extLst>
              <a:ext uri="{FF2B5EF4-FFF2-40B4-BE49-F238E27FC236}">
                <a16:creationId xmlns:a16="http://schemas.microsoft.com/office/drawing/2014/main" id="{D504378F-B42C-4ECE-82EC-D9A72D1DEE5D}"/>
              </a:ext>
            </a:extLst>
          </p:cNvPr>
          <p:cNvSpPr/>
          <p:nvPr/>
        </p:nvSpPr>
        <p:spPr>
          <a:xfrm>
            <a:off x="9479776" y="4428370"/>
            <a:ext cx="1521233" cy="2528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349BFB20-D42B-4480-8959-8747924316B9}"/>
              </a:ext>
            </a:extLst>
          </p:cNvPr>
          <p:cNvSpPr txBox="1"/>
          <p:nvPr/>
        </p:nvSpPr>
        <p:spPr>
          <a:xfrm>
            <a:off x="9479776" y="4416282"/>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04" name="Rectangle 103">
            <a:extLst>
              <a:ext uri="{FF2B5EF4-FFF2-40B4-BE49-F238E27FC236}">
                <a16:creationId xmlns:a16="http://schemas.microsoft.com/office/drawing/2014/main" id="{0CBECBD5-115E-40FF-80EF-D722B3ACCA6F}"/>
              </a:ext>
            </a:extLst>
          </p:cNvPr>
          <p:cNvSpPr/>
          <p:nvPr/>
        </p:nvSpPr>
        <p:spPr>
          <a:xfrm>
            <a:off x="9479776" y="4779310"/>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5" name="Oval 104">
            <a:extLst>
              <a:ext uri="{FF2B5EF4-FFF2-40B4-BE49-F238E27FC236}">
                <a16:creationId xmlns:a16="http://schemas.microsoft.com/office/drawing/2014/main" id="{DD70FD0E-B69B-4F87-8E30-E29FF5E5AD37}"/>
              </a:ext>
            </a:extLst>
          </p:cNvPr>
          <p:cNvSpPr/>
          <p:nvPr/>
        </p:nvSpPr>
        <p:spPr>
          <a:xfrm>
            <a:off x="861677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6" name="TextBox 105">
            <a:extLst>
              <a:ext uri="{FF2B5EF4-FFF2-40B4-BE49-F238E27FC236}">
                <a16:creationId xmlns:a16="http://schemas.microsoft.com/office/drawing/2014/main" id="{85585729-5533-4EEE-BDBC-0C2AF90095E9}"/>
              </a:ext>
            </a:extLst>
          </p:cNvPr>
          <p:cNvSpPr txBox="1"/>
          <p:nvPr/>
        </p:nvSpPr>
        <p:spPr>
          <a:xfrm>
            <a:off x="8609353"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Tree>
    <p:extLst>
      <p:ext uri="{BB962C8B-B14F-4D97-AF65-F5344CB8AC3E}">
        <p14:creationId xmlns:p14="http://schemas.microsoft.com/office/powerpoint/2010/main" val="2929089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500"/>
                                        <p:tgtEl>
                                          <p:spTgt spid="5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9"/>
                                        </p:tgtEl>
                                        <p:attrNameLst>
                                          <p:attrName>style.visibility</p:attrName>
                                        </p:attrNameLst>
                                      </p:cBhvr>
                                      <p:to>
                                        <p:strVal val="visible"/>
                                      </p:to>
                                    </p:set>
                                    <p:animEffect transition="in" filter="fade">
                                      <p:cBhvr>
                                        <p:cTn id="17" dur="500"/>
                                        <p:tgtEl>
                                          <p:spTgt spid="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fade">
                                      <p:cBhvr>
                                        <p:cTn id="20" dur="500"/>
                                        <p:tgtEl>
                                          <p:spTgt spid="67"/>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71"/>
                                        </p:tgtEl>
                                        <p:attrNameLst>
                                          <p:attrName>style.visibility</p:attrName>
                                        </p:attrNameLst>
                                      </p:cBhvr>
                                      <p:to>
                                        <p:strVal val="visible"/>
                                      </p:to>
                                    </p:set>
                                    <p:animEffect transition="in" filter="fade">
                                      <p:cBhvr>
                                        <p:cTn id="24" dur="500"/>
                                        <p:tgtEl>
                                          <p:spTgt spid="7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fade">
                                      <p:cBhvr>
                                        <p:cTn id="27" dur="500"/>
                                        <p:tgtEl>
                                          <p:spTgt spid="8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0"/>
                                        </p:tgtEl>
                                        <p:attrNameLst>
                                          <p:attrName>style.visibility</p:attrName>
                                        </p:attrNameLst>
                                      </p:cBhvr>
                                      <p:to>
                                        <p:strVal val="visible"/>
                                      </p:to>
                                    </p:set>
                                    <p:animEffect transition="in" filter="fade">
                                      <p:cBhvr>
                                        <p:cTn id="30" dur="500"/>
                                        <p:tgtEl>
                                          <p:spTgt spid="7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500"/>
                                        <p:tgtEl>
                                          <p:spTgt spid="8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5"/>
                                        </p:tgtEl>
                                        <p:attrNameLst>
                                          <p:attrName>style.visibility</p:attrName>
                                        </p:attrNameLst>
                                      </p:cBhvr>
                                      <p:to>
                                        <p:strVal val="visible"/>
                                      </p:to>
                                    </p:set>
                                    <p:animEffect transition="in" filter="fade">
                                      <p:cBhvr>
                                        <p:cTn id="36" dur="500"/>
                                        <p:tgtEl>
                                          <p:spTgt spid="10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6"/>
                                        </p:tgtEl>
                                        <p:attrNameLst>
                                          <p:attrName>style.visibility</p:attrName>
                                        </p:attrNameLst>
                                      </p:cBhvr>
                                      <p:to>
                                        <p:strVal val="visible"/>
                                      </p:to>
                                    </p:set>
                                    <p:animEffect transition="in" filter="fade">
                                      <p:cBhvr>
                                        <p:cTn id="39" dur="500"/>
                                        <p:tgtEl>
                                          <p:spTgt spid="10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500"/>
                                        <p:tgtEl>
                                          <p:spTgt spid="5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0"/>
                                        </p:tgtEl>
                                        <p:attrNameLst>
                                          <p:attrName>style.visibility</p:attrName>
                                        </p:attrNameLst>
                                      </p:cBhvr>
                                      <p:to>
                                        <p:strVal val="visible"/>
                                      </p:to>
                                    </p:set>
                                    <p:animEffect transition="in" filter="fade">
                                      <p:cBhvr>
                                        <p:cTn id="46" dur="500"/>
                                        <p:tgtEl>
                                          <p:spTgt spid="9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500"/>
                                        <p:tgtEl>
                                          <p:spTgt spid="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2000"/>
                            </p:stCondLst>
                            <p:childTnLst>
                              <p:par>
                                <p:cTn id="54" presetID="21" presetClass="entr" presetSubtype="1"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Effect transition="in" filter="wheel(1)">
                                      <p:cBhvr>
                                        <p:cTn id="56" dur="1000"/>
                                        <p:tgtEl>
                                          <p:spTgt spid="55"/>
                                        </p:tgtEl>
                                      </p:cBhvr>
                                    </p:animEffect>
                                  </p:childTnLst>
                                </p:cTn>
                              </p:par>
                              <p:par>
                                <p:cTn id="57" presetID="21" presetClass="entr" presetSubtype="1" fill="hold" grpId="0" nodeType="withEffect">
                                  <p:stCondLst>
                                    <p:cond delay="0"/>
                                  </p:stCondLst>
                                  <p:childTnLst>
                                    <p:set>
                                      <p:cBhvr>
                                        <p:cTn id="58" dur="1" fill="hold">
                                          <p:stCondLst>
                                            <p:cond delay="0"/>
                                          </p:stCondLst>
                                        </p:cTn>
                                        <p:tgtEl>
                                          <p:spTgt spid="86"/>
                                        </p:tgtEl>
                                        <p:attrNameLst>
                                          <p:attrName>style.visibility</p:attrName>
                                        </p:attrNameLst>
                                      </p:cBhvr>
                                      <p:to>
                                        <p:strVal val="visible"/>
                                      </p:to>
                                    </p:set>
                                    <p:animEffect transition="in" filter="wheel(1)">
                                      <p:cBhvr>
                                        <p:cTn id="59" dur="1000"/>
                                        <p:tgtEl>
                                          <p:spTgt spid="86"/>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heel(1)">
                                      <p:cBhvr>
                                        <p:cTn id="62" dur="1000"/>
                                        <p:tgtEl>
                                          <p:spTgt spid="87"/>
                                        </p:tgtEl>
                                      </p:cBhvr>
                                    </p:animEffect>
                                  </p:childTnLst>
                                </p:cTn>
                              </p:par>
                              <p:par>
                                <p:cTn id="63" presetID="21" presetClass="entr" presetSubtype="1" fill="hold" grpId="0" nodeType="withEffect">
                                  <p:stCondLst>
                                    <p:cond delay="0"/>
                                  </p:stCondLst>
                                  <p:childTnLst>
                                    <p:set>
                                      <p:cBhvr>
                                        <p:cTn id="64" dur="1" fill="hold">
                                          <p:stCondLst>
                                            <p:cond delay="0"/>
                                          </p:stCondLst>
                                        </p:cTn>
                                        <p:tgtEl>
                                          <p:spTgt spid="88"/>
                                        </p:tgtEl>
                                        <p:attrNameLst>
                                          <p:attrName>style.visibility</p:attrName>
                                        </p:attrNameLst>
                                      </p:cBhvr>
                                      <p:to>
                                        <p:strVal val="visible"/>
                                      </p:to>
                                    </p:set>
                                    <p:animEffect transition="in" filter="wheel(1)">
                                      <p:cBhvr>
                                        <p:cTn id="65" dur="1000"/>
                                        <p:tgtEl>
                                          <p:spTgt spid="88"/>
                                        </p:tgtEl>
                                      </p:cBhvr>
                                    </p:animEffect>
                                  </p:childTnLst>
                                </p:cTn>
                              </p:par>
                            </p:childTnLst>
                          </p:cTn>
                        </p:par>
                        <p:par>
                          <p:cTn id="66" fill="hold">
                            <p:stCondLst>
                              <p:cond delay="3000"/>
                            </p:stCondLst>
                            <p:childTnLst>
                              <p:par>
                                <p:cTn id="67" presetID="10" presetClass="entr" presetSubtype="0" fill="hold"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fade">
                                      <p:cBhvr>
                                        <p:cTn id="69" dur="500"/>
                                        <p:tgtEl>
                                          <p:spTgt spid="7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6"/>
                                        </p:tgtEl>
                                        <p:attrNameLst>
                                          <p:attrName>style.visibility</p:attrName>
                                        </p:attrNameLst>
                                      </p:cBhvr>
                                      <p:to>
                                        <p:strVal val="visible"/>
                                      </p:to>
                                    </p:set>
                                    <p:animEffect transition="in" filter="fade">
                                      <p:cBhvr>
                                        <p:cTn id="72" dur="500"/>
                                        <p:tgtEl>
                                          <p:spTgt spid="56"/>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2"/>
                                        </p:tgtEl>
                                        <p:attrNameLst>
                                          <p:attrName>style.visibility</p:attrName>
                                        </p:attrNameLst>
                                      </p:cBhvr>
                                      <p:to>
                                        <p:strVal val="visible"/>
                                      </p:to>
                                    </p:set>
                                    <p:animEffect transition="in" filter="fade">
                                      <p:cBhvr>
                                        <p:cTn id="75" dur="500"/>
                                        <p:tgtEl>
                                          <p:spTgt spid="72"/>
                                        </p:tgtEl>
                                      </p:cBhvr>
                                    </p:animEffect>
                                  </p:childTnLst>
                                </p:cTn>
                              </p:par>
                              <p:par>
                                <p:cTn id="76" presetID="10" presetClass="entr" presetSubtype="0" fill="hold" nodeType="withEffect">
                                  <p:stCondLst>
                                    <p:cond delay="0"/>
                                  </p:stCondLst>
                                  <p:childTnLst>
                                    <p:set>
                                      <p:cBhvr>
                                        <p:cTn id="77" dur="1" fill="hold">
                                          <p:stCondLst>
                                            <p:cond delay="0"/>
                                          </p:stCondLst>
                                        </p:cTn>
                                        <p:tgtEl>
                                          <p:spTgt spid="73"/>
                                        </p:tgtEl>
                                        <p:attrNameLst>
                                          <p:attrName>style.visibility</p:attrName>
                                        </p:attrNameLst>
                                      </p:cBhvr>
                                      <p:to>
                                        <p:strVal val="visible"/>
                                      </p:to>
                                    </p:set>
                                    <p:animEffect transition="in" filter="fade">
                                      <p:cBhvr>
                                        <p:cTn id="78" dur="500"/>
                                        <p:tgtEl>
                                          <p:spTgt spid="73"/>
                                        </p:tgtEl>
                                      </p:cBhvr>
                                    </p:animEffect>
                                  </p:childTnLst>
                                </p:cTn>
                              </p:par>
                            </p:childTnLst>
                          </p:cTn>
                        </p:par>
                        <p:par>
                          <p:cTn id="79" fill="hold">
                            <p:stCondLst>
                              <p:cond delay="3500"/>
                            </p:stCondLst>
                            <p:childTnLst>
                              <p:par>
                                <p:cTn id="80" presetID="10" presetClass="entr" presetSubtype="0" fill="hold" grpId="0" nodeType="afterEffect">
                                  <p:stCondLst>
                                    <p:cond delay="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93"/>
                                        </p:tgtEl>
                                        <p:attrNameLst>
                                          <p:attrName>style.visibility</p:attrName>
                                        </p:attrNameLst>
                                      </p:cBhvr>
                                      <p:to>
                                        <p:strVal val="visible"/>
                                      </p:to>
                                    </p:set>
                                    <p:animEffect transition="in" filter="fade">
                                      <p:cBhvr>
                                        <p:cTn id="85" dur="500"/>
                                        <p:tgtEl>
                                          <p:spTgt spid="93"/>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97"/>
                                        </p:tgtEl>
                                        <p:attrNameLst>
                                          <p:attrName>style.visibility</p:attrName>
                                        </p:attrNameLst>
                                      </p:cBhvr>
                                      <p:to>
                                        <p:strVal val="visible"/>
                                      </p:to>
                                    </p:set>
                                    <p:animEffect transition="in" filter="fade">
                                      <p:cBhvr>
                                        <p:cTn id="88" dur="500"/>
                                        <p:tgtEl>
                                          <p:spTgt spid="9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01"/>
                                        </p:tgtEl>
                                        <p:attrNameLst>
                                          <p:attrName>style.visibility</p:attrName>
                                        </p:attrNameLst>
                                      </p:cBhvr>
                                      <p:to>
                                        <p:strVal val="visible"/>
                                      </p:to>
                                    </p:set>
                                    <p:animEffect transition="in" filter="fade">
                                      <p:cBhvr>
                                        <p:cTn id="91" dur="500"/>
                                        <p:tgtEl>
                                          <p:spTgt spid="101"/>
                                        </p:tgtEl>
                                      </p:cBhvr>
                                    </p:animEffect>
                                  </p:childTnLst>
                                </p:cTn>
                              </p:par>
                            </p:childTnLst>
                          </p:cTn>
                        </p:par>
                        <p:par>
                          <p:cTn id="92" fill="hold">
                            <p:stCondLst>
                              <p:cond delay="4000"/>
                            </p:stCondLst>
                            <p:childTnLst>
                              <p:par>
                                <p:cTn id="93" presetID="22" presetClass="entr" presetSubtype="8" fill="hold" grpId="0" nodeType="afterEffect">
                                  <p:stCondLst>
                                    <p:cond delay="0"/>
                                  </p:stCondLst>
                                  <p:childTnLst>
                                    <p:set>
                                      <p:cBhvr>
                                        <p:cTn id="94" dur="1" fill="hold">
                                          <p:stCondLst>
                                            <p:cond delay="0"/>
                                          </p:stCondLst>
                                        </p:cTn>
                                        <p:tgtEl>
                                          <p:spTgt spid="64"/>
                                        </p:tgtEl>
                                        <p:attrNameLst>
                                          <p:attrName>style.visibility</p:attrName>
                                        </p:attrNameLst>
                                      </p:cBhvr>
                                      <p:to>
                                        <p:strVal val="visible"/>
                                      </p:to>
                                    </p:set>
                                    <p:animEffect transition="in" filter="wipe(left)">
                                      <p:cBhvr>
                                        <p:cTn id="95" dur="500"/>
                                        <p:tgtEl>
                                          <p:spTgt spid="64"/>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94"/>
                                        </p:tgtEl>
                                        <p:attrNameLst>
                                          <p:attrName>style.visibility</p:attrName>
                                        </p:attrNameLst>
                                      </p:cBhvr>
                                      <p:to>
                                        <p:strVal val="visible"/>
                                      </p:to>
                                    </p:set>
                                    <p:animEffect transition="in" filter="wipe(left)">
                                      <p:cBhvr>
                                        <p:cTn id="98" dur="500"/>
                                        <p:tgtEl>
                                          <p:spTgt spid="9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98"/>
                                        </p:tgtEl>
                                        <p:attrNameLst>
                                          <p:attrName>style.visibility</p:attrName>
                                        </p:attrNameLst>
                                      </p:cBhvr>
                                      <p:to>
                                        <p:strVal val="visible"/>
                                      </p:to>
                                    </p:set>
                                    <p:animEffect transition="in" filter="wipe(left)">
                                      <p:cBhvr>
                                        <p:cTn id="101" dur="500"/>
                                        <p:tgtEl>
                                          <p:spTgt spid="98"/>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102"/>
                                        </p:tgtEl>
                                        <p:attrNameLst>
                                          <p:attrName>style.visibility</p:attrName>
                                        </p:attrNameLst>
                                      </p:cBhvr>
                                      <p:to>
                                        <p:strVal val="visible"/>
                                      </p:to>
                                    </p:set>
                                    <p:animEffect transition="in" filter="wipe(left)">
                                      <p:cBhvr>
                                        <p:cTn id="104" dur="500"/>
                                        <p:tgtEl>
                                          <p:spTgt spid="102"/>
                                        </p:tgtEl>
                                      </p:cBhvr>
                                    </p:animEffect>
                                  </p:childTnLst>
                                </p:cTn>
                              </p:par>
                            </p:childTnLst>
                          </p:cTn>
                        </p:par>
                        <p:par>
                          <p:cTn id="105" fill="hold">
                            <p:stCondLst>
                              <p:cond delay="4500"/>
                            </p:stCondLst>
                            <p:childTnLst>
                              <p:par>
                                <p:cTn id="106" presetID="10" presetClass="entr" presetSubtype="0" fill="hold" grpId="0" nodeType="afterEffect">
                                  <p:stCondLst>
                                    <p:cond delay="0"/>
                                  </p:stCondLst>
                                  <p:childTnLst>
                                    <p:set>
                                      <p:cBhvr>
                                        <p:cTn id="107" dur="1" fill="hold">
                                          <p:stCondLst>
                                            <p:cond delay="0"/>
                                          </p:stCondLst>
                                        </p:cTn>
                                        <p:tgtEl>
                                          <p:spTgt spid="65"/>
                                        </p:tgtEl>
                                        <p:attrNameLst>
                                          <p:attrName>style.visibility</p:attrName>
                                        </p:attrNameLst>
                                      </p:cBhvr>
                                      <p:to>
                                        <p:strVal val="visible"/>
                                      </p:to>
                                    </p:set>
                                    <p:animEffect transition="in" filter="fade">
                                      <p:cBhvr>
                                        <p:cTn id="108" dur="500"/>
                                        <p:tgtEl>
                                          <p:spTgt spid="65"/>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95"/>
                                        </p:tgtEl>
                                        <p:attrNameLst>
                                          <p:attrName>style.visibility</p:attrName>
                                        </p:attrNameLst>
                                      </p:cBhvr>
                                      <p:to>
                                        <p:strVal val="visible"/>
                                      </p:to>
                                    </p:set>
                                    <p:animEffect transition="in" filter="fade">
                                      <p:cBhvr>
                                        <p:cTn id="111" dur="500"/>
                                        <p:tgtEl>
                                          <p:spTgt spid="95"/>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9"/>
                                        </p:tgtEl>
                                        <p:attrNameLst>
                                          <p:attrName>style.visibility</p:attrName>
                                        </p:attrNameLst>
                                      </p:cBhvr>
                                      <p:to>
                                        <p:strVal val="visible"/>
                                      </p:to>
                                    </p:set>
                                    <p:animEffect transition="in" filter="fade">
                                      <p:cBhvr>
                                        <p:cTn id="114" dur="500"/>
                                        <p:tgtEl>
                                          <p:spTgt spid="99"/>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03"/>
                                        </p:tgtEl>
                                        <p:attrNameLst>
                                          <p:attrName>style.visibility</p:attrName>
                                        </p:attrNameLst>
                                      </p:cBhvr>
                                      <p:to>
                                        <p:strVal val="visible"/>
                                      </p:to>
                                    </p:set>
                                    <p:animEffect transition="in" filter="fade">
                                      <p:cBhvr>
                                        <p:cTn id="117" dur="500"/>
                                        <p:tgtEl>
                                          <p:spTgt spid="103"/>
                                        </p:tgtEl>
                                      </p:cBhvr>
                                    </p:animEffect>
                                  </p:childTnLst>
                                </p:cTn>
                              </p:par>
                            </p:childTnLst>
                          </p:cTn>
                        </p:par>
                        <p:par>
                          <p:cTn id="118" fill="hold">
                            <p:stCondLst>
                              <p:cond delay="5000"/>
                            </p:stCondLst>
                            <p:childTnLst>
                              <p:par>
                                <p:cTn id="119" presetID="10" presetClass="entr" presetSubtype="0" fill="hold" grpId="0" nodeType="afterEffect">
                                  <p:stCondLst>
                                    <p:cond delay="0"/>
                                  </p:stCondLst>
                                  <p:childTnLst>
                                    <p:set>
                                      <p:cBhvr>
                                        <p:cTn id="120" dur="1" fill="hold">
                                          <p:stCondLst>
                                            <p:cond delay="0"/>
                                          </p:stCondLst>
                                        </p:cTn>
                                        <p:tgtEl>
                                          <p:spTgt spid="66"/>
                                        </p:tgtEl>
                                        <p:attrNameLst>
                                          <p:attrName>style.visibility</p:attrName>
                                        </p:attrNameLst>
                                      </p:cBhvr>
                                      <p:to>
                                        <p:strVal val="visible"/>
                                      </p:to>
                                    </p:set>
                                    <p:animEffect transition="in" filter="fade">
                                      <p:cBhvr>
                                        <p:cTn id="121" dur="500"/>
                                        <p:tgtEl>
                                          <p:spTgt spid="66"/>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6"/>
                                        </p:tgtEl>
                                        <p:attrNameLst>
                                          <p:attrName>style.visibility</p:attrName>
                                        </p:attrNameLst>
                                      </p:cBhvr>
                                      <p:to>
                                        <p:strVal val="visible"/>
                                      </p:to>
                                    </p:set>
                                    <p:animEffect transition="in" filter="fade">
                                      <p:cBhvr>
                                        <p:cTn id="124" dur="500"/>
                                        <p:tgtEl>
                                          <p:spTgt spid="96"/>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100"/>
                                        </p:tgtEl>
                                        <p:attrNameLst>
                                          <p:attrName>style.visibility</p:attrName>
                                        </p:attrNameLst>
                                      </p:cBhvr>
                                      <p:to>
                                        <p:strVal val="visible"/>
                                      </p:to>
                                    </p:set>
                                    <p:animEffect transition="in" filter="fade">
                                      <p:cBhvr>
                                        <p:cTn id="127" dur="500"/>
                                        <p:tgtEl>
                                          <p:spTgt spid="100"/>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104"/>
                                        </p:tgtEl>
                                        <p:attrNameLst>
                                          <p:attrName>style.visibility</p:attrName>
                                        </p:attrNameLst>
                                      </p:cBhvr>
                                      <p:to>
                                        <p:strVal val="visible"/>
                                      </p:to>
                                    </p:set>
                                    <p:animEffect transition="in" filter="fade">
                                      <p:cBhvr>
                                        <p:cTn id="130"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4" grpId="0" animBg="1"/>
      <p:bldGraphic spid="55" grpId="0">
        <p:bldAsOne/>
      </p:bldGraphic>
      <p:bldP spid="56" grpId="0" animBg="1"/>
      <p:bldP spid="59" grpId="0"/>
      <p:bldP spid="63" grpId="0" animBg="1"/>
      <p:bldP spid="64" grpId="0" animBg="1"/>
      <p:bldP spid="65" grpId="0"/>
      <p:bldP spid="66" grpId="0"/>
      <p:bldP spid="67" grpId="0" animBg="1"/>
      <p:bldP spid="68" grpId="0" animBg="1"/>
      <p:bldP spid="69" grpId="0" animBg="1"/>
      <p:bldP spid="70" grpId="0" animBg="1"/>
      <p:bldP spid="71" grpId="0" animBg="1"/>
      <p:bldP spid="72" grpId="0" animBg="1"/>
      <p:bldP spid="85" grpId="0"/>
      <p:bldGraphic spid="86" grpId="0">
        <p:bldAsOne/>
      </p:bldGraphic>
      <p:bldGraphic spid="87" grpId="0">
        <p:bldAsOne/>
      </p:bldGraphic>
      <p:bldGraphic spid="88" grpId="0">
        <p:bldAsOne/>
      </p:bldGraphic>
      <p:bldP spid="89" grpId="0"/>
      <p:bldP spid="90" grpId="0"/>
      <p:bldP spid="91" grpId="0"/>
      <p:bldP spid="92" grpId="0"/>
      <p:bldP spid="93" grpId="0" animBg="1"/>
      <p:bldP spid="94" grpId="0" animBg="1"/>
      <p:bldP spid="95" grpId="0"/>
      <p:bldP spid="96" grpId="0"/>
      <p:bldP spid="97" grpId="0" animBg="1"/>
      <p:bldP spid="98" grpId="0" animBg="1"/>
      <p:bldP spid="99" grpId="0"/>
      <p:bldP spid="100" grpId="0"/>
      <p:bldP spid="101" grpId="0" animBg="1"/>
      <p:bldP spid="102" grpId="0" animBg="1"/>
      <p:bldP spid="103" grpId="0"/>
      <p:bldP spid="104" grpId="0"/>
      <p:bldP spid="105" grpId="0" animBg="1"/>
      <p:bldP spid="10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129" name="Chart 128">
            <a:extLst>
              <a:ext uri="{FF2B5EF4-FFF2-40B4-BE49-F238E27FC236}">
                <a16:creationId xmlns:a16="http://schemas.microsoft.com/office/drawing/2014/main" id="{F3FD07B9-47C2-42ED-906B-13777326D837}"/>
              </a:ext>
            </a:extLst>
          </p:cNvPr>
          <p:cNvGraphicFramePr/>
          <p:nvPr>
            <p:extLst>
              <p:ext uri="{D42A27DB-BD31-4B8C-83A1-F6EECF244321}">
                <p14:modId xmlns:p14="http://schemas.microsoft.com/office/powerpoint/2010/main" val="1736717607"/>
              </p:ext>
            </p:extLst>
          </p:nvPr>
        </p:nvGraphicFramePr>
        <p:xfrm>
          <a:off x="986990" y="2148139"/>
          <a:ext cx="2555006" cy="242339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0" name="Chart 129">
            <a:extLst>
              <a:ext uri="{FF2B5EF4-FFF2-40B4-BE49-F238E27FC236}">
                <a16:creationId xmlns:a16="http://schemas.microsoft.com/office/drawing/2014/main" id="{2649A753-2D1D-47E3-BF45-4B4F3F85D3A5}"/>
              </a:ext>
            </a:extLst>
          </p:cNvPr>
          <p:cNvGraphicFramePr/>
          <p:nvPr>
            <p:extLst>
              <p:ext uri="{D42A27DB-BD31-4B8C-83A1-F6EECF244321}">
                <p14:modId xmlns:p14="http://schemas.microsoft.com/office/powerpoint/2010/main" val="2673894858"/>
              </p:ext>
            </p:extLst>
          </p:nvPr>
        </p:nvGraphicFramePr>
        <p:xfrm>
          <a:off x="1348257" y="2490799"/>
          <a:ext cx="1832472" cy="1738078"/>
        </p:xfrm>
        <a:graphic>
          <a:graphicData uri="http://schemas.openxmlformats.org/drawingml/2006/chart">
            <c:chart xmlns:c="http://schemas.openxmlformats.org/drawingml/2006/chart" xmlns:r="http://schemas.openxmlformats.org/officeDocument/2006/relationships" r:id="rId3"/>
          </a:graphicData>
        </a:graphic>
      </p:graphicFrame>
      <p:cxnSp>
        <p:nvCxnSpPr>
          <p:cNvPr id="131" name="Straight Connector 130">
            <a:extLst>
              <a:ext uri="{FF2B5EF4-FFF2-40B4-BE49-F238E27FC236}">
                <a16:creationId xmlns:a16="http://schemas.microsoft.com/office/drawing/2014/main" id="{8672FFA3-815A-434C-9F4C-90A4010FC311}"/>
              </a:ext>
            </a:extLst>
          </p:cNvPr>
          <p:cNvCxnSpPr>
            <a:cxnSpLocks/>
          </p:cNvCxnSpPr>
          <p:nvPr/>
        </p:nvCxnSpPr>
        <p:spPr>
          <a:xfrm>
            <a:off x="419100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92E14F2-869F-4AFC-ACAA-25B38A0C8848}"/>
              </a:ext>
            </a:extLst>
          </p:cNvPr>
          <p:cNvCxnSpPr>
            <a:cxnSpLocks/>
          </p:cNvCxnSpPr>
          <p:nvPr/>
        </p:nvCxnSpPr>
        <p:spPr>
          <a:xfrm>
            <a:off x="794385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579A89F3-346D-44F1-9E91-5678F6AB23A8}"/>
              </a:ext>
            </a:extLst>
          </p:cNvPr>
          <p:cNvSpPr txBox="1"/>
          <p:nvPr/>
        </p:nvSpPr>
        <p:spPr>
          <a:xfrm>
            <a:off x="115555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One</a:t>
            </a:r>
          </a:p>
        </p:txBody>
      </p:sp>
      <p:sp>
        <p:nvSpPr>
          <p:cNvPr id="134" name="TextBox 133">
            <a:extLst>
              <a:ext uri="{FF2B5EF4-FFF2-40B4-BE49-F238E27FC236}">
                <a16:creationId xmlns:a16="http://schemas.microsoft.com/office/drawing/2014/main" id="{CB35BDB4-33E8-4AFB-86BB-1C0B613C486A}"/>
              </a:ext>
            </a:extLst>
          </p:cNvPr>
          <p:cNvSpPr txBox="1"/>
          <p:nvPr/>
        </p:nvSpPr>
        <p:spPr>
          <a:xfrm>
            <a:off x="4987064"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Two</a:t>
            </a:r>
          </a:p>
        </p:txBody>
      </p:sp>
      <p:sp>
        <p:nvSpPr>
          <p:cNvPr id="135" name="TextBox 134">
            <a:extLst>
              <a:ext uri="{FF2B5EF4-FFF2-40B4-BE49-F238E27FC236}">
                <a16:creationId xmlns:a16="http://schemas.microsoft.com/office/drawing/2014/main" id="{E5A3B2DA-B196-4ED6-A060-3D0092C2617D}"/>
              </a:ext>
            </a:extLst>
          </p:cNvPr>
          <p:cNvSpPr txBox="1"/>
          <p:nvPr/>
        </p:nvSpPr>
        <p:spPr>
          <a:xfrm>
            <a:off x="881736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Three</a:t>
            </a:r>
          </a:p>
        </p:txBody>
      </p:sp>
      <p:sp>
        <p:nvSpPr>
          <p:cNvPr id="136" name="Freeform 60">
            <a:extLst>
              <a:ext uri="{FF2B5EF4-FFF2-40B4-BE49-F238E27FC236}">
                <a16:creationId xmlns:a16="http://schemas.microsoft.com/office/drawing/2014/main" id="{BE40544A-71E1-4FCF-91D9-F1148E90BFF5}"/>
              </a:ext>
            </a:extLst>
          </p:cNvPr>
          <p:cNvSpPr>
            <a:spLocks noEditPoints="1"/>
          </p:cNvSpPr>
          <p:nvPr/>
        </p:nvSpPr>
        <p:spPr bwMode="auto">
          <a:xfrm>
            <a:off x="2023251" y="3118596"/>
            <a:ext cx="482484" cy="482484"/>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aphicFrame>
        <p:nvGraphicFramePr>
          <p:cNvPr id="137" name="Chart 136">
            <a:extLst>
              <a:ext uri="{FF2B5EF4-FFF2-40B4-BE49-F238E27FC236}">
                <a16:creationId xmlns:a16="http://schemas.microsoft.com/office/drawing/2014/main" id="{12C9CD1D-148A-4CDF-8F46-0F7001E880C3}"/>
              </a:ext>
            </a:extLst>
          </p:cNvPr>
          <p:cNvGraphicFramePr/>
          <p:nvPr>
            <p:extLst>
              <p:ext uri="{D42A27DB-BD31-4B8C-83A1-F6EECF244321}">
                <p14:modId xmlns:p14="http://schemas.microsoft.com/office/powerpoint/2010/main" val="2371544065"/>
              </p:ext>
            </p:extLst>
          </p:nvPr>
        </p:nvGraphicFramePr>
        <p:xfrm>
          <a:off x="4817845" y="2148139"/>
          <a:ext cx="2555006" cy="242339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8" name="Chart 137">
            <a:extLst>
              <a:ext uri="{FF2B5EF4-FFF2-40B4-BE49-F238E27FC236}">
                <a16:creationId xmlns:a16="http://schemas.microsoft.com/office/drawing/2014/main" id="{7EAD20FF-4C1F-4BFF-B176-5E8FF8774BDC}"/>
              </a:ext>
            </a:extLst>
          </p:cNvPr>
          <p:cNvGraphicFramePr/>
          <p:nvPr>
            <p:extLst>
              <p:ext uri="{D42A27DB-BD31-4B8C-83A1-F6EECF244321}">
                <p14:modId xmlns:p14="http://schemas.microsoft.com/office/powerpoint/2010/main" val="1558364603"/>
              </p:ext>
            </p:extLst>
          </p:nvPr>
        </p:nvGraphicFramePr>
        <p:xfrm>
          <a:off x="5179113" y="2490799"/>
          <a:ext cx="1832472" cy="173807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9" name="Chart 138">
            <a:extLst>
              <a:ext uri="{FF2B5EF4-FFF2-40B4-BE49-F238E27FC236}">
                <a16:creationId xmlns:a16="http://schemas.microsoft.com/office/drawing/2014/main" id="{A309486D-9F7A-425B-A8C3-0BC98D6B8A65}"/>
              </a:ext>
            </a:extLst>
          </p:cNvPr>
          <p:cNvGraphicFramePr/>
          <p:nvPr>
            <p:extLst>
              <p:ext uri="{D42A27DB-BD31-4B8C-83A1-F6EECF244321}">
                <p14:modId xmlns:p14="http://schemas.microsoft.com/office/powerpoint/2010/main" val="3571898173"/>
              </p:ext>
            </p:extLst>
          </p:nvPr>
        </p:nvGraphicFramePr>
        <p:xfrm>
          <a:off x="8648800" y="2148139"/>
          <a:ext cx="2555006" cy="242339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0" name="Chart 139">
            <a:extLst>
              <a:ext uri="{FF2B5EF4-FFF2-40B4-BE49-F238E27FC236}">
                <a16:creationId xmlns:a16="http://schemas.microsoft.com/office/drawing/2014/main" id="{08216441-A4AA-4FD7-895B-8FAA40502EF5}"/>
              </a:ext>
            </a:extLst>
          </p:cNvPr>
          <p:cNvGraphicFramePr/>
          <p:nvPr>
            <p:extLst>
              <p:ext uri="{D42A27DB-BD31-4B8C-83A1-F6EECF244321}">
                <p14:modId xmlns:p14="http://schemas.microsoft.com/office/powerpoint/2010/main" val="3021634216"/>
              </p:ext>
            </p:extLst>
          </p:nvPr>
        </p:nvGraphicFramePr>
        <p:xfrm>
          <a:off x="9010067" y="2490799"/>
          <a:ext cx="1832472" cy="1738078"/>
        </p:xfrm>
        <a:graphic>
          <a:graphicData uri="http://schemas.openxmlformats.org/drawingml/2006/chart">
            <c:chart xmlns:c="http://schemas.openxmlformats.org/drawingml/2006/chart" xmlns:r="http://schemas.openxmlformats.org/officeDocument/2006/relationships" r:id="rId7"/>
          </a:graphicData>
        </a:graphic>
      </p:graphicFrame>
      <p:grpSp>
        <p:nvGrpSpPr>
          <p:cNvPr id="141" name="Group 140">
            <a:extLst>
              <a:ext uri="{FF2B5EF4-FFF2-40B4-BE49-F238E27FC236}">
                <a16:creationId xmlns:a16="http://schemas.microsoft.com/office/drawing/2014/main" id="{A2311A18-2EA9-42A9-B217-A812108ACF3C}"/>
              </a:ext>
            </a:extLst>
          </p:cNvPr>
          <p:cNvGrpSpPr/>
          <p:nvPr/>
        </p:nvGrpSpPr>
        <p:grpSpPr>
          <a:xfrm>
            <a:off x="5816287" y="3092710"/>
            <a:ext cx="558122" cy="534256"/>
            <a:chOff x="9886950" y="1016001"/>
            <a:chExt cx="482600" cy="461963"/>
          </a:xfrm>
          <a:solidFill>
            <a:schemeClr val="accent2"/>
          </a:solidFill>
        </p:grpSpPr>
        <p:sp>
          <p:nvSpPr>
            <p:cNvPr id="142" name="Freeform 36">
              <a:extLst>
                <a:ext uri="{FF2B5EF4-FFF2-40B4-BE49-F238E27FC236}">
                  <a16:creationId xmlns:a16="http://schemas.microsoft.com/office/drawing/2014/main" id="{C1A0258B-791E-4534-807B-A34D525FB6DD}"/>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37">
              <a:extLst>
                <a:ext uri="{FF2B5EF4-FFF2-40B4-BE49-F238E27FC236}">
                  <a16:creationId xmlns:a16="http://schemas.microsoft.com/office/drawing/2014/main" id="{AD1E5663-AAA2-4067-A427-7AB8616FD1DC}"/>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38">
              <a:extLst>
                <a:ext uri="{FF2B5EF4-FFF2-40B4-BE49-F238E27FC236}">
                  <a16:creationId xmlns:a16="http://schemas.microsoft.com/office/drawing/2014/main" id="{12F8898C-393F-4B13-8B45-66CEC89B37DF}"/>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39">
              <a:extLst>
                <a:ext uri="{FF2B5EF4-FFF2-40B4-BE49-F238E27FC236}">
                  <a16:creationId xmlns:a16="http://schemas.microsoft.com/office/drawing/2014/main" id="{8C8B2918-2674-4353-82CC-D309B0FA4CAB}"/>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40">
              <a:extLst>
                <a:ext uri="{FF2B5EF4-FFF2-40B4-BE49-F238E27FC236}">
                  <a16:creationId xmlns:a16="http://schemas.microsoft.com/office/drawing/2014/main" id="{274CC587-1E57-4FA1-8DBB-E489CF6FEB8B}"/>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41">
              <a:extLst>
                <a:ext uri="{FF2B5EF4-FFF2-40B4-BE49-F238E27FC236}">
                  <a16:creationId xmlns:a16="http://schemas.microsoft.com/office/drawing/2014/main" id="{04764898-77B9-402A-B28D-E88CD2C3E117}"/>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42">
              <a:extLst>
                <a:ext uri="{FF2B5EF4-FFF2-40B4-BE49-F238E27FC236}">
                  <a16:creationId xmlns:a16="http://schemas.microsoft.com/office/drawing/2014/main" id="{A1AF627E-0D14-4B3C-9934-10087A582E21}"/>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9" name="Freeform 350">
            <a:extLst>
              <a:ext uri="{FF2B5EF4-FFF2-40B4-BE49-F238E27FC236}">
                <a16:creationId xmlns:a16="http://schemas.microsoft.com/office/drawing/2014/main" id="{E45FE5CC-1AE5-41BA-93D6-C653E98CDA2F}"/>
              </a:ext>
            </a:extLst>
          </p:cNvPr>
          <p:cNvSpPr>
            <a:spLocks noEditPoints="1"/>
          </p:cNvSpPr>
          <p:nvPr/>
        </p:nvSpPr>
        <p:spPr bwMode="auto">
          <a:xfrm>
            <a:off x="9616843" y="3127997"/>
            <a:ext cx="618920" cy="463682"/>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Rectangle 149">
            <a:extLst>
              <a:ext uri="{FF2B5EF4-FFF2-40B4-BE49-F238E27FC236}">
                <a16:creationId xmlns:a16="http://schemas.microsoft.com/office/drawing/2014/main" id="{DEB4739D-573F-42E5-AA7C-CA1C80910474}"/>
              </a:ext>
            </a:extLst>
          </p:cNvPr>
          <p:cNvSpPr/>
          <p:nvPr/>
        </p:nvSpPr>
        <p:spPr>
          <a:xfrm>
            <a:off x="1037421"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1" name="Rectangle 150">
            <a:extLst>
              <a:ext uri="{FF2B5EF4-FFF2-40B4-BE49-F238E27FC236}">
                <a16:creationId xmlns:a16="http://schemas.microsoft.com/office/drawing/2014/main" id="{742E7BEF-19B3-4115-8DB8-B56A81879FE2}"/>
              </a:ext>
            </a:extLst>
          </p:cNvPr>
          <p:cNvSpPr/>
          <p:nvPr/>
        </p:nvSpPr>
        <p:spPr>
          <a:xfrm>
            <a:off x="1086501" y="4737173"/>
            <a:ext cx="1504970" cy="4515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2E317073-97BC-477A-8E85-346A6440B8B3}"/>
              </a:ext>
            </a:extLst>
          </p:cNvPr>
          <p:cNvSpPr/>
          <p:nvPr/>
        </p:nvSpPr>
        <p:spPr>
          <a:xfrm>
            <a:off x="1037423"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53" name="Rectangle 152">
            <a:extLst>
              <a:ext uri="{FF2B5EF4-FFF2-40B4-BE49-F238E27FC236}">
                <a16:creationId xmlns:a16="http://schemas.microsoft.com/office/drawing/2014/main" id="{74C0E664-89BF-47D0-ABB0-5559BDB9D362}"/>
              </a:ext>
            </a:extLst>
          </p:cNvPr>
          <p:cNvSpPr/>
          <p:nvPr/>
        </p:nvSpPr>
        <p:spPr>
          <a:xfrm>
            <a:off x="1037422"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99CEEC7A-C3AA-48A6-949A-2B5617DBD862}"/>
              </a:ext>
            </a:extLst>
          </p:cNvPr>
          <p:cNvSpPr/>
          <p:nvPr/>
        </p:nvSpPr>
        <p:spPr>
          <a:xfrm>
            <a:off x="1120582" y="5625344"/>
            <a:ext cx="717743" cy="447706"/>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5" name="Freeform: Shape 154">
            <a:extLst>
              <a:ext uri="{FF2B5EF4-FFF2-40B4-BE49-F238E27FC236}">
                <a16:creationId xmlns:a16="http://schemas.microsoft.com/office/drawing/2014/main" id="{8B59E5B4-951D-4102-BE48-F8410340CD50}"/>
              </a:ext>
            </a:extLst>
          </p:cNvPr>
          <p:cNvSpPr/>
          <p:nvPr/>
        </p:nvSpPr>
        <p:spPr>
          <a:xfrm>
            <a:off x="1037422"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56" name="TextBox 155">
            <a:extLst>
              <a:ext uri="{FF2B5EF4-FFF2-40B4-BE49-F238E27FC236}">
                <a16:creationId xmlns:a16="http://schemas.microsoft.com/office/drawing/2014/main" id="{7DA6D01D-E031-4A83-9EF3-7FEE7E7B6806}"/>
              </a:ext>
            </a:extLst>
          </p:cNvPr>
          <p:cNvSpPr txBox="1"/>
          <p:nvPr/>
        </p:nvSpPr>
        <p:spPr>
          <a:xfrm>
            <a:off x="3155942" y="4749946"/>
            <a:ext cx="928459" cy="461665"/>
          </a:xfrm>
          <a:prstGeom prst="rect">
            <a:avLst/>
          </a:prstGeom>
          <a:noFill/>
        </p:spPr>
        <p:txBody>
          <a:bodyPr wrap="square" rtlCol="0">
            <a:spAutoFit/>
          </a:bodyPr>
          <a:lstStyle/>
          <a:p>
            <a:r>
              <a:rPr lang="en-US" sz="2400" b="1">
                <a:solidFill>
                  <a:schemeClr val="accent1"/>
                </a:solidFill>
                <a:latin typeface="+mj-lt"/>
              </a:rPr>
              <a:t>75%</a:t>
            </a:r>
            <a:endParaRPr lang="en-US" sz="2400" b="1" dirty="0">
              <a:solidFill>
                <a:schemeClr val="accent1"/>
              </a:solidFill>
              <a:latin typeface="+mj-lt"/>
            </a:endParaRPr>
          </a:p>
        </p:txBody>
      </p:sp>
      <p:sp>
        <p:nvSpPr>
          <p:cNvPr id="157" name="TextBox 156">
            <a:extLst>
              <a:ext uri="{FF2B5EF4-FFF2-40B4-BE49-F238E27FC236}">
                <a16:creationId xmlns:a16="http://schemas.microsoft.com/office/drawing/2014/main" id="{14E44556-EC81-4FE4-91D8-0C7EAAF53ED3}"/>
              </a:ext>
            </a:extLst>
          </p:cNvPr>
          <p:cNvSpPr txBox="1"/>
          <p:nvPr/>
        </p:nvSpPr>
        <p:spPr>
          <a:xfrm>
            <a:off x="3155942" y="5637599"/>
            <a:ext cx="928441" cy="461665"/>
          </a:xfrm>
          <a:prstGeom prst="rect">
            <a:avLst/>
          </a:prstGeom>
          <a:noFill/>
        </p:spPr>
        <p:txBody>
          <a:bodyPr wrap="square" rtlCol="0">
            <a:spAutoFit/>
          </a:bodyPr>
          <a:lstStyle/>
          <a:p>
            <a:r>
              <a:rPr lang="en-US" sz="2400" b="1">
                <a:solidFill>
                  <a:schemeClr val="accent1">
                    <a:lumMod val="60000"/>
                    <a:lumOff val="40000"/>
                  </a:schemeClr>
                </a:solidFill>
                <a:latin typeface="+mj-lt"/>
              </a:rPr>
              <a:t>35%</a:t>
            </a:r>
            <a:endParaRPr lang="en-US" sz="2400" b="1" dirty="0">
              <a:solidFill>
                <a:schemeClr val="accent1">
                  <a:lumMod val="60000"/>
                  <a:lumOff val="40000"/>
                </a:schemeClr>
              </a:solidFill>
              <a:latin typeface="+mj-lt"/>
            </a:endParaRPr>
          </a:p>
        </p:txBody>
      </p:sp>
      <p:sp>
        <p:nvSpPr>
          <p:cNvPr id="158" name="TextBox 157">
            <a:extLst>
              <a:ext uri="{FF2B5EF4-FFF2-40B4-BE49-F238E27FC236}">
                <a16:creationId xmlns:a16="http://schemas.microsoft.com/office/drawing/2014/main" id="{C6A3DC63-83EB-4AD5-B9F2-3C32D323E63C}"/>
              </a:ext>
            </a:extLst>
          </p:cNvPr>
          <p:cNvSpPr txBox="1"/>
          <p:nvPr/>
        </p:nvSpPr>
        <p:spPr>
          <a:xfrm>
            <a:off x="1120582"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59" name="TextBox 158">
            <a:extLst>
              <a:ext uri="{FF2B5EF4-FFF2-40B4-BE49-F238E27FC236}">
                <a16:creationId xmlns:a16="http://schemas.microsoft.com/office/drawing/2014/main" id="{44F27E9B-4125-49AA-B669-61C8CA561CE7}"/>
              </a:ext>
            </a:extLst>
          </p:cNvPr>
          <p:cNvSpPr txBox="1"/>
          <p:nvPr/>
        </p:nvSpPr>
        <p:spPr>
          <a:xfrm>
            <a:off x="1120582"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60" name="Rectangle 159">
            <a:extLst>
              <a:ext uri="{FF2B5EF4-FFF2-40B4-BE49-F238E27FC236}">
                <a16:creationId xmlns:a16="http://schemas.microsoft.com/office/drawing/2014/main" id="{251CF294-29DA-45AD-AC90-095574D7E643}"/>
              </a:ext>
            </a:extLst>
          </p:cNvPr>
          <p:cNvSpPr/>
          <p:nvPr/>
        </p:nvSpPr>
        <p:spPr>
          <a:xfrm>
            <a:off x="4762000"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1" name="Rectangle 160">
            <a:extLst>
              <a:ext uri="{FF2B5EF4-FFF2-40B4-BE49-F238E27FC236}">
                <a16:creationId xmlns:a16="http://schemas.microsoft.com/office/drawing/2014/main" id="{52D75FD6-D378-4E24-A839-FF6B8319E954}"/>
              </a:ext>
            </a:extLst>
          </p:cNvPr>
          <p:cNvSpPr/>
          <p:nvPr/>
        </p:nvSpPr>
        <p:spPr>
          <a:xfrm>
            <a:off x="4811079" y="4737173"/>
            <a:ext cx="1792127" cy="4515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2" name="Freeform: Shape 161">
            <a:extLst>
              <a:ext uri="{FF2B5EF4-FFF2-40B4-BE49-F238E27FC236}">
                <a16:creationId xmlns:a16="http://schemas.microsoft.com/office/drawing/2014/main" id="{A2981B37-C99E-486F-BCD4-C379FB186ACD}"/>
              </a:ext>
            </a:extLst>
          </p:cNvPr>
          <p:cNvSpPr/>
          <p:nvPr/>
        </p:nvSpPr>
        <p:spPr>
          <a:xfrm>
            <a:off x="4762002"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3" name="Rectangle 162">
            <a:extLst>
              <a:ext uri="{FF2B5EF4-FFF2-40B4-BE49-F238E27FC236}">
                <a16:creationId xmlns:a16="http://schemas.microsoft.com/office/drawing/2014/main" id="{9475D42E-5235-480A-B331-9BCDFAAFC602}"/>
              </a:ext>
            </a:extLst>
          </p:cNvPr>
          <p:cNvSpPr/>
          <p:nvPr/>
        </p:nvSpPr>
        <p:spPr>
          <a:xfrm>
            <a:off x="4762001"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4" name="Rectangle 163">
            <a:extLst>
              <a:ext uri="{FF2B5EF4-FFF2-40B4-BE49-F238E27FC236}">
                <a16:creationId xmlns:a16="http://schemas.microsoft.com/office/drawing/2014/main" id="{2898FDA7-1C67-4076-89A7-4075BE562C07}"/>
              </a:ext>
            </a:extLst>
          </p:cNvPr>
          <p:cNvSpPr/>
          <p:nvPr/>
        </p:nvSpPr>
        <p:spPr>
          <a:xfrm>
            <a:off x="4845161" y="5625344"/>
            <a:ext cx="1005569" cy="44770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5" name="Freeform: Shape 164">
            <a:extLst>
              <a:ext uri="{FF2B5EF4-FFF2-40B4-BE49-F238E27FC236}">
                <a16:creationId xmlns:a16="http://schemas.microsoft.com/office/drawing/2014/main" id="{3326D869-BDF6-4007-A63A-510612A0C368}"/>
              </a:ext>
            </a:extLst>
          </p:cNvPr>
          <p:cNvSpPr/>
          <p:nvPr/>
        </p:nvSpPr>
        <p:spPr>
          <a:xfrm>
            <a:off x="4762001"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66" name="TextBox 165">
            <a:extLst>
              <a:ext uri="{FF2B5EF4-FFF2-40B4-BE49-F238E27FC236}">
                <a16:creationId xmlns:a16="http://schemas.microsoft.com/office/drawing/2014/main" id="{2B3A67F5-C894-49FB-B799-5E3DD2738E16}"/>
              </a:ext>
            </a:extLst>
          </p:cNvPr>
          <p:cNvSpPr txBox="1"/>
          <p:nvPr/>
        </p:nvSpPr>
        <p:spPr>
          <a:xfrm>
            <a:off x="6880521" y="4749946"/>
            <a:ext cx="928459" cy="461665"/>
          </a:xfrm>
          <a:prstGeom prst="rect">
            <a:avLst/>
          </a:prstGeom>
          <a:noFill/>
        </p:spPr>
        <p:txBody>
          <a:bodyPr wrap="square" rtlCol="0">
            <a:spAutoFit/>
          </a:bodyPr>
          <a:lstStyle/>
          <a:p>
            <a:r>
              <a:rPr lang="en-US" sz="2400" b="1">
                <a:solidFill>
                  <a:schemeClr val="accent2"/>
                </a:solidFill>
                <a:latin typeface="+mj-lt"/>
              </a:rPr>
              <a:t>90%</a:t>
            </a:r>
            <a:endParaRPr lang="en-US" sz="2400" b="1" dirty="0">
              <a:solidFill>
                <a:schemeClr val="accent2"/>
              </a:solidFill>
              <a:latin typeface="+mj-lt"/>
            </a:endParaRPr>
          </a:p>
        </p:txBody>
      </p:sp>
      <p:sp>
        <p:nvSpPr>
          <p:cNvPr id="167" name="TextBox 166">
            <a:extLst>
              <a:ext uri="{FF2B5EF4-FFF2-40B4-BE49-F238E27FC236}">
                <a16:creationId xmlns:a16="http://schemas.microsoft.com/office/drawing/2014/main" id="{3B5274EA-0596-4BAD-95E6-A236CE69EDB5}"/>
              </a:ext>
            </a:extLst>
          </p:cNvPr>
          <p:cNvSpPr txBox="1"/>
          <p:nvPr/>
        </p:nvSpPr>
        <p:spPr>
          <a:xfrm>
            <a:off x="6880521" y="5637599"/>
            <a:ext cx="928441" cy="461665"/>
          </a:xfrm>
          <a:prstGeom prst="rect">
            <a:avLst/>
          </a:prstGeom>
          <a:noFill/>
        </p:spPr>
        <p:txBody>
          <a:bodyPr wrap="square" rtlCol="0">
            <a:spAutoFit/>
          </a:bodyPr>
          <a:lstStyle/>
          <a:p>
            <a:r>
              <a:rPr lang="en-US" sz="2400" b="1">
                <a:solidFill>
                  <a:schemeClr val="accent2">
                    <a:lumMod val="60000"/>
                    <a:lumOff val="40000"/>
                  </a:schemeClr>
                </a:solidFill>
                <a:latin typeface="+mj-lt"/>
              </a:rPr>
              <a:t>50%</a:t>
            </a:r>
            <a:endParaRPr lang="en-US" sz="2400" b="1" dirty="0">
              <a:solidFill>
                <a:schemeClr val="accent2">
                  <a:lumMod val="60000"/>
                  <a:lumOff val="40000"/>
                </a:schemeClr>
              </a:solidFill>
              <a:latin typeface="+mj-lt"/>
            </a:endParaRPr>
          </a:p>
        </p:txBody>
      </p:sp>
      <p:sp>
        <p:nvSpPr>
          <p:cNvPr id="168" name="TextBox 167">
            <a:extLst>
              <a:ext uri="{FF2B5EF4-FFF2-40B4-BE49-F238E27FC236}">
                <a16:creationId xmlns:a16="http://schemas.microsoft.com/office/drawing/2014/main" id="{07CCEE7A-DC77-45A0-BE28-C865FCA4A99B}"/>
              </a:ext>
            </a:extLst>
          </p:cNvPr>
          <p:cNvSpPr txBox="1"/>
          <p:nvPr/>
        </p:nvSpPr>
        <p:spPr>
          <a:xfrm>
            <a:off x="4845161"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69" name="TextBox 168">
            <a:extLst>
              <a:ext uri="{FF2B5EF4-FFF2-40B4-BE49-F238E27FC236}">
                <a16:creationId xmlns:a16="http://schemas.microsoft.com/office/drawing/2014/main" id="{E2619307-85CF-4A0D-B1ED-2B4B79B7B9B1}"/>
              </a:ext>
            </a:extLst>
          </p:cNvPr>
          <p:cNvSpPr txBox="1"/>
          <p:nvPr/>
        </p:nvSpPr>
        <p:spPr>
          <a:xfrm>
            <a:off x="4845161"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70" name="Rectangle 169">
            <a:extLst>
              <a:ext uri="{FF2B5EF4-FFF2-40B4-BE49-F238E27FC236}">
                <a16:creationId xmlns:a16="http://schemas.microsoft.com/office/drawing/2014/main" id="{5B399BA0-04D6-441A-A6EE-7D322496EE48}"/>
              </a:ext>
            </a:extLst>
          </p:cNvPr>
          <p:cNvSpPr/>
          <p:nvPr/>
        </p:nvSpPr>
        <p:spPr>
          <a:xfrm>
            <a:off x="8547875"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1" name="Rectangle 170">
            <a:extLst>
              <a:ext uri="{FF2B5EF4-FFF2-40B4-BE49-F238E27FC236}">
                <a16:creationId xmlns:a16="http://schemas.microsoft.com/office/drawing/2014/main" id="{BBDEC6F6-4896-4D16-A673-958C896DA75D}"/>
              </a:ext>
            </a:extLst>
          </p:cNvPr>
          <p:cNvSpPr/>
          <p:nvPr/>
        </p:nvSpPr>
        <p:spPr>
          <a:xfrm>
            <a:off x="8596955" y="4737173"/>
            <a:ext cx="1697190" cy="4515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2" name="Freeform: Shape 171">
            <a:extLst>
              <a:ext uri="{FF2B5EF4-FFF2-40B4-BE49-F238E27FC236}">
                <a16:creationId xmlns:a16="http://schemas.microsoft.com/office/drawing/2014/main" id="{7DDDD98B-A337-4D5E-8228-3813073DA995}"/>
              </a:ext>
            </a:extLst>
          </p:cNvPr>
          <p:cNvSpPr/>
          <p:nvPr/>
        </p:nvSpPr>
        <p:spPr>
          <a:xfrm>
            <a:off x="8547877"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73" name="Rectangle 172">
            <a:extLst>
              <a:ext uri="{FF2B5EF4-FFF2-40B4-BE49-F238E27FC236}">
                <a16:creationId xmlns:a16="http://schemas.microsoft.com/office/drawing/2014/main" id="{85353475-BA7E-41C0-A4C1-1A0CDEF8C0AE}"/>
              </a:ext>
            </a:extLst>
          </p:cNvPr>
          <p:cNvSpPr/>
          <p:nvPr/>
        </p:nvSpPr>
        <p:spPr>
          <a:xfrm>
            <a:off x="8547876"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F3369D9-3CC6-403D-860E-4EE6DFE1C6A3}"/>
              </a:ext>
            </a:extLst>
          </p:cNvPr>
          <p:cNvSpPr/>
          <p:nvPr/>
        </p:nvSpPr>
        <p:spPr>
          <a:xfrm>
            <a:off x="8631036" y="5625344"/>
            <a:ext cx="1604727" cy="447706"/>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5" name="Freeform: Shape 174">
            <a:extLst>
              <a:ext uri="{FF2B5EF4-FFF2-40B4-BE49-F238E27FC236}">
                <a16:creationId xmlns:a16="http://schemas.microsoft.com/office/drawing/2014/main" id="{8DA3A60E-E459-4277-91FD-730FDF886DFD}"/>
              </a:ext>
            </a:extLst>
          </p:cNvPr>
          <p:cNvSpPr/>
          <p:nvPr/>
        </p:nvSpPr>
        <p:spPr>
          <a:xfrm>
            <a:off x="8547876"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76" name="TextBox 175">
            <a:extLst>
              <a:ext uri="{FF2B5EF4-FFF2-40B4-BE49-F238E27FC236}">
                <a16:creationId xmlns:a16="http://schemas.microsoft.com/office/drawing/2014/main" id="{724399E4-CB1E-4219-8CA0-82CFB8C28C53}"/>
              </a:ext>
            </a:extLst>
          </p:cNvPr>
          <p:cNvSpPr txBox="1"/>
          <p:nvPr/>
        </p:nvSpPr>
        <p:spPr>
          <a:xfrm>
            <a:off x="10666396" y="4749946"/>
            <a:ext cx="928459" cy="461665"/>
          </a:xfrm>
          <a:prstGeom prst="rect">
            <a:avLst/>
          </a:prstGeom>
          <a:noFill/>
        </p:spPr>
        <p:txBody>
          <a:bodyPr wrap="square" rtlCol="0">
            <a:spAutoFit/>
          </a:bodyPr>
          <a:lstStyle/>
          <a:p>
            <a:r>
              <a:rPr lang="en-US" sz="2400" b="1">
                <a:solidFill>
                  <a:schemeClr val="accent3"/>
                </a:solidFill>
                <a:latin typeface="+mj-lt"/>
              </a:rPr>
              <a:t>85%</a:t>
            </a:r>
            <a:endParaRPr lang="en-US" sz="2400" b="1" dirty="0">
              <a:solidFill>
                <a:schemeClr val="accent3"/>
              </a:solidFill>
              <a:latin typeface="+mj-lt"/>
            </a:endParaRPr>
          </a:p>
        </p:txBody>
      </p:sp>
      <p:sp>
        <p:nvSpPr>
          <p:cNvPr id="177" name="TextBox 176">
            <a:extLst>
              <a:ext uri="{FF2B5EF4-FFF2-40B4-BE49-F238E27FC236}">
                <a16:creationId xmlns:a16="http://schemas.microsoft.com/office/drawing/2014/main" id="{39608AB4-FD1A-463A-9079-21C39F204EF2}"/>
              </a:ext>
            </a:extLst>
          </p:cNvPr>
          <p:cNvSpPr txBox="1"/>
          <p:nvPr/>
        </p:nvSpPr>
        <p:spPr>
          <a:xfrm>
            <a:off x="10666396" y="5637599"/>
            <a:ext cx="928441" cy="461665"/>
          </a:xfrm>
          <a:prstGeom prst="rect">
            <a:avLst/>
          </a:prstGeom>
          <a:noFill/>
        </p:spPr>
        <p:txBody>
          <a:bodyPr wrap="square" rtlCol="0">
            <a:spAutoFit/>
          </a:bodyPr>
          <a:lstStyle/>
          <a:p>
            <a:r>
              <a:rPr lang="en-US" sz="2400" b="1">
                <a:solidFill>
                  <a:schemeClr val="accent3">
                    <a:lumMod val="60000"/>
                    <a:lumOff val="40000"/>
                  </a:schemeClr>
                </a:solidFill>
                <a:latin typeface="+mj-lt"/>
              </a:rPr>
              <a:t>80%</a:t>
            </a:r>
            <a:endParaRPr lang="en-US" sz="2400" b="1" dirty="0">
              <a:solidFill>
                <a:schemeClr val="accent3">
                  <a:lumMod val="60000"/>
                  <a:lumOff val="40000"/>
                </a:schemeClr>
              </a:solidFill>
              <a:latin typeface="+mj-lt"/>
            </a:endParaRPr>
          </a:p>
        </p:txBody>
      </p:sp>
      <p:sp>
        <p:nvSpPr>
          <p:cNvPr id="178" name="TextBox 177">
            <a:extLst>
              <a:ext uri="{FF2B5EF4-FFF2-40B4-BE49-F238E27FC236}">
                <a16:creationId xmlns:a16="http://schemas.microsoft.com/office/drawing/2014/main" id="{7374BC8A-AB59-484A-AC10-C8D8656AC903}"/>
              </a:ext>
            </a:extLst>
          </p:cNvPr>
          <p:cNvSpPr txBox="1"/>
          <p:nvPr/>
        </p:nvSpPr>
        <p:spPr>
          <a:xfrm>
            <a:off x="8631036"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79" name="TextBox 178">
            <a:extLst>
              <a:ext uri="{FF2B5EF4-FFF2-40B4-BE49-F238E27FC236}">
                <a16:creationId xmlns:a16="http://schemas.microsoft.com/office/drawing/2014/main" id="{E15D9912-9426-4C2A-B861-2955D5AB8FC0}"/>
              </a:ext>
            </a:extLst>
          </p:cNvPr>
          <p:cNvSpPr txBox="1"/>
          <p:nvPr/>
        </p:nvSpPr>
        <p:spPr>
          <a:xfrm>
            <a:off x="8631036"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Tree>
    <p:extLst>
      <p:ext uri="{BB962C8B-B14F-4D97-AF65-F5344CB8AC3E}">
        <p14:creationId xmlns:p14="http://schemas.microsoft.com/office/powerpoint/2010/main" val="2962120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131"/>
                                        </p:tgtEl>
                                        <p:attrNameLst>
                                          <p:attrName>style.visibility</p:attrName>
                                        </p:attrNameLst>
                                      </p:cBhvr>
                                      <p:to>
                                        <p:strVal val="visible"/>
                                      </p:to>
                                    </p:set>
                                    <p:animEffect transition="in" filter="barn(outHorizontal)">
                                      <p:cBhvr>
                                        <p:cTn id="11" dur="500"/>
                                        <p:tgtEl>
                                          <p:spTgt spid="131"/>
                                        </p:tgtEl>
                                      </p:cBhvr>
                                    </p:animEffect>
                                  </p:childTnLst>
                                </p:cTn>
                              </p:par>
                              <p:par>
                                <p:cTn id="12" presetID="16" presetClass="entr" presetSubtype="42" fill="hold" nodeType="withEffect">
                                  <p:stCondLst>
                                    <p:cond delay="0"/>
                                  </p:stCondLst>
                                  <p:childTnLst>
                                    <p:set>
                                      <p:cBhvr>
                                        <p:cTn id="13" dur="1" fill="hold">
                                          <p:stCondLst>
                                            <p:cond delay="0"/>
                                          </p:stCondLst>
                                        </p:cTn>
                                        <p:tgtEl>
                                          <p:spTgt spid="132"/>
                                        </p:tgtEl>
                                        <p:attrNameLst>
                                          <p:attrName>style.visibility</p:attrName>
                                        </p:attrNameLst>
                                      </p:cBhvr>
                                      <p:to>
                                        <p:strVal val="visible"/>
                                      </p:to>
                                    </p:set>
                                    <p:animEffect transition="in" filter="barn(outHorizontal)">
                                      <p:cBhvr>
                                        <p:cTn id="14" dur="500"/>
                                        <p:tgtEl>
                                          <p:spTgt spid="13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33"/>
                                        </p:tgtEl>
                                        <p:attrNameLst>
                                          <p:attrName>style.visibility</p:attrName>
                                        </p:attrNameLst>
                                      </p:cBhvr>
                                      <p:to>
                                        <p:strVal val="visible"/>
                                      </p:to>
                                    </p:set>
                                    <p:animEffect transition="in" filter="fade">
                                      <p:cBhvr>
                                        <p:cTn id="18" dur="500"/>
                                        <p:tgtEl>
                                          <p:spTgt spid="13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4"/>
                                        </p:tgtEl>
                                        <p:attrNameLst>
                                          <p:attrName>style.visibility</p:attrName>
                                        </p:attrNameLst>
                                      </p:cBhvr>
                                      <p:to>
                                        <p:strVal val="visible"/>
                                      </p:to>
                                    </p:set>
                                    <p:animEffect transition="in" filter="fade">
                                      <p:cBhvr>
                                        <p:cTn id="21" dur="500"/>
                                        <p:tgtEl>
                                          <p:spTgt spid="13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5"/>
                                        </p:tgtEl>
                                        <p:attrNameLst>
                                          <p:attrName>style.visibility</p:attrName>
                                        </p:attrNameLst>
                                      </p:cBhvr>
                                      <p:to>
                                        <p:strVal val="visible"/>
                                      </p:to>
                                    </p:set>
                                    <p:animEffect transition="in" filter="fade">
                                      <p:cBhvr>
                                        <p:cTn id="24" dur="500"/>
                                        <p:tgtEl>
                                          <p:spTgt spid="135"/>
                                        </p:tgtEl>
                                      </p:cBhvr>
                                    </p:animEffect>
                                  </p:childTnLst>
                                </p:cTn>
                              </p:par>
                            </p:childTnLst>
                          </p:cTn>
                        </p:par>
                        <p:par>
                          <p:cTn id="25" fill="hold">
                            <p:stCondLst>
                              <p:cond delay="1500"/>
                            </p:stCondLst>
                            <p:childTnLst>
                              <p:par>
                                <p:cTn id="26" presetID="21" presetClass="entr" presetSubtype="1" fill="hold" grpId="0" nodeType="afterEffect">
                                  <p:stCondLst>
                                    <p:cond delay="0"/>
                                  </p:stCondLst>
                                  <p:childTnLst>
                                    <p:set>
                                      <p:cBhvr>
                                        <p:cTn id="27" dur="1" fill="hold">
                                          <p:stCondLst>
                                            <p:cond delay="0"/>
                                          </p:stCondLst>
                                        </p:cTn>
                                        <p:tgtEl>
                                          <p:spTgt spid="129"/>
                                        </p:tgtEl>
                                        <p:attrNameLst>
                                          <p:attrName>style.visibility</p:attrName>
                                        </p:attrNameLst>
                                      </p:cBhvr>
                                      <p:to>
                                        <p:strVal val="visible"/>
                                      </p:to>
                                    </p:set>
                                    <p:animEffect transition="in" filter="wheel(1)">
                                      <p:cBhvr>
                                        <p:cTn id="28" dur="1250"/>
                                        <p:tgtEl>
                                          <p:spTgt spid="129"/>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137"/>
                                        </p:tgtEl>
                                        <p:attrNameLst>
                                          <p:attrName>style.visibility</p:attrName>
                                        </p:attrNameLst>
                                      </p:cBhvr>
                                      <p:to>
                                        <p:strVal val="visible"/>
                                      </p:to>
                                    </p:set>
                                    <p:animEffect transition="in" filter="wheel(1)">
                                      <p:cBhvr>
                                        <p:cTn id="31" dur="1250"/>
                                        <p:tgtEl>
                                          <p:spTgt spid="1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139"/>
                                        </p:tgtEl>
                                        <p:attrNameLst>
                                          <p:attrName>style.visibility</p:attrName>
                                        </p:attrNameLst>
                                      </p:cBhvr>
                                      <p:to>
                                        <p:strVal val="visible"/>
                                      </p:to>
                                    </p:set>
                                    <p:animEffect transition="in" filter="wheel(1)">
                                      <p:cBhvr>
                                        <p:cTn id="34" dur="1250"/>
                                        <p:tgtEl>
                                          <p:spTgt spid="139"/>
                                        </p:tgtEl>
                                      </p:cBhvr>
                                    </p:animEffect>
                                  </p:childTnLst>
                                </p:cTn>
                              </p:par>
                              <p:par>
                                <p:cTn id="35" presetID="21" presetClass="entr" presetSubtype="1" fill="hold" grpId="0" nodeType="withEffect">
                                  <p:stCondLst>
                                    <p:cond delay="0"/>
                                  </p:stCondLst>
                                  <p:childTnLst>
                                    <p:set>
                                      <p:cBhvr>
                                        <p:cTn id="36" dur="1" fill="hold">
                                          <p:stCondLst>
                                            <p:cond delay="0"/>
                                          </p:stCondLst>
                                        </p:cTn>
                                        <p:tgtEl>
                                          <p:spTgt spid="130"/>
                                        </p:tgtEl>
                                        <p:attrNameLst>
                                          <p:attrName>style.visibility</p:attrName>
                                        </p:attrNameLst>
                                      </p:cBhvr>
                                      <p:to>
                                        <p:strVal val="visible"/>
                                      </p:to>
                                    </p:set>
                                    <p:animEffect transition="in" filter="wheel(1)">
                                      <p:cBhvr>
                                        <p:cTn id="37" dur="1250"/>
                                        <p:tgtEl>
                                          <p:spTgt spid="130"/>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138"/>
                                        </p:tgtEl>
                                        <p:attrNameLst>
                                          <p:attrName>style.visibility</p:attrName>
                                        </p:attrNameLst>
                                      </p:cBhvr>
                                      <p:to>
                                        <p:strVal val="visible"/>
                                      </p:to>
                                    </p:set>
                                    <p:animEffect transition="in" filter="wheel(1)">
                                      <p:cBhvr>
                                        <p:cTn id="40" dur="1250"/>
                                        <p:tgtEl>
                                          <p:spTgt spid="138"/>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heel(1)">
                                      <p:cBhvr>
                                        <p:cTn id="43" dur="1250"/>
                                        <p:tgtEl>
                                          <p:spTgt spid="14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6"/>
                                        </p:tgtEl>
                                        <p:attrNameLst>
                                          <p:attrName>style.visibility</p:attrName>
                                        </p:attrNameLst>
                                      </p:cBhvr>
                                      <p:to>
                                        <p:strVal val="visible"/>
                                      </p:to>
                                    </p:set>
                                    <p:animEffect transition="in" filter="fade">
                                      <p:cBhvr>
                                        <p:cTn id="46" dur="500"/>
                                        <p:tgtEl>
                                          <p:spTgt spid="136"/>
                                        </p:tgtEl>
                                      </p:cBhvr>
                                    </p:animEffect>
                                  </p:childTnLst>
                                </p:cTn>
                              </p:par>
                              <p:par>
                                <p:cTn id="47" presetID="10" presetClass="entr" presetSubtype="0" fill="hold" nodeType="with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fade">
                                      <p:cBhvr>
                                        <p:cTn id="49" dur="500"/>
                                        <p:tgtEl>
                                          <p:spTgt spid="14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9"/>
                                        </p:tgtEl>
                                        <p:attrNameLst>
                                          <p:attrName>style.visibility</p:attrName>
                                        </p:attrNameLst>
                                      </p:cBhvr>
                                      <p:to>
                                        <p:strVal val="visible"/>
                                      </p:to>
                                    </p:set>
                                    <p:animEffect transition="in" filter="fade">
                                      <p:cBhvr>
                                        <p:cTn id="52" dur="500"/>
                                        <p:tgtEl>
                                          <p:spTgt spid="149"/>
                                        </p:tgtEl>
                                      </p:cBhvr>
                                    </p:animEffect>
                                  </p:childTnLst>
                                </p:cTn>
                              </p:par>
                            </p:childTnLst>
                          </p:cTn>
                        </p:par>
                        <p:par>
                          <p:cTn id="53" fill="hold">
                            <p:stCondLst>
                              <p:cond delay="275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8"/>
                                        </p:tgtEl>
                                        <p:attrNameLst>
                                          <p:attrName>style.visibility</p:attrName>
                                        </p:attrNameLst>
                                      </p:cBhvr>
                                      <p:to>
                                        <p:strVal val="visible"/>
                                      </p:to>
                                    </p:set>
                                    <p:animEffect transition="in" filter="fade">
                                      <p:cBhvr>
                                        <p:cTn id="59" dur="500"/>
                                        <p:tgtEl>
                                          <p:spTgt spid="16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69"/>
                                        </p:tgtEl>
                                        <p:attrNameLst>
                                          <p:attrName>style.visibility</p:attrName>
                                        </p:attrNameLst>
                                      </p:cBhvr>
                                      <p:to>
                                        <p:strVal val="visible"/>
                                      </p:to>
                                    </p:set>
                                    <p:animEffect transition="in" filter="fade">
                                      <p:cBhvr>
                                        <p:cTn id="62" dur="500"/>
                                        <p:tgtEl>
                                          <p:spTgt spid="16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78"/>
                                        </p:tgtEl>
                                        <p:attrNameLst>
                                          <p:attrName>style.visibility</p:attrName>
                                        </p:attrNameLst>
                                      </p:cBhvr>
                                      <p:to>
                                        <p:strVal val="visible"/>
                                      </p:to>
                                    </p:set>
                                    <p:animEffect transition="in" filter="fade">
                                      <p:cBhvr>
                                        <p:cTn id="65" dur="500"/>
                                        <p:tgtEl>
                                          <p:spTgt spid="17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9"/>
                                        </p:tgtEl>
                                        <p:attrNameLst>
                                          <p:attrName>style.visibility</p:attrName>
                                        </p:attrNameLst>
                                      </p:cBhvr>
                                      <p:to>
                                        <p:strVal val="visible"/>
                                      </p:to>
                                    </p:set>
                                    <p:animEffect transition="in" filter="fade">
                                      <p:cBhvr>
                                        <p:cTn id="68" dur="500"/>
                                        <p:tgtEl>
                                          <p:spTgt spid="15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79"/>
                                        </p:tgtEl>
                                        <p:attrNameLst>
                                          <p:attrName>style.visibility</p:attrName>
                                        </p:attrNameLst>
                                      </p:cBhvr>
                                      <p:to>
                                        <p:strVal val="visible"/>
                                      </p:to>
                                    </p:set>
                                    <p:animEffect transition="in" filter="fade">
                                      <p:cBhvr>
                                        <p:cTn id="71" dur="500"/>
                                        <p:tgtEl>
                                          <p:spTgt spid="179"/>
                                        </p:tgtEl>
                                      </p:cBhvr>
                                    </p:animEffect>
                                  </p:childTnLst>
                                </p:cTn>
                              </p:par>
                            </p:childTnLst>
                          </p:cTn>
                        </p:par>
                        <p:par>
                          <p:cTn id="72" fill="hold">
                            <p:stCondLst>
                              <p:cond delay="3250"/>
                            </p:stCondLst>
                            <p:childTnLst>
                              <p:par>
                                <p:cTn id="73" presetID="10" presetClass="entr" presetSubtype="0" fill="hold" grpId="0" nodeType="afterEffect">
                                  <p:stCondLst>
                                    <p:cond delay="0"/>
                                  </p:stCondLst>
                                  <p:childTnLst>
                                    <p:set>
                                      <p:cBhvr>
                                        <p:cTn id="74" dur="1" fill="hold">
                                          <p:stCondLst>
                                            <p:cond delay="0"/>
                                          </p:stCondLst>
                                        </p:cTn>
                                        <p:tgtEl>
                                          <p:spTgt spid="150"/>
                                        </p:tgtEl>
                                        <p:attrNameLst>
                                          <p:attrName>style.visibility</p:attrName>
                                        </p:attrNameLst>
                                      </p:cBhvr>
                                      <p:to>
                                        <p:strVal val="visible"/>
                                      </p:to>
                                    </p:set>
                                    <p:animEffect transition="in" filter="fade">
                                      <p:cBhvr>
                                        <p:cTn id="75" dur="500"/>
                                        <p:tgtEl>
                                          <p:spTgt spid="15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2"/>
                                        </p:tgtEl>
                                        <p:attrNameLst>
                                          <p:attrName>style.visibility</p:attrName>
                                        </p:attrNameLst>
                                      </p:cBhvr>
                                      <p:to>
                                        <p:strVal val="visible"/>
                                      </p:to>
                                    </p:set>
                                    <p:animEffect transition="in" filter="fade">
                                      <p:cBhvr>
                                        <p:cTn id="78" dur="500"/>
                                        <p:tgtEl>
                                          <p:spTgt spid="15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55"/>
                                        </p:tgtEl>
                                        <p:attrNameLst>
                                          <p:attrName>style.visibility</p:attrName>
                                        </p:attrNameLst>
                                      </p:cBhvr>
                                      <p:to>
                                        <p:strVal val="visible"/>
                                      </p:to>
                                    </p:set>
                                    <p:animEffect transition="in" filter="fade">
                                      <p:cBhvr>
                                        <p:cTn id="81" dur="500"/>
                                        <p:tgtEl>
                                          <p:spTgt spid="15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53"/>
                                        </p:tgtEl>
                                        <p:attrNameLst>
                                          <p:attrName>style.visibility</p:attrName>
                                        </p:attrNameLst>
                                      </p:cBhvr>
                                      <p:to>
                                        <p:strVal val="visible"/>
                                      </p:to>
                                    </p:set>
                                    <p:animEffect transition="in" filter="fade">
                                      <p:cBhvr>
                                        <p:cTn id="84" dur="500"/>
                                        <p:tgtEl>
                                          <p:spTgt spid="15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60"/>
                                        </p:tgtEl>
                                        <p:attrNameLst>
                                          <p:attrName>style.visibility</p:attrName>
                                        </p:attrNameLst>
                                      </p:cBhvr>
                                      <p:to>
                                        <p:strVal val="visible"/>
                                      </p:to>
                                    </p:set>
                                    <p:animEffect transition="in" filter="fade">
                                      <p:cBhvr>
                                        <p:cTn id="87" dur="500"/>
                                        <p:tgtEl>
                                          <p:spTgt spid="16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2"/>
                                        </p:tgtEl>
                                        <p:attrNameLst>
                                          <p:attrName>style.visibility</p:attrName>
                                        </p:attrNameLst>
                                      </p:cBhvr>
                                      <p:to>
                                        <p:strVal val="visible"/>
                                      </p:to>
                                    </p:set>
                                    <p:animEffect transition="in" filter="fade">
                                      <p:cBhvr>
                                        <p:cTn id="90" dur="500"/>
                                        <p:tgtEl>
                                          <p:spTgt spid="1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3"/>
                                        </p:tgtEl>
                                        <p:attrNameLst>
                                          <p:attrName>style.visibility</p:attrName>
                                        </p:attrNameLst>
                                      </p:cBhvr>
                                      <p:to>
                                        <p:strVal val="visible"/>
                                      </p:to>
                                    </p:set>
                                    <p:animEffect transition="in" filter="fade">
                                      <p:cBhvr>
                                        <p:cTn id="93" dur="500"/>
                                        <p:tgtEl>
                                          <p:spTgt spid="163"/>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65"/>
                                        </p:tgtEl>
                                        <p:attrNameLst>
                                          <p:attrName>style.visibility</p:attrName>
                                        </p:attrNameLst>
                                      </p:cBhvr>
                                      <p:to>
                                        <p:strVal val="visible"/>
                                      </p:to>
                                    </p:set>
                                    <p:animEffect transition="in" filter="fade">
                                      <p:cBhvr>
                                        <p:cTn id="96" dur="500"/>
                                        <p:tgtEl>
                                          <p:spTgt spid="16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0"/>
                                        </p:tgtEl>
                                        <p:attrNameLst>
                                          <p:attrName>style.visibility</p:attrName>
                                        </p:attrNameLst>
                                      </p:cBhvr>
                                      <p:to>
                                        <p:strVal val="visible"/>
                                      </p:to>
                                    </p:set>
                                    <p:animEffect transition="in" filter="fade">
                                      <p:cBhvr>
                                        <p:cTn id="99" dur="500"/>
                                        <p:tgtEl>
                                          <p:spTgt spid="17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2"/>
                                        </p:tgtEl>
                                        <p:attrNameLst>
                                          <p:attrName>style.visibility</p:attrName>
                                        </p:attrNameLst>
                                      </p:cBhvr>
                                      <p:to>
                                        <p:strVal val="visible"/>
                                      </p:to>
                                    </p:set>
                                    <p:animEffect transition="in" filter="fade">
                                      <p:cBhvr>
                                        <p:cTn id="102" dur="500"/>
                                        <p:tgtEl>
                                          <p:spTgt spid="172"/>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73"/>
                                        </p:tgtEl>
                                        <p:attrNameLst>
                                          <p:attrName>style.visibility</p:attrName>
                                        </p:attrNameLst>
                                      </p:cBhvr>
                                      <p:to>
                                        <p:strVal val="visible"/>
                                      </p:to>
                                    </p:set>
                                    <p:animEffect transition="in" filter="fade">
                                      <p:cBhvr>
                                        <p:cTn id="105" dur="500"/>
                                        <p:tgtEl>
                                          <p:spTgt spid="173"/>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75"/>
                                        </p:tgtEl>
                                        <p:attrNameLst>
                                          <p:attrName>style.visibility</p:attrName>
                                        </p:attrNameLst>
                                      </p:cBhvr>
                                      <p:to>
                                        <p:strVal val="visible"/>
                                      </p:to>
                                    </p:set>
                                    <p:animEffect transition="in" filter="fade">
                                      <p:cBhvr>
                                        <p:cTn id="108" dur="500"/>
                                        <p:tgtEl>
                                          <p:spTgt spid="175"/>
                                        </p:tgtEl>
                                      </p:cBhvr>
                                    </p:animEffect>
                                  </p:childTnLst>
                                </p:cTn>
                              </p:par>
                            </p:childTnLst>
                          </p:cTn>
                        </p:par>
                        <p:par>
                          <p:cTn id="109" fill="hold">
                            <p:stCondLst>
                              <p:cond delay="3750"/>
                            </p:stCondLst>
                            <p:childTnLst>
                              <p:par>
                                <p:cTn id="110" presetID="22" presetClass="entr" presetSubtype="8" fill="hold" grpId="0" nodeType="afterEffect">
                                  <p:stCondLst>
                                    <p:cond delay="0"/>
                                  </p:stCondLst>
                                  <p:childTnLst>
                                    <p:set>
                                      <p:cBhvr>
                                        <p:cTn id="111" dur="1" fill="hold">
                                          <p:stCondLst>
                                            <p:cond delay="0"/>
                                          </p:stCondLst>
                                        </p:cTn>
                                        <p:tgtEl>
                                          <p:spTgt spid="151"/>
                                        </p:tgtEl>
                                        <p:attrNameLst>
                                          <p:attrName>style.visibility</p:attrName>
                                        </p:attrNameLst>
                                      </p:cBhvr>
                                      <p:to>
                                        <p:strVal val="visible"/>
                                      </p:to>
                                    </p:set>
                                    <p:animEffect transition="in" filter="wipe(left)">
                                      <p:cBhvr>
                                        <p:cTn id="112" dur="500"/>
                                        <p:tgtEl>
                                          <p:spTgt spid="151"/>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4"/>
                                        </p:tgtEl>
                                        <p:attrNameLst>
                                          <p:attrName>style.visibility</p:attrName>
                                        </p:attrNameLst>
                                      </p:cBhvr>
                                      <p:to>
                                        <p:strVal val="visible"/>
                                      </p:to>
                                    </p:set>
                                    <p:animEffect transition="in" filter="wipe(left)">
                                      <p:cBhvr>
                                        <p:cTn id="115" dur="500"/>
                                        <p:tgtEl>
                                          <p:spTgt spid="154"/>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61"/>
                                        </p:tgtEl>
                                        <p:attrNameLst>
                                          <p:attrName>style.visibility</p:attrName>
                                        </p:attrNameLst>
                                      </p:cBhvr>
                                      <p:to>
                                        <p:strVal val="visible"/>
                                      </p:to>
                                    </p:set>
                                    <p:animEffect transition="in" filter="wipe(left)">
                                      <p:cBhvr>
                                        <p:cTn id="118" dur="500"/>
                                        <p:tgtEl>
                                          <p:spTgt spid="161"/>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64"/>
                                        </p:tgtEl>
                                        <p:attrNameLst>
                                          <p:attrName>style.visibility</p:attrName>
                                        </p:attrNameLst>
                                      </p:cBhvr>
                                      <p:to>
                                        <p:strVal val="visible"/>
                                      </p:to>
                                    </p:set>
                                    <p:animEffect transition="in" filter="wipe(left)">
                                      <p:cBhvr>
                                        <p:cTn id="121" dur="500"/>
                                        <p:tgtEl>
                                          <p:spTgt spid="164"/>
                                        </p:tgtEl>
                                      </p:cBhvr>
                                    </p:animEffect>
                                  </p:childTnLst>
                                </p:cTn>
                              </p:par>
                              <p:par>
                                <p:cTn id="122" presetID="22" presetClass="entr" presetSubtype="8" fill="hold" grpId="0" nodeType="withEffect">
                                  <p:stCondLst>
                                    <p:cond delay="0"/>
                                  </p:stCondLst>
                                  <p:childTnLst>
                                    <p:set>
                                      <p:cBhvr>
                                        <p:cTn id="123" dur="1" fill="hold">
                                          <p:stCondLst>
                                            <p:cond delay="0"/>
                                          </p:stCondLst>
                                        </p:cTn>
                                        <p:tgtEl>
                                          <p:spTgt spid="171"/>
                                        </p:tgtEl>
                                        <p:attrNameLst>
                                          <p:attrName>style.visibility</p:attrName>
                                        </p:attrNameLst>
                                      </p:cBhvr>
                                      <p:to>
                                        <p:strVal val="visible"/>
                                      </p:to>
                                    </p:set>
                                    <p:animEffect transition="in" filter="wipe(left)">
                                      <p:cBhvr>
                                        <p:cTn id="124" dur="500"/>
                                        <p:tgtEl>
                                          <p:spTgt spid="171"/>
                                        </p:tgtEl>
                                      </p:cBhvr>
                                    </p:animEffect>
                                  </p:childTnLst>
                                </p:cTn>
                              </p:par>
                              <p:par>
                                <p:cTn id="125" presetID="22" presetClass="entr" presetSubtype="8" fill="hold" grpId="0" nodeType="with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left)">
                                      <p:cBhvr>
                                        <p:cTn id="127" dur="500"/>
                                        <p:tgtEl>
                                          <p:spTgt spid="174"/>
                                        </p:tgtEl>
                                      </p:cBhvr>
                                    </p:animEffect>
                                  </p:childTnLst>
                                </p:cTn>
                              </p:par>
                            </p:childTnLst>
                          </p:cTn>
                        </p:par>
                        <p:par>
                          <p:cTn id="128" fill="hold">
                            <p:stCondLst>
                              <p:cond delay="4250"/>
                            </p:stCondLst>
                            <p:childTnLst>
                              <p:par>
                                <p:cTn id="129" presetID="10" presetClass="entr" presetSubtype="0" fill="hold" grpId="0" nodeType="afterEffect">
                                  <p:stCondLst>
                                    <p:cond delay="0"/>
                                  </p:stCondLst>
                                  <p:childTnLst>
                                    <p:set>
                                      <p:cBhvr>
                                        <p:cTn id="130" dur="1" fill="hold">
                                          <p:stCondLst>
                                            <p:cond delay="0"/>
                                          </p:stCondLst>
                                        </p:cTn>
                                        <p:tgtEl>
                                          <p:spTgt spid="156"/>
                                        </p:tgtEl>
                                        <p:attrNameLst>
                                          <p:attrName>style.visibility</p:attrName>
                                        </p:attrNameLst>
                                      </p:cBhvr>
                                      <p:to>
                                        <p:strVal val="visible"/>
                                      </p:to>
                                    </p:set>
                                    <p:animEffect transition="in" filter="fade">
                                      <p:cBhvr>
                                        <p:cTn id="131" dur="500"/>
                                        <p:tgtEl>
                                          <p:spTgt spid="156"/>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57"/>
                                        </p:tgtEl>
                                        <p:attrNameLst>
                                          <p:attrName>style.visibility</p:attrName>
                                        </p:attrNameLst>
                                      </p:cBhvr>
                                      <p:to>
                                        <p:strVal val="visible"/>
                                      </p:to>
                                    </p:set>
                                    <p:animEffect transition="in" filter="fade">
                                      <p:cBhvr>
                                        <p:cTn id="134" dur="500"/>
                                        <p:tgtEl>
                                          <p:spTgt spid="157"/>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6"/>
                                        </p:tgtEl>
                                        <p:attrNameLst>
                                          <p:attrName>style.visibility</p:attrName>
                                        </p:attrNameLst>
                                      </p:cBhvr>
                                      <p:to>
                                        <p:strVal val="visible"/>
                                      </p:to>
                                    </p:set>
                                    <p:animEffect transition="in" filter="fade">
                                      <p:cBhvr>
                                        <p:cTn id="137" dur="500"/>
                                        <p:tgtEl>
                                          <p:spTgt spid="166"/>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67"/>
                                        </p:tgtEl>
                                        <p:attrNameLst>
                                          <p:attrName>style.visibility</p:attrName>
                                        </p:attrNameLst>
                                      </p:cBhvr>
                                      <p:to>
                                        <p:strVal val="visible"/>
                                      </p:to>
                                    </p:set>
                                    <p:animEffect transition="in" filter="fade">
                                      <p:cBhvr>
                                        <p:cTn id="140" dur="500"/>
                                        <p:tgtEl>
                                          <p:spTgt spid="167"/>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76"/>
                                        </p:tgtEl>
                                        <p:attrNameLst>
                                          <p:attrName>style.visibility</p:attrName>
                                        </p:attrNameLst>
                                      </p:cBhvr>
                                      <p:to>
                                        <p:strVal val="visible"/>
                                      </p:to>
                                    </p:set>
                                    <p:animEffect transition="in" filter="fade">
                                      <p:cBhvr>
                                        <p:cTn id="143" dur="500"/>
                                        <p:tgtEl>
                                          <p:spTgt spid="176"/>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7"/>
                                        </p:tgtEl>
                                        <p:attrNameLst>
                                          <p:attrName>style.visibility</p:attrName>
                                        </p:attrNameLst>
                                      </p:cBhvr>
                                      <p:to>
                                        <p:strVal val="visible"/>
                                      </p:to>
                                    </p:set>
                                    <p:animEffect transition="in" filter="fade">
                                      <p:cBhvr>
                                        <p:cTn id="146"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29" grpId="0">
        <p:bldAsOne/>
      </p:bldGraphic>
      <p:bldGraphic spid="130" grpId="0">
        <p:bldAsOne/>
      </p:bldGraphic>
      <p:bldP spid="133" grpId="0"/>
      <p:bldP spid="134" grpId="0"/>
      <p:bldP spid="135" grpId="0"/>
      <p:bldP spid="136" grpId="0" animBg="1"/>
      <p:bldGraphic spid="137" grpId="0">
        <p:bldAsOne/>
      </p:bldGraphic>
      <p:bldGraphic spid="138" grpId="0">
        <p:bldAsOne/>
      </p:bldGraphic>
      <p:bldGraphic spid="139" grpId="0">
        <p:bldAsOne/>
      </p:bldGraphic>
      <p:bldGraphic spid="140" grpId="0">
        <p:bldAsOne/>
      </p:bldGraphic>
      <p:bldP spid="149" grpId="0" animBg="1"/>
      <p:bldP spid="150" grpId="0" animBg="1"/>
      <p:bldP spid="151" grpId="0" animBg="1"/>
      <p:bldP spid="152" grpId="0" animBg="1"/>
      <p:bldP spid="153" grpId="0" animBg="1"/>
      <p:bldP spid="154" grpId="0" animBg="1"/>
      <p:bldP spid="155" grpId="0" animBg="1"/>
      <p:bldP spid="156" grpId="0"/>
      <p:bldP spid="157" grpId="0"/>
      <p:bldP spid="158" grpId="0"/>
      <p:bldP spid="159" grpId="0"/>
      <p:bldP spid="160" grpId="0" animBg="1"/>
      <p:bldP spid="161" grpId="0" animBg="1"/>
      <p:bldP spid="162" grpId="0" animBg="1"/>
      <p:bldP spid="163" grpId="0" animBg="1"/>
      <p:bldP spid="164" grpId="0" animBg="1"/>
      <p:bldP spid="165" grpId="0" animBg="1"/>
      <p:bldP spid="166" grpId="0"/>
      <p:bldP spid="167" grpId="0"/>
      <p:bldP spid="168" grpId="0"/>
      <p:bldP spid="169" grpId="0"/>
      <p:bldP spid="170" grpId="0" animBg="1"/>
      <p:bldP spid="171" grpId="0" animBg="1"/>
      <p:bldP spid="172" grpId="0" animBg="1"/>
      <p:bldP spid="173" grpId="0" animBg="1"/>
      <p:bldP spid="174" grpId="0" animBg="1"/>
      <p:bldP spid="175" grpId="0" animBg="1"/>
      <p:bldP spid="176" grpId="0"/>
      <p:bldP spid="177" grpId="0"/>
      <p:bldP spid="178" grpId="0"/>
      <p:bldP spid="17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26" name="Chart 25">
            <a:extLst>
              <a:ext uri="{FF2B5EF4-FFF2-40B4-BE49-F238E27FC236}">
                <a16:creationId xmlns:a16="http://schemas.microsoft.com/office/drawing/2014/main" id="{182A58C0-0BCA-4B98-B239-EDD64B3E5174}"/>
              </a:ext>
            </a:extLst>
          </p:cNvPr>
          <p:cNvGraphicFramePr/>
          <p:nvPr>
            <p:extLst>
              <p:ext uri="{D42A27DB-BD31-4B8C-83A1-F6EECF244321}">
                <p14:modId xmlns:p14="http://schemas.microsoft.com/office/powerpoint/2010/main" val="928600030"/>
              </p:ext>
            </p:extLst>
          </p:nvPr>
        </p:nvGraphicFramePr>
        <p:xfrm>
          <a:off x="515938" y="1828801"/>
          <a:ext cx="2520610" cy="2390774"/>
        </p:xfrm>
        <a:graphic>
          <a:graphicData uri="http://schemas.openxmlformats.org/drawingml/2006/chart">
            <c:chart xmlns:c="http://schemas.openxmlformats.org/drawingml/2006/chart" xmlns:r="http://schemas.openxmlformats.org/officeDocument/2006/relationships" r:id="rId2"/>
          </a:graphicData>
        </a:graphic>
      </p:graphicFrame>
      <p:sp>
        <p:nvSpPr>
          <p:cNvPr id="27" name="Freeform 60">
            <a:extLst>
              <a:ext uri="{FF2B5EF4-FFF2-40B4-BE49-F238E27FC236}">
                <a16:creationId xmlns:a16="http://schemas.microsoft.com/office/drawing/2014/main" id="{97EB75F0-6FB0-4E38-AF04-D72C7184480D}"/>
              </a:ext>
            </a:extLst>
          </p:cNvPr>
          <p:cNvSpPr>
            <a:spLocks noEditPoints="1"/>
          </p:cNvSpPr>
          <p:nvPr/>
        </p:nvSpPr>
        <p:spPr bwMode="auto">
          <a:xfrm>
            <a:off x="1408233" y="2686658"/>
            <a:ext cx="654740" cy="654740"/>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TextBox 27">
            <a:extLst>
              <a:ext uri="{FF2B5EF4-FFF2-40B4-BE49-F238E27FC236}">
                <a16:creationId xmlns:a16="http://schemas.microsoft.com/office/drawing/2014/main" id="{9196D939-05CE-47C2-A857-F90CA6361465}"/>
              </a:ext>
            </a:extLst>
          </p:cNvPr>
          <p:cNvSpPr txBox="1"/>
          <p:nvPr/>
        </p:nvSpPr>
        <p:spPr>
          <a:xfrm>
            <a:off x="515938" y="4590449"/>
            <a:ext cx="2745422"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edit it with your data.</a:t>
            </a:r>
            <a:endParaRPr lang="en-US" altLang="en-US" sz="1200">
              <a:ea typeface="Raleway"/>
              <a:cs typeface="Raleway"/>
            </a:endParaRPr>
          </a:p>
        </p:txBody>
      </p:sp>
      <p:sp>
        <p:nvSpPr>
          <p:cNvPr id="33" name="TextBox 32">
            <a:extLst>
              <a:ext uri="{FF2B5EF4-FFF2-40B4-BE49-F238E27FC236}">
                <a16:creationId xmlns:a16="http://schemas.microsoft.com/office/drawing/2014/main" id="{FC6675BF-9933-4DF4-B9CA-C27C5139F37D}"/>
              </a:ext>
            </a:extLst>
          </p:cNvPr>
          <p:cNvSpPr txBox="1"/>
          <p:nvPr/>
        </p:nvSpPr>
        <p:spPr>
          <a:xfrm>
            <a:off x="515938" y="4345806"/>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cxnSp>
        <p:nvCxnSpPr>
          <p:cNvPr id="34" name="Straight Connector 33">
            <a:extLst>
              <a:ext uri="{FF2B5EF4-FFF2-40B4-BE49-F238E27FC236}">
                <a16:creationId xmlns:a16="http://schemas.microsoft.com/office/drawing/2014/main" id="{F50417DB-F9B4-46C4-A532-BFFC9B8EFC87}"/>
              </a:ext>
            </a:extLst>
          </p:cNvPr>
          <p:cNvCxnSpPr>
            <a:cxnSpLocks/>
          </p:cNvCxnSpPr>
          <p:nvPr/>
        </p:nvCxnSpPr>
        <p:spPr>
          <a:xfrm>
            <a:off x="6096000" y="1557021"/>
            <a:ext cx="0" cy="458830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FED68B9D-86AA-44D1-A63A-5DCAAB1E0DE1}"/>
              </a:ext>
            </a:extLst>
          </p:cNvPr>
          <p:cNvSpPr txBox="1"/>
          <p:nvPr/>
        </p:nvSpPr>
        <p:spPr>
          <a:xfrm>
            <a:off x="6390008" y="4547055"/>
            <a:ext cx="2520610"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36" name="TextBox 35">
            <a:extLst>
              <a:ext uri="{FF2B5EF4-FFF2-40B4-BE49-F238E27FC236}">
                <a16:creationId xmlns:a16="http://schemas.microsoft.com/office/drawing/2014/main" id="{E81C27D2-3492-466F-B0EA-6DAF236C149B}"/>
              </a:ext>
            </a:extLst>
          </p:cNvPr>
          <p:cNvSpPr txBox="1"/>
          <p:nvPr/>
        </p:nvSpPr>
        <p:spPr>
          <a:xfrm>
            <a:off x="6390007" y="42642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Oval 36">
            <a:extLst>
              <a:ext uri="{FF2B5EF4-FFF2-40B4-BE49-F238E27FC236}">
                <a16:creationId xmlns:a16="http://schemas.microsoft.com/office/drawing/2014/main" id="{AAEAC408-1CFD-429A-8D61-050282624003}"/>
              </a:ext>
            </a:extLst>
          </p:cNvPr>
          <p:cNvSpPr/>
          <p:nvPr/>
        </p:nvSpPr>
        <p:spPr>
          <a:xfrm>
            <a:off x="576948" y="2648046"/>
            <a:ext cx="497840" cy="497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TextBox 37">
            <a:extLst>
              <a:ext uri="{FF2B5EF4-FFF2-40B4-BE49-F238E27FC236}">
                <a16:creationId xmlns:a16="http://schemas.microsoft.com/office/drawing/2014/main" id="{AED50936-FBE7-470D-96DD-D30C0C512075}"/>
              </a:ext>
            </a:extLst>
          </p:cNvPr>
          <p:cNvSpPr txBox="1"/>
          <p:nvPr/>
        </p:nvSpPr>
        <p:spPr>
          <a:xfrm>
            <a:off x="580448" y="2758467"/>
            <a:ext cx="490840" cy="276999"/>
          </a:xfrm>
          <a:prstGeom prst="rect">
            <a:avLst/>
          </a:prstGeom>
          <a:noFill/>
        </p:spPr>
        <p:txBody>
          <a:bodyPr wrap="none" rtlCol="0">
            <a:spAutoFit/>
          </a:bodyPr>
          <a:lstStyle/>
          <a:p>
            <a:pPr algn="ctr"/>
            <a:r>
              <a:rPr lang="en-US" sz="1200" b="1">
                <a:solidFill>
                  <a:schemeClr val="bg2"/>
                </a:solidFill>
                <a:latin typeface="+mj-lt"/>
              </a:rPr>
              <a:t>75%</a:t>
            </a:r>
            <a:endParaRPr lang="en-US" sz="1200" b="1" dirty="0">
              <a:solidFill>
                <a:schemeClr val="bg2"/>
              </a:solidFill>
              <a:latin typeface="+mj-lt"/>
            </a:endParaRPr>
          </a:p>
        </p:txBody>
      </p:sp>
      <p:graphicFrame>
        <p:nvGraphicFramePr>
          <p:cNvPr id="41" name="Chart 40">
            <a:extLst>
              <a:ext uri="{FF2B5EF4-FFF2-40B4-BE49-F238E27FC236}">
                <a16:creationId xmlns:a16="http://schemas.microsoft.com/office/drawing/2014/main" id="{ED5D0397-63AE-452A-913F-F686DC56BA08}"/>
              </a:ext>
            </a:extLst>
          </p:cNvPr>
          <p:cNvGraphicFramePr/>
          <p:nvPr>
            <p:extLst>
              <p:ext uri="{D42A27DB-BD31-4B8C-83A1-F6EECF244321}">
                <p14:modId xmlns:p14="http://schemas.microsoft.com/office/powerpoint/2010/main" val="1116553960"/>
              </p:ext>
            </p:extLst>
          </p:nvPr>
        </p:nvGraphicFramePr>
        <p:xfrm>
          <a:off x="3594804" y="1596571"/>
          <a:ext cx="2379109" cy="430130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Chart 41">
            <a:extLst>
              <a:ext uri="{FF2B5EF4-FFF2-40B4-BE49-F238E27FC236}">
                <a16:creationId xmlns:a16="http://schemas.microsoft.com/office/drawing/2014/main" id="{FE10EF87-2442-48D4-BD50-0E0A3ED8BC3E}"/>
              </a:ext>
            </a:extLst>
          </p:cNvPr>
          <p:cNvGraphicFramePr/>
          <p:nvPr>
            <p:extLst>
              <p:ext uri="{D42A27DB-BD31-4B8C-83A1-F6EECF244321}">
                <p14:modId xmlns:p14="http://schemas.microsoft.com/office/powerpoint/2010/main" val="3458903643"/>
              </p:ext>
            </p:extLst>
          </p:nvPr>
        </p:nvGraphicFramePr>
        <p:xfrm>
          <a:off x="6437313" y="1828801"/>
          <a:ext cx="2520610" cy="2390774"/>
        </p:xfrm>
        <a:graphic>
          <a:graphicData uri="http://schemas.openxmlformats.org/drawingml/2006/chart">
            <c:chart xmlns:c="http://schemas.openxmlformats.org/drawingml/2006/chart" xmlns:r="http://schemas.openxmlformats.org/officeDocument/2006/relationships" r:id="rId4"/>
          </a:graphicData>
        </a:graphic>
      </p:graphicFrame>
      <p:sp>
        <p:nvSpPr>
          <p:cNvPr id="45" name="Oval 44">
            <a:extLst>
              <a:ext uri="{FF2B5EF4-FFF2-40B4-BE49-F238E27FC236}">
                <a16:creationId xmlns:a16="http://schemas.microsoft.com/office/drawing/2014/main" id="{5C167025-FE64-41E7-A3E9-A7C27B763743}"/>
              </a:ext>
            </a:extLst>
          </p:cNvPr>
          <p:cNvSpPr/>
          <p:nvPr/>
        </p:nvSpPr>
        <p:spPr>
          <a:xfrm>
            <a:off x="6604200" y="2301535"/>
            <a:ext cx="497840" cy="4978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88FD1D73-2182-4D15-94DB-FDF23A190D32}"/>
              </a:ext>
            </a:extLst>
          </p:cNvPr>
          <p:cNvSpPr txBox="1"/>
          <p:nvPr/>
        </p:nvSpPr>
        <p:spPr>
          <a:xfrm>
            <a:off x="6609303" y="2411956"/>
            <a:ext cx="487634" cy="276999"/>
          </a:xfrm>
          <a:prstGeom prst="rect">
            <a:avLst/>
          </a:prstGeom>
          <a:noFill/>
        </p:spPr>
        <p:txBody>
          <a:bodyPr wrap="none" rtlCol="0">
            <a:spAutoFit/>
          </a:bodyPr>
          <a:lstStyle/>
          <a:p>
            <a:pPr algn="ctr"/>
            <a:r>
              <a:rPr lang="en-US" sz="1200" b="1">
                <a:solidFill>
                  <a:schemeClr val="bg2"/>
                </a:solidFill>
                <a:latin typeface="+mj-lt"/>
              </a:rPr>
              <a:t>80%</a:t>
            </a:r>
            <a:endParaRPr lang="en-US" sz="1200" b="1" dirty="0">
              <a:solidFill>
                <a:schemeClr val="bg2"/>
              </a:solidFill>
              <a:latin typeface="+mj-lt"/>
            </a:endParaRPr>
          </a:p>
        </p:txBody>
      </p:sp>
      <p:grpSp>
        <p:nvGrpSpPr>
          <p:cNvPr id="48" name="Group 47">
            <a:extLst>
              <a:ext uri="{FF2B5EF4-FFF2-40B4-BE49-F238E27FC236}">
                <a16:creationId xmlns:a16="http://schemas.microsoft.com/office/drawing/2014/main" id="{ACFFB51B-4617-4B5B-AD7F-63ED81666C85}"/>
              </a:ext>
            </a:extLst>
          </p:cNvPr>
          <p:cNvGrpSpPr/>
          <p:nvPr/>
        </p:nvGrpSpPr>
        <p:grpSpPr>
          <a:xfrm>
            <a:off x="7377392" y="2717656"/>
            <a:ext cx="640452" cy="613064"/>
            <a:chOff x="9886950" y="1016001"/>
            <a:chExt cx="482600" cy="461963"/>
          </a:xfrm>
          <a:solidFill>
            <a:schemeClr val="accent2"/>
          </a:solidFill>
        </p:grpSpPr>
        <p:sp>
          <p:nvSpPr>
            <p:cNvPr id="49" name="Freeform 36">
              <a:extLst>
                <a:ext uri="{FF2B5EF4-FFF2-40B4-BE49-F238E27FC236}">
                  <a16:creationId xmlns:a16="http://schemas.microsoft.com/office/drawing/2014/main" id="{60AAE156-A043-4ED5-82C7-0C2A20C47D62}"/>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37">
              <a:extLst>
                <a:ext uri="{FF2B5EF4-FFF2-40B4-BE49-F238E27FC236}">
                  <a16:creationId xmlns:a16="http://schemas.microsoft.com/office/drawing/2014/main" id="{FFA17968-3A25-4762-AD3F-64AD42ADE4F0}"/>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38">
              <a:extLst>
                <a:ext uri="{FF2B5EF4-FFF2-40B4-BE49-F238E27FC236}">
                  <a16:creationId xmlns:a16="http://schemas.microsoft.com/office/drawing/2014/main" id="{0977B2CF-194D-47B2-B377-DF136DB3DF2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39">
              <a:extLst>
                <a:ext uri="{FF2B5EF4-FFF2-40B4-BE49-F238E27FC236}">
                  <a16:creationId xmlns:a16="http://schemas.microsoft.com/office/drawing/2014/main" id="{9F92B6AF-C6BC-4E53-BC5D-33140F19E479}"/>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40">
              <a:extLst>
                <a:ext uri="{FF2B5EF4-FFF2-40B4-BE49-F238E27FC236}">
                  <a16:creationId xmlns:a16="http://schemas.microsoft.com/office/drawing/2014/main" id="{92D5B7B9-9662-44E5-B296-77A06300CDA0}"/>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41">
              <a:extLst>
                <a:ext uri="{FF2B5EF4-FFF2-40B4-BE49-F238E27FC236}">
                  <a16:creationId xmlns:a16="http://schemas.microsoft.com/office/drawing/2014/main" id="{856A5473-59DE-4D41-A653-2DA4DAF248FE}"/>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42">
              <a:extLst>
                <a:ext uri="{FF2B5EF4-FFF2-40B4-BE49-F238E27FC236}">
                  <a16:creationId xmlns:a16="http://schemas.microsoft.com/office/drawing/2014/main" id="{C0CD8FAE-5BBD-44D3-AD43-379B18BBAB0E}"/>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aphicFrame>
        <p:nvGraphicFramePr>
          <p:cNvPr id="58" name="Chart 57">
            <a:extLst>
              <a:ext uri="{FF2B5EF4-FFF2-40B4-BE49-F238E27FC236}">
                <a16:creationId xmlns:a16="http://schemas.microsoft.com/office/drawing/2014/main" id="{294E82D6-39A8-4D14-B608-7BB89BC3A132}"/>
              </a:ext>
            </a:extLst>
          </p:cNvPr>
          <p:cNvGraphicFramePr/>
          <p:nvPr>
            <p:extLst>
              <p:ext uri="{D42A27DB-BD31-4B8C-83A1-F6EECF244321}">
                <p14:modId xmlns:p14="http://schemas.microsoft.com/office/powerpoint/2010/main" val="491528036"/>
              </p:ext>
            </p:extLst>
          </p:nvPr>
        </p:nvGraphicFramePr>
        <p:xfrm>
          <a:off x="9096970" y="1596571"/>
          <a:ext cx="2379109" cy="430130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73968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barn(outHorizontal)">
                                      <p:cBhvr>
                                        <p:cTn id="11" dur="500"/>
                                        <p:tgtEl>
                                          <p:spTgt spid="3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childTnLst>
                          </p:cTn>
                        </p:par>
                        <p:par>
                          <p:cTn id="19" fill="hold">
                            <p:stCondLst>
                              <p:cond delay="1500"/>
                            </p:stCondLst>
                            <p:childTnLst>
                              <p:par>
                                <p:cTn id="20" presetID="21" presetClass="entr" presetSubtype="1"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heel(1)">
                                      <p:cBhvr>
                                        <p:cTn id="22" dur="1250"/>
                                        <p:tgtEl>
                                          <p:spTgt spid="26"/>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1250"/>
                                        <p:tgtEl>
                                          <p:spTgt spid="42"/>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p:cTn id="37" dur="500" fill="hold"/>
                                        <p:tgtEl>
                                          <p:spTgt spid="37"/>
                                        </p:tgtEl>
                                        <p:attrNameLst>
                                          <p:attrName>ppt_w</p:attrName>
                                        </p:attrNameLst>
                                      </p:cBhvr>
                                      <p:tavLst>
                                        <p:tav tm="0">
                                          <p:val>
                                            <p:fltVal val="0"/>
                                          </p:val>
                                        </p:tav>
                                        <p:tav tm="100000">
                                          <p:val>
                                            <p:strVal val="#ppt_w"/>
                                          </p:val>
                                        </p:tav>
                                      </p:tavLst>
                                    </p:anim>
                                    <p:anim calcmode="lin" valueType="num">
                                      <p:cBhvr>
                                        <p:cTn id="38" dur="500" fill="hold"/>
                                        <p:tgtEl>
                                          <p:spTgt spid="37"/>
                                        </p:tgtEl>
                                        <p:attrNameLst>
                                          <p:attrName>ppt_h</p:attrName>
                                        </p:attrNameLst>
                                      </p:cBhvr>
                                      <p:tavLst>
                                        <p:tav tm="0">
                                          <p:val>
                                            <p:fltVal val="0"/>
                                          </p:val>
                                        </p:tav>
                                        <p:tav tm="100000">
                                          <p:val>
                                            <p:strVal val="#ppt_h"/>
                                          </p:val>
                                        </p:tav>
                                      </p:tavLst>
                                    </p:anim>
                                    <p:animEffect transition="in" filter="fade">
                                      <p:cBhvr>
                                        <p:cTn id="39" dur="500"/>
                                        <p:tgtEl>
                                          <p:spTgt spid="3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500"/>
                                        <p:tgtEl>
                                          <p:spTgt spid="38"/>
                                        </p:tgtEl>
                                      </p:cBhvr>
                                    </p:animEffect>
                                  </p:childTnLst>
                                </p:cTn>
                              </p:par>
                            </p:childTnLst>
                          </p:cTn>
                        </p:par>
                        <p:par>
                          <p:cTn id="43" fill="hold">
                            <p:stCondLst>
                              <p:cond delay="3250"/>
                            </p:stCondLst>
                            <p:childTnLst>
                              <p:par>
                                <p:cTn id="44" presetID="22" presetClass="entr" presetSubtype="8"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500"/>
                                        <p:tgtEl>
                                          <p:spTgt spid="36"/>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wipe(left)">
                                      <p:cBhvr>
                                        <p:cTn id="52" dur="500"/>
                                        <p:tgtEl>
                                          <p:spTgt spid="28"/>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wipe(left)">
                                      <p:cBhvr>
                                        <p:cTn id="55" dur="500"/>
                                        <p:tgtEl>
                                          <p:spTgt spid="35"/>
                                        </p:tgtEl>
                                      </p:cBhvr>
                                    </p:animEffect>
                                  </p:childTnLst>
                                </p:cTn>
                              </p:par>
                            </p:childTnLst>
                          </p:cTn>
                        </p:par>
                        <p:par>
                          <p:cTn id="56" fill="hold">
                            <p:stCondLst>
                              <p:cond delay="375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500"/>
                                        <p:tgtEl>
                                          <p:spTgt spid="41"/>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wipe(down)">
                                      <p:cBhvr>
                                        <p:cTn id="6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26" grpId="0">
        <p:bldAsOne/>
      </p:bldGraphic>
      <p:bldP spid="27" grpId="0" animBg="1"/>
      <p:bldP spid="28" grpId="0"/>
      <p:bldP spid="33" grpId="0"/>
      <p:bldP spid="35" grpId="0"/>
      <p:bldP spid="36" grpId="0"/>
      <p:bldP spid="37" grpId="0" animBg="1"/>
      <p:bldP spid="38" grpId="0"/>
      <p:bldGraphic spid="41" grpId="0">
        <p:bldAsOne/>
      </p:bldGraphic>
      <p:bldGraphic spid="42" grpId="0">
        <p:bldAsOne/>
      </p:bldGraphic>
      <p:bldP spid="45" grpId="0" animBg="1"/>
      <p:bldP spid="47" grpId="0"/>
      <p:bldGraphic spid="58" grpId="0">
        <p:bldAsOne/>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27DA7A-A996-4D25-B65D-92FD4D6E199F}"/>
              </a:ext>
            </a:extLst>
          </p:cNvPr>
          <p:cNvSpPr>
            <a:spLocks noGrp="1"/>
          </p:cNvSpPr>
          <p:nvPr>
            <p:ph type="title"/>
          </p:nvPr>
        </p:nvSpPr>
        <p:spPr/>
        <p:txBody>
          <a:bodyPr/>
          <a:lstStyle/>
          <a:p>
            <a:r>
              <a:rPr lang="en-US"/>
              <a:t>Comparison Chart</a:t>
            </a:r>
            <a:endParaRPr lang="en-ID"/>
          </a:p>
        </p:txBody>
      </p:sp>
      <p:sp>
        <p:nvSpPr>
          <p:cNvPr id="144" name="Rectangle: Rounded Corners 143">
            <a:extLst>
              <a:ext uri="{FF2B5EF4-FFF2-40B4-BE49-F238E27FC236}">
                <a16:creationId xmlns:a16="http://schemas.microsoft.com/office/drawing/2014/main" id="{5AD156F1-2F69-4616-9EFE-DDDCA253081E}"/>
              </a:ext>
            </a:extLst>
          </p:cNvPr>
          <p:cNvSpPr/>
          <p:nvPr/>
        </p:nvSpPr>
        <p:spPr>
          <a:xfrm>
            <a:off x="4716949"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5B12510-2897-4267-8A05-7BEEDBD5D638}"/>
              </a:ext>
            </a:extLst>
          </p:cNvPr>
          <p:cNvSpPr/>
          <p:nvPr/>
        </p:nvSpPr>
        <p:spPr>
          <a:xfrm>
            <a:off x="8371396"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6" name="Rectangle: Rounded Corners 145">
            <a:extLst>
              <a:ext uri="{FF2B5EF4-FFF2-40B4-BE49-F238E27FC236}">
                <a16:creationId xmlns:a16="http://schemas.microsoft.com/office/drawing/2014/main" id="{C74470E3-14BA-44F1-B1E7-094665E624E6}"/>
              </a:ext>
            </a:extLst>
          </p:cNvPr>
          <p:cNvSpPr/>
          <p:nvPr/>
        </p:nvSpPr>
        <p:spPr>
          <a:xfrm>
            <a:off x="1062103"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0" name="TextBox 149">
            <a:extLst>
              <a:ext uri="{FF2B5EF4-FFF2-40B4-BE49-F238E27FC236}">
                <a16:creationId xmlns:a16="http://schemas.microsoft.com/office/drawing/2014/main" id="{FCC065E0-AB88-440B-A26C-BCC19B6BCDF9}"/>
              </a:ext>
            </a:extLst>
          </p:cNvPr>
          <p:cNvSpPr txBox="1"/>
          <p:nvPr/>
        </p:nvSpPr>
        <p:spPr>
          <a:xfrm>
            <a:off x="2060480" y="1817292"/>
            <a:ext cx="761747" cy="307777"/>
          </a:xfrm>
          <a:prstGeom prst="rect">
            <a:avLst/>
          </a:prstGeom>
          <a:noFill/>
        </p:spPr>
        <p:txBody>
          <a:bodyPr wrap="none" rtlCol="0">
            <a:spAutoFit/>
          </a:bodyPr>
          <a:lstStyle/>
          <a:p>
            <a:pPr algn="ctr"/>
            <a:r>
              <a:rPr lang="id-ID" sz="1400" b="1" dirty="0">
                <a:latin typeface="+mj-lt"/>
              </a:rPr>
              <a:t>CHINA</a:t>
            </a:r>
          </a:p>
        </p:txBody>
      </p:sp>
      <p:sp>
        <p:nvSpPr>
          <p:cNvPr id="151" name="Rectangle: Rounded Corners 150">
            <a:extLst>
              <a:ext uri="{FF2B5EF4-FFF2-40B4-BE49-F238E27FC236}">
                <a16:creationId xmlns:a16="http://schemas.microsoft.com/office/drawing/2014/main" id="{F5EB3717-E1E0-4F4E-88D5-3BB32E869961}"/>
              </a:ext>
            </a:extLst>
          </p:cNvPr>
          <p:cNvSpPr/>
          <p:nvPr/>
        </p:nvSpPr>
        <p:spPr>
          <a:xfrm>
            <a:off x="1389545"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Rectangle: Rounded Corners 151">
            <a:extLst>
              <a:ext uri="{FF2B5EF4-FFF2-40B4-BE49-F238E27FC236}">
                <a16:creationId xmlns:a16="http://schemas.microsoft.com/office/drawing/2014/main" id="{8225D5EE-1622-4900-9D84-B56ACE115D8C}"/>
              </a:ext>
            </a:extLst>
          </p:cNvPr>
          <p:cNvSpPr/>
          <p:nvPr/>
        </p:nvSpPr>
        <p:spPr>
          <a:xfrm>
            <a:off x="1389546" y="4236987"/>
            <a:ext cx="1534552"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CC0B933E-FBD5-40E2-894E-8737097809CA}"/>
              </a:ext>
            </a:extLst>
          </p:cNvPr>
          <p:cNvSpPr txBox="1"/>
          <p:nvPr/>
        </p:nvSpPr>
        <p:spPr>
          <a:xfrm>
            <a:off x="2392642" y="4224898"/>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54" name="Rectangle: Rounded Corners 153">
            <a:extLst>
              <a:ext uri="{FF2B5EF4-FFF2-40B4-BE49-F238E27FC236}">
                <a16:creationId xmlns:a16="http://schemas.microsoft.com/office/drawing/2014/main" id="{D0FBFF70-E004-487D-BDB9-7DF308C1D9BF}"/>
              </a:ext>
            </a:extLst>
          </p:cNvPr>
          <p:cNvSpPr/>
          <p:nvPr/>
        </p:nvSpPr>
        <p:spPr>
          <a:xfrm>
            <a:off x="5044391"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tangle: Rounded Corners 154">
            <a:extLst>
              <a:ext uri="{FF2B5EF4-FFF2-40B4-BE49-F238E27FC236}">
                <a16:creationId xmlns:a16="http://schemas.microsoft.com/office/drawing/2014/main" id="{EDB7B908-EDE3-4213-A172-34590437AECB}"/>
              </a:ext>
            </a:extLst>
          </p:cNvPr>
          <p:cNvSpPr/>
          <p:nvPr/>
        </p:nvSpPr>
        <p:spPr>
          <a:xfrm>
            <a:off x="5044391" y="4236987"/>
            <a:ext cx="1890722"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TextBox 155">
            <a:extLst>
              <a:ext uri="{FF2B5EF4-FFF2-40B4-BE49-F238E27FC236}">
                <a16:creationId xmlns:a16="http://schemas.microsoft.com/office/drawing/2014/main" id="{35782A16-9016-4BA6-B6F2-5B8C7471440C}"/>
              </a:ext>
            </a:extLst>
          </p:cNvPr>
          <p:cNvSpPr txBox="1"/>
          <p:nvPr/>
        </p:nvSpPr>
        <p:spPr>
          <a:xfrm>
            <a:off x="6419698" y="4224899"/>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57" name="Rectangle: Rounded Corners 156">
            <a:extLst>
              <a:ext uri="{FF2B5EF4-FFF2-40B4-BE49-F238E27FC236}">
                <a16:creationId xmlns:a16="http://schemas.microsoft.com/office/drawing/2014/main" id="{7EB47660-F2F1-496F-BFAD-52D9D2473A49}"/>
              </a:ext>
            </a:extLst>
          </p:cNvPr>
          <p:cNvSpPr/>
          <p:nvPr/>
        </p:nvSpPr>
        <p:spPr>
          <a:xfrm>
            <a:off x="8698838"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tangle: Rounded Corners 157">
            <a:extLst>
              <a:ext uri="{FF2B5EF4-FFF2-40B4-BE49-F238E27FC236}">
                <a16:creationId xmlns:a16="http://schemas.microsoft.com/office/drawing/2014/main" id="{5B14371C-7572-4F37-A8A8-3A8387DF77E7}"/>
              </a:ext>
            </a:extLst>
          </p:cNvPr>
          <p:cNvSpPr/>
          <p:nvPr/>
        </p:nvSpPr>
        <p:spPr>
          <a:xfrm>
            <a:off x="8698839" y="4236987"/>
            <a:ext cx="120922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D07FDBF1-A762-4D7A-8B0F-9A2C593EC576}"/>
              </a:ext>
            </a:extLst>
          </p:cNvPr>
          <p:cNvSpPr txBox="1"/>
          <p:nvPr/>
        </p:nvSpPr>
        <p:spPr>
          <a:xfrm>
            <a:off x="9376713" y="4224899"/>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0" name="TextBox 159">
            <a:extLst>
              <a:ext uri="{FF2B5EF4-FFF2-40B4-BE49-F238E27FC236}">
                <a16:creationId xmlns:a16="http://schemas.microsoft.com/office/drawing/2014/main" id="{EB009EE8-DC60-401F-840D-C1B0BD2E2AB7}"/>
              </a:ext>
            </a:extLst>
          </p:cNvPr>
          <p:cNvSpPr txBox="1"/>
          <p:nvPr/>
        </p:nvSpPr>
        <p:spPr>
          <a:xfrm>
            <a:off x="1389545"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1" name="TextBox 160">
            <a:extLst>
              <a:ext uri="{FF2B5EF4-FFF2-40B4-BE49-F238E27FC236}">
                <a16:creationId xmlns:a16="http://schemas.microsoft.com/office/drawing/2014/main" id="{7E6A4A3C-8147-4F30-8390-7502D1967C58}"/>
              </a:ext>
            </a:extLst>
          </p:cNvPr>
          <p:cNvSpPr txBox="1"/>
          <p:nvPr/>
        </p:nvSpPr>
        <p:spPr>
          <a:xfrm>
            <a:off x="5043056"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2" name="TextBox 161">
            <a:extLst>
              <a:ext uri="{FF2B5EF4-FFF2-40B4-BE49-F238E27FC236}">
                <a16:creationId xmlns:a16="http://schemas.microsoft.com/office/drawing/2014/main" id="{06ED1296-697F-4163-8D32-3C025BEE0C98}"/>
              </a:ext>
            </a:extLst>
          </p:cNvPr>
          <p:cNvSpPr txBox="1"/>
          <p:nvPr/>
        </p:nvSpPr>
        <p:spPr>
          <a:xfrm>
            <a:off x="8698838" y="3957245"/>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3" name="Rectangle: Rounded Corners 162">
            <a:extLst>
              <a:ext uri="{FF2B5EF4-FFF2-40B4-BE49-F238E27FC236}">
                <a16:creationId xmlns:a16="http://schemas.microsoft.com/office/drawing/2014/main" id="{351AAF9F-44FA-432D-8650-1676E1DA43CA}"/>
              </a:ext>
            </a:extLst>
          </p:cNvPr>
          <p:cNvSpPr/>
          <p:nvPr/>
        </p:nvSpPr>
        <p:spPr>
          <a:xfrm>
            <a:off x="1389545"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Rectangle: Rounded Corners 163">
            <a:extLst>
              <a:ext uri="{FF2B5EF4-FFF2-40B4-BE49-F238E27FC236}">
                <a16:creationId xmlns:a16="http://schemas.microsoft.com/office/drawing/2014/main" id="{0C1B7D5F-A5BD-486C-A47F-19F79EAC7408}"/>
              </a:ext>
            </a:extLst>
          </p:cNvPr>
          <p:cNvSpPr/>
          <p:nvPr/>
        </p:nvSpPr>
        <p:spPr>
          <a:xfrm>
            <a:off x="1389545" y="4871928"/>
            <a:ext cx="1288908"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0588C9CC-7773-42E7-9E59-F396E59F3AE5}"/>
              </a:ext>
            </a:extLst>
          </p:cNvPr>
          <p:cNvSpPr txBox="1"/>
          <p:nvPr/>
        </p:nvSpPr>
        <p:spPr>
          <a:xfrm>
            <a:off x="2143768" y="4859840"/>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6" name="Rectangle: Rounded Corners 165">
            <a:extLst>
              <a:ext uri="{FF2B5EF4-FFF2-40B4-BE49-F238E27FC236}">
                <a16:creationId xmlns:a16="http://schemas.microsoft.com/office/drawing/2014/main" id="{27D6D739-566B-42DE-BE53-D90530CFC6C9}"/>
              </a:ext>
            </a:extLst>
          </p:cNvPr>
          <p:cNvSpPr/>
          <p:nvPr/>
        </p:nvSpPr>
        <p:spPr>
          <a:xfrm>
            <a:off x="5044391"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Rectangle: Rounded Corners 166">
            <a:extLst>
              <a:ext uri="{FF2B5EF4-FFF2-40B4-BE49-F238E27FC236}">
                <a16:creationId xmlns:a16="http://schemas.microsoft.com/office/drawing/2014/main" id="{9A7C314C-A622-4922-97AD-03E45064E141}"/>
              </a:ext>
            </a:extLst>
          </p:cNvPr>
          <p:cNvSpPr/>
          <p:nvPr/>
        </p:nvSpPr>
        <p:spPr>
          <a:xfrm>
            <a:off x="5044391" y="4871928"/>
            <a:ext cx="171008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21D83643-3C96-4344-8B96-FE676F6A23E0}"/>
              </a:ext>
            </a:extLst>
          </p:cNvPr>
          <p:cNvSpPr txBox="1"/>
          <p:nvPr/>
        </p:nvSpPr>
        <p:spPr>
          <a:xfrm>
            <a:off x="623397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69" name="Rectangle: Rounded Corners 168">
            <a:extLst>
              <a:ext uri="{FF2B5EF4-FFF2-40B4-BE49-F238E27FC236}">
                <a16:creationId xmlns:a16="http://schemas.microsoft.com/office/drawing/2014/main" id="{8711338B-A02D-49E2-903D-57E742FE54BA}"/>
              </a:ext>
            </a:extLst>
          </p:cNvPr>
          <p:cNvSpPr/>
          <p:nvPr/>
        </p:nvSpPr>
        <p:spPr>
          <a:xfrm>
            <a:off x="8698838"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Rectangle: Rounded Corners 169">
            <a:extLst>
              <a:ext uri="{FF2B5EF4-FFF2-40B4-BE49-F238E27FC236}">
                <a16:creationId xmlns:a16="http://schemas.microsoft.com/office/drawing/2014/main" id="{2DE5877D-241A-41CA-92F5-0B58E7FEC751}"/>
              </a:ext>
            </a:extLst>
          </p:cNvPr>
          <p:cNvSpPr/>
          <p:nvPr/>
        </p:nvSpPr>
        <p:spPr>
          <a:xfrm>
            <a:off x="8698838" y="4871928"/>
            <a:ext cx="172357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1AFDF29C-3CE8-4F6E-A286-FA1A67E739CD}"/>
              </a:ext>
            </a:extLst>
          </p:cNvPr>
          <p:cNvSpPr txBox="1"/>
          <p:nvPr/>
        </p:nvSpPr>
        <p:spPr>
          <a:xfrm>
            <a:off x="988759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72" name="TextBox 171">
            <a:extLst>
              <a:ext uri="{FF2B5EF4-FFF2-40B4-BE49-F238E27FC236}">
                <a16:creationId xmlns:a16="http://schemas.microsoft.com/office/drawing/2014/main" id="{66429ABD-D484-4F9B-ABC4-B2BA666EA0BB}"/>
              </a:ext>
            </a:extLst>
          </p:cNvPr>
          <p:cNvSpPr txBox="1"/>
          <p:nvPr/>
        </p:nvSpPr>
        <p:spPr>
          <a:xfrm>
            <a:off x="1389545"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3" name="TextBox 172">
            <a:extLst>
              <a:ext uri="{FF2B5EF4-FFF2-40B4-BE49-F238E27FC236}">
                <a16:creationId xmlns:a16="http://schemas.microsoft.com/office/drawing/2014/main" id="{34BCED9C-2B53-4BDD-8E8A-3FD372A0A026}"/>
              </a:ext>
            </a:extLst>
          </p:cNvPr>
          <p:cNvSpPr txBox="1"/>
          <p:nvPr/>
        </p:nvSpPr>
        <p:spPr>
          <a:xfrm>
            <a:off x="5043056"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4" name="TextBox 173">
            <a:extLst>
              <a:ext uri="{FF2B5EF4-FFF2-40B4-BE49-F238E27FC236}">
                <a16:creationId xmlns:a16="http://schemas.microsoft.com/office/drawing/2014/main" id="{DF232267-3E97-4884-AF1E-6A687AFE3B65}"/>
              </a:ext>
            </a:extLst>
          </p:cNvPr>
          <p:cNvSpPr txBox="1"/>
          <p:nvPr/>
        </p:nvSpPr>
        <p:spPr>
          <a:xfrm>
            <a:off x="8698838" y="4592186"/>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5" name="Rectangle: Rounded Corners 174">
            <a:extLst>
              <a:ext uri="{FF2B5EF4-FFF2-40B4-BE49-F238E27FC236}">
                <a16:creationId xmlns:a16="http://schemas.microsoft.com/office/drawing/2014/main" id="{C6B54C5A-FF2A-4446-B73A-12B651B20CA2}"/>
              </a:ext>
            </a:extLst>
          </p:cNvPr>
          <p:cNvSpPr/>
          <p:nvPr/>
        </p:nvSpPr>
        <p:spPr>
          <a:xfrm>
            <a:off x="1389545"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Rectangle: Rounded Corners 175">
            <a:extLst>
              <a:ext uri="{FF2B5EF4-FFF2-40B4-BE49-F238E27FC236}">
                <a16:creationId xmlns:a16="http://schemas.microsoft.com/office/drawing/2014/main" id="{7AFC0F82-2B51-481F-BC83-E8A08D3F80D8}"/>
              </a:ext>
            </a:extLst>
          </p:cNvPr>
          <p:cNvSpPr/>
          <p:nvPr/>
        </p:nvSpPr>
        <p:spPr>
          <a:xfrm>
            <a:off x="1389545" y="5506869"/>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TextBox 176">
            <a:extLst>
              <a:ext uri="{FF2B5EF4-FFF2-40B4-BE49-F238E27FC236}">
                <a16:creationId xmlns:a16="http://schemas.microsoft.com/office/drawing/2014/main" id="{AA4B6B4C-0294-4570-9CDB-747DCBA565BC}"/>
              </a:ext>
            </a:extLst>
          </p:cNvPr>
          <p:cNvSpPr txBox="1"/>
          <p:nvPr/>
        </p:nvSpPr>
        <p:spPr>
          <a:xfrm>
            <a:off x="2753409" y="5494781"/>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78" name="Rectangle: Rounded Corners 177">
            <a:extLst>
              <a:ext uri="{FF2B5EF4-FFF2-40B4-BE49-F238E27FC236}">
                <a16:creationId xmlns:a16="http://schemas.microsoft.com/office/drawing/2014/main" id="{F6ED3026-7898-4365-8608-51303D924843}"/>
              </a:ext>
            </a:extLst>
          </p:cNvPr>
          <p:cNvSpPr/>
          <p:nvPr/>
        </p:nvSpPr>
        <p:spPr>
          <a:xfrm>
            <a:off x="5044391"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Rectangle: Rounded Corners 178">
            <a:extLst>
              <a:ext uri="{FF2B5EF4-FFF2-40B4-BE49-F238E27FC236}">
                <a16:creationId xmlns:a16="http://schemas.microsoft.com/office/drawing/2014/main" id="{E6BE12D1-1671-4523-9DDD-3A3E7151D5BD}"/>
              </a:ext>
            </a:extLst>
          </p:cNvPr>
          <p:cNvSpPr/>
          <p:nvPr/>
        </p:nvSpPr>
        <p:spPr>
          <a:xfrm>
            <a:off x="5044390" y="5506869"/>
            <a:ext cx="1321025"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TextBox 179">
            <a:extLst>
              <a:ext uri="{FF2B5EF4-FFF2-40B4-BE49-F238E27FC236}">
                <a16:creationId xmlns:a16="http://schemas.microsoft.com/office/drawing/2014/main" id="{523C45DD-C6DA-4B5A-BA4C-8F6695E387F5}"/>
              </a:ext>
            </a:extLst>
          </p:cNvPr>
          <p:cNvSpPr txBox="1"/>
          <p:nvPr/>
        </p:nvSpPr>
        <p:spPr>
          <a:xfrm>
            <a:off x="5852355" y="5494781"/>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82" name="Rectangle: Rounded Corners 181">
            <a:extLst>
              <a:ext uri="{FF2B5EF4-FFF2-40B4-BE49-F238E27FC236}">
                <a16:creationId xmlns:a16="http://schemas.microsoft.com/office/drawing/2014/main" id="{7B330753-7C94-4C05-BF68-A9DB29280CD0}"/>
              </a:ext>
            </a:extLst>
          </p:cNvPr>
          <p:cNvSpPr/>
          <p:nvPr/>
        </p:nvSpPr>
        <p:spPr>
          <a:xfrm>
            <a:off x="8698838"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Rectangle: Rounded Corners 191">
            <a:extLst>
              <a:ext uri="{FF2B5EF4-FFF2-40B4-BE49-F238E27FC236}">
                <a16:creationId xmlns:a16="http://schemas.microsoft.com/office/drawing/2014/main" id="{F82B35E9-A06C-4855-9C16-0E0FE523D54B}"/>
              </a:ext>
            </a:extLst>
          </p:cNvPr>
          <p:cNvSpPr/>
          <p:nvPr/>
        </p:nvSpPr>
        <p:spPr>
          <a:xfrm>
            <a:off x="8698838" y="5506869"/>
            <a:ext cx="1382083"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95C4B366-D2EA-44EA-8D68-BAB4B76EE172}"/>
              </a:ext>
            </a:extLst>
          </p:cNvPr>
          <p:cNvSpPr txBox="1"/>
          <p:nvPr/>
        </p:nvSpPr>
        <p:spPr>
          <a:xfrm>
            <a:off x="9534581" y="5494781"/>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94" name="TextBox 193">
            <a:extLst>
              <a:ext uri="{FF2B5EF4-FFF2-40B4-BE49-F238E27FC236}">
                <a16:creationId xmlns:a16="http://schemas.microsoft.com/office/drawing/2014/main" id="{CDA1B9B1-5931-40DA-9699-1BA60138C483}"/>
              </a:ext>
            </a:extLst>
          </p:cNvPr>
          <p:cNvSpPr txBox="1"/>
          <p:nvPr/>
        </p:nvSpPr>
        <p:spPr>
          <a:xfrm>
            <a:off x="1389545"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98" name="TextBox 197">
            <a:extLst>
              <a:ext uri="{FF2B5EF4-FFF2-40B4-BE49-F238E27FC236}">
                <a16:creationId xmlns:a16="http://schemas.microsoft.com/office/drawing/2014/main" id="{58B56BBB-2E68-4F0D-9F74-68A6F5077D44}"/>
              </a:ext>
            </a:extLst>
          </p:cNvPr>
          <p:cNvSpPr txBox="1"/>
          <p:nvPr/>
        </p:nvSpPr>
        <p:spPr>
          <a:xfrm>
            <a:off x="5043056"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8" name="TextBox 207">
            <a:extLst>
              <a:ext uri="{FF2B5EF4-FFF2-40B4-BE49-F238E27FC236}">
                <a16:creationId xmlns:a16="http://schemas.microsoft.com/office/drawing/2014/main" id="{0A18D77A-D95F-402F-A730-2B28A4685F2A}"/>
              </a:ext>
            </a:extLst>
          </p:cNvPr>
          <p:cNvSpPr txBox="1"/>
          <p:nvPr/>
        </p:nvSpPr>
        <p:spPr>
          <a:xfrm>
            <a:off x="8698838" y="5227127"/>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9" name="TextBox 208">
            <a:extLst>
              <a:ext uri="{FF2B5EF4-FFF2-40B4-BE49-F238E27FC236}">
                <a16:creationId xmlns:a16="http://schemas.microsoft.com/office/drawing/2014/main" id="{2CFA3EA1-CCB8-461E-B66A-9BC8387E53EF}"/>
              </a:ext>
            </a:extLst>
          </p:cNvPr>
          <p:cNvSpPr txBox="1"/>
          <p:nvPr/>
        </p:nvSpPr>
        <p:spPr>
          <a:xfrm>
            <a:off x="5825935" y="1817292"/>
            <a:ext cx="540534" cy="307777"/>
          </a:xfrm>
          <a:prstGeom prst="rect">
            <a:avLst/>
          </a:prstGeom>
          <a:noFill/>
        </p:spPr>
        <p:txBody>
          <a:bodyPr wrap="none" rtlCol="0">
            <a:spAutoFit/>
          </a:bodyPr>
          <a:lstStyle/>
          <a:p>
            <a:pPr algn="ctr"/>
            <a:r>
              <a:rPr lang="en-ID" sz="1400" b="1">
                <a:latin typeface="+mj-lt"/>
              </a:rPr>
              <a:t>USA</a:t>
            </a:r>
            <a:endParaRPr lang="id-ID" sz="1400" b="1" dirty="0">
              <a:latin typeface="+mj-lt"/>
            </a:endParaRPr>
          </a:p>
        </p:txBody>
      </p:sp>
      <p:sp>
        <p:nvSpPr>
          <p:cNvPr id="210" name="TextBox 209">
            <a:extLst>
              <a:ext uri="{FF2B5EF4-FFF2-40B4-BE49-F238E27FC236}">
                <a16:creationId xmlns:a16="http://schemas.microsoft.com/office/drawing/2014/main" id="{629F49D4-C6B2-45BE-8451-E1EE9A3CD8BB}"/>
              </a:ext>
            </a:extLst>
          </p:cNvPr>
          <p:cNvSpPr txBox="1"/>
          <p:nvPr/>
        </p:nvSpPr>
        <p:spPr>
          <a:xfrm>
            <a:off x="9277600" y="1817292"/>
            <a:ext cx="946093" cy="307777"/>
          </a:xfrm>
          <a:prstGeom prst="rect">
            <a:avLst/>
          </a:prstGeom>
          <a:noFill/>
        </p:spPr>
        <p:txBody>
          <a:bodyPr wrap="none" rtlCol="0">
            <a:spAutoFit/>
          </a:bodyPr>
          <a:lstStyle/>
          <a:p>
            <a:pPr algn="ctr"/>
            <a:r>
              <a:rPr lang="en-ID" sz="1400" b="1">
                <a:latin typeface="+mj-lt"/>
              </a:rPr>
              <a:t>RUSSIAN</a:t>
            </a:r>
            <a:endParaRPr lang="id-ID" sz="1400" b="1" dirty="0">
              <a:latin typeface="+mj-lt"/>
            </a:endParaRPr>
          </a:p>
        </p:txBody>
      </p:sp>
      <p:grpSp>
        <p:nvGrpSpPr>
          <p:cNvPr id="214" name="Graphic 2">
            <a:extLst>
              <a:ext uri="{FF2B5EF4-FFF2-40B4-BE49-F238E27FC236}">
                <a16:creationId xmlns:a16="http://schemas.microsoft.com/office/drawing/2014/main" id="{4B4D8677-E306-4A12-951E-0D8A30EAD1FF}"/>
              </a:ext>
            </a:extLst>
          </p:cNvPr>
          <p:cNvGrpSpPr/>
          <p:nvPr/>
        </p:nvGrpSpPr>
        <p:grpSpPr>
          <a:xfrm>
            <a:off x="8711315" y="2356694"/>
            <a:ext cx="2091140" cy="1296325"/>
            <a:chOff x="3852862" y="2053598"/>
            <a:chExt cx="4495799" cy="2787007"/>
          </a:xfrm>
          <a:solidFill>
            <a:schemeClr val="accent3"/>
          </a:solidFill>
        </p:grpSpPr>
        <p:sp>
          <p:nvSpPr>
            <p:cNvPr id="215" name="Freeform: Shape 214">
              <a:extLst>
                <a:ext uri="{FF2B5EF4-FFF2-40B4-BE49-F238E27FC236}">
                  <a16:creationId xmlns:a16="http://schemas.microsoft.com/office/drawing/2014/main" id="{A85BBF22-A1BF-45CC-A54C-FD7B1A2634C8}"/>
                </a:ext>
              </a:extLst>
            </p:cNvPr>
            <p:cNvSpPr/>
            <p:nvPr/>
          </p:nvSpPr>
          <p:spPr>
            <a:xfrm>
              <a:off x="7461884" y="4470082"/>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cubicBezTo>
                    <a:pt x="0" y="0"/>
                    <a:pt x="0" y="0"/>
                    <a:pt x="0" y="0"/>
                  </a:cubicBezTo>
                  <a:cubicBezTo>
                    <a:pt x="0" y="0"/>
                    <a:pt x="0" y="0"/>
                    <a:pt x="0" y="0"/>
                  </a:cubicBezTo>
                  <a:cubicBezTo>
                    <a:pt x="0" y="0"/>
                    <a:pt x="0" y="0"/>
                    <a:pt x="0" y="0"/>
                  </a:cubicBezTo>
                  <a:close/>
                </a:path>
              </a:pathLst>
            </a:custGeom>
            <a:grpFill/>
            <a:ln w="9525" cap="flat">
              <a:solidFill>
                <a:srgbClr val="000000"/>
              </a:solid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19D08AFC-C26F-4061-A5C3-EFAB83B022BD}"/>
                </a:ext>
              </a:extLst>
            </p:cNvPr>
            <p:cNvSpPr/>
            <p:nvPr/>
          </p:nvSpPr>
          <p:spPr>
            <a:xfrm>
              <a:off x="4064907" y="2674623"/>
              <a:ext cx="4283754" cy="2165982"/>
            </a:xfrm>
            <a:custGeom>
              <a:avLst/>
              <a:gdLst>
                <a:gd name="connsiteX0" fmla="*/ 4259943 w 4283754"/>
                <a:gd name="connsiteY0" fmla="*/ 1007742 h 2165982"/>
                <a:gd name="connsiteX1" fmla="*/ 4222795 w 4283754"/>
                <a:gd name="connsiteY1" fmla="*/ 969642 h 2165982"/>
                <a:gd name="connsiteX2" fmla="*/ 4200888 w 4283754"/>
                <a:gd name="connsiteY2" fmla="*/ 960117 h 2165982"/>
                <a:gd name="connsiteX3" fmla="*/ 4184695 w 4283754"/>
                <a:gd name="connsiteY3" fmla="*/ 968689 h 2165982"/>
                <a:gd name="connsiteX4" fmla="*/ 4181837 w 4283754"/>
                <a:gd name="connsiteY4" fmla="*/ 957260 h 2165982"/>
                <a:gd name="connsiteX5" fmla="*/ 4163740 w 4283754"/>
                <a:gd name="connsiteY5" fmla="*/ 955355 h 2165982"/>
                <a:gd name="connsiteX6" fmla="*/ 4144690 w 4283754"/>
                <a:gd name="connsiteY6" fmla="*/ 956307 h 2165982"/>
                <a:gd name="connsiteX7" fmla="*/ 4160883 w 4283754"/>
                <a:gd name="connsiteY7" fmla="*/ 972499 h 2165982"/>
                <a:gd name="connsiteX8" fmla="*/ 4155168 w 4283754"/>
                <a:gd name="connsiteY8" fmla="*/ 985835 h 2165982"/>
                <a:gd name="connsiteX9" fmla="*/ 4169455 w 4283754"/>
                <a:gd name="connsiteY9" fmla="*/ 1000122 h 2165982"/>
                <a:gd name="connsiteX10" fmla="*/ 4160883 w 4283754"/>
                <a:gd name="connsiteY10" fmla="*/ 994407 h 2165982"/>
                <a:gd name="connsiteX11" fmla="*/ 4156120 w 4283754"/>
                <a:gd name="connsiteY11" fmla="*/ 1007742 h 2165982"/>
                <a:gd name="connsiteX12" fmla="*/ 4148500 w 4283754"/>
                <a:gd name="connsiteY12" fmla="*/ 995360 h 2165982"/>
                <a:gd name="connsiteX13" fmla="*/ 4143737 w 4283754"/>
                <a:gd name="connsiteY13" fmla="*/ 982977 h 2165982"/>
                <a:gd name="connsiteX14" fmla="*/ 4136118 w 4283754"/>
                <a:gd name="connsiteY14" fmla="*/ 949639 h 2165982"/>
                <a:gd name="connsiteX15" fmla="*/ 4134212 w 4283754"/>
                <a:gd name="connsiteY15" fmla="*/ 922017 h 2165982"/>
                <a:gd name="connsiteX16" fmla="*/ 4113258 w 4283754"/>
                <a:gd name="connsiteY16" fmla="*/ 903919 h 2165982"/>
                <a:gd name="connsiteX17" fmla="*/ 4110400 w 4283754"/>
                <a:gd name="connsiteY17" fmla="*/ 913444 h 2165982"/>
                <a:gd name="connsiteX18" fmla="*/ 4100875 w 4283754"/>
                <a:gd name="connsiteY18" fmla="*/ 908682 h 2165982"/>
                <a:gd name="connsiteX19" fmla="*/ 4091350 w 4283754"/>
                <a:gd name="connsiteY19" fmla="*/ 888680 h 2165982"/>
                <a:gd name="connsiteX20" fmla="*/ 4077062 w 4283754"/>
                <a:gd name="connsiteY20" fmla="*/ 862962 h 2165982"/>
                <a:gd name="connsiteX21" fmla="*/ 4055155 w 4283754"/>
                <a:gd name="connsiteY21" fmla="*/ 848674 h 2165982"/>
                <a:gd name="connsiteX22" fmla="*/ 4016103 w 4283754"/>
                <a:gd name="connsiteY22" fmla="*/ 825814 h 2165982"/>
                <a:gd name="connsiteX23" fmla="*/ 3986575 w 4283754"/>
                <a:gd name="connsiteY23" fmla="*/ 802955 h 2165982"/>
                <a:gd name="connsiteX24" fmla="*/ 3935140 w 4283754"/>
                <a:gd name="connsiteY24" fmla="*/ 772474 h 2165982"/>
                <a:gd name="connsiteX25" fmla="*/ 3913233 w 4283754"/>
                <a:gd name="connsiteY25" fmla="*/ 765807 h 2165982"/>
                <a:gd name="connsiteX26" fmla="*/ 3891325 w 4283754"/>
                <a:gd name="connsiteY26" fmla="*/ 754377 h 2165982"/>
                <a:gd name="connsiteX27" fmla="*/ 3851320 w 4283754"/>
                <a:gd name="connsiteY27" fmla="*/ 756282 h 2165982"/>
                <a:gd name="connsiteX28" fmla="*/ 3838937 w 4283754"/>
                <a:gd name="connsiteY28" fmla="*/ 753424 h 2165982"/>
                <a:gd name="connsiteX29" fmla="*/ 3833223 w 4283754"/>
                <a:gd name="connsiteY29" fmla="*/ 751519 h 2165982"/>
                <a:gd name="connsiteX30" fmla="*/ 3832270 w 4283754"/>
                <a:gd name="connsiteY30" fmla="*/ 761997 h 2165982"/>
                <a:gd name="connsiteX31" fmla="*/ 3799885 w 4283754"/>
                <a:gd name="connsiteY31" fmla="*/ 745805 h 2165982"/>
                <a:gd name="connsiteX32" fmla="*/ 3774168 w 4283754"/>
                <a:gd name="connsiteY32" fmla="*/ 736280 h 2165982"/>
                <a:gd name="connsiteX33" fmla="*/ 3753212 w 4283754"/>
                <a:gd name="connsiteY33" fmla="*/ 732469 h 2165982"/>
                <a:gd name="connsiteX34" fmla="*/ 3754165 w 4283754"/>
                <a:gd name="connsiteY34" fmla="*/ 764855 h 2165982"/>
                <a:gd name="connsiteX35" fmla="*/ 3748450 w 4283754"/>
                <a:gd name="connsiteY35" fmla="*/ 776285 h 2165982"/>
                <a:gd name="connsiteX36" fmla="*/ 3757023 w 4283754"/>
                <a:gd name="connsiteY36" fmla="*/ 779142 h 2165982"/>
                <a:gd name="connsiteX37" fmla="*/ 3760833 w 4283754"/>
                <a:gd name="connsiteY37" fmla="*/ 788667 h 2165982"/>
                <a:gd name="connsiteX38" fmla="*/ 3767500 w 4283754"/>
                <a:gd name="connsiteY38" fmla="*/ 807717 h 2165982"/>
                <a:gd name="connsiteX39" fmla="*/ 3757975 w 4283754"/>
                <a:gd name="connsiteY39" fmla="*/ 822005 h 2165982"/>
                <a:gd name="connsiteX40" fmla="*/ 3770358 w 4283754"/>
                <a:gd name="connsiteY40" fmla="*/ 842960 h 2165982"/>
                <a:gd name="connsiteX41" fmla="*/ 3751308 w 4283754"/>
                <a:gd name="connsiteY41" fmla="*/ 831530 h 2165982"/>
                <a:gd name="connsiteX42" fmla="*/ 3727495 w 4283754"/>
                <a:gd name="connsiteY42" fmla="*/ 822957 h 2165982"/>
                <a:gd name="connsiteX43" fmla="*/ 3708445 w 4283754"/>
                <a:gd name="connsiteY43" fmla="*/ 806764 h 2165982"/>
                <a:gd name="connsiteX44" fmla="*/ 3697015 w 4283754"/>
                <a:gd name="connsiteY44" fmla="*/ 799144 h 2165982"/>
                <a:gd name="connsiteX45" fmla="*/ 3698920 w 4283754"/>
                <a:gd name="connsiteY45" fmla="*/ 788667 h 2165982"/>
                <a:gd name="connsiteX46" fmla="*/ 3691300 w 4283754"/>
                <a:gd name="connsiteY46" fmla="*/ 767712 h 2165982"/>
                <a:gd name="connsiteX47" fmla="*/ 3707493 w 4283754"/>
                <a:gd name="connsiteY47" fmla="*/ 772474 h 2165982"/>
                <a:gd name="connsiteX48" fmla="*/ 3723685 w 4283754"/>
                <a:gd name="connsiteY48" fmla="*/ 774380 h 2165982"/>
                <a:gd name="connsiteX49" fmla="*/ 3725590 w 4283754"/>
                <a:gd name="connsiteY49" fmla="*/ 760092 h 2165982"/>
                <a:gd name="connsiteX50" fmla="*/ 3690348 w 4283754"/>
                <a:gd name="connsiteY50" fmla="*/ 749614 h 2165982"/>
                <a:gd name="connsiteX51" fmla="*/ 3685585 w 4283754"/>
                <a:gd name="connsiteY51" fmla="*/ 754377 h 2165982"/>
                <a:gd name="connsiteX52" fmla="*/ 3676060 w 4283754"/>
                <a:gd name="connsiteY52" fmla="*/ 771522 h 2165982"/>
                <a:gd name="connsiteX53" fmla="*/ 3671298 w 4283754"/>
                <a:gd name="connsiteY53" fmla="*/ 781047 h 2165982"/>
                <a:gd name="connsiteX54" fmla="*/ 3657010 w 4283754"/>
                <a:gd name="connsiteY54" fmla="*/ 779142 h 2165982"/>
                <a:gd name="connsiteX55" fmla="*/ 3643675 w 4283754"/>
                <a:gd name="connsiteY55" fmla="*/ 780094 h 2165982"/>
                <a:gd name="connsiteX56" fmla="*/ 3632245 w 4283754"/>
                <a:gd name="connsiteY56" fmla="*/ 775332 h 2165982"/>
                <a:gd name="connsiteX57" fmla="*/ 3604623 w 4283754"/>
                <a:gd name="connsiteY57" fmla="*/ 772474 h 2165982"/>
                <a:gd name="connsiteX58" fmla="*/ 3588430 w 4283754"/>
                <a:gd name="connsiteY58" fmla="*/ 767712 h 2165982"/>
                <a:gd name="connsiteX59" fmla="*/ 3572237 w 4283754"/>
                <a:gd name="connsiteY59" fmla="*/ 762949 h 2165982"/>
                <a:gd name="connsiteX60" fmla="*/ 3539853 w 4283754"/>
                <a:gd name="connsiteY60" fmla="*/ 770569 h 2165982"/>
                <a:gd name="connsiteX61" fmla="*/ 3527470 w 4283754"/>
                <a:gd name="connsiteY61" fmla="*/ 779142 h 2165982"/>
                <a:gd name="connsiteX62" fmla="*/ 3518898 w 4283754"/>
                <a:gd name="connsiteY62" fmla="*/ 773427 h 2165982"/>
                <a:gd name="connsiteX63" fmla="*/ 3510325 w 4283754"/>
                <a:gd name="connsiteY63" fmla="*/ 816289 h 2165982"/>
                <a:gd name="connsiteX64" fmla="*/ 3503658 w 4283754"/>
                <a:gd name="connsiteY64" fmla="*/ 793430 h 2165982"/>
                <a:gd name="connsiteX65" fmla="*/ 3498895 w 4283754"/>
                <a:gd name="connsiteY65" fmla="*/ 772474 h 2165982"/>
                <a:gd name="connsiteX66" fmla="*/ 3477940 w 4283754"/>
                <a:gd name="connsiteY66" fmla="*/ 739137 h 2165982"/>
                <a:gd name="connsiteX67" fmla="*/ 3483655 w 4283754"/>
                <a:gd name="connsiteY67" fmla="*/ 721039 h 2165982"/>
                <a:gd name="connsiteX68" fmla="*/ 3477940 w 4283754"/>
                <a:gd name="connsiteY68" fmla="*/ 703894 h 2165982"/>
                <a:gd name="connsiteX69" fmla="*/ 3411265 w 4283754"/>
                <a:gd name="connsiteY69" fmla="*/ 660080 h 2165982"/>
                <a:gd name="connsiteX70" fmla="*/ 3400787 w 4283754"/>
                <a:gd name="connsiteY70" fmla="*/ 659127 h 2165982"/>
                <a:gd name="connsiteX71" fmla="*/ 3361735 w 4283754"/>
                <a:gd name="connsiteY71" fmla="*/ 661985 h 2165982"/>
                <a:gd name="connsiteX72" fmla="*/ 3310300 w 4283754"/>
                <a:gd name="connsiteY72" fmla="*/ 683892 h 2165982"/>
                <a:gd name="connsiteX73" fmla="*/ 3278868 w 4283754"/>
                <a:gd name="connsiteY73" fmla="*/ 678177 h 2165982"/>
                <a:gd name="connsiteX74" fmla="*/ 3264580 w 4283754"/>
                <a:gd name="connsiteY74" fmla="*/ 670557 h 2165982"/>
                <a:gd name="connsiteX75" fmla="*/ 3276010 w 4283754"/>
                <a:gd name="connsiteY75" fmla="*/ 666747 h 2165982"/>
                <a:gd name="connsiteX76" fmla="*/ 3265533 w 4283754"/>
                <a:gd name="connsiteY76" fmla="*/ 645792 h 2165982"/>
                <a:gd name="connsiteX77" fmla="*/ 3249340 w 4283754"/>
                <a:gd name="connsiteY77" fmla="*/ 637219 h 2165982"/>
                <a:gd name="connsiteX78" fmla="*/ 3218860 w 4283754"/>
                <a:gd name="connsiteY78" fmla="*/ 652460 h 2165982"/>
                <a:gd name="connsiteX79" fmla="*/ 3231243 w 4283754"/>
                <a:gd name="connsiteY79" fmla="*/ 629599 h 2165982"/>
                <a:gd name="connsiteX80" fmla="*/ 3216955 w 4283754"/>
                <a:gd name="connsiteY80" fmla="*/ 626742 h 2165982"/>
                <a:gd name="connsiteX81" fmla="*/ 3219812 w 4283754"/>
                <a:gd name="connsiteY81" fmla="*/ 619122 h 2165982"/>
                <a:gd name="connsiteX82" fmla="*/ 3193143 w 4283754"/>
                <a:gd name="connsiteY82" fmla="*/ 612455 h 2165982"/>
                <a:gd name="connsiteX83" fmla="*/ 3195048 w 4283754"/>
                <a:gd name="connsiteY83" fmla="*/ 615312 h 2165982"/>
                <a:gd name="connsiteX84" fmla="*/ 3189333 w 4283754"/>
                <a:gd name="connsiteY84" fmla="*/ 613407 h 2165982"/>
                <a:gd name="connsiteX85" fmla="*/ 3202668 w 4283754"/>
                <a:gd name="connsiteY85" fmla="*/ 594357 h 2165982"/>
                <a:gd name="connsiteX86" fmla="*/ 3208383 w 4283754"/>
                <a:gd name="connsiteY86" fmla="*/ 602930 h 2165982"/>
                <a:gd name="connsiteX87" fmla="*/ 3222670 w 4283754"/>
                <a:gd name="connsiteY87" fmla="*/ 594357 h 2165982"/>
                <a:gd name="connsiteX88" fmla="*/ 3211240 w 4283754"/>
                <a:gd name="connsiteY88" fmla="*/ 579117 h 2165982"/>
                <a:gd name="connsiteX89" fmla="*/ 3191237 w 4283754"/>
                <a:gd name="connsiteY89" fmla="*/ 555304 h 2165982"/>
                <a:gd name="connsiteX90" fmla="*/ 3151233 w 4283754"/>
                <a:gd name="connsiteY90" fmla="*/ 551494 h 2165982"/>
                <a:gd name="connsiteX91" fmla="*/ 3132183 w 4283754"/>
                <a:gd name="connsiteY91" fmla="*/ 577212 h 2165982"/>
                <a:gd name="connsiteX92" fmla="*/ 3118848 w 4283754"/>
                <a:gd name="connsiteY92" fmla="*/ 601024 h 2165982"/>
                <a:gd name="connsiteX93" fmla="*/ 3098845 w 4283754"/>
                <a:gd name="connsiteY93" fmla="*/ 612455 h 2165982"/>
                <a:gd name="connsiteX94" fmla="*/ 3084558 w 4283754"/>
                <a:gd name="connsiteY94" fmla="*/ 607692 h 2165982"/>
                <a:gd name="connsiteX95" fmla="*/ 3089320 w 4283754"/>
                <a:gd name="connsiteY95" fmla="*/ 599119 h 2165982"/>
                <a:gd name="connsiteX96" fmla="*/ 3080748 w 4283754"/>
                <a:gd name="connsiteY96" fmla="*/ 588642 h 2165982"/>
                <a:gd name="connsiteX97" fmla="*/ 3096940 w 4283754"/>
                <a:gd name="connsiteY97" fmla="*/ 597214 h 2165982"/>
                <a:gd name="connsiteX98" fmla="*/ 3105512 w 4283754"/>
                <a:gd name="connsiteY98" fmla="*/ 586737 h 2165982"/>
                <a:gd name="connsiteX99" fmla="*/ 3100750 w 4283754"/>
                <a:gd name="connsiteY99" fmla="*/ 574355 h 2165982"/>
                <a:gd name="connsiteX100" fmla="*/ 3098845 w 4283754"/>
                <a:gd name="connsiteY100" fmla="*/ 561972 h 2165982"/>
                <a:gd name="connsiteX101" fmla="*/ 3075985 w 4283754"/>
                <a:gd name="connsiteY101" fmla="*/ 569592 h 2165982"/>
                <a:gd name="connsiteX102" fmla="*/ 3073128 w 4283754"/>
                <a:gd name="connsiteY102" fmla="*/ 560067 h 2165982"/>
                <a:gd name="connsiteX103" fmla="*/ 3078843 w 4283754"/>
                <a:gd name="connsiteY103" fmla="*/ 551494 h 2165982"/>
                <a:gd name="connsiteX104" fmla="*/ 3095035 w 4283754"/>
                <a:gd name="connsiteY104" fmla="*/ 551494 h 2165982"/>
                <a:gd name="connsiteX105" fmla="*/ 3134087 w 4283754"/>
                <a:gd name="connsiteY105" fmla="*/ 552447 h 2165982"/>
                <a:gd name="connsiteX106" fmla="*/ 3091225 w 4283754"/>
                <a:gd name="connsiteY106" fmla="*/ 532444 h 2165982"/>
                <a:gd name="connsiteX107" fmla="*/ 3068365 w 4283754"/>
                <a:gd name="connsiteY107" fmla="*/ 526729 h 2165982"/>
                <a:gd name="connsiteX108" fmla="*/ 3038837 w 4283754"/>
                <a:gd name="connsiteY108" fmla="*/ 521967 h 2165982"/>
                <a:gd name="connsiteX109" fmla="*/ 3003595 w 4283754"/>
                <a:gd name="connsiteY109" fmla="*/ 518157 h 2165982"/>
                <a:gd name="connsiteX110" fmla="*/ 2964543 w 4283754"/>
                <a:gd name="connsiteY110" fmla="*/ 502917 h 2165982"/>
                <a:gd name="connsiteX111" fmla="*/ 2976925 w 4283754"/>
                <a:gd name="connsiteY111" fmla="*/ 533397 h 2165982"/>
                <a:gd name="connsiteX112" fmla="*/ 2937873 w 4283754"/>
                <a:gd name="connsiteY112" fmla="*/ 541017 h 2165982"/>
                <a:gd name="connsiteX113" fmla="*/ 2939778 w 4283754"/>
                <a:gd name="connsiteY113" fmla="*/ 570544 h 2165982"/>
                <a:gd name="connsiteX114" fmla="*/ 2953112 w 4283754"/>
                <a:gd name="connsiteY114" fmla="*/ 561972 h 2165982"/>
                <a:gd name="connsiteX115" fmla="*/ 2962637 w 4283754"/>
                <a:gd name="connsiteY115" fmla="*/ 567687 h 2165982"/>
                <a:gd name="connsiteX116" fmla="*/ 2954065 w 4283754"/>
                <a:gd name="connsiteY116" fmla="*/ 567687 h 2165982"/>
                <a:gd name="connsiteX117" fmla="*/ 2936920 w 4283754"/>
                <a:gd name="connsiteY117" fmla="*/ 584832 h 2165982"/>
                <a:gd name="connsiteX118" fmla="*/ 2945493 w 4283754"/>
                <a:gd name="connsiteY118" fmla="*/ 589594 h 2165982"/>
                <a:gd name="connsiteX119" fmla="*/ 2957875 w 4283754"/>
                <a:gd name="connsiteY119" fmla="*/ 629599 h 2165982"/>
                <a:gd name="connsiteX120" fmla="*/ 2950255 w 4283754"/>
                <a:gd name="connsiteY120" fmla="*/ 624837 h 2165982"/>
                <a:gd name="connsiteX121" fmla="*/ 2933110 w 4283754"/>
                <a:gd name="connsiteY121" fmla="*/ 632457 h 2165982"/>
                <a:gd name="connsiteX122" fmla="*/ 2924537 w 4283754"/>
                <a:gd name="connsiteY122" fmla="*/ 616264 h 2165982"/>
                <a:gd name="connsiteX123" fmla="*/ 2909298 w 4283754"/>
                <a:gd name="connsiteY123" fmla="*/ 616264 h 2165982"/>
                <a:gd name="connsiteX124" fmla="*/ 2906440 w 4283754"/>
                <a:gd name="connsiteY124" fmla="*/ 623885 h 2165982"/>
                <a:gd name="connsiteX125" fmla="*/ 2899773 w 4283754"/>
                <a:gd name="connsiteY125" fmla="*/ 629599 h 2165982"/>
                <a:gd name="connsiteX126" fmla="*/ 2909298 w 4283754"/>
                <a:gd name="connsiteY126" fmla="*/ 643887 h 2165982"/>
                <a:gd name="connsiteX127" fmla="*/ 2909298 w 4283754"/>
                <a:gd name="connsiteY127" fmla="*/ 656269 h 2165982"/>
                <a:gd name="connsiteX128" fmla="*/ 2886437 w 4283754"/>
                <a:gd name="connsiteY128" fmla="*/ 642935 h 2165982"/>
                <a:gd name="connsiteX129" fmla="*/ 2863578 w 4283754"/>
                <a:gd name="connsiteY129" fmla="*/ 621027 h 2165982"/>
                <a:gd name="connsiteX130" fmla="*/ 2856910 w 4283754"/>
                <a:gd name="connsiteY130" fmla="*/ 611502 h 2165982"/>
                <a:gd name="connsiteX131" fmla="*/ 2824525 w 4283754"/>
                <a:gd name="connsiteY131" fmla="*/ 623885 h 2165982"/>
                <a:gd name="connsiteX132" fmla="*/ 2809285 w 4283754"/>
                <a:gd name="connsiteY132" fmla="*/ 636267 h 2165982"/>
                <a:gd name="connsiteX133" fmla="*/ 2796903 w 4283754"/>
                <a:gd name="connsiteY133" fmla="*/ 630552 h 2165982"/>
                <a:gd name="connsiteX134" fmla="*/ 2778805 w 4283754"/>
                <a:gd name="connsiteY134" fmla="*/ 621027 h 2165982"/>
                <a:gd name="connsiteX135" fmla="*/ 2768328 w 4283754"/>
                <a:gd name="connsiteY135" fmla="*/ 604835 h 2165982"/>
                <a:gd name="connsiteX136" fmla="*/ 2764518 w 4283754"/>
                <a:gd name="connsiteY136" fmla="*/ 596262 h 2165982"/>
                <a:gd name="connsiteX137" fmla="*/ 2774043 w 4283754"/>
                <a:gd name="connsiteY137" fmla="*/ 589594 h 2165982"/>
                <a:gd name="connsiteX138" fmla="*/ 2784520 w 4283754"/>
                <a:gd name="connsiteY138" fmla="*/ 601977 h 2165982"/>
                <a:gd name="connsiteX139" fmla="*/ 2771185 w 4283754"/>
                <a:gd name="connsiteY139" fmla="*/ 578164 h 2165982"/>
                <a:gd name="connsiteX140" fmla="*/ 2745468 w 4283754"/>
                <a:gd name="connsiteY140" fmla="*/ 621027 h 2165982"/>
                <a:gd name="connsiteX141" fmla="*/ 2732133 w 4283754"/>
                <a:gd name="connsiteY141" fmla="*/ 666747 h 2165982"/>
                <a:gd name="connsiteX142" fmla="*/ 2720703 w 4283754"/>
                <a:gd name="connsiteY142" fmla="*/ 685797 h 2165982"/>
                <a:gd name="connsiteX143" fmla="*/ 2714035 w 4283754"/>
                <a:gd name="connsiteY143" fmla="*/ 661985 h 2165982"/>
                <a:gd name="connsiteX144" fmla="*/ 2707368 w 4283754"/>
                <a:gd name="connsiteY144" fmla="*/ 681035 h 2165982"/>
                <a:gd name="connsiteX145" fmla="*/ 2685460 w 4283754"/>
                <a:gd name="connsiteY145" fmla="*/ 649602 h 2165982"/>
                <a:gd name="connsiteX146" fmla="*/ 2680698 w 4283754"/>
                <a:gd name="connsiteY146" fmla="*/ 645792 h 2165982"/>
                <a:gd name="connsiteX147" fmla="*/ 2674030 w 4283754"/>
                <a:gd name="connsiteY147" fmla="*/ 619122 h 2165982"/>
                <a:gd name="connsiteX148" fmla="*/ 2666410 w 4283754"/>
                <a:gd name="connsiteY148" fmla="*/ 618169 h 2165982"/>
                <a:gd name="connsiteX149" fmla="*/ 2668315 w 4283754"/>
                <a:gd name="connsiteY149" fmla="*/ 607692 h 2165982"/>
                <a:gd name="connsiteX150" fmla="*/ 2686412 w 4283754"/>
                <a:gd name="connsiteY150" fmla="*/ 610549 h 2165982"/>
                <a:gd name="connsiteX151" fmla="*/ 2677840 w 4283754"/>
                <a:gd name="connsiteY151" fmla="*/ 599119 h 2165982"/>
                <a:gd name="connsiteX152" fmla="*/ 2669268 w 4283754"/>
                <a:gd name="connsiteY152" fmla="*/ 582927 h 2165982"/>
                <a:gd name="connsiteX153" fmla="*/ 2659743 w 4283754"/>
                <a:gd name="connsiteY153" fmla="*/ 598167 h 2165982"/>
                <a:gd name="connsiteX154" fmla="*/ 2657837 w 4283754"/>
                <a:gd name="connsiteY154" fmla="*/ 583880 h 2165982"/>
                <a:gd name="connsiteX155" fmla="*/ 2650218 w 4283754"/>
                <a:gd name="connsiteY155" fmla="*/ 567687 h 2165982"/>
                <a:gd name="connsiteX156" fmla="*/ 2634025 w 4283754"/>
                <a:gd name="connsiteY156" fmla="*/ 543874 h 2165982"/>
                <a:gd name="connsiteX157" fmla="*/ 2652123 w 4283754"/>
                <a:gd name="connsiteY157" fmla="*/ 567687 h 2165982"/>
                <a:gd name="connsiteX158" fmla="*/ 2678793 w 4283754"/>
                <a:gd name="connsiteY158" fmla="*/ 579117 h 2165982"/>
                <a:gd name="connsiteX159" fmla="*/ 2676887 w 4283754"/>
                <a:gd name="connsiteY159" fmla="*/ 543874 h 2165982"/>
                <a:gd name="connsiteX160" fmla="*/ 2662600 w 4283754"/>
                <a:gd name="connsiteY160" fmla="*/ 542922 h 2165982"/>
                <a:gd name="connsiteX161" fmla="*/ 2641645 w 4283754"/>
                <a:gd name="connsiteY161" fmla="*/ 527682 h 2165982"/>
                <a:gd name="connsiteX162" fmla="*/ 2648312 w 4283754"/>
                <a:gd name="connsiteY162" fmla="*/ 528635 h 2165982"/>
                <a:gd name="connsiteX163" fmla="*/ 2654028 w 4283754"/>
                <a:gd name="connsiteY163" fmla="*/ 524824 h 2165982"/>
                <a:gd name="connsiteX164" fmla="*/ 2674983 w 4283754"/>
                <a:gd name="connsiteY164" fmla="*/ 529587 h 2165982"/>
                <a:gd name="connsiteX165" fmla="*/ 2643550 w 4283754"/>
                <a:gd name="connsiteY165" fmla="*/ 511489 h 2165982"/>
                <a:gd name="connsiteX166" fmla="*/ 2661648 w 4283754"/>
                <a:gd name="connsiteY166" fmla="*/ 498154 h 2165982"/>
                <a:gd name="connsiteX167" fmla="*/ 2682603 w 4283754"/>
                <a:gd name="connsiteY167" fmla="*/ 501964 h 2165982"/>
                <a:gd name="connsiteX168" fmla="*/ 2671173 w 4283754"/>
                <a:gd name="connsiteY168" fmla="*/ 482914 h 2165982"/>
                <a:gd name="connsiteX169" fmla="*/ 2661648 w 4283754"/>
                <a:gd name="connsiteY169" fmla="*/ 491487 h 2165982"/>
                <a:gd name="connsiteX170" fmla="*/ 2660695 w 4283754"/>
                <a:gd name="connsiteY170" fmla="*/ 475294 h 2165982"/>
                <a:gd name="connsiteX171" fmla="*/ 2649265 w 4283754"/>
                <a:gd name="connsiteY171" fmla="*/ 474342 h 2165982"/>
                <a:gd name="connsiteX172" fmla="*/ 2645455 w 4283754"/>
                <a:gd name="connsiteY172" fmla="*/ 466722 h 2165982"/>
                <a:gd name="connsiteX173" fmla="*/ 2641645 w 4283754"/>
                <a:gd name="connsiteY173" fmla="*/ 462912 h 2165982"/>
                <a:gd name="connsiteX174" fmla="*/ 2642598 w 4283754"/>
                <a:gd name="connsiteY174" fmla="*/ 455292 h 2165982"/>
                <a:gd name="connsiteX175" fmla="*/ 2631168 w 4283754"/>
                <a:gd name="connsiteY175" fmla="*/ 451482 h 2165982"/>
                <a:gd name="connsiteX176" fmla="*/ 2613070 w 4283754"/>
                <a:gd name="connsiteY176" fmla="*/ 443862 h 2165982"/>
                <a:gd name="connsiteX177" fmla="*/ 2609260 w 4283754"/>
                <a:gd name="connsiteY177" fmla="*/ 475294 h 2165982"/>
                <a:gd name="connsiteX178" fmla="*/ 2603545 w 4283754"/>
                <a:gd name="connsiteY178" fmla="*/ 462912 h 2165982"/>
                <a:gd name="connsiteX179" fmla="*/ 2594973 w 4283754"/>
                <a:gd name="connsiteY179" fmla="*/ 464817 h 2165982"/>
                <a:gd name="connsiteX180" fmla="*/ 2589258 w 4283754"/>
                <a:gd name="connsiteY180" fmla="*/ 459102 h 2165982"/>
                <a:gd name="connsiteX181" fmla="*/ 2579733 w 4283754"/>
                <a:gd name="connsiteY181" fmla="*/ 456244 h 2165982"/>
                <a:gd name="connsiteX182" fmla="*/ 2577828 w 4283754"/>
                <a:gd name="connsiteY182" fmla="*/ 441957 h 2165982"/>
                <a:gd name="connsiteX183" fmla="*/ 2569255 w 4283754"/>
                <a:gd name="connsiteY183" fmla="*/ 436242 h 2165982"/>
                <a:gd name="connsiteX184" fmla="*/ 2561635 w 4283754"/>
                <a:gd name="connsiteY184" fmla="*/ 426717 h 2165982"/>
                <a:gd name="connsiteX185" fmla="*/ 2535918 w 4283754"/>
                <a:gd name="connsiteY185" fmla="*/ 438147 h 2165982"/>
                <a:gd name="connsiteX186" fmla="*/ 2519725 w 4283754"/>
                <a:gd name="connsiteY186" fmla="*/ 445767 h 2165982"/>
                <a:gd name="connsiteX187" fmla="*/ 2524487 w 4283754"/>
                <a:gd name="connsiteY187" fmla="*/ 476247 h 2165982"/>
                <a:gd name="connsiteX188" fmla="*/ 2519725 w 4283754"/>
                <a:gd name="connsiteY188" fmla="*/ 481962 h 2165982"/>
                <a:gd name="connsiteX189" fmla="*/ 2521630 w 4283754"/>
                <a:gd name="connsiteY189" fmla="*/ 486724 h 2165982"/>
                <a:gd name="connsiteX190" fmla="*/ 2519725 w 4283754"/>
                <a:gd name="connsiteY190" fmla="*/ 494344 h 2165982"/>
                <a:gd name="connsiteX191" fmla="*/ 2506390 w 4283754"/>
                <a:gd name="connsiteY191" fmla="*/ 496249 h 2165982"/>
                <a:gd name="connsiteX192" fmla="*/ 2496865 w 4283754"/>
                <a:gd name="connsiteY192" fmla="*/ 499107 h 2165982"/>
                <a:gd name="connsiteX193" fmla="*/ 2506390 w 4283754"/>
                <a:gd name="connsiteY193" fmla="*/ 510537 h 2165982"/>
                <a:gd name="connsiteX194" fmla="*/ 2495912 w 4283754"/>
                <a:gd name="connsiteY194" fmla="*/ 505774 h 2165982"/>
                <a:gd name="connsiteX195" fmla="*/ 2490198 w 4283754"/>
                <a:gd name="connsiteY195" fmla="*/ 505774 h 2165982"/>
                <a:gd name="connsiteX196" fmla="*/ 2488293 w 4283754"/>
                <a:gd name="connsiteY196" fmla="*/ 497202 h 2165982"/>
                <a:gd name="connsiteX197" fmla="*/ 2466385 w 4283754"/>
                <a:gd name="connsiteY197" fmla="*/ 499107 h 2165982"/>
                <a:gd name="connsiteX198" fmla="*/ 2430190 w 4283754"/>
                <a:gd name="connsiteY198" fmla="*/ 491487 h 2165982"/>
                <a:gd name="connsiteX199" fmla="*/ 2457812 w 4283754"/>
                <a:gd name="connsiteY199" fmla="*/ 513394 h 2165982"/>
                <a:gd name="connsiteX200" fmla="*/ 2448287 w 4283754"/>
                <a:gd name="connsiteY200" fmla="*/ 510537 h 2165982"/>
                <a:gd name="connsiteX201" fmla="*/ 2429237 w 4283754"/>
                <a:gd name="connsiteY201" fmla="*/ 503869 h 2165982"/>
                <a:gd name="connsiteX202" fmla="*/ 2413045 w 4283754"/>
                <a:gd name="connsiteY202" fmla="*/ 483867 h 2165982"/>
                <a:gd name="connsiteX203" fmla="*/ 2396853 w 4283754"/>
                <a:gd name="connsiteY203" fmla="*/ 479104 h 2165982"/>
                <a:gd name="connsiteX204" fmla="*/ 2394948 w 4283754"/>
                <a:gd name="connsiteY204" fmla="*/ 470532 h 2165982"/>
                <a:gd name="connsiteX205" fmla="*/ 2390185 w 4283754"/>
                <a:gd name="connsiteY205" fmla="*/ 456244 h 2165982"/>
                <a:gd name="connsiteX206" fmla="*/ 2402568 w 4283754"/>
                <a:gd name="connsiteY206" fmla="*/ 454339 h 2165982"/>
                <a:gd name="connsiteX207" fmla="*/ 2404473 w 4283754"/>
                <a:gd name="connsiteY207" fmla="*/ 444814 h 2165982"/>
                <a:gd name="connsiteX208" fmla="*/ 2373993 w 4283754"/>
                <a:gd name="connsiteY208" fmla="*/ 441957 h 2165982"/>
                <a:gd name="connsiteX209" fmla="*/ 2338750 w 4283754"/>
                <a:gd name="connsiteY209" fmla="*/ 436242 h 2165982"/>
                <a:gd name="connsiteX210" fmla="*/ 2316843 w 4283754"/>
                <a:gd name="connsiteY210" fmla="*/ 432432 h 2165982"/>
                <a:gd name="connsiteX211" fmla="*/ 2305412 w 4283754"/>
                <a:gd name="connsiteY211" fmla="*/ 438147 h 2165982"/>
                <a:gd name="connsiteX212" fmla="*/ 2293983 w 4283754"/>
                <a:gd name="connsiteY212" fmla="*/ 441004 h 2165982"/>
                <a:gd name="connsiteX213" fmla="*/ 2282553 w 4283754"/>
                <a:gd name="connsiteY213" fmla="*/ 444814 h 2165982"/>
                <a:gd name="connsiteX214" fmla="*/ 2267312 w 4283754"/>
                <a:gd name="connsiteY214" fmla="*/ 452434 h 2165982"/>
                <a:gd name="connsiteX215" fmla="*/ 2273028 w 4283754"/>
                <a:gd name="connsiteY215" fmla="*/ 469579 h 2165982"/>
                <a:gd name="connsiteX216" fmla="*/ 2265408 w 4283754"/>
                <a:gd name="connsiteY216" fmla="*/ 479104 h 2165982"/>
                <a:gd name="connsiteX217" fmla="*/ 2259693 w 4283754"/>
                <a:gd name="connsiteY217" fmla="*/ 504822 h 2165982"/>
                <a:gd name="connsiteX218" fmla="*/ 2282553 w 4283754"/>
                <a:gd name="connsiteY218" fmla="*/ 534349 h 2165982"/>
                <a:gd name="connsiteX219" fmla="*/ 2250168 w 4283754"/>
                <a:gd name="connsiteY219" fmla="*/ 505774 h 2165982"/>
                <a:gd name="connsiteX220" fmla="*/ 2261598 w 4283754"/>
                <a:gd name="connsiteY220" fmla="*/ 483867 h 2165982"/>
                <a:gd name="connsiteX221" fmla="*/ 2262550 w 4283754"/>
                <a:gd name="connsiteY221" fmla="*/ 467674 h 2165982"/>
                <a:gd name="connsiteX222" fmla="*/ 2256835 w 4283754"/>
                <a:gd name="connsiteY222" fmla="*/ 458149 h 2165982"/>
                <a:gd name="connsiteX223" fmla="*/ 2261598 w 4283754"/>
                <a:gd name="connsiteY223" fmla="*/ 436242 h 2165982"/>
                <a:gd name="connsiteX224" fmla="*/ 2253978 w 4283754"/>
                <a:gd name="connsiteY224" fmla="*/ 412429 h 2165982"/>
                <a:gd name="connsiteX225" fmla="*/ 2242548 w 4283754"/>
                <a:gd name="connsiteY225" fmla="*/ 401952 h 2165982"/>
                <a:gd name="connsiteX226" fmla="*/ 2243500 w 4283754"/>
                <a:gd name="connsiteY226" fmla="*/ 425764 h 2165982"/>
                <a:gd name="connsiteX227" fmla="*/ 2235880 w 4283754"/>
                <a:gd name="connsiteY227" fmla="*/ 424812 h 2165982"/>
                <a:gd name="connsiteX228" fmla="*/ 2227308 w 4283754"/>
                <a:gd name="connsiteY228" fmla="*/ 427669 h 2165982"/>
                <a:gd name="connsiteX229" fmla="*/ 2213020 w 4283754"/>
                <a:gd name="connsiteY229" fmla="*/ 417192 h 2165982"/>
                <a:gd name="connsiteX230" fmla="*/ 2206353 w 4283754"/>
                <a:gd name="connsiteY230" fmla="*/ 407667 h 2165982"/>
                <a:gd name="connsiteX231" fmla="*/ 2211115 w 4283754"/>
                <a:gd name="connsiteY231" fmla="*/ 401952 h 2165982"/>
                <a:gd name="connsiteX232" fmla="*/ 2213020 w 4283754"/>
                <a:gd name="connsiteY232" fmla="*/ 396237 h 2165982"/>
                <a:gd name="connsiteX233" fmla="*/ 2204448 w 4283754"/>
                <a:gd name="connsiteY233" fmla="*/ 396237 h 2165982"/>
                <a:gd name="connsiteX234" fmla="*/ 2195875 w 4283754"/>
                <a:gd name="connsiteY234" fmla="*/ 410524 h 2165982"/>
                <a:gd name="connsiteX235" fmla="*/ 2183493 w 4283754"/>
                <a:gd name="connsiteY235" fmla="*/ 403857 h 2165982"/>
                <a:gd name="connsiteX236" fmla="*/ 2172063 w 4283754"/>
                <a:gd name="connsiteY236" fmla="*/ 405762 h 2165982"/>
                <a:gd name="connsiteX237" fmla="*/ 2171110 w 4283754"/>
                <a:gd name="connsiteY237" fmla="*/ 412429 h 2165982"/>
                <a:gd name="connsiteX238" fmla="*/ 2166348 w 4283754"/>
                <a:gd name="connsiteY238" fmla="*/ 417192 h 2165982"/>
                <a:gd name="connsiteX239" fmla="*/ 2164443 w 4283754"/>
                <a:gd name="connsiteY239" fmla="*/ 431479 h 2165982"/>
                <a:gd name="connsiteX240" fmla="*/ 2173015 w 4283754"/>
                <a:gd name="connsiteY240" fmla="*/ 428622 h 2165982"/>
                <a:gd name="connsiteX241" fmla="*/ 2181588 w 4283754"/>
                <a:gd name="connsiteY241" fmla="*/ 427669 h 2165982"/>
                <a:gd name="connsiteX242" fmla="*/ 2192065 w 4283754"/>
                <a:gd name="connsiteY242" fmla="*/ 424812 h 2165982"/>
                <a:gd name="connsiteX243" fmla="*/ 2187303 w 4283754"/>
                <a:gd name="connsiteY243" fmla="*/ 437194 h 2165982"/>
                <a:gd name="connsiteX244" fmla="*/ 2178730 w 4283754"/>
                <a:gd name="connsiteY244" fmla="*/ 439099 h 2165982"/>
                <a:gd name="connsiteX245" fmla="*/ 2173968 w 4283754"/>
                <a:gd name="connsiteY245" fmla="*/ 444814 h 2165982"/>
                <a:gd name="connsiteX246" fmla="*/ 2155870 w 4283754"/>
                <a:gd name="connsiteY246" fmla="*/ 455292 h 2165982"/>
                <a:gd name="connsiteX247" fmla="*/ 2126343 w 4283754"/>
                <a:gd name="connsiteY247" fmla="*/ 468627 h 2165982"/>
                <a:gd name="connsiteX248" fmla="*/ 2132058 w 4283754"/>
                <a:gd name="connsiteY248" fmla="*/ 476247 h 2165982"/>
                <a:gd name="connsiteX249" fmla="*/ 2123485 w 4283754"/>
                <a:gd name="connsiteY249" fmla="*/ 473389 h 2165982"/>
                <a:gd name="connsiteX250" fmla="*/ 2113008 w 4283754"/>
                <a:gd name="connsiteY250" fmla="*/ 480057 h 2165982"/>
                <a:gd name="connsiteX251" fmla="*/ 2086338 w 4283754"/>
                <a:gd name="connsiteY251" fmla="*/ 481962 h 2165982"/>
                <a:gd name="connsiteX252" fmla="*/ 2074908 w 4283754"/>
                <a:gd name="connsiteY252" fmla="*/ 495297 h 2165982"/>
                <a:gd name="connsiteX253" fmla="*/ 2104435 w 4283754"/>
                <a:gd name="connsiteY253" fmla="*/ 508632 h 2165982"/>
                <a:gd name="connsiteX254" fmla="*/ 2088243 w 4283754"/>
                <a:gd name="connsiteY254" fmla="*/ 510537 h 2165982"/>
                <a:gd name="connsiteX255" fmla="*/ 2072050 w 4283754"/>
                <a:gd name="connsiteY255" fmla="*/ 501964 h 2165982"/>
                <a:gd name="connsiteX256" fmla="*/ 2060620 w 4283754"/>
                <a:gd name="connsiteY256" fmla="*/ 510537 h 2165982"/>
                <a:gd name="connsiteX257" fmla="*/ 2046333 w 4283754"/>
                <a:gd name="connsiteY257" fmla="*/ 515299 h 2165982"/>
                <a:gd name="connsiteX258" fmla="*/ 2065383 w 4283754"/>
                <a:gd name="connsiteY258" fmla="*/ 493392 h 2165982"/>
                <a:gd name="connsiteX259" fmla="*/ 2071098 w 4283754"/>
                <a:gd name="connsiteY259" fmla="*/ 481962 h 2165982"/>
                <a:gd name="connsiteX260" fmla="*/ 2070145 w 4283754"/>
                <a:gd name="connsiteY260" fmla="*/ 474342 h 2165982"/>
                <a:gd name="connsiteX261" fmla="*/ 2088243 w 4283754"/>
                <a:gd name="connsiteY261" fmla="*/ 465769 h 2165982"/>
                <a:gd name="connsiteX262" fmla="*/ 2093958 w 4283754"/>
                <a:gd name="connsiteY262" fmla="*/ 452434 h 2165982"/>
                <a:gd name="connsiteX263" fmla="*/ 2098720 w 4283754"/>
                <a:gd name="connsiteY263" fmla="*/ 445767 h 2165982"/>
                <a:gd name="connsiteX264" fmla="*/ 2098720 w 4283754"/>
                <a:gd name="connsiteY264" fmla="*/ 440052 h 2165982"/>
                <a:gd name="connsiteX265" fmla="*/ 2111103 w 4283754"/>
                <a:gd name="connsiteY265" fmla="*/ 440052 h 2165982"/>
                <a:gd name="connsiteX266" fmla="*/ 2121580 w 4283754"/>
                <a:gd name="connsiteY266" fmla="*/ 433384 h 2165982"/>
                <a:gd name="connsiteX267" fmla="*/ 2126343 w 4283754"/>
                <a:gd name="connsiteY267" fmla="*/ 436242 h 2165982"/>
                <a:gd name="connsiteX268" fmla="*/ 2133010 w 4283754"/>
                <a:gd name="connsiteY268" fmla="*/ 425764 h 2165982"/>
                <a:gd name="connsiteX269" fmla="*/ 2150155 w 4283754"/>
                <a:gd name="connsiteY269" fmla="*/ 396237 h 2165982"/>
                <a:gd name="connsiteX270" fmla="*/ 2169205 w 4283754"/>
                <a:gd name="connsiteY270" fmla="*/ 385759 h 2165982"/>
                <a:gd name="connsiteX271" fmla="*/ 2170158 w 4283754"/>
                <a:gd name="connsiteY271" fmla="*/ 375282 h 2165982"/>
                <a:gd name="connsiteX272" fmla="*/ 2163490 w 4283754"/>
                <a:gd name="connsiteY272" fmla="*/ 372424 h 2165982"/>
                <a:gd name="connsiteX273" fmla="*/ 2169205 w 4283754"/>
                <a:gd name="connsiteY273" fmla="*/ 370519 h 2165982"/>
                <a:gd name="connsiteX274" fmla="*/ 2173015 w 4283754"/>
                <a:gd name="connsiteY274" fmla="*/ 367662 h 2165982"/>
                <a:gd name="connsiteX275" fmla="*/ 2177778 w 4283754"/>
                <a:gd name="connsiteY275" fmla="*/ 367662 h 2165982"/>
                <a:gd name="connsiteX276" fmla="*/ 2179683 w 4283754"/>
                <a:gd name="connsiteY276" fmla="*/ 356232 h 2165982"/>
                <a:gd name="connsiteX277" fmla="*/ 2198733 w 4283754"/>
                <a:gd name="connsiteY277" fmla="*/ 349564 h 2165982"/>
                <a:gd name="connsiteX278" fmla="*/ 2204448 w 4283754"/>
                <a:gd name="connsiteY278" fmla="*/ 342897 h 2165982"/>
                <a:gd name="connsiteX279" fmla="*/ 2213020 w 4283754"/>
                <a:gd name="connsiteY279" fmla="*/ 337182 h 2165982"/>
                <a:gd name="connsiteX280" fmla="*/ 2222545 w 4283754"/>
                <a:gd name="connsiteY280" fmla="*/ 334324 h 2165982"/>
                <a:gd name="connsiteX281" fmla="*/ 2227308 w 4283754"/>
                <a:gd name="connsiteY281" fmla="*/ 325752 h 2165982"/>
                <a:gd name="connsiteX282" fmla="*/ 2232070 w 4283754"/>
                <a:gd name="connsiteY282" fmla="*/ 316227 h 2165982"/>
                <a:gd name="connsiteX283" fmla="*/ 2244453 w 4283754"/>
                <a:gd name="connsiteY283" fmla="*/ 312417 h 2165982"/>
                <a:gd name="connsiteX284" fmla="*/ 2262550 w 4283754"/>
                <a:gd name="connsiteY284" fmla="*/ 281937 h 2165982"/>
                <a:gd name="connsiteX285" fmla="*/ 2268265 w 4283754"/>
                <a:gd name="connsiteY285" fmla="*/ 268602 h 2165982"/>
                <a:gd name="connsiteX286" fmla="*/ 2270170 w 4283754"/>
                <a:gd name="connsiteY286" fmla="*/ 256219 h 2165982"/>
                <a:gd name="connsiteX287" fmla="*/ 2265408 w 4283754"/>
                <a:gd name="connsiteY287" fmla="*/ 252409 h 2165982"/>
                <a:gd name="connsiteX288" fmla="*/ 2258740 w 4283754"/>
                <a:gd name="connsiteY288" fmla="*/ 242884 h 2165982"/>
                <a:gd name="connsiteX289" fmla="*/ 2253025 w 4283754"/>
                <a:gd name="connsiteY289" fmla="*/ 238122 h 2165982"/>
                <a:gd name="connsiteX290" fmla="*/ 2252073 w 4283754"/>
                <a:gd name="connsiteY290" fmla="*/ 246694 h 2165982"/>
                <a:gd name="connsiteX291" fmla="*/ 2246358 w 4283754"/>
                <a:gd name="connsiteY291" fmla="*/ 228597 h 2165982"/>
                <a:gd name="connsiteX292" fmla="*/ 2235880 w 4283754"/>
                <a:gd name="connsiteY292" fmla="*/ 213357 h 2165982"/>
                <a:gd name="connsiteX293" fmla="*/ 2255883 w 4283754"/>
                <a:gd name="connsiteY293" fmla="*/ 230502 h 2165982"/>
                <a:gd name="connsiteX294" fmla="*/ 2267312 w 4283754"/>
                <a:gd name="connsiteY294" fmla="*/ 243837 h 2165982"/>
                <a:gd name="connsiteX295" fmla="*/ 2273980 w 4283754"/>
                <a:gd name="connsiteY295" fmla="*/ 232407 h 2165982"/>
                <a:gd name="connsiteX296" fmla="*/ 2270170 w 4283754"/>
                <a:gd name="connsiteY296" fmla="*/ 205737 h 2165982"/>
                <a:gd name="connsiteX297" fmla="*/ 2270170 w 4283754"/>
                <a:gd name="connsiteY297" fmla="*/ 213357 h 2165982"/>
                <a:gd name="connsiteX298" fmla="*/ 2266360 w 4283754"/>
                <a:gd name="connsiteY298" fmla="*/ 210499 h 2165982"/>
                <a:gd name="connsiteX299" fmla="*/ 2266360 w 4283754"/>
                <a:gd name="connsiteY299" fmla="*/ 191449 h 2165982"/>
                <a:gd name="connsiteX300" fmla="*/ 2261598 w 4283754"/>
                <a:gd name="connsiteY300" fmla="*/ 174304 h 2165982"/>
                <a:gd name="connsiteX301" fmla="*/ 2251120 w 4283754"/>
                <a:gd name="connsiteY301" fmla="*/ 174304 h 2165982"/>
                <a:gd name="connsiteX302" fmla="*/ 2254930 w 4283754"/>
                <a:gd name="connsiteY302" fmla="*/ 192402 h 2165982"/>
                <a:gd name="connsiteX303" fmla="*/ 2248262 w 4283754"/>
                <a:gd name="connsiteY303" fmla="*/ 194307 h 2165982"/>
                <a:gd name="connsiteX304" fmla="*/ 2247310 w 4283754"/>
                <a:gd name="connsiteY304" fmla="*/ 187639 h 2165982"/>
                <a:gd name="connsiteX305" fmla="*/ 2243500 w 4283754"/>
                <a:gd name="connsiteY305" fmla="*/ 175257 h 2165982"/>
                <a:gd name="connsiteX306" fmla="*/ 2239690 w 4283754"/>
                <a:gd name="connsiteY306" fmla="*/ 150492 h 2165982"/>
                <a:gd name="connsiteX307" fmla="*/ 2226355 w 4283754"/>
                <a:gd name="connsiteY307" fmla="*/ 157159 h 2165982"/>
                <a:gd name="connsiteX308" fmla="*/ 2228260 w 4283754"/>
                <a:gd name="connsiteY308" fmla="*/ 140014 h 2165982"/>
                <a:gd name="connsiteX309" fmla="*/ 2220640 w 4283754"/>
                <a:gd name="connsiteY309" fmla="*/ 134299 h 2165982"/>
                <a:gd name="connsiteX310" fmla="*/ 2213973 w 4283754"/>
                <a:gd name="connsiteY310" fmla="*/ 131442 h 2165982"/>
                <a:gd name="connsiteX311" fmla="*/ 2214925 w 4283754"/>
                <a:gd name="connsiteY311" fmla="*/ 125727 h 2165982"/>
                <a:gd name="connsiteX312" fmla="*/ 2212068 w 4283754"/>
                <a:gd name="connsiteY312" fmla="*/ 123822 h 2165982"/>
                <a:gd name="connsiteX313" fmla="*/ 2204448 w 4283754"/>
                <a:gd name="connsiteY313" fmla="*/ 116202 h 2165982"/>
                <a:gd name="connsiteX314" fmla="*/ 2202543 w 4283754"/>
                <a:gd name="connsiteY314" fmla="*/ 118107 h 2165982"/>
                <a:gd name="connsiteX315" fmla="*/ 2185398 w 4283754"/>
                <a:gd name="connsiteY315" fmla="*/ 117154 h 2165982"/>
                <a:gd name="connsiteX316" fmla="*/ 2170158 w 4283754"/>
                <a:gd name="connsiteY316" fmla="*/ 120012 h 2165982"/>
                <a:gd name="connsiteX317" fmla="*/ 2156823 w 4283754"/>
                <a:gd name="connsiteY317" fmla="*/ 115249 h 2165982"/>
                <a:gd name="connsiteX318" fmla="*/ 2138725 w 4283754"/>
                <a:gd name="connsiteY318" fmla="*/ 120012 h 2165982"/>
                <a:gd name="connsiteX319" fmla="*/ 2124438 w 4283754"/>
                <a:gd name="connsiteY319" fmla="*/ 120964 h 2165982"/>
                <a:gd name="connsiteX320" fmla="*/ 2118723 w 4283754"/>
                <a:gd name="connsiteY320" fmla="*/ 140967 h 2165982"/>
                <a:gd name="connsiteX321" fmla="*/ 2108245 w 4283754"/>
                <a:gd name="connsiteY321" fmla="*/ 144777 h 2165982"/>
                <a:gd name="connsiteX322" fmla="*/ 2099673 w 4283754"/>
                <a:gd name="connsiteY322" fmla="*/ 143824 h 2165982"/>
                <a:gd name="connsiteX323" fmla="*/ 2093958 w 4283754"/>
                <a:gd name="connsiteY323" fmla="*/ 151444 h 2165982"/>
                <a:gd name="connsiteX324" fmla="*/ 2090148 w 4283754"/>
                <a:gd name="connsiteY324" fmla="*/ 147634 h 2165982"/>
                <a:gd name="connsiteX325" fmla="*/ 2083480 w 4283754"/>
                <a:gd name="connsiteY325" fmla="*/ 146682 h 2165982"/>
                <a:gd name="connsiteX326" fmla="*/ 2085385 w 4283754"/>
                <a:gd name="connsiteY326" fmla="*/ 139062 h 2165982"/>
                <a:gd name="connsiteX327" fmla="*/ 2088243 w 4283754"/>
                <a:gd name="connsiteY327" fmla="*/ 120964 h 2165982"/>
                <a:gd name="connsiteX328" fmla="*/ 2094910 w 4283754"/>
                <a:gd name="connsiteY328" fmla="*/ 115249 h 2165982"/>
                <a:gd name="connsiteX329" fmla="*/ 2103483 w 4283754"/>
                <a:gd name="connsiteY329" fmla="*/ 107629 h 2165982"/>
                <a:gd name="connsiteX330" fmla="*/ 2104435 w 4283754"/>
                <a:gd name="connsiteY330" fmla="*/ 92389 h 2165982"/>
                <a:gd name="connsiteX331" fmla="*/ 2099673 w 4283754"/>
                <a:gd name="connsiteY331" fmla="*/ 89532 h 2165982"/>
                <a:gd name="connsiteX332" fmla="*/ 2098720 w 4283754"/>
                <a:gd name="connsiteY332" fmla="*/ 85722 h 2165982"/>
                <a:gd name="connsiteX333" fmla="*/ 2089195 w 4283754"/>
                <a:gd name="connsiteY333" fmla="*/ 86674 h 2165982"/>
                <a:gd name="connsiteX334" fmla="*/ 2086338 w 4283754"/>
                <a:gd name="connsiteY334" fmla="*/ 89532 h 2165982"/>
                <a:gd name="connsiteX335" fmla="*/ 2079670 w 4283754"/>
                <a:gd name="connsiteY335" fmla="*/ 86674 h 2165982"/>
                <a:gd name="connsiteX336" fmla="*/ 2069193 w 4283754"/>
                <a:gd name="connsiteY336" fmla="*/ 90484 h 2165982"/>
                <a:gd name="connsiteX337" fmla="*/ 2051095 w 4283754"/>
                <a:gd name="connsiteY337" fmla="*/ 90484 h 2165982"/>
                <a:gd name="connsiteX338" fmla="*/ 2065383 w 4283754"/>
                <a:gd name="connsiteY338" fmla="*/ 69529 h 2165982"/>
                <a:gd name="connsiteX339" fmla="*/ 2049190 w 4283754"/>
                <a:gd name="connsiteY339" fmla="*/ 79054 h 2165982"/>
                <a:gd name="connsiteX340" fmla="*/ 2038713 w 4283754"/>
                <a:gd name="connsiteY340" fmla="*/ 80007 h 2165982"/>
                <a:gd name="connsiteX341" fmla="*/ 2024425 w 4283754"/>
                <a:gd name="connsiteY341" fmla="*/ 80959 h 2165982"/>
                <a:gd name="connsiteX342" fmla="*/ 2024425 w 4283754"/>
                <a:gd name="connsiteY342" fmla="*/ 74292 h 2165982"/>
                <a:gd name="connsiteX343" fmla="*/ 2045380 w 4283754"/>
                <a:gd name="connsiteY343" fmla="*/ 64767 h 2165982"/>
                <a:gd name="connsiteX344" fmla="*/ 2057763 w 4283754"/>
                <a:gd name="connsiteY344" fmla="*/ 52384 h 2165982"/>
                <a:gd name="connsiteX345" fmla="*/ 2072050 w 4283754"/>
                <a:gd name="connsiteY345" fmla="*/ 45717 h 2165982"/>
                <a:gd name="connsiteX346" fmla="*/ 2064430 w 4283754"/>
                <a:gd name="connsiteY346" fmla="*/ 29524 h 2165982"/>
                <a:gd name="connsiteX347" fmla="*/ 2054905 w 4283754"/>
                <a:gd name="connsiteY347" fmla="*/ 26667 h 2165982"/>
                <a:gd name="connsiteX348" fmla="*/ 2038713 w 4283754"/>
                <a:gd name="connsiteY348" fmla="*/ 17142 h 2165982"/>
                <a:gd name="connsiteX349" fmla="*/ 2032045 w 4283754"/>
                <a:gd name="connsiteY349" fmla="*/ 5712 h 2165982"/>
                <a:gd name="connsiteX350" fmla="*/ 2020615 w 4283754"/>
                <a:gd name="connsiteY350" fmla="*/ 7617 h 2165982"/>
                <a:gd name="connsiteX351" fmla="*/ 2028235 w 4283754"/>
                <a:gd name="connsiteY351" fmla="*/ 949 h 2165982"/>
                <a:gd name="connsiteX352" fmla="*/ 2010138 w 4283754"/>
                <a:gd name="connsiteY352" fmla="*/ 10474 h 2165982"/>
                <a:gd name="connsiteX353" fmla="*/ 2001565 w 4283754"/>
                <a:gd name="connsiteY353" fmla="*/ 14284 h 2165982"/>
                <a:gd name="connsiteX354" fmla="*/ 1994898 w 4283754"/>
                <a:gd name="connsiteY354" fmla="*/ 12379 h 2165982"/>
                <a:gd name="connsiteX355" fmla="*/ 1992040 w 4283754"/>
                <a:gd name="connsiteY355" fmla="*/ 19999 h 2165982"/>
                <a:gd name="connsiteX356" fmla="*/ 1982515 w 4283754"/>
                <a:gd name="connsiteY356" fmla="*/ 26667 h 2165982"/>
                <a:gd name="connsiteX357" fmla="*/ 1970133 w 4283754"/>
                <a:gd name="connsiteY357" fmla="*/ 44764 h 2165982"/>
                <a:gd name="connsiteX358" fmla="*/ 1969180 w 4283754"/>
                <a:gd name="connsiteY358" fmla="*/ 40002 h 2165982"/>
                <a:gd name="connsiteX359" fmla="*/ 1960608 w 4283754"/>
                <a:gd name="connsiteY359" fmla="*/ 51432 h 2165982"/>
                <a:gd name="connsiteX360" fmla="*/ 1941558 w 4283754"/>
                <a:gd name="connsiteY360" fmla="*/ 74292 h 2165982"/>
                <a:gd name="connsiteX361" fmla="*/ 1941558 w 4283754"/>
                <a:gd name="connsiteY361" fmla="*/ 86674 h 2165982"/>
                <a:gd name="connsiteX362" fmla="*/ 1936795 w 4283754"/>
                <a:gd name="connsiteY362" fmla="*/ 88579 h 2165982"/>
                <a:gd name="connsiteX363" fmla="*/ 1932033 w 4283754"/>
                <a:gd name="connsiteY363" fmla="*/ 94294 h 2165982"/>
                <a:gd name="connsiteX364" fmla="*/ 1935843 w 4283754"/>
                <a:gd name="connsiteY364" fmla="*/ 107629 h 2165982"/>
                <a:gd name="connsiteX365" fmla="*/ 1938700 w 4283754"/>
                <a:gd name="connsiteY365" fmla="*/ 119059 h 2165982"/>
                <a:gd name="connsiteX366" fmla="*/ 1933938 w 4283754"/>
                <a:gd name="connsiteY366" fmla="*/ 137157 h 2165982"/>
                <a:gd name="connsiteX367" fmla="*/ 1959655 w 4283754"/>
                <a:gd name="connsiteY367" fmla="*/ 150492 h 2165982"/>
                <a:gd name="connsiteX368" fmla="*/ 1972990 w 4283754"/>
                <a:gd name="connsiteY368" fmla="*/ 162874 h 2165982"/>
                <a:gd name="connsiteX369" fmla="*/ 1955845 w 4283754"/>
                <a:gd name="connsiteY369" fmla="*/ 156207 h 2165982"/>
                <a:gd name="connsiteX370" fmla="*/ 1946320 w 4283754"/>
                <a:gd name="connsiteY370" fmla="*/ 153349 h 2165982"/>
                <a:gd name="connsiteX371" fmla="*/ 1937748 w 4283754"/>
                <a:gd name="connsiteY371" fmla="*/ 153349 h 2165982"/>
                <a:gd name="connsiteX372" fmla="*/ 1929175 w 4283754"/>
                <a:gd name="connsiteY372" fmla="*/ 144777 h 2165982"/>
                <a:gd name="connsiteX373" fmla="*/ 1921555 w 4283754"/>
                <a:gd name="connsiteY373" fmla="*/ 149539 h 2165982"/>
                <a:gd name="connsiteX374" fmla="*/ 1914888 w 4283754"/>
                <a:gd name="connsiteY374" fmla="*/ 144777 h 2165982"/>
                <a:gd name="connsiteX375" fmla="*/ 1899648 w 4283754"/>
                <a:gd name="connsiteY375" fmla="*/ 147634 h 2165982"/>
                <a:gd name="connsiteX376" fmla="*/ 1876788 w 4283754"/>
                <a:gd name="connsiteY376" fmla="*/ 142872 h 2165982"/>
                <a:gd name="connsiteX377" fmla="*/ 1883455 w 4283754"/>
                <a:gd name="connsiteY377" fmla="*/ 153349 h 2165982"/>
                <a:gd name="connsiteX378" fmla="*/ 1886313 w 4283754"/>
                <a:gd name="connsiteY378" fmla="*/ 159064 h 2165982"/>
                <a:gd name="connsiteX379" fmla="*/ 1891075 w 4283754"/>
                <a:gd name="connsiteY379" fmla="*/ 159064 h 2165982"/>
                <a:gd name="connsiteX380" fmla="*/ 1895838 w 4283754"/>
                <a:gd name="connsiteY380" fmla="*/ 166684 h 2165982"/>
                <a:gd name="connsiteX381" fmla="*/ 1899648 w 4283754"/>
                <a:gd name="connsiteY381" fmla="*/ 167637 h 2165982"/>
                <a:gd name="connsiteX382" fmla="*/ 1900600 w 4283754"/>
                <a:gd name="connsiteY382" fmla="*/ 171447 h 2165982"/>
                <a:gd name="connsiteX383" fmla="*/ 1906315 w 4283754"/>
                <a:gd name="connsiteY383" fmla="*/ 186687 h 2165982"/>
                <a:gd name="connsiteX384" fmla="*/ 1911077 w 4283754"/>
                <a:gd name="connsiteY384" fmla="*/ 201927 h 2165982"/>
                <a:gd name="connsiteX385" fmla="*/ 1906315 w 4283754"/>
                <a:gd name="connsiteY385" fmla="*/ 216214 h 2165982"/>
                <a:gd name="connsiteX386" fmla="*/ 1900600 w 4283754"/>
                <a:gd name="connsiteY386" fmla="*/ 225739 h 2165982"/>
                <a:gd name="connsiteX387" fmla="*/ 1899648 w 4283754"/>
                <a:gd name="connsiteY387" fmla="*/ 226692 h 2165982"/>
                <a:gd name="connsiteX388" fmla="*/ 1904410 w 4283754"/>
                <a:gd name="connsiteY388" fmla="*/ 206689 h 2165982"/>
                <a:gd name="connsiteX389" fmla="*/ 1902505 w 4283754"/>
                <a:gd name="connsiteY389" fmla="*/ 190497 h 2165982"/>
                <a:gd name="connsiteX390" fmla="*/ 1897743 w 4283754"/>
                <a:gd name="connsiteY390" fmla="*/ 188592 h 2165982"/>
                <a:gd name="connsiteX391" fmla="*/ 1897743 w 4283754"/>
                <a:gd name="connsiteY391" fmla="*/ 183829 h 2165982"/>
                <a:gd name="connsiteX392" fmla="*/ 1890123 w 4283754"/>
                <a:gd name="connsiteY392" fmla="*/ 185734 h 2165982"/>
                <a:gd name="connsiteX393" fmla="*/ 1886313 w 4283754"/>
                <a:gd name="connsiteY393" fmla="*/ 176209 h 2165982"/>
                <a:gd name="connsiteX394" fmla="*/ 1876788 w 4283754"/>
                <a:gd name="connsiteY394" fmla="*/ 177162 h 2165982"/>
                <a:gd name="connsiteX395" fmla="*/ 1881550 w 4283754"/>
                <a:gd name="connsiteY395" fmla="*/ 166684 h 2165982"/>
                <a:gd name="connsiteX396" fmla="*/ 1874883 w 4283754"/>
                <a:gd name="connsiteY396" fmla="*/ 173352 h 2165982"/>
                <a:gd name="connsiteX397" fmla="*/ 1864405 w 4283754"/>
                <a:gd name="connsiteY397" fmla="*/ 179067 h 2165982"/>
                <a:gd name="connsiteX398" fmla="*/ 1861548 w 4283754"/>
                <a:gd name="connsiteY398" fmla="*/ 192402 h 2165982"/>
                <a:gd name="connsiteX399" fmla="*/ 1852023 w 4283754"/>
                <a:gd name="connsiteY399" fmla="*/ 187639 h 2165982"/>
                <a:gd name="connsiteX400" fmla="*/ 1853927 w 4283754"/>
                <a:gd name="connsiteY400" fmla="*/ 201927 h 2165982"/>
                <a:gd name="connsiteX401" fmla="*/ 1837735 w 4283754"/>
                <a:gd name="connsiteY401" fmla="*/ 208594 h 2165982"/>
                <a:gd name="connsiteX402" fmla="*/ 1844402 w 4283754"/>
                <a:gd name="connsiteY402" fmla="*/ 193354 h 2165982"/>
                <a:gd name="connsiteX403" fmla="*/ 1819638 w 4283754"/>
                <a:gd name="connsiteY403" fmla="*/ 213357 h 2165982"/>
                <a:gd name="connsiteX404" fmla="*/ 1820590 w 4283754"/>
                <a:gd name="connsiteY404" fmla="*/ 200022 h 2165982"/>
                <a:gd name="connsiteX405" fmla="*/ 1813923 w 4283754"/>
                <a:gd name="connsiteY405" fmla="*/ 205737 h 2165982"/>
                <a:gd name="connsiteX406" fmla="*/ 1804398 w 4283754"/>
                <a:gd name="connsiteY406" fmla="*/ 207642 h 2165982"/>
                <a:gd name="connsiteX407" fmla="*/ 1795825 w 4283754"/>
                <a:gd name="connsiteY407" fmla="*/ 218119 h 2165982"/>
                <a:gd name="connsiteX408" fmla="*/ 1799635 w 4283754"/>
                <a:gd name="connsiteY408" fmla="*/ 184782 h 2165982"/>
                <a:gd name="connsiteX409" fmla="*/ 1786300 w 4283754"/>
                <a:gd name="connsiteY409" fmla="*/ 186687 h 2165982"/>
                <a:gd name="connsiteX410" fmla="*/ 1771060 w 4283754"/>
                <a:gd name="connsiteY410" fmla="*/ 180019 h 2165982"/>
                <a:gd name="connsiteX411" fmla="*/ 1766298 w 4283754"/>
                <a:gd name="connsiteY411" fmla="*/ 193354 h 2165982"/>
                <a:gd name="connsiteX412" fmla="*/ 1762488 w 4283754"/>
                <a:gd name="connsiteY412" fmla="*/ 187639 h 2165982"/>
                <a:gd name="connsiteX413" fmla="*/ 1749152 w 4283754"/>
                <a:gd name="connsiteY413" fmla="*/ 185734 h 2165982"/>
                <a:gd name="connsiteX414" fmla="*/ 1750105 w 4283754"/>
                <a:gd name="connsiteY414" fmla="*/ 194307 h 2165982"/>
                <a:gd name="connsiteX415" fmla="*/ 1736770 w 4283754"/>
                <a:gd name="connsiteY415" fmla="*/ 185734 h 2165982"/>
                <a:gd name="connsiteX416" fmla="*/ 1734865 w 4283754"/>
                <a:gd name="connsiteY416" fmla="*/ 195259 h 2165982"/>
                <a:gd name="connsiteX417" fmla="*/ 1728198 w 4283754"/>
                <a:gd name="connsiteY417" fmla="*/ 190497 h 2165982"/>
                <a:gd name="connsiteX418" fmla="*/ 1723435 w 4283754"/>
                <a:gd name="connsiteY418" fmla="*/ 198117 h 2165982"/>
                <a:gd name="connsiteX419" fmla="*/ 1727245 w 4283754"/>
                <a:gd name="connsiteY419" fmla="*/ 212404 h 2165982"/>
                <a:gd name="connsiteX420" fmla="*/ 1728198 w 4283754"/>
                <a:gd name="connsiteY420" fmla="*/ 204784 h 2165982"/>
                <a:gd name="connsiteX421" fmla="*/ 1739627 w 4283754"/>
                <a:gd name="connsiteY421" fmla="*/ 215262 h 2165982"/>
                <a:gd name="connsiteX422" fmla="*/ 1740580 w 4283754"/>
                <a:gd name="connsiteY422" fmla="*/ 205737 h 2165982"/>
                <a:gd name="connsiteX423" fmla="*/ 1745343 w 4283754"/>
                <a:gd name="connsiteY423" fmla="*/ 209547 h 2165982"/>
                <a:gd name="connsiteX424" fmla="*/ 1764393 w 4283754"/>
                <a:gd name="connsiteY424" fmla="*/ 207642 h 2165982"/>
                <a:gd name="connsiteX425" fmla="*/ 1730102 w 4283754"/>
                <a:gd name="connsiteY425" fmla="*/ 223834 h 2165982"/>
                <a:gd name="connsiteX426" fmla="*/ 1712958 w 4283754"/>
                <a:gd name="connsiteY426" fmla="*/ 228597 h 2165982"/>
                <a:gd name="connsiteX427" fmla="*/ 1694860 w 4283754"/>
                <a:gd name="connsiteY427" fmla="*/ 230502 h 2165982"/>
                <a:gd name="connsiteX428" fmla="*/ 1688193 w 4283754"/>
                <a:gd name="connsiteY428" fmla="*/ 239074 h 2165982"/>
                <a:gd name="connsiteX429" fmla="*/ 1682477 w 4283754"/>
                <a:gd name="connsiteY429" fmla="*/ 239074 h 2165982"/>
                <a:gd name="connsiteX430" fmla="*/ 1674858 w 4283754"/>
                <a:gd name="connsiteY430" fmla="*/ 241932 h 2165982"/>
                <a:gd name="connsiteX431" fmla="*/ 1672000 w 4283754"/>
                <a:gd name="connsiteY431" fmla="*/ 236217 h 2165982"/>
                <a:gd name="connsiteX432" fmla="*/ 1659618 w 4283754"/>
                <a:gd name="connsiteY432" fmla="*/ 242884 h 2165982"/>
                <a:gd name="connsiteX433" fmla="*/ 1649140 w 4283754"/>
                <a:gd name="connsiteY433" fmla="*/ 244789 h 2165982"/>
                <a:gd name="connsiteX434" fmla="*/ 1651998 w 4283754"/>
                <a:gd name="connsiteY434" fmla="*/ 251457 h 2165982"/>
                <a:gd name="connsiteX435" fmla="*/ 1647235 w 4283754"/>
                <a:gd name="connsiteY435" fmla="*/ 252409 h 2165982"/>
                <a:gd name="connsiteX436" fmla="*/ 1643425 w 4283754"/>
                <a:gd name="connsiteY436" fmla="*/ 257172 h 2165982"/>
                <a:gd name="connsiteX437" fmla="*/ 1633900 w 4283754"/>
                <a:gd name="connsiteY437" fmla="*/ 255267 h 2165982"/>
                <a:gd name="connsiteX438" fmla="*/ 1624375 w 4283754"/>
                <a:gd name="connsiteY438" fmla="*/ 261934 h 2165982"/>
                <a:gd name="connsiteX439" fmla="*/ 1617708 w 4283754"/>
                <a:gd name="connsiteY439" fmla="*/ 269554 h 2165982"/>
                <a:gd name="connsiteX440" fmla="*/ 1609135 w 4283754"/>
                <a:gd name="connsiteY440" fmla="*/ 274317 h 2165982"/>
                <a:gd name="connsiteX441" fmla="*/ 1595800 w 4283754"/>
                <a:gd name="connsiteY441" fmla="*/ 294319 h 2165982"/>
                <a:gd name="connsiteX442" fmla="*/ 1565320 w 4283754"/>
                <a:gd name="connsiteY442" fmla="*/ 294319 h 2165982"/>
                <a:gd name="connsiteX443" fmla="*/ 1575798 w 4283754"/>
                <a:gd name="connsiteY443" fmla="*/ 300034 h 2165982"/>
                <a:gd name="connsiteX444" fmla="*/ 1591990 w 4283754"/>
                <a:gd name="connsiteY444" fmla="*/ 299082 h 2165982"/>
                <a:gd name="connsiteX445" fmla="*/ 1587227 w 4283754"/>
                <a:gd name="connsiteY445" fmla="*/ 311464 h 2165982"/>
                <a:gd name="connsiteX446" fmla="*/ 1577702 w 4283754"/>
                <a:gd name="connsiteY446" fmla="*/ 306702 h 2165982"/>
                <a:gd name="connsiteX447" fmla="*/ 1580560 w 4283754"/>
                <a:gd name="connsiteY447" fmla="*/ 307654 h 2165982"/>
                <a:gd name="connsiteX448" fmla="*/ 1578655 w 4283754"/>
                <a:gd name="connsiteY448" fmla="*/ 313369 h 2165982"/>
                <a:gd name="connsiteX449" fmla="*/ 1569130 w 4283754"/>
                <a:gd name="connsiteY449" fmla="*/ 323847 h 2165982"/>
                <a:gd name="connsiteX450" fmla="*/ 1571035 w 4283754"/>
                <a:gd name="connsiteY450" fmla="*/ 330514 h 2165982"/>
                <a:gd name="connsiteX451" fmla="*/ 1570083 w 4283754"/>
                <a:gd name="connsiteY451" fmla="*/ 342897 h 2165982"/>
                <a:gd name="connsiteX452" fmla="*/ 1565320 w 4283754"/>
                <a:gd name="connsiteY452" fmla="*/ 338134 h 2165982"/>
                <a:gd name="connsiteX453" fmla="*/ 1558652 w 4283754"/>
                <a:gd name="connsiteY453" fmla="*/ 333372 h 2165982"/>
                <a:gd name="connsiteX454" fmla="*/ 1552938 w 4283754"/>
                <a:gd name="connsiteY454" fmla="*/ 327657 h 2165982"/>
                <a:gd name="connsiteX455" fmla="*/ 1548175 w 4283754"/>
                <a:gd name="connsiteY455" fmla="*/ 320989 h 2165982"/>
                <a:gd name="connsiteX456" fmla="*/ 1545318 w 4283754"/>
                <a:gd name="connsiteY456" fmla="*/ 330514 h 2165982"/>
                <a:gd name="connsiteX457" fmla="*/ 1536745 w 4283754"/>
                <a:gd name="connsiteY457" fmla="*/ 337182 h 2165982"/>
                <a:gd name="connsiteX458" fmla="*/ 1561510 w 4283754"/>
                <a:gd name="connsiteY458" fmla="*/ 347659 h 2165982"/>
                <a:gd name="connsiteX459" fmla="*/ 1564368 w 4283754"/>
                <a:gd name="connsiteY459" fmla="*/ 358137 h 2165982"/>
                <a:gd name="connsiteX460" fmla="*/ 1574845 w 4283754"/>
                <a:gd name="connsiteY460" fmla="*/ 367662 h 2165982"/>
                <a:gd name="connsiteX461" fmla="*/ 1571035 w 4283754"/>
                <a:gd name="connsiteY461" fmla="*/ 366709 h 2165982"/>
                <a:gd name="connsiteX462" fmla="*/ 1569130 w 4283754"/>
                <a:gd name="connsiteY462" fmla="*/ 374329 h 2165982"/>
                <a:gd name="connsiteX463" fmla="*/ 1565320 w 4283754"/>
                <a:gd name="connsiteY463" fmla="*/ 369567 h 2165982"/>
                <a:gd name="connsiteX464" fmla="*/ 1561510 w 4283754"/>
                <a:gd name="connsiteY464" fmla="*/ 360042 h 2165982"/>
                <a:gd name="connsiteX465" fmla="*/ 1549127 w 4283754"/>
                <a:gd name="connsiteY465" fmla="*/ 360042 h 2165982"/>
                <a:gd name="connsiteX466" fmla="*/ 1552938 w 4283754"/>
                <a:gd name="connsiteY466" fmla="*/ 367662 h 2165982"/>
                <a:gd name="connsiteX467" fmla="*/ 1544365 w 4283754"/>
                <a:gd name="connsiteY467" fmla="*/ 365757 h 2165982"/>
                <a:gd name="connsiteX468" fmla="*/ 1549127 w 4283754"/>
                <a:gd name="connsiteY468" fmla="*/ 377187 h 2165982"/>
                <a:gd name="connsiteX469" fmla="*/ 1563415 w 4283754"/>
                <a:gd name="connsiteY469" fmla="*/ 383854 h 2165982"/>
                <a:gd name="connsiteX470" fmla="*/ 1570083 w 4283754"/>
                <a:gd name="connsiteY470" fmla="*/ 393379 h 2165982"/>
                <a:gd name="connsiteX471" fmla="*/ 1580560 w 4283754"/>
                <a:gd name="connsiteY471" fmla="*/ 396237 h 2165982"/>
                <a:gd name="connsiteX472" fmla="*/ 1569130 w 4283754"/>
                <a:gd name="connsiteY472" fmla="*/ 399094 h 2165982"/>
                <a:gd name="connsiteX473" fmla="*/ 1581513 w 4283754"/>
                <a:gd name="connsiteY473" fmla="*/ 417192 h 2165982"/>
                <a:gd name="connsiteX474" fmla="*/ 1589133 w 4283754"/>
                <a:gd name="connsiteY474" fmla="*/ 410524 h 2165982"/>
                <a:gd name="connsiteX475" fmla="*/ 1588180 w 4283754"/>
                <a:gd name="connsiteY475" fmla="*/ 418144 h 2165982"/>
                <a:gd name="connsiteX476" fmla="*/ 1579608 w 4283754"/>
                <a:gd name="connsiteY476" fmla="*/ 430527 h 2165982"/>
                <a:gd name="connsiteX477" fmla="*/ 1571988 w 4283754"/>
                <a:gd name="connsiteY477" fmla="*/ 443862 h 2165982"/>
                <a:gd name="connsiteX478" fmla="*/ 1552938 w 4283754"/>
                <a:gd name="connsiteY478" fmla="*/ 445767 h 2165982"/>
                <a:gd name="connsiteX479" fmla="*/ 1544365 w 4283754"/>
                <a:gd name="connsiteY479" fmla="*/ 461007 h 2165982"/>
                <a:gd name="connsiteX480" fmla="*/ 1558652 w 4283754"/>
                <a:gd name="connsiteY480" fmla="*/ 471484 h 2165982"/>
                <a:gd name="connsiteX481" fmla="*/ 1565320 w 4283754"/>
                <a:gd name="connsiteY481" fmla="*/ 506727 h 2165982"/>
                <a:gd name="connsiteX482" fmla="*/ 1551985 w 4283754"/>
                <a:gd name="connsiteY482" fmla="*/ 471484 h 2165982"/>
                <a:gd name="connsiteX483" fmla="*/ 1536745 w 4283754"/>
                <a:gd name="connsiteY483" fmla="*/ 459102 h 2165982"/>
                <a:gd name="connsiteX484" fmla="*/ 1550080 w 4283754"/>
                <a:gd name="connsiteY484" fmla="*/ 439099 h 2165982"/>
                <a:gd name="connsiteX485" fmla="*/ 1571035 w 4283754"/>
                <a:gd name="connsiteY485" fmla="*/ 423859 h 2165982"/>
                <a:gd name="connsiteX486" fmla="*/ 1567225 w 4283754"/>
                <a:gd name="connsiteY486" fmla="*/ 413382 h 2165982"/>
                <a:gd name="connsiteX487" fmla="*/ 1554843 w 4283754"/>
                <a:gd name="connsiteY487" fmla="*/ 416239 h 2165982"/>
                <a:gd name="connsiteX488" fmla="*/ 1539602 w 4283754"/>
                <a:gd name="connsiteY488" fmla="*/ 420049 h 2165982"/>
                <a:gd name="connsiteX489" fmla="*/ 1518648 w 4283754"/>
                <a:gd name="connsiteY489" fmla="*/ 429574 h 2165982"/>
                <a:gd name="connsiteX490" fmla="*/ 1507218 w 4283754"/>
                <a:gd name="connsiteY490" fmla="*/ 428622 h 2165982"/>
                <a:gd name="connsiteX491" fmla="*/ 1486263 w 4283754"/>
                <a:gd name="connsiteY491" fmla="*/ 436242 h 2165982"/>
                <a:gd name="connsiteX492" fmla="*/ 1439590 w 4283754"/>
                <a:gd name="connsiteY492" fmla="*/ 433384 h 2165982"/>
                <a:gd name="connsiteX493" fmla="*/ 1416730 w 4283754"/>
                <a:gd name="connsiteY493" fmla="*/ 441004 h 2165982"/>
                <a:gd name="connsiteX494" fmla="*/ 1404348 w 4283754"/>
                <a:gd name="connsiteY494" fmla="*/ 445767 h 2165982"/>
                <a:gd name="connsiteX495" fmla="*/ 1410063 w 4283754"/>
                <a:gd name="connsiteY495" fmla="*/ 449577 h 2165982"/>
                <a:gd name="connsiteX496" fmla="*/ 1397680 w 4283754"/>
                <a:gd name="connsiteY496" fmla="*/ 464817 h 2165982"/>
                <a:gd name="connsiteX497" fmla="*/ 1406252 w 4283754"/>
                <a:gd name="connsiteY497" fmla="*/ 471484 h 2165982"/>
                <a:gd name="connsiteX498" fmla="*/ 1400538 w 4283754"/>
                <a:gd name="connsiteY498" fmla="*/ 475294 h 2165982"/>
                <a:gd name="connsiteX499" fmla="*/ 1402443 w 4283754"/>
                <a:gd name="connsiteY499" fmla="*/ 486724 h 2165982"/>
                <a:gd name="connsiteX500" fmla="*/ 1411015 w 4283754"/>
                <a:gd name="connsiteY500" fmla="*/ 494344 h 2165982"/>
                <a:gd name="connsiteX501" fmla="*/ 1406252 w 4283754"/>
                <a:gd name="connsiteY501" fmla="*/ 516252 h 2165982"/>
                <a:gd name="connsiteX502" fmla="*/ 1411968 w 4283754"/>
                <a:gd name="connsiteY502" fmla="*/ 530539 h 2165982"/>
                <a:gd name="connsiteX503" fmla="*/ 1411015 w 4283754"/>
                <a:gd name="connsiteY503" fmla="*/ 537207 h 2165982"/>
                <a:gd name="connsiteX504" fmla="*/ 1445305 w 4283754"/>
                <a:gd name="connsiteY504" fmla="*/ 555304 h 2165982"/>
                <a:gd name="connsiteX505" fmla="*/ 1447210 w 4283754"/>
                <a:gd name="connsiteY505" fmla="*/ 572449 h 2165982"/>
                <a:gd name="connsiteX506" fmla="*/ 1454830 w 4283754"/>
                <a:gd name="connsiteY506" fmla="*/ 579117 h 2165982"/>
                <a:gd name="connsiteX507" fmla="*/ 1460545 w 4283754"/>
                <a:gd name="connsiteY507" fmla="*/ 588642 h 2165982"/>
                <a:gd name="connsiteX508" fmla="*/ 1469118 w 4283754"/>
                <a:gd name="connsiteY508" fmla="*/ 587689 h 2165982"/>
                <a:gd name="connsiteX509" fmla="*/ 1479595 w 4283754"/>
                <a:gd name="connsiteY509" fmla="*/ 596262 h 2165982"/>
                <a:gd name="connsiteX510" fmla="*/ 1484358 w 4283754"/>
                <a:gd name="connsiteY510" fmla="*/ 612455 h 2165982"/>
                <a:gd name="connsiteX511" fmla="*/ 1485310 w 4283754"/>
                <a:gd name="connsiteY511" fmla="*/ 622932 h 2165982"/>
                <a:gd name="connsiteX512" fmla="*/ 1481500 w 4283754"/>
                <a:gd name="connsiteY512" fmla="*/ 625789 h 2165982"/>
                <a:gd name="connsiteX513" fmla="*/ 1482452 w 4283754"/>
                <a:gd name="connsiteY513" fmla="*/ 630552 h 2165982"/>
                <a:gd name="connsiteX514" fmla="*/ 1477690 w 4283754"/>
                <a:gd name="connsiteY514" fmla="*/ 637219 h 2165982"/>
                <a:gd name="connsiteX515" fmla="*/ 1480548 w 4283754"/>
                <a:gd name="connsiteY515" fmla="*/ 661985 h 2165982"/>
                <a:gd name="connsiteX516" fmla="*/ 1491977 w 4283754"/>
                <a:gd name="connsiteY516" fmla="*/ 700085 h 2165982"/>
                <a:gd name="connsiteX517" fmla="*/ 1485310 w 4283754"/>
                <a:gd name="connsiteY517" fmla="*/ 714372 h 2165982"/>
                <a:gd name="connsiteX518" fmla="*/ 1472927 w 4283754"/>
                <a:gd name="connsiteY518" fmla="*/ 717230 h 2165982"/>
                <a:gd name="connsiteX519" fmla="*/ 1472927 w 4283754"/>
                <a:gd name="connsiteY519" fmla="*/ 737232 h 2165982"/>
                <a:gd name="connsiteX520" fmla="*/ 1461498 w 4283754"/>
                <a:gd name="connsiteY520" fmla="*/ 717230 h 2165982"/>
                <a:gd name="connsiteX521" fmla="*/ 1471975 w 4283754"/>
                <a:gd name="connsiteY521" fmla="*/ 697227 h 2165982"/>
                <a:gd name="connsiteX522" fmla="*/ 1472927 w 4283754"/>
                <a:gd name="connsiteY522" fmla="*/ 674367 h 2165982"/>
                <a:gd name="connsiteX523" fmla="*/ 1463402 w 4283754"/>
                <a:gd name="connsiteY523" fmla="*/ 666747 h 2165982"/>
                <a:gd name="connsiteX524" fmla="*/ 1459593 w 4283754"/>
                <a:gd name="connsiteY524" fmla="*/ 688655 h 2165982"/>
                <a:gd name="connsiteX525" fmla="*/ 1451020 w 4283754"/>
                <a:gd name="connsiteY525" fmla="*/ 696274 h 2165982"/>
                <a:gd name="connsiteX526" fmla="*/ 1451020 w 4283754"/>
                <a:gd name="connsiteY526" fmla="*/ 725802 h 2165982"/>
                <a:gd name="connsiteX527" fmla="*/ 1450068 w 4283754"/>
                <a:gd name="connsiteY527" fmla="*/ 685797 h 2165982"/>
                <a:gd name="connsiteX528" fmla="*/ 1450068 w 4283754"/>
                <a:gd name="connsiteY528" fmla="*/ 668652 h 2165982"/>
                <a:gd name="connsiteX529" fmla="*/ 1450068 w 4283754"/>
                <a:gd name="connsiteY529" fmla="*/ 651507 h 2165982"/>
                <a:gd name="connsiteX530" fmla="*/ 1459593 w 4283754"/>
                <a:gd name="connsiteY530" fmla="*/ 630552 h 2165982"/>
                <a:gd name="connsiteX531" fmla="*/ 1468165 w 4283754"/>
                <a:gd name="connsiteY531" fmla="*/ 620074 h 2165982"/>
                <a:gd name="connsiteX532" fmla="*/ 1471975 w 4283754"/>
                <a:gd name="connsiteY532" fmla="*/ 609597 h 2165982"/>
                <a:gd name="connsiteX533" fmla="*/ 1472927 w 4283754"/>
                <a:gd name="connsiteY533" fmla="*/ 598167 h 2165982"/>
                <a:gd name="connsiteX534" fmla="*/ 1457688 w 4283754"/>
                <a:gd name="connsiteY534" fmla="*/ 601024 h 2165982"/>
                <a:gd name="connsiteX535" fmla="*/ 1422445 w 4283754"/>
                <a:gd name="connsiteY535" fmla="*/ 594357 h 2165982"/>
                <a:gd name="connsiteX536" fmla="*/ 1409110 w 4283754"/>
                <a:gd name="connsiteY536" fmla="*/ 579117 h 2165982"/>
                <a:gd name="connsiteX537" fmla="*/ 1413873 w 4283754"/>
                <a:gd name="connsiteY537" fmla="*/ 576260 h 2165982"/>
                <a:gd name="connsiteX538" fmla="*/ 1393870 w 4283754"/>
                <a:gd name="connsiteY538" fmla="*/ 562924 h 2165982"/>
                <a:gd name="connsiteX539" fmla="*/ 1377677 w 4283754"/>
                <a:gd name="connsiteY539" fmla="*/ 545779 h 2165982"/>
                <a:gd name="connsiteX540" fmla="*/ 1355770 w 4283754"/>
                <a:gd name="connsiteY540" fmla="*/ 547685 h 2165982"/>
                <a:gd name="connsiteX541" fmla="*/ 1338625 w 4283754"/>
                <a:gd name="connsiteY541" fmla="*/ 550542 h 2165982"/>
                <a:gd name="connsiteX542" fmla="*/ 1328148 w 4283754"/>
                <a:gd name="connsiteY542" fmla="*/ 561019 h 2165982"/>
                <a:gd name="connsiteX543" fmla="*/ 1324338 w 4283754"/>
                <a:gd name="connsiteY543" fmla="*/ 563877 h 2165982"/>
                <a:gd name="connsiteX544" fmla="*/ 1322433 w 4283754"/>
                <a:gd name="connsiteY544" fmla="*/ 573402 h 2165982"/>
                <a:gd name="connsiteX545" fmla="*/ 1334815 w 4283754"/>
                <a:gd name="connsiteY545" fmla="*/ 568639 h 2165982"/>
                <a:gd name="connsiteX546" fmla="*/ 1343388 w 4283754"/>
                <a:gd name="connsiteY546" fmla="*/ 580069 h 2165982"/>
                <a:gd name="connsiteX547" fmla="*/ 1337673 w 4283754"/>
                <a:gd name="connsiteY547" fmla="*/ 591499 h 2165982"/>
                <a:gd name="connsiteX548" fmla="*/ 1334815 w 4283754"/>
                <a:gd name="connsiteY548" fmla="*/ 591499 h 2165982"/>
                <a:gd name="connsiteX549" fmla="*/ 1331958 w 4283754"/>
                <a:gd name="connsiteY549" fmla="*/ 594357 h 2165982"/>
                <a:gd name="connsiteX550" fmla="*/ 1308145 w 4283754"/>
                <a:gd name="connsiteY550" fmla="*/ 580069 h 2165982"/>
                <a:gd name="connsiteX551" fmla="*/ 1283380 w 4283754"/>
                <a:gd name="connsiteY551" fmla="*/ 588642 h 2165982"/>
                <a:gd name="connsiteX552" fmla="*/ 1290048 w 4283754"/>
                <a:gd name="connsiteY552" fmla="*/ 613407 h 2165982"/>
                <a:gd name="connsiteX553" fmla="*/ 1296715 w 4283754"/>
                <a:gd name="connsiteY553" fmla="*/ 616264 h 2165982"/>
                <a:gd name="connsiteX554" fmla="*/ 1302430 w 4283754"/>
                <a:gd name="connsiteY554" fmla="*/ 623885 h 2165982"/>
                <a:gd name="connsiteX555" fmla="*/ 1318623 w 4283754"/>
                <a:gd name="connsiteY555" fmla="*/ 635314 h 2165982"/>
                <a:gd name="connsiteX556" fmla="*/ 1327195 w 4283754"/>
                <a:gd name="connsiteY556" fmla="*/ 639124 h 2165982"/>
                <a:gd name="connsiteX557" fmla="*/ 1330052 w 4283754"/>
                <a:gd name="connsiteY557" fmla="*/ 635314 h 2165982"/>
                <a:gd name="connsiteX558" fmla="*/ 1335768 w 4283754"/>
                <a:gd name="connsiteY558" fmla="*/ 635314 h 2165982"/>
                <a:gd name="connsiteX559" fmla="*/ 1334815 w 4283754"/>
                <a:gd name="connsiteY559" fmla="*/ 640077 h 2165982"/>
                <a:gd name="connsiteX560" fmla="*/ 1341483 w 4283754"/>
                <a:gd name="connsiteY560" fmla="*/ 641982 h 2165982"/>
                <a:gd name="connsiteX561" fmla="*/ 1343388 w 4283754"/>
                <a:gd name="connsiteY561" fmla="*/ 655317 h 2165982"/>
                <a:gd name="connsiteX562" fmla="*/ 1351008 w 4283754"/>
                <a:gd name="connsiteY562" fmla="*/ 667699 h 2165982"/>
                <a:gd name="connsiteX563" fmla="*/ 1346245 w 4283754"/>
                <a:gd name="connsiteY563" fmla="*/ 669605 h 2165982"/>
                <a:gd name="connsiteX564" fmla="*/ 1338625 w 4283754"/>
                <a:gd name="connsiteY564" fmla="*/ 664842 h 2165982"/>
                <a:gd name="connsiteX565" fmla="*/ 1333863 w 4283754"/>
                <a:gd name="connsiteY565" fmla="*/ 662937 h 2165982"/>
                <a:gd name="connsiteX566" fmla="*/ 1331005 w 4283754"/>
                <a:gd name="connsiteY566" fmla="*/ 650555 h 2165982"/>
                <a:gd name="connsiteX567" fmla="*/ 1312908 w 4283754"/>
                <a:gd name="connsiteY567" fmla="*/ 646744 h 2165982"/>
                <a:gd name="connsiteX568" fmla="*/ 1310050 w 4283754"/>
                <a:gd name="connsiteY568" fmla="*/ 655317 h 2165982"/>
                <a:gd name="connsiteX569" fmla="*/ 1304335 w 4283754"/>
                <a:gd name="connsiteY569" fmla="*/ 645792 h 2165982"/>
                <a:gd name="connsiteX570" fmla="*/ 1287190 w 4283754"/>
                <a:gd name="connsiteY570" fmla="*/ 645792 h 2165982"/>
                <a:gd name="connsiteX571" fmla="*/ 1265283 w 4283754"/>
                <a:gd name="connsiteY571" fmla="*/ 635314 h 2165982"/>
                <a:gd name="connsiteX572" fmla="*/ 1271950 w 4283754"/>
                <a:gd name="connsiteY572" fmla="*/ 621980 h 2165982"/>
                <a:gd name="connsiteX573" fmla="*/ 1269093 w 4283754"/>
                <a:gd name="connsiteY573" fmla="*/ 613407 h 2165982"/>
                <a:gd name="connsiteX574" fmla="*/ 1270998 w 4283754"/>
                <a:gd name="connsiteY574" fmla="*/ 609597 h 2165982"/>
                <a:gd name="connsiteX575" fmla="*/ 1267188 w 4283754"/>
                <a:gd name="connsiteY575" fmla="*/ 607692 h 2165982"/>
                <a:gd name="connsiteX576" fmla="*/ 1263377 w 4283754"/>
                <a:gd name="connsiteY576" fmla="*/ 596262 h 2165982"/>
                <a:gd name="connsiteX577" fmla="*/ 1260520 w 4283754"/>
                <a:gd name="connsiteY577" fmla="*/ 587689 h 2165982"/>
                <a:gd name="connsiteX578" fmla="*/ 1268140 w 4283754"/>
                <a:gd name="connsiteY578" fmla="*/ 582927 h 2165982"/>
                <a:gd name="connsiteX579" fmla="*/ 1270998 w 4283754"/>
                <a:gd name="connsiteY579" fmla="*/ 566735 h 2165982"/>
                <a:gd name="connsiteX580" fmla="*/ 1276713 w 4283754"/>
                <a:gd name="connsiteY580" fmla="*/ 557210 h 2165982"/>
                <a:gd name="connsiteX581" fmla="*/ 1275760 w 4283754"/>
                <a:gd name="connsiteY581" fmla="*/ 548637 h 2165982"/>
                <a:gd name="connsiteX582" fmla="*/ 1272902 w 4283754"/>
                <a:gd name="connsiteY582" fmla="*/ 535302 h 2165982"/>
                <a:gd name="connsiteX583" fmla="*/ 1274808 w 4283754"/>
                <a:gd name="connsiteY583" fmla="*/ 526729 h 2165982"/>
                <a:gd name="connsiteX584" fmla="*/ 1271950 w 4283754"/>
                <a:gd name="connsiteY584" fmla="*/ 522919 h 2165982"/>
                <a:gd name="connsiteX585" fmla="*/ 1270045 w 4283754"/>
                <a:gd name="connsiteY585" fmla="*/ 517204 h 2165982"/>
                <a:gd name="connsiteX586" fmla="*/ 1270045 w 4283754"/>
                <a:gd name="connsiteY586" fmla="*/ 512442 h 2165982"/>
                <a:gd name="connsiteX587" fmla="*/ 1258615 w 4283754"/>
                <a:gd name="connsiteY587" fmla="*/ 506727 h 2165982"/>
                <a:gd name="connsiteX588" fmla="*/ 1258615 w 4283754"/>
                <a:gd name="connsiteY588" fmla="*/ 524824 h 2165982"/>
                <a:gd name="connsiteX589" fmla="*/ 1262425 w 4283754"/>
                <a:gd name="connsiteY589" fmla="*/ 554352 h 2165982"/>
                <a:gd name="connsiteX590" fmla="*/ 1261473 w 4283754"/>
                <a:gd name="connsiteY590" fmla="*/ 562924 h 2165982"/>
                <a:gd name="connsiteX591" fmla="*/ 1247185 w 4283754"/>
                <a:gd name="connsiteY591" fmla="*/ 584832 h 2165982"/>
                <a:gd name="connsiteX592" fmla="*/ 1219563 w 4283754"/>
                <a:gd name="connsiteY592" fmla="*/ 601024 h 2165982"/>
                <a:gd name="connsiteX593" fmla="*/ 1217658 w 4283754"/>
                <a:gd name="connsiteY593" fmla="*/ 613407 h 2165982"/>
                <a:gd name="connsiteX594" fmla="*/ 1209085 w 4283754"/>
                <a:gd name="connsiteY594" fmla="*/ 626742 h 2165982"/>
                <a:gd name="connsiteX595" fmla="*/ 1211943 w 4283754"/>
                <a:gd name="connsiteY595" fmla="*/ 635314 h 2165982"/>
                <a:gd name="connsiteX596" fmla="*/ 1220515 w 4283754"/>
                <a:gd name="connsiteY596" fmla="*/ 650555 h 2165982"/>
                <a:gd name="connsiteX597" fmla="*/ 1229088 w 4283754"/>
                <a:gd name="connsiteY597" fmla="*/ 670557 h 2165982"/>
                <a:gd name="connsiteX598" fmla="*/ 1229088 w 4283754"/>
                <a:gd name="connsiteY598" fmla="*/ 675319 h 2165982"/>
                <a:gd name="connsiteX599" fmla="*/ 1235755 w 4283754"/>
                <a:gd name="connsiteY599" fmla="*/ 684844 h 2165982"/>
                <a:gd name="connsiteX600" fmla="*/ 1241470 w 4283754"/>
                <a:gd name="connsiteY600" fmla="*/ 701989 h 2165982"/>
                <a:gd name="connsiteX601" fmla="*/ 1225277 w 4283754"/>
                <a:gd name="connsiteY601" fmla="*/ 730564 h 2165982"/>
                <a:gd name="connsiteX602" fmla="*/ 1225277 w 4283754"/>
                <a:gd name="connsiteY602" fmla="*/ 742947 h 2165982"/>
                <a:gd name="connsiteX603" fmla="*/ 1219563 w 4283754"/>
                <a:gd name="connsiteY603" fmla="*/ 755330 h 2165982"/>
                <a:gd name="connsiteX604" fmla="*/ 1230993 w 4283754"/>
                <a:gd name="connsiteY604" fmla="*/ 786762 h 2165982"/>
                <a:gd name="connsiteX605" fmla="*/ 1225277 w 4283754"/>
                <a:gd name="connsiteY605" fmla="*/ 802955 h 2165982"/>
                <a:gd name="connsiteX606" fmla="*/ 1230993 w 4283754"/>
                <a:gd name="connsiteY606" fmla="*/ 809622 h 2165982"/>
                <a:gd name="connsiteX607" fmla="*/ 1243375 w 4283754"/>
                <a:gd name="connsiteY607" fmla="*/ 804860 h 2165982"/>
                <a:gd name="connsiteX608" fmla="*/ 1244327 w 4283754"/>
                <a:gd name="connsiteY608" fmla="*/ 810574 h 2165982"/>
                <a:gd name="connsiteX609" fmla="*/ 1256710 w 4283754"/>
                <a:gd name="connsiteY609" fmla="*/ 809622 h 2165982"/>
                <a:gd name="connsiteX610" fmla="*/ 1262425 w 4283754"/>
                <a:gd name="connsiteY610" fmla="*/ 809622 h 2165982"/>
                <a:gd name="connsiteX611" fmla="*/ 1258615 w 4283754"/>
                <a:gd name="connsiteY611" fmla="*/ 804860 h 2165982"/>
                <a:gd name="connsiteX612" fmla="*/ 1265283 w 4283754"/>
                <a:gd name="connsiteY612" fmla="*/ 794382 h 2165982"/>
                <a:gd name="connsiteX613" fmla="*/ 1273855 w 4283754"/>
                <a:gd name="connsiteY613" fmla="*/ 797239 h 2165982"/>
                <a:gd name="connsiteX614" fmla="*/ 1286238 w 4283754"/>
                <a:gd name="connsiteY614" fmla="*/ 801049 h 2165982"/>
                <a:gd name="connsiteX615" fmla="*/ 1291952 w 4283754"/>
                <a:gd name="connsiteY615" fmla="*/ 805812 h 2165982"/>
                <a:gd name="connsiteX616" fmla="*/ 1298620 w 4283754"/>
                <a:gd name="connsiteY616" fmla="*/ 807717 h 2165982"/>
                <a:gd name="connsiteX617" fmla="*/ 1302430 w 4283754"/>
                <a:gd name="connsiteY617" fmla="*/ 815337 h 2165982"/>
                <a:gd name="connsiteX618" fmla="*/ 1310050 w 4283754"/>
                <a:gd name="connsiteY618" fmla="*/ 816289 h 2165982"/>
                <a:gd name="connsiteX619" fmla="*/ 1314813 w 4283754"/>
                <a:gd name="connsiteY619" fmla="*/ 822005 h 2165982"/>
                <a:gd name="connsiteX620" fmla="*/ 1323385 w 4283754"/>
                <a:gd name="connsiteY620" fmla="*/ 824862 h 2165982"/>
                <a:gd name="connsiteX621" fmla="*/ 1327195 w 4283754"/>
                <a:gd name="connsiteY621" fmla="*/ 848674 h 2165982"/>
                <a:gd name="connsiteX622" fmla="*/ 1332910 w 4283754"/>
                <a:gd name="connsiteY622" fmla="*/ 853437 h 2165982"/>
                <a:gd name="connsiteX623" fmla="*/ 1331005 w 4283754"/>
                <a:gd name="connsiteY623" fmla="*/ 857247 h 2165982"/>
                <a:gd name="connsiteX624" fmla="*/ 1337673 w 4283754"/>
                <a:gd name="connsiteY624" fmla="*/ 872487 h 2165982"/>
                <a:gd name="connsiteX625" fmla="*/ 1323385 w 4283754"/>
                <a:gd name="connsiteY625" fmla="*/ 876297 h 2165982"/>
                <a:gd name="connsiteX626" fmla="*/ 1320527 w 4283754"/>
                <a:gd name="connsiteY626" fmla="*/ 895347 h 2165982"/>
                <a:gd name="connsiteX627" fmla="*/ 1327195 w 4283754"/>
                <a:gd name="connsiteY627" fmla="*/ 906777 h 2165982"/>
                <a:gd name="connsiteX628" fmla="*/ 1331005 w 4283754"/>
                <a:gd name="connsiteY628" fmla="*/ 910587 h 2165982"/>
                <a:gd name="connsiteX629" fmla="*/ 1337673 w 4283754"/>
                <a:gd name="connsiteY629" fmla="*/ 910587 h 2165982"/>
                <a:gd name="connsiteX630" fmla="*/ 1344340 w 4283754"/>
                <a:gd name="connsiteY630" fmla="*/ 914397 h 2165982"/>
                <a:gd name="connsiteX631" fmla="*/ 1351008 w 4283754"/>
                <a:gd name="connsiteY631" fmla="*/ 912492 h 2165982"/>
                <a:gd name="connsiteX632" fmla="*/ 1355770 w 4283754"/>
                <a:gd name="connsiteY632" fmla="*/ 917255 h 2165982"/>
                <a:gd name="connsiteX633" fmla="*/ 1363390 w 4283754"/>
                <a:gd name="connsiteY633" fmla="*/ 920112 h 2165982"/>
                <a:gd name="connsiteX634" fmla="*/ 1355770 w 4283754"/>
                <a:gd name="connsiteY634" fmla="*/ 922969 h 2165982"/>
                <a:gd name="connsiteX635" fmla="*/ 1343388 w 4283754"/>
                <a:gd name="connsiteY635" fmla="*/ 922969 h 2165982"/>
                <a:gd name="connsiteX636" fmla="*/ 1336720 w 4283754"/>
                <a:gd name="connsiteY636" fmla="*/ 923922 h 2165982"/>
                <a:gd name="connsiteX637" fmla="*/ 1331958 w 4283754"/>
                <a:gd name="connsiteY637" fmla="*/ 922017 h 2165982"/>
                <a:gd name="connsiteX638" fmla="*/ 1322433 w 4283754"/>
                <a:gd name="connsiteY638" fmla="*/ 921064 h 2165982"/>
                <a:gd name="connsiteX639" fmla="*/ 1317670 w 4283754"/>
                <a:gd name="connsiteY639" fmla="*/ 911539 h 2165982"/>
                <a:gd name="connsiteX640" fmla="*/ 1306240 w 4283754"/>
                <a:gd name="connsiteY640" fmla="*/ 902967 h 2165982"/>
                <a:gd name="connsiteX641" fmla="*/ 1312908 w 4283754"/>
                <a:gd name="connsiteY641" fmla="*/ 879155 h 2165982"/>
                <a:gd name="connsiteX642" fmla="*/ 1311002 w 4283754"/>
                <a:gd name="connsiteY642" fmla="*/ 866772 h 2165982"/>
                <a:gd name="connsiteX643" fmla="*/ 1312908 w 4283754"/>
                <a:gd name="connsiteY643" fmla="*/ 857247 h 2165982"/>
                <a:gd name="connsiteX644" fmla="*/ 1309098 w 4283754"/>
                <a:gd name="connsiteY644" fmla="*/ 853437 h 2165982"/>
                <a:gd name="connsiteX645" fmla="*/ 1305288 w 4283754"/>
                <a:gd name="connsiteY645" fmla="*/ 841055 h 2165982"/>
                <a:gd name="connsiteX646" fmla="*/ 1294810 w 4283754"/>
                <a:gd name="connsiteY646" fmla="*/ 831530 h 2165982"/>
                <a:gd name="connsiteX647" fmla="*/ 1292905 w 4283754"/>
                <a:gd name="connsiteY647" fmla="*/ 820099 h 2165982"/>
                <a:gd name="connsiteX648" fmla="*/ 1275760 w 4283754"/>
                <a:gd name="connsiteY648" fmla="*/ 823910 h 2165982"/>
                <a:gd name="connsiteX649" fmla="*/ 1248138 w 4283754"/>
                <a:gd name="connsiteY649" fmla="*/ 835339 h 2165982"/>
                <a:gd name="connsiteX650" fmla="*/ 1239565 w 4283754"/>
                <a:gd name="connsiteY650" fmla="*/ 850580 h 2165982"/>
                <a:gd name="connsiteX651" fmla="*/ 1235755 w 4283754"/>
                <a:gd name="connsiteY651" fmla="*/ 861057 h 2165982"/>
                <a:gd name="connsiteX652" fmla="*/ 1245280 w 4283754"/>
                <a:gd name="connsiteY652" fmla="*/ 875344 h 2165982"/>
                <a:gd name="connsiteX653" fmla="*/ 1253852 w 4283754"/>
                <a:gd name="connsiteY653" fmla="*/ 900110 h 2165982"/>
                <a:gd name="connsiteX654" fmla="*/ 1227183 w 4283754"/>
                <a:gd name="connsiteY654" fmla="*/ 936305 h 2165982"/>
                <a:gd name="connsiteX655" fmla="*/ 1225277 w 4283754"/>
                <a:gd name="connsiteY655" fmla="*/ 953449 h 2165982"/>
                <a:gd name="connsiteX656" fmla="*/ 1218610 w 4283754"/>
                <a:gd name="connsiteY656" fmla="*/ 967737 h 2165982"/>
                <a:gd name="connsiteX657" fmla="*/ 1188130 w 4283754"/>
                <a:gd name="connsiteY657" fmla="*/ 987739 h 2165982"/>
                <a:gd name="connsiteX658" fmla="*/ 1191940 w 4283754"/>
                <a:gd name="connsiteY658" fmla="*/ 1003932 h 2165982"/>
                <a:gd name="connsiteX659" fmla="*/ 1175748 w 4283754"/>
                <a:gd name="connsiteY659" fmla="*/ 1010599 h 2165982"/>
                <a:gd name="connsiteX660" fmla="*/ 1179558 w 4283754"/>
                <a:gd name="connsiteY660" fmla="*/ 1002980 h 2165982"/>
                <a:gd name="connsiteX661" fmla="*/ 1163365 w 4283754"/>
                <a:gd name="connsiteY661" fmla="*/ 1003932 h 2165982"/>
                <a:gd name="connsiteX662" fmla="*/ 1136695 w 4283754"/>
                <a:gd name="connsiteY662" fmla="*/ 1005837 h 2165982"/>
                <a:gd name="connsiteX663" fmla="*/ 1126218 w 4283754"/>
                <a:gd name="connsiteY663" fmla="*/ 1000122 h 2165982"/>
                <a:gd name="connsiteX664" fmla="*/ 1110025 w 4283754"/>
                <a:gd name="connsiteY664" fmla="*/ 994407 h 2165982"/>
                <a:gd name="connsiteX665" fmla="*/ 1105263 w 4283754"/>
                <a:gd name="connsiteY665" fmla="*/ 971547 h 2165982"/>
                <a:gd name="connsiteX666" fmla="*/ 1115740 w 4283754"/>
                <a:gd name="connsiteY666" fmla="*/ 971547 h 2165982"/>
                <a:gd name="connsiteX667" fmla="*/ 1122408 w 4283754"/>
                <a:gd name="connsiteY667" fmla="*/ 970594 h 2165982"/>
                <a:gd name="connsiteX668" fmla="*/ 1131933 w 4283754"/>
                <a:gd name="connsiteY668" fmla="*/ 980119 h 2165982"/>
                <a:gd name="connsiteX669" fmla="*/ 1138600 w 4283754"/>
                <a:gd name="connsiteY669" fmla="*/ 977262 h 2165982"/>
                <a:gd name="connsiteX670" fmla="*/ 1131933 w 4283754"/>
                <a:gd name="connsiteY670" fmla="*/ 988692 h 2165982"/>
                <a:gd name="connsiteX671" fmla="*/ 1147173 w 4283754"/>
                <a:gd name="connsiteY671" fmla="*/ 993455 h 2165982"/>
                <a:gd name="connsiteX672" fmla="*/ 1156698 w 4283754"/>
                <a:gd name="connsiteY672" fmla="*/ 985835 h 2165982"/>
                <a:gd name="connsiteX673" fmla="*/ 1164318 w 4283754"/>
                <a:gd name="connsiteY673" fmla="*/ 983930 h 2165982"/>
                <a:gd name="connsiteX674" fmla="*/ 1154793 w 4283754"/>
                <a:gd name="connsiteY674" fmla="*/ 961069 h 2165982"/>
                <a:gd name="connsiteX675" fmla="*/ 1168127 w 4283754"/>
                <a:gd name="connsiteY675" fmla="*/ 965832 h 2165982"/>
                <a:gd name="connsiteX676" fmla="*/ 1173843 w 4283754"/>
                <a:gd name="connsiteY676" fmla="*/ 950592 h 2165982"/>
                <a:gd name="connsiteX677" fmla="*/ 1182415 w 4283754"/>
                <a:gd name="connsiteY677" fmla="*/ 947735 h 2165982"/>
                <a:gd name="connsiteX678" fmla="*/ 1176700 w 4283754"/>
                <a:gd name="connsiteY678" fmla="*/ 938210 h 2165982"/>
                <a:gd name="connsiteX679" fmla="*/ 1182415 w 4283754"/>
                <a:gd name="connsiteY679" fmla="*/ 931542 h 2165982"/>
                <a:gd name="connsiteX680" fmla="*/ 1187177 w 4283754"/>
                <a:gd name="connsiteY680" fmla="*/ 918207 h 2165982"/>
                <a:gd name="connsiteX681" fmla="*/ 1196702 w 4283754"/>
                <a:gd name="connsiteY681" fmla="*/ 911539 h 2165982"/>
                <a:gd name="connsiteX682" fmla="*/ 1201465 w 4283754"/>
                <a:gd name="connsiteY682" fmla="*/ 899157 h 2165982"/>
                <a:gd name="connsiteX683" fmla="*/ 1201465 w 4283754"/>
                <a:gd name="connsiteY683" fmla="*/ 872487 h 2165982"/>
                <a:gd name="connsiteX684" fmla="*/ 1215752 w 4283754"/>
                <a:gd name="connsiteY684" fmla="*/ 861057 h 2165982"/>
                <a:gd name="connsiteX685" fmla="*/ 1187177 w 4283754"/>
                <a:gd name="connsiteY685" fmla="*/ 825814 h 2165982"/>
                <a:gd name="connsiteX686" fmla="*/ 1182415 w 4283754"/>
                <a:gd name="connsiteY686" fmla="*/ 810574 h 2165982"/>
                <a:gd name="connsiteX687" fmla="*/ 1184320 w 4283754"/>
                <a:gd name="connsiteY687" fmla="*/ 802002 h 2165982"/>
                <a:gd name="connsiteX688" fmla="*/ 1181463 w 4283754"/>
                <a:gd name="connsiteY688" fmla="*/ 788667 h 2165982"/>
                <a:gd name="connsiteX689" fmla="*/ 1189083 w 4283754"/>
                <a:gd name="connsiteY689" fmla="*/ 791524 h 2165982"/>
                <a:gd name="connsiteX690" fmla="*/ 1186225 w 4283754"/>
                <a:gd name="connsiteY690" fmla="*/ 776285 h 2165982"/>
                <a:gd name="connsiteX691" fmla="*/ 1188130 w 4283754"/>
                <a:gd name="connsiteY691" fmla="*/ 763902 h 2165982"/>
                <a:gd name="connsiteX692" fmla="*/ 1183368 w 4283754"/>
                <a:gd name="connsiteY692" fmla="*/ 738185 h 2165982"/>
                <a:gd name="connsiteX693" fmla="*/ 1187177 w 4283754"/>
                <a:gd name="connsiteY693" fmla="*/ 731517 h 2165982"/>
                <a:gd name="connsiteX694" fmla="*/ 1182415 w 4283754"/>
                <a:gd name="connsiteY694" fmla="*/ 722944 h 2165982"/>
                <a:gd name="connsiteX695" fmla="*/ 1190035 w 4283754"/>
                <a:gd name="connsiteY695" fmla="*/ 709610 h 2165982"/>
                <a:gd name="connsiteX696" fmla="*/ 1187177 w 4283754"/>
                <a:gd name="connsiteY696" fmla="*/ 698180 h 2165982"/>
                <a:gd name="connsiteX697" fmla="*/ 1191940 w 4283754"/>
                <a:gd name="connsiteY697" fmla="*/ 693417 h 2165982"/>
                <a:gd name="connsiteX698" fmla="*/ 1188130 w 4283754"/>
                <a:gd name="connsiteY698" fmla="*/ 670557 h 2165982"/>
                <a:gd name="connsiteX699" fmla="*/ 1185273 w 4283754"/>
                <a:gd name="connsiteY699" fmla="*/ 650555 h 2165982"/>
                <a:gd name="connsiteX700" fmla="*/ 1166223 w 4283754"/>
                <a:gd name="connsiteY700" fmla="*/ 629599 h 2165982"/>
                <a:gd name="connsiteX701" fmla="*/ 1172890 w 4283754"/>
                <a:gd name="connsiteY701" fmla="*/ 617217 h 2165982"/>
                <a:gd name="connsiteX702" fmla="*/ 1178605 w 4283754"/>
                <a:gd name="connsiteY702" fmla="*/ 609597 h 2165982"/>
                <a:gd name="connsiteX703" fmla="*/ 1181463 w 4283754"/>
                <a:gd name="connsiteY703" fmla="*/ 598167 h 2165982"/>
                <a:gd name="connsiteX704" fmla="*/ 1183368 w 4283754"/>
                <a:gd name="connsiteY704" fmla="*/ 585785 h 2165982"/>
                <a:gd name="connsiteX705" fmla="*/ 1190988 w 4283754"/>
                <a:gd name="connsiteY705" fmla="*/ 562924 h 2165982"/>
                <a:gd name="connsiteX706" fmla="*/ 1191940 w 4283754"/>
                <a:gd name="connsiteY706" fmla="*/ 540064 h 2165982"/>
                <a:gd name="connsiteX707" fmla="*/ 1190988 w 4283754"/>
                <a:gd name="connsiteY707" fmla="*/ 529587 h 2165982"/>
                <a:gd name="connsiteX708" fmla="*/ 1193845 w 4283754"/>
                <a:gd name="connsiteY708" fmla="*/ 519109 h 2165982"/>
                <a:gd name="connsiteX709" fmla="*/ 1173843 w 4283754"/>
                <a:gd name="connsiteY709" fmla="*/ 510537 h 2165982"/>
                <a:gd name="connsiteX710" fmla="*/ 1155745 w 4283754"/>
                <a:gd name="connsiteY710" fmla="*/ 508632 h 2165982"/>
                <a:gd name="connsiteX711" fmla="*/ 1135743 w 4283754"/>
                <a:gd name="connsiteY711" fmla="*/ 503869 h 2165982"/>
                <a:gd name="connsiteX712" fmla="*/ 1110977 w 4283754"/>
                <a:gd name="connsiteY712" fmla="*/ 506727 h 2165982"/>
                <a:gd name="connsiteX713" fmla="*/ 1110025 w 4283754"/>
                <a:gd name="connsiteY713" fmla="*/ 497202 h 2165982"/>
                <a:gd name="connsiteX714" fmla="*/ 1093833 w 4283754"/>
                <a:gd name="connsiteY714" fmla="*/ 518157 h 2165982"/>
                <a:gd name="connsiteX715" fmla="*/ 1088118 w 4283754"/>
                <a:gd name="connsiteY715" fmla="*/ 534349 h 2165982"/>
                <a:gd name="connsiteX716" fmla="*/ 1089070 w 4283754"/>
                <a:gd name="connsiteY716" fmla="*/ 566735 h 2165982"/>
                <a:gd name="connsiteX717" fmla="*/ 1060495 w 4283754"/>
                <a:gd name="connsiteY717" fmla="*/ 625789 h 2165982"/>
                <a:gd name="connsiteX718" fmla="*/ 1036683 w 4283754"/>
                <a:gd name="connsiteY718" fmla="*/ 639124 h 2165982"/>
                <a:gd name="connsiteX719" fmla="*/ 1031920 w 4283754"/>
                <a:gd name="connsiteY719" fmla="*/ 652460 h 2165982"/>
                <a:gd name="connsiteX720" fmla="*/ 1024300 w 4283754"/>
                <a:gd name="connsiteY720" fmla="*/ 674367 h 2165982"/>
                <a:gd name="connsiteX721" fmla="*/ 1034777 w 4283754"/>
                <a:gd name="connsiteY721" fmla="*/ 712467 h 2165982"/>
                <a:gd name="connsiteX722" fmla="*/ 1031920 w 4283754"/>
                <a:gd name="connsiteY722" fmla="*/ 664842 h 2165982"/>
                <a:gd name="connsiteX723" fmla="*/ 1032872 w 4283754"/>
                <a:gd name="connsiteY723" fmla="*/ 681035 h 2165982"/>
                <a:gd name="connsiteX724" fmla="*/ 1044302 w 4283754"/>
                <a:gd name="connsiteY724" fmla="*/ 678177 h 2165982"/>
                <a:gd name="connsiteX725" fmla="*/ 1050018 w 4283754"/>
                <a:gd name="connsiteY725" fmla="*/ 697227 h 2165982"/>
                <a:gd name="connsiteX726" fmla="*/ 1042397 w 4283754"/>
                <a:gd name="connsiteY726" fmla="*/ 723897 h 2165982"/>
                <a:gd name="connsiteX727" fmla="*/ 1047160 w 4283754"/>
                <a:gd name="connsiteY727" fmla="*/ 742947 h 2165982"/>
                <a:gd name="connsiteX728" fmla="*/ 1037635 w 4283754"/>
                <a:gd name="connsiteY728" fmla="*/ 738185 h 2165982"/>
                <a:gd name="connsiteX729" fmla="*/ 1035730 w 4283754"/>
                <a:gd name="connsiteY729" fmla="*/ 780094 h 2165982"/>
                <a:gd name="connsiteX730" fmla="*/ 1046208 w 4283754"/>
                <a:gd name="connsiteY730" fmla="*/ 765807 h 2165982"/>
                <a:gd name="connsiteX731" fmla="*/ 1055733 w 4283754"/>
                <a:gd name="connsiteY731" fmla="*/ 774380 h 2165982"/>
                <a:gd name="connsiteX732" fmla="*/ 1062400 w 4283754"/>
                <a:gd name="connsiteY732" fmla="*/ 779142 h 2165982"/>
                <a:gd name="connsiteX733" fmla="*/ 1068115 w 4283754"/>
                <a:gd name="connsiteY733" fmla="*/ 779142 h 2165982"/>
                <a:gd name="connsiteX734" fmla="*/ 1070020 w 4283754"/>
                <a:gd name="connsiteY734" fmla="*/ 787714 h 2165982"/>
                <a:gd name="connsiteX735" fmla="*/ 1071925 w 4283754"/>
                <a:gd name="connsiteY735" fmla="*/ 798192 h 2165982"/>
                <a:gd name="connsiteX736" fmla="*/ 1093833 w 4283754"/>
                <a:gd name="connsiteY736" fmla="*/ 821052 h 2165982"/>
                <a:gd name="connsiteX737" fmla="*/ 1095738 w 4283754"/>
                <a:gd name="connsiteY737" fmla="*/ 835339 h 2165982"/>
                <a:gd name="connsiteX738" fmla="*/ 1088118 w 4283754"/>
                <a:gd name="connsiteY738" fmla="*/ 850580 h 2165982"/>
                <a:gd name="connsiteX739" fmla="*/ 1080498 w 4283754"/>
                <a:gd name="connsiteY739" fmla="*/ 869630 h 2165982"/>
                <a:gd name="connsiteX740" fmla="*/ 1070973 w 4283754"/>
                <a:gd name="connsiteY740" fmla="*/ 863914 h 2165982"/>
                <a:gd name="connsiteX741" fmla="*/ 1065258 w 4283754"/>
                <a:gd name="connsiteY741" fmla="*/ 859152 h 2165982"/>
                <a:gd name="connsiteX742" fmla="*/ 1065258 w 4283754"/>
                <a:gd name="connsiteY742" fmla="*/ 854389 h 2165982"/>
                <a:gd name="connsiteX743" fmla="*/ 1043350 w 4283754"/>
                <a:gd name="connsiteY743" fmla="*/ 835339 h 2165982"/>
                <a:gd name="connsiteX744" fmla="*/ 1041445 w 4283754"/>
                <a:gd name="connsiteY744" fmla="*/ 827719 h 2165982"/>
                <a:gd name="connsiteX745" fmla="*/ 1031920 w 4283754"/>
                <a:gd name="connsiteY745" fmla="*/ 824862 h 2165982"/>
                <a:gd name="connsiteX746" fmla="*/ 1017633 w 4283754"/>
                <a:gd name="connsiteY746" fmla="*/ 817242 h 2165982"/>
                <a:gd name="connsiteX747" fmla="*/ 1005250 w 4283754"/>
                <a:gd name="connsiteY747" fmla="*/ 810574 h 2165982"/>
                <a:gd name="connsiteX748" fmla="*/ 1010965 w 4283754"/>
                <a:gd name="connsiteY748" fmla="*/ 810574 h 2165982"/>
                <a:gd name="connsiteX749" fmla="*/ 1000488 w 4283754"/>
                <a:gd name="connsiteY749" fmla="*/ 805812 h 2165982"/>
                <a:gd name="connsiteX750" fmla="*/ 987153 w 4283754"/>
                <a:gd name="connsiteY750" fmla="*/ 799144 h 2165982"/>
                <a:gd name="connsiteX751" fmla="*/ 984295 w 4283754"/>
                <a:gd name="connsiteY751" fmla="*/ 794382 h 2165982"/>
                <a:gd name="connsiteX752" fmla="*/ 964293 w 4283754"/>
                <a:gd name="connsiteY752" fmla="*/ 781047 h 2165982"/>
                <a:gd name="connsiteX753" fmla="*/ 912857 w 4283754"/>
                <a:gd name="connsiteY753" fmla="*/ 763902 h 2165982"/>
                <a:gd name="connsiteX754" fmla="*/ 873805 w 4283754"/>
                <a:gd name="connsiteY754" fmla="*/ 754377 h 2165982"/>
                <a:gd name="connsiteX755" fmla="*/ 864280 w 4283754"/>
                <a:gd name="connsiteY755" fmla="*/ 774380 h 2165982"/>
                <a:gd name="connsiteX756" fmla="*/ 862375 w 4283754"/>
                <a:gd name="connsiteY756" fmla="*/ 784857 h 2165982"/>
                <a:gd name="connsiteX757" fmla="*/ 867138 w 4283754"/>
                <a:gd name="connsiteY757" fmla="*/ 808669 h 2165982"/>
                <a:gd name="connsiteX758" fmla="*/ 877615 w 4283754"/>
                <a:gd name="connsiteY758" fmla="*/ 806764 h 2165982"/>
                <a:gd name="connsiteX759" fmla="*/ 872853 w 4283754"/>
                <a:gd name="connsiteY759" fmla="*/ 834387 h 2165982"/>
                <a:gd name="connsiteX760" fmla="*/ 851897 w 4283754"/>
                <a:gd name="connsiteY760" fmla="*/ 847722 h 2165982"/>
                <a:gd name="connsiteX761" fmla="*/ 853803 w 4283754"/>
                <a:gd name="connsiteY761" fmla="*/ 862962 h 2165982"/>
                <a:gd name="connsiteX762" fmla="*/ 842372 w 4283754"/>
                <a:gd name="connsiteY762" fmla="*/ 862010 h 2165982"/>
                <a:gd name="connsiteX763" fmla="*/ 836657 w 4283754"/>
                <a:gd name="connsiteY763" fmla="*/ 841055 h 2165982"/>
                <a:gd name="connsiteX764" fmla="*/ 830943 w 4283754"/>
                <a:gd name="connsiteY764" fmla="*/ 826767 h 2165982"/>
                <a:gd name="connsiteX765" fmla="*/ 837610 w 4283754"/>
                <a:gd name="connsiteY765" fmla="*/ 820099 h 2165982"/>
                <a:gd name="connsiteX766" fmla="*/ 824275 w 4283754"/>
                <a:gd name="connsiteY766" fmla="*/ 820099 h 2165982"/>
                <a:gd name="connsiteX767" fmla="*/ 799510 w 4283754"/>
                <a:gd name="connsiteY767" fmla="*/ 840102 h 2165982"/>
                <a:gd name="connsiteX768" fmla="*/ 798557 w 4283754"/>
                <a:gd name="connsiteY768" fmla="*/ 842960 h 2165982"/>
                <a:gd name="connsiteX769" fmla="*/ 791890 w 4283754"/>
                <a:gd name="connsiteY769" fmla="*/ 841055 h 2165982"/>
                <a:gd name="connsiteX770" fmla="*/ 785222 w 4283754"/>
                <a:gd name="connsiteY770" fmla="*/ 854389 h 2165982"/>
                <a:gd name="connsiteX771" fmla="*/ 775697 w 4283754"/>
                <a:gd name="connsiteY771" fmla="*/ 845817 h 2165982"/>
                <a:gd name="connsiteX772" fmla="*/ 768078 w 4283754"/>
                <a:gd name="connsiteY772" fmla="*/ 848674 h 2165982"/>
                <a:gd name="connsiteX773" fmla="*/ 749028 w 4283754"/>
                <a:gd name="connsiteY773" fmla="*/ 845817 h 2165982"/>
                <a:gd name="connsiteX774" fmla="*/ 739503 w 4283754"/>
                <a:gd name="connsiteY774" fmla="*/ 851532 h 2165982"/>
                <a:gd name="connsiteX775" fmla="*/ 729978 w 4283754"/>
                <a:gd name="connsiteY775" fmla="*/ 853437 h 2165982"/>
                <a:gd name="connsiteX776" fmla="*/ 723310 w 4283754"/>
                <a:gd name="connsiteY776" fmla="*/ 878202 h 2165982"/>
                <a:gd name="connsiteX777" fmla="*/ 713785 w 4283754"/>
                <a:gd name="connsiteY777" fmla="*/ 873439 h 2165982"/>
                <a:gd name="connsiteX778" fmla="*/ 702355 w 4283754"/>
                <a:gd name="connsiteY778" fmla="*/ 877249 h 2165982"/>
                <a:gd name="connsiteX779" fmla="*/ 687115 w 4283754"/>
                <a:gd name="connsiteY779" fmla="*/ 877249 h 2165982"/>
                <a:gd name="connsiteX780" fmla="*/ 689020 w 4283754"/>
                <a:gd name="connsiteY780" fmla="*/ 868677 h 2165982"/>
                <a:gd name="connsiteX781" fmla="*/ 688068 w 4283754"/>
                <a:gd name="connsiteY781" fmla="*/ 865819 h 2165982"/>
                <a:gd name="connsiteX782" fmla="*/ 695688 w 4283754"/>
                <a:gd name="connsiteY782" fmla="*/ 870582 h 2165982"/>
                <a:gd name="connsiteX783" fmla="*/ 693782 w 4283754"/>
                <a:gd name="connsiteY783" fmla="*/ 852485 h 2165982"/>
                <a:gd name="connsiteX784" fmla="*/ 699497 w 4283754"/>
                <a:gd name="connsiteY784" fmla="*/ 835339 h 2165982"/>
                <a:gd name="connsiteX785" fmla="*/ 689972 w 4283754"/>
                <a:gd name="connsiteY785" fmla="*/ 832482 h 2165982"/>
                <a:gd name="connsiteX786" fmla="*/ 720453 w 4283754"/>
                <a:gd name="connsiteY786" fmla="*/ 822005 h 2165982"/>
                <a:gd name="connsiteX787" fmla="*/ 692830 w 4283754"/>
                <a:gd name="connsiteY787" fmla="*/ 822005 h 2165982"/>
                <a:gd name="connsiteX788" fmla="*/ 655682 w 4283754"/>
                <a:gd name="connsiteY788" fmla="*/ 847722 h 2165982"/>
                <a:gd name="connsiteX789" fmla="*/ 662350 w 4283754"/>
                <a:gd name="connsiteY789" fmla="*/ 846769 h 2165982"/>
                <a:gd name="connsiteX790" fmla="*/ 670922 w 4283754"/>
                <a:gd name="connsiteY790" fmla="*/ 855342 h 2165982"/>
                <a:gd name="connsiteX791" fmla="*/ 651872 w 4283754"/>
                <a:gd name="connsiteY791" fmla="*/ 871535 h 2165982"/>
                <a:gd name="connsiteX792" fmla="*/ 651872 w 4283754"/>
                <a:gd name="connsiteY792" fmla="*/ 859152 h 2165982"/>
                <a:gd name="connsiteX793" fmla="*/ 649015 w 4283754"/>
                <a:gd name="connsiteY793" fmla="*/ 851532 h 2165982"/>
                <a:gd name="connsiteX794" fmla="*/ 598532 w 4283754"/>
                <a:gd name="connsiteY794" fmla="*/ 879155 h 2165982"/>
                <a:gd name="connsiteX795" fmla="*/ 583293 w 4283754"/>
                <a:gd name="connsiteY795" fmla="*/ 890585 h 2165982"/>
                <a:gd name="connsiteX796" fmla="*/ 571863 w 4283754"/>
                <a:gd name="connsiteY796" fmla="*/ 902014 h 2165982"/>
                <a:gd name="connsiteX797" fmla="*/ 552813 w 4283754"/>
                <a:gd name="connsiteY797" fmla="*/ 891537 h 2165982"/>
                <a:gd name="connsiteX798" fmla="*/ 559480 w 4283754"/>
                <a:gd name="connsiteY798" fmla="*/ 908682 h 2165982"/>
                <a:gd name="connsiteX799" fmla="*/ 571863 w 4283754"/>
                <a:gd name="connsiteY799" fmla="*/ 916302 h 2165982"/>
                <a:gd name="connsiteX800" fmla="*/ 570910 w 4283754"/>
                <a:gd name="connsiteY800" fmla="*/ 918207 h 2165982"/>
                <a:gd name="connsiteX801" fmla="*/ 558528 w 4283754"/>
                <a:gd name="connsiteY801" fmla="*/ 914397 h 2165982"/>
                <a:gd name="connsiteX802" fmla="*/ 540430 w 4283754"/>
                <a:gd name="connsiteY802" fmla="*/ 916302 h 2165982"/>
                <a:gd name="connsiteX803" fmla="*/ 534715 w 4283754"/>
                <a:gd name="connsiteY803" fmla="*/ 935352 h 2165982"/>
                <a:gd name="connsiteX804" fmla="*/ 532810 w 4283754"/>
                <a:gd name="connsiteY804" fmla="*/ 953449 h 2165982"/>
                <a:gd name="connsiteX805" fmla="*/ 526143 w 4283754"/>
                <a:gd name="connsiteY805" fmla="*/ 962974 h 2165982"/>
                <a:gd name="connsiteX806" fmla="*/ 513760 w 4283754"/>
                <a:gd name="connsiteY806" fmla="*/ 969642 h 2165982"/>
                <a:gd name="connsiteX807" fmla="*/ 498520 w 4283754"/>
                <a:gd name="connsiteY807" fmla="*/ 984882 h 2165982"/>
                <a:gd name="connsiteX808" fmla="*/ 509950 w 4283754"/>
                <a:gd name="connsiteY808" fmla="*/ 965832 h 2165982"/>
                <a:gd name="connsiteX809" fmla="*/ 486138 w 4283754"/>
                <a:gd name="connsiteY809" fmla="*/ 964880 h 2165982"/>
                <a:gd name="connsiteX810" fmla="*/ 477565 w 4283754"/>
                <a:gd name="connsiteY810" fmla="*/ 944877 h 2165982"/>
                <a:gd name="connsiteX811" fmla="*/ 464230 w 4283754"/>
                <a:gd name="connsiteY811" fmla="*/ 935352 h 2165982"/>
                <a:gd name="connsiteX812" fmla="*/ 469945 w 4283754"/>
                <a:gd name="connsiteY812" fmla="*/ 920112 h 2165982"/>
                <a:gd name="connsiteX813" fmla="*/ 474707 w 4283754"/>
                <a:gd name="connsiteY813" fmla="*/ 920112 h 2165982"/>
                <a:gd name="connsiteX814" fmla="*/ 474707 w 4283754"/>
                <a:gd name="connsiteY814" fmla="*/ 914397 h 2165982"/>
                <a:gd name="connsiteX815" fmla="*/ 508997 w 4283754"/>
                <a:gd name="connsiteY815" fmla="*/ 904872 h 2165982"/>
                <a:gd name="connsiteX816" fmla="*/ 500425 w 4283754"/>
                <a:gd name="connsiteY816" fmla="*/ 878202 h 2165982"/>
                <a:gd name="connsiteX817" fmla="*/ 488995 w 4283754"/>
                <a:gd name="connsiteY817" fmla="*/ 865819 h 2165982"/>
                <a:gd name="connsiteX818" fmla="*/ 484232 w 4283754"/>
                <a:gd name="connsiteY818" fmla="*/ 857247 h 2165982"/>
                <a:gd name="connsiteX819" fmla="*/ 454705 w 4283754"/>
                <a:gd name="connsiteY819" fmla="*/ 851532 h 2165982"/>
                <a:gd name="connsiteX820" fmla="*/ 431845 w 4283754"/>
                <a:gd name="connsiteY820" fmla="*/ 847722 h 2165982"/>
                <a:gd name="connsiteX821" fmla="*/ 416605 w 4283754"/>
                <a:gd name="connsiteY821" fmla="*/ 840102 h 2165982"/>
                <a:gd name="connsiteX822" fmla="*/ 429940 w 4283754"/>
                <a:gd name="connsiteY822" fmla="*/ 858199 h 2165982"/>
                <a:gd name="connsiteX823" fmla="*/ 442322 w 4283754"/>
                <a:gd name="connsiteY823" fmla="*/ 890585 h 2165982"/>
                <a:gd name="connsiteX824" fmla="*/ 428988 w 4283754"/>
                <a:gd name="connsiteY824" fmla="*/ 927732 h 2165982"/>
                <a:gd name="connsiteX825" fmla="*/ 431845 w 4283754"/>
                <a:gd name="connsiteY825" fmla="*/ 945830 h 2165982"/>
                <a:gd name="connsiteX826" fmla="*/ 439465 w 4283754"/>
                <a:gd name="connsiteY826" fmla="*/ 949639 h 2165982"/>
                <a:gd name="connsiteX827" fmla="*/ 446132 w 4283754"/>
                <a:gd name="connsiteY827" fmla="*/ 962974 h 2165982"/>
                <a:gd name="connsiteX828" fmla="*/ 444228 w 4283754"/>
                <a:gd name="connsiteY828" fmla="*/ 969642 h 2165982"/>
                <a:gd name="connsiteX829" fmla="*/ 447085 w 4283754"/>
                <a:gd name="connsiteY829" fmla="*/ 982977 h 2165982"/>
                <a:gd name="connsiteX830" fmla="*/ 439465 w 4283754"/>
                <a:gd name="connsiteY830" fmla="*/ 1002980 h 2165982"/>
                <a:gd name="connsiteX831" fmla="*/ 443275 w 4283754"/>
                <a:gd name="connsiteY831" fmla="*/ 1033460 h 2165982"/>
                <a:gd name="connsiteX832" fmla="*/ 434703 w 4283754"/>
                <a:gd name="connsiteY832" fmla="*/ 1013457 h 2165982"/>
                <a:gd name="connsiteX833" fmla="*/ 423272 w 4283754"/>
                <a:gd name="connsiteY833" fmla="*/ 1024887 h 2165982"/>
                <a:gd name="connsiteX834" fmla="*/ 419463 w 4283754"/>
                <a:gd name="connsiteY834" fmla="*/ 1013457 h 2165982"/>
                <a:gd name="connsiteX835" fmla="*/ 424225 w 4283754"/>
                <a:gd name="connsiteY835" fmla="*/ 1003932 h 2165982"/>
                <a:gd name="connsiteX836" fmla="*/ 402317 w 4283754"/>
                <a:gd name="connsiteY836" fmla="*/ 1001074 h 2165982"/>
                <a:gd name="connsiteX837" fmla="*/ 376600 w 4283754"/>
                <a:gd name="connsiteY837" fmla="*/ 1012505 h 2165982"/>
                <a:gd name="connsiteX838" fmla="*/ 341357 w 4283754"/>
                <a:gd name="connsiteY838" fmla="*/ 1038222 h 2165982"/>
                <a:gd name="connsiteX839" fmla="*/ 324212 w 4283754"/>
                <a:gd name="connsiteY839" fmla="*/ 1058224 h 2165982"/>
                <a:gd name="connsiteX840" fmla="*/ 340405 w 4283754"/>
                <a:gd name="connsiteY840" fmla="*/ 1094419 h 2165982"/>
                <a:gd name="connsiteX841" fmla="*/ 329928 w 4283754"/>
                <a:gd name="connsiteY841" fmla="*/ 1119185 h 2165982"/>
                <a:gd name="connsiteX842" fmla="*/ 314687 w 4283754"/>
                <a:gd name="connsiteY842" fmla="*/ 1108707 h 2165982"/>
                <a:gd name="connsiteX843" fmla="*/ 285160 w 4283754"/>
                <a:gd name="connsiteY843" fmla="*/ 1107755 h 2165982"/>
                <a:gd name="connsiteX844" fmla="*/ 289923 w 4283754"/>
                <a:gd name="connsiteY844" fmla="*/ 1099182 h 2165982"/>
                <a:gd name="connsiteX845" fmla="*/ 275635 w 4283754"/>
                <a:gd name="connsiteY845" fmla="*/ 1091562 h 2165982"/>
                <a:gd name="connsiteX846" fmla="*/ 266110 w 4283754"/>
                <a:gd name="connsiteY846" fmla="*/ 1079180 h 2165982"/>
                <a:gd name="connsiteX847" fmla="*/ 251822 w 4283754"/>
                <a:gd name="connsiteY847" fmla="*/ 1074417 h 2165982"/>
                <a:gd name="connsiteX848" fmla="*/ 248012 w 4283754"/>
                <a:gd name="connsiteY848" fmla="*/ 1085847 h 2165982"/>
                <a:gd name="connsiteX849" fmla="*/ 241345 w 4283754"/>
                <a:gd name="connsiteY849" fmla="*/ 1094419 h 2165982"/>
                <a:gd name="connsiteX850" fmla="*/ 248012 w 4283754"/>
                <a:gd name="connsiteY850" fmla="*/ 1109660 h 2165982"/>
                <a:gd name="connsiteX851" fmla="*/ 263253 w 4283754"/>
                <a:gd name="connsiteY851" fmla="*/ 1125852 h 2165982"/>
                <a:gd name="connsiteX852" fmla="*/ 278492 w 4283754"/>
                <a:gd name="connsiteY852" fmla="*/ 1128710 h 2165982"/>
                <a:gd name="connsiteX853" fmla="*/ 269920 w 4283754"/>
                <a:gd name="connsiteY853" fmla="*/ 1161094 h 2165982"/>
                <a:gd name="connsiteX854" fmla="*/ 231820 w 4283754"/>
                <a:gd name="connsiteY854" fmla="*/ 1142997 h 2165982"/>
                <a:gd name="connsiteX855" fmla="*/ 215627 w 4283754"/>
                <a:gd name="connsiteY855" fmla="*/ 1122994 h 2165982"/>
                <a:gd name="connsiteX856" fmla="*/ 198482 w 4283754"/>
                <a:gd name="connsiteY856" fmla="*/ 1120137 h 2165982"/>
                <a:gd name="connsiteX857" fmla="*/ 195625 w 4283754"/>
                <a:gd name="connsiteY857" fmla="*/ 1085847 h 2165982"/>
                <a:gd name="connsiteX858" fmla="*/ 186100 w 4283754"/>
                <a:gd name="connsiteY858" fmla="*/ 1059177 h 2165982"/>
                <a:gd name="connsiteX859" fmla="*/ 190862 w 4283754"/>
                <a:gd name="connsiteY859" fmla="*/ 1033460 h 2165982"/>
                <a:gd name="connsiteX860" fmla="*/ 197530 w 4283754"/>
                <a:gd name="connsiteY860" fmla="*/ 1043937 h 2165982"/>
                <a:gd name="connsiteX861" fmla="*/ 155620 w 4283754"/>
                <a:gd name="connsiteY861" fmla="*/ 991549 h 2165982"/>
                <a:gd name="connsiteX862" fmla="*/ 147047 w 4283754"/>
                <a:gd name="connsiteY862" fmla="*/ 980119 h 2165982"/>
                <a:gd name="connsiteX863" fmla="*/ 130855 w 4283754"/>
                <a:gd name="connsiteY863" fmla="*/ 962974 h 2165982"/>
                <a:gd name="connsiteX864" fmla="*/ 142285 w 4283754"/>
                <a:gd name="connsiteY864" fmla="*/ 947735 h 2165982"/>
                <a:gd name="connsiteX865" fmla="*/ 159430 w 4283754"/>
                <a:gd name="connsiteY865" fmla="*/ 973452 h 2165982"/>
                <a:gd name="connsiteX866" fmla="*/ 174670 w 4283754"/>
                <a:gd name="connsiteY866" fmla="*/ 976310 h 2165982"/>
                <a:gd name="connsiteX867" fmla="*/ 183242 w 4283754"/>
                <a:gd name="connsiteY867" fmla="*/ 984882 h 2165982"/>
                <a:gd name="connsiteX868" fmla="*/ 198482 w 4283754"/>
                <a:gd name="connsiteY868" fmla="*/ 986787 h 2165982"/>
                <a:gd name="connsiteX869" fmla="*/ 208007 w 4283754"/>
                <a:gd name="connsiteY869" fmla="*/ 996312 h 2165982"/>
                <a:gd name="connsiteX870" fmla="*/ 249917 w 4283754"/>
                <a:gd name="connsiteY870" fmla="*/ 1006789 h 2165982"/>
                <a:gd name="connsiteX871" fmla="*/ 272778 w 4283754"/>
                <a:gd name="connsiteY871" fmla="*/ 1019172 h 2165982"/>
                <a:gd name="connsiteX872" fmla="*/ 317545 w 4283754"/>
                <a:gd name="connsiteY872" fmla="*/ 1020124 h 2165982"/>
                <a:gd name="connsiteX873" fmla="*/ 348025 w 4283754"/>
                <a:gd name="connsiteY873" fmla="*/ 991549 h 2165982"/>
                <a:gd name="connsiteX874" fmla="*/ 368980 w 4283754"/>
                <a:gd name="connsiteY874" fmla="*/ 954402 h 2165982"/>
                <a:gd name="connsiteX875" fmla="*/ 364217 w 4283754"/>
                <a:gd name="connsiteY875" fmla="*/ 944877 h 2165982"/>
                <a:gd name="connsiteX876" fmla="*/ 362312 w 4283754"/>
                <a:gd name="connsiteY876" fmla="*/ 924874 h 2165982"/>
                <a:gd name="connsiteX877" fmla="*/ 335642 w 4283754"/>
                <a:gd name="connsiteY877" fmla="*/ 889632 h 2165982"/>
                <a:gd name="connsiteX878" fmla="*/ 306115 w 4283754"/>
                <a:gd name="connsiteY878" fmla="*/ 875344 h 2165982"/>
                <a:gd name="connsiteX879" fmla="*/ 273730 w 4283754"/>
                <a:gd name="connsiteY879" fmla="*/ 847722 h 2165982"/>
                <a:gd name="connsiteX880" fmla="*/ 220390 w 4283754"/>
                <a:gd name="connsiteY880" fmla="*/ 799144 h 2165982"/>
                <a:gd name="connsiteX881" fmla="*/ 200387 w 4283754"/>
                <a:gd name="connsiteY881" fmla="*/ 781999 h 2165982"/>
                <a:gd name="connsiteX882" fmla="*/ 164192 w 4283754"/>
                <a:gd name="connsiteY882" fmla="*/ 799144 h 2165982"/>
                <a:gd name="connsiteX883" fmla="*/ 158477 w 4283754"/>
                <a:gd name="connsiteY883" fmla="*/ 787714 h 2165982"/>
                <a:gd name="connsiteX884" fmla="*/ 142285 w 4283754"/>
                <a:gd name="connsiteY884" fmla="*/ 778189 h 2165982"/>
                <a:gd name="connsiteX885" fmla="*/ 123235 w 4283754"/>
                <a:gd name="connsiteY885" fmla="*/ 771522 h 2165982"/>
                <a:gd name="connsiteX886" fmla="*/ 134665 w 4283754"/>
                <a:gd name="connsiteY886" fmla="*/ 772474 h 2165982"/>
                <a:gd name="connsiteX887" fmla="*/ 119425 w 4283754"/>
                <a:gd name="connsiteY887" fmla="*/ 743899 h 2165982"/>
                <a:gd name="connsiteX888" fmla="*/ 126092 w 4283754"/>
                <a:gd name="connsiteY888" fmla="*/ 757235 h 2165982"/>
                <a:gd name="connsiteX889" fmla="*/ 112757 w 4283754"/>
                <a:gd name="connsiteY889" fmla="*/ 749614 h 2165982"/>
                <a:gd name="connsiteX890" fmla="*/ 114662 w 4283754"/>
                <a:gd name="connsiteY890" fmla="*/ 770569 h 2165982"/>
                <a:gd name="connsiteX891" fmla="*/ 106090 w 4283754"/>
                <a:gd name="connsiteY891" fmla="*/ 764855 h 2165982"/>
                <a:gd name="connsiteX892" fmla="*/ 91802 w 4283754"/>
                <a:gd name="connsiteY892" fmla="*/ 760092 h 2165982"/>
                <a:gd name="connsiteX893" fmla="*/ 85135 w 4283754"/>
                <a:gd name="connsiteY893" fmla="*/ 775332 h 2165982"/>
                <a:gd name="connsiteX894" fmla="*/ 76562 w 4283754"/>
                <a:gd name="connsiteY894" fmla="*/ 768664 h 2165982"/>
                <a:gd name="connsiteX895" fmla="*/ 67990 w 4283754"/>
                <a:gd name="connsiteY895" fmla="*/ 784857 h 2165982"/>
                <a:gd name="connsiteX896" fmla="*/ 56560 w 4283754"/>
                <a:gd name="connsiteY896" fmla="*/ 788667 h 2165982"/>
                <a:gd name="connsiteX897" fmla="*/ 51797 w 4283754"/>
                <a:gd name="connsiteY897" fmla="*/ 801049 h 2165982"/>
                <a:gd name="connsiteX898" fmla="*/ 25127 w 4283754"/>
                <a:gd name="connsiteY898" fmla="*/ 819147 h 2165982"/>
                <a:gd name="connsiteX899" fmla="*/ 33700 w 4283754"/>
                <a:gd name="connsiteY899" fmla="*/ 831530 h 2165982"/>
                <a:gd name="connsiteX900" fmla="*/ 33700 w 4283754"/>
                <a:gd name="connsiteY900" fmla="*/ 849627 h 2165982"/>
                <a:gd name="connsiteX901" fmla="*/ 40367 w 4283754"/>
                <a:gd name="connsiteY901" fmla="*/ 879155 h 2165982"/>
                <a:gd name="connsiteX902" fmla="*/ 65132 w 4283754"/>
                <a:gd name="connsiteY902" fmla="*/ 928685 h 2165982"/>
                <a:gd name="connsiteX903" fmla="*/ 47035 w 4283754"/>
                <a:gd name="connsiteY903" fmla="*/ 965832 h 2165982"/>
                <a:gd name="connsiteX904" fmla="*/ 64180 w 4283754"/>
                <a:gd name="connsiteY904" fmla="*/ 1013457 h 2165982"/>
                <a:gd name="connsiteX905" fmla="*/ 67990 w 4283754"/>
                <a:gd name="connsiteY905" fmla="*/ 1022982 h 2165982"/>
                <a:gd name="connsiteX906" fmla="*/ 67990 w 4283754"/>
                <a:gd name="connsiteY906" fmla="*/ 1035364 h 2165982"/>
                <a:gd name="connsiteX907" fmla="*/ 69895 w 4283754"/>
                <a:gd name="connsiteY907" fmla="*/ 1051557 h 2165982"/>
                <a:gd name="connsiteX908" fmla="*/ 62275 w 4283754"/>
                <a:gd name="connsiteY908" fmla="*/ 1061082 h 2165982"/>
                <a:gd name="connsiteX909" fmla="*/ 62275 w 4283754"/>
                <a:gd name="connsiteY909" fmla="*/ 1090610 h 2165982"/>
                <a:gd name="connsiteX910" fmla="*/ 66085 w 4283754"/>
                <a:gd name="connsiteY910" fmla="*/ 1110612 h 2165982"/>
                <a:gd name="connsiteX911" fmla="*/ 88945 w 4283754"/>
                <a:gd name="connsiteY911" fmla="*/ 1135377 h 2165982"/>
                <a:gd name="connsiteX912" fmla="*/ 75610 w 4283754"/>
                <a:gd name="connsiteY912" fmla="*/ 1158237 h 2165982"/>
                <a:gd name="connsiteX913" fmla="*/ 100375 w 4283754"/>
                <a:gd name="connsiteY913" fmla="*/ 1197290 h 2165982"/>
                <a:gd name="connsiteX914" fmla="*/ 84182 w 4283754"/>
                <a:gd name="connsiteY914" fmla="*/ 1268727 h 2165982"/>
                <a:gd name="connsiteX915" fmla="*/ 47987 w 4283754"/>
                <a:gd name="connsiteY915" fmla="*/ 1307780 h 2165982"/>
                <a:gd name="connsiteX916" fmla="*/ 13697 w 4283754"/>
                <a:gd name="connsiteY916" fmla="*/ 1337307 h 2165982"/>
                <a:gd name="connsiteX917" fmla="*/ 36557 w 4283754"/>
                <a:gd name="connsiteY917" fmla="*/ 1333497 h 2165982"/>
                <a:gd name="connsiteX918" fmla="*/ 35605 w 4283754"/>
                <a:gd name="connsiteY918" fmla="*/ 1341117 h 2165982"/>
                <a:gd name="connsiteX919" fmla="*/ 43225 w 4283754"/>
                <a:gd name="connsiteY919" fmla="*/ 1357310 h 2165982"/>
                <a:gd name="connsiteX920" fmla="*/ 76562 w 4283754"/>
                <a:gd name="connsiteY920" fmla="*/ 1374455 h 2165982"/>
                <a:gd name="connsiteX921" fmla="*/ 64180 w 4283754"/>
                <a:gd name="connsiteY921" fmla="*/ 1368740 h 2165982"/>
                <a:gd name="connsiteX922" fmla="*/ 49892 w 4283754"/>
                <a:gd name="connsiteY922" fmla="*/ 1365882 h 2165982"/>
                <a:gd name="connsiteX923" fmla="*/ 44177 w 4283754"/>
                <a:gd name="connsiteY923" fmla="*/ 1374455 h 2165982"/>
                <a:gd name="connsiteX924" fmla="*/ 38462 w 4283754"/>
                <a:gd name="connsiteY924" fmla="*/ 1373502 h 2165982"/>
                <a:gd name="connsiteX925" fmla="*/ 30842 w 4283754"/>
                <a:gd name="connsiteY925" fmla="*/ 1379217 h 2165982"/>
                <a:gd name="connsiteX926" fmla="*/ 27985 w 4283754"/>
                <a:gd name="connsiteY926" fmla="*/ 1383980 h 2165982"/>
                <a:gd name="connsiteX927" fmla="*/ 21317 w 4283754"/>
                <a:gd name="connsiteY927" fmla="*/ 1379217 h 2165982"/>
                <a:gd name="connsiteX928" fmla="*/ 17507 w 4283754"/>
                <a:gd name="connsiteY928" fmla="*/ 1389694 h 2165982"/>
                <a:gd name="connsiteX929" fmla="*/ 12745 w 4283754"/>
                <a:gd name="connsiteY929" fmla="*/ 1411602 h 2165982"/>
                <a:gd name="connsiteX930" fmla="*/ 2267 w 4283754"/>
                <a:gd name="connsiteY930" fmla="*/ 1436367 h 2165982"/>
                <a:gd name="connsiteX931" fmla="*/ 7982 w 4283754"/>
                <a:gd name="connsiteY931" fmla="*/ 1475419 h 2165982"/>
                <a:gd name="connsiteX932" fmla="*/ 4172 w 4283754"/>
                <a:gd name="connsiteY932" fmla="*/ 1498280 h 2165982"/>
                <a:gd name="connsiteX933" fmla="*/ 11792 w 4283754"/>
                <a:gd name="connsiteY933" fmla="*/ 1507805 h 2165982"/>
                <a:gd name="connsiteX934" fmla="*/ 7982 w 4283754"/>
                <a:gd name="connsiteY934" fmla="*/ 1523044 h 2165982"/>
                <a:gd name="connsiteX935" fmla="*/ 9887 w 4283754"/>
                <a:gd name="connsiteY935" fmla="*/ 1552572 h 2165982"/>
                <a:gd name="connsiteX936" fmla="*/ 20365 w 4283754"/>
                <a:gd name="connsiteY936" fmla="*/ 1560192 h 2165982"/>
                <a:gd name="connsiteX937" fmla="*/ 49892 w 4283754"/>
                <a:gd name="connsiteY937" fmla="*/ 1570669 h 2165982"/>
                <a:gd name="connsiteX938" fmla="*/ 53702 w 4283754"/>
                <a:gd name="connsiteY938" fmla="*/ 1585910 h 2165982"/>
                <a:gd name="connsiteX939" fmla="*/ 66085 w 4283754"/>
                <a:gd name="connsiteY939" fmla="*/ 1580194 h 2165982"/>
                <a:gd name="connsiteX940" fmla="*/ 82277 w 4283754"/>
                <a:gd name="connsiteY940" fmla="*/ 1584957 h 2165982"/>
                <a:gd name="connsiteX941" fmla="*/ 88945 w 4283754"/>
                <a:gd name="connsiteY941" fmla="*/ 1618294 h 2165982"/>
                <a:gd name="connsiteX942" fmla="*/ 94660 w 4283754"/>
                <a:gd name="connsiteY942" fmla="*/ 1633535 h 2165982"/>
                <a:gd name="connsiteX943" fmla="*/ 110852 w 4283754"/>
                <a:gd name="connsiteY943" fmla="*/ 1654490 h 2165982"/>
                <a:gd name="connsiteX944" fmla="*/ 120377 w 4283754"/>
                <a:gd name="connsiteY944" fmla="*/ 1673540 h 2165982"/>
                <a:gd name="connsiteX945" fmla="*/ 130855 w 4283754"/>
                <a:gd name="connsiteY945" fmla="*/ 1677349 h 2165982"/>
                <a:gd name="connsiteX946" fmla="*/ 137522 w 4283754"/>
                <a:gd name="connsiteY946" fmla="*/ 1690685 h 2165982"/>
                <a:gd name="connsiteX947" fmla="*/ 128950 w 4283754"/>
                <a:gd name="connsiteY947" fmla="*/ 1693542 h 2165982"/>
                <a:gd name="connsiteX948" fmla="*/ 118472 w 4283754"/>
                <a:gd name="connsiteY948" fmla="*/ 1700210 h 2165982"/>
                <a:gd name="connsiteX949" fmla="*/ 105137 w 4283754"/>
                <a:gd name="connsiteY949" fmla="*/ 1694494 h 2165982"/>
                <a:gd name="connsiteX950" fmla="*/ 110852 w 4283754"/>
                <a:gd name="connsiteY950" fmla="*/ 1708782 h 2165982"/>
                <a:gd name="connsiteX951" fmla="*/ 110852 w 4283754"/>
                <a:gd name="connsiteY951" fmla="*/ 1719260 h 2165982"/>
                <a:gd name="connsiteX952" fmla="*/ 120377 w 4283754"/>
                <a:gd name="connsiteY952" fmla="*/ 1741167 h 2165982"/>
                <a:gd name="connsiteX953" fmla="*/ 116567 w 4283754"/>
                <a:gd name="connsiteY953" fmla="*/ 1742119 h 2165982"/>
                <a:gd name="connsiteX954" fmla="*/ 135617 w 4283754"/>
                <a:gd name="connsiteY954" fmla="*/ 1733547 h 2165982"/>
                <a:gd name="connsiteX955" fmla="*/ 141332 w 4283754"/>
                <a:gd name="connsiteY955" fmla="*/ 1737357 h 2165982"/>
                <a:gd name="connsiteX956" fmla="*/ 146095 w 4283754"/>
                <a:gd name="connsiteY956" fmla="*/ 1734499 h 2165982"/>
                <a:gd name="connsiteX957" fmla="*/ 171812 w 4283754"/>
                <a:gd name="connsiteY957" fmla="*/ 1734499 h 2165982"/>
                <a:gd name="connsiteX958" fmla="*/ 181337 w 4283754"/>
                <a:gd name="connsiteY958" fmla="*/ 1749740 h 2165982"/>
                <a:gd name="connsiteX959" fmla="*/ 185147 w 4283754"/>
                <a:gd name="connsiteY959" fmla="*/ 1763074 h 2165982"/>
                <a:gd name="connsiteX960" fmla="*/ 180385 w 4283754"/>
                <a:gd name="connsiteY960" fmla="*/ 1767837 h 2165982"/>
                <a:gd name="connsiteX961" fmla="*/ 186100 w 4283754"/>
                <a:gd name="connsiteY961" fmla="*/ 1784030 h 2165982"/>
                <a:gd name="connsiteX962" fmla="*/ 205150 w 4283754"/>
                <a:gd name="connsiteY962" fmla="*/ 1785934 h 2165982"/>
                <a:gd name="connsiteX963" fmla="*/ 216580 w 4283754"/>
                <a:gd name="connsiteY963" fmla="*/ 1817367 h 2165982"/>
                <a:gd name="connsiteX964" fmla="*/ 231820 w 4283754"/>
                <a:gd name="connsiteY964" fmla="*/ 1818320 h 2165982"/>
                <a:gd name="connsiteX965" fmla="*/ 244202 w 4283754"/>
                <a:gd name="connsiteY965" fmla="*/ 1824034 h 2165982"/>
                <a:gd name="connsiteX966" fmla="*/ 263253 w 4283754"/>
                <a:gd name="connsiteY966" fmla="*/ 1820224 h 2165982"/>
                <a:gd name="connsiteX967" fmla="*/ 267062 w 4283754"/>
                <a:gd name="connsiteY967" fmla="*/ 1827845 h 2165982"/>
                <a:gd name="connsiteX968" fmla="*/ 279445 w 4283754"/>
                <a:gd name="connsiteY968" fmla="*/ 1836417 h 2165982"/>
                <a:gd name="connsiteX969" fmla="*/ 292780 w 4283754"/>
                <a:gd name="connsiteY969" fmla="*/ 1831655 h 2165982"/>
                <a:gd name="connsiteX970" fmla="*/ 318498 w 4283754"/>
                <a:gd name="connsiteY970" fmla="*/ 1847847 h 2165982"/>
                <a:gd name="connsiteX971" fmla="*/ 331832 w 4283754"/>
                <a:gd name="connsiteY971" fmla="*/ 1849752 h 2165982"/>
                <a:gd name="connsiteX972" fmla="*/ 328975 w 4283754"/>
                <a:gd name="connsiteY972" fmla="*/ 1866897 h 2165982"/>
                <a:gd name="connsiteX973" fmla="*/ 328023 w 4283754"/>
                <a:gd name="connsiteY973" fmla="*/ 1882137 h 2165982"/>
                <a:gd name="connsiteX974" fmla="*/ 322307 w 4283754"/>
                <a:gd name="connsiteY974" fmla="*/ 1891662 h 2165982"/>
                <a:gd name="connsiteX975" fmla="*/ 328975 w 4283754"/>
                <a:gd name="connsiteY975" fmla="*/ 1904997 h 2165982"/>
                <a:gd name="connsiteX976" fmla="*/ 312782 w 4283754"/>
                <a:gd name="connsiteY976" fmla="*/ 1919284 h 2165982"/>
                <a:gd name="connsiteX977" fmla="*/ 289923 w 4283754"/>
                <a:gd name="connsiteY977" fmla="*/ 1934524 h 2165982"/>
                <a:gd name="connsiteX978" fmla="*/ 303257 w 4283754"/>
                <a:gd name="connsiteY978" fmla="*/ 1942145 h 2165982"/>
                <a:gd name="connsiteX979" fmla="*/ 312782 w 4283754"/>
                <a:gd name="connsiteY979" fmla="*/ 1947859 h 2165982"/>
                <a:gd name="connsiteX980" fmla="*/ 302305 w 4283754"/>
                <a:gd name="connsiteY980" fmla="*/ 1949765 h 2165982"/>
                <a:gd name="connsiteX981" fmla="*/ 295637 w 4283754"/>
                <a:gd name="connsiteY981" fmla="*/ 1958337 h 2165982"/>
                <a:gd name="connsiteX982" fmla="*/ 287065 w 4283754"/>
                <a:gd name="connsiteY982" fmla="*/ 1963099 h 2165982"/>
                <a:gd name="connsiteX983" fmla="*/ 274682 w 4283754"/>
                <a:gd name="connsiteY983" fmla="*/ 1970720 h 2165982"/>
                <a:gd name="connsiteX984" fmla="*/ 288017 w 4283754"/>
                <a:gd name="connsiteY984" fmla="*/ 1979292 h 2165982"/>
                <a:gd name="connsiteX985" fmla="*/ 281350 w 4283754"/>
                <a:gd name="connsiteY985" fmla="*/ 1988817 h 2165982"/>
                <a:gd name="connsiteX986" fmla="*/ 270873 w 4283754"/>
                <a:gd name="connsiteY986" fmla="*/ 2010724 h 2165982"/>
                <a:gd name="connsiteX987" fmla="*/ 243250 w 4283754"/>
                <a:gd name="connsiteY987" fmla="*/ 2019297 h 2165982"/>
                <a:gd name="connsiteX988" fmla="*/ 267062 w 4283754"/>
                <a:gd name="connsiteY988" fmla="*/ 2039299 h 2165982"/>
                <a:gd name="connsiteX989" fmla="*/ 289923 w 4283754"/>
                <a:gd name="connsiteY989" fmla="*/ 2045015 h 2165982"/>
                <a:gd name="connsiteX990" fmla="*/ 302305 w 4283754"/>
                <a:gd name="connsiteY990" fmla="*/ 2057397 h 2165982"/>
                <a:gd name="connsiteX991" fmla="*/ 332785 w 4283754"/>
                <a:gd name="connsiteY991" fmla="*/ 2085972 h 2165982"/>
                <a:gd name="connsiteX992" fmla="*/ 344215 w 4283754"/>
                <a:gd name="connsiteY992" fmla="*/ 2082162 h 2165982"/>
                <a:gd name="connsiteX993" fmla="*/ 358503 w 4283754"/>
                <a:gd name="connsiteY993" fmla="*/ 2088830 h 2165982"/>
                <a:gd name="connsiteX994" fmla="*/ 395650 w 4283754"/>
                <a:gd name="connsiteY994" fmla="*/ 2088830 h 2165982"/>
                <a:gd name="connsiteX995" fmla="*/ 416605 w 4283754"/>
                <a:gd name="connsiteY995" fmla="*/ 2103117 h 2165982"/>
                <a:gd name="connsiteX996" fmla="*/ 429940 w 4283754"/>
                <a:gd name="connsiteY996" fmla="*/ 2107880 h 2165982"/>
                <a:gd name="connsiteX997" fmla="*/ 433750 w 4283754"/>
                <a:gd name="connsiteY997" fmla="*/ 2112642 h 2165982"/>
                <a:gd name="connsiteX998" fmla="*/ 449942 w 4283754"/>
                <a:gd name="connsiteY998" fmla="*/ 2111690 h 2165982"/>
                <a:gd name="connsiteX999" fmla="*/ 481375 w 4283754"/>
                <a:gd name="connsiteY999" fmla="*/ 2116452 h 2165982"/>
                <a:gd name="connsiteX1000" fmla="*/ 488042 w 4283754"/>
                <a:gd name="connsiteY1000" fmla="*/ 2128834 h 2165982"/>
                <a:gd name="connsiteX1001" fmla="*/ 511855 w 4283754"/>
                <a:gd name="connsiteY1001" fmla="*/ 2147884 h 2165982"/>
                <a:gd name="connsiteX1002" fmla="*/ 535668 w 4283754"/>
                <a:gd name="connsiteY1002" fmla="*/ 2165982 h 2165982"/>
                <a:gd name="connsiteX1003" fmla="*/ 557575 w 4283754"/>
                <a:gd name="connsiteY1003" fmla="*/ 2150742 h 2165982"/>
                <a:gd name="connsiteX1004" fmla="*/ 555670 w 4283754"/>
                <a:gd name="connsiteY1004" fmla="*/ 2132645 h 2165982"/>
                <a:gd name="connsiteX1005" fmla="*/ 535668 w 4283754"/>
                <a:gd name="connsiteY1005" fmla="*/ 2106927 h 2165982"/>
                <a:gd name="connsiteX1006" fmla="*/ 532810 w 4283754"/>
                <a:gd name="connsiteY1006" fmla="*/ 2077399 h 2165982"/>
                <a:gd name="connsiteX1007" fmla="*/ 514713 w 4283754"/>
                <a:gd name="connsiteY1007" fmla="*/ 2055492 h 2165982"/>
                <a:gd name="connsiteX1008" fmla="*/ 517570 w 4283754"/>
                <a:gd name="connsiteY1008" fmla="*/ 2034537 h 2165982"/>
                <a:gd name="connsiteX1009" fmla="*/ 526143 w 4283754"/>
                <a:gd name="connsiteY1009" fmla="*/ 2008820 h 2165982"/>
                <a:gd name="connsiteX1010" fmla="*/ 554718 w 4283754"/>
                <a:gd name="connsiteY1010" fmla="*/ 1995484 h 2165982"/>
                <a:gd name="connsiteX1011" fmla="*/ 563290 w 4283754"/>
                <a:gd name="connsiteY1011" fmla="*/ 1989770 h 2165982"/>
                <a:gd name="connsiteX1012" fmla="*/ 570910 w 4283754"/>
                <a:gd name="connsiteY1012" fmla="*/ 1988817 h 2165982"/>
                <a:gd name="connsiteX1013" fmla="*/ 575672 w 4283754"/>
                <a:gd name="connsiteY1013" fmla="*/ 1974530 h 2165982"/>
                <a:gd name="connsiteX1014" fmla="*/ 567100 w 4283754"/>
                <a:gd name="connsiteY1014" fmla="*/ 1970720 h 2165982"/>
                <a:gd name="connsiteX1015" fmla="*/ 558528 w 4283754"/>
                <a:gd name="connsiteY1015" fmla="*/ 1956432 h 2165982"/>
                <a:gd name="connsiteX1016" fmla="*/ 569005 w 4283754"/>
                <a:gd name="connsiteY1016" fmla="*/ 1961195 h 2165982"/>
                <a:gd name="connsiteX1017" fmla="*/ 558528 w 4283754"/>
                <a:gd name="connsiteY1017" fmla="*/ 1930715 h 2165982"/>
                <a:gd name="connsiteX1018" fmla="*/ 529953 w 4283754"/>
                <a:gd name="connsiteY1018" fmla="*/ 1918332 h 2165982"/>
                <a:gd name="connsiteX1019" fmla="*/ 521380 w 4283754"/>
                <a:gd name="connsiteY1019" fmla="*/ 1917380 h 2165982"/>
                <a:gd name="connsiteX1020" fmla="*/ 517570 w 4283754"/>
                <a:gd name="connsiteY1020" fmla="*/ 1902140 h 2165982"/>
                <a:gd name="connsiteX1021" fmla="*/ 500425 w 4283754"/>
                <a:gd name="connsiteY1021" fmla="*/ 1885947 h 2165982"/>
                <a:gd name="connsiteX1022" fmla="*/ 514713 w 4283754"/>
                <a:gd name="connsiteY1022" fmla="*/ 1858324 h 2165982"/>
                <a:gd name="connsiteX1023" fmla="*/ 510903 w 4283754"/>
                <a:gd name="connsiteY1023" fmla="*/ 1858324 h 2165982"/>
                <a:gd name="connsiteX1024" fmla="*/ 512807 w 4283754"/>
                <a:gd name="connsiteY1024" fmla="*/ 1841180 h 2165982"/>
                <a:gd name="connsiteX1025" fmla="*/ 524238 w 4283754"/>
                <a:gd name="connsiteY1025" fmla="*/ 1829749 h 2165982"/>
                <a:gd name="connsiteX1026" fmla="*/ 527095 w 4283754"/>
                <a:gd name="connsiteY1026" fmla="*/ 1807842 h 2165982"/>
                <a:gd name="connsiteX1027" fmla="*/ 548050 w 4283754"/>
                <a:gd name="connsiteY1027" fmla="*/ 1831655 h 2165982"/>
                <a:gd name="connsiteX1028" fmla="*/ 563290 w 4283754"/>
                <a:gd name="connsiteY1028" fmla="*/ 1833559 h 2165982"/>
                <a:gd name="connsiteX1029" fmla="*/ 560432 w 4283754"/>
                <a:gd name="connsiteY1029" fmla="*/ 1814509 h 2165982"/>
                <a:gd name="connsiteX1030" fmla="*/ 551860 w 4283754"/>
                <a:gd name="connsiteY1030" fmla="*/ 1784982 h 2165982"/>
                <a:gd name="connsiteX1031" fmla="*/ 558528 w 4283754"/>
                <a:gd name="connsiteY1031" fmla="*/ 1806890 h 2165982"/>
                <a:gd name="connsiteX1032" fmla="*/ 572815 w 4283754"/>
                <a:gd name="connsiteY1032" fmla="*/ 1801174 h 2165982"/>
                <a:gd name="connsiteX1033" fmla="*/ 578530 w 4283754"/>
                <a:gd name="connsiteY1033" fmla="*/ 1789745 h 2165982"/>
                <a:gd name="connsiteX1034" fmla="*/ 602343 w 4283754"/>
                <a:gd name="connsiteY1034" fmla="*/ 1774505 h 2165982"/>
                <a:gd name="connsiteX1035" fmla="*/ 629013 w 4283754"/>
                <a:gd name="connsiteY1035" fmla="*/ 1764027 h 2165982"/>
                <a:gd name="connsiteX1036" fmla="*/ 640443 w 4283754"/>
                <a:gd name="connsiteY1036" fmla="*/ 1768790 h 2165982"/>
                <a:gd name="connsiteX1037" fmla="*/ 654730 w 4283754"/>
                <a:gd name="connsiteY1037" fmla="*/ 1758312 h 2165982"/>
                <a:gd name="connsiteX1038" fmla="*/ 674732 w 4283754"/>
                <a:gd name="connsiteY1038" fmla="*/ 1769742 h 2165982"/>
                <a:gd name="connsiteX1039" fmla="*/ 690925 w 4283754"/>
                <a:gd name="connsiteY1039" fmla="*/ 1778315 h 2165982"/>
                <a:gd name="connsiteX1040" fmla="*/ 701403 w 4283754"/>
                <a:gd name="connsiteY1040" fmla="*/ 1784982 h 2165982"/>
                <a:gd name="connsiteX1041" fmla="*/ 714738 w 4283754"/>
                <a:gd name="connsiteY1041" fmla="*/ 1809747 h 2165982"/>
                <a:gd name="connsiteX1042" fmla="*/ 713785 w 4283754"/>
                <a:gd name="connsiteY1042" fmla="*/ 1782124 h 2165982"/>
                <a:gd name="connsiteX1043" fmla="*/ 729025 w 4283754"/>
                <a:gd name="connsiteY1043" fmla="*/ 1802127 h 2165982"/>
                <a:gd name="connsiteX1044" fmla="*/ 742360 w 4283754"/>
                <a:gd name="connsiteY1044" fmla="*/ 1812605 h 2165982"/>
                <a:gd name="connsiteX1045" fmla="*/ 758553 w 4283754"/>
                <a:gd name="connsiteY1045" fmla="*/ 1792602 h 2165982"/>
                <a:gd name="connsiteX1046" fmla="*/ 780460 w 4283754"/>
                <a:gd name="connsiteY1046" fmla="*/ 1783077 h 2165982"/>
                <a:gd name="connsiteX1047" fmla="*/ 786175 w 4283754"/>
                <a:gd name="connsiteY1047" fmla="*/ 1792602 h 2165982"/>
                <a:gd name="connsiteX1048" fmla="*/ 794747 w 4283754"/>
                <a:gd name="connsiteY1048" fmla="*/ 1794507 h 2165982"/>
                <a:gd name="connsiteX1049" fmla="*/ 798557 w 4283754"/>
                <a:gd name="connsiteY1049" fmla="*/ 1785934 h 2165982"/>
                <a:gd name="connsiteX1050" fmla="*/ 815703 w 4283754"/>
                <a:gd name="connsiteY1050" fmla="*/ 1784030 h 2165982"/>
                <a:gd name="connsiteX1051" fmla="*/ 824275 w 4283754"/>
                <a:gd name="connsiteY1051" fmla="*/ 1798317 h 2165982"/>
                <a:gd name="connsiteX1052" fmla="*/ 838563 w 4283754"/>
                <a:gd name="connsiteY1052" fmla="*/ 1803080 h 2165982"/>
                <a:gd name="connsiteX1053" fmla="*/ 852850 w 4283754"/>
                <a:gd name="connsiteY1053" fmla="*/ 1806890 h 2165982"/>
                <a:gd name="connsiteX1054" fmla="*/ 858565 w 4283754"/>
                <a:gd name="connsiteY1054" fmla="*/ 1789745 h 2165982"/>
                <a:gd name="connsiteX1055" fmla="*/ 884282 w 4283754"/>
                <a:gd name="connsiteY1055" fmla="*/ 1799270 h 2165982"/>
                <a:gd name="connsiteX1056" fmla="*/ 898570 w 4283754"/>
                <a:gd name="connsiteY1056" fmla="*/ 1769742 h 2165982"/>
                <a:gd name="connsiteX1057" fmla="*/ 884282 w 4283754"/>
                <a:gd name="connsiteY1057" fmla="*/ 1760217 h 2165982"/>
                <a:gd name="connsiteX1058" fmla="*/ 870947 w 4283754"/>
                <a:gd name="connsiteY1058" fmla="*/ 1759265 h 2165982"/>
                <a:gd name="connsiteX1059" fmla="*/ 863328 w 4283754"/>
                <a:gd name="connsiteY1059" fmla="*/ 1749740 h 2165982"/>
                <a:gd name="connsiteX1060" fmla="*/ 857613 w 4283754"/>
                <a:gd name="connsiteY1060" fmla="*/ 1746882 h 2165982"/>
                <a:gd name="connsiteX1061" fmla="*/ 863328 w 4283754"/>
                <a:gd name="connsiteY1061" fmla="*/ 1740215 h 2165982"/>
                <a:gd name="connsiteX1062" fmla="*/ 884282 w 4283754"/>
                <a:gd name="connsiteY1062" fmla="*/ 1724974 h 2165982"/>
                <a:gd name="connsiteX1063" fmla="*/ 875710 w 4283754"/>
                <a:gd name="connsiteY1063" fmla="*/ 1714497 h 2165982"/>
                <a:gd name="connsiteX1064" fmla="*/ 880472 w 4283754"/>
                <a:gd name="connsiteY1064" fmla="*/ 1710687 h 2165982"/>
                <a:gd name="connsiteX1065" fmla="*/ 881425 w 4283754"/>
                <a:gd name="connsiteY1065" fmla="*/ 1704019 h 2165982"/>
                <a:gd name="connsiteX1066" fmla="*/ 891903 w 4283754"/>
                <a:gd name="connsiteY1066" fmla="*/ 1700210 h 2165982"/>
                <a:gd name="connsiteX1067" fmla="*/ 917620 w 4283754"/>
                <a:gd name="connsiteY1067" fmla="*/ 1700210 h 2165982"/>
                <a:gd name="connsiteX1068" fmla="*/ 889997 w 4283754"/>
                <a:gd name="connsiteY1068" fmla="*/ 1685922 h 2165982"/>
                <a:gd name="connsiteX1069" fmla="*/ 895713 w 4283754"/>
                <a:gd name="connsiteY1069" fmla="*/ 1677349 h 2165982"/>
                <a:gd name="connsiteX1070" fmla="*/ 888093 w 4283754"/>
                <a:gd name="connsiteY1070" fmla="*/ 1674492 h 2165982"/>
                <a:gd name="connsiteX1071" fmla="*/ 882378 w 4283754"/>
                <a:gd name="connsiteY1071" fmla="*/ 1671635 h 2165982"/>
                <a:gd name="connsiteX1072" fmla="*/ 889045 w 4283754"/>
                <a:gd name="connsiteY1072" fmla="*/ 1658299 h 2165982"/>
                <a:gd name="connsiteX1073" fmla="*/ 919525 w 4283754"/>
                <a:gd name="connsiteY1073" fmla="*/ 1657347 h 2165982"/>
                <a:gd name="connsiteX1074" fmla="*/ 992868 w 4283754"/>
                <a:gd name="connsiteY1074" fmla="*/ 1635440 h 2165982"/>
                <a:gd name="connsiteX1075" fmla="*/ 991915 w 4283754"/>
                <a:gd name="connsiteY1075" fmla="*/ 1637344 h 2165982"/>
                <a:gd name="connsiteX1076" fmla="*/ 1056685 w 4283754"/>
                <a:gd name="connsiteY1076" fmla="*/ 1616390 h 2165982"/>
                <a:gd name="connsiteX1077" fmla="*/ 1104310 w 4283754"/>
                <a:gd name="connsiteY1077" fmla="*/ 1595435 h 2165982"/>
                <a:gd name="connsiteX1078" fmla="*/ 1115740 w 4283754"/>
                <a:gd name="connsiteY1078" fmla="*/ 1604960 h 2165982"/>
                <a:gd name="connsiteX1079" fmla="*/ 1130027 w 4283754"/>
                <a:gd name="connsiteY1079" fmla="*/ 1597340 h 2165982"/>
                <a:gd name="connsiteX1080" fmla="*/ 1143363 w 4283754"/>
                <a:gd name="connsiteY1080" fmla="*/ 1603055 h 2165982"/>
                <a:gd name="connsiteX1081" fmla="*/ 1144315 w 4283754"/>
                <a:gd name="connsiteY1081" fmla="*/ 1621152 h 2165982"/>
                <a:gd name="connsiteX1082" fmla="*/ 1149077 w 4283754"/>
                <a:gd name="connsiteY1082" fmla="*/ 1637344 h 2165982"/>
                <a:gd name="connsiteX1083" fmla="*/ 1141458 w 4283754"/>
                <a:gd name="connsiteY1083" fmla="*/ 1652585 h 2165982"/>
                <a:gd name="connsiteX1084" fmla="*/ 1159555 w 4283754"/>
                <a:gd name="connsiteY1084" fmla="*/ 1646869 h 2165982"/>
                <a:gd name="connsiteX1085" fmla="*/ 1172890 w 4283754"/>
                <a:gd name="connsiteY1085" fmla="*/ 1648774 h 2165982"/>
                <a:gd name="connsiteX1086" fmla="*/ 1175748 w 4283754"/>
                <a:gd name="connsiteY1086" fmla="*/ 1636392 h 2165982"/>
                <a:gd name="connsiteX1087" fmla="*/ 1184320 w 4283754"/>
                <a:gd name="connsiteY1087" fmla="*/ 1661157 h 2165982"/>
                <a:gd name="connsiteX1088" fmla="*/ 1189083 w 4283754"/>
                <a:gd name="connsiteY1088" fmla="*/ 1644965 h 2165982"/>
                <a:gd name="connsiteX1089" fmla="*/ 1198608 w 4283754"/>
                <a:gd name="connsiteY1089" fmla="*/ 1653537 h 2165982"/>
                <a:gd name="connsiteX1090" fmla="*/ 1215752 w 4283754"/>
                <a:gd name="connsiteY1090" fmla="*/ 1650680 h 2165982"/>
                <a:gd name="connsiteX1091" fmla="*/ 1213848 w 4283754"/>
                <a:gd name="connsiteY1091" fmla="*/ 1658299 h 2165982"/>
                <a:gd name="connsiteX1092" fmla="*/ 1205275 w 4283754"/>
                <a:gd name="connsiteY1092" fmla="*/ 1661157 h 2165982"/>
                <a:gd name="connsiteX1093" fmla="*/ 1203370 w 4283754"/>
                <a:gd name="connsiteY1093" fmla="*/ 1672587 h 2165982"/>
                <a:gd name="connsiteX1094" fmla="*/ 1221468 w 4283754"/>
                <a:gd name="connsiteY1094" fmla="*/ 1672587 h 2165982"/>
                <a:gd name="connsiteX1095" fmla="*/ 1233850 w 4283754"/>
                <a:gd name="connsiteY1095" fmla="*/ 1677349 h 2165982"/>
                <a:gd name="connsiteX1096" fmla="*/ 1240518 w 4283754"/>
                <a:gd name="connsiteY1096" fmla="*/ 1665919 h 2165982"/>
                <a:gd name="connsiteX1097" fmla="*/ 1269093 w 4283754"/>
                <a:gd name="connsiteY1097" fmla="*/ 1649727 h 2165982"/>
                <a:gd name="connsiteX1098" fmla="*/ 1301477 w 4283754"/>
                <a:gd name="connsiteY1098" fmla="*/ 1641155 h 2165982"/>
                <a:gd name="connsiteX1099" fmla="*/ 1292905 w 4283754"/>
                <a:gd name="connsiteY1099" fmla="*/ 1655442 h 2165982"/>
                <a:gd name="connsiteX1100" fmla="*/ 1322433 w 4283754"/>
                <a:gd name="connsiteY1100" fmla="*/ 1689732 h 2165982"/>
                <a:gd name="connsiteX1101" fmla="*/ 1351960 w 4283754"/>
                <a:gd name="connsiteY1101" fmla="*/ 1741167 h 2165982"/>
                <a:gd name="connsiteX1102" fmla="*/ 1373868 w 4283754"/>
                <a:gd name="connsiteY1102" fmla="*/ 1771647 h 2165982"/>
                <a:gd name="connsiteX1103" fmla="*/ 1378630 w 4283754"/>
                <a:gd name="connsiteY1103" fmla="*/ 1784982 h 2165982"/>
                <a:gd name="connsiteX1104" fmla="*/ 1395775 w 4283754"/>
                <a:gd name="connsiteY1104" fmla="*/ 1784030 h 2165982"/>
                <a:gd name="connsiteX1105" fmla="*/ 1407205 w 4283754"/>
                <a:gd name="connsiteY1105" fmla="*/ 1771647 h 2165982"/>
                <a:gd name="connsiteX1106" fmla="*/ 1414825 w 4283754"/>
                <a:gd name="connsiteY1106" fmla="*/ 1786887 h 2165982"/>
                <a:gd name="connsiteX1107" fmla="*/ 1444352 w 4283754"/>
                <a:gd name="connsiteY1107" fmla="*/ 1793555 h 2165982"/>
                <a:gd name="connsiteX1108" fmla="*/ 1466260 w 4283754"/>
                <a:gd name="connsiteY1108" fmla="*/ 1782124 h 2165982"/>
                <a:gd name="connsiteX1109" fmla="*/ 1490073 w 4283754"/>
                <a:gd name="connsiteY1109" fmla="*/ 1799270 h 2165982"/>
                <a:gd name="connsiteX1110" fmla="*/ 1494835 w 4283754"/>
                <a:gd name="connsiteY1110" fmla="*/ 1811652 h 2165982"/>
                <a:gd name="connsiteX1111" fmla="*/ 1510075 w 4283754"/>
                <a:gd name="connsiteY1111" fmla="*/ 1818320 h 2165982"/>
                <a:gd name="connsiteX1112" fmla="*/ 1511027 w 4283754"/>
                <a:gd name="connsiteY1112" fmla="*/ 1824987 h 2165982"/>
                <a:gd name="connsiteX1113" fmla="*/ 1528173 w 4283754"/>
                <a:gd name="connsiteY1113" fmla="*/ 1838322 h 2165982"/>
                <a:gd name="connsiteX1114" fmla="*/ 1549127 w 4283754"/>
                <a:gd name="connsiteY1114" fmla="*/ 1835465 h 2165982"/>
                <a:gd name="connsiteX1115" fmla="*/ 1558652 w 4283754"/>
                <a:gd name="connsiteY1115" fmla="*/ 1839274 h 2165982"/>
                <a:gd name="connsiteX1116" fmla="*/ 1574845 w 4283754"/>
                <a:gd name="connsiteY1116" fmla="*/ 1860230 h 2165982"/>
                <a:gd name="connsiteX1117" fmla="*/ 1595800 w 4283754"/>
                <a:gd name="connsiteY1117" fmla="*/ 1848799 h 2165982"/>
                <a:gd name="connsiteX1118" fmla="*/ 1606277 w 4283754"/>
                <a:gd name="connsiteY1118" fmla="*/ 1844037 h 2165982"/>
                <a:gd name="connsiteX1119" fmla="*/ 1634852 w 4283754"/>
                <a:gd name="connsiteY1119" fmla="*/ 1835465 h 2165982"/>
                <a:gd name="connsiteX1120" fmla="*/ 1643425 w 4283754"/>
                <a:gd name="connsiteY1120" fmla="*/ 1825940 h 2165982"/>
                <a:gd name="connsiteX1121" fmla="*/ 1664380 w 4283754"/>
                <a:gd name="connsiteY1121" fmla="*/ 1814509 h 2165982"/>
                <a:gd name="connsiteX1122" fmla="*/ 1683430 w 4283754"/>
                <a:gd name="connsiteY1122" fmla="*/ 1803080 h 2165982"/>
                <a:gd name="connsiteX1123" fmla="*/ 1692002 w 4283754"/>
                <a:gd name="connsiteY1123" fmla="*/ 1802127 h 2165982"/>
                <a:gd name="connsiteX1124" fmla="*/ 1706290 w 4283754"/>
                <a:gd name="connsiteY1124" fmla="*/ 1790697 h 2165982"/>
                <a:gd name="connsiteX1125" fmla="*/ 1712005 w 4283754"/>
                <a:gd name="connsiteY1125" fmla="*/ 1797365 h 2165982"/>
                <a:gd name="connsiteX1126" fmla="*/ 1719625 w 4283754"/>
                <a:gd name="connsiteY1126" fmla="*/ 1793555 h 2165982"/>
                <a:gd name="connsiteX1127" fmla="*/ 1727245 w 4283754"/>
                <a:gd name="connsiteY1127" fmla="*/ 1801174 h 2165982"/>
                <a:gd name="connsiteX1128" fmla="*/ 1740580 w 4283754"/>
                <a:gd name="connsiteY1128" fmla="*/ 1804032 h 2165982"/>
                <a:gd name="connsiteX1129" fmla="*/ 1758677 w 4283754"/>
                <a:gd name="connsiteY1129" fmla="*/ 1816415 h 2165982"/>
                <a:gd name="connsiteX1130" fmla="*/ 1799635 w 4283754"/>
                <a:gd name="connsiteY1130" fmla="*/ 1831655 h 2165982"/>
                <a:gd name="connsiteX1131" fmla="*/ 1831068 w 4283754"/>
                <a:gd name="connsiteY1131" fmla="*/ 1831655 h 2165982"/>
                <a:gd name="connsiteX1132" fmla="*/ 1849165 w 4283754"/>
                <a:gd name="connsiteY1132" fmla="*/ 1832607 h 2165982"/>
                <a:gd name="connsiteX1133" fmla="*/ 1862500 w 4283754"/>
                <a:gd name="connsiteY1133" fmla="*/ 1820224 h 2165982"/>
                <a:gd name="connsiteX1134" fmla="*/ 1854880 w 4283754"/>
                <a:gd name="connsiteY1134" fmla="*/ 1788792 h 2165982"/>
                <a:gd name="connsiteX1135" fmla="*/ 1848213 w 4283754"/>
                <a:gd name="connsiteY1135" fmla="*/ 1772599 h 2165982"/>
                <a:gd name="connsiteX1136" fmla="*/ 1859643 w 4283754"/>
                <a:gd name="connsiteY1136" fmla="*/ 1760217 h 2165982"/>
                <a:gd name="connsiteX1137" fmla="*/ 1874883 w 4283754"/>
                <a:gd name="connsiteY1137" fmla="*/ 1736405 h 2165982"/>
                <a:gd name="connsiteX1138" fmla="*/ 1928223 w 4283754"/>
                <a:gd name="connsiteY1138" fmla="*/ 1762122 h 2165982"/>
                <a:gd name="connsiteX1139" fmla="*/ 1969180 w 4283754"/>
                <a:gd name="connsiteY1139" fmla="*/ 1781172 h 2165982"/>
                <a:gd name="connsiteX1140" fmla="*/ 1981563 w 4283754"/>
                <a:gd name="connsiteY1140" fmla="*/ 1810699 h 2165982"/>
                <a:gd name="connsiteX1141" fmla="*/ 2025377 w 4283754"/>
                <a:gd name="connsiteY1141" fmla="*/ 1810699 h 2165982"/>
                <a:gd name="connsiteX1142" fmla="*/ 2042523 w 4283754"/>
                <a:gd name="connsiteY1142" fmla="*/ 1805937 h 2165982"/>
                <a:gd name="connsiteX1143" fmla="*/ 2061573 w 4283754"/>
                <a:gd name="connsiteY1143" fmla="*/ 1811652 h 2165982"/>
                <a:gd name="connsiteX1144" fmla="*/ 2079670 w 4283754"/>
                <a:gd name="connsiteY1144" fmla="*/ 1812605 h 2165982"/>
                <a:gd name="connsiteX1145" fmla="*/ 2089195 w 4283754"/>
                <a:gd name="connsiteY1145" fmla="*/ 1819272 h 2165982"/>
                <a:gd name="connsiteX1146" fmla="*/ 2116818 w 4283754"/>
                <a:gd name="connsiteY1146" fmla="*/ 1826892 h 2165982"/>
                <a:gd name="connsiteX1147" fmla="*/ 2123485 w 4283754"/>
                <a:gd name="connsiteY1147" fmla="*/ 1844990 h 2165982"/>
                <a:gd name="connsiteX1148" fmla="*/ 2149203 w 4283754"/>
                <a:gd name="connsiteY1148" fmla="*/ 1855467 h 2165982"/>
                <a:gd name="connsiteX1149" fmla="*/ 2191113 w 4283754"/>
                <a:gd name="connsiteY1149" fmla="*/ 1861182 h 2165982"/>
                <a:gd name="connsiteX1150" fmla="*/ 2187303 w 4283754"/>
                <a:gd name="connsiteY1150" fmla="*/ 1863087 h 2165982"/>
                <a:gd name="connsiteX1151" fmla="*/ 2217783 w 4283754"/>
                <a:gd name="connsiteY1151" fmla="*/ 1850705 h 2165982"/>
                <a:gd name="connsiteX1152" fmla="*/ 2245405 w 4283754"/>
                <a:gd name="connsiteY1152" fmla="*/ 1846895 h 2165982"/>
                <a:gd name="connsiteX1153" fmla="*/ 2281600 w 4283754"/>
                <a:gd name="connsiteY1153" fmla="*/ 1818320 h 2165982"/>
                <a:gd name="connsiteX1154" fmla="*/ 2318748 w 4283754"/>
                <a:gd name="connsiteY1154" fmla="*/ 1832607 h 2165982"/>
                <a:gd name="connsiteX1155" fmla="*/ 2358753 w 4283754"/>
                <a:gd name="connsiteY1155" fmla="*/ 1836417 h 2165982"/>
                <a:gd name="connsiteX1156" fmla="*/ 2390185 w 4283754"/>
                <a:gd name="connsiteY1156" fmla="*/ 1832607 h 2165982"/>
                <a:gd name="connsiteX1157" fmla="*/ 2403520 w 4283754"/>
                <a:gd name="connsiteY1157" fmla="*/ 1826892 h 2165982"/>
                <a:gd name="connsiteX1158" fmla="*/ 2417808 w 4283754"/>
                <a:gd name="connsiteY1158" fmla="*/ 1816415 h 2165982"/>
                <a:gd name="connsiteX1159" fmla="*/ 2413998 w 4283754"/>
                <a:gd name="connsiteY1159" fmla="*/ 1806890 h 2165982"/>
                <a:gd name="connsiteX1160" fmla="*/ 2419712 w 4283754"/>
                <a:gd name="connsiteY1160" fmla="*/ 1789745 h 2165982"/>
                <a:gd name="connsiteX1161" fmla="*/ 2439715 w 4283754"/>
                <a:gd name="connsiteY1161" fmla="*/ 1759265 h 2165982"/>
                <a:gd name="connsiteX1162" fmla="*/ 2450193 w 4283754"/>
                <a:gd name="connsiteY1162" fmla="*/ 1740215 h 2165982"/>
                <a:gd name="connsiteX1163" fmla="*/ 2449240 w 4283754"/>
                <a:gd name="connsiteY1163" fmla="*/ 1729737 h 2165982"/>
                <a:gd name="connsiteX1164" fmla="*/ 2449240 w 4283754"/>
                <a:gd name="connsiteY1164" fmla="*/ 1722117 h 2165982"/>
                <a:gd name="connsiteX1165" fmla="*/ 2434953 w 4283754"/>
                <a:gd name="connsiteY1165" fmla="*/ 1716402 h 2165982"/>
                <a:gd name="connsiteX1166" fmla="*/ 2476862 w 4283754"/>
                <a:gd name="connsiteY1166" fmla="*/ 1682112 h 2165982"/>
                <a:gd name="connsiteX1167" fmla="*/ 2534012 w 4283754"/>
                <a:gd name="connsiteY1167" fmla="*/ 1678302 h 2165982"/>
                <a:gd name="connsiteX1168" fmla="*/ 2557825 w 4283754"/>
                <a:gd name="connsiteY1168" fmla="*/ 1693542 h 2165982"/>
                <a:gd name="connsiteX1169" fmla="*/ 2585448 w 4283754"/>
                <a:gd name="connsiteY1169" fmla="*/ 1705924 h 2165982"/>
                <a:gd name="connsiteX1170" fmla="*/ 2603545 w 4283754"/>
                <a:gd name="connsiteY1170" fmla="*/ 1745930 h 2165982"/>
                <a:gd name="connsiteX1171" fmla="*/ 2615928 w 4283754"/>
                <a:gd name="connsiteY1171" fmla="*/ 1776410 h 2165982"/>
                <a:gd name="connsiteX1172" fmla="*/ 2619737 w 4283754"/>
                <a:gd name="connsiteY1172" fmla="*/ 1800222 h 2165982"/>
                <a:gd name="connsiteX1173" fmla="*/ 2623548 w 4283754"/>
                <a:gd name="connsiteY1173" fmla="*/ 1825940 h 2165982"/>
                <a:gd name="connsiteX1174" fmla="*/ 2646408 w 4283754"/>
                <a:gd name="connsiteY1174" fmla="*/ 1842132 h 2165982"/>
                <a:gd name="connsiteX1175" fmla="*/ 2662600 w 4283754"/>
                <a:gd name="connsiteY1175" fmla="*/ 1850705 h 2165982"/>
                <a:gd name="connsiteX1176" fmla="*/ 2675935 w 4283754"/>
                <a:gd name="connsiteY1176" fmla="*/ 1846895 h 2165982"/>
                <a:gd name="connsiteX1177" fmla="*/ 2706415 w 4283754"/>
                <a:gd name="connsiteY1177" fmla="*/ 1864992 h 2165982"/>
                <a:gd name="connsiteX1178" fmla="*/ 2713083 w 4283754"/>
                <a:gd name="connsiteY1178" fmla="*/ 1884042 h 2165982"/>
                <a:gd name="connsiteX1179" fmla="*/ 2717845 w 4283754"/>
                <a:gd name="connsiteY1179" fmla="*/ 1907855 h 2165982"/>
                <a:gd name="connsiteX1180" fmla="*/ 2723560 w 4283754"/>
                <a:gd name="connsiteY1180" fmla="*/ 1921190 h 2165982"/>
                <a:gd name="connsiteX1181" fmla="*/ 2734990 w 4283754"/>
                <a:gd name="connsiteY1181" fmla="*/ 1919284 h 2165982"/>
                <a:gd name="connsiteX1182" fmla="*/ 2761660 w 4283754"/>
                <a:gd name="connsiteY1182" fmla="*/ 1918332 h 2165982"/>
                <a:gd name="connsiteX1183" fmla="*/ 2787378 w 4283754"/>
                <a:gd name="connsiteY1183" fmla="*/ 1903092 h 2165982"/>
                <a:gd name="connsiteX1184" fmla="*/ 2809285 w 4283754"/>
                <a:gd name="connsiteY1184" fmla="*/ 1891662 h 2165982"/>
                <a:gd name="connsiteX1185" fmla="*/ 2814048 w 4283754"/>
                <a:gd name="connsiteY1185" fmla="*/ 1905949 h 2165982"/>
                <a:gd name="connsiteX1186" fmla="*/ 2815953 w 4283754"/>
                <a:gd name="connsiteY1186" fmla="*/ 1924999 h 2165982"/>
                <a:gd name="connsiteX1187" fmla="*/ 2802618 w 4283754"/>
                <a:gd name="connsiteY1187" fmla="*/ 1941192 h 2165982"/>
                <a:gd name="connsiteX1188" fmla="*/ 2800712 w 4283754"/>
                <a:gd name="connsiteY1188" fmla="*/ 1962147 h 2165982"/>
                <a:gd name="connsiteX1189" fmla="*/ 2778805 w 4283754"/>
                <a:gd name="connsiteY1189" fmla="*/ 1999295 h 2165982"/>
                <a:gd name="connsiteX1190" fmla="*/ 2773090 w 4283754"/>
                <a:gd name="connsiteY1190" fmla="*/ 2015487 h 2165982"/>
                <a:gd name="connsiteX1191" fmla="*/ 2750230 w 4283754"/>
                <a:gd name="connsiteY1191" fmla="*/ 2011677 h 2165982"/>
                <a:gd name="connsiteX1192" fmla="*/ 2737848 w 4283754"/>
                <a:gd name="connsiteY1192" fmla="*/ 2018345 h 2165982"/>
                <a:gd name="connsiteX1193" fmla="*/ 2721655 w 4283754"/>
                <a:gd name="connsiteY1193" fmla="*/ 2030727 h 2165982"/>
                <a:gd name="connsiteX1194" fmla="*/ 2725465 w 4283754"/>
                <a:gd name="connsiteY1194" fmla="*/ 2048824 h 2165982"/>
                <a:gd name="connsiteX1195" fmla="*/ 2724512 w 4283754"/>
                <a:gd name="connsiteY1195" fmla="*/ 2097402 h 2165982"/>
                <a:gd name="connsiteX1196" fmla="*/ 2710225 w 4283754"/>
                <a:gd name="connsiteY1196" fmla="*/ 2105022 h 2165982"/>
                <a:gd name="connsiteX1197" fmla="*/ 2718798 w 4283754"/>
                <a:gd name="connsiteY1197" fmla="*/ 2117405 h 2165982"/>
                <a:gd name="connsiteX1198" fmla="*/ 2745468 w 4283754"/>
                <a:gd name="connsiteY1198" fmla="*/ 2092640 h 2165982"/>
                <a:gd name="connsiteX1199" fmla="*/ 2756898 w 4283754"/>
                <a:gd name="connsiteY1199" fmla="*/ 2085020 h 2165982"/>
                <a:gd name="connsiteX1200" fmla="*/ 2767375 w 4283754"/>
                <a:gd name="connsiteY1200" fmla="*/ 2104070 h 2165982"/>
                <a:gd name="connsiteX1201" fmla="*/ 2797855 w 4283754"/>
                <a:gd name="connsiteY1201" fmla="*/ 2100259 h 2165982"/>
                <a:gd name="connsiteX1202" fmla="*/ 2853100 w 4283754"/>
                <a:gd name="connsiteY1202" fmla="*/ 2057397 h 2165982"/>
                <a:gd name="connsiteX1203" fmla="*/ 2895962 w 4283754"/>
                <a:gd name="connsiteY1203" fmla="*/ 2004057 h 2165982"/>
                <a:gd name="connsiteX1204" fmla="*/ 2920728 w 4283754"/>
                <a:gd name="connsiteY1204" fmla="*/ 1958337 h 2165982"/>
                <a:gd name="connsiteX1205" fmla="*/ 2960733 w 4283754"/>
                <a:gd name="connsiteY1205" fmla="*/ 1896424 h 2165982"/>
                <a:gd name="connsiteX1206" fmla="*/ 2974068 w 4283754"/>
                <a:gd name="connsiteY1206" fmla="*/ 1836417 h 2165982"/>
                <a:gd name="connsiteX1207" fmla="*/ 2980735 w 4283754"/>
                <a:gd name="connsiteY1207" fmla="*/ 1774505 h 2165982"/>
                <a:gd name="connsiteX1208" fmla="*/ 2990260 w 4283754"/>
                <a:gd name="connsiteY1208" fmla="*/ 1759265 h 2165982"/>
                <a:gd name="connsiteX1209" fmla="*/ 2998833 w 4283754"/>
                <a:gd name="connsiteY1209" fmla="*/ 1752597 h 2165982"/>
                <a:gd name="connsiteX1210" fmla="*/ 2995023 w 4283754"/>
                <a:gd name="connsiteY1210" fmla="*/ 1739262 h 2165982"/>
                <a:gd name="connsiteX1211" fmla="*/ 2994070 w 4283754"/>
                <a:gd name="connsiteY1211" fmla="*/ 1716402 h 2165982"/>
                <a:gd name="connsiteX1212" fmla="*/ 2979783 w 4283754"/>
                <a:gd name="connsiteY1212" fmla="*/ 1697352 h 2165982"/>
                <a:gd name="connsiteX1213" fmla="*/ 2995975 w 4283754"/>
                <a:gd name="connsiteY1213" fmla="*/ 1698305 h 2165982"/>
                <a:gd name="connsiteX1214" fmla="*/ 2969305 w 4283754"/>
                <a:gd name="connsiteY1214" fmla="*/ 1664015 h 2165982"/>
                <a:gd name="connsiteX1215" fmla="*/ 2937873 w 4283754"/>
                <a:gd name="connsiteY1215" fmla="*/ 1641155 h 2165982"/>
                <a:gd name="connsiteX1216" fmla="*/ 2924537 w 4283754"/>
                <a:gd name="connsiteY1216" fmla="*/ 1673540 h 2165982"/>
                <a:gd name="connsiteX1217" fmla="*/ 2922633 w 4283754"/>
                <a:gd name="connsiteY1217" fmla="*/ 1652585 h 2165982"/>
                <a:gd name="connsiteX1218" fmla="*/ 2912155 w 4283754"/>
                <a:gd name="connsiteY1218" fmla="*/ 1668777 h 2165982"/>
                <a:gd name="connsiteX1219" fmla="*/ 2897868 w 4283754"/>
                <a:gd name="connsiteY1219" fmla="*/ 1676397 h 2165982"/>
                <a:gd name="connsiteX1220" fmla="*/ 2895010 w 4283754"/>
                <a:gd name="connsiteY1220" fmla="*/ 1669730 h 2165982"/>
                <a:gd name="connsiteX1221" fmla="*/ 2899773 w 4283754"/>
                <a:gd name="connsiteY1221" fmla="*/ 1660205 h 2165982"/>
                <a:gd name="connsiteX1222" fmla="*/ 2886437 w 4283754"/>
                <a:gd name="connsiteY1222" fmla="*/ 1663062 h 2165982"/>
                <a:gd name="connsiteX1223" fmla="*/ 2874055 w 4283754"/>
                <a:gd name="connsiteY1223" fmla="*/ 1647822 h 2165982"/>
                <a:gd name="connsiteX1224" fmla="*/ 2857862 w 4283754"/>
                <a:gd name="connsiteY1224" fmla="*/ 1627819 h 2165982"/>
                <a:gd name="connsiteX1225" fmla="*/ 2839765 w 4283754"/>
                <a:gd name="connsiteY1225" fmla="*/ 1627819 h 2165982"/>
                <a:gd name="connsiteX1226" fmla="*/ 2836908 w 4283754"/>
                <a:gd name="connsiteY1226" fmla="*/ 1614485 h 2165982"/>
                <a:gd name="connsiteX1227" fmla="*/ 2855005 w 4283754"/>
                <a:gd name="connsiteY1227" fmla="*/ 1599244 h 2165982"/>
                <a:gd name="connsiteX1228" fmla="*/ 2875008 w 4283754"/>
                <a:gd name="connsiteY1228" fmla="*/ 1580194 h 2165982"/>
                <a:gd name="connsiteX1229" fmla="*/ 2905487 w 4283754"/>
                <a:gd name="connsiteY1229" fmla="*/ 1544952 h 2165982"/>
                <a:gd name="connsiteX1230" fmla="*/ 2931205 w 4283754"/>
                <a:gd name="connsiteY1230" fmla="*/ 1522092 h 2165982"/>
                <a:gd name="connsiteX1231" fmla="*/ 2970258 w 4283754"/>
                <a:gd name="connsiteY1231" fmla="*/ 1467799 h 2165982"/>
                <a:gd name="connsiteX1232" fmla="*/ 2998833 w 4283754"/>
                <a:gd name="connsiteY1232" fmla="*/ 1434462 h 2165982"/>
                <a:gd name="connsiteX1233" fmla="*/ 3042648 w 4283754"/>
                <a:gd name="connsiteY1233" fmla="*/ 1403982 h 2165982"/>
                <a:gd name="connsiteX1234" fmla="*/ 3068365 w 4283754"/>
                <a:gd name="connsiteY1234" fmla="*/ 1405887 h 2165982"/>
                <a:gd name="connsiteX1235" fmla="*/ 3099798 w 4283754"/>
                <a:gd name="connsiteY1235" fmla="*/ 1395410 h 2165982"/>
                <a:gd name="connsiteX1236" fmla="*/ 3109323 w 4283754"/>
                <a:gd name="connsiteY1236" fmla="*/ 1406840 h 2165982"/>
                <a:gd name="connsiteX1237" fmla="*/ 3133135 w 4283754"/>
                <a:gd name="connsiteY1237" fmla="*/ 1405887 h 2165982"/>
                <a:gd name="connsiteX1238" fmla="*/ 3163615 w 4283754"/>
                <a:gd name="connsiteY1238" fmla="*/ 1405887 h 2165982"/>
                <a:gd name="connsiteX1239" fmla="*/ 3183618 w 4283754"/>
                <a:gd name="connsiteY1239" fmla="*/ 1408744 h 2165982"/>
                <a:gd name="connsiteX1240" fmla="*/ 3194095 w 4283754"/>
                <a:gd name="connsiteY1240" fmla="*/ 1391599 h 2165982"/>
                <a:gd name="connsiteX1241" fmla="*/ 3213145 w 4283754"/>
                <a:gd name="connsiteY1241" fmla="*/ 1387790 h 2165982"/>
                <a:gd name="connsiteX1242" fmla="*/ 3230290 w 4283754"/>
                <a:gd name="connsiteY1242" fmla="*/ 1400172 h 2165982"/>
                <a:gd name="connsiteX1243" fmla="*/ 3244578 w 4283754"/>
                <a:gd name="connsiteY1243" fmla="*/ 1390647 h 2165982"/>
                <a:gd name="connsiteX1244" fmla="*/ 3257912 w 4283754"/>
                <a:gd name="connsiteY1244" fmla="*/ 1399219 h 2165982"/>
                <a:gd name="connsiteX1245" fmla="*/ 3283630 w 4283754"/>
                <a:gd name="connsiteY1245" fmla="*/ 1408744 h 2165982"/>
                <a:gd name="connsiteX1246" fmla="*/ 3248387 w 4283754"/>
                <a:gd name="connsiteY1246" fmla="*/ 1421127 h 2165982"/>
                <a:gd name="connsiteX1247" fmla="*/ 3289345 w 4283754"/>
                <a:gd name="connsiteY1247" fmla="*/ 1424937 h 2165982"/>
                <a:gd name="connsiteX1248" fmla="*/ 3308395 w 4283754"/>
                <a:gd name="connsiteY1248" fmla="*/ 1412555 h 2165982"/>
                <a:gd name="connsiteX1249" fmla="*/ 3319825 w 4283754"/>
                <a:gd name="connsiteY1249" fmla="*/ 1416365 h 2165982"/>
                <a:gd name="connsiteX1250" fmla="*/ 3338875 w 4283754"/>
                <a:gd name="connsiteY1250" fmla="*/ 1417317 h 2165982"/>
                <a:gd name="connsiteX1251" fmla="*/ 3358878 w 4283754"/>
                <a:gd name="connsiteY1251" fmla="*/ 1411602 h 2165982"/>
                <a:gd name="connsiteX1252" fmla="*/ 3355068 w 4283754"/>
                <a:gd name="connsiteY1252" fmla="*/ 1398267 h 2165982"/>
                <a:gd name="connsiteX1253" fmla="*/ 3335065 w 4283754"/>
                <a:gd name="connsiteY1253" fmla="*/ 1394457 h 2165982"/>
                <a:gd name="connsiteX1254" fmla="*/ 3337923 w 4283754"/>
                <a:gd name="connsiteY1254" fmla="*/ 1370644 h 2165982"/>
                <a:gd name="connsiteX1255" fmla="*/ 3350305 w 4283754"/>
                <a:gd name="connsiteY1255" fmla="*/ 1348737 h 2165982"/>
                <a:gd name="connsiteX1256" fmla="*/ 3378880 w 4283754"/>
                <a:gd name="connsiteY1256" fmla="*/ 1317305 h 2165982"/>
                <a:gd name="connsiteX1257" fmla="*/ 3401740 w 4283754"/>
                <a:gd name="connsiteY1257" fmla="*/ 1294444 h 2165982"/>
                <a:gd name="connsiteX1258" fmla="*/ 3420790 w 4283754"/>
                <a:gd name="connsiteY1258" fmla="*/ 1272537 h 2165982"/>
                <a:gd name="connsiteX1259" fmla="*/ 3447460 w 4283754"/>
                <a:gd name="connsiteY1259" fmla="*/ 1273490 h 2165982"/>
                <a:gd name="connsiteX1260" fmla="*/ 3455080 w 4283754"/>
                <a:gd name="connsiteY1260" fmla="*/ 1274442 h 2165982"/>
                <a:gd name="connsiteX1261" fmla="*/ 3461748 w 4283754"/>
                <a:gd name="connsiteY1261" fmla="*/ 1266822 h 2165982"/>
                <a:gd name="connsiteX1262" fmla="*/ 3471273 w 4283754"/>
                <a:gd name="connsiteY1262" fmla="*/ 1281110 h 2165982"/>
                <a:gd name="connsiteX1263" fmla="*/ 3490323 w 4283754"/>
                <a:gd name="connsiteY1263" fmla="*/ 1263012 h 2165982"/>
                <a:gd name="connsiteX1264" fmla="*/ 3475083 w 4283754"/>
                <a:gd name="connsiteY1264" fmla="*/ 1298255 h 2165982"/>
                <a:gd name="connsiteX1265" fmla="*/ 3482703 w 4283754"/>
                <a:gd name="connsiteY1265" fmla="*/ 1303017 h 2165982"/>
                <a:gd name="connsiteX1266" fmla="*/ 3478893 w 4283754"/>
                <a:gd name="connsiteY1266" fmla="*/ 1315399 h 2165982"/>
                <a:gd name="connsiteX1267" fmla="*/ 3491275 w 4283754"/>
                <a:gd name="connsiteY1267" fmla="*/ 1315399 h 2165982"/>
                <a:gd name="connsiteX1268" fmla="*/ 3474130 w 4283754"/>
                <a:gd name="connsiteY1268" fmla="*/ 1356357 h 2165982"/>
                <a:gd name="connsiteX1269" fmla="*/ 3503658 w 4283754"/>
                <a:gd name="connsiteY1269" fmla="*/ 1332544 h 2165982"/>
                <a:gd name="connsiteX1270" fmla="*/ 3536043 w 4283754"/>
                <a:gd name="connsiteY1270" fmla="*/ 1291587 h 2165982"/>
                <a:gd name="connsiteX1271" fmla="*/ 3556045 w 4283754"/>
                <a:gd name="connsiteY1271" fmla="*/ 1278252 h 2165982"/>
                <a:gd name="connsiteX1272" fmla="*/ 3560808 w 4283754"/>
                <a:gd name="connsiteY1272" fmla="*/ 1286824 h 2165982"/>
                <a:gd name="connsiteX1273" fmla="*/ 3567475 w 4283754"/>
                <a:gd name="connsiteY1273" fmla="*/ 1271585 h 2165982"/>
                <a:gd name="connsiteX1274" fmla="*/ 3561760 w 4283754"/>
                <a:gd name="connsiteY1274" fmla="*/ 1261107 h 2165982"/>
                <a:gd name="connsiteX1275" fmla="*/ 3569380 w 4283754"/>
                <a:gd name="connsiteY1275" fmla="*/ 1239199 h 2165982"/>
                <a:gd name="connsiteX1276" fmla="*/ 3594145 w 4283754"/>
                <a:gd name="connsiteY1276" fmla="*/ 1222055 h 2165982"/>
                <a:gd name="connsiteX1277" fmla="*/ 3609385 w 4283754"/>
                <a:gd name="connsiteY1277" fmla="*/ 1230627 h 2165982"/>
                <a:gd name="connsiteX1278" fmla="*/ 3621768 w 4283754"/>
                <a:gd name="connsiteY1278" fmla="*/ 1237294 h 2165982"/>
                <a:gd name="connsiteX1279" fmla="*/ 3620815 w 4283754"/>
                <a:gd name="connsiteY1279" fmla="*/ 1238247 h 2165982"/>
                <a:gd name="connsiteX1280" fmla="*/ 3612243 w 4283754"/>
                <a:gd name="connsiteY1280" fmla="*/ 1236342 h 2165982"/>
                <a:gd name="connsiteX1281" fmla="*/ 3624625 w 4283754"/>
                <a:gd name="connsiteY1281" fmla="*/ 1246819 h 2165982"/>
                <a:gd name="connsiteX1282" fmla="*/ 3590335 w 4283754"/>
                <a:gd name="connsiteY1282" fmla="*/ 1245867 h 2165982"/>
                <a:gd name="connsiteX1283" fmla="*/ 3586525 w 4283754"/>
                <a:gd name="connsiteY1283" fmla="*/ 1266822 h 2165982"/>
                <a:gd name="connsiteX1284" fmla="*/ 3577000 w 4283754"/>
                <a:gd name="connsiteY1284" fmla="*/ 1291587 h 2165982"/>
                <a:gd name="connsiteX1285" fmla="*/ 3579858 w 4283754"/>
                <a:gd name="connsiteY1285" fmla="*/ 1289682 h 2165982"/>
                <a:gd name="connsiteX1286" fmla="*/ 3586525 w 4283754"/>
                <a:gd name="connsiteY1286" fmla="*/ 1300160 h 2165982"/>
                <a:gd name="connsiteX1287" fmla="*/ 3580810 w 4283754"/>
                <a:gd name="connsiteY1287" fmla="*/ 1305874 h 2165982"/>
                <a:gd name="connsiteX1288" fmla="*/ 3578905 w 4283754"/>
                <a:gd name="connsiteY1288" fmla="*/ 1314447 h 2165982"/>
                <a:gd name="connsiteX1289" fmla="*/ 3577000 w 4283754"/>
                <a:gd name="connsiteY1289" fmla="*/ 1321115 h 2165982"/>
                <a:gd name="connsiteX1290" fmla="*/ 3565570 w 4283754"/>
                <a:gd name="connsiteY1290" fmla="*/ 1327782 h 2165982"/>
                <a:gd name="connsiteX1291" fmla="*/ 3545568 w 4283754"/>
                <a:gd name="connsiteY1291" fmla="*/ 1337307 h 2165982"/>
                <a:gd name="connsiteX1292" fmla="*/ 3536995 w 4283754"/>
                <a:gd name="connsiteY1292" fmla="*/ 1350642 h 2165982"/>
                <a:gd name="connsiteX1293" fmla="*/ 3501753 w 4283754"/>
                <a:gd name="connsiteY1293" fmla="*/ 1383027 h 2165982"/>
                <a:gd name="connsiteX1294" fmla="*/ 3482703 w 4283754"/>
                <a:gd name="connsiteY1294" fmla="*/ 1423985 h 2165982"/>
                <a:gd name="connsiteX1295" fmla="*/ 3463653 w 4283754"/>
                <a:gd name="connsiteY1295" fmla="*/ 1448749 h 2165982"/>
                <a:gd name="connsiteX1296" fmla="*/ 3434125 w 4283754"/>
                <a:gd name="connsiteY1296" fmla="*/ 1462085 h 2165982"/>
                <a:gd name="connsiteX1297" fmla="*/ 3411265 w 4283754"/>
                <a:gd name="connsiteY1297" fmla="*/ 1480182 h 2165982"/>
                <a:gd name="connsiteX1298" fmla="*/ 3397930 w 4283754"/>
                <a:gd name="connsiteY1298" fmla="*/ 1480182 h 2165982"/>
                <a:gd name="connsiteX1299" fmla="*/ 3381737 w 4283754"/>
                <a:gd name="connsiteY1299" fmla="*/ 1524949 h 2165982"/>
                <a:gd name="connsiteX1300" fmla="*/ 3374118 w 4283754"/>
                <a:gd name="connsiteY1300" fmla="*/ 1621152 h 2165982"/>
                <a:gd name="connsiteX1301" fmla="*/ 3384595 w 4283754"/>
                <a:gd name="connsiteY1301" fmla="*/ 1728785 h 2165982"/>
                <a:gd name="connsiteX1302" fmla="*/ 3396978 w 4283754"/>
                <a:gd name="connsiteY1302" fmla="*/ 1769742 h 2165982"/>
                <a:gd name="connsiteX1303" fmla="*/ 3401740 w 4283754"/>
                <a:gd name="connsiteY1303" fmla="*/ 1791649 h 2165982"/>
                <a:gd name="connsiteX1304" fmla="*/ 3403645 w 4283754"/>
                <a:gd name="connsiteY1304" fmla="*/ 1789745 h 2165982"/>
                <a:gd name="connsiteX1305" fmla="*/ 3408408 w 4283754"/>
                <a:gd name="connsiteY1305" fmla="*/ 1793555 h 2165982"/>
                <a:gd name="connsiteX1306" fmla="*/ 3424600 w 4283754"/>
                <a:gd name="connsiteY1306" fmla="*/ 1768790 h 2165982"/>
                <a:gd name="connsiteX1307" fmla="*/ 3443650 w 4283754"/>
                <a:gd name="connsiteY1307" fmla="*/ 1751644 h 2165982"/>
                <a:gd name="connsiteX1308" fmla="*/ 3446508 w 4283754"/>
                <a:gd name="connsiteY1308" fmla="*/ 1703067 h 2165982"/>
                <a:gd name="connsiteX1309" fmla="*/ 3456033 w 4283754"/>
                <a:gd name="connsiteY1309" fmla="*/ 1704972 h 2165982"/>
                <a:gd name="connsiteX1310" fmla="*/ 3463653 w 4283754"/>
                <a:gd name="connsiteY1310" fmla="*/ 1696399 h 2165982"/>
                <a:gd name="connsiteX1311" fmla="*/ 3486512 w 4283754"/>
                <a:gd name="connsiteY1311" fmla="*/ 1703067 h 2165982"/>
                <a:gd name="connsiteX1312" fmla="*/ 3484608 w 4283754"/>
                <a:gd name="connsiteY1312" fmla="*/ 1687827 h 2165982"/>
                <a:gd name="connsiteX1313" fmla="*/ 3494133 w 4283754"/>
                <a:gd name="connsiteY1313" fmla="*/ 1651632 h 2165982"/>
                <a:gd name="connsiteX1314" fmla="*/ 3520803 w 4283754"/>
                <a:gd name="connsiteY1314" fmla="*/ 1633535 h 2165982"/>
                <a:gd name="connsiteX1315" fmla="*/ 3536043 w 4283754"/>
                <a:gd name="connsiteY1315" fmla="*/ 1635440 h 2165982"/>
                <a:gd name="connsiteX1316" fmla="*/ 3536043 w 4283754"/>
                <a:gd name="connsiteY1316" fmla="*/ 1613532 h 2165982"/>
                <a:gd name="connsiteX1317" fmla="*/ 3536043 w 4283754"/>
                <a:gd name="connsiteY1317" fmla="*/ 1570669 h 2165982"/>
                <a:gd name="connsiteX1318" fmla="*/ 3551283 w 4283754"/>
                <a:gd name="connsiteY1318" fmla="*/ 1560192 h 2165982"/>
                <a:gd name="connsiteX1319" fmla="*/ 3553187 w 4283754"/>
                <a:gd name="connsiteY1319" fmla="*/ 1547810 h 2165982"/>
                <a:gd name="connsiteX1320" fmla="*/ 3566523 w 4283754"/>
                <a:gd name="connsiteY1320" fmla="*/ 1547810 h 2165982"/>
                <a:gd name="connsiteX1321" fmla="*/ 3557950 w 4283754"/>
                <a:gd name="connsiteY1321" fmla="*/ 1561144 h 2165982"/>
                <a:gd name="connsiteX1322" fmla="*/ 3569380 w 4283754"/>
                <a:gd name="connsiteY1322" fmla="*/ 1566860 h 2165982"/>
                <a:gd name="connsiteX1323" fmla="*/ 3577000 w 4283754"/>
                <a:gd name="connsiteY1323" fmla="*/ 1543047 h 2165982"/>
                <a:gd name="connsiteX1324" fmla="*/ 3562712 w 4283754"/>
                <a:gd name="connsiteY1324" fmla="*/ 1538285 h 2165982"/>
                <a:gd name="connsiteX1325" fmla="*/ 3562712 w 4283754"/>
                <a:gd name="connsiteY1325" fmla="*/ 1501137 h 2165982"/>
                <a:gd name="connsiteX1326" fmla="*/ 3574143 w 4283754"/>
                <a:gd name="connsiteY1326" fmla="*/ 1481135 h 2165982"/>
                <a:gd name="connsiteX1327" fmla="*/ 3565570 w 4283754"/>
                <a:gd name="connsiteY1327" fmla="*/ 1475419 h 2165982"/>
                <a:gd name="connsiteX1328" fmla="*/ 3555093 w 4283754"/>
                <a:gd name="connsiteY1328" fmla="*/ 1472562 h 2165982"/>
                <a:gd name="connsiteX1329" fmla="*/ 3547473 w 4283754"/>
                <a:gd name="connsiteY1329" fmla="*/ 1483992 h 2165982"/>
                <a:gd name="connsiteX1330" fmla="*/ 3553187 w 4283754"/>
                <a:gd name="connsiteY1330" fmla="*/ 1433510 h 2165982"/>
                <a:gd name="connsiteX1331" fmla="*/ 3557950 w 4283754"/>
                <a:gd name="connsiteY1331" fmla="*/ 1426842 h 2165982"/>
                <a:gd name="connsiteX1332" fmla="*/ 3560808 w 4283754"/>
                <a:gd name="connsiteY1332" fmla="*/ 1421127 h 2165982"/>
                <a:gd name="connsiteX1333" fmla="*/ 3565570 w 4283754"/>
                <a:gd name="connsiteY1333" fmla="*/ 1420174 h 2165982"/>
                <a:gd name="connsiteX1334" fmla="*/ 3568428 w 4283754"/>
                <a:gd name="connsiteY1334" fmla="*/ 1414460 h 2165982"/>
                <a:gd name="connsiteX1335" fmla="*/ 3569380 w 4283754"/>
                <a:gd name="connsiteY1335" fmla="*/ 1403030 h 2165982"/>
                <a:gd name="connsiteX1336" fmla="*/ 3576048 w 4283754"/>
                <a:gd name="connsiteY1336" fmla="*/ 1403982 h 2165982"/>
                <a:gd name="connsiteX1337" fmla="*/ 3572237 w 4283754"/>
                <a:gd name="connsiteY1337" fmla="*/ 1398267 h 2165982"/>
                <a:gd name="connsiteX1338" fmla="*/ 3572237 w 4283754"/>
                <a:gd name="connsiteY1338" fmla="*/ 1389694 h 2165982"/>
                <a:gd name="connsiteX1339" fmla="*/ 3578905 w 4283754"/>
                <a:gd name="connsiteY1339" fmla="*/ 1377312 h 2165982"/>
                <a:gd name="connsiteX1340" fmla="*/ 3577000 w 4283754"/>
                <a:gd name="connsiteY1340" fmla="*/ 1370644 h 2165982"/>
                <a:gd name="connsiteX1341" fmla="*/ 3590335 w 4283754"/>
                <a:gd name="connsiteY1341" fmla="*/ 1365882 h 2165982"/>
                <a:gd name="connsiteX1342" fmla="*/ 3596050 w 4283754"/>
                <a:gd name="connsiteY1342" fmla="*/ 1372549 h 2165982"/>
                <a:gd name="connsiteX1343" fmla="*/ 3598908 w 4283754"/>
                <a:gd name="connsiteY1343" fmla="*/ 1366835 h 2165982"/>
                <a:gd name="connsiteX1344" fmla="*/ 3606528 w 4283754"/>
                <a:gd name="connsiteY1344" fmla="*/ 1363024 h 2165982"/>
                <a:gd name="connsiteX1345" fmla="*/ 3613195 w 4283754"/>
                <a:gd name="connsiteY1345" fmla="*/ 1371597 h 2165982"/>
                <a:gd name="connsiteX1346" fmla="*/ 3623673 w 4283754"/>
                <a:gd name="connsiteY1346" fmla="*/ 1373502 h 2165982"/>
                <a:gd name="connsiteX1347" fmla="*/ 3620815 w 4283754"/>
                <a:gd name="connsiteY1347" fmla="*/ 1362072 h 2165982"/>
                <a:gd name="connsiteX1348" fmla="*/ 3646533 w 4283754"/>
                <a:gd name="connsiteY1348" fmla="*/ 1342069 h 2165982"/>
                <a:gd name="connsiteX1349" fmla="*/ 3651295 w 4283754"/>
                <a:gd name="connsiteY1349" fmla="*/ 1357310 h 2165982"/>
                <a:gd name="connsiteX1350" fmla="*/ 3651295 w 4283754"/>
                <a:gd name="connsiteY1350" fmla="*/ 1380169 h 2165982"/>
                <a:gd name="connsiteX1351" fmla="*/ 3655105 w 4283754"/>
                <a:gd name="connsiteY1351" fmla="*/ 1372549 h 2165982"/>
                <a:gd name="connsiteX1352" fmla="*/ 3669393 w 4283754"/>
                <a:gd name="connsiteY1352" fmla="*/ 1361119 h 2165982"/>
                <a:gd name="connsiteX1353" fmla="*/ 3711303 w 4283754"/>
                <a:gd name="connsiteY1353" fmla="*/ 1339212 h 2165982"/>
                <a:gd name="connsiteX1354" fmla="*/ 3741783 w 4283754"/>
                <a:gd name="connsiteY1354" fmla="*/ 1348737 h 2165982"/>
                <a:gd name="connsiteX1355" fmla="*/ 3759880 w 4283754"/>
                <a:gd name="connsiteY1355" fmla="*/ 1376360 h 2165982"/>
                <a:gd name="connsiteX1356" fmla="*/ 3761785 w 4283754"/>
                <a:gd name="connsiteY1356" fmla="*/ 1362072 h 2165982"/>
                <a:gd name="connsiteX1357" fmla="*/ 3770358 w 4283754"/>
                <a:gd name="connsiteY1357" fmla="*/ 1352547 h 2165982"/>
                <a:gd name="connsiteX1358" fmla="*/ 3798933 w 4283754"/>
                <a:gd name="connsiteY1358" fmla="*/ 1321115 h 2165982"/>
                <a:gd name="connsiteX1359" fmla="*/ 3797980 w 4283754"/>
                <a:gd name="connsiteY1359" fmla="*/ 1323019 h 2165982"/>
                <a:gd name="connsiteX1360" fmla="*/ 3836080 w 4283754"/>
                <a:gd name="connsiteY1360" fmla="*/ 1290635 h 2165982"/>
                <a:gd name="connsiteX1361" fmla="*/ 3854178 w 4283754"/>
                <a:gd name="connsiteY1361" fmla="*/ 1275394 h 2165982"/>
                <a:gd name="connsiteX1362" fmla="*/ 3874180 w 4283754"/>
                <a:gd name="connsiteY1362" fmla="*/ 1267774 h 2165982"/>
                <a:gd name="connsiteX1363" fmla="*/ 3901803 w 4283754"/>
                <a:gd name="connsiteY1363" fmla="*/ 1247772 h 2165982"/>
                <a:gd name="connsiteX1364" fmla="*/ 3929425 w 4283754"/>
                <a:gd name="connsiteY1364" fmla="*/ 1227769 h 2165982"/>
                <a:gd name="connsiteX1365" fmla="*/ 3963715 w 4283754"/>
                <a:gd name="connsiteY1365" fmla="*/ 1231580 h 2165982"/>
                <a:gd name="connsiteX1366" fmla="*/ 3990385 w 4283754"/>
                <a:gd name="connsiteY1366" fmla="*/ 1248724 h 2165982"/>
                <a:gd name="connsiteX1367" fmla="*/ 3992290 w 4283754"/>
                <a:gd name="connsiteY1367" fmla="*/ 1230627 h 2165982"/>
                <a:gd name="connsiteX1368" fmla="*/ 4002768 w 4283754"/>
                <a:gd name="connsiteY1368" fmla="*/ 1222055 h 2165982"/>
                <a:gd name="connsiteX1369" fmla="*/ 3992290 w 4283754"/>
                <a:gd name="connsiteY1369" fmla="*/ 1201099 h 2165982"/>
                <a:gd name="connsiteX1370" fmla="*/ 3999910 w 4283754"/>
                <a:gd name="connsiteY1370" fmla="*/ 1200147 h 2165982"/>
                <a:gd name="connsiteX1371" fmla="*/ 3988480 w 4283754"/>
                <a:gd name="connsiteY1371" fmla="*/ 1186812 h 2165982"/>
                <a:gd name="connsiteX1372" fmla="*/ 3979908 w 4283754"/>
                <a:gd name="connsiteY1372" fmla="*/ 1177287 h 2165982"/>
                <a:gd name="connsiteX1373" fmla="*/ 3970383 w 4283754"/>
                <a:gd name="connsiteY1373" fmla="*/ 1171572 h 2165982"/>
                <a:gd name="connsiteX1374" fmla="*/ 3979908 w 4283754"/>
                <a:gd name="connsiteY1374" fmla="*/ 1153474 h 2165982"/>
                <a:gd name="connsiteX1375" fmla="*/ 3976098 w 4283754"/>
                <a:gd name="connsiteY1375" fmla="*/ 1139187 h 2165982"/>
                <a:gd name="connsiteX1376" fmla="*/ 3972287 w 4283754"/>
                <a:gd name="connsiteY1376" fmla="*/ 1122994 h 2165982"/>
                <a:gd name="connsiteX1377" fmla="*/ 3956095 w 4283754"/>
                <a:gd name="connsiteY1377" fmla="*/ 1127757 h 2165982"/>
                <a:gd name="connsiteX1378" fmla="*/ 3948475 w 4283754"/>
                <a:gd name="connsiteY1378" fmla="*/ 1109660 h 2165982"/>
                <a:gd name="connsiteX1379" fmla="*/ 3933235 w 4283754"/>
                <a:gd name="connsiteY1379" fmla="*/ 1110612 h 2165982"/>
                <a:gd name="connsiteX1380" fmla="*/ 3926568 w 4283754"/>
                <a:gd name="connsiteY1380" fmla="*/ 1102040 h 2165982"/>
                <a:gd name="connsiteX1381" fmla="*/ 3917043 w 4283754"/>
                <a:gd name="connsiteY1381" fmla="*/ 1108707 h 2165982"/>
                <a:gd name="connsiteX1382" fmla="*/ 3900850 w 4283754"/>
                <a:gd name="connsiteY1382" fmla="*/ 1093467 h 2165982"/>
                <a:gd name="connsiteX1383" fmla="*/ 3884658 w 4283754"/>
                <a:gd name="connsiteY1383" fmla="*/ 1102040 h 2165982"/>
                <a:gd name="connsiteX1384" fmla="*/ 3865608 w 4283754"/>
                <a:gd name="connsiteY1384" fmla="*/ 1104897 h 2165982"/>
                <a:gd name="connsiteX1385" fmla="*/ 3872275 w 4283754"/>
                <a:gd name="connsiteY1385" fmla="*/ 1099182 h 2165982"/>
                <a:gd name="connsiteX1386" fmla="*/ 3885610 w 4283754"/>
                <a:gd name="connsiteY1386" fmla="*/ 1102040 h 2165982"/>
                <a:gd name="connsiteX1387" fmla="*/ 3892278 w 4283754"/>
                <a:gd name="connsiteY1387" fmla="*/ 1094419 h 2165982"/>
                <a:gd name="connsiteX1388" fmla="*/ 3901803 w 4283754"/>
                <a:gd name="connsiteY1388" fmla="*/ 1088705 h 2165982"/>
                <a:gd name="connsiteX1389" fmla="*/ 3917043 w 4283754"/>
                <a:gd name="connsiteY1389" fmla="*/ 1090610 h 2165982"/>
                <a:gd name="connsiteX1390" fmla="*/ 3939903 w 4283754"/>
                <a:gd name="connsiteY1390" fmla="*/ 1094419 h 2165982"/>
                <a:gd name="connsiteX1391" fmla="*/ 3934187 w 4283754"/>
                <a:gd name="connsiteY1391" fmla="*/ 1084894 h 2165982"/>
                <a:gd name="connsiteX1392" fmla="*/ 3932283 w 4283754"/>
                <a:gd name="connsiteY1392" fmla="*/ 1077274 h 2165982"/>
                <a:gd name="connsiteX1393" fmla="*/ 3914185 w 4283754"/>
                <a:gd name="connsiteY1393" fmla="*/ 1072512 h 2165982"/>
                <a:gd name="connsiteX1394" fmla="*/ 3938950 w 4283754"/>
                <a:gd name="connsiteY1394" fmla="*/ 1079180 h 2165982"/>
                <a:gd name="connsiteX1395" fmla="*/ 3948475 w 4283754"/>
                <a:gd name="connsiteY1395" fmla="*/ 1099182 h 2165982"/>
                <a:gd name="connsiteX1396" fmla="*/ 3974193 w 4283754"/>
                <a:gd name="connsiteY1396" fmla="*/ 1105849 h 2165982"/>
                <a:gd name="connsiteX1397" fmla="*/ 3981812 w 4283754"/>
                <a:gd name="connsiteY1397" fmla="*/ 1100135 h 2165982"/>
                <a:gd name="connsiteX1398" fmla="*/ 3994195 w 4283754"/>
                <a:gd name="connsiteY1398" fmla="*/ 1098230 h 2165982"/>
                <a:gd name="connsiteX1399" fmla="*/ 4000862 w 4283754"/>
                <a:gd name="connsiteY1399" fmla="*/ 1088705 h 2165982"/>
                <a:gd name="connsiteX1400" fmla="*/ 4014198 w 4283754"/>
                <a:gd name="connsiteY1400" fmla="*/ 1079180 h 2165982"/>
                <a:gd name="connsiteX1401" fmla="*/ 4024675 w 4283754"/>
                <a:gd name="connsiteY1401" fmla="*/ 1071560 h 2165982"/>
                <a:gd name="connsiteX1402" fmla="*/ 4033248 w 4283754"/>
                <a:gd name="connsiteY1402" fmla="*/ 1056319 h 2165982"/>
                <a:gd name="connsiteX1403" fmla="*/ 4023723 w 4283754"/>
                <a:gd name="connsiteY1403" fmla="*/ 1038222 h 2165982"/>
                <a:gd name="connsiteX1404" fmla="*/ 4021818 w 4283754"/>
                <a:gd name="connsiteY1404" fmla="*/ 1015362 h 2165982"/>
                <a:gd name="connsiteX1405" fmla="*/ 4032295 w 4283754"/>
                <a:gd name="connsiteY1405" fmla="*/ 1017267 h 2165982"/>
                <a:gd name="connsiteX1406" fmla="*/ 4031343 w 4283754"/>
                <a:gd name="connsiteY1406" fmla="*/ 999169 h 2165982"/>
                <a:gd name="connsiteX1407" fmla="*/ 4046583 w 4283754"/>
                <a:gd name="connsiteY1407" fmla="*/ 1009647 h 2165982"/>
                <a:gd name="connsiteX1408" fmla="*/ 4051345 w 4283754"/>
                <a:gd name="connsiteY1408" fmla="*/ 990597 h 2165982"/>
                <a:gd name="connsiteX1409" fmla="*/ 4053250 w 4283754"/>
                <a:gd name="connsiteY1409" fmla="*/ 1009647 h 2165982"/>
                <a:gd name="connsiteX1410" fmla="*/ 4044678 w 4283754"/>
                <a:gd name="connsiteY1410" fmla="*/ 1019172 h 2165982"/>
                <a:gd name="connsiteX1411" fmla="*/ 4042773 w 4283754"/>
                <a:gd name="connsiteY1411" fmla="*/ 1032507 h 2165982"/>
                <a:gd name="connsiteX1412" fmla="*/ 4047535 w 4283754"/>
                <a:gd name="connsiteY1412" fmla="*/ 1043937 h 2165982"/>
                <a:gd name="connsiteX1413" fmla="*/ 4053250 w 4283754"/>
                <a:gd name="connsiteY1413" fmla="*/ 1057272 h 2165982"/>
                <a:gd name="connsiteX1414" fmla="*/ 4065633 w 4283754"/>
                <a:gd name="connsiteY1414" fmla="*/ 1059177 h 2165982"/>
                <a:gd name="connsiteX1415" fmla="*/ 4087540 w 4283754"/>
                <a:gd name="connsiteY1415" fmla="*/ 1052510 h 2165982"/>
                <a:gd name="connsiteX1416" fmla="*/ 4116115 w 4283754"/>
                <a:gd name="connsiteY1416" fmla="*/ 1065844 h 2165982"/>
                <a:gd name="connsiteX1417" fmla="*/ 4130403 w 4283754"/>
                <a:gd name="connsiteY1417" fmla="*/ 1095372 h 2165982"/>
                <a:gd name="connsiteX1418" fmla="*/ 4147548 w 4283754"/>
                <a:gd name="connsiteY1418" fmla="*/ 1092515 h 2165982"/>
                <a:gd name="connsiteX1419" fmla="*/ 4149453 w 4283754"/>
                <a:gd name="connsiteY1419" fmla="*/ 1097277 h 2165982"/>
                <a:gd name="connsiteX1420" fmla="*/ 4157073 w 4283754"/>
                <a:gd name="connsiteY1420" fmla="*/ 1104897 h 2165982"/>
                <a:gd name="connsiteX1421" fmla="*/ 4167550 w 4283754"/>
                <a:gd name="connsiteY1421" fmla="*/ 1119185 h 2165982"/>
                <a:gd name="connsiteX1422" fmla="*/ 4183743 w 4283754"/>
                <a:gd name="connsiteY1422" fmla="*/ 1110612 h 2165982"/>
                <a:gd name="connsiteX1423" fmla="*/ 4185648 w 4283754"/>
                <a:gd name="connsiteY1423" fmla="*/ 1127757 h 2165982"/>
                <a:gd name="connsiteX1424" fmla="*/ 4196125 w 4283754"/>
                <a:gd name="connsiteY1424" fmla="*/ 1131567 h 2165982"/>
                <a:gd name="connsiteX1425" fmla="*/ 4198030 w 4283754"/>
                <a:gd name="connsiteY1425" fmla="*/ 1116327 h 2165982"/>
                <a:gd name="connsiteX1426" fmla="*/ 4209460 w 4283754"/>
                <a:gd name="connsiteY1426" fmla="*/ 1125852 h 2165982"/>
                <a:gd name="connsiteX1427" fmla="*/ 4199935 w 4283754"/>
                <a:gd name="connsiteY1427" fmla="*/ 1106802 h 2165982"/>
                <a:gd name="connsiteX1428" fmla="*/ 4198030 w 4283754"/>
                <a:gd name="connsiteY1428" fmla="*/ 1093467 h 2165982"/>
                <a:gd name="connsiteX1429" fmla="*/ 4209460 w 4283754"/>
                <a:gd name="connsiteY1429" fmla="*/ 1089657 h 2165982"/>
                <a:gd name="connsiteX1430" fmla="*/ 4216128 w 4283754"/>
                <a:gd name="connsiteY1430" fmla="*/ 1063940 h 2165982"/>
                <a:gd name="connsiteX1431" fmla="*/ 4209460 w 4283754"/>
                <a:gd name="connsiteY1431" fmla="*/ 1042985 h 2165982"/>
                <a:gd name="connsiteX1432" fmla="*/ 4229463 w 4283754"/>
                <a:gd name="connsiteY1432" fmla="*/ 1048699 h 2165982"/>
                <a:gd name="connsiteX1433" fmla="*/ 4248513 w 4283754"/>
                <a:gd name="connsiteY1433" fmla="*/ 1049652 h 2165982"/>
                <a:gd name="connsiteX1434" fmla="*/ 4230415 w 4283754"/>
                <a:gd name="connsiteY1434" fmla="*/ 1028697 h 2165982"/>
                <a:gd name="connsiteX1435" fmla="*/ 4256133 w 4283754"/>
                <a:gd name="connsiteY1435" fmla="*/ 1045842 h 2165982"/>
                <a:gd name="connsiteX1436" fmla="*/ 4261848 w 4283754"/>
                <a:gd name="connsiteY1436" fmla="*/ 1032507 h 2165982"/>
                <a:gd name="connsiteX1437" fmla="*/ 4270420 w 4283754"/>
                <a:gd name="connsiteY1437" fmla="*/ 1020124 h 2165982"/>
                <a:gd name="connsiteX1438" fmla="*/ 4283755 w 4283754"/>
                <a:gd name="connsiteY1438" fmla="*/ 1020124 h 2165982"/>
                <a:gd name="connsiteX1439" fmla="*/ 4259943 w 4283754"/>
                <a:gd name="connsiteY1439" fmla="*/ 1007742 h 2165982"/>
                <a:gd name="connsiteX1440" fmla="*/ 142285 w 4283754"/>
                <a:gd name="connsiteY1440" fmla="*/ 1343974 h 2165982"/>
                <a:gd name="connsiteX1441" fmla="*/ 136570 w 4283754"/>
                <a:gd name="connsiteY1441" fmla="*/ 1350642 h 2165982"/>
                <a:gd name="connsiteX1442" fmla="*/ 130855 w 4283754"/>
                <a:gd name="connsiteY1442" fmla="*/ 1364930 h 2165982"/>
                <a:gd name="connsiteX1443" fmla="*/ 120377 w 4283754"/>
                <a:gd name="connsiteY1443" fmla="*/ 1360167 h 2165982"/>
                <a:gd name="connsiteX1444" fmla="*/ 112757 w 4283754"/>
                <a:gd name="connsiteY1444" fmla="*/ 1371597 h 2165982"/>
                <a:gd name="connsiteX1445" fmla="*/ 96565 w 4283754"/>
                <a:gd name="connsiteY1445" fmla="*/ 1377312 h 2165982"/>
                <a:gd name="connsiteX1446" fmla="*/ 90850 w 4283754"/>
                <a:gd name="connsiteY1446" fmla="*/ 1349690 h 2165982"/>
                <a:gd name="connsiteX1447" fmla="*/ 84182 w 4283754"/>
                <a:gd name="connsiteY1447" fmla="*/ 1341117 h 2165982"/>
                <a:gd name="connsiteX1448" fmla="*/ 84182 w 4283754"/>
                <a:gd name="connsiteY1448" fmla="*/ 1333497 h 2165982"/>
                <a:gd name="connsiteX1449" fmla="*/ 73705 w 4283754"/>
                <a:gd name="connsiteY1449" fmla="*/ 1318257 h 2165982"/>
                <a:gd name="connsiteX1450" fmla="*/ 64180 w 4283754"/>
                <a:gd name="connsiteY1450" fmla="*/ 1307780 h 2165982"/>
                <a:gd name="connsiteX1451" fmla="*/ 79420 w 4283754"/>
                <a:gd name="connsiteY1451" fmla="*/ 1290635 h 2165982"/>
                <a:gd name="connsiteX1452" fmla="*/ 95612 w 4283754"/>
                <a:gd name="connsiteY1452" fmla="*/ 1283015 h 2165982"/>
                <a:gd name="connsiteX1453" fmla="*/ 111805 w 4283754"/>
                <a:gd name="connsiteY1453" fmla="*/ 1296349 h 2165982"/>
                <a:gd name="connsiteX1454" fmla="*/ 117520 w 4283754"/>
                <a:gd name="connsiteY1454" fmla="*/ 1306827 h 2165982"/>
                <a:gd name="connsiteX1455" fmla="*/ 128950 w 4283754"/>
                <a:gd name="connsiteY1455" fmla="*/ 1311590 h 2165982"/>
                <a:gd name="connsiteX1456" fmla="*/ 134665 w 4283754"/>
                <a:gd name="connsiteY1456" fmla="*/ 1322067 h 2165982"/>
                <a:gd name="connsiteX1457" fmla="*/ 142285 w 4283754"/>
                <a:gd name="connsiteY1457" fmla="*/ 1343974 h 2165982"/>
                <a:gd name="connsiteX1458" fmla="*/ 2153965 w 4283754"/>
                <a:gd name="connsiteY1458" fmla="*/ 1638297 h 2165982"/>
                <a:gd name="connsiteX1459" fmla="*/ 2143488 w 4283754"/>
                <a:gd name="connsiteY1459" fmla="*/ 1682112 h 2165982"/>
                <a:gd name="connsiteX1460" fmla="*/ 2126343 w 4283754"/>
                <a:gd name="connsiteY1460" fmla="*/ 1688780 h 2165982"/>
                <a:gd name="connsiteX1461" fmla="*/ 2135868 w 4283754"/>
                <a:gd name="connsiteY1461" fmla="*/ 1689732 h 2165982"/>
                <a:gd name="connsiteX1462" fmla="*/ 2115865 w 4283754"/>
                <a:gd name="connsiteY1462" fmla="*/ 1706877 h 2165982"/>
                <a:gd name="connsiteX1463" fmla="*/ 2102530 w 4283754"/>
                <a:gd name="connsiteY1463" fmla="*/ 1722117 h 2165982"/>
                <a:gd name="connsiteX1464" fmla="*/ 2078718 w 4283754"/>
                <a:gd name="connsiteY1464" fmla="*/ 1731642 h 2165982"/>
                <a:gd name="connsiteX1465" fmla="*/ 2071098 w 4283754"/>
                <a:gd name="connsiteY1465" fmla="*/ 1744024 h 2165982"/>
                <a:gd name="connsiteX1466" fmla="*/ 2049190 w 4283754"/>
                <a:gd name="connsiteY1466" fmla="*/ 1767837 h 2165982"/>
                <a:gd name="connsiteX1467" fmla="*/ 2003470 w 4283754"/>
                <a:gd name="connsiteY1467" fmla="*/ 1762122 h 2165982"/>
                <a:gd name="connsiteX1468" fmla="*/ 2064430 w 4283754"/>
                <a:gd name="connsiteY1468" fmla="*/ 1726880 h 2165982"/>
                <a:gd name="connsiteX1469" fmla="*/ 2083480 w 4283754"/>
                <a:gd name="connsiteY1469" fmla="*/ 1705924 h 2165982"/>
                <a:gd name="connsiteX1470" fmla="*/ 2104435 w 4283754"/>
                <a:gd name="connsiteY1470" fmla="*/ 1694494 h 2165982"/>
                <a:gd name="connsiteX1471" fmla="*/ 2090148 w 4283754"/>
                <a:gd name="connsiteY1471" fmla="*/ 1695447 h 2165982"/>
                <a:gd name="connsiteX1472" fmla="*/ 2137773 w 4283754"/>
                <a:gd name="connsiteY1472" fmla="*/ 1624010 h 2165982"/>
                <a:gd name="connsiteX1473" fmla="*/ 2161585 w 4283754"/>
                <a:gd name="connsiteY1473" fmla="*/ 1575432 h 2165982"/>
                <a:gd name="connsiteX1474" fmla="*/ 2153965 w 4283754"/>
                <a:gd name="connsiteY1474" fmla="*/ 1638297 h 216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Lst>
              <a:rect l="l" t="t" r="r" b="b"/>
              <a:pathLst>
                <a:path w="4283754" h="2165982">
                  <a:moveTo>
                    <a:pt x="4259943" y="1007742"/>
                  </a:moveTo>
                  <a:cubicBezTo>
                    <a:pt x="4244703" y="999169"/>
                    <a:pt x="4233273" y="983930"/>
                    <a:pt x="4222795" y="969642"/>
                  </a:cubicBezTo>
                  <a:cubicBezTo>
                    <a:pt x="4218033" y="962974"/>
                    <a:pt x="4209460" y="958212"/>
                    <a:pt x="4200888" y="960117"/>
                  </a:cubicBezTo>
                  <a:cubicBezTo>
                    <a:pt x="4194220" y="961069"/>
                    <a:pt x="4190410" y="969642"/>
                    <a:pt x="4184695" y="968689"/>
                  </a:cubicBezTo>
                  <a:cubicBezTo>
                    <a:pt x="4184695" y="962022"/>
                    <a:pt x="4187553" y="960117"/>
                    <a:pt x="4181837" y="957260"/>
                  </a:cubicBezTo>
                  <a:cubicBezTo>
                    <a:pt x="4177075" y="955355"/>
                    <a:pt x="4169455" y="957260"/>
                    <a:pt x="4163740" y="955355"/>
                  </a:cubicBezTo>
                  <a:cubicBezTo>
                    <a:pt x="4157073" y="952497"/>
                    <a:pt x="4149453" y="946782"/>
                    <a:pt x="4144690" y="956307"/>
                  </a:cubicBezTo>
                  <a:cubicBezTo>
                    <a:pt x="4150405" y="959164"/>
                    <a:pt x="4159930" y="964880"/>
                    <a:pt x="4160883" y="972499"/>
                  </a:cubicBezTo>
                  <a:cubicBezTo>
                    <a:pt x="4161835" y="979167"/>
                    <a:pt x="4157073" y="981072"/>
                    <a:pt x="4155168" y="985835"/>
                  </a:cubicBezTo>
                  <a:cubicBezTo>
                    <a:pt x="4160883" y="986787"/>
                    <a:pt x="4177075" y="992502"/>
                    <a:pt x="4169455" y="1000122"/>
                  </a:cubicBezTo>
                  <a:cubicBezTo>
                    <a:pt x="4163740" y="1006789"/>
                    <a:pt x="4163740" y="997264"/>
                    <a:pt x="4160883" y="994407"/>
                  </a:cubicBezTo>
                  <a:cubicBezTo>
                    <a:pt x="4156120" y="998217"/>
                    <a:pt x="4160883" y="1005837"/>
                    <a:pt x="4156120" y="1007742"/>
                  </a:cubicBezTo>
                  <a:cubicBezTo>
                    <a:pt x="4158025" y="1002980"/>
                    <a:pt x="4151358" y="999169"/>
                    <a:pt x="4148500" y="995360"/>
                  </a:cubicBezTo>
                  <a:cubicBezTo>
                    <a:pt x="4144690" y="990597"/>
                    <a:pt x="4144690" y="986787"/>
                    <a:pt x="4143737" y="982977"/>
                  </a:cubicBezTo>
                  <a:cubicBezTo>
                    <a:pt x="4138975" y="970594"/>
                    <a:pt x="4133260" y="963927"/>
                    <a:pt x="4136118" y="949639"/>
                  </a:cubicBezTo>
                  <a:cubicBezTo>
                    <a:pt x="4138023" y="938210"/>
                    <a:pt x="4139928" y="931542"/>
                    <a:pt x="4134212" y="922017"/>
                  </a:cubicBezTo>
                  <a:cubicBezTo>
                    <a:pt x="4129450" y="914397"/>
                    <a:pt x="4122783" y="905824"/>
                    <a:pt x="4113258" y="903919"/>
                  </a:cubicBezTo>
                  <a:cubicBezTo>
                    <a:pt x="4114210" y="910587"/>
                    <a:pt x="4118020" y="913444"/>
                    <a:pt x="4110400" y="913444"/>
                  </a:cubicBezTo>
                  <a:cubicBezTo>
                    <a:pt x="4106590" y="913444"/>
                    <a:pt x="4103733" y="910587"/>
                    <a:pt x="4100875" y="908682"/>
                  </a:cubicBezTo>
                  <a:cubicBezTo>
                    <a:pt x="4096112" y="903919"/>
                    <a:pt x="4094208" y="894394"/>
                    <a:pt x="4091350" y="888680"/>
                  </a:cubicBezTo>
                  <a:cubicBezTo>
                    <a:pt x="4086587" y="880107"/>
                    <a:pt x="4082778" y="870582"/>
                    <a:pt x="4077062" y="862962"/>
                  </a:cubicBezTo>
                  <a:cubicBezTo>
                    <a:pt x="4071348" y="855342"/>
                    <a:pt x="4063728" y="852485"/>
                    <a:pt x="4055155" y="848674"/>
                  </a:cubicBezTo>
                  <a:cubicBezTo>
                    <a:pt x="4040868" y="842007"/>
                    <a:pt x="4028485" y="835339"/>
                    <a:pt x="4016103" y="825814"/>
                  </a:cubicBezTo>
                  <a:cubicBezTo>
                    <a:pt x="4006578" y="818194"/>
                    <a:pt x="3997053" y="809622"/>
                    <a:pt x="3986575" y="802955"/>
                  </a:cubicBezTo>
                  <a:cubicBezTo>
                    <a:pt x="3969430" y="792477"/>
                    <a:pt x="3954190" y="778189"/>
                    <a:pt x="3935140" y="772474"/>
                  </a:cubicBezTo>
                  <a:cubicBezTo>
                    <a:pt x="3927520" y="770569"/>
                    <a:pt x="3920853" y="769617"/>
                    <a:pt x="3913233" y="765807"/>
                  </a:cubicBezTo>
                  <a:cubicBezTo>
                    <a:pt x="3905612" y="762949"/>
                    <a:pt x="3898945" y="757235"/>
                    <a:pt x="3891325" y="754377"/>
                  </a:cubicBezTo>
                  <a:cubicBezTo>
                    <a:pt x="3877037" y="748662"/>
                    <a:pt x="3865608" y="756282"/>
                    <a:pt x="3851320" y="756282"/>
                  </a:cubicBezTo>
                  <a:cubicBezTo>
                    <a:pt x="3843700" y="756282"/>
                    <a:pt x="3843700" y="755330"/>
                    <a:pt x="3838937" y="753424"/>
                  </a:cubicBezTo>
                  <a:cubicBezTo>
                    <a:pt x="3837033" y="752472"/>
                    <a:pt x="3835128" y="751519"/>
                    <a:pt x="3833223" y="751519"/>
                  </a:cubicBezTo>
                  <a:cubicBezTo>
                    <a:pt x="3834175" y="755330"/>
                    <a:pt x="3835128" y="759139"/>
                    <a:pt x="3832270" y="761997"/>
                  </a:cubicBezTo>
                  <a:cubicBezTo>
                    <a:pt x="3827508" y="751519"/>
                    <a:pt x="3811315" y="748662"/>
                    <a:pt x="3799885" y="745805"/>
                  </a:cubicBezTo>
                  <a:cubicBezTo>
                    <a:pt x="3791312" y="742947"/>
                    <a:pt x="3782740" y="739137"/>
                    <a:pt x="3774168" y="736280"/>
                  </a:cubicBezTo>
                  <a:cubicBezTo>
                    <a:pt x="3767500" y="734374"/>
                    <a:pt x="3759880" y="733422"/>
                    <a:pt x="3753212" y="732469"/>
                  </a:cubicBezTo>
                  <a:cubicBezTo>
                    <a:pt x="3751308" y="744852"/>
                    <a:pt x="3760833" y="753424"/>
                    <a:pt x="3754165" y="764855"/>
                  </a:cubicBezTo>
                  <a:cubicBezTo>
                    <a:pt x="3753212" y="766760"/>
                    <a:pt x="3746545" y="772474"/>
                    <a:pt x="3748450" y="776285"/>
                  </a:cubicBezTo>
                  <a:cubicBezTo>
                    <a:pt x="3750355" y="779142"/>
                    <a:pt x="3755118" y="777237"/>
                    <a:pt x="3757023" y="779142"/>
                  </a:cubicBezTo>
                  <a:cubicBezTo>
                    <a:pt x="3759880" y="781047"/>
                    <a:pt x="3759880" y="784857"/>
                    <a:pt x="3760833" y="788667"/>
                  </a:cubicBezTo>
                  <a:cubicBezTo>
                    <a:pt x="3762737" y="795335"/>
                    <a:pt x="3765595" y="801049"/>
                    <a:pt x="3767500" y="807717"/>
                  </a:cubicBezTo>
                  <a:cubicBezTo>
                    <a:pt x="3770358" y="818194"/>
                    <a:pt x="3766548" y="815337"/>
                    <a:pt x="3757975" y="822005"/>
                  </a:cubicBezTo>
                  <a:cubicBezTo>
                    <a:pt x="3761785" y="827719"/>
                    <a:pt x="3769405" y="835339"/>
                    <a:pt x="3770358" y="842960"/>
                  </a:cubicBezTo>
                  <a:cubicBezTo>
                    <a:pt x="3763690" y="837244"/>
                    <a:pt x="3760833" y="832482"/>
                    <a:pt x="3751308" y="831530"/>
                  </a:cubicBezTo>
                  <a:cubicBezTo>
                    <a:pt x="3738925" y="830577"/>
                    <a:pt x="3732258" y="835339"/>
                    <a:pt x="3727495" y="822957"/>
                  </a:cubicBezTo>
                  <a:cubicBezTo>
                    <a:pt x="3722733" y="811527"/>
                    <a:pt x="3718923" y="811527"/>
                    <a:pt x="3708445" y="806764"/>
                  </a:cubicBezTo>
                  <a:cubicBezTo>
                    <a:pt x="3704635" y="804860"/>
                    <a:pt x="3697968" y="802955"/>
                    <a:pt x="3697015" y="799144"/>
                  </a:cubicBezTo>
                  <a:cubicBezTo>
                    <a:pt x="3696062" y="796287"/>
                    <a:pt x="3698920" y="791524"/>
                    <a:pt x="3698920" y="788667"/>
                  </a:cubicBezTo>
                  <a:cubicBezTo>
                    <a:pt x="3697968" y="782952"/>
                    <a:pt x="3685585" y="775332"/>
                    <a:pt x="3691300" y="767712"/>
                  </a:cubicBezTo>
                  <a:cubicBezTo>
                    <a:pt x="3696062" y="761997"/>
                    <a:pt x="3702730" y="769617"/>
                    <a:pt x="3707493" y="772474"/>
                  </a:cubicBezTo>
                  <a:cubicBezTo>
                    <a:pt x="3713208" y="776285"/>
                    <a:pt x="3717970" y="780094"/>
                    <a:pt x="3723685" y="774380"/>
                  </a:cubicBezTo>
                  <a:cubicBezTo>
                    <a:pt x="3727495" y="770569"/>
                    <a:pt x="3728448" y="764855"/>
                    <a:pt x="3725590" y="760092"/>
                  </a:cubicBezTo>
                  <a:cubicBezTo>
                    <a:pt x="3718923" y="751519"/>
                    <a:pt x="3699873" y="751519"/>
                    <a:pt x="3690348" y="749614"/>
                  </a:cubicBezTo>
                  <a:cubicBezTo>
                    <a:pt x="3692253" y="749614"/>
                    <a:pt x="3687490" y="752472"/>
                    <a:pt x="3685585" y="754377"/>
                  </a:cubicBezTo>
                  <a:cubicBezTo>
                    <a:pt x="3679870" y="759139"/>
                    <a:pt x="3676060" y="763902"/>
                    <a:pt x="3676060" y="771522"/>
                  </a:cubicBezTo>
                  <a:cubicBezTo>
                    <a:pt x="3676060" y="779142"/>
                    <a:pt x="3678918" y="781047"/>
                    <a:pt x="3671298" y="781047"/>
                  </a:cubicBezTo>
                  <a:cubicBezTo>
                    <a:pt x="3666535" y="781047"/>
                    <a:pt x="3662725" y="778189"/>
                    <a:pt x="3657010" y="779142"/>
                  </a:cubicBezTo>
                  <a:cubicBezTo>
                    <a:pt x="3651295" y="780094"/>
                    <a:pt x="3651295" y="781999"/>
                    <a:pt x="3643675" y="780094"/>
                  </a:cubicBezTo>
                  <a:cubicBezTo>
                    <a:pt x="3639865" y="779142"/>
                    <a:pt x="3636055" y="776285"/>
                    <a:pt x="3632245" y="775332"/>
                  </a:cubicBezTo>
                  <a:cubicBezTo>
                    <a:pt x="3623673" y="773427"/>
                    <a:pt x="3613195" y="772474"/>
                    <a:pt x="3604623" y="772474"/>
                  </a:cubicBezTo>
                  <a:cubicBezTo>
                    <a:pt x="3597003" y="772474"/>
                    <a:pt x="3596050" y="772474"/>
                    <a:pt x="3588430" y="767712"/>
                  </a:cubicBezTo>
                  <a:cubicBezTo>
                    <a:pt x="3582715" y="763902"/>
                    <a:pt x="3579858" y="762949"/>
                    <a:pt x="3572237" y="762949"/>
                  </a:cubicBezTo>
                  <a:cubicBezTo>
                    <a:pt x="3559855" y="761997"/>
                    <a:pt x="3550330" y="761997"/>
                    <a:pt x="3539853" y="770569"/>
                  </a:cubicBezTo>
                  <a:cubicBezTo>
                    <a:pt x="3536995" y="772474"/>
                    <a:pt x="3531280" y="780094"/>
                    <a:pt x="3527470" y="779142"/>
                  </a:cubicBezTo>
                  <a:cubicBezTo>
                    <a:pt x="3523660" y="779142"/>
                    <a:pt x="3522708" y="773427"/>
                    <a:pt x="3518898" y="773427"/>
                  </a:cubicBezTo>
                  <a:cubicBezTo>
                    <a:pt x="3505562" y="771522"/>
                    <a:pt x="3508420" y="808669"/>
                    <a:pt x="3510325" y="816289"/>
                  </a:cubicBezTo>
                  <a:cubicBezTo>
                    <a:pt x="3505562" y="807717"/>
                    <a:pt x="3504610" y="802955"/>
                    <a:pt x="3503658" y="793430"/>
                  </a:cubicBezTo>
                  <a:cubicBezTo>
                    <a:pt x="3503658" y="785810"/>
                    <a:pt x="3504610" y="778189"/>
                    <a:pt x="3498895" y="772474"/>
                  </a:cubicBezTo>
                  <a:cubicBezTo>
                    <a:pt x="3487465" y="761044"/>
                    <a:pt x="3468415" y="759139"/>
                    <a:pt x="3477940" y="739137"/>
                  </a:cubicBezTo>
                  <a:cubicBezTo>
                    <a:pt x="3480798" y="732469"/>
                    <a:pt x="3484608" y="728660"/>
                    <a:pt x="3483655" y="721039"/>
                  </a:cubicBezTo>
                  <a:cubicBezTo>
                    <a:pt x="3482703" y="715324"/>
                    <a:pt x="3480798" y="709610"/>
                    <a:pt x="3477940" y="703894"/>
                  </a:cubicBezTo>
                  <a:cubicBezTo>
                    <a:pt x="3464605" y="678177"/>
                    <a:pt x="3436983" y="664842"/>
                    <a:pt x="3411265" y="660080"/>
                  </a:cubicBezTo>
                  <a:cubicBezTo>
                    <a:pt x="3407455" y="659127"/>
                    <a:pt x="3404598" y="658174"/>
                    <a:pt x="3400787" y="659127"/>
                  </a:cubicBezTo>
                  <a:cubicBezTo>
                    <a:pt x="3392215" y="655317"/>
                    <a:pt x="3370308" y="660080"/>
                    <a:pt x="3361735" y="661985"/>
                  </a:cubicBezTo>
                  <a:cubicBezTo>
                    <a:pt x="3341733" y="664842"/>
                    <a:pt x="3328398" y="679130"/>
                    <a:pt x="3310300" y="683892"/>
                  </a:cubicBezTo>
                  <a:cubicBezTo>
                    <a:pt x="3296012" y="687702"/>
                    <a:pt x="3292203" y="683892"/>
                    <a:pt x="3278868" y="678177"/>
                  </a:cubicBezTo>
                  <a:cubicBezTo>
                    <a:pt x="3276010" y="677224"/>
                    <a:pt x="3263628" y="675319"/>
                    <a:pt x="3264580" y="670557"/>
                  </a:cubicBezTo>
                  <a:cubicBezTo>
                    <a:pt x="3265533" y="665794"/>
                    <a:pt x="3273153" y="666747"/>
                    <a:pt x="3276010" y="666747"/>
                  </a:cubicBezTo>
                  <a:cubicBezTo>
                    <a:pt x="3274105" y="661032"/>
                    <a:pt x="3270295" y="649602"/>
                    <a:pt x="3265533" y="645792"/>
                  </a:cubicBezTo>
                  <a:cubicBezTo>
                    <a:pt x="3261723" y="641982"/>
                    <a:pt x="3254103" y="640077"/>
                    <a:pt x="3249340" y="637219"/>
                  </a:cubicBezTo>
                  <a:cubicBezTo>
                    <a:pt x="3235053" y="630552"/>
                    <a:pt x="3230290" y="645792"/>
                    <a:pt x="3218860" y="652460"/>
                  </a:cubicBezTo>
                  <a:cubicBezTo>
                    <a:pt x="3214098" y="643887"/>
                    <a:pt x="3232195" y="638172"/>
                    <a:pt x="3231243" y="629599"/>
                  </a:cubicBezTo>
                  <a:cubicBezTo>
                    <a:pt x="3230290" y="620074"/>
                    <a:pt x="3221718" y="624837"/>
                    <a:pt x="3216955" y="626742"/>
                  </a:cubicBezTo>
                  <a:cubicBezTo>
                    <a:pt x="3216955" y="623885"/>
                    <a:pt x="3217908" y="621980"/>
                    <a:pt x="3219812" y="619122"/>
                  </a:cubicBezTo>
                  <a:cubicBezTo>
                    <a:pt x="3210287" y="615312"/>
                    <a:pt x="3203620" y="612455"/>
                    <a:pt x="3193143" y="612455"/>
                  </a:cubicBezTo>
                  <a:cubicBezTo>
                    <a:pt x="3194095" y="613407"/>
                    <a:pt x="3194095" y="614360"/>
                    <a:pt x="3195048" y="615312"/>
                  </a:cubicBezTo>
                  <a:cubicBezTo>
                    <a:pt x="3193143" y="615312"/>
                    <a:pt x="3190285" y="614360"/>
                    <a:pt x="3189333" y="613407"/>
                  </a:cubicBezTo>
                  <a:cubicBezTo>
                    <a:pt x="3196000" y="609597"/>
                    <a:pt x="3195048" y="597214"/>
                    <a:pt x="3202668" y="594357"/>
                  </a:cubicBezTo>
                  <a:cubicBezTo>
                    <a:pt x="3205525" y="599119"/>
                    <a:pt x="3203620" y="601024"/>
                    <a:pt x="3208383" y="602930"/>
                  </a:cubicBezTo>
                  <a:cubicBezTo>
                    <a:pt x="3215050" y="604835"/>
                    <a:pt x="3222670" y="600072"/>
                    <a:pt x="3222670" y="594357"/>
                  </a:cubicBezTo>
                  <a:cubicBezTo>
                    <a:pt x="3222670" y="588642"/>
                    <a:pt x="3215050" y="582927"/>
                    <a:pt x="3211240" y="579117"/>
                  </a:cubicBezTo>
                  <a:cubicBezTo>
                    <a:pt x="3204573" y="571497"/>
                    <a:pt x="3198858" y="561972"/>
                    <a:pt x="3191237" y="555304"/>
                  </a:cubicBezTo>
                  <a:cubicBezTo>
                    <a:pt x="3182665" y="547685"/>
                    <a:pt x="3161710" y="546732"/>
                    <a:pt x="3151233" y="551494"/>
                  </a:cubicBezTo>
                  <a:cubicBezTo>
                    <a:pt x="3141708" y="555304"/>
                    <a:pt x="3136945" y="568639"/>
                    <a:pt x="3132183" y="577212"/>
                  </a:cubicBezTo>
                  <a:cubicBezTo>
                    <a:pt x="3128373" y="583880"/>
                    <a:pt x="3124562" y="594357"/>
                    <a:pt x="3118848" y="601024"/>
                  </a:cubicBezTo>
                  <a:cubicBezTo>
                    <a:pt x="3114085" y="606739"/>
                    <a:pt x="3106465" y="610549"/>
                    <a:pt x="3098845" y="612455"/>
                  </a:cubicBezTo>
                  <a:cubicBezTo>
                    <a:pt x="3094083" y="613407"/>
                    <a:pt x="3083605" y="615312"/>
                    <a:pt x="3084558" y="607692"/>
                  </a:cubicBezTo>
                  <a:cubicBezTo>
                    <a:pt x="3084558" y="604835"/>
                    <a:pt x="3088368" y="601024"/>
                    <a:pt x="3089320" y="599119"/>
                  </a:cubicBezTo>
                  <a:cubicBezTo>
                    <a:pt x="3083605" y="601024"/>
                    <a:pt x="3081700" y="593405"/>
                    <a:pt x="3080748" y="588642"/>
                  </a:cubicBezTo>
                  <a:cubicBezTo>
                    <a:pt x="3086462" y="588642"/>
                    <a:pt x="3090273" y="599119"/>
                    <a:pt x="3096940" y="597214"/>
                  </a:cubicBezTo>
                  <a:cubicBezTo>
                    <a:pt x="3098845" y="597214"/>
                    <a:pt x="3105512" y="589594"/>
                    <a:pt x="3105512" y="586737"/>
                  </a:cubicBezTo>
                  <a:cubicBezTo>
                    <a:pt x="3105512" y="582927"/>
                    <a:pt x="3100750" y="579117"/>
                    <a:pt x="3100750" y="574355"/>
                  </a:cubicBezTo>
                  <a:cubicBezTo>
                    <a:pt x="3100750" y="568639"/>
                    <a:pt x="3104560" y="564830"/>
                    <a:pt x="3098845" y="561972"/>
                  </a:cubicBezTo>
                  <a:cubicBezTo>
                    <a:pt x="3089320" y="557210"/>
                    <a:pt x="3082653" y="568639"/>
                    <a:pt x="3075985" y="569592"/>
                  </a:cubicBezTo>
                  <a:cubicBezTo>
                    <a:pt x="3060745" y="572449"/>
                    <a:pt x="3064555" y="551494"/>
                    <a:pt x="3073128" y="560067"/>
                  </a:cubicBezTo>
                  <a:cubicBezTo>
                    <a:pt x="3075985" y="558162"/>
                    <a:pt x="3076937" y="554352"/>
                    <a:pt x="3078843" y="551494"/>
                  </a:cubicBezTo>
                  <a:cubicBezTo>
                    <a:pt x="3085510" y="545779"/>
                    <a:pt x="3088368" y="550542"/>
                    <a:pt x="3095035" y="551494"/>
                  </a:cubicBezTo>
                  <a:cubicBezTo>
                    <a:pt x="3107418" y="553399"/>
                    <a:pt x="3122658" y="553399"/>
                    <a:pt x="3134087" y="552447"/>
                  </a:cubicBezTo>
                  <a:cubicBezTo>
                    <a:pt x="3127420" y="540064"/>
                    <a:pt x="3104560" y="535302"/>
                    <a:pt x="3091225" y="532444"/>
                  </a:cubicBezTo>
                  <a:cubicBezTo>
                    <a:pt x="3083605" y="530539"/>
                    <a:pt x="3075033" y="530539"/>
                    <a:pt x="3068365" y="526729"/>
                  </a:cubicBezTo>
                  <a:cubicBezTo>
                    <a:pt x="3056935" y="521967"/>
                    <a:pt x="3051220" y="524824"/>
                    <a:pt x="3038837" y="521967"/>
                  </a:cubicBezTo>
                  <a:cubicBezTo>
                    <a:pt x="3027408" y="525777"/>
                    <a:pt x="3015978" y="521967"/>
                    <a:pt x="3003595" y="518157"/>
                  </a:cubicBezTo>
                  <a:cubicBezTo>
                    <a:pt x="2989308" y="514347"/>
                    <a:pt x="2982640" y="497202"/>
                    <a:pt x="2964543" y="502917"/>
                  </a:cubicBezTo>
                  <a:cubicBezTo>
                    <a:pt x="2971210" y="512442"/>
                    <a:pt x="2988355" y="519109"/>
                    <a:pt x="2976925" y="533397"/>
                  </a:cubicBezTo>
                  <a:cubicBezTo>
                    <a:pt x="2966448" y="546732"/>
                    <a:pt x="2950255" y="535302"/>
                    <a:pt x="2937873" y="541017"/>
                  </a:cubicBezTo>
                  <a:cubicBezTo>
                    <a:pt x="2928348" y="545779"/>
                    <a:pt x="2923585" y="576260"/>
                    <a:pt x="2939778" y="570544"/>
                  </a:cubicBezTo>
                  <a:cubicBezTo>
                    <a:pt x="2944540" y="568639"/>
                    <a:pt x="2946445" y="562924"/>
                    <a:pt x="2953112" y="561972"/>
                  </a:cubicBezTo>
                  <a:cubicBezTo>
                    <a:pt x="2957875" y="561972"/>
                    <a:pt x="2962637" y="561972"/>
                    <a:pt x="2962637" y="567687"/>
                  </a:cubicBezTo>
                  <a:cubicBezTo>
                    <a:pt x="2959780" y="568639"/>
                    <a:pt x="2956923" y="568639"/>
                    <a:pt x="2954065" y="567687"/>
                  </a:cubicBezTo>
                  <a:cubicBezTo>
                    <a:pt x="2953112" y="578164"/>
                    <a:pt x="2944540" y="578164"/>
                    <a:pt x="2936920" y="584832"/>
                  </a:cubicBezTo>
                  <a:cubicBezTo>
                    <a:pt x="2939778" y="586737"/>
                    <a:pt x="2943587" y="586737"/>
                    <a:pt x="2945493" y="589594"/>
                  </a:cubicBezTo>
                  <a:cubicBezTo>
                    <a:pt x="2935968" y="602930"/>
                    <a:pt x="2963590" y="618169"/>
                    <a:pt x="2957875" y="629599"/>
                  </a:cubicBezTo>
                  <a:cubicBezTo>
                    <a:pt x="2955018" y="627694"/>
                    <a:pt x="2953112" y="625789"/>
                    <a:pt x="2950255" y="624837"/>
                  </a:cubicBezTo>
                  <a:cubicBezTo>
                    <a:pt x="2944540" y="631505"/>
                    <a:pt x="2939778" y="642935"/>
                    <a:pt x="2933110" y="632457"/>
                  </a:cubicBezTo>
                  <a:cubicBezTo>
                    <a:pt x="2930253" y="627694"/>
                    <a:pt x="2928348" y="621027"/>
                    <a:pt x="2924537" y="616264"/>
                  </a:cubicBezTo>
                  <a:cubicBezTo>
                    <a:pt x="2919775" y="611502"/>
                    <a:pt x="2914060" y="610549"/>
                    <a:pt x="2909298" y="616264"/>
                  </a:cubicBezTo>
                  <a:cubicBezTo>
                    <a:pt x="2908345" y="617217"/>
                    <a:pt x="2907393" y="621980"/>
                    <a:pt x="2906440" y="623885"/>
                  </a:cubicBezTo>
                  <a:cubicBezTo>
                    <a:pt x="2904535" y="626742"/>
                    <a:pt x="2901678" y="626742"/>
                    <a:pt x="2899773" y="629599"/>
                  </a:cubicBezTo>
                  <a:cubicBezTo>
                    <a:pt x="2895962" y="639124"/>
                    <a:pt x="2905487" y="638172"/>
                    <a:pt x="2909298" y="643887"/>
                  </a:cubicBezTo>
                  <a:cubicBezTo>
                    <a:pt x="2912155" y="646744"/>
                    <a:pt x="2913108" y="653412"/>
                    <a:pt x="2909298" y="656269"/>
                  </a:cubicBezTo>
                  <a:cubicBezTo>
                    <a:pt x="2905487" y="658174"/>
                    <a:pt x="2890248" y="645792"/>
                    <a:pt x="2886437" y="642935"/>
                  </a:cubicBezTo>
                  <a:cubicBezTo>
                    <a:pt x="2878818" y="637219"/>
                    <a:pt x="2873103" y="623885"/>
                    <a:pt x="2863578" y="621027"/>
                  </a:cubicBezTo>
                  <a:cubicBezTo>
                    <a:pt x="2865483" y="616264"/>
                    <a:pt x="2861673" y="612455"/>
                    <a:pt x="2856910" y="611502"/>
                  </a:cubicBezTo>
                  <a:cubicBezTo>
                    <a:pt x="2846433" y="608644"/>
                    <a:pt x="2831193" y="617217"/>
                    <a:pt x="2824525" y="623885"/>
                  </a:cubicBezTo>
                  <a:cubicBezTo>
                    <a:pt x="2820715" y="627694"/>
                    <a:pt x="2814048" y="636267"/>
                    <a:pt x="2809285" y="636267"/>
                  </a:cubicBezTo>
                  <a:cubicBezTo>
                    <a:pt x="2805475" y="636267"/>
                    <a:pt x="2799760" y="631505"/>
                    <a:pt x="2796903" y="630552"/>
                  </a:cubicBezTo>
                  <a:cubicBezTo>
                    <a:pt x="2790235" y="627694"/>
                    <a:pt x="2783568" y="627694"/>
                    <a:pt x="2778805" y="621027"/>
                  </a:cubicBezTo>
                  <a:cubicBezTo>
                    <a:pt x="2774043" y="615312"/>
                    <a:pt x="2774043" y="609597"/>
                    <a:pt x="2768328" y="604835"/>
                  </a:cubicBezTo>
                  <a:cubicBezTo>
                    <a:pt x="2763565" y="601024"/>
                    <a:pt x="2760708" y="603882"/>
                    <a:pt x="2764518" y="596262"/>
                  </a:cubicBezTo>
                  <a:cubicBezTo>
                    <a:pt x="2766423" y="593405"/>
                    <a:pt x="2770233" y="588642"/>
                    <a:pt x="2774043" y="589594"/>
                  </a:cubicBezTo>
                  <a:cubicBezTo>
                    <a:pt x="2780710" y="589594"/>
                    <a:pt x="2780710" y="598167"/>
                    <a:pt x="2784520" y="601977"/>
                  </a:cubicBezTo>
                  <a:cubicBezTo>
                    <a:pt x="2794045" y="591499"/>
                    <a:pt x="2784520" y="577212"/>
                    <a:pt x="2771185" y="578164"/>
                  </a:cubicBezTo>
                  <a:cubicBezTo>
                    <a:pt x="2754040" y="580069"/>
                    <a:pt x="2742610" y="607692"/>
                    <a:pt x="2745468" y="621027"/>
                  </a:cubicBezTo>
                  <a:cubicBezTo>
                    <a:pt x="2749278" y="636267"/>
                    <a:pt x="2736895" y="651507"/>
                    <a:pt x="2732133" y="666747"/>
                  </a:cubicBezTo>
                  <a:cubicBezTo>
                    <a:pt x="2729275" y="674367"/>
                    <a:pt x="2725465" y="679130"/>
                    <a:pt x="2720703" y="685797"/>
                  </a:cubicBezTo>
                  <a:cubicBezTo>
                    <a:pt x="2718798" y="677224"/>
                    <a:pt x="2720703" y="668652"/>
                    <a:pt x="2714035" y="661985"/>
                  </a:cubicBezTo>
                  <a:cubicBezTo>
                    <a:pt x="2709273" y="666747"/>
                    <a:pt x="2714035" y="677224"/>
                    <a:pt x="2707368" y="681035"/>
                  </a:cubicBezTo>
                  <a:cubicBezTo>
                    <a:pt x="2701653" y="670557"/>
                    <a:pt x="2693080" y="659127"/>
                    <a:pt x="2685460" y="649602"/>
                  </a:cubicBezTo>
                  <a:cubicBezTo>
                    <a:pt x="2684508" y="648649"/>
                    <a:pt x="2681650" y="647697"/>
                    <a:pt x="2680698" y="645792"/>
                  </a:cubicBezTo>
                  <a:cubicBezTo>
                    <a:pt x="2674983" y="638172"/>
                    <a:pt x="2679745" y="623885"/>
                    <a:pt x="2674030" y="619122"/>
                  </a:cubicBezTo>
                  <a:cubicBezTo>
                    <a:pt x="2671173" y="617217"/>
                    <a:pt x="2669268" y="621027"/>
                    <a:pt x="2666410" y="618169"/>
                  </a:cubicBezTo>
                  <a:cubicBezTo>
                    <a:pt x="2664505" y="615312"/>
                    <a:pt x="2666410" y="610549"/>
                    <a:pt x="2668315" y="607692"/>
                  </a:cubicBezTo>
                  <a:cubicBezTo>
                    <a:pt x="2674030" y="602930"/>
                    <a:pt x="2680698" y="609597"/>
                    <a:pt x="2686412" y="610549"/>
                  </a:cubicBezTo>
                  <a:cubicBezTo>
                    <a:pt x="2685460" y="604835"/>
                    <a:pt x="2679745" y="603882"/>
                    <a:pt x="2677840" y="599119"/>
                  </a:cubicBezTo>
                  <a:cubicBezTo>
                    <a:pt x="2674983" y="594357"/>
                    <a:pt x="2676887" y="584832"/>
                    <a:pt x="2669268" y="582927"/>
                  </a:cubicBezTo>
                  <a:cubicBezTo>
                    <a:pt x="2667362" y="584832"/>
                    <a:pt x="2669268" y="612455"/>
                    <a:pt x="2659743" y="598167"/>
                  </a:cubicBezTo>
                  <a:cubicBezTo>
                    <a:pt x="2657837" y="595310"/>
                    <a:pt x="2658790" y="587689"/>
                    <a:pt x="2657837" y="583880"/>
                  </a:cubicBezTo>
                  <a:cubicBezTo>
                    <a:pt x="2655933" y="578164"/>
                    <a:pt x="2654028" y="572449"/>
                    <a:pt x="2650218" y="567687"/>
                  </a:cubicBezTo>
                  <a:cubicBezTo>
                    <a:pt x="2646408" y="561972"/>
                    <a:pt x="2629262" y="550542"/>
                    <a:pt x="2634025" y="543874"/>
                  </a:cubicBezTo>
                  <a:cubicBezTo>
                    <a:pt x="2644503" y="547685"/>
                    <a:pt x="2646408" y="559114"/>
                    <a:pt x="2652123" y="567687"/>
                  </a:cubicBezTo>
                  <a:cubicBezTo>
                    <a:pt x="2655933" y="573402"/>
                    <a:pt x="2672125" y="583880"/>
                    <a:pt x="2678793" y="579117"/>
                  </a:cubicBezTo>
                  <a:cubicBezTo>
                    <a:pt x="2674983" y="566735"/>
                    <a:pt x="2689270" y="555304"/>
                    <a:pt x="2676887" y="543874"/>
                  </a:cubicBezTo>
                  <a:cubicBezTo>
                    <a:pt x="2672125" y="539112"/>
                    <a:pt x="2668315" y="542922"/>
                    <a:pt x="2662600" y="542922"/>
                  </a:cubicBezTo>
                  <a:cubicBezTo>
                    <a:pt x="2655933" y="542922"/>
                    <a:pt x="2640693" y="535302"/>
                    <a:pt x="2641645" y="527682"/>
                  </a:cubicBezTo>
                  <a:cubicBezTo>
                    <a:pt x="2643550" y="527682"/>
                    <a:pt x="2647360" y="528635"/>
                    <a:pt x="2648312" y="528635"/>
                  </a:cubicBezTo>
                  <a:cubicBezTo>
                    <a:pt x="2650218" y="527682"/>
                    <a:pt x="2651170" y="524824"/>
                    <a:pt x="2654028" y="524824"/>
                  </a:cubicBezTo>
                  <a:cubicBezTo>
                    <a:pt x="2662600" y="522919"/>
                    <a:pt x="2667362" y="533397"/>
                    <a:pt x="2674983" y="529587"/>
                  </a:cubicBezTo>
                  <a:cubicBezTo>
                    <a:pt x="2674983" y="516252"/>
                    <a:pt x="2645455" y="521014"/>
                    <a:pt x="2643550" y="511489"/>
                  </a:cubicBezTo>
                  <a:cubicBezTo>
                    <a:pt x="2642598" y="505774"/>
                    <a:pt x="2656885" y="498154"/>
                    <a:pt x="2661648" y="498154"/>
                  </a:cubicBezTo>
                  <a:cubicBezTo>
                    <a:pt x="2668315" y="498154"/>
                    <a:pt x="2674983" y="502917"/>
                    <a:pt x="2682603" y="501964"/>
                  </a:cubicBezTo>
                  <a:cubicBezTo>
                    <a:pt x="2680698" y="495297"/>
                    <a:pt x="2676887" y="486724"/>
                    <a:pt x="2671173" y="482914"/>
                  </a:cubicBezTo>
                  <a:cubicBezTo>
                    <a:pt x="2667362" y="484819"/>
                    <a:pt x="2664505" y="488629"/>
                    <a:pt x="2661648" y="491487"/>
                  </a:cubicBezTo>
                  <a:cubicBezTo>
                    <a:pt x="2660695" y="487677"/>
                    <a:pt x="2664505" y="479104"/>
                    <a:pt x="2660695" y="475294"/>
                  </a:cubicBezTo>
                  <a:cubicBezTo>
                    <a:pt x="2658790" y="473389"/>
                    <a:pt x="2652123" y="474342"/>
                    <a:pt x="2649265" y="474342"/>
                  </a:cubicBezTo>
                  <a:cubicBezTo>
                    <a:pt x="2650218" y="469579"/>
                    <a:pt x="2647360" y="469579"/>
                    <a:pt x="2645455" y="466722"/>
                  </a:cubicBezTo>
                  <a:cubicBezTo>
                    <a:pt x="2644503" y="464817"/>
                    <a:pt x="2641645" y="464817"/>
                    <a:pt x="2641645" y="462912"/>
                  </a:cubicBezTo>
                  <a:cubicBezTo>
                    <a:pt x="2640693" y="461007"/>
                    <a:pt x="2643550" y="457197"/>
                    <a:pt x="2642598" y="455292"/>
                  </a:cubicBezTo>
                  <a:cubicBezTo>
                    <a:pt x="2639740" y="450529"/>
                    <a:pt x="2634978" y="453387"/>
                    <a:pt x="2631168" y="451482"/>
                  </a:cubicBezTo>
                  <a:cubicBezTo>
                    <a:pt x="2624500" y="448624"/>
                    <a:pt x="2621643" y="444814"/>
                    <a:pt x="2613070" y="443862"/>
                  </a:cubicBezTo>
                  <a:cubicBezTo>
                    <a:pt x="2614023" y="454339"/>
                    <a:pt x="2611165" y="464817"/>
                    <a:pt x="2609260" y="475294"/>
                  </a:cubicBezTo>
                  <a:cubicBezTo>
                    <a:pt x="2608308" y="471484"/>
                    <a:pt x="2606403" y="464817"/>
                    <a:pt x="2603545" y="462912"/>
                  </a:cubicBezTo>
                  <a:cubicBezTo>
                    <a:pt x="2602593" y="461959"/>
                    <a:pt x="2597830" y="464817"/>
                    <a:pt x="2594973" y="464817"/>
                  </a:cubicBezTo>
                  <a:cubicBezTo>
                    <a:pt x="2593068" y="463864"/>
                    <a:pt x="2591162" y="461007"/>
                    <a:pt x="2589258" y="459102"/>
                  </a:cubicBezTo>
                  <a:cubicBezTo>
                    <a:pt x="2586400" y="457197"/>
                    <a:pt x="2581637" y="458149"/>
                    <a:pt x="2579733" y="456244"/>
                  </a:cubicBezTo>
                  <a:cubicBezTo>
                    <a:pt x="2574970" y="452434"/>
                    <a:pt x="2578780" y="447672"/>
                    <a:pt x="2577828" y="441957"/>
                  </a:cubicBezTo>
                  <a:cubicBezTo>
                    <a:pt x="2575923" y="435289"/>
                    <a:pt x="2574018" y="439099"/>
                    <a:pt x="2569255" y="436242"/>
                  </a:cubicBezTo>
                  <a:cubicBezTo>
                    <a:pt x="2565445" y="434337"/>
                    <a:pt x="2565445" y="430527"/>
                    <a:pt x="2561635" y="426717"/>
                  </a:cubicBezTo>
                  <a:cubicBezTo>
                    <a:pt x="2544490" y="409572"/>
                    <a:pt x="2546395" y="432432"/>
                    <a:pt x="2535918" y="438147"/>
                  </a:cubicBezTo>
                  <a:cubicBezTo>
                    <a:pt x="2531155" y="441004"/>
                    <a:pt x="2522583" y="438147"/>
                    <a:pt x="2519725" y="445767"/>
                  </a:cubicBezTo>
                  <a:cubicBezTo>
                    <a:pt x="2516868" y="456244"/>
                    <a:pt x="2529250" y="466722"/>
                    <a:pt x="2524487" y="476247"/>
                  </a:cubicBezTo>
                  <a:cubicBezTo>
                    <a:pt x="2523535" y="479104"/>
                    <a:pt x="2520678" y="478152"/>
                    <a:pt x="2519725" y="481962"/>
                  </a:cubicBezTo>
                  <a:cubicBezTo>
                    <a:pt x="2519725" y="482914"/>
                    <a:pt x="2521630" y="484819"/>
                    <a:pt x="2521630" y="486724"/>
                  </a:cubicBezTo>
                  <a:cubicBezTo>
                    <a:pt x="2521630" y="489582"/>
                    <a:pt x="2521630" y="491487"/>
                    <a:pt x="2519725" y="494344"/>
                  </a:cubicBezTo>
                  <a:cubicBezTo>
                    <a:pt x="2515915" y="500059"/>
                    <a:pt x="2511153" y="498154"/>
                    <a:pt x="2506390" y="496249"/>
                  </a:cubicBezTo>
                  <a:cubicBezTo>
                    <a:pt x="2502580" y="495297"/>
                    <a:pt x="2494960" y="491487"/>
                    <a:pt x="2496865" y="499107"/>
                  </a:cubicBezTo>
                  <a:cubicBezTo>
                    <a:pt x="2498770" y="503869"/>
                    <a:pt x="2507343" y="504822"/>
                    <a:pt x="2506390" y="510537"/>
                  </a:cubicBezTo>
                  <a:cubicBezTo>
                    <a:pt x="2502580" y="507679"/>
                    <a:pt x="2500675" y="506727"/>
                    <a:pt x="2495912" y="505774"/>
                  </a:cubicBezTo>
                  <a:cubicBezTo>
                    <a:pt x="2494008" y="504822"/>
                    <a:pt x="2492103" y="506727"/>
                    <a:pt x="2490198" y="505774"/>
                  </a:cubicBezTo>
                  <a:cubicBezTo>
                    <a:pt x="2486387" y="503869"/>
                    <a:pt x="2490198" y="502917"/>
                    <a:pt x="2488293" y="497202"/>
                  </a:cubicBezTo>
                  <a:cubicBezTo>
                    <a:pt x="2482578" y="497202"/>
                    <a:pt x="2473053" y="498154"/>
                    <a:pt x="2466385" y="499107"/>
                  </a:cubicBezTo>
                  <a:cubicBezTo>
                    <a:pt x="2454955" y="500059"/>
                    <a:pt x="2440668" y="488629"/>
                    <a:pt x="2430190" y="491487"/>
                  </a:cubicBezTo>
                  <a:cubicBezTo>
                    <a:pt x="2434000" y="501964"/>
                    <a:pt x="2453050" y="502917"/>
                    <a:pt x="2457812" y="513394"/>
                  </a:cubicBezTo>
                  <a:cubicBezTo>
                    <a:pt x="2454003" y="515299"/>
                    <a:pt x="2452098" y="512442"/>
                    <a:pt x="2448287" y="510537"/>
                  </a:cubicBezTo>
                  <a:cubicBezTo>
                    <a:pt x="2442573" y="507679"/>
                    <a:pt x="2434953" y="507679"/>
                    <a:pt x="2429237" y="503869"/>
                  </a:cubicBezTo>
                  <a:cubicBezTo>
                    <a:pt x="2419712" y="498154"/>
                    <a:pt x="2423523" y="487677"/>
                    <a:pt x="2413045" y="483867"/>
                  </a:cubicBezTo>
                  <a:cubicBezTo>
                    <a:pt x="2408283" y="481962"/>
                    <a:pt x="2399710" y="481962"/>
                    <a:pt x="2396853" y="479104"/>
                  </a:cubicBezTo>
                  <a:cubicBezTo>
                    <a:pt x="2393995" y="476247"/>
                    <a:pt x="2396853" y="473389"/>
                    <a:pt x="2394948" y="470532"/>
                  </a:cubicBezTo>
                  <a:cubicBezTo>
                    <a:pt x="2393043" y="464817"/>
                    <a:pt x="2387328" y="463864"/>
                    <a:pt x="2390185" y="456244"/>
                  </a:cubicBezTo>
                  <a:cubicBezTo>
                    <a:pt x="2393043" y="444814"/>
                    <a:pt x="2395900" y="454339"/>
                    <a:pt x="2402568" y="454339"/>
                  </a:cubicBezTo>
                  <a:cubicBezTo>
                    <a:pt x="2409235" y="454339"/>
                    <a:pt x="2409235" y="447672"/>
                    <a:pt x="2404473" y="444814"/>
                  </a:cubicBezTo>
                  <a:cubicBezTo>
                    <a:pt x="2398758" y="440052"/>
                    <a:pt x="2381612" y="442909"/>
                    <a:pt x="2373993" y="441957"/>
                  </a:cubicBezTo>
                  <a:cubicBezTo>
                    <a:pt x="2362562" y="441004"/>
                    <a:pt x="2350180" y="436242"/>
                    <a:pt x="2338750" y="436242"/>
                  </a:cubicBezTo>
                  <a:cubicBezTo>
                    <a:pt x="2330178" y="436242"/>
                    <a:pt x="2324462" y="434337"/>
                    <a:pt x="2316843" y="432432"/>
                  </a:cubicBezTo>
                  <a:cubicBezTo>
                    <a:pt x="2307318" y="430527"/>
                    <a:pt x="2312080" y="433384"/>
                    <a:pt x="2305412" y="438147"/>
                  </a:cubicBezTo>
                  <a:cubicBezTo>
                    <a:pt x="2300650" y="441957"/>
                    <a:pt x="2298745" y="440052"/>
                    <a:pt x="2293983" y="441004"/>
                  </a:cubicBezTo>
                  <a:cubicBezTo>
                    <a:pt x="2289220" y="441004"/>
                    <a:pt x="2286362" y="443862"/>
                    <a:pt x="2282553" y="444814"/>
                  </a:cubicBezTo>
                  <a:cubicBezTo>
                    <a:pt x="2275885" y="446719"/>
                    <a:pt x="2266360" y="443862"/>
                    <a:pt x="2267312" y="452434"/>
                  </a:cubicBezTo>
                  <a:cubicBezTo>
                    <a:pt x="2268265" y="461007"/>
                    <a:pt x="2280648" y="460054"/>
                    <a:pt x="2273028" y="469579"/>
                  </a:cubicBezTo>
                  <a:cubicBezTo>
                    <a:pt x="2269218" y="473389"/>
                    <a:pt x="2266360" y="472437"/>
                    <a:pt x="2265408" y="479104"/>
                  </a:cubicBezTo>
                  <a:cubicBezTo>
                    <a:pt x="2263503" y="490534"/>
                    <a:pt x="2266360" y="495297"/>
                    <a:pt x="2259693" y="504822"/>
                  </a:cubicBezTo>
                  <a:cubicBezTo>
                    <a:pt x="2246358" y="523872"/>
                    <a:pt x="2277790" y="521967"/>
                    <a:pt x="2282553" y="534349"/>
                  </a:cubicBezTo>
                  <a:cubicBezTo>
                    <a:pt x="2270170" y="527682"/>
                    <a:pt x="2243500" y="527682"/>
                    <a:pt x="2250168" y="505774"/>
                  </a:cubicBezTo>
                  <a:cubicBezTo>
                    <a:pt x="2252073" y="498154"/>
                    <a:pt x="2259693" y="492439"/>
                    <a:pt x="2261598" y="483867"/>
                  </a:cubicBezTo>
                  <a:cubicBezTo>
                    <a:pt x="2262550" y="478152"/>
                    <a:pt x="2263503" y="473389"/>
                    <a:pt x="2262550" y="467674"/>
                  </a:cubicBezTo>
                  <a:cubicBezTo>
                    <a:pt x="2261598" y="461007"/>
                    <a:pt x="2260645" y="462912"/>
                    <a:pt x="2256835" y="458149"/>
                  </a:cubicBezTo>
                  <a:cubicBezTo>
                    <a:pt x="2247310" y="445767"/>
                    <a:pt x="2257787" y="446719"/>
                    <a:pt x="2261598" y="436242"/>
                  </a:cubicBezTo>
                  <a:cubicBezTo>
                    <a:pt x="2264455" y="428622"/>
                    <a:pt x="2255883" y="421002"/>
                    <a:pt x="2253978" y="412429"/>
                  </a:cubicBezTo>
                  <a:cubicBezTo>
                    <a:pt x="2252073" y="405762"/>
                    <a:pt x="2251120" y="401952"/>
                    <a:pt x="2242548" y="401952"/>
                  </a:cubicBezTo>
                  <a:cubicBezTo>
                    <a:pt x="2242548" y="406714"/>
                    <a:pt x="2249215" y="421954"/>
                    <a:pt x="2243500" y="425764"/>
                  </a:cubicBezTo>
                  <a:cubicBezTo>
                    <a:pt x="2241595" y="426717"/>
                    <a:pt x="2237785" y="424812"/>
                    <a:pt x="2235880" y="424812"/>
                  </a:cubicBezTo>
                  <a:cubicBezTo>
                    <a:pt x="2233023" y="424812"/>
                    <a:pt x="2230165" y="427669"/>
                    <a:pt x="2227308" y="427669"/>
                  </a:cubicBezTo>
                  <a:cubicBezTo>
                    <a:pt x="2220640" y="427669"/>
                    <a:pt x="2217783" y="421954"/>
                    <a:pt x="2213020" y="417192"/>
                  </a:cubicBezTo>
                  <a:cubicBezTo>
                    <a:pt x="2210163" y="414334"/>
                    <a:pt x="2206353" y="412429"/>
                    <a:pt x="2206353" y="407667"/>
                  </a:cubicBezTo>
                  <a:cubicBezTo>
                    <a:pt x="2206353" y="402904"/>
                    <a:pt x="2209210" y="404809"/>
                    <a:pt x="2211115" y="401952"/>
                  </a:cubicBezTo>
                  <a:cubicBezTo>
                    <a:pt x="2212068" y="400047"/>
                    <a:pt x="2217783" y="400047"/>
                    <a:pt x="2213020" y="396237"/>
                  </a:cubicBezTo>
                  <a:cubicBezTo>
                    <a:pt x="2210163" y="394332"/>
                    <a:pt x="2206353" y="395284"/>
                    <a:pt x="2204448" y="396237"/>
                  </a:cubicBezTo>
                  <a:cubicBezTo>
                    <a:pt x="2200638" y="399094"/>
                    <a:pt x="2200638" y="409572"/>
                    <a:pt x="2195875" y="410524"/>
                  </a:cubicBezTo>
                  <a:cubicBezTo>
                    <a:pt x="2191113" y="411477"/>
                    <a:pt x="2186350" y="405762"/>
                    <a:pt x="2183493" y="403857"/>
                  </a:cubicBezTo>
                  <a:cubicBezTo>
                    <a:pt x="2177778" y="400999"/>
                    <a:pt x="2174920" y="401952"/>
                    <a:pt x="2172063" y="405762"/>
                  </a:cubicBezTo>
                  <a:cubicBezTo>
                    <a:pt x="2171110" y="407667"/>
                    <a:pt x="2172063" y="410524"/>
                    <a:pt x="2171110" y="412429"/>
                  </a:cubicBezTo>
                  <a:cubicBezTo>
                    <a:pt x="2170158" y="414334"/>
                    <a:pt x="2167300" y="415287"/>
                    <a:pt x="2166348" y="417192"/>
                  </a:cubicBezTo>
                  <a:cubicBezTo>
                    <a:pt x="2164443" y="420049"/>
                    <a:pt x="2160633" y="427669"/>
                    <a:pt x="2164443" y="431479"/>
                  </a:cubicBezTo>
                  <a:cubicBezTo>
                    <a:pt x="2168253" y="435289"/>
                    <a:pt x="2169205" y="429574"/>
                    <a:pt x="2173015" y="428622"/>
                  </a:cubicBezTo>
                  <a:cubicBezTo>
                    <a:pt x="2174920" y="427669"/>
                    <a:pt x="2179683" y="428622"/>
                    <a:pt x="2181588" y="427669"/>
                  </a:cubicBezTo>
                  <a:cubicBezTo>
                    <a:pt x="2184445" y="426717"/>
                    <a:pt x="2189208" y="422907"/>
                    <a:pt x="2192065" y="424812"/>
                  </a:cubicBezTo>
                  <a:cubicBezTo>
                    <a:pt x="2198733" y="428622"/>
                    <a:pt x="2191113" y="435289"/>
                    <a:pt x="2187303" y="437194"/>
                  </a:cubicBezTo>
                  <a:cubicBezTo>
                    <a:pt x="2184445" y="438147"/>
                    <a:pt x="2180635" y="438147"/>
                    <a:pt x="2178730" y="439099"/>
                  </a:cubicBezTo>
                  <a:cubicBezTo>
                    <a:pt x="2174920" y="441004"/>
                    <a:pt x="2175873" y="441957"/>
                    <a:pt x="2173968" y="444814"/>
                  </a:cubicBezTo>
                  <a:cubicBezTo>
                    <a:pt x="2168253" y="451482"/>
                    <a:pt x="2164443" y="453387"/>
                    <a:pt x="2155870" y="455292"/>
                  </a:cubicBezTo>
                  <a:cubicBezTo>
                    <a:pt x="2153013" y="465769"/>
                    <a:pt x="2133010" y="461959"/>
                    <a:pt x="2126343" y="468627"/>
                  </a:cubicBezTo>
                  <a:cubicBezTo>
                    <a:pt x="2129200" y="468627"/>
                    <a:pt x="2134915" y="472437"/>
                    <a:pt x="2132058" y="476247"/>
                  </a:cubicBezTo>
                  <a:cubicBezTo>
                    <a:pt x="2131105" y="478152"/>
                    <a:pt x="2124438" y="474342"/>
                    <a:pt x="2123485" y="473389"/>
                  </a:cubicBezTo>
                  <a:cubicBezTo>
                    <a:pt x="2122533" y="478152"/>
                    <a:pt x="2116818" y="478152"/>
                    <a:pt x="2113008" y="480057"/>
                  </a:cubicBezTo>
                  <a:cubicBezTo>
                    <a:pt x="2102530" y="483867"/>
                    <a:pt x="2095863" y="486724"/>
                    <a:pt x="2086338" y="481962"/>
                  </a:cubicBezTo>
                  <a:cubicBezTo>
                    <a:pt x="2075860" y="477199"/>
                    <a:pt x="2068240" y="485772"/>
                    <a:pt x="2074908" y="495297"/>
                  </a:cubicBezTo>
                  <a:cubicBezTo>
                    <a:pt x="2079670" y="503869"/>
                    <a:pt x="2095863" y="504822"/>
                    <a:pt x="2104435" y="508632"/>
                  </a:cubicBezTo>
                  <a:cubicBezTo>
                    <a:pt x="2099673" y="511489"/>
                    <a:pt x="2093958" y="511489"/>
                    <a:pt x="2088243" y="510537"/>
                  </a:cubicBezTo>
                  <a:cubicBezTo>
                    <a:pt x="2080623" y="509584"/>
                    <a:pt x="2078718" y="504822"/>
                    <a:pt x="2072050" y="501964"/>
                  </a:cubicBezTo>
                  <a:cubicBezTo>
                    <a:pt x="2064430" y="499107"/>
                    <a:pt x="2065383" y="506727"/>
                    <a:pt x="2060620" y="510537"/>
                  </a:cubicBezTo>
                  <a:cubicBezTo>
                    <a:pt x="2057763" y="512442"/>
                    <a:pt x="2049190" y="518157"/>
                    <a:pt x="2046333" y="515299"/>
                  </a:cubicBezTo>
                  <a:cubicBezTo>
                    <a:pt x="2055858" y="511489"/>
                    <a:pt x="2062525" y="502917"/>
                    <a:pt x="2065383" y="493392"/>
                  </a:cubicBezTo>
                  <a:cubicBezTo>
                    <a:pt x="2066335" y="489582"/>
                    <a:pt x="2070145" y="485772"/>
                    <a:pt x="2071098" y="481962"/>
                  </a:cubicBezTo>
                  <a:cubicBezTo>
                    <a:pt x="2072050" y="479104"/>
                    <a:pt x="2070145" y="477199"/>
                    <a:pt x="2070145" y="474342"/>
                  </a:cubicBezTo>
                  <a:cubicBezTo>
                    <a:pt x="2072050" y="461959"/>
                    <a:pt x="2082527" y="469579"/>
                    <a:pt x="2088243" y="465769"/>
                  </a:cubicBezTo>
                  <a:cubicBezTo>
                    <a:pt x="2092052" y="463864"/>
                    <a:pt x="2090148" y="456244"/>
                    <a:pt x="2093958" y="452434"/>
                  </a:cubicBezTo>
                  <a:cubicBezTo>
                    <a:pt x="2096815" y="449577"/>
                    <a:pt x="2097768" y="449577"/>
                    <a:pt x="2098720" y="445767"/>
                  </a:cubicBezTo>
                  <a:cubicBezTo>
                    <a:pt x="2098720" y="443862"/>
                    <a:pt x="2096815" y="442909"/>
                    <a:pt x="2098720" y="440052"/>
                  </a:cubicBezTo>
                  <a:cubicBezTo>
                    <a:pt x="2101578" y="434337"/>
                    <a:pt x="2106340" y="440052"/>
                    <a:pt x="2111103" y="440052"/>
                  </a:cubicBezTo>
                  <a:cubicBezTo>
                    <a:pt x="2114913" y="440052"/>
                    <a:pt x="2117770" y="434337"/>
                    <a:pt x="2121580" y="433384"/>
                  </a:cubicBezTo>
                  <a:cubicBezTo>
                    <a:pt x="2123485" y="433384"/>
                    <a:pt x="2123485" y="436242"/>
                    <a:pt x="2126343" y="436242"/>
                  </a:cubicBezTo>
                  <a:cubicBezTo>
                    <a:pt x="2129200" y="435289"/>
                    <a:pt x="2132058" y="428622"/>
                    <a:pt x="2133010" y="425764"/>
                  </a:cubicBezTo>
                  <a:cubicBezTo>
                    <a:pt x="2137773" y="415287"/>
                    <a:pt x="2145393" y="406714"/>
                    <a:pt x="2150155" y="396237"/>
                  </a:cubicBezTo>
                  <a:cubicBezTo>
                    <a:pt x="2156823" y="403857"/>
                    <a:pt x="2166348" y="390522"/>
                    <a:pt x="2169205" y="385759"/>
                  </a:cubicBezTo>
                  <a:cubicBezTo>
                    <a:pt x="2171110" y="381949"/>
                    <a:pt x="2174920" y="379092"/>
                    <a:pt x="2170158" y="375282"/>
                  </a:cubicBezTo>
                  <a:cubicBezTo>
                    <a:pt x="2168253" y="373377"/>
                    <a:pt x="2165395" y="377187"/>
                    <a:pt x="2163490" y="372424"/>
                  </a:cubicBezTo>
                  <a:cubicBezTo>
                    <a:pt x="2165395" y="372424"/>
                    <a:pt x="2167300" y="370519"/>
                    <a:pt x="2169205" y="370519"/>
                  </a:cubicBezTo>
                  <a:cubicBezTo>
                    <a:pt x="2170158" y="369567"/>
                    <a:pt x="2172063" y="368614"/>
                    <a:pt x="2173015" y="367662"/>
                  </a:cubicBezTo>
                  <a:cubicBezTo>
                    <a:pt x="2174920" y="366709"/>
                    <a:pt x="2176825" y="368614"/>
                    <a:pt x="2177778" y="367662"/>
                  </a:cubicBezTo>
                  <a:cubicBezTo>
                    <a:pt x="2182540" y="364804"/>
                    <a:pt x="2179683" y="360042"/>
                    <a:pt x="2179683" y="356232"/>
                  </a:cubicBezTo>
                  <a:cubicBezTo>
                    <a:pt x="2188255" y="356232"/>
                    <a:pt x="2193018" y="355279"/>
                    <a:pt x="2198733" y="349564"/>
                  </a:cubicBezTo>
                  <a:cubicBezTo>
                    <a:pt x="2201590" y="346707"/>
                    <a:pt x="2202543" y="346707"/>
                    <a:pt x="2204448" y="342897"/>
                  </a:cubicBezTo>
                  <a:cubicBezTo>
                    <a:pt x="2207305" y="337182"/>
                    <a:pt x="2207305" y="336229"/>
                    <a:pt x="2213020" y="337182"/>
                  </a:cubicBezTo>
                  <a:cubicBezTo>
                    <a:pt x="2218735" y="338134"/>
                    <a:pt x="2218735" y="340039"/>
                    <a:pt x="2222545" y="334324"/>
                  </a:cubicBezTo>
                  <a:cubicBezTo>
                    <a:pt x="2224450" y="332419"/>
                    <a:pt x="2226355" y="328609"/>
                    <a:pt x="2227308" y="325752"/>
                  </a:cubicBezTo>
                  <a:cubicBezTo>
                    <a:pt x="2229212" y="321942"/>
                    <a:pt x="2228260" y="318132"/>
                    <a:pt x="2232070" y="316227"/>
                  </a:cubicBezTo>
                  <a:cubicBezTo>
                    <a:pt x="2235880" y="314322"/>
                    <a:pt x="2240643" y="316227"/>
                    <a:pt x="2244453" y="312417"/>
                  </a:cubicBezTo>
                  <a:cubicBezTo>
                    <a:pt x="2252073" y="305749"/>
                    <a:pt x="2258740" y="291462"/>
                    <a:pt x="2262550" y="281937"/>
                  </a:cubicBezTo>
                  <a:cubicBezTo>
                    <a:pt x="2264455" y="277174"/>
                    <a:pt x="2265408" y="273364"/>
                    <a:pt x="2268265" y="268602"/>
                  </a:cubicBezTo>
                  <a:cubicBezTo>
                    <a:pt x="2270170" y="265744"/>
                    <a:pt x="2272075" y="260029"/>
                    <a:pt x="2270170" y="256219"/>
                  </a:cubicBezTo>
                  <a:cubicBezTo>
                    <a:pt x="2268265" y="252409"/>
                    <a:pt x="2269218" y="254314"/>
                    <a:pt x="2265408" y="252409"/>
                  </a:cubicBezTo>
                  <a:cubicBezTo>
                    <a:pt x="2259693" y="249552"/>
                    <a:pt x="2259693" y="248599"/>
                    <a:pt x="2258740" y="242884"/>
                  </a:cubicBezTo>
                  <a:cubicBezTo>
                    <a:pt x="2257787" y="240979"/>
                    <a:pt x="2257787" y="234312"/>
                    <a:pt x="2253025" y="238122"/>
                  </a:cubicBezTo>
                  <a:cubicBezTo>
                    <a:pt x="2251120" y="240027"/>
                    <a:pt x="2253978" y="245742"/>
                    <a:pt x="2252073" y="246694"/>
                  </a:cubicBezTo>
                  <a:cubicBezTo>
                    <a:pt x="2244453" y="250504"/>
                    <a:pt x="2246358" y="231454"/>
                    <a:pt x="2246358" y="228597"/>
                  </a:cubicBezTo>
                  <a:cubicBezTo>
                    <a:pt x="2245405" y="222882"/>
                    <a:pt x="2235880" y="218119"/>
                    <a:pt x="2235880" y="213357"/>
                  </a:cubicBezTo>
                  <a:cubicBezTo>
                    <a:pt x="2245405" y="210499"/>
                    <a:pt x="2250168" y="226692"/>
                    <a:pt x="2255883" y="230502"/>
                  </a:cubicBezTo>
                  <a:cubicBezTo>
                    <a:pt x="2260645" y="233359"/>
                    <a:pt x="2271123" y="235264"/>
                    <a:pt x="2267312" y="243837"/>
                  </a:cubicBezTo>
                  <a:cubicBezTo>
                    <a:pt x="2273028" y="244789"/>
                    <a:pt x="2273980" y="237169"/>
                    <a:pt x="2273980" y="232407"/>
                  </a:cubicBezTo>
                  <a:cubicBezTo>
                    <a:pt x="2274933" y="226692"/>
                    <a:pt x="2280648" y="205737"/>
                    <a:pt x="2270170" y="205737"/>
                  </a:cubicBezTo>
                  <a:cubicBezTo>
                    <a:pt x="2270170" y="207642"/>
                    <a:pt x="2272075" y="212404"/>
                    <a:pt x="2270170" y="213357"/>
                  </a:cubicBezTo>
                  <a:cubicBezTo>
                    <a:pt x="2267312" y="215262"/>
                    <a:pt x="2266360" y="211452"/>
                    <a:pt x="2266360" y="210499"/>
                  </a:cubicBezTo>
                  <a:cubicBezTo>
                    <a:pt x="2264455" y="205737"/>
                    <a:pt x="2266360" y="196212"/>
                    <a:pt x="2266360" y="191449"/>
                  </a:cubicBezTo>
                  <a:cubicBezTo>
                    <a:pt x="2265408" y="184782"/>
                    <a:pt x="2266360" y="180019"/>
                    <a:pt x="2261598" y="174304"/>
                  </a:cubicBezTo>
                  <a:cubicBezTo>
                    <a:pt x="2258740" y="170494"/>
                    <a:pt x="2252073" y="166684"/>
                    <a:pt x="2251120" y="174304"/>
                  </a:cubicBezTo>
                  <a:cubicBezTo>
                    <a:pt x="2251120" y="180972"/>
                    <a:pt x="2261598" y="185734"/>
                    <a:pt x="2254930" y="192402"/>
                  </a:cubicBezTo>
                  <a:cubicBezTo>
                    <a:pt x="2253978" y="193354"/>
                    <a:pt x="2249215" y="195259"/>
                    <a:pt x="2248262" y="194307"/>
                  </a:cubicBezTo>
                  <a:cubicBezTo>
                    <a:pt x="2244453" y="192402"/>
                    <a:pt x="2246358" y="191449"/>
                    <a:pt x="2247310" y="187639"/>
                  </a:cubicBezTo>
                  <a:cubicBezTo>
                    <a:pt x="2248262" y="180972"/>
                    <a:pt x="2250168" y="179067"/>
                    <a:pt x="2243500" y="175257"/>
                  </a:cubicBezTo>
                  <a:cubicBezTo>
                    <a:pt x="2249215" y="168589"/>
                    <a:pt x="2241595" y="157159"/>
                    <a:pt x="2239690" y="150492"/>
                  </a:cubicBezTo>
                  <a:cubicBezTo>
                    <a:pt x="2234928" y="152397"/>
                    <a:pt x="2231118" y="156207"/>
                    <a:pt x="2226355" y="157159"/>
                  </a:cubicBezTo>
                  <a:cubicBezTo>
                    <a:pt x="2228260" y="148587"/>
                    <a:pt x="2234928" y="147634"/>
                    <a:pt x="2228260" y="140014"/>
                  </a:cubicBezTo>
                  <a:cubicBezTo>
                    <a:pt x="2226355" y="137157"/>
                    <a:pt x="2223498" y="135252"/>
                    <a:pt x="2220640" y="134299"/>
                  </a:cubicBezTo>
                  <a:cubicBezTo>
                    <a:pt x="2217783" y="133347"/>
                    <a:pt x="2214925" y="134299"/>
                    <a:pt x="2213973" y="131442"/>
                  </a:cubicBezTo>
                  <a:cubicBezTo>
                    <a:pt x="2213020" y="130489"/>
                    <a:pt x="2214925" y="127632"/>
                    <a:pt x="2214925" y="125727"/>
                  </a:cubicBezTo>
                  <a:cubicBezTo>
                    <a:pt x="2214925" y="125727"/>
                    <a:pt x="2212068" y="123822"/>
                    <a:pt x="2212068" y="123822"/>
                  </a:cubicBezTo>
                  <a:cubicBezTo>
                    <a:pt x="2209210" y="120964"/>
                    <a:pt x="2210163" y="117154"/>
                    <a:pt x="2204448" y="116202"/>
                  </a:cubicBezTo>
                  <a:cubicBezTo>
                    <a:pt x="2203495" y="117154"/>
                    <a:pt x="2203495" y="117154"/>
                    <a:pt x="2202543" y="118107"/>
                  </a:cubicBezTo>
                  <a:cubicBezTo>
                    <a:pt x="2198733" y="113344"/>
                    <a:pt x="2191113" y="114297"/>
                    <a:pt x="2185398" y="117154"/>
                  </a:cubicBezTo>
                  <a:cubicBezTo>
                    <a:pt x="2179683" y="119059"/>
                    <a:pt x="2176825" y="123822"/>
                    <a:pt x="2170158" y="120012"/>
                  </a:cubicBezTo>
                  <a:cubicBezTo>
                    <a:pt x="2164443" y="116202"/>
                    <a:pt x="2164443" y="114297"/>
                    <a:pt x="2156823" y="115249"/>
                  </a:cubicBezTo>
                  <a:cubicBezTo>
                    <a:pt x="2151108" y="116202"/>
                    <a:pt x="2144440" y="119059"/>
                    <a:pt x="2138725" y="120012"/>
                  </a:cubicBezTo>
                  <a:cubicBezTo>
                    <a:pt x="2132058" y="120012"/>
                    <a:pt x="2127295" y="111439"/>
                    <a:pt x="2124438" y="120964"/>
                  </a:cubicBezTo>
                  <a:cubicBezTo>
                    <a:pt x="2122533" y="127632"/>
                    <a:pt x="2126343" y="134299"/>
                    <a:pt x="2118723" y="140967"/>
                  </a:cubicBezTo>
                  <a:cubicBezTo>
                    <a:pt x="2115865" y="143824"/>
                    <a:pt x="2113008" y="144777"/>
                    <a:pt x="2108245" y="144777"/>
                  </a:cubicBezTo>
                  <a:cubicBezTo>
                    <a:pt x="2105388" y="144777"/>
                    <a:pt x="2101578" y="142872"/>
                    <a:pt x="2099673" y="143824"/>
                  </a:cubicBezTo>
                  <a:cubicBezTo>
                    <a:pt x="2095863" y="145729"/>
                    <a:pt x="2098720" y="152397"/>
                    <a:pt x="2093958" y="151444"/>
                  </a:cubicBezTo>
                  <a:cubicBezTo>
                    <a:pt x="2093005" y="151444"/>
                    <a:pt x="2091100" y="147634"/>
                    <a:pt x="2090148" y="147634"/>
                  </a:cubicBezTo>
                  <a:cubicBezTo>
                    <a:pt x="2088243" y="146682"/>
                    <a:pt x="2085385" y="147634"/>
                    <a:pt x="2083480" y="146682"/>
                  </a:cubicBezTo>
                  <a:cubicBezTo>
                    <a:pt x="2071098" y="141919"/>
                    <a:pt x="2083480" y="130489"/>
                    <a:pt x="2085385" y="139062"/>
                  </a:cubicBezTo>
                  <a:cubicBezTo>
                    <a:pt x="2089195" y="133347"/>
                    <a:pt x="2085385" y="125727"/>
                    <a:pt x="2088243" y="120964"/>
                  </a:cubicBezTo>
                  <a:cubicBezTo>
                    <a:pt x="2093958" y="123822"/>
                    <a:pt x="2093005" y="119059"/>
                    <a:pt x="2094910" y="115249"/>
                  </a:cubicBezTo>
                  <a:cubicBezTo>
                    <a:pt x="2096815" y="112392"/>
                    <a:pt x="2101578" y="110487"/>
                    <a:pt x="2103483" y="107629"/>
                  </a:cubicBezTo>
                  <a:cubicBezTo>
                    <a:pt x="2106340" y="103819"/>
                    <a:pt x="2106340" y="96199"/>
                    <a:pt x="2104435" y="92389"/>
                  </a:cubicBezTo>
                  <a:cubicBezTo>
                    <a:pt x="2103483" y="91437"/>
                    <a:pt x="2100625" y="90484"/>
                    <a:pt x="2099673" y="89532"/>
                  </a:cubicBezTo>
                  <a:cubicBezTo>
                    <a:pt x="2098720" y="88579"/>
                    <a:pt x="2099673" y="86674"/>
                    <a:pt x="2098720" y="85722"/>
                  </a:cubicBezTo>
                  <a:cubicBezTo>
                    <a:pt x="2094910" y="80959"/>
                    <a:pt x="2092052" y="84769"/>
                    <a:pt x="2089195" y="86674"/>
                  </a:cubicBezTo>
                  <a:cubicBezTo>
                    <a:pt x="2088243" y="87627"/>
                    <a:pt x="2088243" y="88579"/>
                    <a:pt x="2086338" y="89532"/>
                  </a:cubicBezTo>
                  <a:cubicBezTo>
                    <a:pt x="2083480" y="90484"/>
                    <a:pt x="2082527" y="87627"/>
                    <a:pt x="2079670" y="86674"/>
                  </a:cubicBezTo>
                  <a:cubicBezTo>
                    <a:pt x="2072050" y="83817"/>
                    <a:pt x="2074908" y="85722"/>
                    <a:pt x="2069193" y="90484"/>
                  </a:cubicBezTo>
                  <a:cubicBezTo>
                    <a:pt x="2065383" y="93342"/>
                    <a:pt x="2054905" y="93342"/>
                    <a:pt x="2051095" y="90484"/>
                  </a:cubicBezTo>
                  <a:cubicBezTo>
                    <a:pt x="2057763" y="84769"/>
                    <a:pt x="2068240" y="80959"/>
                    <a:pt x="2065383" y="69529"/>
                  </a:cubicBezTo>
                  <a:cubicBezTo>
                    <a:pt x="2064430" y="79054"/>
                    <a:pt x="2054905" y="78102"/>
                    <a:pt x="2049190" y="79054"/>
                  </a:cubicBezTo>
                  <a:cubicBezTo>
                    <a:pt x="2045380" y="80007"/>
                    <a:pt x="2042523" y="80959"/>
                    <a:pt x="2038713" y="80007"/>
                  </a:cubicBezTo>
                  <a:cubicBezTo>
                    <a:pt x="2032045" y="79054"/>
                    <a:pt x="2032045" y="79054"/>
                    <a:pt x="2024425" y="80959"/>
                  </a:cubicBezTo>
                  <a:cubicBezTo>
                    <a:pt x="2014900" y="83817"/>
                    <a:pt x="2017758" y="78102"/>
                    <a:pt x="2024425" y="74292"/>
                  </a:cubicBezTo>
                  <a:cubicBezTo>
                    <a:pt x="2031093" y="71434"/>
                    <a:pt x="2038713" y="67624"/>
                    <a:pt x="2045380" y="64767"/>
                  </a:cubicBezTo>
                  <a:cubicBezTo>
                    <a:pt x="2053000" y="60957"/>
                    <a:pt x="2052048" y="58099"/>
                    <a:pt x="2057763" y="52384"/>
                  </a:cubicBezTo>
                  <a:cubicBezTo>
                    <a:pt x="2061573" y="47622"/>
                    <a:pt x="2069193" y="50479"/>
                    <a:pt x="2072050" y="45717"/>
                  </a:cubicBezTo>
                  <a:cubicBezTo>
                    <a:pt x="2067288" y="40954"/>
                    <a:pt x="2063477" y="38097"/>
                    <a:pt x="2064430" y="29524"/>
                  </a:cubicBezTo>
                  <a:cubicBezTo>
                    <a:pt x="2060620" y="30477"/>
                    <a:pt x="2057763" y="28572"/>
                    <a:pt x="2054905" y="26667"/>
                  </a:cubicBezTo>
                  <a:cubicBezTo>
                    <a:pt x="2050143" y="23809"/>
                    <a:pt x="2042523" y="19999"/>
                    <a:pt x="2038713" y="17142"/>
                  </a:cubicBezTo>
                  <a:cubicBezTo>
                    <a:pt x="2035855" y="14284"/>
                    <a:pt x="2035855" y="6664"/>
                    <a:pt x="2032045" y="5712"/>
                  </a:cubicBezTo>
                  <a:cubicBezTo>
                    <a:pt x="2028235" y="4759"/>
                    <a:pt x="2024425" y="13332"/>
                    <a:pt x="2020615" y="7617"/>
                  </a:cubicBezTo>
                  <a:cubicBezTo>
                    <a:pt x="2021568" y="4759"/>
                    <a:pt x="2025377" y="2854"/>
                    <a:pt x="2028235" y="949"/>
                  </a:cubicBezTo>
                  <a:cubicBezTo>
                    <a:pt x="2021568" y="-2861"/>
                    <a:pt x="2013948" y="5712"/>
                    <a:pt x="2010138" y="10474"/>
                  </a:cubicBezTo>
                  <a:cubicBezTo>
                    <a:pt x="2006327" y="14284"/>
                    <a:pt x="2005375" y="14284"/>
                    <a:pt x="2001565" y="14284"/>
                  </a:cubicBezTo>
                  <a:cubicBezTo>
                    <a:pt x="1998708" y="13332"/>
                    <a:pt x="1999660" y="10474"/>
                    <a:pt x="1994898" y="12379"/>
                  </a:cubicBezTo>
                  <a:cubicBezTo>
                    <a:pt x="1992040" y="14284"/>
                    <a:pt x="1992993" y="18094"/>
                    <a:pt x="1992040" y="19999"/>
                  </a:cubicBezTo>
                  <a:cubicBezTo>
                    <a:pt x="1990135" y="22857"/>
                    <a:pt x="1985373" y="23809"/>
                    <a:pt x="1982515" y="26667"/>
                  </a:cubicBezTo>
                  <a:cubicBezTo>
                    <a:pt x="1976800" y="30477"/>
                    <a:pt x="1975848" y="42859"/>
                    <a:pt x="1970133" y="44764"/>
                  </a:cubicBezTo>
                  <a:cubicBezTo>
                    <a:pt x="1970133" y="42859"/>
                    <a:pt x="1969180" y="41907"/>
                    <a:pt x="1969180" y="40002"/>
                  </a:cubicBezTo>
                  <a:cubicBezTo>
                    <a:pt x="1966323" y="43812"/>
                    <a:pt x="1964418" y="47622"/>
                    <a:pt x="1960608" y="51432"/>
                  </a:cubicBezTo>
                  <a:cubicBezTo>
                    <a:pt x="1954893" y="59052"/>
                    <a:pt x="1944415" y="64767"/>
                    <a:pt x="1941558" y="74292"/>
                  </a:cubicBezTo>
                  <a:cubicBezTo>
                    <a:pt x="1940605" y="78102"/>
                    <a:pt x="1943463" y="83817"/>
                    <a:pt x="1941558" y="86674"/>
                  </a:cubicBezTo>
                  <a:cubicBezTo>
                    <a:pt x="1939652" y="90484"/>
                    <a:pt x="1938700" y="87627"/>
                    <a:pt x="1936795" y="88579"/>
                  </a:cubicBezTo>
                  <a:cubicBezTo>
                    <a:pt x="1933938" y="89532"/>
                    <a:pt x="1932985" y="88579"/>
                    <a:pt x="1932033" y="94294"/>
                  </a:cubicBezTo>
                  <a:cubicBezTo>
                    <a:pt x="1931080" y="99057"/>
                    <a:pt x="1932033" y="103819"/>
                    <a:pt x="1935843" y="107629"/>
                  </a:cubicBezTo>
                  <a:cubicBezTo>
                    <a:pt x="1937748" y="109534"/>
                    <a:pt x="1949177" y="119059"/>
                    <a:pt x="1938700" y="119059"/>
                  </a:cubicBezTo>
                  <a:cubicBezTo>
                    <a:pt x="1938700" y="124774"/>
                    <a:pt x="1939652" y="133347"/>
                    <a:pt x="1933938" y="137157"/>
                  </a:cubicBezTo>
                  <a:cubicBezTo>
                    <a:pt x="1943463" y="140967"/>
                    <a:pt x="1951083" y="145729"/>
                    <a:pt x="1959655" y="150492"/>
                  </a:cubicBezTo>
                  <a:cubicBezTo>
                    <a:pt x="1962513" y="152397"/>
                    <a:pt x="1980610" y="160017"/>
                    <a:pt x="1972990" y="162874"/>
                  </a:cubicBezTo>
                  <a:cubicBezTo>
                    <a:pt x="1969180" y="163827"/>
                    <a:pt x="1959655" y="157159"/>
                    <a:pt x="1955845" y="156207"/>
                  </a:cubicBezTo>
                  <a:cubicBezTo>
                    <a:pt x="1952988" y="155254"/>
                    <a:pt x="1949177" y="153349"/>
                    <a:pt x="1946320" y="153349"/>
                  </a:cubicBezTo>
                  <a:cubicBezTo>
                    <a:pt x="1943463" y="153349"/>
                    <a:pt x="1940605" y="154302"/>
                    <a:pt x="1937748" y="153349"/>
                  </a:cubicBezTo>
                  <a:cubicBezTo>
                    <a:pt x="1936795" y="147634"/>
                    <a:pt x="1936795" y="140014"/>
                    <a:pt x="1929175" y="144777"/>
                  </a:cubicBezTo>
                  <a:cubicBezTo>
                    <a:pt x="1926318" y="146682"/>
                    <a:pt x="1925365" y="150492"/>
                    <a:pt x="1921555" y="149539"/>
                  </a:cubicBezTo>
                  <a:cubicBezTo>
                    <a:pt x="1918698" y="149539"/>
                    <a:pt x="1916793" y="144777"/>
                    <a:pt x="1914888" y="144777"/>
                  </a:cubicBezTo>
                  <a:cubicBezTo>
                    <a:pt x="1909173" y="143824"/>
                    <a:pt x="1906315" y="150492"/>
                    <a:pt x="1899648" y="147634"/>
                  </a:cubicBezTo>
                  <a:cubicBezTo>
                    <a:pt x="1892027" y="144777"/>
                    <a:pt x="1884408" y="136204"/>
                    <a:pt x="1876788" y="142872"/>
                  </a:cubicBezTo>
                  <a:cubicBezTo>
                    <a:pt x="1880598" y="145729"/>
                    <a:pt x="1882502" y="148587"/>
                    <a:pt x="1883455" y="153349"/>
                  </a:cubicBezTo>
                  <a:cubicBezTo>
                    <a:pt x="1884408" y="156207"/>
                    <a:pt x="1883455" y="157159"/>
                    <a:pt x="1886313" y="159064"/>
                  </a:cubicBezTo>
                  <a:cubicBezTo>
                    <a:pt x="1887265" y="160017"/>
                    <a:pt x="1890123" y="158112"/>
                    <a:pt x="1891075" y="159064"/>
                  </a:cubicBezTo>
                  <a:cubicBezTo>
                    <a:pt x="1894885" y="160969"/>
                    <a:pt x="1892980" y="163827"/>
                    <a:pt x="1895838" y="166684"/>
                  </a:cubicBezTo>
                  <a:cubicBezTo>
                    <a:pt x="1896790" y="167637"/>
                    <a:pt x="1898695" y="166684"/>
                    <a:pt x="1899648" y="167637"/>
                  </a:cubicBezTo>
                  <a:cubicBezTo>
                    <a:pt x="1900600" y="168589"/>
                    <a:pt x="1899648" y="170494"/>
                    <a:pt x="1900600" y="171447"/>
                  </a:cubicBezTo>
                  <a:cubicBezTo>
                    <a:pt x="1904410" y="177162"/>
                    <a:pt x="1905363" y="180019"/>
                    <a:pt x="1906315" y="186687"/>
                  </a:cubicBezTo>
                  <a:cubicBezTo>
                    <a:pt x="1907268" y="192402"/>
                    <a:pt x="1911077" y="196212"/>
                    <a:pt x="1911077" y="201927"/>
                  </a:cubicBezTo>
                  <a:cubicBezTo>
                    <a:pt x="1911077" y="206689"/>
                    <a:pt x="1908220" y="211452"/>
                    <a:pt x="1906315" y="216214"/>
                  </a:cubicBezTo>
                  <a:cubicBezTo>
                    <a:pt x="1905363" y="218119"/>
                    <a:pt x="1901552" y="224787"/>
                    <a:pt x="1900600" y="225739"/>
                  </a:cubicBezTo>
                  <a:cubicBezTo>
                    <a:pt x="1900600" y="226692"/>
                    <a:pt x="1899648" y="226692"/>
                    <a:pt x="1899648" y="226692"/>
                  </a:cubicBezTo>
                  <a:cubicBezTo>
                    <a:pt x="1895838" y="221929"/>
                    <a:pt x="1903458" y="212404"/>
                    <a:pt x="1904410" y="206689"/>
                  </a:cubicBezTo>
                  <a:cubicBezTo>
                    <a:pt x="1905363" y="201927"/>
                    <a:pt x="1905363" y="193354"/>
                    <a:pt x="1902505" y="190497"/>
                  </a:cubicBezTo>
                  <a:cubicBezTo>
                    <a:pt x="1900600" y="188592"/>
                    <a:pt x="1899648" y="190497"/>
                    <a:pt x="1897743" y="188592"/>
                  </a:cubicBezTo>
                  <a:cubicBezTo>
                    <a:pt x="1896790" y="187639"/>
                    <a:pt x="1899648" y="185734"/>
                    <a:pt x="1897743" y="183829"/>
                  </a:cubicBezTo>
                  <a:cubicBezTo>
                    <a:pt x="1894885" y="180972"/>
                    <a:pt x="1892980" y="184782"/>
                    <a:pt x="1890123" y="185734"/>
                  </a:cubicBezTo>
                  <a:cubicBezTo>
                    <a:pt x="1889170" y="180019"/>
                    <a:pt x="1892980" y="176209"/>
                    <a:pt x="1886313" y="176209"/>
                  </a:cubicBezTo>
                  <a:cubicBezTo>
                    <a:pt x="1882502" y="176209"/>
                    <a:pt x="1880598" y="179067"/>
                    <a:pt x="1876788" y="177162"/>
                  </a:cubicBezTo>
                  <a:cubicBezTo>
                    <a:pt x="1877740" y="173352"/>
                    <a:pt x="1879645" y="170494"/>
                    <a:pt x="1881550" y="166684"/>
                  </a:cubicBezTo>
                  <a:cubicBezTo>
                    <a:pt x="1879645" y="168589"/>
                    <a:pt x="1876788" y="171447"/>
                    <a:pt x="1874883" y="173352"/>
                  </a:cubicBezTo>
                  <a:cubicBezTo>
                    <a:pt x="1870120" y="177162"/>
                    <a:pt x="1869168" y="177162"/>
                    <a:pt x="1864405" y="179067"/>
                  </a:cubicBezTo>
                  <a:cubicBezTo>
                    <a:pt x="1854880" y="182877"/>
                    <a:pt x="1868215" y="188592"/>
                    <a:pt x="1861548" y="192402"/>
                  </a:cubicBezTo>
                  <a:cubicBezTo>
                    <a:pt x="1857738" y="194307"/>
                    <a:pt x="1856785" y="186687"/>
                    <a:pt x="1852023" y="187639"/>
                  </a:cubicBezTo>
                  <a:cubicBezTo>
                    <a:pt x="1846308" y="188592"/>
                    <a:pt x="1854880" y="197164"/>
                    <a:pt x="1853927" y="201927"/>
                  </a:cubicBezTo>
                  <a:cubicBezTo>
                    <a:pt x="1846308" y="195259"/>
                    <a:pt x="1844402" y="211452"/>
                    <a:pt x="1837735" y="208594"/>
                  </a:cubicBezTo>
                  <a:cubicBezTo>
                    <a:pt x="1838688" y="203832"/>
                    <a:pt x="1842498" y="198117"/>
                    <a:pt x="1844402" y="193354"/>
                  </a:cubicBezTo>
                  <a:cubicBezTo>
                    <a:pt x="1832973" y="196212"/>
                    <a:pt x="1834877" y="220024"/>
                    <a:pt x="1819638" y="213357"/>
                  </a:cubicBezTo>
                  <a:cubicBezTo>
                    <a:pt x="1819638" y="210499"/>
                    <a:pt x="1824400" y="202879"/>
                    <a:pt x="1820590" y="200022"/>
                  </a:cubicBezTo>
                  <a:cubicBezTo>
                    <a:pt x="1817733" y="198117"/>
                    <a:pt x="1816780" y="204784"/>
                    <a:pt x="1813923" y="205737"/>
                  </a:cubicBezTo>
                  <a:cubicBezTo>
                    <a:pt x="1809160" y="207642"/>
                    <a:pt x="1808208" y="202879"/>
                    <a:pt x="1804398" y="207642"/>
                  </a:cubicBezTo>
                  <a:cubicBezTo>
                    <a:pt x="1801540" y="210499"/>
                    <a:pt x="1801540" y="216214"/>
                    <a:pt x="1795825" y="218119"/>
                  </a:cubicBezTo>
                  <a:cubicBezTo>
                    <a:pt x="1793920" y="205737"/>
                    <a:pt x="1820590" y="193354"/>
                    <a:pt x="1799635" y="184782"/>
                  </a:cubicBezTo>
                  <a:cubicBezTo>
                    <a:pt x="1792968" y="181924"/>
                    <a:pt x="1792015" y="185734"/>
                    <a:pt x="1786300" y="186687"/>
                  </a:cubicBezTo>
                  <a:cubicBezTo>
                    <a:pt x="1780585" y="187639"/>
                    <a:pt x="1777727" y="181924"/>
                    <a:pt x="1771060" y="180019"/>
                  </a:cubicBezTo>
                  <a:cubicBezTo>
                    <a:pt x="1779633" y="185734"/>
                    <a:pt x="1772013" y="200022"/>
                    <a:pt x="1766298" y="193354"/>
                  </a:cubicBezTo>
                  <a:cubicBezTo>
                    <a:pt x="1764393" y="191449"/>
                    <a:pt x="1765345" y="189544"/>
                    <a:pt x="1762488" y="187639"/>
                  </a:cubicBezTo>
                  <a:cubicBezTo>
                    <a:pt x="1759630" y="185734"/>
                    <a:pt x="1752010" y="181924"/>
                    <a:pt x="1749152" y="185734"/>
                  </a:cubicBezTo>
                  <a:cubicBezTo>
                    <a:pt x="1752010" y="190497"/>
                    <a:pt x="1758677" y="193354"/>
                    <a:pt x="1750105" y="194307"/>
                  </a:cubicBezTo>
                  <a:cubicBezTo>
                    <a:pt x="1740580" y="195259"/>
                    <a:pt x="1747248" y="183829"/>
                    <a:pt x="1736770" y="185734"/>
                  </a:cubicBezTo>
                  <a:cubicBezTo>
                    <a:pt x="1736770" y="189544"/>
                    <a:pt x="1738675" y="194307"/>
                    <a:pt x="1734865" y="195259"/>
                  </a:cubicBezTo>
                  <a:cubicBezTo>
                    <a:pt x="1733913" y="192402"/>
                    <a:pt x="1732008" y="190497"/>
                    <a:pt x="1728198" y="190497"/>
                  </a:cubicBezTo>
                  <a:cubicBezTo>
                    <a:pt x="1722483" y="190497"/>
                    <a:pt x="1723435" y="193354"/>
                    <a:pt x="1723435" y="198117"/>
                  </a:cubicBezTo>
                  <a:cubicBezTo>
                    <a:pt x="1723435" y="201927"/>
                    <a:pt x="1721530" y="213357"/>
                    <a:pt x="1727245" y="212404"/>
                  </a:cubicBezTo>
                  <a:cubicBezTo>
                    <a:pt x="1732008" y="211452"/>
                    <a:pt x="1730102" y="206689"/>
                    <a:pt x="1728198" y="204784"/>
                  </a:cubicBezTo>
                  <a:cubicBezTo>
                    <a:pt x="1739627" y="190497"/>
                    <a:pt x="1734865" y="213357"/>
                    <a:pt x="1739627" y="215262"/>
                  </a:cubicBezTo>
                  <a:cubicBezTo>
                    <a:pt x="1740580" y="213357"/>
                    <a:pt x="1738675" y="207642"/>
                    <a:pt x="1740580" y="205737"/>
                  </a:cubicBezTo>
                  <a:cubicBezTo>
                    <a:pt x="1744390" y="202879"/>
                    <a:pt x="1743438" y="208594"/>
                    <a:pt x="1745343" y="209547"/>
                  </a:cubicBezTo>
                  <a:cubicBezTo>
                    <a:pt x="1751058" y="213357"/>
                    <a:pt x="1758677" y="208594"/>
                    <a:pt x="1764393" y="207642"/>
                  </a:cubicBezTo>
                  <a:cubicBezTo>
                    <a:pt x="1756773" y="216214"/>
                    <a:pt x="1740580" y="219072"/>
                    <a:pt x="1730102" y="223834"/>
                  </a:cubicBezTo>
                  <a:cubicBezTo>
                    <a:pt x="1724388" y="226692"/>
                    <a:pt x="1719625" y="227644"/>
                    <a:pt x="1712958" y="228597"/>
                  </a:cubicBezTo>
                  <a:cubicBezTo>
                    <a:pt x="1707243" y="228597"/>
                    <a:pt x="1699623" y="227644"/>
                    <a:pt x="1694860" y="230502"/>
                  </a:cubicBezTo>
                  <a:cubicBezTo>
                    <a:pt x="1696765" y="237169"/>
                    <a:pt x="1694860" y="239074"/>
                    <a:pt x="1688193" y="239074"/>
                  </a:cubicBezTo>
                  <a:cubicBezTo>
                    <a:pt x="1685335" y="239074"/>
                    <a:pt x="1685335" y="238122"/>
                    <a:pt x="1682477" y="239074"/>
                  </a:cubicBezTo>
                  <a:cubicBezTo>
                    <a:pt x="1677715" y="240979"/>
                    <a:pt x="1684383" y="243837"/>
                    <a:pt x="1674858" y="241932"/>
                  </a:cubicBezTo>
                  <a:cubicBezTo>
                    <a:pt x="1678668" y="236217"/>
                    <a:pt x="1669143" y="240979"/>
                    <a:pt x="1672000" y="236217"/>
                  </a:cubicBezTo>
                  <a:cubicBezTo>
                    <a:pt x="1669143" y="240979"/>
                    <a:pt x="1664380" y="241932"/>
                    <a:pt x="1659618" y="242884"/>
                  </a:cubicBezTo>
                  <a:cubicBezTo>
                    <a:pt x="1656760" y="242884"/>
                    <a:pt x="1651045" y="241932"/>
                    <a:pt x="1649140" y="244789"/>
                  </a:cubicBezTo>
                  <a:cubicBezTo>
                    <a:pt x="1651045" y="245742"/>
                    <a:pt x="1653902" y="248599"/>
                    <a:pt x="1651998" y="251457"/>
                  </a:cubicBezTo>
                  <a:cubicBezTo>
                    <a:pt x="1650093" y="254314"/>
                    <a:pt x="1649140" y="252409"/>
                    <a:pt x="1647235" y="252409"/>
                  </a:cubicBezTo>
                  <a:cubicBezTo>
                    <a:pt x="1643425" y="253362"/>
                    <a:pt x="1639615" y="250504"/>
                    <a:pt x="1643425" y="257172"/>
                  </a:cubicBezTo>
                  <a:cubicBezTo>
                    <a:pt x="1640568" y="259077"/>
                    <a:pt x="1636758" y="258124"/>
                    <a:pt x="1633900" y="255267"/>
                  </a:cubicBezTo>
                  <a:cubicBezTo>
                    <a:pt x="1631043" y="259077"/>
                    <a:pt x="1627233" y="258124"/>
                    <a:pt x="1624375" y="261934"/>
                  </a:cubicBezTo>
                  <a:cubicBezTo>
                    <a:pt x="1621518" y="265744"/>
                    <a:pt x="1622470" y="267649"/>
                    <a:pt x="1617708" y="269554"/>
                  </a:cubicBezTo>
                  <a:cubicBezTo>
                    <a:pt x="1614850" y="271459"/>
                    <a:pt x="1611040" y="271459"/>
                    <a:pt x="1609135" y="274317"/>
                  </a:cubicBezTo>
                  <a:cubicBezTo>
                    <a:pt x="1603420" y="280984"/>
                    <a:pt x="1610088" y="296224"/>
                    <a:pt x="1595800" y="294319"/>
                  </a:cubicBezTo>
                  <a:cubicBezTo>
                    <a:pt x="1588180" y="293367"/>
                    <a:pt x="1568177" y="281937"/>
                    <a:pt x="1565320" y="294319"/>
                  </a:cubicBezTo>
                  <a:cubicBezTo>
                    <a:pt x="1569130" y="297177"/>
                    <a:pt x="1571035" y="300034"/>
                    <a:pt x="1575798" y="300034"/>
                  </a:cubicBezTo>
                  <a:cubicBezTo>
                    <a:pt x="1581513" y="300987"/>
                    <a:pt x="1586275" y="298129"/>
                    <a:pt x="1591990" y="299082"/>
                  </a:cubicBezTo>
                  <a:cubicBezTo>
                    <a:pt x="1592943" y="302892"/>
                    <a:pt x="1590085" y="308607"/>
                    <a:pt x="1587227" y="311464"/>
                  </a:cubicBezTo>
                  <a:cubicBezTo>
                    <a:pt x="1587227" y="306702"/>
                    <a:pt x="1581513" y="305749"/>
                    <a:pt x="1577702" y="306702"/>
                  </a:cubicBezTo>
                  <a:cubicBezTo>
                    <a:pt x="1578655" y="306702"/>
                    <a:pt x="1579608" y="307654"/>
                    <a:pt x="1580560" y="307654"/>
                  </a:cubicBezTo>
                  <a:cubicBezTo>
                    <a:pt x="1579608" y="309559"/>
                    <a:pt x="1579608" y="312417"/>
                    <a:pt x="1578655" y="313369"/>
                  </a:cubicBezTo>
                  <a:cubicBezTo>
                    <a:pt x="1576750" y="318132"/>
                    <a:pt x="1571035" y="320037"/>
                    <a:pt x="1569130" y="323847"/>
                  </a:cubicBezTo>
                  <a:cubicBezTo>
                    <a:pt x="1567225" y="328609"/>
                    <a:pt x="1569130" y="326704"/>
                    <a:pt x="1571035" y="330514"/>
                  </a:cubicBezTo>
                  <a:cubicBezTo>
                    <a:pt x="1571988" y="333372"/>
                    <a:pt x="1574845" y="340992"/>
                    <a:pt x="1570083" y="342897"/>
                  </a:cubicBezTo>
                  <a:cubicBezTo>
                    <a:pt x="1565320" y="344802"/>
                    <a:pt x="1567225" y="340039"/>
                    <a:pt x="1565320" y="338134"/>
                  </a:cubicBezTo>
                  <a:cubicBezTo>
                    <a:pt x="1563415" y="335277"/>
                    <a:pt x="1562463" y="335277"/>
                    <a:pt x="1558652" y="333372"/>
                  </a:cubicBezTo>
                  <a:cubicBezTo>
                    <a:pt x="1553890" y="331467"/>
                    <a:pt x="1554843" y="331467"/>
                    <a:pt x="1552938" y="327657"/>
                  </a:cubicBezTo>
                  <a:cubicBezTo>
                    <a:pt x="1551985" y="324799"/>
                    <a:pt x="1551985" y="320989"/>
                    <a:pt x="1548175" y="320989"/>
                  </a:cubicBezTo>
                  <a:cubicBezTo>
                    <a:pt x="1548175" y="324799"/>
                    <a:pt x="1549127" y="327657"/>
                    <a:pt x="1545318" y="330514"/>
                  </a:cubicBezTo>
                  <a:cubicBezTo>
                    <a:pt x="1543413" y="332419"/>
                    <a:pt x="1534840" y="331467"/>
                    <a:pt x="1536745" y="337182"/>
                  </a:cubicBezTo>
                  <a:cubicBezTo>
                    <a:pt x="1538650" y="343849"/>
                    <a:pt x="1558652" y="339087"/>
                    <a:pt x="1561510" y="347659"/>
                  </a:cubicBezTo>
                  <a:cubicBezTo>
                    <a:pt x="1562463" y="351469"/>
                    <a:pt x="1557700" y="354327"/>
                    <a:pt x="1564368" y="358137"/>
                  </a:cubicBezTo>
                  <a:cubicBezTo>
                    <a:pt x="1568177" y="360994"/>
                    <a:pt x="1577702" y="360042"/>
                    <a:pt x="1574845" y="367662"/>
                  </a:cubicBezTo>
                  <a:cubicBezTo>
                    <a:pt x="1573893" y="367662"/>
                    <a:pt x="1571988" y="366709"/>
                    <a:pt x="1571035" y="366709"/>
                  </a:cubicBezTo>
                  <a:cubicBezTo>
                    <a:pt x="1571035" y="369567"/>
                    <a:pt x="1571988" y="372424"/>
                    <a:pt x="1569130" y="374329"/>
                  </a:cubicBezTo>
                  <a:cubicBezTo>
                    <a:pt x="1563415" y="377187"/>
                    <a:pt x="1565320" y="371472"/>
                    <a:pt x="1565320" y="369567"/>
                  </a:cubicBezTo>
                  <a:cubicBezTo>
                    <a:pt x="1565320" y="365757"/>
                    <a:pt x="1566273" y="362899"/>
                    <a:pt x="1561510" y="360042"/>
                  </a:cubicBezTo>
                  <a:cubicBezTo>
                    <a:pt x="1557700" y="357184"/>
                    <a:pt x="1552938" y="358137"/>
                    <a:pt x="1549127" y="360042"/>
                  </a:cubicBezTo>
                  <a:cubicBezTo>
                    <a:pt x="1551033" y="360994"/>
                    <a:pt x="1554843" y="365757"/>
                    <a:pt x="1552938" y="367662"/>
                  </a:cubicBezTo>
                  <a:cubicBezTo>
                    <a:pt x="1551033" y="369567"/>
                    <a:pt x="1546270" y="364804"/>
                    <a:pt x="1544365" y="365757"/>
                  </a:cubicBezTo>
                  <a:cubicBezTo>
                    <a:pt x="1537698" y="369567"/>
                    <a:pt x="1545318" y="377187"/>
                    <a:pt x="1549127" y="377187"/>
                  </a:cubicBezTo>
                  <a:cubicBezTo>
                    <a:pt x="1555795" y="378139"/>
                    <a:pt x="1558652" y="376234"/>
                    <a:pt x="1563415" y="383854"/>
                  </a:cubicBezTo>
                  <a:cubicBezTo>
                    <a:pt x="1565320" y="387664"/>
                    <a:pt x="1565320" y="390522"/>
                    <a:pt x="1570083" y="393379"/>
                  </a:cubicBezTo>
                  <a:cubicBezTo>
                    <a:pt x="1573893" y="395284"/>
                    <a:pt x="1577702" y="393379"/>
                    <a:pt x="1580560" y="396237"/>
                  </a:cubicBezTo>
                  <a:cubicBezTo>
                    <a:pt x="1589133" y="405762"/>
                    <a:pt x="1571035" y="399094"/>
                    <a:pt x="1569130" y="399094"/>
                  </a:cubicBezTo>
                  <a:cubicBezTo>
                    <a:pt x="1571988" y="403857"/>
                    <a:pt x="1574845" y="416239"/>
                    <a:pt x="1581513" y="417192"/>
                  </a:cubicBezTo>
                  <a:cubicBezTo>
                    <a:pt x="1582465" y="414334"/>
                    <a:pt x="1585323" y="405762"/>
                    <a:pt x="1589133" y="410524"/>
                  </a:cubicBezTo>
                  <a:cubicBezTo>
                    <a:pt x="1591038" y="412429"/>
                    <a:pt x="1589133" y="416239"/>
                    <a:pt x="1588180" y="418144"/>
                  </a:cubicBezTo>
                  <a:cubicBezTo>
                    <a:pt x="1585323" y="423859"/>
                    <a:pt x="1580560" y="424812"/>
                    <a:pt x="1579608" y="430527"/>
                  </a:cubicBezTo>
                  <a:cubicBezTo>
                    <a:pt x="1579608" y="437194"/>
                    <a:pt x="1581513" y="441957"/>
                    <a:pt x="1571988" y="443862"/>
                  </a:cubicBezTo>
                  <a:cubicBezTo>
                    <a:pt x="1566273" y="445767"/>
                    <a:pt x="1558652" y="443862"/>
                    <a:pt x="1552938" y="445767"/>
                  </a:cubicBezTo>
                  <a:cubicBezTo>
                    <a:pt x="1545318" y="447672"/>
                    <a:pt x="1539602" y="453387"/>
                    <a:pt x="1544365" y="461007"/>
                  </a:cubicBezTo>
                  <a:cubicBezTo>
                    <a:pt x="1548175" y="465769"/>
                    <a:pt x="1554843" y="467674"/>
                    <a:pt x="1558652" y="471484"/>
                  </a:cubicBezTo>
                  <a:cubicBezTo>
                    <a:pt x="1567225" y="479104"/>
                    <a:pt x="1570083" y="496249"/>
                    <a:pt x="1565320" y="506727"/>
                  </a:cubicBezTo>
                  <a:cubicBezTo>
                    <a:pt x="1563415" y="494344"/>
                    <a:pt x="1562463" y="479104"/>
                    <a:pt x="1551985" y="471484"/>
                  </a:cubicBezTo>
                  <a:cubicBezTo>
                    <a:pt x="1546270" y="466722"/>
                    <a:pt x="1535793" y="469579"/>
                    <a:pt x="1536745" y="459102"/>
                  </a:cubicBezTo>
                  <a:cubicBezTo>
                    <a:pt x="1536745" y="450529"/>
                    <a:pt x="1544365" y="443862"/>
                    <a:pt x="1550080" y="439099"/>
                  </a:cubicBezTo>
                  <a:cubicBezTo>
                    <a:pt x="1555795" y="434337"/>
                    <a:pt x="1566273" y="430527"/>
                    <a:pt x="1571035" y="423859"/>
                  </a:cubicBezTo>
                  <a:cubicBezTo>
                    <a:pt x="1574845" y="419097"/>
                    <a:pt x="1572940" y="414334"/>
                    <a:pt x="1567225" y="413382"/>
                  </a:cubicBezTo>
                  <a:cubicBezTo>
                    <a:pt x="1563415" y="413382"/>
                    <a:pt x="1557700" y="415287"/>
                    <a:pt x="1554843" y="416239"/>
                  </a:cubicBezTo>
                  <a:cubicBezTo>
                    <a:pt x="1550080" y="417192"/>
                    <a:pt x="1544365" y="418144"/>
                    <a:pt x="1539602" y="420049"/>
                  </a:cubicBezTo>
                  <a:cubicBezTo>
                    <a:pt x="1543413" y="432432"/>
                    <a:pt x="1525315" y="431479"/>
                    <a:pt x="1518648" y="429574"/>
                  </a:cubicBezTo>
                  <a:cubicBezTo>
                    <a:pt x="1513885" y="427669"/>
                    <a:pt x="1512933" y="426717"/>
                    <a:pt x="1507218" y="428622"/>
                  </a:cubicBezTo>
                  <a:cubicBezTo>
                    <a:pt x="1499598" y="430527"/>
                    <a:pt x="1492930" y="435289"/>
                    <a:pt x="1486263" y="436242"/>
                  </a:cubicBezTo>
                  <a:cubicBezTo>
                    <a:pt x="1471023" y="439099"/>
                    <a:pt x="1454830" y="428622"/>
                    <a:pt x="1439590" y="433384"/>
                  </a:cubicBezTo>
                  <a:cubicBezTo>
                    <a:pt x="1431018" y="436242"/>
                    <a:pt x="1426255" y="440052"/>
                    <a:pt x="1416730" y="441004"/>
                  </a:cubicBezTo>
                  <a:cubicBezTo>
                    <a:pt x="1411015" y="441004"/>
                    <a:pt x="1408158" y="441957"/>
                    <a:pt x="1404348" y="445767"/>
                  </a:cubicBezTo>
                  <a:cubicBezTo>
                    <a:pt x="1405300" y="447672"/>
                    <a:pt x="1408158" y="448624"/>
                    <a:pt x="1410063" y="449577"/>
                  </a:cubicBezTo>
                  <a:cubicBezTo>
                    <a:pt x="1407205" y="455292"/>
                    <a:pt x="1399585" y="459102"/>
                    <a:pt x="1397680" y="464817"/>
                  </a:cubicBezTo>
                  <a:cubicBezTo>
                    <a:pt x="1399585" y="466722"/>
                    <a:pt x="1407205" y="469579"/>
                    <a:pt x="1406252" y="471484"/>
                  </a:cubicBezTo>
                  <a:cubicBezTo>
                    <a:pt x="1406252" y="473389"/>
                    <a:pt x="1402443" y="475294"/>
                    <a:pt x="1400538" y="475294"/>
                  </a:cubicBezTo>
                  <a:cubicBezTo>
                    <a:pt x="1408158" y="474342"/>
                    <a:pt x="1412920" y="483867"/>
                    <a:pt x="1402443" y="486724"/>
                  </a:cubicBezTo>
                  <a:cubicBezTo>
                    <a:pt x="1404348" y="487677"/>
                    <a:pt x="1410063" y="492439"/>
                    <a:pt x="1411015" y="494344"/>
                  </a:cubicBezTo>
                  <a:cubicBezTo>
                    <a:pt x="1412920" y="502917"/>
                    <a:pt x="1405300" y="508632"/>
                    <a:pt x="1406252" y="516252"/>
                  </a:cubicBezTo>
                  <a:cubicBezTo>
                    <a:pt x="1406252" y="521014"/>
                    <a:pt x="1411968" y="524824"/>
                    <a:pt x="1411968" y="530539"/>
                  </a:cubicBezTo>
                  <a:cubicBezTo>
                    <a:pt x="1411968" y="534349"/>
                    <a:pt x="1409110" y="531492"/>
                    <a:pt x="1411015" y="537207"/>
                  </a:cubicBezTo>
                  <a:cubicBezTo>
                    <a:pt x="1415777" y="551494"/>
                    <a:pt x="1435780" y="546732"/>
                    <a:pt x="1445305" y="555304"/>
                  </a:cubicBezTo>
                  <a:cubicBezTo>
                    <a:pt x="1450068" y="559114"/>
                    <a:pt x="1451020" y="567687"/>
                    <a:pt x="1447210" y="572449"/>
                  </a:cubicBezTo>
                  <a:cubicBezTo>
                    <a:pt x="1451020" y="574355"/>
                    <a:pt x="1452925" y="575307"/>
                    <a:pt x="1454830" y="579117"/>
                  </a:cubicBezTo>
                  <a:cubicBezTo>
                    <a:pt x="1455783" y="581022"/>
                    <a:pt x="1457688" y="587689"/>
                    <a:pt x="1460545" y="588642"/>
                  </a:cubicBezTo>
                  <a:cubicBezTo>
                    <a:pt x="1462450" y="589594"/>
                    <a:pt x="1466260" y="586737"/>
                    <a:pt x="1469118" y="587689"/>
                  </a:cubicBezTo>
                  <a:cubicBezTo>
                    <a:pt x="1472927" y="588642"/>
                    <a:pt x="1477690" y="593405"/>
                    <a:pt x="1479595" y="596262"/>
                  </a:cubicBezTo>
                  <a:cubicBezTo>
                    <a:pt x="1481500" y="601024"/>
                    <a:pt x="1482452" y="607692"/>
                    <a:pt x="1484358" y="612455"/>
                  </a:cubicBezTo>
                  <a:cubicBezTo>
                    <a:pt x="1485310" y="615312"/>
                    <a:pt x="1487215" y="619122"/>
                    <a:pt x="1485310" y="622932"/>
                  </a:cubicBezTo>
                  <a:cubicBezTo>
                    <a:pt x="1484358" y="624837"/>
                    <a:pt x="1481500" y="624837"/>
                    <a:pt x="1481500" y="625789"/>
                  </a:cubicBezTo>
                  <a:cubicBezTo>
                    <a:pt x="1480548" y="626742"/>
                    <a:pt x="1482452" y="629599"/>
                    <a:pt x="1482452" y="630552"/>
                  </a:cubicBezTo>
                  <a:cubicBezTo>
                    <a:pt x="1481500" y="632457"/>
                    <a:pt x="1478643" y="635314"/>
                    <a:pt x="1477690" y="637219"/>
                  </a:cubicBezTo>
                  <a:cubicBezTo>
                    <a:pt x="1472927" y="645792"/>
                    <a:pt x="1476738" y="654364"/>
                    <a:pt x="1480548" y="661985"/>
                  </a:cubicBezTo>
                  <a:cubicBezTo>
                    <a:pt x="1486263" y="673414"/>
                    <a:pt x="1493883" y="685797"/>
                    <a:pt x="1491977" y="700085"/>
                  </a:cubicBezTo>
                  <a:cubicBezTo>
                    <a:pt x="1491025" y="704847"/>
                    <a:pt x="1489120" y="711514"/>
                    <a:pt x="1485310" y="714372"/>
                  </a:cubicBezTo>
                  <a:cubicBezTo>
                    <a:pt x="1480548" y="719135"/>
                    <a:pt x="1477690" y="716277"/>
                    <a:pt x="1472927" y="717230"/>
                  </a:cubicBezTo>
                  <a:cubicBezTo>
                    <a:pt x="1474833" y="722944"/>
                    <a:pt x="1484358" y="735327"/>
                    <a:pt x="1472927" y="737232"/>
                  </a:cubicBezTo>
                  <a:cubicBezTo>
                    <a:pt x="1462450" y="739137"/>
                    <a:pt x="1457688" y="724849"/>
                    <a:pt x="1461498" y="717230"/>
                  </a:cubicBezTo>
                  <a:cubicBezTo>
                    <a:pt x="1464355" y="710562"/>
                    <a:pt x="1470070" y="704847"/>
                    <a:pt x="1471975" y="697227"/>
                  </a:cubicBezTo>
                  <a:cubicBezTo>
                    <a:pt x="1473880" y="690560"/>
                    <a:pt x="1472927" y="681987"/>
                    <a:pt x="1472927" y="674367"/>
                  </a:cubicBezTo>
                  <a:cubicBezTo>
                    <a:pt x="1472927" y="667699"/>
                    <a:pt x="1469118" y="659127"/>
                    <a:pt x="1463402" y="666747"/>
                  </a:cubicBezTo>
                  <a:cubicBezTo>
                    <a:pt x="1458640" y="673414"/>
                    <a:pt x="1462450" y="681035"/>
                    <a:pt x="1459593" y="688655"/>
                  </a:cubicBezTo>
                  <a:cubicBezTo>
                    <a:pt x="1457688" y="694369"/>
                    <a:pt x="1453877" y="691512"/>
                    <a:pt x="1451020" y="696274"/>
                  </a:cubicBezTo>
                  <a:cubicBezTo>
                    <a:pt x="1447210" y="702942"/>
                    <a:pt x="1449115" y="719135"/>
                    <a:pt x="1451020" y="725802"/>
                  </a:cubicBezTo>
                  <a:cubicBezTo>
                    <a:pt x="1445305" y="713419"/>
                    <a:pt x="1444352" y="697227"/>
                    <a:pt x="1450068" y="685797"/>
                  </a:cubicBezTo>
                  <a:cubicBezTo>
                    <a:pt x="1453877" y="679130"/>
                    <a:pt x="1451973" y="675319"/>
                    <a:pt x="1450068" y="668652"/>
                  </a:cubicBezTo>
                  <a:cubicBezTo>
                    <a:pt x="1448163" y="661985"/>
                    <a:pt x="1449115" y="658174"/>
                    <a:pt x="1450068" y="651507"/>
                  </a:cubicBezTo>
                  <a:cubicBezTo>
                    <a:pt x="1451020" y="642935"/>
                    <a:pt x="1450068" y="635314"/>
                    <a:pt x="1459593" y="630552"/>
                  </a:cubicBezTo>
                  <a:cubicBezTo>
                    <a:pt x="1465308" y="626742"/>
                    <a:pt x="1467213" y="627694"/>
                    <a:pt x="1468165" y="620074"/>
                  </a:cubicBezTo>
                  <a:cubicBezTo>
                    <a:pt x="1469118" y="615312"/>
                    <a:pt x="1468165" y="613407"/>
                    <a:pt x="1471975" y="609597"/>
                  </a:cubicBezTo>
                  <a:cubicBezTo>
                    <a:pt x="1474833" y="605787"/>
                    <a:pt x="1480548" y="600072"/>
                    <a:pt x="1472927" y="598167"/>
                  </a:cubicBezTo>
                  <a:cubicBezTo>
                    <a:pt x="1469118" y="597214"/>
                    <a:pt x="1461498" y="600072"/>
                    <a:pt x="1457688" y="601024"/>
                  </a:cubicBezTo>
                  <a:cubicBezTo>
                    <a:pt x="1443400" y="602930"/>
                    <a:pt x="1429113" y="611502"/>
                    <a:pt x="1422445" y="594357"/>
                  </a:cubicBezTo>
                  <a:cubicBezTo>
                    <a:pt x="1419588" y="586737"/>
                    <a:pt x="1413873" y="585785"/>
                    <a:pt x="1409110" y="579117"/>
                  </a:cubicBezTo>
                  <a:cubicBezTo>
                    <a:pt x="1404348" y="572449"/>
                    <a:pt x="1410063" y="573402"/>
                    <a:pt x="1413873" y="576260"/>
                  </a:cubicBezTo>
                  <a:cubicBezTo>
                    <a:pt x="1409110" y="568639"/>
                    <a:pt x="1402443" y="566735"/>
                    <a:pt x="1393870" y="562924"/>
                  </a:cubicBezTo>
                  <a:cubicBezTo>
                    <a:pt x="1384345" y="559114"/>
                    <a:pt x="1380535" y="555304"/>
                    <a:pt x="1377677" y="545779"/>
                  </a:cubicBezTo>
                  <a:cubicBezTo>
                    <a:pt x="1371963" y="543874"/>
                    <a:pt x="1361485" y="548637"/>
                    <a:pt x="1355770" y="547685"/>
                  </a:cubicBezTo>
                  <a:cubicBezTo>
                    <a:pt x="1350055" y="545779"/>
                    <a:pt x="1343388" y="545779"/>
                    <a:pt x="1338625" y="550542"/>
                  </a:cubicBezTo>
                  <a:cubicBezTo>
                    <a:pt x="1334815" y="554352"/>
                    <a:pt x="1332910" y="561019"/>
                    <a:pt x="1328148" y="561019"/>
                  </a:cubicBezTo>
                  <a:cubicBezTo>
                    <a:pt x="1326243" y="561019"/>
                    <a:pt x="1325290" y="561972"/>
                    <a:pt x="1324338" y="563877"/>
                  </a:cubicBezTo>
                  <a:cubicBezTo>
                    <a:pt x="1323385" y="566735"/>
                    <a:pt x="1320527" y="569592"/>
                    <a:pt x="1322433" y="573402"/>
                  </a:cubicBezTo>
                  <a:cubicBezTo>
                    <a:pt x="1327195" y="572449"/>
                    <a:pt x="1330052" y="567687"/>
                    <a:pt x="1334815" y="568639"/>
                  </a:cubicBezTo>
                  <a:cubicBezTo>
                    <a:pt x="1338625" y="569592"/>
                    <a:pt x="1343388" y="576260"/>
                    <a:pt x="1343388" y="580069"/>
                  </a:cubicBezTo>
                  <a:cubicBezTo>
                    <a:pt x="1344340" y="585785"/>
                    <a:pt x="1341483" y="589594"/>
                    <a:pt x="1337673" y="591499"/>
                  </a:cubicBezTo>
                  <a:cubicBezTo>
                    <a:pt x="1337673" y="591499"/>
                    <a:pt x="1335768" y="590547"/>
                    <a:pt x="1334815" y="591499"/>
                  </a:cubicBezTo>
                  <a:cubicBezTo>
                    <a:pt x="1333863" y="592452"/>
                    <a:pt x="1332910" y="593405"/>
                    <a:pt x="1331958" y="594357"/>
                  </a:cubicBezTo>
                  <a:cubicBezTo>
                    <a:pt x="1321480" y="599119"/>
                    <a:pt x="1317670" y="582927"/>
                    <a:pt x="1308145" y="580069"/>
                  </a:cubicBezTo>
                  <a:cubicBezTo>
                    <a:pt x="1298620" y="577212"/>
                    <a:pt x="1291000" y="582927"/>
                    <a:pt x="1283380" y="588642"/>
                  </a:cubicBezTo>
                  <a:cubicBezTo>
                    <a:pt x="1287190" y="596262"/>
                    <a:pt x="1289095" y="604835"/>
                    <a:pt x="1290048" y="613407"/>
                  </a:cubicBezTo>
                  <a:cubicBezTo>
                    <a:pt x="1291952" y="614360"/>
                    <a:pt x="1294810" y="615312"/>
                    <a:pt x="1296715" y="616264"/>
                  </a:cubicBezTo>
                  <a:cubicBezTo>
                    <a:pt x="1299573" y="618169"/>
                    <a:pt x="1299573" y="621980"/>
                    <a:pt x="1302430" y="623885"/>
                  </a:cubicBezTo>
                  <a:cubicBezTo>
                    <a:pt x="1308145" y="627694"/>
                    <a:pt x="1312908" y="631505"/>
                    <a:pt x="1318623" y="635314"/>
                  </a:cubicBezTo>
                  <a:cubicBezTo>
                    <a:pt x="1320527" y="636267"/>
                    <a:pt x="1325290" y="640077"/>
                    <a:pt x="1327195" y="639124"/>
                  </a:cubicBezTo>
                  <a:cubicBezTo>
                    <a:pt x="1330052" y="638172"/>
                    <a:pt x="1328148" y="637219"/>
                    <a:pt x="1330052" y="635314"/>
                  </a:cubicBezTo>
                  <a:cubicBezTo>
                    <a:pt x="1334815" y="631505"/>
                    <a:pt x="1335768" y="629599"/>
                    <a:pt x="1335768" y="635314"/>
                  </a:cubicBezTo>
                  <a:cubicBezTo>
                    <a:pt x="1335768" y="637219"/>
                    <a:pt x="1332910" y="638172"/>
                    <a:pt x="1334815" y="640077"/>
                  </a:cubicBezTo>
                  <a:cubicBezTo>
                    <a:pt x="1335768" y="641030"/>
                    <a:pt x="1339577" y="641030"/>
                    <a:pt x="1341483" y="641982"/>
                  </a:cubicBezTo>
                  <a:cubicBezTo>
                    <a:pt x="1348150" y="645792"/>
                    <a:pt x="1342435" y="650555"/>
                    <a:pt x="1343388" y="655317"/>
                  </a:cubicBezTo>
                  <a:cubicBezTo>
                    <a:pt x="1344340" y="660080"/>
                    <a:pt x="1351008" y="661985"/>
                    <a:pt x="1351008" y="667699"/>
                  </a:cubicBezTo>
                  <a:cubicBezTo>
                    <a:pt x="1351008" y="673414"/>
                    <a:pt x="1349102" y="672462"/>
                    <a:pt x="1346245" y="669605"/>
                  </a:cubicBezTo>
                  <a:cubicBezTo>
                    <a:pt x="1343388" y="667699"/>
                    <a:pt x="1341483" y="665794"/>
                    <a:pt x="1338625" y="664842"/>
                  </a:cubicBezTo>
                  <a:cubicBezTo>
                    <a:pt x="1336720" y="663889"/>
                    <a:pt x="1335768" y="665794"/>
                    <a:pt x="1333863" y="662937"/>
                  </a:cubicBezTo>
                  <a:cubicBezTo>
                    <a:pt x="1331005" y="660080"/>
                    <a:pt x="1331958" y="654364"/>
                    <a:pt x="1331005" y="650555"/>
                  </a:cubicBezTo>
                  <a:cubicBezTo>
                    <a:pt x="1325290" y="648649"/>
                    <a:pt x="1317670" y="650555"/>
                    <a:pt x="1312908" y="646744"/>
                  </a:cubicBezTo>
                  <a:cubicBezTo>
                    <a:pt x="1311955" y="649602"/>
                    <a:pt x="1311002" y="652460"/>
                    <a:pt x="1310050" y="655317"/>
                  </a:cubicBezTo>
                  <a:cubicBezTo>
                    <a:pt x="1307193" y="652460"/>
                    <a:pt x="1308145" y="647697"/>
                    <a:pt x="1304335" y="645792"/>
                  </a:cubicBezTo>
                  <a:cubicBezTo>
                    <a:pt x="1300525" y="643887"/>
                    <a:pt x="1291952" y="646744"/>
                    <a:pt x="1287190" y="645792"/>
                  </a:cubicBezTo>
                  <a:cubicBezTo>
                    <a:pt x="1280523" y="644839"/>
                    <a:pt x="1269093" y="641030"/>
                    <a:pt x="1265283" y="635314"/>
                  </a:cubicBezTo>
                  <a:cubicBezTo>
                    <a:pt x="1257663" y="621980"/>
                    <a:pt x="1270045" y="629599"/>
                    <a:pt x="1271950" y="621980"/>
                  </a:cubicBezTo>
                  <a:cubicBezTo>
                    <a:pt x="1272902" y="620074"/>
                    <a:pt x="1269093" y="615312"/>
                    <a:pt x="1269093" y="613407"/>
                  </a:cubicBezTo>
                  <a:cubicBezTo>
                    <a:pt x="1269093" y="611502"/>
                    <a:pt x="1271950" y="612455"/>
                    <a:pt x="1270998" y="609597"/>
                  </a:cubicBezTo>
                  <a:cubicBezTo>
                    <a:pt x="1270045" y="607692"/>
                    <a:pt x="1268140" y="608644"/>
                    <a:pt x="1267188" y="607692"/>
                  </a:cubicBezTo>
                  <a:cubicBezTo>
                    <a:pt x="1261473" y="602930"/>
                    <a:pt x="1264330" y="602930"/>
                    <a:pt x="1263377" y="596262"/>
                  </a:cubicBezTo>
                  <a:cubicBezTo>
                    <a:pt x="1263377" y="593405"/>
                    <a:pt x="1259568" y="591499"/>
                    <a:pt x="1260520" y="587689"/>
                  </a:cubicBezTo>
                  <a:cubicBezTo>
                    <a:pt x="1261473" y="585785"/>
                    <a:pt x="1266235" y="584832"/>
                    <a:pt x="1268140" y="582927"/>
                  </a:cubicBezTo>
                  <a:cubicBezTo>
                    <a:pt x="1271950" y="578164"/>
                    <a:pt x="1270045" y="572449"/>
                    <a:pt x="1270998" y="566735"/>
                  </a:cubicBezTo>
                  <a:cubicBezTo>
                    <a:pt x="1271950" y="562924"/>
                    <a:pt x="1274808" y="561019"/>
                    <a:pt x="1276713" y="557210"/>
                  </a:cubicBezTo>
                  <a:cubicBezTo>
                    <a:pt x="1277665" y="553399"/>
                    <a:pt x="1276713" y="552447"/>
                    <a:pt x="1275760" y="548637"/>
                  </a:cubicBezTo>
                  <a:cubicBezTo>
                    <a:pt x="1274808" y="544827"/>
                    <a:pt x="1271950" y="539112"/>
                    <a:pt x="1272902" y="535302"/>
                  </a:cubicBezTo>
                  <a:cubicBezTo>
                    <a:pt x="1274808" y="530539"/>
                    <a:pt x="1277665" y="532444"/>
                    <a:pt x="1274808" y="526729"/>
                  </a:cubicBezTo>
                  <a:cubicBezTo>
                    <a:pt x="1273855" y="525777"/>
                    <a:pt x="1272902" y="524824"/>
                    <a:pt x="1271950" y="522919"/>
                  </a:cubicBezTo>
                  <a:cubicBezTo>
                    <a:pt x="1268140" y="519109"/>
                    <a:pt x="1269093" y="521014"/>
                    <a:pt x="1270045" y="517204"/>
                  </a:cubicBezTo>
                  <a:cubicBezTo>
                    <a:pt x="1270045" y="514347"/>
                    <a:pt x="1273855" y="516252"/>
                    <a:pt x="1270045" y="512442"/>
                  </a:cubicBezTo>
                  <a:cubicBezTo>
                    <a:pt x="1268140" y="510537"/>
                    <a:pt x="1261473" y="505774"/>
                    <a:pt x="1258615" y="506727"/>
                  </a:cubicBezTo>
                  <a:cubicBezTo>
                    <a:pt x="1248138" y="507679"/>
                    <a:pt x="1257663" y="520062"/>
                    <a:pt x="1258615" y="524824"/>
                  </a:cubicBezTo>
                  <a:cubicBezTo>
                    <a:pt x="1260520" y="533397"/>
                    <a:pt x="1263377" y="548637"/>
                    <a:pt x="1262425" y="554352"/>
                  </a:cubicBezTo>
                  <a:cubicBezTo>
                    <a:pt x="1262425" y="557210"/>
                    <a:pt x="1262425" y="560067"/>
                    <a:pt x="1261473" y="562924"/>
                  </a:cubicBezTo>
                  <a:cubicBezTo>
                    <a:pt x="1258615" y="571497"/>
                    <a:pt x="1253852" y="579117"/>
                    <a:pt x="1247185" y="584832"/>
                  </a:cubicBezTo>
                  <a:cubicBezTo>
                    <a:pt x="1237660" y="591499"/>
                    <a:pt x="1220515" y="587689"/>
                    <a:pt x="1219563" y="601024"/>
                  </a:cubicBezTo>
                  <a:cubicBezTo>
                    <a:pt x="1219563" y="605787"/>
                    <a:pt x="1219563" y="608644"/>
                    <a:pt x="1217658" y="613407"/>
                  </a:cubicBezTo>
                  <a:cubicBezTo>
                    <a:pt x="1215752" y="619122"/>
                    <a:pt x="1211943" y="621027"/>
                    <a:pt x="1209085" y="626742"/>
                  </a:cubicBezTo>
                  <a:cubicBezTo>
                    <a:pt x="1206227" y="632457"/>
                    <a:pt x="1209085" y="632457"/>
                    <a:pt x="1211943" y="635314"/>
                  </a:cubicBezTo>
                  <a:cubicBezTo>
                    <a:pt x="1216705" y="640077"/>
                    <a:pt x="1218610" y="644839"/>
                    <a:pt x="1220515" y="650555"/>
                  </a:cubicBezTo>
                  <a:cubicBezTo>
                    <a:pt x="1222420" y="657222"/>
                    <a:pt x="1227183" y="663889"/>
                    <a:pt x="1229088" y="670557"/>
                  </a:cubicBezTo>
                  <a:cubicBezTo>
                    <a:pt x="1229088" y="671510"/>
                    <a:pt x="1228135" y="673414"/>
                    <a:pt x="1229088" y="675319"/>
                  </a:cubicBezTo>
                  <a:cubicBezTo>
                    <a:pt x="1230040" y="678177"/>
                    <a:pt x="1233850" y="681987"/>
                    <a:pt x="1235755" y="684844"/>
                  </a:cubicBezTo>
                  <a:cubicBezTo>
                    <a:pt x="1238613" y="689607"/>
                    <a:pt x="1242423" y="696274"/>
                    <a:pt x="1241470" y="701989"/>
                  </a:cubicBezTo>
                  <a:cubicBezTo>
                    <a:pt x="1240518" y="712467"/>
                    <a:pt x="1228135" y="720087"/>
                    <a:pt x="1225277" y="730564"/>
                  </a:cubicBezTo>
                  <a:cubicBezTo>
                    <a:pt x="1224325" y="735327"/>
                    <a:pt x="1225277" y="738185"/>
                    <a:pt x="1225277" y="742947"/>
                  </a:cubicBezTo>
                  <a:cubicBezTo>
                    <a:pt x="1225277" y="747710"/>
                    <a:pt x="1221468" y="750567"/>
                    <a:pt x="1219563" y="755330"/>
                  </a:cubicBezTo>
                  <a:cubicBezTo>
                    <a:pt x="1214800" y="769617"/>
                    <a:pt x="1230993" y="774380"/>
                    <a:pt x="1230993" y="786762"/>
                  </a:cubicBezTo>
                  <a:cubicBezTo>
                    <a:pt x="1230993" y="792477"/>
                    <a:pt x="1224325" y="797239"/>
                    <a:pt x="1225277" y="802955"/>
                  </a:cubicBezTo>
                  <a:cubicBezTo>
                    <a:pt x="1226230" y="805812"/>
                    <a:pt x="1229088" y="807717"/>
                    <a:pt x="1230993" y="809622"/>
                  </a:cubicBezTo>
                  <a:cubicBezTo>
                    <a:pt x="1234802" y="807717"/>
                    <a:pt x="1238613" y="804860"/>
                    <a:pt x="1243375" y="804860"/>
                  </a:cubicBezTo>
                  <a:cubicBezTo>
                    <a:pt x="1244327" y="806764"/>
                    <a:pt x="1244327" y="808669"/>
                    <a:pt x="1244327" y="810574"/>
                  </a:cubicBezTo>
                  <a:cubicBezTo>
                    <a:pt x="1249090" y="810574"/>
                    <a:pt x="1251948" y="808669"/>
                    <a:pt x="1256710" y="809622"/>
                  </a:cubicBezTo>
                  <a:cubicBezTo>
                    <a:pt x="1258615" y="809622"/>
                    <a:pt x="1260520" y="811527"/>
                    <a:pt x="1262425" y="809622"/>
                  </a:cubicBezTo>
                  <a:cubicBezTo>
                    <a:pt x="1261473" y="807717"/>
                    <a:pt x="1259568" y="806764"/>
                    <a:pt x="1258615" y="804860"/>
                  </a:cubicBezTo>
                  <a:cubicBezTo>
                    <a:pt x="1258615" y="802955"/>
                    <a:pt x="1264330" y="795335"/>
                    <a:pt x="1265283" y="794382"/>
                  </a:cubicBezTo>
                  <a:cubicBezTo>
                    <a:pt x="1269093" y="792477"/>
                    <a:pt x="1270045" y="795335"/>
                    <a:pt x="1273855" y="797239"/>
                  </a:cubicBezTo>
                  <a:cubicBezTo>
                    <a:pt x="1277665" y="799144"/>
                    <a:pt x="1282427" y="798192"/>
                    <a:pt x="1286238" y="801049"/>
                  </a:cubicBezTo>
                  <a:cubicBezTo>
                    <a:pt x="1288143" y="802955"/>
                    <a:pt x="1290048" y="804860"/>
                    <a:pt x="1291952" y="805812"/>
                  </a:cubicBezTo>
                  <a:cubicBezTo>
                    <a:pt x="1293858" y="806764"/>
                    <a:pt x="1296715" y="804860"/>
                    <a:pt x="1298620" y="807717"/>
                  </a:cubicBezTo>
                  <a:cubicBezTo>
                    <a:pt x="1300525" y="809622"/>
                    <a:pt x="1300525" y="814385"/>
                    <a:pt x="1302430" y="815337"/>
                  </a:cubicBezTo>
                  <a:cubicBezTo>
                    <a:pt x="1305288" y="817242"/>
                    <a:pt x="1308145" y="815337"/>
                    <a:pt x="1310050" y="816289"/>
                  </a:cubicBezTo>
                  <a:cubicBezTo>
                    <a:pt x="1311955" y="817242"/>
                    <a:pt x="1312908" y="821052"/>
                    <a:pt x="1314813" y="822005"/>
                  </a:cubicBezTo>
                  <a:cubicBezTo>
                    <a:pt x="1317670" y="823910"/>
                    <a:pt x="1320527" y="821052"/>
                    <a:pt x="1323385" y="824862"/>
                  </a:cubicBezTo>
                  <a:cubicBezTo>
                    <a:pt x="1329100" y="831530"/>
                    <a:pt x="1322433" y="842007"/>
                    <a:pt x="1327195" y="848674"/>
                  </a:cubicBezTo>
                  <a:cubicBezTo>
                    <a:pt x="1328148" y="850580"/>
                    <a:pt x="1331958" y="849627"/>
                    <a:pt x="1332910" y="853437"/>
                  </a:cubicBezTo>
                  <a:cubicBezTo>
                    <a:pt x="1333863" y="855342"/>
                    <a:pt x="1331005" y="856294"/>
                    <a:pt x="1331005" y="857247"/>
                  </a:cubicBezTo>
                  <a:cubicBezTo>
                    <a:pt x="1331958" y="862010"/>
                    <a:pt x="1338625" y="866772"/>
                    <a:pt x="1337673" y="872487"/>
                  </a:cubicBezTo>
                  <a:cubicBezTo>
                    <a:pt x="1332910" y="872487"/>
                    <a:pt x="1327195" y="872487"/>
                    <a:pt x="1323385" y="876297"/>
                  </a:cubicBezTo>
                  <a:cubicBezTo>
                    <a:pt x="1319575" y="881060"/>
                    <a:pt x="1321480" y="889632"/>
                    <a:pt x="1320527" y="895347"/>
                  </a:cubicBezTo>
                  <a:cubicBezTo>
                    <a:pt x="1318623" y="904872"/>
                    <a:pt x="1321480" y="902967"/>
                    <a:pt x="1327195" y="906777"/>
                  </a:cubicBezTo>
                  <a:cubicBezTo>
                    <a:pt x="1329100" y="907730"/>
                    <a:pt x="1329100" y="909635"/>
                    <a:pt x="1331005" y="910587"/>
                  </a:cubicBezTo>
                  <a:cubicBezTo>
                    <a:pt x="1332910" y="911539"/>
                    <a:pt x="1335768" y="909635"/>
                    <a:pt x="1337673" y="910587"/>
                  </a:cubicBezTo>
                  <a:cubicBezTo>
                    <a:pt x="1340530" y="911539"/>
                    <a:pt x="1342435" y="913444"/>
                    <a:pt x="1344340" y="914397"/>
                  </a:cubicBezTo>
                  <a:cubicBezTo>
                    <a:pt x="1347198" y="914397"/>
                    <a:pt x="1348150" y="911539"/>
                    <a:pt x="1351008" y="912492"/>
                  </a:cubicBezTo>
                  <a:cubicBezTo>
                    <a:pt x="1352913" y="913444"/>
                    <a:pt x="1353865" y="916302"/>
                    <a:pt x="1355770" y="917255"/>
                  </a:cubicBezTo>
                  <a:cubicBezTo>
                    <a:pt x="1357675" y="918207"/>
                    <a:pt x="1362438" y="918207"/>
                    <a:pt x="1363390" y="920112"/>
                  </a:cubicBezTo>
                  <a:cubicBezTo>
                    <a:pt x="1368152" y="927732"/>
                    <a:pt x="1358627" y="923922"/>
                    <a:pt x="1355770" y="922969"/>
                  </a:cubicBezTo>
                  <a:cubicBezTo>
                    <a:pt x="1351960" y="922017"/>
                    <a:pt x="1347198" y="922017"/>
                    <a:pt x="1343388" y="922969"/>
                  </a:cubicBezTo>
                  <a:cubicBezTo>
                    <a:pt x="1340530" y="923922"/>
                    <a:pt x="1340530" y="924874"/>
                    <a:pt x="1336720" y="923922"/>
                  </a:cubicBezTo>
                  <a:cubicBezTo>
                    <a:pt x="1334815" y="923922"/>
                    <a:pt x="1333863" y="922017"/>
                    <a:pt x="1331958" y="922017"/>
                  </a:cubicBezTo>
                  <a:cubicBezTo>
                    <a:pt x="1328148" y="922017"/>
                    <a:pt x="1326243" y="925827"/>
                    <a:pt x="1322433" y="921064"/>
                  </a:cubicBezTo>
                  <a:cubicBezTo>
                    <a:pt x="1320527" y="918207"/>
                    <a:pt x="1321480" y="914397"/>
                    <a:pt x="1317670" y="911539"/>
                  </a:cubicBezTo>
                  <a:cubicBezTo>
                    <a:pt x="1312908" y="906777"/>
                    <a:pt x="1305288" y="911539"/>
                    <a:pt x="1306240" y="902967"/>
                  </a:cubicBezTo>
                  <a:cubicBezTo>
                    <a:pt x="1307193" y="895347"/>
                    <a:pt x="1313860" y="887727"/>
                    <a:pt x="1312908" y="879155"/>
                  </a:cubicBezTo>
                  <a:cubicBezTo>
                    <a:pt x="1311955" y="873439"/>
                    <a:pt x="1310050" y="873439"/>
                    <a:pt x="1311002" y="866772"/>
                  </a:cubicBezTo>
                  <a:cubicBezTo>
                    <a:pt x="1311955" y="863914"/>
                    <a:pt x="1313860" y="860105"/>
                    <a:pt x="1312908" y="857247"/>
                  </a:cubicBezTo>
                  <a:cubicBezTo>
                    <a:pt x="1311955" y="854389"/>
                    <a:pt x="1309098" y="855342"/>
                    <a:pt x="1309098" y="853437"/>
                  </a:cubicBezTo>
                  <a:cubicBezTo>
                    <a:pt x="1307193" y="849627"/>
                    <a:pt x="1308145" y="844864"/>
                    <a:pt x="1305288" y="841055"/>
                  </a:cubicBezTo>
                  <a:cubicBezTo>
                    <a:pt x="1302430" y="837244"/>
                    <a:pt x="1297668" y="836292"/>
                    <a:pt x="1294810" y="831530"/>
                  </a:cubicBezTo>
                  <a:cubicBezTo>
                    <a:pt x="1293858" y="828672"/>
                    <a:pt x="1294810" y="822005"/>
                    <a:pt x="1292905" y="820099"/>
                  </a:cubicBezTo>
                  <a:cubicBezTo>
                    <a:pt x="1290048" y="817242"/>
                    <a:pt x="1278618" y="822957"/>
                    <a:pt x="1275760" y="823910"/>
                  </a:cubicBezTo>
                  <a:cubicBezTo>
                    <a:pt x="1266235" y="827719"/>
                    <a:pt x="1257663" y="831530"/>
                    <a:pt x="1248138" y="835339"/>
                  </a:cubicBezTo>
                  <a:cubicBezTo>
                    <a:pt x="1234802" y="840102"/>
                    <a:pt x="1238613" y="840102"/>
                    <a:pt x="1239565" y="850580"/>
                  </a:cubicBezTo>
                  <a:cubicBezTo>
                    <a:pt x="1239565" y="855342"/>
                    <a:pt x="1236708" y="857247"/>
                    <a:pt x="1235755" y="861057"/>
                  </a:cubicBezTo>
                  <a:cubicBezTo>
                    <a:pt x="1234802" y="868677"/>
                    <a:pt x="1240518" y="870582"/>
                    <a:pt x="1245280" y="875344"/>
                  </a:cubicBezTo>
                  <a:cubicBezTo>
                    <a:pt x="1250043" y="881060"/>
                    <a:pt x="1253852" y="892489"/>
                    <a:pt x="1253852" y="900110"/>
                  </a:cubicBezTo>
                  <a:cubicBezTo>
                    <a:pt x="1254805" y="921064"/>
                    <a:pt x="1236708" y="922017"/>
                    <a:pt x="1227183" y="936305"/>
                  </a:cubicBezTo>
                  <a:cubicBezTo>
                    <a:pt x="1222420" y="942972"/>
                    <a:pt x="1226230" y="946782"/>
                    <a:pt x="1225277" y="953449"/>
                  </a:cubicBezTo>
                  <a:cubicBezTo>
                    <a:pt x="1224325" y="958212"/>
                    <a:pt x="1220515" y="964880"/>
                    <a:pt x="1218610" y="967737"/>
                  </a:cubicBezTo>
                  <a:cubicBezTo>
                    <a:pt x="1212895" y="975357"/>
                    <a:pt x="1187177" y="976310"/>
                    <a:pt x="1188130" y="987739"/>
                  </a:cubicBezTo>
                  <a:cubicBezTo>
                    <a:pt x="1188130" y="994407"/>
                    <a:pt x="1197655" y="995360"/>
                    <a:pt x="1191940" y="1003932"/>
                  </a:cubicBezTo>
                  <a:cubicBezTo>
                    <a:pt x="1189083" y="1008694"/>
                    <a:pt x="1181463" y="1013457"/>
                    <a:pt x="1175748" y="1010599"/>
                  </a:cubicBezTo>
                  <a:cubicBezTo>
                    <a:pt x="1177652" y="1008694"/>
                    <a:pt x="1183368" y="1005837"/>
                    <a:pt x="1179558" y="1002980"/>
                  </a:cubicBezTo>
                  <a:cubicBezTo>
                    <a:pt x="1176700" y="1001074"/>
                    <a:pt x="1166223" y="1003932"/>
                    <a:pt x="1163365" y="1003932"/>
                  </a:cubicBezTo>
                  <a:cubicBezTo>
                    <a:pt x="1154793" y="1003932"/>
                    <a:pt x="1144315" y="1006789"/>
                    <a:pt x="1136695" y="1005837"/>
                  </a:cubicBezTo>
                  <a:cubicBezTo>
                    <a:pt x="1132885" y="1004885"/>
                    <a:pt x="1129075" y="1002027"/>
                    <a:pt x="1126218" y="1000122"/>
                  </a:cubicBezTo>
                  <a:cubicBezTo>
                    <a:pt x="1120502" y="997264"/>
                    <a:pt x="1115740" y="996312"/>
                    <a:pt x="1110025" y="994407"/>
                  </a:cubicBezTo>
                  <a:cubicBezTo>
                    <a:pt x="1099548" y="990597"/>
                    <a:pt x="1086213" y="965832"/>
                    <a:pt x="1105263" y="971547"/>
                  </a:cubicBezTo>
                  <a:cubicBezTo>
                    <a:pt x="1112883" y="973452"/>
                    <a:pt x="1108120" y="975357"/>
                    <a:pt x="1115740" y="971547"/>
                  </a:cubicBezTo>
                  <a:cubicBezTo>
                    <a:pt x="1120502" y="969642"/>
                    <a:pt x="1117645" y="966785"/>
                    <a:pt x="1122408" y="970594"/>
                  </a:cubicBezTo>
                  <a:cubicBezTo>
                    <a:pt x="1126218" y="973452"/>
                    <a:pt x="1125265" y="980119"/>
                    <a:pt x="1131933" y="980119"/>
                  </a:cubicBezTo>
                  <a:cubicBezTo>
                    <a:pt x="1134790" y="980119"/>
                    <a:pt x="1136695" y="976310"/>
                    <a:pt x="1138600" y="977262"/>
                  </a:cubicBezTo>
                  <a:cubicBezTo>
                    <a:pt x="1152888" y="980119"/>
                    <a:pt x="1131933" y="987739"/>
                    <a:pt x="1131933" y="988692"/>
                  </a:cubicBezTo>
                  <a:cubicBezTo>
                    <a:pt x="1130980" y="993455"/>
                    <a:pt x="1144315" y="994407"/>
                    <a:pt x="1147173" y="993455"/>
                  </a:cubicBezTo>
                  <a:cubicBezTo>
                    <a:pt x="1150983" y="991549"/>
                    <a:pt x="1152888" y="987739"/>
                    <a:pt x="1156698" y="985835"/>
                  </a:cubicBezTo>
                  <a:cubicBezTo>
                    <a:pt x="1159555" y="984882"/>
                    <a:pt x="1162413" y="986787"/>
                    <a:pt x="1164318" y="983930"/>
                  </a:cubicBezTo>
                  <a:cubicBezTo>
                    <a:pt x="1169080" y="976310"/>
                    <a:pt x="1150983" y="968689"/>
                    <a:pt x="1154793" y="961069"/>
                  </a:cubicBezTo>
                  <a:cubicBezTo>
                    <a:pt x="1160508" y="961069"/>
                    <a:pt x="1161460" y="970594"/>
                    <a:pt x="1168127" y="965832"/>
                  </a:cubicBezTo>
                  <a:cubicBezTo>
                    <a:pt x="1172890" y="962022"/>
                    <a:pt x="1170985" y="955355"/>
                    <a:pt x="1173843" y="950592"/>
                  </a:cubicBezTo>
                  <a:cubicBezTo>
                    <a:pt x="1176700" y="952497"/>
                    <a:pt x="1183368" y="953449"/>
                    <a:pt x="1182415" y="947735"/>
                  </a:cubicBezTo>
                  <a:cubicBezTo>
                    <a:pt x="1182415" y="942972"/>
                    <a:pt x="1173843" y="944877"/>
                    <a:pt x="1176700" y="938210"/>
                  </a:cubicBezTo>
                  <a:cubicBezTo>
                    <a:pt x="1185273" y="940114"/>
                    <a:pt x="1188130" y="940114"/>
                    <a:pt x="1182415" y="931542"/>
                  </a:cubicBezTo>
                  <a:cubicBezTo>
                    <a:pt x="1190988" y="932494"/>
                    <a:pt x="1182415" y="922017"/>
                    <a:pt x="1187177" y="918207"/>
                  </a:cubicBezTo>
                  <a:cubicBezTo>
                    <a:pt x="1194798" y="924874"/>
                    <a:pt x="1192893" y="915349"/>
                    <a:pt x="1196702" y="911539"/>
                  </a:cubicBezTo>
                  <a:cubicBezTo>
                    <a:pt x="1205275" y="919160"/>
                    <a:pt x="1202418" y="902014"/>
                    <a:pt x="1201465" y="899157"/>
                  </a:cubicBezTo>
                  <a:cubicBezTo>
                    <a:pt x="1201465" y="890585"/>
                    <a:pt x="1199560" y="882012"/>
                    <a:pt x="1201465" y="872487"/>
                  </a:cubicBezTo>
                  <a:cubicBezTo>
                    <a:pt x="1202418" y="866772"/>
                    <a:pt x="1207180" y="850580"/>
                    <a:pt x="1215752" y="861057"/>
                  </a:cubicBezTo>
                  <a:cubicBezTo>
                    <a:pt x="1211943" y="843912"/>
                    <a:pt x="1194798" y="840102"/>
                    <a:pt x="1187177" y="825814"/>
                  </a:cubicBezTo>
                  <a:cubicBezTo>
                    <a:pt x="1185273" y="821052"/>
                    <a:pt x="1182415" y="815337"/>
                    <a:pt x="1182415" y="810574"/>
                  </a:cubicBezTo>
                  <a:cubicBezTo>
                    <a:pt x="1182415" y="806764"/>
                    <a:pt x="1184320" y="803907"/>
                    <a:pt x="1184320" y="802002"/>
                  </a:cubicBezTo>
                  <a:cubicBezTo>
                    <a:pt x="1184320" y="797239"/>
                    <a:pt x="1182415" y="794382"/>
                    <a:pt x="1181463" y="788667"/>
                  </a:cubicBezTo>
                  <a:cubicBezTo>
                    <a:pt x="1184320" y="788667"/>
                    <a:pt x="1187177" y="789619"/>
                    <a:pt x="1189083" y="791524"/>
                  </a:cubicBezTo>
                  <a:cubicBezTo>
                    <a:pt x="1189083" y="785810"/>
                    <a:pt x="1188130" y="781999"/>
                    <a:pt x="1186225" y="776285"/>
                  </a:cubicBezTo>
                  <a:cubicBezTo>
                    <a:pt x="1184320" y="770569"/>
                    <a:pt x="1187177" y="768664"/>
                    <a:pt x="1188130" y="763902"/>
                  </a:cubicBezTo>
                  <a:cubicBezTo>
                    <a:pt x="1190035" y="755330"/>
                    <a:pt x="1181463" y="746757"/>
                    <a:pt x="1183368" y="738185"/>
                  </a:cubicBezTo>
                  <a:cubicBezTo>
                    <a:pt x="1184320" y="735327"/>
                    <a:pt x="1187177" y="734374"/>
                    <a:pt x="1187177" y="731517"/>
                  </a:cubicBezTo>
                  <a:cubicBezTo>
                    <a:pt x="1187177" y="728660"/>
                    <a:pt x="1183368" y="725802"/>
                    <a:pt x="1182415" y="722944"/>
                  </a:cubicBezTo>
                  <a:cubicBezTo>
                    <a:pt x="1180510" y="714372"/>
                    <a:pt x="1187177" y="716277"/>
                    <a:pt x="1190035" y="709610"/>
                  </a:cubicBezTo>
                  <a:cubicBezTo>
                    <a:pt x="1191940" y="705799"/>
                    <a:pt x="1186225" y="701037"/>
                    <a:pt x="1187177" y="698180"/>
                  </a:cubicBezTo>
                  <a:cubicBezTo>
                    <a:pt x="1188130" y="695322"/>
                    <a:pt x="1190035" y="695322"/>
                    <a:pt x="1191940" y="693417"/>
                  </a:cubicBezTo>
                  <a:cubicBezTo>
                    <a:pt x="1197655" y="684844"/>
                    <a:pt x="1190035" y="680082"/>
                    <a:pt x="1188130" y="670557"/>
                  </a:cubicBezTo>
                  <a:cubicBezTo>
                    <a:pt x="1186225" y="660080"/>
                    <a:pt x="1194798" y="660080"/>
                    <a:pt x="1185273" y="650555"/>
                  </a:cubicBezTo>
                  <a:cubicBezTo>
                    <a:pt x="1178605" y="643887"/>
                    <a:pt x="1168127" y="639124"/>
                    <a:pt x="1166223" y="629599"/>
                  </a:cubicBezTo>
                  <a:cubicBezTo>
                    <a:pt x="1164318" y="621980"/>
                    <a:pt x="1169080" y="621027"/>
                    <a:pt x="1172890" y="617217"/>
                  </a:cubicBezTo>
                  <a:cubicBezTo>
                    <a:pt x="1174795" y="615312"/>
                    <a:pt x="1175748" y="612455"/>
                    <a:pt x="1178605" y="609597"/>
                  </a:cubicBezTo>
                  <a:cubicBezTo>
                    <a:pt x="1175748" y="605787"/>
                    <a:pt x="1180510" y="602930"/>
                    <a:pt x="1181463" y="598167"/>
                  </a:cubicBezTo>
                  <a:cubicBezTo>
                    <a:pt x="1182415" y="594357"/>
                    <a:pt x="1182415" y="590547"/>
                    <a:pt x="1183368" y="585785"/>
                  </a:cubicBezTo>
                  <a:cubicBezTo>
                    <a:pt x="1186225" y="578164"/>
                    <a:pt x="1187177" y="570544"/>
                    <a:pt x="1190988" y="562924"/>
                  </a:cubicBezTo>
                  <a:cubicBezTo>
                    <a:pt x="1194798" y="555304"/>
                    <a:pt x="1193845" y="548637"/>
                    <a:pt x="1191940" y="540064"/>
                  </a:cubicBezTo>
                  <a:cubicBezTo>
                    <a:pt x="1190988" y="536254"/>
                    <a:pt x="1190035" y="533397"/>
                    <a:pt x="1190988" y="529587"/>
                  </a:cubicBezTo>
                  <a:cubicBezTo>
                    <a:pt x="1190988" y="526729"/>
                    <a:pt x="1194798" y="521967"/>
                    <a:pt x="1193845" y="519109"/>
                  </a:cubicBezTo>
                  <a:cubicBezTo>
                    <a:pt x="1191940" y="511489"/>
                    <a:pt x="1179558" y="513394"/>
                    <a:pt x="1173843" y="510537"/>
                  </a:cubicBezTo>
                  <a:cubicBezTo>
                    <a:pt x="1167175" y="506727"/>
                    <a:pt x="1162413" y="507679"/>
                    <a:pt x="1155745" y="508632"/>
                  </a:cubicBezTo>
                  <a:cubicBezTo>
                    <a:pt x="1148125" y="508632"/>
                    <a:pt x="1143363" y="505774"/>
                    <a:pt x="1135743" y="503869"/>
                  </a:cubicBezTo>
                  <a:cubicBezTo>
                    <a:pt x="1127170" y="501964"/>
                    <a:pt x="1119550" y="507679"/>
                    <a:pt x="1110977" y="506727"/>
                  </a:cubicBezTo>
                  <a:cubicBezTo>
                    <a:pt x="1103358" y="505774"/>
                    <a:pt x="1105263" y="501964"/>
                    <a:pt x="1110025" y="497202"/>
                  </a:cubicBezTo>
                  <a:cubicBezTo>
                    <a:pt x="1099548" y="485772"/>
                    <a:pt x="1096690" y="514347"/>
                    <a:pt x="1093833" y="518157"/>
                  </a:cubicBezTo>
                  <a:cubicBezTo>
                    <a:pt x="1090023" y="524824"/>
                    <a:pt x="1089070" y="526729"/>
                    <a:pt x="1088118" y="534349"/>
                  </a:cubicBezTo>
                  <a:cubicBezTo>
                    <a:pt x="1087165" y="544827"/>
                    <a:pt x="1090975" y="557210"/>
                    <a:pt x="1089070" y="566735"/>
                  </a:cubicBezTo>
                  <a:cubicBezTo>
                    <a:pt x="1084308" y="586737"/>
                    <a:pt x="1079545" y="613407"/>
                    <a:pt x="1060495" y="625789"/>
                  </a:cubicBezTo>
                  <a:cubicBezTo>
                    <a:pt x="1052875" y="630552"/>
                    <a:pt x="1042397" y="630552"/>
                    <a:pt x="1036683" y="639124"/>
                  </a:cubicBezTo>
                  <a:cubicBezTo>
                    <a:pt x="1033825" y="642935"/>
                    <a:pt x="1033825" y="647697"/>
                    <a:pt x="1031920" y="652460"/>
                  </a:cubicBezTo>
                  <a:cubicBezTo>
                    <a:pt x="1028110" y="660080"/>
                    <a:pt x="1025252" y="663889"/>
                    <a:pt x="1024300" y="674367"/>
                  </a:cubicBezTo>
                  <a:cubicBezTo>
                    <a:pt x="1023347" y="681987"/>
                    <a:pt x="1020490" y="716277"/>
                    <a:pt x="1034777" y="712467"/>
                  </a:cubicBezTo>
                  <a:cubicBezTo>
                    <a:pt x="1032872" y="696274"/>
                    <a:pt x="1024300" y="681987"/>
                    <a:pt x="1031920" y="664842"/>
                  </a:cubicBezTo>
                  <a:cubicBezTo>
                    <a:pt x="1032872" y="670557"/>
                    <a:pt x="1029063" y="675319"/>
                    <a:pt x="1032872" y="681035"/>
                  </a:cubicBezTo>
                  <a:cubicBezTo>
                    <a:pt x="1038588" y="680082"/>
                    <a:pt x="1039540" y="675319"/>
                    <a:pt x="1044302" y="678177"/>
                  </a:cubicBezTo>
                  <a:cubicBezTo>
                    <a:pt x="1049065" y="681035"/>
                    <a:pt x="1050018" y="691512"/>
                    <a:pt x="1050018" y="697227"/>
                  </a:cubicBezTo>
                  <a:cubicBezTo>
                    <a:pt x="1049065" y="705799"/>
                    <a:pt x="1040493" y="716277"/>
                    <a:pt x="1042397" y="723897"/>
                  </a:cubicBezTo>
                  <a:cubicBezTo>
                    <a:pt x="1044302" y="730564"/>
                    <a:pt x="1053827" y="735327"/>
                    <a:pt x="1047160" y="742947"/>
                  </a:cubicBezTo>
                  <a:cubicBezTo>
                    <a:pt x="1043350" y="741042"/>
                    <a:pt x="1040493" y="739137"/>
                    <a:pt x="1037635" y="738185"/>
                  </a:cubicBezTo>
                  <a:cubicBezTo>
                    <a:pt x="1033825" y="744852"/>
                    <a:pt x="1024300" y="777237"/>
                    <a:pt x="1035730" y="780094"/>
                  </a:cubicBezTo>
                  <a:cubicBezTo>
                    <a:pt x="1037635" y="773427"/>
                    <a:pt x="1033825" y="762949"/>
                    <a:pt x="1046208" y="765807"/>
                  </a:cubicBezTo>
                  <a:cubicBezTo>
                    <a:pt x="1050970" y="766760"/>
                    <a:pt x="1051923" y="771522"/>
                    <a:pt x="1055733" y="774380"/>
                  </a:cubicBezTo>
                  <a:cubicBezTo>
                    <a:pt x="1057638" y="776285"/>
                    <a:pt x="1059543" y="778189"/>
                    <a:pt x="1062400" y="779142"/>
                  </a:cubicBezTo>
                  <a:cubicBezTo>
                    <a:pt x="1064305" y="780094"/>
                    <a:pt x="1067163" y="778189"/>
                    <a:pt x="1068115" y="779142"/>
                  </a:cubicBezTo>
                  <a:cubicBezTo>
                    <a:pt x="1072877" y="781999"/>
                    <a:pt x="1070020" y="782952"/>
                    <a:pt x="1070020" y="787714"/>
                  </a:cubicBezTo>
                  <a:cubicBezTo>
                    <a:pt x="1070020" y="791524"/>
                    <a:pt x="1070020" y="793430"/>
                    <a:pt x="1071925" y="798192"/>
                  </a:cubicBezTo>
                  <a:cubicBezTo>
                    <a:pt x="1075735" y="810574"/>
                    <a:pt x="1076688" y="827719"/>
                    <a:pt x="1093833" y="821052"/>
                  </a:cubicBezTo>
                  <a:cubicBezTo>
                    <a:pt x="1097643" y="824862"/>
                    <a:pt x="1098595" y="830577"/>
                    <a:pt x="1095738" y="835339"/>
                  </a:cubicBezTo>
                  <a:cubicBezTo>
                    <a:pt x="1092880" y="841055"/>
                    <a:pt x="1090023" y="843912"/>
                    <a:pt x="1088118" y="850580"/>
                  </a:cubicBezTo>
                  <a:cubicBezTo>
                    <a:pt x="1086213" y="856294"/>
                    <a:pt x="1085260" y="864867"/>
                    <a:pt x="1080498" y="869630"/>
                  </a:cubicBezTo>
                  <a:cubicBezTo>
                    <a:pt x="1072877" y="878202"/>
                    <a:pt x="1074783" y="868677"/>
                    <a:pt x="1070973" y="863914"/>
                  </a:cubicBezTo>
                  <a:cubicBezTo>
                    <a:pt x="1069068" y="862010"/>
                    <a:pt x="1067163" y="862010"/>
                    <a:pt x="1065258" y="859152"/>
                  </a:cubicBezTo>
                  <a:cubicBezTo>
                    <a:pt x="1064305" y="857247"/>
                    <a:pt x="1066210" y="856294"/>
                    <a:pt x="1065258" y="854389"/>
                  </a:cubicBezTo>
                  <a:cubicBezTo>
                    <a:pt x="1060495" y="846769"/>
                    <a:pt x="1047160" y="842960"/>
                    <a:pt x="1043350" y="835339"/>
                  </a:cubicBezTo>
                  <a:cubicBezTo>
                    <a:pt x="1041445" y="831530"/>
                    <a:pt x="1046208" y="830577"/>
                    <a:pt x="1041445" y="827719"/>
                  </a:cubicBezTo>
                  <a:cubicBezTo>
                    <a:pt x="1039540" y="825814"/>
                    <a:pt x="1034777" y="826767"/>
                    <a:pt x="1031920" y="824862"/>
                  </a:cubicBezTo>
                  <a:cubicBezTo>
                    <a:pt x="1027158" y="822005"/>
                    <a:pt x="1023347" y="819147"/>
                    <a:pt x="1017633" y="817242"/>
                  </a:cubicBezTo>
                  <a:cubicBezTo>
                    <a:pt x="1013822" y="816289"/>
                    <a:pt x="1007155" y="814385"/>
                    <a:pt x="1005250" y="810574"/>
                  </a:cubicBezTo>
                  <a:cubicBezTo>
                    <a:pt x="1007155" y="810574"/>
                    <a:pt x="1009060" y="809622"/>
                    <a:pt x="1010965" y="810574"/>
                  </a:cubicBezTo>
                  <a:cubicBezTo>
                    <a:pt x="1010013" y="805812"/>
                    <a:pt x="1003345" y="806764"/>
                    <a:pt x="1000488" y="805812"/>
                  </a:cubicBezTo>
                  <a:cubicBezTo>
                    <a:pt x="995725" y="803907"/>
                    <a:pt x="991915" y="798192"/>
                    <a:pt x="987153" y="799144"/>
                  </a:cubicBezTo>
                  <a:cubicBezTo>
                    <a:pt x="988105" y="811527"/>
                    <a:pt x="977628" y="802955"/>
                    <a:pt x="984295" y="794382"/>
                  </a:cubicBezTo>
                  <a:cubicBezTo>
                    <a:pt x="977628" y="789619"/>
                    <a:pt x="971913" y="785810"/>
                    <a:pt x="964293" y="781047"/>
                  </a:cubicBezTo>
                  <a:cubicBezTo>
                    <a:pt x="961435" y="773427"/>
                    <a:pt x="921430" y="763902"/>
                    <a:pt x="912857" y="763902"/>
                  </a:cubicBezTo>
                  <a:cubicBezTo>
                    <a:pt x="899522" y="762949"/>
                    <a:pt x="887140" y="753424"/>
                    <a:pt x="873805" y="754377"/>
                  </a:cubicBezTo>
                  <a:cubicBezTo>
                    <a:pt x="875710" y="763902"/>
                    <a:pt x="872853" y="769617"/>
                    <a:pt x="864280" y="774380"/>
                  </a:cubicBezTo>
                  <a:cubicBezTo>
                    <a:pt x="856660" y="778189"/>
                    <a:pt x="857613" y="776285"/>
                    <a:pt x="862375" y="784857"/>
                  </a:cubicBezTo>
                  <a:cubicBezTo>
                    <a:pt x="866185" y="792477"/>
                    <a:pt x="863328" y="801049"/>
                    <a:pt x="867138" y="808669"/>
                  </a:cubicBezTo>
                  <a:cubicBezTo>
                    <a:pt x="870947" y="816289"/>
                    <a:pt x="872853" y="811527"/>
                    <a:pt x="877615" y="806764"/>
                  </a:cubicBezTo>
                  <a:cubicBezTo>
                    <a:pt x="884282" y="814385"/>
                    <a:pt x="880472" y="827719"/>
                    <a:pt x="872853" y="834387"/>
                  </a:cubicBezTo>
                  <a:cubicBezTo>
                    <a:pt x="866185" y="841055"/>
                    <a:pt x="847135" y="834387"/>
                    <a:pt x="851897" y="847722"/>
                  </a:cubicBezTo>
                  <a:cubicBezTo>
                    <a:pt x="853803" y="852485"/>
                    <a:pt x="859518" y="858199"/>
                    <a:pt x="853803" y="862962"/>
                  </a:cubicBezTo>
                  <a:cubicBezTo>
                    <a:pt x="849993" y="865819"/>
                    <a:pt x="846182" y="863914"/>
                    <a:pt x="842372" y="862010"/>
                  </a:cubicBezTo>
                  <a:cubicBezTo>
                    <a:pt x="829038" y="856294"/>
                    <a:pt x="830943" y="851532"/>
                    <a:pt x="836657" y="841055"/>
                  </a:cubicBezTo>
                  <a:cubicBezTo>
                    <a:pt x="840468" y="833435"/>
                    <a:pt x="835705" y="832482"/>
                    <a:pt x="830943" y="826767"/>
                  </a:cubicBezTo>
                  <a:cubicBezTo>
                    <a:pt x="832847" y="824862"/>
                    <a:pt x="839515" y="822957"/>
                    <a:pt x="837610" y="820099"/>
                  </a:cubicBezTo>
                  <a:cubicBezTo>
                    <a:pt x="836657" y="816289"/>
                    <a:pt x="827132" y="820099"/>
                    <a:pt x="824275" y="820099"/>
                  </a:cubicBezTo>
                  <a:cubicBezTo>
                    <a:pt x="809035" y="822957"/>
                    <a:pt x="804272" y="823910"/>
                    <a:pt x="799510" y="840102"/>
                  </a:cubicBezTo>
                  <a:cubicBezTo>
                    <a:pt x="799510" y="841055"/>
                    <a:pt x="798557" y="842007"/>
                    <a:pt x="798557" y="842960"/>
                  </a:cubicBezTo>
                  <a:cubicBezTo>
                    <a:pt x="797605" y="842007"/>
                    <a:pt x="793795" y="842007"/>
                    <a:pt x="791890" y="841055"/>
                  </a:cubicBezTo>
                  <a:cubicBezTo>
                    <a:pt x="789032" y="844864"/>
                    <a:pt x="790938" y="852485"/>
                    <a:pt x="785222" y="854389"/>
                  </a:cubicBezTo>
                  <a:cubicBezTo>
                    <a:pt x="783318" y="851532"/>
                    <a:pt x="779507" y="846769"/>
                    <a:pt x="775697" y="845817"/>
                  </a:cubicBezTo>
                  <a:cubicBezTo>
                    <a:pt x="773793" y="845817"/>
                    <a:pt x="769982" y="848674"/>
                    <a:pt x="768078" y="848674"/>
                  </a:cubicBezTo>
                  <a:cubicBezTo>
                    <a:pt x="761410" y="847722"/>
                    <a:pt x="757600" y="842007"/>
                    <a:pt x="749028" y="845817"/>
                  </a:cubicBezTo>
                  <a:cubicBezTo>
                    <a:pt x="745218" y="847722"/>
                    <a:pt x="743313" y="850580"/>
                    <a:pt x="739503" y="851532"/>
                  </a:cubicBezTo>
                  <a:cubicBezTo>
                    <a:pt x="736645" y="852485"/>
                    <a:pt x="732835" y="852485"/>
                    <a:pt x="729978" y="853437"/>
                  </a:cubicBezTo>
                  <a:cubicBezTo>
                    <a:pt x="716643" y="860105"/>
                    <a:pt x="729978" y="869630"/>
                    <a:pt x="723310" y="878202"/>
                  </a:cubicBezTo>
                  <a:cubicBezTo>
                    <a:pt x="716643" y="886774"/>
                    <a:pt x="716643" y="876297"/>
                    <a:pt x="713785" y="873439"/>
                  </a:cubicBezTo>
                  <a:cubicBezTo>
                    <a:pt x="706165" y="864867"/>
                    <a:pt x="709022" y="874392"/>
                    <a:pt x="702355" y="877249"/>
                  </a:cubicBezTo>
                  <a:cubicBezTo>
                    <a:pt x="699497" y="878202"/>
                    <a:pt x="689972" y="877249"/>
                    <a:pt x="687115" y="877249"/>
                  </a:cubicBezTo>
                  <a:cubicBezTo>
                    <a:pt x="670922" y="877249"/>
                    <a:pt x="684257" y="871535"/>
                    <a:pt x="689020" y="868677"/>
                  </a:cubicBezTo>
                  <a:cubicBezTo>
                    <a:pt x="689020" y="867724"/>
                    <a:pt x="688068" y="866772"/>
                    <a:pt x="688068" y="865819"/>
                  </a:cubicBezTo>
                  <a:cubicBezTo>
                    <a:pt x="690925" y="866772"/>
                    <a:pt x="692830" y="868677"/>
                    <a:pt x="695688" y="870582"/>
                  </a:cubicBezTo>
                  <a:cubicBezTo>
                    <a:pt x="701403" y="863914"/>
                    <a:pt x="695688" y="860105"/>
                    <a:pt x="693782" y="852485"/>
                  </a:cubicBezTo>
                  <a:cubicBezTo>
                    <a:pt x="691878" y="843912"/>
                    <a:pt x="698545" y="842007"/>
                    <a:pt x="699497" y="835339"/>
                  </a:cubicBezTo>
                  <a:cubicBezTo>
                    <a:pt x="700450" y="826767"/>
                    <a:pt x="694735" y="832482"/>
                    <a:pt x="689972" y="832482"/>
                  </a:cubicBezTo>
                  <a:cubicBezTo>
                    <a:pt x="690925" y="822005"/>
                    <a:pt x="717595" y="830577"/>
                    <a:pt x="720453" y="822005"/>
                  </a:cubicBezTo>
                  <a:cubicBezTo>
                    <a:pt x="711880" y="816289"/>
                    <a:pt x="702355" y="817242"/>
                    <a:pt x="692830" y="822005"/>
                  </a:cubicBezTo>
                  <a:cubicBezTo>
                    <a:pt x="681400" y="827719"/>
                    <a:pt x="660445" y="837244"/>
                    <a:pt x="655682" y="847722"/>
                  </a:cubicBezTo>
                  <a:cubicBezTo>
                    <a:pt x="657588" y="847722"/>
                    <a:pt x="660445" y="847722"/>
                    <a:pt x="662350" y="846769"/>
                  </a:cubicBezTo>
                  <a:cubicBezTo>
                    <a:pt x="658540" y="853437"/>
                    <a:pt x="667113" y="854389"/>
                    <a:pt x="670922" y="855342"/>
                  </a:cubicBezTo>
                  <a:cubicBezTo>
                    <a:pt x="666160" y="861057"/>
                    <a:pt x="659493" y="868677"/>
                    <a:pt x="651872" y="871535"/>
                  </a:cubicBezTo>
                  <a:cubicBezTo>
                    <a:pt x="649968" y="867724"/>
                    <a:pt x="652825" y="863914"/>
                    <a:pt x="651872" y="859152"/>
                  </a:cubicBezTo>
                  <a:cubicBezTo>
                    <a:pt x="647110" y="858199"/>
                    <a:pt x="646157" y="854389"/>
                    <a:pt x="649015" y="851532"/>
                  </a:cubicBezTo>
                  <a:cubicBezTo>
                    <a:pt x="633775" y="862962"/>
                    <a:pt x="614725" y="867724"/>
                    <a:pt x="598532" y="879155"/>
                  </a:cubicBezTo>
                  <a:cubicBezTo>
                    <a:pt x="593770" y="882964"/>
                    <a:pt x="588055" y="886774"/>
                    <a:pt x="583293" y="890585"/>
                  </a:cubicBezTo>
                  <a:cubicBezTo>
                    <a:pt x="580435" y="893442"/>
                    <a:pt x="575672" y="901062"/>
                    <a:pt x="571863" y="902014"/>
                  </a:cubicBezTo>
                  <a:cubicBezTo>
                    <a:pt x="565195" y="903919"/>
                    <a:pt x="557575" y="894394"/>
                    <a:pt x="552813" y="891537"/>
                  </a:cubicBezTo>
                  <a:cubicBezTo>
                    <a:pt x="554718" y="895347"/>
                    <a:pt x="563290" y="904872"/>
                    <a:pt x="559480" y="908682"/>
                  </a:cubicBezTo>
                  <a:cubicBezTo>
                    <a:pt x="562338" y="913444"/>
                    <a:pt x="567100" y="914397"/>
                    <a:pt x="571863" y="916302"/>
                  </a:cubicBezTo>
                  <a:cubicBezTo>
                    <a:pt x="571863" y="917255"/>
                    <a:pt x="571863" y="917255"/>
                    <a:pt x="570910" y="918207"/>
                  </a:cubicBezTo>
                  <a:cubicBezTo>
                    <a:pt x="567100" y="916302"/>
                    <a:pt x="563290" y="914397"/>
                    <a:pt x="558528" y="914397"/>
                  </a:cubicBezTo>
                  <a:cubicBezTo>
                    <a:pt x="554718" y="914397"/>
                    <a:pt x="543288" y="915349"/>
                    <a:pt x="540430" y="916302"/>
                  </a:cubicBezTo>
                  <a:cubicBezTo>
                    <a:pt x="532810" y="920112"/>
                    <a:pt x="536620" y="928685"/>
                    <a:pt x="534715" y="935352"/>
                  </a:cubicBezTo>
                  <a:cubicBezTo>
                    <a:pt x="532810" y="942972"/>
                    <a:pt x="532810" y="945830"/>
                    <a:pt x="532810" y="953449"/>
                  </a:cubicBezTo>
                  <a:cubicBezTo>
                    <a:pt x="532810" y="957260"/>
                    <a:pt x="530905" y="968689"/>
                    <a:pt x="526143" y="962974"/>
                  </a:cubicBezTo>
                  <a:cubicBezTo>
                    <a:pt x="522332" y="966785"/>
                    <a:pt x="518522" y="966785"/>
                    <a:pt x="513760" y="969642"/>
                  </a:cubicBezTo>
                  <a:cubicBezTo>
                    <a:pt x="507092" y="972499"/>
                    <a:pt x="502330" y="979167"/>
                    <a:pt x="498520" y="984882"/>
                  </a:cubicBezTo>
                  <a:cubicBezTo>
                    <a:pt x="498520" y="977262"/>
                    <a:pt x="507092" y="972499"/>
                    <a:pt x="509950" y="965832"/>
                  </a:cubicBezTo>
                  <a:cubicBezTo>
                    <a:pt x="499472" y="965832"/>
                    <a:pt x="493757" y="973452"/>
                    <a:pt x="486138" y="964880"/>
                  </a:cubicBezTo>
                  <a:cubicBezTo>
                    <a:pt x="479470" y="958212"/>
                    <a:pt x="481375" y="951544"/>
                    <a:pt x="477565" y="944877"/>
                  </a:cubicBezTo>
                  <a:cubicBezTo>
                    <a:pt x="474707" y="939162"/>
                    <a:pt x="467088" y="940114"/>
                    <a:pt x="464230" y="935352"/>
                  </a:cubicBezTo>
                  <a:cubicBezTo>
                    <a:pt x="458515" y="927732"/>
                    <a:pt x="464230" y="922969"/>
                    <a:pt x="469945" y="920112"/>
                  </a:cubicBezTo>
                  <a:cubicBezTo>
                    <a:pt x="470897" y="919160"/>
                    <a:pt x="473755" y="921064"/>
                    <a:pt x="474707" y="920112"/>
                  </a:cubicBezTo>
                  <a:cubicBezTo>
                    <a:pt x="476613" y="918207"/>
                    <a:pt x="473755" y="916302"/>
                    <a:pt x="474707" y="914397"/>
                  </a:cubicBezTo>
                  <a:cubicBezTo>
                    <a:pt x="479470" y="900110"/>
                    <a:pt x="498520" y="909635"/>
                    <a:pt x="508997" y="904872"/>
                  </a:cubicBezTo>
                  <a:cubicBezTo>
                    <a:pt x="505188" y="896299"/>
                    <a:pt x="505188" y="885822"/>
                    <a:pt x="500425" y="878202"/>
                  </a:cubicBezTo>
                  <a:cubicBezTo>
                    <a:pt x="497567" y="873439"/>
                    <a:pt x="492805" y="870582"/>
                    <a:pt x="488995" y="865819"/>
                  </a:cubicBezTo>
                  <a:cubicBezTo>
                    <a:pt x="487090" y="862962"/>
                    <a:pt x="486138" y="860105"/>
                    <a:pt x="484232" y="857247"/>
                  </a:cubicBezTo>
                  <a:cubicBezTo>
                    <a:pt x="476613" y="848674"/>
                    <a:pt x="465182" y="851532"/>
                    <a:pt x="454705" y="851532"/>
                  </a:cubicBezTo>
                  <a:cubicBezTo>
                    <a:pt x="446132" y="851532"/>
                    <a:pt x="439465" y="851532"/>
                    <a:pt x="431845" y="847722"/>
                  </a:cubicBezTo>
                  <a:cubicBezTo>
                    <a:pt x="427082" y="844864"/>
                    <a:pt x="422320" y="840102"/>
                    <a:pt x="416605" y="840102"/>
                  </a:cubicBezTo>
                  <a:cubicBezTo>
                    <a:pt x="413747" y="844864"/>
                    <a:pt x="427082" y="854389"/>
                    <a:pt x="429940" y="858199"/>
                  </a:cubicBezTo>
                  <a:cubicBezTo>
                    <a:pt x="439465" y="869630"/>
                    <a:pt x="445180" y="875344"/>
                    <a:pt x="442322" y="890585"/>
                  </a:cubicBezTo>
                  <a:cubicBezTo>
                    <a:pt x="439465" y="903919"/>
                    <a:pt x="431845" y="915349"/>
                    <a:pt x="428988" y="927732"/>
                  </a:cubicBezTo>
                  <a:cubicBezTo>
                    <a:pt x="427082" y="936305"/>
                    <a:pt x="426130" y="941067"/>
                    <a:pt x="431845" y="945830"/>
                  </a:cubicBezTo>
                  <a:cubicBezTo>
                    <a:pt x="433750" y="946782"/>
                    <a:pt x="437560" y="947735"/>
                    <a:pt x="439465" y="949639"/>
                  </a:cubicBezTo>
                  <a:cubicBezTo>
                    <a:pt x="442322" y="952497"/>
                    <a:pt x="446132" y="958212"/>
                    <a:pt x="446132" y="962974"/>
                  </a:cubicBezTo>
                  <a:cubicBezTo>
                    <a:pt x="446132" y="965832"/>
                    <a:pt x="444228" y="968689"/>
                    <a:pt x="444228" y="969642"/>
                  </a:cubicBezTo>
                  <a:cubicBezTo>
                    <a:pt x="444228" y="974405"/>
                    <a:pt x="448038" y="978214"/>
                    <a:pt x="447085" y="982977"/>
                  </a:cubicBezTo>
                  <a:cubicBezTo>
                    <a:pt x="446132" y="990597"/>
                    <a:pt x="440417" y="996312"/>
                    <a:pt x="439465" y="1002980"/>
                  </a:cubicBezTo>
                  <a:cubicBezTo>
                    <a:pt x="437560" y="1013457"/>
                    <a:pt x="443275" y="1023935"/>
                    <a:pt x="443275" y="1033460"/>
                  </a:cubicBezTo>
                  <a:cubicBezTo>
                    <a:pt x="438513" y="1030602"/>
                    <a:pt x="435655" y="1019172"/>
                    <a:pt x="434703" y="1013457"/>
                  </a:cubicBezTo>
                  <a:cubicBezTo>
                    <a:pt x="428988" y="1014410"/>
                    <a:pt x="416605" y="1015362"/>
                    <a:pt x="423272" y="1024887"/>
                  </a:cubicBezTo>
                  <a:cubicBezTo>
                    <a:pt x="416605" y="1023935"/>
                    <a:pt x="414700" y="1019172"/>
                    <a:pt x="419463" y="1013457"/>
                  </a:cubicBezTo>
                  <a:cubicBezTo>
                    <a:pt x="421367" y="1010599"/>
                    <a:pt x="435655" y="1005837"/>
                    <a:pt x="424225" y="1003932"/>
                  </a:cubicBezTo>
                  <a:cubicBezTo>
                    <a:pt x="427082" y="991549"/>
                    <a:pt x="407080" y="995360"/>
                    <a:pt x="402317" y="1001074"/>
                  </a:cubicBezTo>
                  <a:cubicBezTo>
                    <a:pt x="388030" y="984882"/>
                    <a:pt x="386125" y="1002027"/>
                    <a:pt x="376600" y="1012505"/>
                  </a:cubicBezTo>
                  <a:cubicBezTo>
                    <a:pt x="364217" y="1025839"/>
                    <a:pt x="349930" y="1017267"/>
                    <a:pt x="341357" y="1038222"/>
                  </a:cubicBezTo>
                  <a:cubicBezTo>
                    <a:pt x="337548" y="1048699"/>
                    <a:pt x="320403" y="1046794"/>
                    <a:pt x="324212" y="1058224"/>
                  </a:cubicBezTo>
                  <a:cubicBezTo>
                    <a:pt x="328023" y="1067749"/>
                    <a:pt x="337548" y="1085847"/>
                    <a:pt x="340405" y="1094419"/>
                  </a:cubicBezTo>
                  <a:cubicBezTo>
                    <a:pt x="344215" y="1105849"/>
                    <a:pt x="334690" y="1108707"/>
                    <a:pt x="329928" y="1119185"/>
                  </a:cubicBezTo>
                  <a:cubicBezTo>
                    <a:pt x="324212" y="1118232"/>
                    <a:pt x="320403" y="1111565"/>
                    <a:pt x="314687" y="1108707"/>
                  </a:cubicBezTo>
                  <a:cubicBezTo>
                    <a:pt x="302305" y="1102040"/>
                    <a:pt x="295637" y="1109660"/>
                    <a:pt x="285160" y="1107755"/>
                  </a:cubicBezTo>
                  <a:cubicBezTo>
                    <a:pt x="287065" y="1105849"/>
                    <a:pt x="288017" y="1102040"/>
                    <a:pt x="289923" y="1099182"/>
                  </a:cubicBezTo>
                  <a:cubicBezTo>
                    <a:pt x="286112" y="1094419"/>
                    <a:pt x="280398" y="1094419"/>
                    <a:pt x="275635" y="1091562"/>
                  </a:cubicBezTo>
                  <a:cubicBezTo>
                    <a:pt x="270873" y="1088705"/>
                    <a:pt x="269920" y="1082990"/>
                    <a:pt x="266110" y="1079180"/>
                  </a:cubicBezTo>
                  <a:cubicBezTo>
                    <a:pt x="262300" y="1075369"/>
                    <a:pt x="257537" y="1071560"/>
                    <a:pt x="251822" y="1074417"/>
                  </a:cubicBezTo>
                  <a:cubicBezTo>
                    <a:pt x="244202" y="1078227"/>
                    <a:pt x="250870" y="1080132"/>
                    <a:pt x="248012" y="1085847"/>
                  </a:cubicBezTo>
                  <a:cubicBezTo>
                    <a:pt x="246107" y="1089657"/>
                    <a:pt x="241345" y="1087752"/>
                    <a:pt x="241345" y="1094419"/>
                  </a:cubicBezTo>
                  <a:cubicBezTo>
                    <a:pt x="241345" y="1096324"/>
                    <a:pt x="247060" y="1106802"/>
                    <a:pt x="248012" y="1109660"/>
                  </a:cubicBezTo>
                  <a:cubicBezTo>
                    <a:pt x="251822" y="1118232"/>
                    <a:pt x="254680" y="1122994"/>
                    <a:pt x="263253" y="1125852"/>
                  </a:cubicBezTo>
                  <a:cubicBezTo>
                    <a:pt x="268967" y="1127757"/>
                    <a:pt x="273730" y="1125852"/>
                    <a:pt x="278492" y="1128710"/>
                  </a:cubicBezTo>
                  <a:cubicBezTo>
                    <a:pt x="271825" y="1136330"/>
                    <a:pt x="293732" y="1160142"/>
                    <a:pt x="269920" y="1161094"/>
                  </a:cubicBezTo>
                  <a:cubicBezTo>
                    <a:pt x="255632" y="1162047"/>
                    <a:pt x="240392" y="1152522"/>
                    <a:pt x="231820" y="1142997"/>
                  </a:cubicBezTo>
                  <a:cubicBezTo>
                    <a:pt x="227057" y="1138235"/>
                    <a:pt x="221342" y="1123947"/>
                    <a:pt x="215627" y="1122994"/>
                  </a:cubicBezTo>
                  <a:cubicBezTo>
                    <a:pt x="208007" y="1122042"/>
                    <a:pt x="204197" y="1128710"/>
                    <a:pt x="198482" y="1120137"/>
                  </a:cubicBezTo>
                  <a:cubicBezTo>
                    <a:pt x="194672" y="1114422"/>
                    <a:pt x="196577" y="1093467"/>
                    <a:pt x="195625" y="1085847"/>
                  </a:cubicBezTo>
                  <a:cubicBezTo>
                    <a:pt x="194672" y="1075369"/>
                    <a:pt x="187052" y="1067749"/>
                    <a:pt x="186100" y="1059177"/>
                  </a:cubicBezTo>
                  <a:cubicBezTo>
                    <a:pt x="199435" y="1058224"/>
                    <a:pt x="188005" y="1041080"/>
                    <a:pt x="190862" y="1033460"/>
                  </a:cubicBezTo>
                  <a:cubicBezTo>
                    <a:pt x="193720" y="1036317"/>
                    <a:pt x="195625" y="1040127"/>
                    <a:pt x="197530" y="1043937"/>
                  </a:cubicBezTo>
                  <a:cubicBezTo>
                    <a:pt x="207055" y="1018219"/>
                    <a:pt x="167050" y="1004885"/>
                    <a:pt x="155620" y="991549"/>
                  </a:cubicBezTo>
                  <a:cubicBezTo>
                    <a:pt x="151810" y="987739"/>
                    <a:pt x="151810" y="983930"/>
                    <a:pt x="147047" y="980119"/>
                  </a:cubicBezTo>
                  <a:cubicBezTo>
                    <a:pt x="139427" y="974405"/>
                    <a:pt x="133712" y="973452"/>
                    <a:pt x="130855" y="962974"/>
                  </a:cubicBezTo>
                  <a:cubicBezTo>
                    <a:pt x="127997" y="953449"/>
                    <a:pt x="131807" y="945830"/>
                    <a:pt x="142285" y="947735"/>
                  </a:cubicBezTo>
                  <a:cubicBezTo>
                    <a:pt x="137522" y="958212"/>
                    <a:pt x="149905" y="969642"/>
                    <a:pt x="159430" y="973452"/>
                  </a:cubicBezTo>
                  <a:cubicBezTo>
                    <a:pt x="164192" y="975357"/>
                    <a:pt x="169907" y="974405"/>
                    <a:pt x="174670" y="976310"/>
                  </a:cubicBezTo>
                  <a:cubicBezTo>
                    <a:pt x="180385" y="978214"/>
                    <a:pt x="179432" y="982977"/>
                    <a:pt x="183242" y="984882"/>
                  </a:cubicBezTo>
                  <a:cubicBezTo>
                    <a:pt x="188005" y="986787"/>
                    <a:pt x="193720" y="983930"/>
                    <a:pt x="198482" y="986787"/>
                  </a:cubicBezTo>
                  <a:cubicBezTo>
                    <a:pt x="202292" y="988692"/>
                    <a:pt x="204197" y="994407"/>
                    <a:pt x="208007" y="996312"/>
                  </a:cubicBezTo>
                  <a:cubicBezTo>
                    <a:pt x="220390" y="1004885"/>
                    <a:pt x="235630" y="1002980"/>
                    <a:pt x="249917" y="1006789"/>
                  </a:cubicBezTo>
                  <a:cubicBezTo>
                    <a:pt x="258490" y="1008694"/>
                    <a:pt x="264205" y="1016314"/>
                    <a:pt x="272778" y="1019172"/>
                  </a:cubicBezTo>
                  <a:cubicBezTo>
                    <a:pt x="285160" y="1024887"/>
                    <a:pt x="304210" y="1022982"/>
                    <a:pt x="317545" y="1020124"/>
                  </a:cubicBezTo>
                  <a:cubicBezTo>
                    <a:pt x="333737" y="1015362"/>
                    <a:pt x="339453" y="1004885"/>
                    <a:pt x="348025" y="991549"/>
                  </a:cubicBezTo>
                  <a:cubicBezTo>
                    <a:pt x="353740" y="982977"/>
                    <a:pt x="368028" y="965832"/>
                    <a:pt x="368980" y="954402"/>
                  </a:cubicBezTo>
                  <a:cubicBezTo>
                    <a:pt x="369932" y="945830"/>
                    <a:pt x="365170" y="949639"/>
                    <a:pt x="364217" y="944877"/>
                  </a:cubicBezTo>
                  <a:cubicBezTo>
                    <a:pt x="362312" y="938210"/>
                    <a:pt x="364217" y="931542"/>
                    <a:pt x="362312" y="924874"/>
                  </a:cubicBezTo>
                  <a:cubicBezTo>
                    <a:pt x="359455" y="912492"/>
                    <a:pt x="345167" y="897252"/>
                    <a:pt x="335642" y="889632"/>
                  </a:cubicBezTo>
                  <a:cubicBezTo>
                    <a:pt x="327070" y="882964"/>
                    <a:pt x="315640" y="881060"/>
                    <a:pt x="306115" y="875344"/>
                  </a:cubicBezTo>
                  <a:cubicBezTo>
                    <a:pt x="294685" y="868677"/>
                    <a:pt x="284207" y="856294"/>
                    <a:pt x="273730" y="847722"/>
                  </a:cubicBezTo>
                  <a:cubicBezTo>
                    <a:pt x="254680" y="832482"/>
                    <a:pt x="240392" y="814385"/>
                    <a:pt x="220390" y="799144"/>
                  </a:cubicBezTo>
                  <a:cubicBezTo>
                    <a:pt x="211817" y="792477"/>
                    <a:pt x="211817" y="783905"/>
                    <a:pt x="200387" y="781999"/>
                  </a:cubicBezTo>
                  <a:cubicBezTo>
                    <a:pt x="186100" y="779142"/>
                    <a:pt x="171812" y="788667"/>
                    <a:pt x="164192" y="799144"/>
                  </a:cubicBezTo>
                  <a:cubicBezTo>
                    <a:pt x="168002" y="789619"/>
                    <a:pt x="162287" y="791524"/>
                    <a:pt x="158477" y="787714"/>
                  </a:cubicBezTo>
                  <a:cubicBezTo>
                    <a:pt x="155620" y="784857"/>
                    <a:pt x="147047" y="780094"/>
                    <a:pt x="142285" y="778189"/>
                  </a:cubicBezTo>
                  <a:cubicBezTo>
                    <a:pt x="137522" y="776285"/>
                    <a:pt x="124187" y="778189"/>
                    <a:pt x="123235" y="771522"/>
                  </a:cubicBezTo>
                  <a:cubicBezTo>
                    <a:pt x="122282" y="763902"/>
                    <a:pt x="133712" y="772474"/>
                    <a:pt x="134665" y="772474"/>
                  </a:cubicBezTo>
                  <a:cubicBezTo>
                    <a:pt x="178480" y="785810"/>
                    <a:pt x="127997" y="726755"/>
                    <a:pt x="119425" y="743899"/>
                  </a:cubicBezTo>
                  <a:cubicBezTo>
                    <a:pt x="122282" y="747710"/>
                    <a:pt x="126092" y="752472"/>
                    <a:pt x="126092" y="757235"/>
                  </a:cubicBezTo>
                  <a:cubicBezTo>
                    <a:pt x="121330" y="755330"/>
                    <a:pt x="119425" y="748662"/>
                    <a:pt x="112757" y="749614"/>
                  </a:cubicBezTo>
                  <a:cubicBezTo>
                    <a:pt x="110852" y="757235"/>
                    <a:pt x="122282" y="763902"/>
                    <a:pt x="114662" y="770569"/>
                  </a:cubicBezTo>
                  <a:cubicBezTo>
                    <a:pt x="111805" y="768664"/>
                    <a:pt x="108947" y="766760"/>
                    <a:pt x="106090" y="764855"/>
                  </a:cubicBezTo>
                  <a:cubicBezTo>
                    <a:pt x="101327" y="765807"/>
                    <a:pt x="97517" y="759139"/>
                    <a:pt x="91802" y="760092"/>
                  </a:cubicBezTo>
                  <a:cubicBezTo>
                    <a:pt x="89897" y="765807"/>
                    <a:pt x="95612" y="788667"/>
                    <a:pt x="85135" y="775332"/>
                  </a:cubicBezTo>
                  <a:cubicBezTo>
                    <a:pt x="82277" y="771522"/>
                    <a:pt x="81325" y="765807"/>
                    <a:pt x="76562" y="768664"/>
                  </a:cubicBezTo>
                  <a:cubicBezTo>
                    <a:pt x="72752" y="771522"/>
                    <a:pt x="74657" y="781047"/>
                    <a:pt x="67990" y="784857"/>
                  </a:cubicBezTo>
                  <a:cubicBezTo>
                    <a:pt x="64180" y="786762"/>
                    <a:pt x="59417" y="784857"/>
                    <a:pt x="56560" y="788667"/>
                  </a:cubicBezTo>
                  <a:cubicBezTo>
                    <a:pt x="53702" y="791524"/>
                    <a:pt x="54655" y="797239"/>
                    <a:pt x="51797" y="801049"/>
                  </a:cubicBezTo>
                  <a:cubicBezTo>
                    <a:pt x="45130" y="811527"/>
                    <a:pt x="29890" y="804860"/>
                    <a:pt x="25127" y="819147"/>
                  </a:cubicBezTo>
                  <a:cubicBezTo>
                    <a:pt x="21317" y="828672"/>
                    <a:pt x="29890" y="824862"/>
                    <a:pt x="33700" y="831530"/>
                  </a:cubicBezTo>
                  <a:cubicBezTo>
                    <a:pt x="37510" y="837244"/>
                    <a:pt x="33700" y="843912"/>
                    <a:pt x="33700" y="849627"/>
                  </a:cubicBezTo>
                  <a:cubicBezTo>
                    <a:pt x="31795" y="862010"/>
                    <a:pt x="28937" y="872487"/>
                    <a:pt x="40367" y="879155"/>
                  </a:cubicBezTo>
                  <a:cubicBezTo>
                    <a:pt x="57512" y="890585"/>
                    <a:pt x="80372" y="906777"/>
                    <a:pt x="65132" y="928685"/>
                  </a:cubicBezTo>
                  <a:cubicBezTo>
                    <a:pt x="57512" y="940114"/>
                    <a:pt x="47035" y="951544"/>
                    <a:pt x="47035" y="965832"/>
                  </a:cubicBezTo>
                  <a:cubicBezTo>
                    <a:pt x="47035" y="981072"/>
                    <a:pt x="62275" y="999169"/>
                    <a:pt x="64180" y="1013457"/>
                  </a:cubicBezTo>
                  <a:cubicBezTo>
                    <a:pt x="64180" y="1017267"/>
                    <a:pt x="67037" y="1020124"/>
                    <a:pt x="67990" y="1022982"/>
                  </a:cubicBezTo>
                  <a:cubicBezTo>
                    <a:pt x="68942" y="1026792"/>
                    <a:pt x="67990" y="1031555"/>
                    <a:pt x="67990" y="1035364"/>
                  </a:cubicBezTo>
                  <a:cubicBezTo>
                    <a:pt x="67990" y="1040127"/>
                    <a:pt x="71800" y="1046794"/>
                    <a:pt x="69895" y="1051557"/>
                  </a:cubicBezTo>
                  <a:cubicBezTo>
                    <a:pt x="68942" y="1054415"/>
                    <a:pt x="64180" y="1057272"/>
                    <a:pt x="62275" y="1061082"/>
                  </a:cubicBezTo>
                  <a:cubicBezTo>
                    <a:pt x="55607" y="1071560"/>
                    <a:pt x="54655" y="1082037"/>
                    <a:pt x="62275" y="1090610"/>
                  </a:cubicBezTo>
                  <a:cubicBezTo>
                    <a:pt x="68942" y="1098230"/>
                    <a:pt x="71800" y="1102040"/>
                    <a:pt x="66085" y="1110612"/>
                  </a:cubicBezTo>
                  <a:cubicBezTo>
                    <a:pt x="74657" y="1115374"/>
                    <a:pt x="86087" y="1125852"/>
                    <a:pt x="88945" y="1135377"/>
                  </a:cubicBezTo>
                  <a:cubicBezTo>
                    <a:pt x="91802" y="1145855"/>
                    <a:pt x="79420" y="1150617"/>
                    <a:pt x="75610" y="1158237"/>
                  </a:cubicBezTo>
                  <a:cubicBezTo>
                    <a:pt x="66085" y="1176335"/>
                    <a:pt x="92755" y="1185860"/>
                    <a:pt x="100375" y="1197290"/>
                  </a:cubicBezTo>
                  <a:cubicBezTo>
                    <a:pt x="116567" y="1219197"/>
                    <a:pt x="98470" y="1250630"/>
                    <a:pt x="84182" y="1268727"/>
                  </a:cubicBezTo>
                  <a:cubicBezTo>
                    <a:pt x="72752" y="1282062"/>
                    <a:pt x="61322" y="1297302"/>
                    <a:pt x="47987" y="1307780"/>
                  </a:cubicBezTo>
                  <a:cubicBezTo>
                    <a:pt x="38462" y="1316352"/>
                    <a:pt x="17507" y="1323972"/>
                    <a:pt x="13697" y="1337307"/>
                  </a:cubicBezTo>
                  <a:cubicBezTo>
                    <a:pt x="7982" y="1358262"/>
                    <a:pt x="30842" y="1332544"/>
                    <a:pt x="36557" y="1333497"/>
                  </a:cubicBezTo>
                  <a:cubicBezTo>
                    <a:pt x="36557" y="1336355"/>
                    <a:pt x="35605" y="1338260"/>
                    <a:pt x="35605" y="1341117"/>
                  </a:cubicBezTo>
                  <a:cubicBezTo>
                    <a:pt x="35605" y="1346832"/>
                    <a:pt x="44177" y="1350642"/>
                    <a:pt x="43225" y="1357310"/>
                  </a:cubicBezTo>
                  <a:cubicBezTo>
                    <a:pt x="42272" y="1366835"/>
                    <a:pt x="74657" y="1359215"/>
                    <a:pt x="76562" y="1374455"/>
                  </a:cubicBezTo>
                  <a:cubicBezTo>
                    <a:pt x="71800" y="1374455"/>
                    <a:pt x="68942" y="1370644"/>
                    <a:pt x="64180" y="1368740"/>
                  </a:cubicBezTo>
                  <a:cubicBezTo>
                    <a:pt x="60370" y="1366835"/>
                    <a:pt x="53702" y="1364930"/>
                    <a:pt x="49892" y="1365882"/>
                  </a:cubicBezTo>
                  <a:cubicBezTo>
                    <a:pt x="45130" y="1367787"/>
                    <a:pt x="47035" y="1373502"/>
                    <a:pt x="44177" y="1374455"/>
                  </a:cubicBezTo>
                  <a:cubicBezTo>
                    <a:pt x="42272" y="1375407"/>
                    <a:pt x="40367" y="1372549"/>
                    <a:pt x="38462" y="1373502"/>
                  </a:cubicBezTo>
                  <a:cubicBezTo>
                    <a:pt x="34652" y="1374455"/>
                    <a:pt x="33700" y="1376360"/>
                    <a:pt x="30842" y="1379217"/>
                  </a:cubicBezTo>
                  <a:cubicBezTo>
                    <a:pt x="29890" y="1380169"/>
                    <a:pt x="29890" y="1383980"/>
                    <a:pt x="27985" y="1383980"/>
                  </a:cubicBezTo>
                  <a:cubicBezTo>
                    <a:pt x="23222" y="1384932"/>
                    <a:pt x="25127" y="1379217"/>
                    <a:pt x="21317" y="1379217"/>
                  </a:cubicBezTo>
                  <a:cubicBezTo>
                    <a:pt x="12745" y="1377312"/>
                    <a:pt x="16555" y="1384932"/>
                    <a:pt x="17507" y="1389694"/>
                  </a:cubicBezTo>
                  <a:cubicBezTo>
                    <a:pt x="19412" y="1398267"/>
                    <a:pt x="16555" y="1403030"/>
                    <a:pt x="12745" y="1411602"/>
                  </a:cubicBezTo>
                  <a:cubicBezTo>
                    <a:pt x="8935" y="1420174"/>
                    <a:pt x="3220" y="1426842"/>
                    <a:pt x="2267" y="1436367"/>
                  </a:cubicBezTo>
                  <a:cubicBezTo>
                    <a:pt x="362" y="1449702"/>
                    <a:pt x="9887" y="1462085"/>
                    <a:pt x="7982" y="1475419"/>
                  </a:cubicBezTo>
                  <a:cubicBezTo>
                    <a:pt x="-3448" y="1474467"/>
                    <a:pt x="-590" y="1492565"/>
                    <a:pt x="4172" y="1498280"/>
                  </a:cubicBezTo>
                  <a:cubicBezTo>
                    <a:pt x="7030" y="1502090"/>
                    <a:pt x="10840" y="1503042"/>
                    <a:pt x="11792" y="1507805"/>
                  </a:cubicBezTo>
                  <a:cubicBezTo>
                    <a:pt x="11792" y="1511615"/>
                    <a:pt x="8935" y="1519235"/>
                    <a:pt x="7982" y="1523044"/>
                  </a:cubicBezTo>
                  <a:cubicBezTo>
                    <a:pt x="7030" y="1530665"/>
                    <a:pt x="4172" y="1544952"/>
                    <a:pt x="9887" y="1552572"/>
                  </a:cubicBezTo>
                  <a:cubicBezTo>
                    <a:pt x="12745" y="1555430"/>
                    <a:pt x="17507" y="1557335"/>
                    <a:pt x="20365" y="1560192"/>
                  </a:cubicBezTo>
                  <a:cubicBezTo>
                    <a:pt x="30842" y="1570669"/>
                    <a:pt x="35605" y="1572574"/>
                    <a:pt x="49892" y="1570669"/>
                  </a:cubicBezTo>
                  <a:cubicBezTo>
                    <a:pt x="51797" y="1575432"/>
                    <a:pt x="50845" y="1580194"/>
                    <a:pt x="53702" y="1585910"/>
                  </a:cubicBezTo>
                  <a:cubicBezTo>
                    <a:pt x="57512" y="1584005"/>
                    <a:pt x="61322" y="1580194"/>
                    <a:pt x="66085" y="1580194"/>
                  </a:cubicBezTo>
                  <a:cubicBezTo>
                    <a:pt x="70847" y="1580194"/>
                    <a:pt x="78467" y="1583052"/>
                    <a:pt x="82277" y="1584957"/>
                  </a:cubicBezTo>
                  <a:cubicBezTo>
                    <a:pt x="97517" y="1592577"/>
                    <a:pt x="88945" y="1605912"/>
                    <a:pt x="88945" y="1618294"/>
                  </a:cubicBezTo>
                  <a:cubicBezTo>
                    <a:pt x="88945" y="1624010"/>
                    <a:pt x="91802" y="1626867"/>
                    <a:pt x="94660" y="1633535"/>
                  </a:cubicBezTo>
                  <a:cubicBezTo>
                    <a:pt x="97517" y="1642107"/>
                    <a:pt x="107042" y="1646869"/>
                    <a:pt x="110852" y="1654490"/>
                  </a:cubicBezTo>
                  <a:cubicBezTo>
                    <a:pt x="115615" y="1663062"/>
                    <a:pt x="109900" y="1670682"/>
                    <a:pt x="120377" y="1673540"/>
                  </a:cubicBezTo>
                  <a:cubicBezTo>
                    <a:pt x="125140" y="1675444"/>
                    <a:pt x="126092" y="1672587"/>
                    <a:pt x="130855" y="1677349"/>
                  </a:cubicBezTo>
                  <a:cubicBezTo>
                    <a:pt x="132760" y="1679255"/>
                    <a:pt x="138475" y="1687827"/>
                    <a:pt x="137522" y="1690685"/>
                  </a:cubicBezTo>
                  <a:cubicBezTo>
                    <a:pt x="136570" y="1692590"/>
                    <a:pt x="130855" y="1692590"/>
                    <a:pt x="128950" y="1693542"/>
                  </a:cubicBezTo>
                  <a:cubicBezTo>
                    <a:pt x="125140" y="1694494"/>
                    <a:pt x="121330" y="1699257"/>
                    <a:pt x="118472" y="1700210"/>
                  </a:cubicBezTo>
                  <a:cubicBezTo>
                    <a:pt x="111805" y="1702115"/>
                    <a:pt x="110852" y="1692590"/>
                    <a:pt x="105137" y="1694494"/>
                  </a:cubicBezTo>
                  <a:cubicBezTo>
                    <a:pt x="96565" y="1697352"/>
                    <a:pt x="108947" y="1705924"/>
                    <a:pt x="110852" y="1708782"/>
                  </a:cubicBezTo>
                  <a:cubicBezTo>
                    <a:pt x="111805" y="1712592"/>
                    <a:pt x="110852" y="1715449"/>
                    <a:pt x="110852" y="1719260"/>
                  </a:cubicBezTo>
                  <a:cubicBezTo>
                    <a:pt x="110852" y="1727832"/>
                    <a:pt x="116567" y="1732594"/>
                    <a:pt x="120377" y="1741167"/>
                  </a:cubicBezTo>
                  <a:cubicBezTo>
                    <a:pt x="118472" y="1741167"/>
                    <a:pt x="117520" y="1741167"/>
                    <a:pt x="116567" y="1742119"/>
                  </a:cubicBezTo>
                  <a:cubicBezTo>
                    <a:pt x="125140" y="1754502"/>
                    <a:pt x="131807" y="1733547"/>
                    <a:pt x="135617" y="1733547"/>
                  </a:cubicBezTo>
                  <a:cubicBezTo>
                    <a:pt x="136570" y="1733547"/>
                    <a:pt x="139427" y="1736405"/>
                    <a:pt x="141332" y="1737357"/>
                  </a:cubicBezTo>
                  <a:cubicBezTo>
                    <a:pt x="143237" y="1737357"/>
                    <a:pt x="144190" y="1735452"/>
                    <a:pt x="146095" y="1734499"/>
                  </a:cubicBezTo>
                  <a:cubicBezTo>
                    <a:pt x="154667" y="1732594"/>
                    <a:pt x="165145" y="1725927"/>
                    <a:pt x="171812" y="1734499"/>
                  </a:cubicBezTo>
                  <a:cubicBezTo>
                    <a:pt x="174670" y="1738310"/>
                    <a:pt x="178480" y="1744977"/>
                    <a:pt x="181337" y="1749740"/>
                  </a:cubicBezTo>
                  <a:cubicBezTo>
                    <a:pt x="184195" y="1753549"/>
                    <a:pt x="186100" y="1758312"/>
                    <a:pt x="185147" y="1763074"/>
                  </a:cubicBezTo>
                  <a:cubicBezTo>
                    <a:pt x="184195" y="1764980"/>
                    <a:pt x="181337" y="1765932"/>
                    <a:pt x="180385" y="1767837"/>
                  </a:cubicBezTo>
                  <a:cubicBezTo>
                    <a:pt x="178480" y="1773552"/>
                    <a:pt x="182290" y="1780219"/>
                    <a:pt x="186100" y="1784030"/>
                  </a:cubicBezTo>
                  <a:cubicBezTo>
                    <a:pt x="194672" y="1789745"/>
                    <a:pt x="198482" y="1784030"/>
                    <a:pt x="205150" y="1785934"/>
                  </a:cubicBezTo>
                  <a:cubicBezTo>
                    <a:pt x="218485" y="1789745"/>
                    <a:pt x="208007" y="1810699"/>
                    <a:pt x="216580" y="1817367"/>
                  </a:cubicBezTo>
                  <a:cubicBezTo>
                    <a:pt x="221342" y="1821177"/>
                    <a:pt x="227057" y="1817367"/>
                    <a:pt x="231820" y="1818320"/>
                  </a:cubicBezTo>
                  <a:cubicBezTo>
                    <a:pt x="235630" y="1819272"/>
                    <a:pt x="239440" y="1824034"/>
                    <a:pt x="244202" y="1824034"/>
                  </a:cubicBezTo>
                  <a:cubicBezTo>
                    <a:pt x="249917" y="1824034"/>
                    <a:pt x="256585" y="1816415"/>
                    <a:pt x="263253" y="1820224"/>
                  </a:cubicBezTo>
                  <a:cubicBezTo>
                    <a:pt x="266110" y="1822130"/>
                    <a:pt x="266110" y="1825940"/>
                    <a:pt x="267062" y="1827845"/>
                  </a:cubicBezTo>
                  <a:cubicBezTo>
                    <a:pt x="269920" y="1832607"/>
                    <a:pt x="273730" y="1838322"/>
                    <a:pt x="279445" y="1836417"/>
                  </a:cubicBezTo>
                  <a:cubicBezTo>
                    <a:pt x="286112" y="1834512"/>
                    <a:pt x="282303" y="1827845"/>
                    <a:pt x="292780" y="1831655"/>
                  </a:cubicBezTo>
                  <a:cubicBezTo>
                    <a:pt x="302305" y="1835465"/>
                    <a:pt x="308020" y="1844990"/>
                    <a:pt x="318498" y="1847847"/>
                  </a:cubicBezTo>
                  <a:cubicBezTo>
                    <a:pt x="322307" y="1848799"/>
                    <a:pt x="328975" y="1847847"/>
                    <a:pt x="331832" y="1849752"/>
                  </a:cubicBezTo>
                  <a:cubicBezTo>
                    <a:pt x="343262" y="1855467"/>
                    <a:pt x="329928" y="1861182"/>
                    <a:pt x="328975" y="1866897"/>
                  </a:cubicBezTo>
                  <a:cubicBezTo>
                    <a:pt x="328023" y="1873565"/>
                    <a:pt x="332785" y="1875470"/>
                    <a:pt x="328023" y="1882137"/>
                  </a:cubicBezTo>
                  <a:cubicBezTo>
                    <a:pt x="325165" y="1885947"/>
                    <a:pt x="321355" y="1885947"/>
                    <a:pt x="322307" y="1891662"/>
                  </a:cubicBezTo>
                  <a:cubicBezTo>
                    <a:pt x="323260" y="1896424"/>
                    <a:pt x="328975" y="1899282"/>
                    <a:pt x="328975" y="1904997"/>
                  </a:cubicBezTo>
                  <a:cubicBezTo>
                    <a:pt x="328975" y="1914522"/>
                    <a:pt x="320403" y="1918332"/>
                    <a:pt x="312782" y="1919284"/>
                  </a:cubicBezTo>
                  <a:cubicBezTo>
                    <a:pt x="299448" y="1921190"/>
                    <a:pt x="298495" y="1924999"/>
                    <a:pt x="289923" y="1934524"/>
                  </a:cubicBezTo>
                  <a:cubicBezTo>
                    <a:pt x="277540" y="1948812"/>
                    <a:pt x="295637" y="1942145"/>
                    <a:pt x="303257" y="1942145"/>
                  </a:cubicBezTo>
                  <a:cubicBezTo>
                    <a:pt x="307067" y="1942145"/>
                    <a:pt x="317545" y="1942145"/>
                    <a:pt x="312782" y="1947859"/>
                  </a:cubicBezTo>
                  <a:cubicBezTo>
                    <a:pt x="311830" y="1949765"/>
                    <a:pt x="304210" y="1949765"/>
                    <a:pt x="302305" y="1949765"/>
                  </a:cubicBezTo>
                  <a:cubicBezTo>
                    <a:pt x="294685" y="1952622"/>
                    <a:pt x="299448" y="1953574"/>
                    <a:pt x="295637" y="1958337"/>
                  </a:cubicBezTo>
                  <a:cubicBezTo>
                    <a:pt x="292780" y="1962147"/>
                    <a:pt x="291828" y="1961195"/>
                    <a:pt x="287065" y="1963099"/>
                  </a:cubicBezTo>
                  <a:cubicBezTo>
                    <a:pt x="283255" y="1964052"/>
                    <a:pt x="273730" y="1964052"/>
                    <a:pt x="274682" y="1970720"/>
                  </a:cubicBezTo>
                  <a:cubicBezTo>
                    <a:pt x="275635" y="1974530"/>
                    <a:pt x="286112" y="1977387"/>
                    <a:pt x="288017" y="1979292"/>
                  </a:cubicBezTo>
                  <a:cubicBezTo>
                    <a:pt x="300400" y="1988817"/>
                    <a:pt x="288017" y="1985959"/>
                    <a:pt x="281350" y="1988817"/>
                  </a:cubicBezTo>
                  <a:cubicBezTo>
                    <a:pt x="270873" y="1992627"/>
                    <a:pt x="274682" y="2002152"/>
                    <a:pt x="270873" y="2010724"/>
                  </a:cubicBezTo>
                  <a:cubicBezTo>
                    <a:pt x="266110" y="2023107"/>
                    <a:pt x="252775" y="2011677"/>
                    <a:pt x="243250" y="2019297"/>
                  </a:cubicBezTo>
                  <a:cubicBezTo>
                    <a:pt x="251822" y="2025012"/>
                    <a:pt x="257537" y="2034537"/>
                    <a:pt x="267062" y="2039299"/>
                  </a:cubicBezTo>
                  <a:cubicBezTo>
                    <a:pt x="274682" y="2044062"/>
                    <a:pt x="282303" y="2043109"/>
                    <a:pt x="289923" y="2045015"/>
                  </a:cubicBezTo>
                  <a:cubicBezTo>
                    <a:pt x="295637" y="2046920"/>
                    <a:pt x="299448" y="2052634"/>
                    <a:pt x="302305" y="2057397"/>
                  </a:cubicBezTo>
                  <a:cubicBezTo>
                    <a:pt x="308020" y="2065970"/>
                    <a:pt x="319450" y="2086924"/>
                    <a:pt x="332785" y="2085972"/>
                  </a:cubicBezTo>
                  <a:cubicBezTo>
                    <a:pt x="336595" y="2085972"/>
                    <a:pt x="339453" y="2081209"/>
                    <a:pt x="344215" y="2082162"/>
                  </a:cubicBezTo>
                  <a:cubicBezTo>
                    <a:pt x="348978" y="2082162"/>
                    <a:pt x="353740" y="2086924"/>
                    <a:pt x="358503" y="2088830"/>
                  </a:cubicBezTo>
                  <a:cubicBezTo>
                    <a:pt x="370885" y="2093592"/>
                    <a:pt x="383267" y="2085020"/>
                    <a:pt x="395650" y="2088830"/>
                  </a:cubicBezTo>
                  <a:cubicBezTo>
                    <a:pt x="404222" y="2091687"/>
                    <a:pt x="408032" y="2100259"/>
                    <a:pt x="416605" y="2103117"/>
                  </a:cubicBezTo>
                  <a:cubicBezTo>
                    <a:pt x="421367" y="2105022"/>
                    <a:pt x="426130" y="2105022"/>
                    <a:pt x="429940" y="2107880"/>
                  </a:cubicBezTo>
                  <a:cubicBezTo>
                    <a:pt x="431845" y="2108832"/>
                    <a:pt x="431845" y="2111690"/>
                    <a:pt x="433750" y="2112642"/>
                  </a:cubicBezTo>
                  <a:cubicBezTo>
                    <a:pt x="439465" y="2116452"/>
                    <a:pt x="443275" y="2112642"/>
                    <a:pt x="449942" y="2111690"/>
                  </a:cubicBezTo>
                  <a:cubicBezTo>
                    <a:pt x="459467" y="2109784"/>
                    <a:pt x="472803" y="2111690"/>
                    <a:pt x="481375" y="2116452"/>
                  </a:cubicBezTo>
                  <a:cubicBezTo>
                    <a:pt x="489947" y="2120262"/>
                    <a:pt x="486138" y="2121215"/>
                    <a:pt x="488042" y="2128834"/>
                  </a:cubicBezTo>
                  <a:cubicBezTo>
                    <a:pt x="491853" y="2140265"/>
                    <a:pt x="503282" y="2142170"/>
                    <a:pt x="511855" y="2147884"/>
                  </a:cubicBezTo>
                  <a:cubicBezTo>
                    <a:pt x="519475" y="2153600"/>
                    <a:pt x="526143" y="2165982"/>
                    <a:pt x="535668" y="2165982"/>
                  </a:cubicBezTo>
                  <a:cubicBezTo>
                    <a:pt x="544240" y="2165982"/>
                    <a:pt x="552813" y="2156457"/>
                    <a:pt x="557575" y="2150742"/>
                  </a:cubicBezTo>
                  <a:cubicBezTo>
                    <a:pt x="563290" y="2143122"/>
                    <a:pt x="561385" y="2139312"/>
                    <a:pt x="555670" y="2132645"/>
                  </a:cubicBezTo>
                  <a:cubicBezTo>
                    <a:pt x="548050" y="2124072"/>
                    <a:pt x="539478" y="2118357"/>
                    <a:pt x="535668" y="2106927"/>
                  </a:cubicBezTo>
                  <a:cubicBezTo>
                    <a:pt x="532810" y="2097402"/>
                    <a:pt x="533763" y="2087877"/>
                    <a:pt x="532810" y="2077399"/>
                  </a:cubicBezTo>
                  <a:cubicBezTo>
                    <a:pt x="531857" y="2064065"/>
                    <a:pt x="522332" y="2065017"/>
                    <a:pt x="514713" y="2055492"/>
                  </a:cubicBezTo>
                  <a:cubicBezTo>
                    <a:pt x="507092" y="2046920"/>
                    <a:pt x="511855" y="2042157"/>
                    <a:pt x="517570" y="2034537"/>
                  </a:cubicBezTo>
                  <a:cubicBezTo>
                    <a:pt x="523285" y="2026917"/>
                    <a:pt x="522332" y="2018345"/>
                    <a:pt x="526143" y="2008820"/>
                  </a:cubicBezTo>
                  <a:cubicBezTo>
                    <a:pt x="530905" y="1995484"/>
                    <a:pt x="544240" y="2003105"/>
                    <a:pt x="554718" y="1995484"/>
                  </a:cubicBezTo>
                  <a:cubicBezTo>
                    <a:pt x="557575" y="1993580"/>
                    <a:pt x="559480" y="1990722"/>
                    <a:pt x="563290" y="1989770"/>
                  </a:cubicBezTo>
                  <a:cubicBezTo>
                    <a:pt x="566147" y="1988817"/>
                    <a:pt x="569005" y="1990722"/>
                    <a:pt x="570910" y="1988817"/>
                  </a:cubicBezTo>
                  <a:cubicBezTo>
                    <a:pt x="574720" y="1986912"/>
                    <a:pt x="578530" y="1978340"/>
                    <a:pt x="575672" y="1974530"/>
                  </a:cubicBezTo>
                  <a:cubicBezTo>
                    <a:pt x="573768" y="1972624"/>
                    <a:pt x="569957" y="1971672"/>
                    <a:pt x="567100" y="1970720"/>
                  </a:cubicBezTo>
                  <a:cubicBezTo>
                    <a:pt x="563290" y="1968815"/>
                    <a:pt x="551860" y="1962147"/>
                    <a:pt x="558528" y="1956432"/>
                  </a:cubicBezTo>
                  <a:cubicBezTo>
                    <a:pt x="561385" y="1954527"/>
                    <a:pt x="566147" y="1961195"/>
                    <a:pt x="569005" y="1961195"/>
                  </a:cubicBezTo>
                  <a:cubicBezTo>
                    <a:pt x="584245" y="1962147"/>
                    <a:pt x="564243" y="1934524"/>
                    <a:pt x="558528" y="1930715"/>
                  </a:cubicBezTo>
                  <a:cubicBezTo>
                    <a:pt x="551860" y="1925952"/>
                    <a:pt x="538525" y="1917380"/>
                    <a:pt x="529953" y="1918332"/>
                  </a:cubicBezTo>
                  <a:cubicBezTo>
                    <a:pt x="524238" y="1919284"/>
                    <a:pt x="526143" y="1924047"/>
                    <a:pt x="521380" y="1917380"/>
                  </a:cubicBezTo>
                  <a:cubicBezTo>
                    <a:pt x="518522" y="1912617"/>
                    <a:pt x="520428" y="1906902"/>
                    <a:pt x="517570" y="1902140"/>
                  </a:cubicBezTo>
                  <a:cubicBezTo>
                    <a:pt x="512807" y="1893567"/>
                    <a:pt x="501378" y="1894520"/>
                    <a:pt x="500425" y="1885947"/>
                  </a:cubicBezTo>
                  <a:cubicBezTo>
                    <a:pt x="499472" y="1873565"/>
                    <a:pt x="519475" y="1870707"/>
                    <a:pt x="514713" y="1858324"/>
                  </a:cubicBezTo>
                  <a:cubicBezTo>
                    <a:pt x="513760" y="1858324"/>
                    <a:pt x="511855" y="1858324"/>
                    <a:pt x="510903" y="1858324"/>
                  </a:cubicBezTo>
                  <a:cubicBezTo>
                    <a:pt x="512807" y="1852609"/>
                    <a:pt x="510903" y="1846895"/>
                    <a:pt x="512807" y="1841180"/>
                  </a:cubicBezTo>
                  <a:cubicBezTo>
                    <a:pt x="515665" y="1832607"/>
                    <a:pt x="519475" y="1835465"/>
                    <a:pt x="524238" y="1829749"/>
                  </a:cubicBezTo>
                  <a:cubicBezTo>
                    <a:pt x="529953" y="1823082"/>
                    <a:pt x="521380" y="1813557"/>
                    <a:pt x="527095" y="1807842"/>
                  </a:cubicBezTo>
                  <a:cubicBezTo>
                    <a:pt x="539478" y="1811652"/>
                    <a:pt x="541382" y="1824034"/>
                    <a:pt x="548050" y="1831655"/>
                  </a:cubicBezTo>
                  <a:cubicBezTo>
                    <a:pt x="551860" y="1835465"/>
                    <a:pt x="559480" y="1838322"/>
                    <a:pt x="563290" y="1833559"/>
                  </a:cubicBezTo>
                  <a:cubicBezTo>
                    <a:pt x="567100" y="1828797"/>
                    <a:pt x="561385" y="1818320"/>
                    <a:pt x="560432" y="1814509"/>
                  </a:cubicBezTo>
                  <a:cubicBezTo>
                    <a:pt x="557575" y="1805937"/>
                    <a:pt x="551860" y="1793555"/>
                    <a:pt x="551860" y="1784982"/>
                  </a:cubicBezTo>
                  <a:cubicBezTo>
                    <a:pt x="554718" y="1791649"/>
                    <a:pt x="555670" y="1800222"/>
                    <a:pt x="558528" y="1806890"/>
                  </a:cubicBezTo>
                  <a:cubicBezTo>
                    <a:pt x="561385" y="1806890"/>
                    <a:pt x="569957" y="1804032"/>
                    <a:pt x="572815" y="1801174"/>
                  </a:cubicBezTo>
                  <a:cubicBezTo>
                    <a:pt x="575672" y="1798317"/>
                    <a:pt x="575672" y="1793555"/>
                    <a:pt x="578530" y="1789745"/>
                  </a:cubicBezTo>
                  <a:cubicBezTo>
                    <a:pt x="583293" y="1783077"/>
                    <a:pt x="595675" y="1780219"/>
                    <a:pt x="602343" y="1774505"/>
                  </a:cubicBezTo>
                  <a:cubicBezTo>
                    <a:pt x="612820" y="1765932"/>
                    <a:pt x="615678" y="1754502"/>
                    <a:pt x="629013" y="1764027"/>
                  </a:cubicBezTo>
                  <a:cubicBezTo>
                    <a:pt x="633775" y="1767837"/>
                    <a:pt x="633775" y="1769742"/>
                    <a:pt x="640443" y="1768790"/>
                  </a:cubicBezTo>
                  <a:cubicBezTo>
                    <a:pt x="646157" y="1767837"/>
                    <a:pt x="650920" y="1762122"/>
                    <a:pt x="654730" y="1758312"/>
                  </a:cubicBezTo>
                  <a:cubicBezTo>
                    <a:pt x="663303" y="1764980"/>
                    <a:pt x="664255" y="1768790"/>
                    <a:pt x="674732" y="1769742"/>
                  </a:cubicBezTo>
                  <a:cubicBezTo>
                    <a:pt x="684257" y="1770694"/>
                    <a:pt x="684257" y="1773552"/>
                    <a:pt x="690925" y="1778315"/>
                  </a:cubicBezTo>
                  <a:cubicBezTo>
                    <a:pt x="694735" y="1781172"/>
                    <a:pt x="698545" y="1782124"/>
                    <a:pt x="701403" y="1784982"/>
                  </a:cubicBezTo>
                  <a:cubicBezTo>
                    <a:pt x="707118" y="1789745"/>
                    <a:pt x="708070" y="1813557"/>
                    <a:pt x="714738" y="1809747"/>
                  </a:cubicBezTo>
                  <a:cubicBezTo>
                    <a:pt x="725215" y="1804032"/>
                    <a:pt x="710928" y="1788792"/>
                    <a:pt x="713785" y="1782124"/>
                  </a:cubicBezTo>
                  <a:cubicBezTo>
                    <a:pt x="725215" y="1784030"/>
                    <a:pt x="727120" y="1792602"/>
                    <a:pt x="729025" y="1802127"/>
                  </a:cubicBezTo>
                  <a:cubicBezTo>
                    <a:pt x="730930" y="1809747"/>
                    <a:pt x="733788" y="1815462"/>
                    <a:pt x="742360" y="1812605"/>
                  </a:cubicBezTo>
                  <a:cubicBezTo>
                    <a:pt x="750932" y="1809747"/>
                    <a:pt x="752838" y="1799270"/>
                    <a:pt x="758553" y="1792602"/>
                  </a:cubicBezTo>
                  <a:cubicBezTo>
                    <a:pt x="762363" y="1787840"/>
                    <a:pt x="774745" y="1780219"/>
                    <a:pt x="780460" y="1783077"/>
                  </a:cubicBezTo>
                  <a:cubicBezTo>
                    <a:pt x="784270" y="1784982"/>
                    <a:pt x="783318" y="1789745"/>
                    <a:pt x="786175" y="1792602"/>
                  </a:cubicBezTo>
                  <a:cubicBezTo>
                    <a:pt x="789032" y="1795459"/>
                    <a:pt x="790938" y="1796412"/>
                    <a:pt x="794747" y="1794507"/>
                  </a:cubicBezTo>
                  <a:cubicBezTo>
                    <a:pt x="798557" y="1792602"/>
                    <a:pt x="796653" y="1787840"/>
                    <a:pt x="798557" y="1785934"/>
                  </a:cubicBezTo>
                  <a:cubicBezTo>
                    <a:pt x="802368" y="1782124"/>
                    <a:pt x="810940" y="1781172"/>
                    <a:pt x="815703" y="1784030"/>
                  </a:cubicBezTo>
                  <a:cubicBezTo>
                    <a:pt x="822370" y="1787840"/>
                    <a:pt x="818560" y="1793555"/>
                    <a:pt x="824275" y="1798317"/>
                  </a:cubicBezTo>
                  <a:cubicBezTo>
                    <a:pt x="828085" y="1802127"/>
                    <a:pt x="834753" y="1800222"/>
                    <a:pt x="838563" y="1803080"/>
                  </a:cubicBezTo>
                  <a:cubicBezTo>
                    <a:pt x="843325" y="1806890"/>
                    <a:pt x="846182" y="1813557"/>
                    <a:pt x="852850" y="1806890"/>
                  </a:cubicBezTo>
                  <a:cubicBezTo>
                    <a:pt x="857613" y="1802127"/>
                    <a:pt x="854755" y="1795459"/>
                    <a:pt x="858565" y="1789745"/>
                  </a:cubicBezTo>
                  <a:cubicBezTo>
                    <a:pt x="866185" y="1795459"/>
                    <a:pt x="872853" y="1803080"/>
                    <a:pt x="884282" y="1799270"/>
                  </a:cubicBezTo>
                  <a:cubicBezTo>
                    <a:pt x="893807" y="1796412"/>
                    <a:pt x="904285" y="1780219"/>
                    <a:pt x="898570" y="1769742"/>
                  </a:cubicBezTo>
                  <a:cubicBezTo>
                    <a:pt x="896665" y="1766885"/>
                    <a:pt x="887140" y="1762122"/>
                    <a:pt x="884282" y="1760217"/>
                  </a:cubicBezTo>
                  <a:cubicBezTo>
                    <a:pt x="880472" y="1758312"/>
                    <a:pt x="874757" y="1757360"/>
                    <a:pt x="870947" y="1759265"/>
                  </a:cubicBezTo>
                  <a:cubicBezTo>
                    <a:pt x="869995" y="1752597"/>
                    <a:pt x="869995" y="1752597"/>
                    <a:pt x="863328" y="1749740"/>
                  </a:cubicBezTo>
                  <a:cubicBezTo>
                    <a:pt x="860470" y="1748787"/>
                    <a:pt x="857613" y="1751644"/>
                    <a:pt x="857613" y="1746882"/>
                  </a:cubicBezTo>
                  <a:cubicBezTo>
                    <a:pt x="857613" y="1744024"/>
                    <a:pt x="861422" y="1742119"/>
                    <a:pt x="863328" y="1740215"/>
                  </a:cubicBezTo>
                  <a:cubicBezTo>
                    <a:pt x="867138" y="1736405"/>
                    <a:pt x="884282" y="1729737"/>
                    <a:pt x="884282" y="1724974"/>
                  </a:cubicBezTo>
                  <a:cubicBezTo>
                    <a:pt x="883330" y="1719260"/>
                    <a:pt x="874757" y="1721165"/>
                    <a:pt x="875710" y="1714497"/>
                  </a:cubicBezTo>
                  <a:cubicBezTo>
                    <a:pt x="875710" y="1714497"/>
                    <a:pt x="879520" y="1711640"/>
                    <a:pt x="880472" y="1710687"/>
                  </a:cubicBezTo>
                  <a:cubicBezTo>
                    <a:pt x="881425" y="1708782"/>
                    <a:pt x="879520" y="1705924"/>
                    <a:pt x="881425" y="1704019"/>
                  </a:cubicBezTo>
                  <a:cubicBezTo>
                    <a:pt x="884282" y="1700210"/>
                    <a:pt x="888093" y="1700210"/>
                    <a:pt x="891903" y="1700210"/>
                  </a:cubicBezTo>
                  <a:cubicBezTo>
                    <a:pt x="897618" y="1700210"/>
                    <a:pt x="915715" y="1708782"/>
                    <a:pt x="917620" y="1700210"/>
                  </a:cubicBezTo>
                  <a:cubicBezTo>
                    <a:pt x="920478" y="1686874"/>
                    <a:pt x="892855" y="1695447"/>
                    <a:pt x="889997" y="1685922"/>
                  </a:cubicBezTo>
                  <a:cubicBezTo>
                    <a:pt x="888093" y="1678302"/>
                    <a:pt x="895713" y="1682112"/>
                    <a:pt x="895713" y="1677349"/>
                  </a:cubicBezTo>
                  <a:cubicBezTo>
                    <a:pt x="896665" y="1671635"/>
                    <a:pt x="889997" y="1674492"/>
                    <a:pt x="888093" y="1674492"/>
                  </a:cubicBezTo>
                  <a:cubicBezTo>
                    <a:pt x="883330" y="1674492"/>
                    <a:pt x="883330" y="1678302"/>
                    <a:pt x="882378" y="1671635"/>
                  </a:cubicBezTo>
                  <a:cubicBezTo>
                    <a:pt x="881425" y="1666872"/>
                    <a:pt x="885235" y="1661157"/>
                    <a:pt x="889045" y="1658299"/>
                  </a:cubicBezTo>
                  <a:cubicBezTo>
                    <a:pt x="897618" y="1652585"/>
                    <a:pt x="909047" y="1659252"/>
                    <a:pt x="919525" y="1657347"/>
                  </a:cubicBezTo>
                  <a:cubicBezTo>
                    <a:pt x="945243" y="1652585"/>
                    <a:pt x="970007" y="1645917"/>
                    <a:pt x="992868" y="1635440"/>
                  </a:cubicBezTo>
                  <a:cubicBezTo>
                    <a:pt x="992868" y="1636392"/>
                    <a:pt x="991915" y="1636392"/>
                    <a:pt x="991915" y="1637344"/>
                  </a:cubicBezTo>
                  <a:cubicBezTo>
                    <a:pt x="1011918" y="1624962"/>
                    <a:pt x="1036683" y="1626867"/>
                    <a:pt x="1056685" y="1616390"/>
                  </a:cubicBezTo>
                  <a:cubicBezTo>
                    <a:pt x="1071925" y="1608769"/>
                    <a:pt x="1084308" y="1585910"/>
                    <a:pt x="1104310" y="1595435"/>
                  </a:cubicBezTo>
                  <a:cubicBezTo>
                    <a:pt x="1108120" y="1597340"/>
                    <a:pt x="1111930" y="1604007"/>
                    <a:pt x="1115740" y="1604960"/>
                  </a:cubicBezTo>
                  <a:cubicBezTo>
                    <a:pt x="1121455" y="1606865"/>
                    <a:pt x="1124313" y="1599244"/>
                    <a:pt x="1130027" y="1597340"/>
                  </a:cubicBezTo>
                  <a:cubicBezTo>
                    <a:pt x="1135743" y="1595435"/>
                    <a:pt x="1139552" y="1597340"/>
                    <a:pt x="1143363" y="1603055"/>
                  </a:cubicBezTo>
                  <a:cubicBezTo>
                    <a:pt x="1147173" y="1609722"/>
                    <a:pt x="1142410" y="1614485"/>
                    <a:pt x="1144315" y="1621152"/>
                  </a:cubicBezTo>
                  <a:cubicBezTo>
                    <a:pt x="1153840" y="1623057"/>
                    <a:pt x="1153840" y="1629724"/>
                    <a:pt x="1149077" y="1637344"/>
                  </a:cubicBezTo>
                  <a:cubicBezTo>
                    <a:pt x="1146220" y="1641155"/>
                    <a:pt x="1136695" y="1646869"/>
                    <a:pt x="1141458" y="1652585"/>
                  </a:cubicBezTo>
                  <a:cubicBezTo>
                    <a:pt x="1146220" y="1657347"/>
                    <a:pt x="1156698" y="1648774"/>
                    <a:pt x="1159555" y="1646869"/>
                  </a:cubicBezTo>
                  <a:cubicBezTo>
                    <a:pt x="1162413" y="1651632"/>
                    <a:pt x="1170033" y="1654490"/>
                    <a:pt x="1172890" y="1648774"/>
                  </a:cubicBezTo>
                  <a:cubicBezTo>
                    <a:pt x="1174795" y="1645917"/>
                    <a:pt x="1169080" y="1635440"/>
                    <a:pt x="1175748" y="1636392"/>
                  </a:cubicBezTo>
                  <a:cubicBezTo>
                    <a:pt x="1188130" y="1639249"/>
                    <a:pt x="1175748" y="1658299"/>
                    <a:pt x="1184320" y="1661157"/>
                  </a:cubicBezTo>
                  <a:cubicBezTo>
                    <a:pt x="1187177" y="1657347"/>
                    <a:pt x="1188130" y="1649727"/>
                    <a:pt x="1189083" y="1644965"/>
                  </a:cubicBezTo>
                  <a:cubicBezTo>
                    <a:pt x="1190035" y="1648774"/>
                    <a:pt x="1193845" y="1652585"/>
                    <a:pt x="1198608" y="1653537"/>
                  </a:cubicBezTo>
                  <a:cubicBezTo>
                    <a:pt x="1204323" y="1654490"/>
                    <a:pt x="1210990" y="1647822"/>
                    <a:pt x="1215752" y="1650680"/>
                  </a:cubicBezTo>
                  <a:cubicBezTo>
                    <a:pt x="1221468" y="1653537"/>
                    <a:pt x="1217658" y="1656394"/>
                    <a:pt x="1213848" y="1658299"/>
                  </a:cubicBezTo>
                  <a:cubicBezTo>
                    <a:pt x="1210990" y="1660205"/>
                    <a:pt x="1208133" y="1657347"/>
                    <a:pt x="1205275" y="1661157"/>
                  </a:cubicBezTo>
                  <a:cubicBezTo>
                    <a:pt x="1203370" y="1663062"/>
                    <a:pt x="1202418" y="1669730"/>
                    <a:pt x="1203370" y="1672587"/>
                  </a:cubicBezTo>
                  <a:cubicBezTo>
                    <a:pt x="1209085" y="1669730"/>
                    <a:pt x="1215752" y="1668777"/>
                    <a:pt x="1221468" y="1672587"/>
                  </a:cubicBezTo>
                  <a:cubicBezTo>
                    <a:pt x="1226230" y="1676397"/>
                    <a:pt x="1226230" y="1684969"/>
                    <a:pt x="1233850" y="1677349"/>
                  </a:cubicBezTo>
                  <a:cubicBezTo>
                    <a:pt x="1236708" y="1674492"/>
                    <a:pt x="1235755" y="1669730"/>
                    <a:pt x="1240518" y="1665919"/>
                  </a:cubicBezTo>
                  <a:cubicBezTo>
                    <a:pt x="1249090" y="1659252"/>
                    <a:pt x="1259568" y="1655442"/>
                    <a:pt x="1269093" y="1649727"/>
                  </a:cubicBezTo>
                  <a:cubicBezTo>
                    <a:pt x="1274808" y="1645917"/>
                    <a:pt x="1304335" y="1624010"/>
                    <a:pt x="1301477" y="1641155"/>
                  </a:cubicBezTo>
                  <a:cubicBezTo>
                    <a:pt x="1299573" y="1651632"/>
                    <a:pt x="1278618" y="1643060"/>
                    <a:pt x="1292905" y="1655442"/>
                  </a:cubicBezTo>
                  <a:cubicBezTo>
                    <a:pt x="1303383" y="1665919"/>
                    <a:pt x="1314813" y="1677349"/>
                    <a:pt x="1322433" y="1689732"/>
                  </a:cubicBezTo>
                  <a:cubicBezTo>
                    <a:pt x="1332910" y="1705924"/>
                    <a:pt x="1340530" y="1724974"/>
                    <a:pt x="1351960" y="1741167"/>
                  </a:cubicBezTo>
                  <a:cubicBezTo>
                    <a:pt x="1359580" y="1750692"/>
                    <a:pt x="1369105" y="1760217"/>
                    <a:pt x="1373868" y="1771647"/>
                  </a:cubicBezTo>
                  <a:cubicBezTo>
                    <a:pt x="1375773" y="1775457"/>
                    <a:pt x="1374820" y="1782124"/>
                    <a:pt x="1378630" y="1784982"/>
                  </a:cubicBezTo>
                  <a:cubicBezTo>
                    <a:pt x="1383393" y="1790697"/>
                    <a:pt x="1391965" y="1788792"/>
                    <a:pt x="1395775" y="1784030"/>
                  </a:cubicBezTo>
                  <a:cubicBezTo>
                    <a:pt x="1400538" y="1778315"/>
                    <a:pt x="1397680" y="1770694"/>
                    <a:pt x="1407205" y="1771647"/>
                  </a:cubicBezTo>
                  <a:cubicBezTo>
                    <a:pt x="1419588" y="1773552"/>
                    <a:pt x="1412920" y="1780219"/>
                    <a:pt x="1414825" y="1786887"/>
                  </a:cubicBezTo>
                  <a:cubicBezTo>
                    <a:pt x="1417683" y="1795459"/>
                    <a:pt x="1437685" y="1795459"/>
                    <a:pt x="1444352" y="1793555"/>
                  </a:cubicBezTo>
                  <a:cubicBezTo>
                    <a:pt x="1452925" y="1790697"/>
                    <a:pt x="1456735" y="1782124"/>
                    <a:pt x="1466260" y="1782124"/>
                  </a:cubicBezTo>
                  <a:cubicBezTo>
                    <a:pt x="1475785" y="1782124"/>
                    <a:pt x="1487215" y="1791649"/>
                    <a:pt x="1490073" y="1799270"/>
                  </a:cubicBezTo>
                  <a:cubicBezTo>
                    <a:pt x="1491977" y="1804032"/>
                    <a:pt x="1491025" y="1807842"/>
                    <a:pt x="1494835" y="1811652"/>
                  </a:cubicBezTo>
                  <a:cubicBezTo>
                    <a:pt x="1498645" y="1815462"/>
                    <a:pt x="1506265" y="1814509"/>
                    <a:pt x="1510075" y="1818320"/>
                  </a:cubicBezTo>
                  <a:cubicBezTo>
                    <a:pt x="1511980" y="1820224"/>
                    <a:pt x="1510075" y="1822130"/>
                    <a:pt x="1511027" y="1824987"/>
                  </a:cubicBezTo>
                  <a:cubicBezTo>
                    <a:pt x="1514838" y="1834512"/>
                    <a:pt x="1518648" y="1835465"/>
                    <a:pt x="1528173" y="1838322"/>
                  </a:cubicBezTo>
                  <a:cubicBezTo>
                    <a:pt x="1540555" y="1842132"/>
                    <a:pt x="1539602" y="1842132"/>
                    <a:pt x="1549127" y="1835465"/>
                  </a:cubicBezTo>
                  <a:cubicBezTo>
                    <a:pt x="1556748" y="1830702"/>
                    <a:pt x="1557700" y="1832607"/>
                    <a:pt x="1558652" y="1839274"/>
                  </a:cubicBezTo>
                  <a:cubicBezTo>
                    <a:pt x="1561510" y="1848799"/>
                    <a:pt x="1565320" y="1856420"/>
                    <a:pt x="1574845" y="1860230"/>
                  </a:cubicBezTo>
                  <a:cubicBezTo>
                    <a:pt x="1587227" y="1864992"/>
                    <a:pt x="1595800" y="1861182"/>
                    <a:pt x="1595800" y="1848799"/>
                  </a:cubicBezTo>
                  <a:cubicBezTo>
                    <a:pt x="1598658" y="1846895"/>
                    <a:pt x="1602468" y="1845942"/>
                    <a:pt x="1606277" y="1844037"/>
                  </a:cubicBezTo>
                  <a:cubicBezTo>
                    <a:pt x="1615802" y="1849752"/>
                    <a:pt x="1632948" y="1848799"/>
                    <a:pt x="1634852" y="1835465"/>
                  </a:cubicBezTo>
                  <a:cubicBezTo>
                    <a:pt x="1638663" y="1833559"/>
                    <a:pt x="1640568" y="1828797"/>
                    <a:pt x="1643425" y="1825940"/>
                  </a:cubicBezTo>
                  <a:cubicBezTo>
                    <a:pt x="1650093" y="1817367"/>
                    <a:pt x="1654855" y="1817367"/>
                    <a:pt x="1664380" y="1814509"/>
                  </a:cubicBezTo>
                  <a:cubicBezTo>
                    <a:pt x="1672000" y="1811652"/>
                    <a:pt x="1676763" y="1805937"/>
                    <a:pt x="1683430" y="1803080"/>
                  </a:cubicBezTo>
                  <a:cubicBezTo>
                    <a:pt x="1687240" y="1801174"/>
                    <a:pt x="1689145" y="1802127"/>
                    <a:pt x="1692002" y="1802127"/>
                  </a:cubicBezTo>
                  <a:cubicBezTo>
                    <a:pt x="1700575" y="1800222"/>
                    <a:pt x="1699623" y="1798317"/>
                    <a:pt x="1706290" y="1790697"/>
                  </a:cubicBezTo>
                  <a:cubicBezTo>
                    <a:pt x="1708195" y="1792602"/>
                    <a:pt x="1709148" y="1796412"/>
                    <a:pt x="1712005" y="1797365"/>
                  </a:cubicBezTo>
                  <a:cubicBezTo>
                    <a:pt x="1713910" y="1797365"/>
                    <a:pt x="1717720" y="1793555"/>
                    <a:pt x="1719625" y="1793555"/>
                  </a:cubicBezTo>
                  <a:cubicBezTo>
                    <a:pt x="1726293" y="1793555"/>
                    <a:pt x="1723435" y="1797365"/>
                    <a:pt x="1727245" y="1801174"/>
                  </a:cubicBezTo>
                  <a:cubicBezTo>
                    <a:pt x="1732008" y="1805937"/>
                    <a:pt x="1733913" y="1804032"/>
                    <a:pt x="1740580" y="1804032"/>
                  </a:cubicBezTo>
                  <a:cubicBezTo>
                    <a:pt x="1753915" y="1804032"/>
                    <a:pt x="1753915" y="1805937"/>
                    <a:pt x="1758677" y="1816415"/>
                  </a:cubicBezTo>
                  <a:cubicBezTo>
                    <a:pt x="1765345" y="1832607"/>
                    <a:pt x="1784395" y="1831655"/>
                    <a:pt x="1799635" y="1831655"/>
                  </a:cubicBezTo>
                  <a:cubicBezTo>
                    <a:pt x="1811065" y="1831655"/>
                    <a:pt x="1819638" y="1825940"/>
                    <a:pt x="1831068" y="1831655"/>
                  </a:cubicBezTo>
                  <a:cubicBezTo>
                    <a:pt x="1838688" y="1835465"/>
                    <a:pt x="1841545" y="1838322"/>
                    <a:pt x="1849165" y="1832607"/>
                  </a:cubicBezTo>
                  <a:cubicBezTo>
                    <a:pt x="1853927" y="1829749"/>
                    <a:pt x="1859643" y="1824987"/>
                    <a:pt x="1862500" y="1820224"/>
                  </a:cubicBezTo>
                  <a:cubicBezTo>
                    <a:pt x="1869168" y="1807842"/>
                    <a:pt x="1860595" y="1798317"/>
                    <a:pt x="1854880" y="1788792"/>
                  </a:cubicBezTo>
                  <a:cubicBezTo>
                    <a:pt x="1852975" y="1784982"/>
                    <a:pt x="1847260" y="1777362"/>
                    <a:pt x="1848213" y="1772599"/>
                  </a:cubicBezTo>
                  <a:cubicBezTo>
                    <a:pt x="1849165" y="1766885"/>
                    <a:pt x="1855833" y="1764027"/>
                    <a:pt x="1859643" y="1760217"/>
                  </a:cubicBezTo>
                  <a:cubicBezTo>
                    <a:pt x="1866310" y="1753549"/>
                    <a:pt x="1870120" y="1744024"/>
                    <a:pt x="1874883" y="1736405"/>
                  </a:cubicBezTo>
                  <a:cubicBezTo>
                    <a:pt x="1887265" y="1750692"/>
                    <a:pt x="1911077" y="1756407"/>
                    <a:pt x="1928223" y="1762122"/>
                  </a:cubicBezTo>
                  <a:cubicBezTo>
                    <a:pt x="1943463" y="1766885"/>
                    <a:pt x="1962513" y="1763074"/>
                    <a:pt x="1969180" y="1781172"/>
                  </a:cubicBezTo>
                  <a:cubicBezTo>
                    <a:pt x="1972990" y="1792602"/>
                    <a:pt x="1969180" y="1802127"/>
                    <a:pt x="1981563" y="1810699"/>
                  </a:cubicBezTo>
                  <a:cubicBezTo>
                    <a:pt x="1993945" y="1819272"/>
                    <a:pt x="2012995" y="1816415"/>
                    <a:pt x="2025377" y="1810699"/>
                  </a:cubicBezTo>
                  <a:cubicBezTo>
                    <a:pt x="2032045" y="1807842"/>
                    <a:pt x="2035855" y="1804032"/>
                    <a:pt x="2042523" y="1805937"/>
                  </a:cubicBezTo>
                  <a:cubicBezTo>
                    <a:pt x="2049190" y="1807842"/>
                    <a:pt x="2054905" y="1811652"/>
                    <a:pt x="2061573" y="1811652"/>
                  </a:cubicBezTo>
                  <a:cubicBezTo>
                    <a:pt x="2067288" y="1812605"/>
                    <a:pt x="2073955" y="1810699"/>
                    <a:pt x="2079670" y="1812605"/>
                  </a:cubicBezTo>
                  <a:cubicBezTo>
                    <a:pt x="2084433" y="1814509"/>
                    <a:pt x="2085385" y="1816415"/>
                    <a:pt x="2089195" y="1819272"/>
                  </a:cubicBezTo>
                  <a:cubicBezTo>
                    <a:pt x="2096815" y="1824987"/>
                    <a:pt x="2109198" y="1819272"/>
                    <a:pt x="2116818" y="1826892"/>
                  </a:cubicBezTo>
                  <a:cubicBezTo>
                    <a:pt x="2121580" y="1831655"/>
                    <a:pt x="2119675" y="1839274"/>
                    <a:pt x="2123485" y="1844990"/>
                  </a:cubicBezTo>
                  <a:cubicBezTo>
                    <a:pt x="2128248" y="1852609"/>
                    <a:pt x="2140630" y="1853562"/>
                    <a:pt x="2149203" y="1855467"/>
                  </a:cubicBezTo>
                  <a:cubicBezTo>
                    <a:pt x="2163490" y="1858324"/>
                    <a:pt x="2177778" y="1862134"/>
                    <a:pt x="2191113" y="1861182"/>
                  </a:cubicBezTo>
                  <a:cubicBezTo>
                    <a:pt x="2189208" y="1861182"/>
                    <a:pt x="2188255" y="1862134"/>
                    <a:pt x="2187303" y="1863087"/>
                  </a:cubicBezTo>
                  <a:cubicBezTo>
                    <a:pt x="2195875" y="1864992"/>
                    <a:pt x="2208258" y="1853562"/>
                    <a:pt x="2217783" y="1850705"/>
                  </a:cubicBezTo>
                  <a:cubicBezTo>
                    <a:pt x="2226355" y="1847847"/>
                    <a:pt x="2237785" y="1851657"/>
                    <a:pt x="2245405" y="1846895"/>
                  </a:cubicBezTo>
                  <a:cubicBezTo>
                    <a:pt x="2257787" y="1840227"/>
                    <a:pt x="2266360" y="1820224"/>
                    <a:pt x="2281600" y="1818320"/>
                  </a:cubicBezTo>
                  <a:cubicBezTo>
                    <a:pt x="2297793" y="1816415"/>
                    <a:pt x="2304460" y="1836417"/>
                    <a:pt x="2318748" y="1832607"/>
                  </a:cubicBezTo>
                  <a:cubicBezTo>
                    <a:pt x="2334940" y="1828797"/>
                    <a:pt x="2344465" y="1823082"/>
                    <a:pt x="2358753" y="1836417"/>
                  </a:cubicBezTo>
                  <a:cubicBezTo>
                    <a:pt x="2372087" y="1847847"/>
                    <a:pt x="2378755" y="1844990"/>
                    <a:pt x="2390185" y="1832607"/>
                  </a:cubicBezTo>
                  <a:cubicBezTo>
                    <a:pt x="2395900" y="1826892"/>
                    <a:pt x="2396853" y="1827845"/>
                    <a:pt x="2403520" y="1826892"/>
                  </a:cubicBezTo>
                  <a:cubicBezTo>
                    <a:pt x="2408283" y="1825940"/>
                    <a:pt x="2416855" y="1823082"/>
                    <a:pt x="2417808" y="1816415"/>
                  </a:cubicBezTo>
                  <a:cubicBezTo>
                    <a:pt x="2418760" y="1811652"/>
                    <a:pt x="2414950" y="1811652"/>
                    <a:pt x="2413998" y="1806890"/>
                  </a:cubicBezTo>
                  <a:cubicBezTo>
                    <a:pt x="2413045" y="1801174"/>
                    <a:pt x="2417808" y="1794507"/>
                    <a:pt x="2419712" y="1789745"/>
                  </a:cubicBezTo>
                  <a:cubicBezTo>
                    <a:pt x="2424475" y="1778315"/>
                    <a:pt x="2430190" y="1767837"/>
                    <a:pt x="2439715" y="1759265"/>
                  </a:cubicBezTo>
                  <a:cubicBezTo>
                    <a:pt x="2446383" y="1752597"/>
                    <a:pt x="2451145" y="1749740"/>
                    <a:pt x="2450193" y="1740215"/>
                  </a:cubicBezTo>
                  <a:cubicBezTo>
                    <a:pt x="2449240" y="1735452"/>
                    <a:pt x="2449240" y="1733547"/>
                    <a:pt x="2449240" y="1729737"/>
                  </a:cubicBezTo>
                  <a:cubicBezTo>
                    <a:pt x="2449240" y="1726880"/>
                    <a:pt x="2450193" y="1724974"/>
                    <a:pt x="2449240" y="1722117"/>
                  </a:cubicBezTo>
                  <a:cubicBezTo>
                    <a:pt x="2447335" y="1717355"/>
                    <a:pt x="2439715" y="1713544"/>
                    <a:pt x="2434953" y="1716402"/>
                  </a:cubicBezTo>
                  <a:cubicBezTo>
                    <a:pt x="2443525" y="1702115"/>
                    <a:pt x="2460670" y="1688780"/>
                    <a:pt x="2476862" y="1682112"/>
                  </a:cubicBezTo>
                  <a:cubicBezTo>
                    <a:pt x="2491150" y="1676397"/>
                    <a:pt x="2519725" y="1670682"/>
                    <a:pt x="2534012" y="1678302"/>
                  </a:cubicBezTo>
                  <a:cubicBezTo>
                    <a:pt x="2542585" y="1683065"/>
                    <a:pt x="2548300" y="1691637"/>
                    <a:pt x="2557825" y="1693542"/>
                  </a:cubicBezTo>
                  <a:cubicBezTo>
                    <a:pt x="2568303" y="1695447"/>
                    <a:pt x="2577828" y="1696399"/>
                    <a:pt x="2585448" y="1705924"/>
                  </a:cubicBezTo>
                  <a:cubicBezTo>
                    <a:pt x="2594020" y="1717355"/>
                    <a:pt x="2595925" y="1733547"/>
                    <a:pt x="2603545" y="1745930"/>
                  </a:cubicBezTo>
                  <a:cubicBezTo>
                    <a:pt x="2609260" y="1755455"/>
                    <a:pt x="2614023" y="1765932"/>
                    <a:pt x="2615928" y="1776410"/>
                  </a:cubicBezTo>
                  <a:cubicBezTo>
                    <a:pt x="2616880" y="1784030"/>
                    <a:pt x="2618785" y="1791649"/>
                    <a:pt x="2619737" y="1800222"/>
                  </a:cubicBezTo>
                  <a:cubicBezTo>
                    <a:pt x="2620690" y="1808795"/>
                    <a:pt x="2618785" y="1818320"/>
                    <a:pt x="2623548" y="1825940"/>
                  </a:cubicBezTo>
                  <a:cubicBezTo>
                    <a:pt x="2628310" y="1835465"/>
                    <a:pt x="2638787" y="1837370"/>
                    <a:pt x="2646408" y="1842132"/>
                  </a:cubicBezTo>
                  <a:cubicBezTo>
                    <a:pt x="2652123" y="1844990"/>
                    <a:pt x="2655933" y="1849752"/>
                    <a:pt x="2662600" y="1850705"/>
                  </a:cubicBezTo>
                  <a:cubicBezTo>
                    <a:pt x="2670220" y="1852609"/>
                    <a:pt x="2670220" y="1847847"/>
                    <a:pt x="2675935" y="1846895"/>
                  </a:cubicBezTo>
                  <a:cubicBezTo>
                    <a:pt x="2685460" y="1845942"/>
                    <a:pt x="2699748" y="1859277"/>
                    <a:pt x="2706415" y="1864992"/>
                  </a:cubicBezTo>
                  <a:cubicBezTo>
                    <a:pt x="2715940" y="1873565"/>
                    <a:pt x="2716893" y="1872612"/>
                    <a:pt x="2713083" y="1884042"/>
                  </a:cubicBezTo>
                  <a:cubicBezTo>
                    <a:pt x="2708320" y="1898330"/>
                    <a:pt x="2714987" y="1895472"/>
                    <a:pt x="2717845" y="1907855"/>
                  </a:cubicBezTo>
                  <a:cubicBezTo>
                    <a:pt x="2719750" y="1913570"/>
                    <a:pt x="2715940" y="1920237"/>
                    <a:pt x="2723560" y="1921190"/>
                  </a:cubicBezTo>
                  <a:cubicBezTo>
                    <a:pt x="2725465" y="1921190"/>
                    <a:pt x="2732133" y="1919284"/>
                    <a:pt x="2734990" y="1919284"/>
                  </a:cubicBezTo>
                  <a:cubicBezTo>
                    <a:pt x="2744515" y="1919284"/>
                    <a:pt x="2752135" y="1922142"/>
                    <a:pt x="2761660" y="1918332"/>
                  </a:cubicBezTo>
                  <a:cubicBezTo>
                    <a:pt x="2771185" y="1914522"/>
                    <a:pt x="2778805" y="1906902"/>
                    <a:pt x="2787378" y="1903092"/>
                  </a:cubicBezTo>
                  <a:cubicBezTo>
                    <a:pt x="2793093" y="1900234"/>
                    <a:pt x="2802618" y="1891662"/>
                    <a:pt x="2809285" y="1891662"/>
                  </a:cubicBezTo>
                  <a:cubicBezTo>
                    <a:pt x="2822620" y="1891662"/>
                    <a:pt x="2815000" y="1901187"/>
                    <a:pt x="2814048" y="1905949"/>
                  </a:cubicBezTo>
                  <a:cubicBezTo>
                    <a:pt x="2812143" y="1913570"/>
                    <a:pt x="2820715" y="1916427"/>
                    <a:pt x="2815953" y="1924999"/>
                  </a:cubicBezTo>
                  <a:cubicBezTo>
                    <a:pt x="2812143" y="1931667"/>
                    <a:pt x="2804523" y="1931667"/>
                    <a:pt x="2802618" y="1941192"/>
                  </a:cubicBezTo>
                  <a:cubicBezTo>
                    <a:pt x="2801665" y="1947859"/>
                    <a:pt x="2802618" y="1955480"/>
                    <a:pt x="2800712" y="1962147"/>
                  </a:cubicBezTo>
                  <a:cubicBezTo>
                    <a:pt x="2796903" y="1976434"/>
                    <a:pt x="2780710" y="1985007"/>
                    <a:pt x="2778805" y="1999295"/>
                  </a:cubicBezTo>
                  <a:cubicBezTo>
                    <a:pt x="2776900" y="2007867"/>
                    <a:pt x="2783568" y="2011677"/>
                    <a:pt x="2773090" y="2015487"/>
                  </a:cubicBezTo>
                  <a:cubicBezTo>
                    <a:pt x="2762612" y="2019297"/>
                    <a:pt x="2758803" y="2014534"/>
                    <a:pt x="2750230" y="2011677"/>
                  </a:cubicBezTo>
                  <a:cubicBezTo>
                    <a:pt x="2739753" y="2007867"/>
                    <a:pt x="2741658" y="2011677"/>
                    <a:pt x="2737848" y="2018345"/>
                  </a:cubicBezTo>
                  <a:cubicBezTo>
                    <a:pt x="2734037" y="2025012"/>
                    <a:pt x="2723560" y="2025965"/>
                    <a:pt x="2721655" y="2030727"/>
                  </a:cubicBezTo>
                  <a:cubicBezTo>
                    <a:pt x="2719750" y="2034537"/>
                    <a:pt x="2724512" y="2044062"/>
                    <a:pt x="2725465" y="2048824"/>
                  </a:cubicBezTo>
                  <a:cubicBezTo>
                    <a:pt x="2728323" y="2061207"/>
                    <a:pt x="2739753" y="2087877"/>
                    <a:pt x="2724512" y="2097402"/>
                  </a:cubicBezTo>
                  <a:cubicBezTo>
                    <a:pt x="2717845" y="2101212"/>
                    <a:pt x="2713083" y="2095497"/>
                    <a:pt x="2710225" y="2105022"/>
                  </a:cubicBezTo>
                  <a:cubicBezTo>
                    <a:pt x="2707368" y="2113595"/>
                    <a:pt x="2710225" y="2120262"/>
                    <a:pt x="2718798" y="2117405"/>
                  </a:cubicBezTo>
                  <a:cubicBezTo>
                    <a:pt x="2728323" y="2113595"/>
                    <a:pt x="2737848" y="2099307"/>
                    <a:pt x="2745468" y="2092640"/>
                  </a:cubicBezTo>
                  <a:cubicBezTo>
                    <a:pt x="2749278" y="2088830"/>
                    <a:pt x="2752135" y="2086924"/>
                    <a:pt x="2756898" y="2085020"/>
                  </a:cubicBezTo>
                  <a:cubicBezTo>
                    <a:pt x="2759755" y="2093592"/>
                    <a:pt x="2755945" y="2101212"/>
                    <a:pt x="2767375" y="2104070"/>
                  </a:cubicBezTo>
                  <a:cubicBezTo>
                    <a:pt x="2776900" y="2106927"/>
                    <a:pt x="2789283" y="2104070"/>
                    <a:pt x="2797855" y="2100259"/>
                  </a:cubicBezTo>
                  <a:cubicBezTo>
                    <a:pt x="2819762" y="2092640"/>
                    <a:pt x="2839765" y="2075495"/>
                    <a:pt x="2853100" y="2057397"/>
                  </a:cubicBezTo>
                  <a:cubicBezTo>
                    <a:pt x="2866435" y="2039299"/>
                    <a:pt x="2881675" y="2022155"/>
                    <a:pt x="2895962" y="2004057"/>
                  </a:cubicBezTo>
                  <a:cubicBezTo>
                    <a:pt x="2907393" y="1989770"/>
                    <a:pt x="2913108" y="1974530"/>
                    <a:pt x="2920728" y="1958337"/>
                  </a:cubicBezTo>
                  <a:cubicBezTo>
                    <a:pt x="2931205" y="1935477"/>
                    <a:pt x="2943587" y="1915474"/>
                    <a:pt x="2960733" y="1896424"/>
                  </a:cubicBezTo>
                  <a:cubicBezTo>
                    <a:pt x="2959780" y="1876422"/>
                    <a:pt x="2970258" y="1856420"/>
                    <a:pt x="2974068" y="1836417"/>
                  </a:cubicBezTo>
                  <a:cubicBezTo>
                    <a:pt x="2977878" y="1816415"/>
                    <a:pt x="2973115" y="1793555"/>
                    <a:pt x="2980735" y="1774505"/>
                  </a:cubicBezTo>
                  <a:cubicBezTo>
                    <a:pt x="2982640" y="1769742"/>
                    <a:pt x="2986450" y="1763074"/>
                    <a:pt x="2990260" y="1759265"/>
                  </a:cubicBezTo>
                  <a:cubicBezTo>
                    <a:pt x="2993118" y="1756407"/>
                    <a:pt x="2996928" y="1756407"/>
                    <a:pt x="2998833" y="1752597"/>
                  </a:cubicBezTo>
                  <a:cubicBezTo>
                    <a:pt x="3002643" y="1745930"/>
                    <a:pt x="2995975" y="1744024"/>
                    <a:pt x="2995023" y="1739262"/>
                  </a:cubicBezTo>
                  <a:cubicBezTo>
                    <a:pt x="2993118" y="1731642"/>
                    <a:pt x="2997880" y="1724974"/>
                    <a:pt x="2994070" y="1716402"/>
                  </a:cubicBezTo>
                  <a:cubicBezTo>
                    <a:pt x="2991212" y="1708782"/>
                    <a:pt x="2983593" y="1704019"/>
                    <a:pt x="2979783" y="1697352"/>
                  </a:cubicBezTo>
                  <a:cubicBezTo>
                    <a:pt x="2985498" y="1697352"/>
                    <a:pt x="2990260" y="1699257"/>
                    <a:pt x="2995975" y="1698305"/>
                  </a:cubicBezTo>
                  <a:cubicBezTo>
                    <a:pt x="2991212" y="1682112"/>
                    <a:pt x="2976925" y="1677349"/>
                    <a:pt x="2969305" y="1664015"/>
                  </a:cubicBezTo>
                  <a:cubicBezTo>
                    <a:pt x="2962637" y="1650680"/>
                    <a:pt x="2955018" y="1641155"/>
                    <a:pt x="2937873" y="1641155"/>
                  </a:cubicBezTo>
                  <a:cubicBezTo>
                    <a:pt x="2915012" y="1641155"/>
                    <a:pt x="2940730" y="1664967"/>
                    <a:pt x="2924537" y="1673540"/>
                  </a:cubicBezTo>
                  <a:cubicBezTo>
                    <a:pt x="2912155" y="1679255"/>
                    <a:pt x="2925490" y="1657347"/>
                    <a:pt x="2922633" y="1652585"/>
                  </a:cubicBezTo>
                  <a:cubicBezTo>
                    <a:pt x="2916918" y="1653537"/>
                    <a:pt x="2915012" y="1664967"/>
                    <a:pt x="2912155" y="1668777"/>
                  </a:cubicBezTo>
                  <a:cubicBezTo>
                    <a:pt x="2908345" y="1673540"/>
                    <a:pt x="2904535" y="1679255"/>
                    <a:pt x="2897868" y="1676397"/>
                  </a:cubicBezTo>
                  <a:cubicBezTo>
                    <a:pt x="2894058" y="1674492"/>
                    <a:pt x="2893105" y="1672587"/>
                    <a:pt x="2895010" y="1669730"/>
                  </a:cubicBezTo>
                  <a:cubicBezTo>
                    <a:pt x="2896915" y="1665919"/>
                    <a:pt x="2907393" y="1666872"/>
                    <a:pt x="2899773" y="1660205"/>
                  </a:cubicBezTo>
                  <a:cubicBezTo>
                    <a:pt x="2895010" y="1655442"/>
                    <a:pt x="2891200" y="1660205"/>
                    <a:pt x="2886437" y="1663062"/>
                  </a:cubicBezTo>
                  <a:cubicBezTo>
                    <a:pt x="2874055" y="1669730"/>
                    <a:pt x="2873103" y="1658299"/>
                    <a:pt x="2874055" y="1647822"/>
                  </a:cubicBezTo>
                  <a:cubicBezTo>
                    <a:pt x="2875008" y="1634487"/>
                    <a:pt x="2872150" y="1627819"/>
                    <a:pt x="2857862" y="1627819"/>
                  </a:cubicBezTo>
                  <a:cubicBezTo>
                    <a:pt x="2852148" y="1627819"/>
                    <a:pt x="2845480" y="1628772"/>
                    <a:pt x="2839765" y="1627819"/>
                  </a:cubicBezTo>
                  <a:cubicBezTo>
                    <a:pt x="2832145" y="1625915"/>
                    <a:pt x="2832145" y="1622105"/>
                    <a:pt x="2836908" y="1614485"/>
                  </a:cubicBezTo>
                  <a:cubicBezTo>
                    <a:pt x="2840718" y="1606865"/>
                    <a:pt x="2848337" y="1604007"/>
                    <a:pt x="2855005" y="1599244"/>
                  </a:cubicBezTo>
                  <a:cubicBezTo>
                    <a:pt x="2862625" y="1594482"/>
                    <a:pt x="2869293" y="1586862"/>
                    <a:pt x="2875008" y="1580194"/>
                  </a:cubicBezTo>
                  <a:cubicBezTo>
                    <a:pt x="2885485" y="1567812"/>
                    <a:pt x="2894058" y="1556382"/>
                    <a:pt x="2905487" y="1544952"/>
                  </a:cubicBezTo>
                  <a:cubicBezTo>
                    <a:pt x="2913108" y="1537332"/>
                    <a:pt x="2923585" y="1530665"/>
                    <a:pt x="2931205" y="1522092"/>
                  </a:cubicBezTo>
                  <a:cubicBezTo>
                    <a:pt x="2946445" y="1504947"/>
                    <a:pt x="2951208" y="1482087"/>
                    <a:pt x="2970258" y="1467799"/>
                  </a:cubicBezTo>
                  <a:cubicBezTo>
                    <a:pt x="2982640" y="1459227"/>
                    <a:pt x="2988355" y="1445892"/>
                    <a:pt x="2998833" y="1434462"/>
                  </a:cubicBezTo>
                  <a:cubicBezTo>
                    <a:pt x="3012168" y="1419222"/>
                    <a:pt x="3022645" y="1405887"/>
                    <a:pt x="3042648" y="1403982"/>
                  </a:cubicBezTo>
                  <a:cubicBezTo>
                    <a:pt x="3050268" y="1403030"/>
                    <a:pt x="3059793" y="1406840"/>
                    <a:pt x="3068365" y="1405887"/>
                  </a:cubicBezTo>
                  <a:cubicBezTo>
                    <a:pt x="3077890" y="1403982"/>
                    <a:pt x="3091225" y="1394457"/>
                    <a:pt x="3099798" y="1395410"/>
                  </a:cubicBezTo>
                  <a:cubicBezTo>
                    <a:pt x="3105512" y="1395410"/>
                    <a:pt x="3106465" y="1401124"/>
                    <a:pt x="3109323" y="1406840"/>
                  </a:cubicBezTo>
                  <a:cubicBezTo>
                    <a:pt x="3117895" y="1420174"/>
                    <a:pt x="3120753" y="1409697"/>
                    <a:pt x="3133135" y="1405887"/>
                  </a:cubicBezTo>
                  <a:cubicBezTo>
                    <a:pt x="3143612" y="1402077"/>
                    <a:pt x="3153137" y="1403030"/>
                    <a:pt x="3163615" y="1405887"/>
                  </a:cubicBezTo>
                  <a:cubicBezTo>
                    <a:pt x="3169330" y="1406840"/>
                    <a:pt x="3178855" y="1411602"/>
                    <a:pt x="3183618" y="1408744"/>
                  </a:cubicBezTo>
                  <a:cubicBezTo>
                    <a:pt x="3188380" y="1405887"/>
                    <a:pt x="3190285" y="1395410"/>
                    <a:pt x="3194095" y="1391599"/>
                  </a:cubicBezTo>
                  <a:cubicBezTo>
                    <a:pt x="3199810" y="1385885"/>
                    <a:pt x="3205525" y="1383980"/>
                    <a:pt x="3213145" y="1387790"/>
                  </a:cubicBezTo>
                  <a:cubicBezTo>
                    <a:pt x="3218860" y="1390647"/>
                    <a:pt x="3223623" y="1402077"/>
                    <a:pt x="3230290" y="1400172"/>
                  </a:cubicBezTo>
                  <a:cubicBezTo>
                    <a:pt x="3236005" y="1398267"/>
                    <a:pt x="3236958" y="1390647"/>
                    <a:pt x="3244578" y="1390647"/>
                  </a:cubicBezTo>
                  <a:cubicBezTo>
                    <a:pt x="3251245" y="1390647"/>
                    <a:pt x="3253150" y="1396362"/>
                    <a:pt x="3257912" y="1399219"/>
                  </a:cubicBezTo>
                  <a:cubicBezTo>
                    <a:pt x="3265533" y="1403982"/>
                    <a:pt x="3276962" y="1402077"/>
                    <a:pt x="3283630" y="1408744"/>
                  </a:cubicBezTo>
                  <a:cubicBezTo>
                    <a:pt x="3276962" y="1421127"/>
                    <a:pt x="3248387" y="1407792"/>
                    <a:pt x="3248387" y="1421127"/>
                  </a:cubicBezTo>
                  <a:cubicBezTo>
                    <a:pt x="3248387" y="1431605"/>
                    <a:pt x="3281725" y="1427794"/>
                    <a:pt x="3289345" y="1424937"/>
                  </a:cubicBezTo>
                  <a:cubicBezTo>
                    <a:pt x="3296012" y="1423032"/>
                    <a:pt x="3301728" y="1414460"/>
                    <a:pt x="3308395" y="1412555"/>
                  </a:cubicBezTo>
                  <a:cubicBezTo>
                    <a:pt x="3314110" y="1410649"/>
                    <a:pt x="3314110" y="1415412"/>
                    <a:pt x="3319825" y="1416365"/>
                  </a:cubicBezTo>
                  <a:cubicBezTo>
                    <a:pt x="3327445" y="1417317"/>
                    <a:pt x="3331255" y="1411602"/>
                    <a:pt x="3338875" y="1417317"/>
                  </a:cubicBezTo>
                  <a:cubicBezTo>
                    <a:pt x="3347448" y="1404935"/>
                    <a:pt x="3346495" y="1409697"/>
                    <a:pt x="3358878" y="1411602"/>
                  </a:cubicBezTo>
                  <a:cubicBezTo>
                    <a:pt x="3361735" y="1407792"/>
                    <a:pt x="3357925" y="1401124"/>
                    <a:pt x="3355068" y="1398267"/>
                  </a:cubicBezTo>
                  <a:cubicBezTo>
                    <a:pt x="3348400" y="1391599"/>
                    <a:pt x="3342685" y="1397315"/>
                    <a:pt x="3335065" y="1394457"/>
                  </a:cubicBezTo>
                  <a:cubicBezTo>
                    <a:pt x="3326493" y="1391599"/>
                    <a:pt x="3334112" y="1377312"/>
                    <a:pt x="3337923" y="1370644"/>
                  </a:cubicBezTo>
                  <a:cubicBezTo>
                    <a:pt x="3341733" y="1363024"/>
                    <a:pt x="3344590" y="1355405"/>
                    <a:pt x="3350305" y="1348737"/>
                  </a:cubicBezTo>
                  <a:cubicBezTo>
                    <a:pt x="3359830" y="1339212"/>
                    <a:pt x="3367450" y="1325877"/>
                    <a:pt x="3378880" y="1317305"/>
                  </a:cubicBezTo>
                  <a:cubicBezTo>
                    <a:pt x="3388405" y="1309685"/>
                    <a:pt x="3397930" y="1306827"/>
                    <a:pt x="3401740" y="1294444"/>
                  </a:cubicBezTo>
                  <a:cubicBezTo>
                    <a:pt x="3405550" y="1283015"/>
                    <a:pt x="3407455" y="1273490"/>
                    <a:pt x="3420790" y="1272537"/>
                  </a:cubicBezTo>
                  <a:cubicBezTo>
                    <a:pt x="3429362" y="1271585"/>
                    <a:pt x="3439840" y="1272537"/>
                    <a:pt x="3447460" y="1273490"/>
                  </a:cubicBezTo>
                  <a:cubicBezTo>
                    <a:pt x="3449365" y="1273490"/>
                    <a:pt x="3453175" y="1275394"/>
                    <a:pt x="3455080" y="1274442"/>
                  </a:cubicBezTo>
                  <a:cubicBezTo>
                    <a:pt x="3457937" y="1272537"/>
                    <a:pt x="3456985" y="1266822"/>
                    <a:pt x="3461748" y="1266822"/>
                  </a:cubicBezTo>
                  <a:cubicBezTo>
                    <a:pt x="3470320" y="1266822"/>
                    <a:pt x="3461748" y="1280157"/>
                    <a:pt x="3471273" y="1281110"/>
                  </a:cubicBezTo>
                  <a:cubicBezTo>
                    <a:pt x="3479845" y="1282062"/>
                    <a:pt x="3482703" y="1265869"/>
                    <a:pt x="3490323" y="1263012"/>
                  </a:cubicBezTo>
                  <a:cubicBezTo>
                    <a:pt x="3500800" y="1279205"/>
                    <a:pt x="3477940" y="1286824"/>
                    <a:pt x="3475083" y="1298255"/>
                  </a:cubicBezTo>
                  <a:cubicBezTo>
                    <a:pt x="3477940" y="1300160"/>
                    <a:pt x="3480798" y="1301112"/>
                    <a:pt x="3482703" y="1303017"/>
                  </a:cubicBezTo>
                  <a:cubicBezTo>
                    <a:pt x="3481750" y="1304922"/>
                    <a:pt x="3476987" y="1314447"/>
                    <a:pt x="3478893" y="1315399"/>
                  </a:cubicBezTo>
                  <a:cubicBezTo>
                    <a:pt x="3481750" y="1318257"/>
                    <a:pt x="3488418" y="1312542"/>
                    <a:pt x="3491275" y="1315399"/>
                  </a:cubicBezTo>
                  <a:cubicBezTo>
                    <a:pt x="3497943" y="1320162"/>
                    <a:pt x="3474130" y="1346832"/>
                    <a:pt x="3474130" y="1356357"/>
                  </a:cubicBezTo>
                  <a:cubicBezTo>
                    <a:pt x="3485560" y="1349690"/>
                    <a:pt x="3495085" y="1342069"/>
                    <a:pt x="3503658" y="1332544"/>
                  </a:cubicBezTo>
                  <a:cubicBezTo>
                    <a:pt x="3514135" y="1319210"/>
                    <a:pt x="3523660" y="1303017"/>
                    <a:pt x="3536043" y="1291587"/>
                  </a:cubicBezTo>
                  <a:cubicBezTo>
                    <a:pt x="3539853" y="1288730"/>
                    <a:pt x="3551283" y="1276347"/>
                    <a:pt x="3556045" y="1278252"/>
                  </a:cubicBezTo>
                  <a:cubicBezTo>
                    <a:pt x="3559855" y="1280157"/>
                    <a:pt x="3556998" y="1284919"/>
                    <a:pt x="3560808" y="1286824"/>
                  </a:cubicBezTo>
                  <a:cubicBezTo>
                    <a:pt x="3562712" y="1280157"/>
                    <a:pt x="3569380" y="1279205"/>
                    <a:pt x="3567475" y="1271585"/>
                  </a:cubicBezTo>
                  <a:cubicBezTo>
                    <a:pt x="3566523" y="1267774"/>
                    <a:pt x="3561760" y="1264917"/>
                    <a:pt x="3561760" y="1261107"/>
                  </a:cubicBezTo>
                  <a:cubicBezTo>
                    <a:pt x="3560808" y="1254440"/>
                    <a:pt x="3566523" y="1245867"/>
                    <a:pt x="3569380" y="1239199"/>
                  </a:cubicBezTo>
                  <a:cubicBezTo>
                    <a:pt x="3574143" y="1230627"/>
                    <a:pt x="3584620" y="1219197"/>
                    <a:pt x="3594145" y="1222055"/>
                  </a:cubicBezTo>
                  <a:cubicBezTo>
                    <a:pt x="3598908" y="1223007"/>
                    <a:pt x="3604623" y="1228722"/>
                    <a:pt x="3609385" y="1230627"/>
                  </a:cubicBezTo>
                  <a:cubicBezTo>
                    <a:pt x="3613195" y="1232532"/>
                    <a:pt x="3617958" y="1234437"/>
                    <a:pt x="3621768" y="1237294"/>
                  </a:cubicBezTo>
                  <a:cubicBezTo>
                    <a:pt x="3621768" y="1237294"/>
                    <a:pt x="3620815" y="1237294"/>
                    <a:pt x="3620815" y="1238247"/>
                  </a:cubicBezTo>
                  <a:cubicBezTo>
                    <a:pt x="3617958" y="1237294"/>
                    <a:pt x="3615100" y="1236342"/>
                    <a:pt x="3612243" y="1236342"/>
                  </a:cubicBezTo>
                  <a:cubicBezTo>
                    <a:pt x="3614148" y="1241105"/>
                    <a:pt x="3618910" y="1246819"/>
                    <a:pt x="3624625" y="1246819"/>
                  </a:cubicBezTo>
                  <a:cubicBezTo>
                    <a:pt x="3614148" y="1251582"/>
                    <a:pt x="3599860" y="1229674"/>
                    <a:pt x="3590335" y="1245867"/>
                  </a:cubicBezTo>
                  <a:cubicBezTo>
                    <a:pt x="3586525" y="1252535"/>
                    <a:pt x="3589383" y="1260155"/>
                    <a:pt x="3586525" y="1266822"/>
                  </a:cubicBezTo>
                  <a:cubicBezTo>
                    <a:pt x="3582715" y="1275394"/>
                    <a:pt x="3577953" y="1282062"/>
                    <a:pt x="3577000" y="1291587"/>
                  </a:cubicBezTo>
                  <a:cubicBezTo>
                    <a:pt x="3577953" y="1290635"/>
                    <a:pt x="3578905" y="1290635"/>
                    <a:pt x="3579858" y="1289682"/>
                  </a:cubicBezTo>
                  <a:cubicBezTo>
                    <a:pt x="3582715" y="1291587"/>
                    <a:pt x="3584620" y="1297302"/>
                    <a:pt x="3586525" y="1300160"/>
                  </a:cubicBezTo>
                  <a:cubicBezTo>
                    <a:pt x="3584620" y="1301112"/>
                    <a:pt x="3581762" y="1303017"/>
                    <a:pt x="3580810" y="1305874"/>
                  </a:cubicBezTo>
                  <a:cubicBezTo>
                    <a:pt x="3577953" y="1309685"/>
                    <a:pt x="3579858" y="1310637"/>
                    <a:pt x="3578905" y="1314447"/>
                  </a:cubicBezTo>
                  <a:cubicBezTo>
                    <a:pt x="3577953" y="1317305"/>
                    <a:pt x="3579858" y="1317305"/>
                    <a:pt x="3577000" y="1321115"/>
                  </a:cubicBezTo>
                  <a:cubicBezTo>
                    <a:pt x="3574143" y="1323972"/>
                    <a:pt x="3569380" y="1325877"/>
                    <a:pt x="3565570" y="1327782"/>
                  </a:cubicBezTo>
                  <a:cubicBezTo>
                    <a:pt x="3558903" y="1330640"/>
                    <a:pt x="3550330" y="1332544"/>
                    <a:pt x="3545568" y="1337307"/>
                  </a:cubicBezTo>
                  <a:cubicBezTo>
                    <a:pt x="3541758" y="1341117"/>
                    <a:pt x="3539853" y="1345880"/>
                    <a:pt x="3536995" y="1350642"/>
                  </a:cubicBezTo>
                  <a:cubicBezTo>
                    <a:pt x="3527470" y="1363977"/>
                    <a:pt x="3512230" y="1370644"/>
                    <a:pt x="3501753" y="1383027"/>
                  </a:cubicBezTo>
                  <a:cubicBezTo>
                    <a:pt x="3492228" y="1394457"/>
                    <a:pt x="3488418" y="1410649"/>
                    <a:pt x="3482703" y="1423985"/>
                  </a:cubicBezTo>
                  <a:cubicBezTo>
                    <a:pt x="3477940" y="1434462"/>
                    <a:pt x="3473178" y="1442082"/>
                    <a:pt x="3463653" y="1448749"/>
                  </a:cubicBezTo>
                  <a:cubicBezTo>
                    <a:pt x="3454128" y="1455417"/>
                    <a:pt x="3443650" y="1457322"/>
                    <a:pt x="3434125" y="1462085"/>
                  </a:cubicBezTo>
                  <a:cubicBezTo>
                    <a:pt x="3425553" y="1465894"/>
                    <a:pt x="3419837" y="1480182"/>
                    <a:pt x="3411265" y="1480182"/>
                  </a:cubicBezTo>
                  <a:cubicBezTo>
                    <a:pt x="3406503" y="1480182"/>
                    <a:pt x="3403645" y="1474467"/>
                    <a:pt x="3397930" y="1480182"/>
                  </a:cubicBezTo>
                  <a:cubicBezTo>
                    <a:pt x="3408408" y="1500185"/>
                    <a:pt x="3394120" y="1509710"/>
                    <a:pt x="3381737" y="1524949"/>
                  </a:cubicBezTo>
                  <a:cubicBezTo>
                    <a:pt x="3358878" y="1552572"/>
                    <a:pt x="3364593" y="1589719"/>
                    <a:pt x="3374118" y="1621152"/>
                  </a:cubicBezTo>
                  <a:cubicBezTo>
                    <a:pt x="3384595" y="1656394"/>
                    <a:pt x="3376975" y="1693542"/>
                    <a:pt x="3384595" y="1728785"/>
                  </a:cubicBezTo>
                  <a:cubicBezTo>
                    <a:pt x="3387453" y="1743072"/>
                    <a:pt x="3393168" y="1756407"/>
                    <a:pt x="3396978" y="1769742"/>
                  </a:cubicBezTo>
                  <a:cubicBezTo>
                    <a:pt x="3398883" y="1777362"/>
                    <a:pt x="3397930" y="1784982"/>
                    <a:pt x="3401740" y="1791649"/>
                  </a:cubicBezTo>
                  <a:cubicBezTo>
                    <a:pt x="3401740" y="1790697"/>
                    <a:pt x="3402693" y="1789745"/>
                    <a:pt x="3403645" y="1789745"/>
                  </a:cubicBezTo>
                  <a:cubicBezTo>
                    <a:pt x="3404598" y="1790697"/>
                    <a:pt x="3407455" y="1792602"/>
                    <a:pt x="3408408" y="1793555"/>
                  </a:cubicBezTo>
                  <a:cubicBezTo>
                    <a:pt x="3411265" y="1784030"/>
                    <a:pt x="3417933" y="1776410"/>
                    <a:pt x="3424600" y="1768790"/>
                  </a:cubicBezTo>
                  <a:cubicBezTo>
                    <a:pt x="3430315" y="1763074"/>
                    <a:pt x="3438887" y="1758312"/>
                    <a:pt x="3443650" y="1751644"/>
                  </a:cubicBezTo>
                  <a:cubicBezTo>
                    <a:pt x="3453175" y="1739262"/>
                    <a:pt x="3445555" y="1718307"/>
                    <a:pt x="3446508" y="1703067"/>
                  </a:cubicBezTo>
                  <a:cubicBezTo>
                    <a:pt x="3452223" y="1704972"/>
                    <a:pt x="3451270" y="1707830"/>
                    <a:pt x="3456033" y="1704972"/>
                  </a:cubicBezTo>
                  <a:cubicBezTo>
                    <a:pt x="3458890" y="1703067"/>
                    <a:pt x="3459843" y="1698305"/>
                    <a:pt x="3463653" y="1696399"/>
                  </a:cubicBezTo>
                  <a:cubicBezTo>
                    <a:pt x="3474130" y="1689732"/>
                    <a:pt x="3477940" y="1701162"/>
                    <a:pt x="3486512" y="1703067"/>
                  </a:cubicBezTo>
                  <a:cubicBezTo>
                    <a:pt x="3488418" y="1698305"/>
                    <a:pt x="3485560" y="1692590"/>
                    <a:pt x="3484608" y="1687827"/>
                  </a:cubicBezTo>
                  <a:cubicBezTo>
                    <a:pt x="3481750" y="1673540"/>
                    <a:pt x="3484608" y="1662110"/>
                    <a:pt x="3494133" y="1651632"/>
                  </a:cubicBezTo>
                  <a:cubicBezTo>
                    <a:pt x="3499848" y="1644965"/>
                    <a:pt x="3510325" y="1632582"/>
                    <a:pt x="3520803" y="1633535"/>
                  </a:cubicBezTo>
                  <a:cubicBezTo>
                    <a:pt x="3526518" y="1634487"/>
                    <a:pt x="3529375" y="1640202"/>
                    <a:pt x="3536043" y="1635440"/>
                  </a:cubicBezTo>
                  <a:cubicBezTo>
                    <a:pt x="3543662" y="1630677"/>
                    <a:pt x="3536995" y="1622105"/>
                    <a:pt x="3536043" y="1613532"/>
                  </a:cubicBezTo>
                  <a:cubicBezTo>
                    <a:pt x="3534137" y="1603055"/>
                    <a:pt x="3530328" y="1580194"/>
                    <a:pt x="3536043" y="1570669"/>
                  </a:cubicBezTo>
                  <a:cubicBezTo>
                    <a:pt x="3539853" y="1564002"/>
                    <a:pt x="3548425" y="1564955"/>
                    <a:pt x="3551283" y="1560192"/>
                  </a:cubicBezTo>
                  <a:cubicBezTo>
                    <a:pt x="3553187" y="1556382"/>
                    <a:pt x="3550330" y="1551619"/>
                    <a:pt x="3553187" y="1547810"/>
                  </a:cubicBezTo>
                  <a:cubicBezTo>
                    <a:pt x="3556045" y="1544952"/>
                    <a:pt x="3563665" y="1545905"/>
                    <a:pt x="3566523" y="1547810"/>
                  </a:cubicBezTo>
                  <a:cubicBezTo>
                    <a:pt x="3562712" y="1552572"/>
                    <a:pt x="3556998" y="1553524"/>
                    <a:pt x="3557950" y="1561144"/>
                  </a:cubicBezTo>
                  <a:cubicBezTo>
                    <a:pt x="3558903" y="1567812"/>
                    <a:pt x="3563665" y="1569717"/>
                    <a:pt x="3569380" y="1566860"/>
                  </a:cubicBezTo>
                  <a:cubicBezTo>
                    <a:pt x="3576048" y="1563049"/>
                    <a:pt x="3577953" y="1550667"/>
                    <a:pt x="3577000" y="1543047"/>
                  </a:cubicBezTo>
                  <a:cubicBezTo>
                    <a:pt x="3575095" y="1532569"/>
                    <a:pt x="3569380" y="1534474"/>
                    <a:pt x="3562712" y="1538285"/>
                  </a:cubicBezTo>
                  <a:cubicBezTo>
                    <a:pt x="3556045" y="1526855"/>
                    <a:pt x="3555093" y="1511615"/>
                    <a:pt x="3562712" y="1501137"/>
                  </a:cubicBezTo>
                  <a:cubicBezTo>
                    <a:pt x="3565570" y="1497327"/>
                    <a:pt x="3577953" y="1488755"/>
                    <a:pt x="3574143" y="1481135"/>
                  </a:cubicBezTo>
                  <a:cubicBezTo>
                    <a:pt x="3574143" y="1482087"/>
                    <a:pt x="3566523" y="1476372"/>
                    <a:pt x="3565570" y="1475419"/>
                  </a:cubicBezTo>
                  <a:cubicBezTo>
                    <a:pt x="3562712" y="1473515"/>
                    <a:pt x="3557950" y="1470657"/>
                    <a:pt x="3555093" y="1472562"/>
                  </a:cubicBezTo>
                  <a:cubicBezTo>
                    <a:pt x="3550330" y="1476372"/>
                    <a:pt x="3559855" y="1492565"/>
                    <a:pt x="3547473" y="1483992"/>
                  </a:cubicBezTo>
                  <a:cubicBezTo>
                    <a:pt x="3532233" y="1473515"/>
                    <a:pt x="3551283" y="1447797"/>
                    <a:pt x="3553187" y="1433510"/>
                  </a:cubicBezTo>
                  <a:cubicBezTo>
                    <a:pt x="3553187" y="1430652"/>
                    <a:pt x="3556045" y="1428747"/>
                    <a:pt x="3557950" y="1426842"/>
                  </a:cubicBezTo>
                  <a:cubicBezTo>
                    <a:pt x="3558903" y="1424937"/>
                    <a:pt x="3558903" y="1423032"/>
                    <a:pt x="3560808" y="1421127"/>
                  </a:cubicBezTo>
                  <a:cubicBezTo>
                    <a:pt x="3561760" y="1420174"/>
                    <a:pt x="3563665" y="1421127"/>
                    <a:pt x="3565570" y="1420174"/>
                  </a:cubicBezTo>
                  <a:cubicBezTo>
                    <a:pt x="3568428" y="1417317"/>
                    <a:pt x="3567475" y="1419222"/>
                    <a:pt x="3568428" y="1414460"/>
                  </a:cubicBezTo>
                  <a:cubicBezTo>
                    <a:pt x="3569380" y="1411602"/>
                    <a:pt x="3567475" y="1406840"/>
                    <a:pt x="3569380" y="1403030"/>
                  </a:cubicBezTo>
                  <a:cubicBezTo>
                    <a:pt x="3572237" y="1409697"/>
                    <a:pt x="3577953" y="1410649"/>
                    <a:pt x="3576048" y="1403982"/>
                  </a:cubicBezTo>
                  <a:cubicBezTo>
                    <a:pt x="3576048" y="1403030"/>
                    <a:pt x="3572237" y="1400172"/>
                    <a:pt x="3572237" y="1398267"/>
                  </a:cubicBezTo>
                  <a:cubicBezTo>
                    <a:pt x="3571285" y="1395410"/>
                    <a:pt x="3571285" y="1392552"/>
                    <a:pt x="3572237" y="1389694"/>
                  </a:cubicBezTo>
                  <a:cubicBezTo>
                    <a:pt x="3573190" y="1384932"/>
                    <a:pt x="3578905" y="1382074"/>
                    <a:pt x="3578905" y="1377312"/>
                  </a:cubicBezTo>
                  <a:cubicBezTo>
                    <a:pt x="3578905" y="1375407"/>
                    <a:pt x="3577000" y="1372549"/>
                    <a:pt x="3577000" y="1370644"/>
                  </a:cubicBezTo>
                  <a:cubicBezTo>
                    <a:pt x="3577953" y="1363024"/>
                    <a:pt x="3584620" y="1362072"/>
                    <a:pt x="3590335" y="1365882"/>
                  </a:cubicBezTo>
                  <a:cubicBezTo>
                    <a:pt x="3592240" y="1367787"/>
                    <a:pt x="3592240" y="1372549"/>
                    <a:pt x="3596050" y="1372549"/>
                  </a:cubicBezTo>
                  <a:cubicBezTo>
                    <a:pt x="3599860" y="1372549"/>
                    <a:pt x="3597955" y="1367787"/>
                    <a:pt x="3598908" y="1366835"/>
                  </a:cubicBezTo>
                  <a:cubicBezTo>
                    <a:pt x="3602718" y="1362072"/>
                    <a:pt x="3600812" y="1361119"/>
                    <a:pt x="3606528" y="1363024"/>
                  </a:cubicBezTo>
                  <a:cubicBezTo>
                    <a:pt x="3611290" y="1364930"/>
                    <a:pt x="3612243" y="1367787"/>
                    <a:pt x="3613195" y="1371597"/>
                  </a:cubicBezTo>
                  <a:cubicBezTo>
                    <a:pt x="3616053" y="1377312"/>
                    <a:pt x="3618910" y="1383980"/>
                    <a:pt x="3623673" y="1373502"/>
                  </a:cubicBezTo>
                  <a:cubicBezTo>
                    <a:pt x="3625578" y="1368740"/>
                    <a:pt x="3624625" y="1363977"/>
                    <a:pt x="3620815" y="1362072"/>
                  </a:cubicBezTo>
                  <a:cubicBezTo>
                    <a:pt x="3627483" y="1356357"/>
                    <a:pt x="3637960" y="1343022"/>
                    <a:pt x="3646533" y="1342069"/>
                  </a:cubicBezTo>
                  <a:cubicBezTo>
                    <a:pt x="3656058" y="1340165"/>
                    <a:pt x="3653200" y="1349690"/>
                    <a:pt x="3651295" y="1357310"/>
                  </a:cubicBezTo>
                  <a:cubicBezTo>
                    <a:pt x="3650343" y="1360167"/>
                    <a:pt x="3640818" y="1382074"/>
                    <a:pt x="3651295" y="1380169"/>
                  </a:cubicBezTo>
                  <a:cubicBezTo>
                    <a:pt x="3653200" y="1380169"/>
                    <a:pt x="3654153" y="1373502"/>
                    <a:pt x="3655105" y="1372549"/>
                  </a:cubicBezTo>
                  <a:cubicBezTo>
                    <a:pt x="3658915" y="1367787"/>
                    <a:pt x="3664630" y="1363977"/>
                    <a:pt x="3669393" y="1361119"/>
                  </a:cubicBezTo>
                  <a:cubicBezTo>
                    <a:pt x="3681775" y="1351594"/>
                    <a:pt x="3695110" y="1340165"/>
                    <a:pt x="3711303" y="1339212"/>
                  </a:cubicBezTo>
                  <a:cubicBezTo>
                    <a:pt x="3720828" y="1339212"/>
                    <a:pt x="3737020" y="1338260"/>
                    <a:pt x="3741783" y="1348737"/>
                  </a:cubicBezTo>
                  <a:cubicBezTo>
                    <a:pt x="3747498" y="1360167"/>
                    <a:pt x="3743687" y="1373502"/>
                    <a:pt x="3759880" y="1376360"/>
                  </a:cubicBezTo>
                  <a:cubicBezTo>
                    <a:pt x="3761785" y="1371597"/>
                    <a:pt x="3759880" y="1366835"/>
                    <a:pt x="3761785" y="1362072"/>
                  </a:cubicBezTo>
                  <a:cubicBezTo>
                    <a:pt x="3763690" y="1357310"/>
                    <a:pt x="3766548" y="1356357"/>
                    <a:pt x="3770358" y="1352547"/>
                  </a:cubicBezTo>
                  <a:cubicBezTo>
                    <a:pt x="3780835" y="1343022"/>
                    <a:pt x="3789408" y="1331592"/>
                    <a:pt x="3798933" y="1321115"/>
                  </a:cubicBezTo>
                  <a:cubicBezTo>
                    <a:pt x="3798933" y="1322067"/>
                    <a:pt x="3797980" y="1322067"/>
                    <a:pt x="3797980" y="1323019"/>
                  </a:cubicBezTo>
                  <a:cubicBezTo>
                    <a:pt x="3812268" y="1312542"/>
                    <a:pt x="3825603" y="1305874"/>
                    <a:pt x="3836080" y="1290635"/>
                  </a:cubicBezTo>
                  <a:cubicBezTo>
                    <a:pt x="3842748" y="1281110"/>
                    <a:pt x="3844653" y="1279205"/>
                    <a:pt x="3854178" y="1275394"/>
                  </a:cubicBezTo>
                  <a:cubicBezTo>
                    <a:pt x="3860845" y="1272537"/>
                    <a:pt x="3867512" y="1270632"/>
                    <a:pt x="3874180" y="1267774"/>
                  </a:cubicBezTo>
                  <a:cubicBezTo>
                    <a:pt x="3883705" y="1263012"/>
                    <a:pt x="3893230" y="1255392"/>
                    <a:pt x="3901803" y="1247772"/>
                  </a:cubicBezTo>
                  <a:cubicBezTo>
                    <a:pt x="3910375" y="1240152"/>
                    <a:pt x="3917995" y="1231580"/>
                    <a:pt x="3929425" y="1227769"/>
                  </a:cubicBezTo>
                  <a:cubicBezTo>
                    <a:pt x="3940855" y="1223960"/>
                    <a:pt x="3953237" y="1224912"/>
                    <a:pt x="3963715" y="1231580"/>
                  </a:cubicBezTo>
                  <a:cubicBezTo>
                    <a:pt x="3969430" y="1234437"/>
                    <a:pt x="3982765" y="1250630"/>
                    <a:pt x="3990385" y="1248724"/>
                  </a:cubicBezTo>
                  <a:cubicBezTo>
                    <a:pt x="3996100" y="1246819"/>
                    <a:pt x="3987528" y="1236342"/>
                    <a:pt x="3992290" y="1230627"/>
                  </a:cubicBezTo>
                  <a:cubicBezTo>
                    <a:pt x="3997053" y="1233485"/>
                    <a:pt x="4001815" y="1225865"/>
                    <a:pt x="4002768" y="1222055"/>
                  </a:cubicBezTo>
                  <a:cubicBezTo>
                    <a:pt x="4006578" y="1209672"/>
                    <a:pt x="3991337" y="1210624"/>
                    <a:pt x="3992290" y="1201099"/>
                  </a:cubicBezTo>
                  <a:cubicBezTo>
                    <a:pt x="3994195" y="1201099"/>
                    <a:pt x="3997053" y="1200147"/>
                    <a:pt x="3999910" y="1200147"/>
                  </a:cubicBezTo>
                  <a:cubicBezTo>
                    <a:pt x="4001815" y="1191574"/>
                    <a:pt x="3992290" y="1191574"/>
                    <a:pt x="3988480" y="1186812"/>
                  </a:cubicBezTo>
                  <a:cubicBezTo>
                    <a:pt x="3984670" y="1182049"/>
                    <a:pt x="3986575" y="1180144"/>
                    <a:pt x="3979908" y="1177287"/>
                  </a:cubicBezTo>
                  <a:cubicBezTo>
                    <a:pt x="3975145" y="1175382"/>
                    <a:pt x="3973240" y="1177287"/>
                    <a:pt x="3970383" y="1171572"/>
                  </a:cubicBezTo>
                  <a:cubicBezTo>
                    <a:pt x="3964668" y="1159190"/>
                    <a:pt x="3986575" y="1168715"/>
                    <a:pt x="3979908" y="1153474"/>
                  </a:cubicBezTo>
                  <a:cubicBezTo>
                    <a:pt x="3977050" y="1147760"/>
                    <a:pt x="3976098" y="1145855"/>
                    <a:pt x="3976098" y="1139187"/>
                  </a:cubicBezTo>
                  <a:cubicBezTo>
                    <a:pt x="3976098" y="1134424"/>
                    <a:pt x="3977050" y="1125852"/>
                    <a:pt x="3972287" y="1122994"/>
                  </a:cubicBezTo>
                  <a:cubicBezTo>
                    <a:pt x="3967525" y="1128710"/>
                    <a:pt x="3964668" y="1133472"/>
                    <a:pt x="3956095" y="1127757"/>
                  </a:cubicBezTo>
                  <a:cubicBezTo>
                    <a:pt x="3948475" y="1122042"/>
                    <a:pt x="3950380" y="1117280"/>
                    <a:pt x="3948475" y="1109660"/>
                  </a:cubicBezTo>
                  <a:cubicBezTo>
                    <a:pt x="3944665" y="1097277"/>
                    <a:pt x="3938950" y="1104897"/>
                    <a:pt x="3933235" y="1110612"/>
                  </a:cubicBezTo>
                  <a:cubicBezTo>
                    <a:pt x="3931330" y="1108707"/>
                    <a:pt x="3929425" y="1102040"/>
                    <a:pt x="3926568" y="1102040"/>
                  </a:cubicBezTo>
                  <a:cubicBezTo>
                    <a:pt x="3923710" y="1102040"/>
                    <a:pt x="3919900" y="1107755"/>
                    <a:pt x="3917043" y="1108707"/>
                  </a:cubicBezTo>
                  <a:cubicBezTo>
                    <a:pt x="3913233" y="1100135"/>
                    <a:pt x="3914185" y="1086799"/>
                    <a:pt x="3900850" y="1093467"/>
                  </a:cubicBezTo>
                  <a:cubicBezTo>
                    <a:pt x="3894183" y="1096324"/>
                    <a:pt x="3893230" y="1102040"/>
                    <a:pt x="3884658" y="1102040"/>
                  </a:cubicBezTo>
                  <a:cubicBezTo>
                    <a:pt x="3877990" y="1102040"/>
                    <a:pt x="3872275" y="1102040"/>
                    <a:pt x="3865608" y="1104897"/>
                  </a:cubicBezTo>
                  <a:cubicBezTo>
                    <a:pt x="3867512" y="1102992"/>
                    <a:pt x="3869418" y="1100135"/>
                    <a:pt x="3872275" y="1099182"/>
                  </a:cubicBezTo>
                  <a:cubicBezTo>
                    <a:pt x="3876085" y="1098230"/>
                    <a:pt x="3882753" y="1102992"/>
                    <a:pt x="3885610" y="1102040"/>
                  </a:cubicBezTo>
                  <a:cubicBezTo>
                    <a:pt x="3888468" y="1101087"/>
                    <a:pt x="3889420" y="1097277"/>
                    <a:pt x="3892278" y="1094419"/>
                  </a:cubicBezTo>
                  <a:cubicBezTo>
                    <a:pt x="3895135" y="1091562"/>
                    <a:pt x="3897993" y="1090610"/>
                    <a:pt x="3901803" y="1088705"/>
                  </a:cubicBezTo>
                  <a:cubicBezTo>
                    <a:pt x="3909423" y="1084894"/>
                    <a:pt x="3911328" y="1083942"/>
                    <a:pt x="3917043" y="1090610"/>
                  </a:cubicBezTo>
                  <a:cubicBezTo>
                    <a:pt x="3921805" y="1082037"/>
                    <a:pt x="3931330" y="1099182"/>
                    <a:pt x="3939903" y="1094419"/>
                  </a:cubicBezTo>
                  <a:cubicBezTo>
                    <a:pt x="3937998" y="1090610"/>
                    <a:pt x="3935140" y="1087752"/>
                    <a:pt x="3934187" y="1084894"/>
                  </a:cubicBezTo>
                  <a:cubicBezTo>
                    <a:pt x="3933235" y="1082037"/>
                    <a:pt x="3935140" y="1080132"/>
                    <a:pt x="3932283" y="1077274"/>
                  </a:cubicBezTo>
                  <a:cubicBezTo>
                    <a:pt x="3928473" y="1073465"/>
                    <a:pt x="3918948" y="1070607"/>
                    <a:pt x="3914185" y="1072512"/>
                  </a:cubicBezTo>
                  <a:cubicBezTo>
                    <a:pt x="3922758" y="1068702"/>
                    <a:pt x="3932283" y="1073465"/>
                    <a:pt x="3938950" y="1079180"/>
                  </a:cubicBezTo>
                  <a:cubicBezTo>
                    <a:pt x="3946570" y="1085847"/>
                    <a:pt x="3948475" y="1089657"/>
                    <a:pt x="3948475" y="1099182"/>
                  </a:cubicBezTo>
                  <a:cubicBezTo>
                    <a:pt x="3954190" y="1101087"/>
                    <a:pt x="3968478" y="1107755"/>
                    <a:pt x="3974193" y="1105849"/>
                  </a:cubicBezTo>
                  <a:cubicBezTo>
                    <a:pt x="3977050" y="1104897"/>
                    <a:pt x="3978955" y="1101087"/>
                    <a:pt x="3981812" y="1100135"/>
                  </a:cubicBezTo>
                  <a:cubicBezTo>
                    <a:pt x="3985623" y="1098230"/>
                    <a:pt x="3990385" y="1100135"/>
                    <a:pt x="3994195" y="1098230"/>
                  </a:cubicBezTo>
                  <a:cubicBezTo>
                    <a:pt x="3998005" y="1096324"/>
                    <a:pt x="3998005" y="1091562"/>
                    <a:pt x="4000862" y="1088705"/>
                  </a:cubicBezTo>
                  <a:cubicBezTo>
                    <a:pt x="4004673" y="1083942"/>
                    <a:pt x="4008483" y="1082037"/>
                    <a:pt x="4014198" y="1079180"/>
                  </a:cubicBezTo>
                  <a:cubicBezTo>
                    <a:pt x="4017055" y="1077274"/>
                    <a:pt x="4022770" y="1075369"/>
                    <a:pt x="4024675" y="1071560"/>
                  </a:cubicBezTo>
                  <a:cubicBezTo>
                    <a:pt x="4028485" y="1063940"/>
                    <a:pt x="4029437" y="1066797"/>
                    <a:pt x="4033248" y="1056319"/>
                  </a:cubicBezTo>
                  <a:cubicBezTo>
                    <a:pt x="4036105" y="1048699"/>
                    <a:pt x="4027533" y="1043937"/>
                    <a:pt x="4023723" y="1038222"/>
                  </a:cubicBezTo>
                  <a:cubicBezTo>
                    <a:pt x="4019912" y="1032507"/>
                    <a:pt x="4018008" y="1021077"/>
                    <a:pt x="4021818" y="1015362"/>
                  </a:cubicBezTo>
                  <a:cubicBezTo>
                    <a:pt x="4025628" y="1016314"/>
                    <a:pt x="4028485" y="1019172"/>
                    <a:pt x="4032295" y="1017267"/>
                  </a:cubicBezTo>
                  <a:cubicBezTo>
                    <a:pt x="4032295" y="1012505"/>
                    <a:pt x="4025628" y="1002027"/>
                    <a:pt x="4031343" y="999169"/>
                  </a:cubicBezTo>
                  <a:cubicBezTo>
                    <a:pt x="4035153" y="1005837"/>
                    <a:pt x="4038010" y="1015362"/>
                    <a:pt x="4046583" y="1009647"/>
                  </a:cubicBezTo>
                  <a:cubicBezTo>
                    <a:pt x="4052298" y="1005837"/>
                    <a:pt x="4051345" y="996312"/>
                    <a:pt x="4051345" y="990597"/>
                  </a:cubicBezTo>
                  <a:cubicBezTo>
                    <a:pt x="4051345" y="997264"/>
                    <a:pt x="4054203" y="1002980"/>
                    <a:pt x="4053250" y="1009647"/>
                  </a:cubicBezTo>
                  <a:cubicBezTo>
                    <a:pt x="4052298" y="1019172"/>
                    <a:pt x="4049440" y="1015362"/>
                    <a:pt x="4044678" y="1019172"/>
                  </a:cubicBezTo>
                  <a:cubicBezTo>
                    <a:pt x="4038962" y="1023935"/>
                    <a:pt x="4039915" y="1026792"/>
                    <a:pt x="4042773" y="1032507"/>
                  </a:cubicBezTo>
                  <a:cubicBezTo>
                    <a:pt x="4045630" y="1038222"/>
                    <a:pt x="4046583" y="1039174"/>
                    <a:pt x="4047535" y="1043937"/>
                  </a:cubicBezTo>
                  <a:cubicBezTo>
                    <a:pt x="4049440" y="1049652"/>
                    <a:pt x="4045630" y="1052510"/>
                    <a:pt x="4053250" y="1057272"/>
                  </a:cubicBezTo>
                  <a:cubicBezTo>
                    <a:pt x="4058012" y="1060130"/>
                    <a:pt x="4060870" y="1060130"/>
                    <a:pt x="4065633" y="1059177"/>
                  </a:cubicBezTo>
                  <a:cubicBezTo>
                    <a:pt x="4072300" y="1058224"/>
                    <a:pt x="4079920" y="1055367"/>
                    <a:pt x="4087540" y="1052510"/>
                  </a:cubicBezTo>
                  <a:cubicBezTo>
                    <a:pt x="4099923" y="1048699"/>
                    <a:pt x="4109448" y="1052510"/>
                    <a:pt x="4116115" y="1065844"/>
                  </a:cubicBezTo>
                  <a:cubicBezTo>
                    <a:pt x="4121830" y="1077274"/>
                    <a:pt x="4117068" y="1090610"/>
                    <a:pt x="4130403" y="1095372"/>
                  </a:cubicBezTo>
                  <a:cubicBezTo>
                    <a:pt x="4138023" y="1098230"/>
                    <a:pt x="4141833" y="1090610"/>
                    <a:pt x="4147548" y="1092515"/>
                  </a:cubicBezTo>
                  <a:cubicBezTo>
                    <a:pt x="4152310" y="1093467"/>
                    <a:pt x="4147548" y="1095372"/>
                    <a:pt x="4149453" y="1097277"/>
                  </a:cubicBezTo>
                  <a:cubicBezTo>
                    <a:pt x="4152310" y="1100135"/>
                    <a:pt x="4154215" y="1102992"/>
                    <a:pt x="4157073" y="1104897"/>
                  </a:cubicBezTo>
                  <a:cubicBezTo>
                    <a:pt x="4161835" y="1108707"/>
                    <a:pt x="4163740" y="1115374"/>
                    <a:pt x="4167550" y="1119185"/>
                  </a:cubicBezTo>
                  <a:cubicBezTo>
                    <a:pt x="4176123" y="1126805"/>
                    <a:pt x="4183743" y="1119185"/>
                    <a:pt x="4183743" y="1110612"/>
                  </a:cubicBezTo>
                  <a:cubicBezTo>
                    <a:pt x="4190410" y="1114422"/>
                    <a:pt x="4182790" y="1122042"/>
                    <a:pt x="4185648" y="1127757"/>
                  </a:cubicBezTo>
                  <a:cubicBezTo>
                    <a:pt x="4187553" y="1131567"/>
                    <a:pt x="4192315" y="1134424"/>
                    <a:pt x="4196125" y="1131567"/>
                  </a:cubicBezTo>
                  <a:cubicBezTo>
                    <a:pt x="4199935" y="1128710"/>
                    <a:pt x="4197078" y="1120137"/>
                    <a:pt x="4198030" y="1116327"/>
                  </a:cubicBezTo>
                  <a:cubicBezTo>
                    <a:pt x="4198983" y="1122042"/>
                    <a:pt x="4204698" y="1122994"/>
                    <a:pt x="4209460" y="1125852"/>
                  </a:cubicBezTo>
                  <a:cubicBezTo>
                    <a:pt x="4211365" y="1120137"/>
                    <a:pt x="4210413" y="1102040"/>
                    <a:pt x="4199935" y="1106802"/>
                  </a:cubicBezTo>
                  <a:cubicBezTo>
                    <a:pt x="4198983" y="1103944"/>
                    <a:pt x="4196125" y="1096324"/>
                    <a:pt x="4198030" y="1093467"/>
                  </a:cubicBezTo>
                  <a:cubicBezTo>
                    <a:pt x="4199935" y="1090610"/>
                    <a:pt x="4206603" y="1091562"/>
                    <a:pt x="4209460" y="1089657"/>
                  </a:cubicBezTo>
                  <a:cubicBezTo>
                    <a:pt x="4217080" y="1083942"/>
                    <a:pt x="4219938" y="1072512"/>
                    <a:pt x="4216128" y="1063940"/>
                  </a:cubicBezTo>
                  <a:cubicBezTo>
                    <a:pt x="4213270" y="1059177"/>
                    <a:pt x="4191362" y="1039174"/>
                    <a:pt x="4209460" y="1042985"/>
                  </a:cubicBezTo>
                  <a:cubicBezTo>
                    <a:pt x="4214223" y="1043937"/>
                    <a:pt x="4226605" y="1061082"/>
                    <a:pt x="4229463" y="1048699"/>
                  </a:cubicBezTo>
                  <a:cubicBezTo>
                    <a:pt x="4233273" y="1048699"/>
                    <a:pt x="4246608" y="1056319"/>
                    <a:pt x="4248513" y="1049652"/>
                  </a:cubicBezTo>
                  <a:cubicBezTo>
                    <a:pt x="4249465" y="1046794"/>
                    <a:pt x="4232320" y="1031555"/>
                    <a:pt x="4230415" y="1028697"/>
                  </a:cubicBezTo>
                  <a:cubicBezTo>
                    <a:pt x="4242798" y="1027744"/>
                    <a:pt x="4245655" y="1043937"/>
                    <a:pt x="4256133" y="1045842"/>
                  </a:cubicBezTo>
                  <a:cubicBezTo>
                    <a:pt x="4266610" y="1047747"/>
                    <a:pt x="4260895" y="1038222"/>
                    <a:pt x="4261848" y="1032507"/>
                  </a:cubicBezTo>
                  <a:cubicBezTo>
                    <a:pt x="4261848" y="1026792"/>
                    <a:pt x="4264705" y="1022030"/>
                    <a:pt x="4270420" y="1020124"/>
                  </a:cubicBezTo>
                  <a:cubicBezTo>
                    <a:pt x="4274230" y="1019172"/>
                    <a:pt x="4279945" y="1022982"/>
                    <a:pt x="4283755" y="1020124"/>
                  </a:cubicBezTo>
                  <a:cubicBezTo>
                    <a:pt x="4281850" y="1019172"/>
                    <a:pt x="4264705" y="1010599"/>
                    <a:pt x="4259943" y="1007742"/>
                  </a:cubicBezTo>
                  <a:close/>
                  <a:moveTo>
                    <a:pt x="142285" y="1343974"/>
                  </a:moveTo>
                  <a:cubicBezTo>
                    <a:pt x="133712" y="1341117"/>
                    <a:pt x="134665" y="1343022"/>
                    <a:pt x="136570" y="1350642"/>
                  </a:cubicBezTo>
                  <a:cubicBezTo>
                    <a:pt x="138475" y="1356357"/>
                    <a:pt x="137522" y="1364930"/>
                    <a:pt x="130855" y="1364930"/>
                  </a:cubicBezTo>
                  <a:cubicBezTo>
                    <a:pt x="127045" y="1364930"/>
                    <a:pt x="124187" y="1360167"/>
                    <a:pt x="120377" y="1360167"/>
                  </a:cubicBezTo>
                  <a:cubicBezTo>
                    <a:pt x="111805" y="1358262"/>
                    <a:pt x="113710" y="1365882"/>
                    <a:pt x="112757" y="1371597"/>
                  </a:cubicBezTo>
                  <a:cubicBezTo>
                    <a:pt x="112757" y="1381122"/>
                    <a:pt x="104185" y="1377312"/>
                    <a:pt x="96565" y="1377312"/>
                  </a:cubicBezTo>
                  <a:cubicBezTo>
                    <a:pt x="98470" y="1368740"/>
                    <a:pt x="94660" y="1357310"/>
                    <a:pt x="90850" y="1349690"/>
                  </a:cubicBezTo>
                  <a:cubicBezTo>
                    <a:pt x="88945" y="1346832"/>
                    <a:pt x="85135" y="1343974"/>
                    <a:pt x="84182" y="1341117"/>
                  </a:cubicBezTo>
                  <a:cubicBezTo>
                    <a:pt x="83230" y="1338260"/>
                    <a:pt x="84182" y="1336355"/>
                    <a:pt x="84182" y="1333497"/>
                  </a:cubicBezTo>
                  <a:cubicBezTo>
                    <a:pt x="84182" y="1325877"/>
                    <a:pt x="79420" y="1322067"/>
                    <a:pt x="73705" y="1318257"/>
                  </a:cubicBezTo>
                  <a:cubicBezTo>
                    <a:pt x="69895" y="1315399"/>
                    <a:pt x="60370" y="1308732"/>
                    <a:pt x="64180" y="1307780"/>
                  </a:cubicBezTo>
                  <a:cubicBezTo>
                    <a:pt x="70847" y="1301112"/>
                    <a:pt x="75610" y="1298255"/>
                    <a:pt x="79420" y="1290635"/>
                  </a:cubicBezTo>
                  <a:cubicBezTo>
                    <a:pt x="83230" y="1283015"/>
                    <a:pt x="87040" y="1281110"/>
                    <a:pt x="95612" y="1283015"/>
                  </a:cubicBezTo>
                  <a:cubicBezTo>
                    <a:pt x="103232" y="1284919"/>
                    <a:pt x="107995" y="1289682"/>
                    <a:pt x="111805" y="1296349"/>
                  </a:cubicBezTo>
                  <a:cubicBezTo>
                    <a:pt x="114662" y="1300160"/>
                    <a:pt x="114662" y="1304922"/>
                    <a:pt x="117520" y="1306827"/>
                  </a:cubicBezTo>
                  <a:cubicBezTo>
                    <a:pt x="120377" y="1309685"/>
                    <a:pt x="125140" y="1308732"/>
                    <a:pt x="128950" y="1311590"/>
                  </a:cubicBezTo>
                  <a:cubicBezTo>
                    <a:pt x="132760" y="1314447"/>
                    <a:pt x="132760" y="1318257"/>
                    <a:pt x="134665" y="1322067"/>
                  </a:cubicBezTo>
                  <a:cubicBezTo>
                    <a:pt x="138475" y="1330640"/>
                    <a:pt x="146095" y="1332544"/>
                    <a:pt x="142285" y="1343974"/>
                  </a:cubicBezTo>
                  <a:close/>
                  <a:moveTo>
                    <a:pt x="2153965" y="1638297"/>
                  </a:moveTo>
                  <a:cubicBezTo>
                    <a:pt x="2151108" y="1655442"/>
                    <a:pt x="2154918" y="1667824"/>
                    <a:pt x="2143488" y="1682112"/>
                  </a:cubicBezTo>
                  <a:cubicBezTo>
                    <a:pt x="2141583" y="1658299"/>
                    <a:pt x="2130153" y="1675444"/>
                    <a:pt x="2126343" y="1688780"/>
                  </a:cubicBezTo>
                  <a:cubicBezTo>
                    <a:pt x="2130153" y="1683065"/>
                    <a:pt x="2138725" y="1681160"/>
                    <a:pt x="2135868" y="1689732"/>
                  </a:cubicBezTo>
                  <a:cubicBezTo>
                    <a:pt x="2133010" y="1697352"/>
                    <a:pt x="2121580" y="1701162"/>
                    <a:pt x="2115865" y="1706877"/>
                  </a:cubicBezTo>
                  <a:cubicBezTo>
                    <a:pt x="2111103" y="1712592"/>
                    <a:pt x="2108245" y="1717355"/>
                    <a:pt x="2102530" y="1722117"/>
                  </a:cubicBezTo>
                  <a:cubicBezTo>
                    <a:pt x="2094910" y="1726880"/>
                    <a:pt x="2085385" y="1728785"/>
                    <a:pt x="2078718" y="1731642"/>
                  </a:cubicBezTo>
                  <a:cubicBezTo>
                    <a:pt x="2070145" y="1736405"/>
                    <a:pt x="2073955" y="1733547"/>
                    <a:pt x="2071098" y="1744024"/>
                  </a:cubicBezTo>
                  <a:cubicBezTo>
                    <a:pt x="2068240" y="1755455"/>
                    <a:pt x="2059668" y="1764027"/>
                    <a:pt x="2049190" y="1767837"/>
                  </a:cubicBezTo>
                  <a:cubicBezTo>
                    <a:pt x="2040618" y="1770694"/>
                    <a:pt x="2001565" y="1774505"/>
                    <a:pt x="2003470" y="1762122"/>
                  </a:cubicBezTo>
                  <a:cubicBezTo>
                    <a:pt x="2030140" y="1758312"/>
                    <a:pt x="2051095" y="1750692"/>
                    <a:pt x="2064430" y="1726880"/>
                  </a:cubicBezTo>
                  <a:cubicBezTo>
                    <a:pt x="2069193" y="1717355"/>
                    <a:pt x="2073955" y="1708782"/>
                    <a:pt x="2083480" y="1705924"/>
                  </a:cubicBezTo>
                  <a:cubicBezTo>
                    <a:pt x="2090148" y="1704019"/>
                    <a:pt x="2106340" y="1706877"/>
                    <a:pt x="2104435" y="1694494"/>
                  </a:cubicBezTo>
                  <a:cubicBezTo>
                    <a:pt x="2099673" y="1693542"/>
                    <a:pt x="2094910" y="1694494"/>
                    <a:pt x="2090148" y="1695447"/>
                  </a:cubicBezTo>
                  <a:cubicBezTo>
                    <a:pt x="2104435" y="1671635"/>
                    <a:pt x="2128248" y="1650680"/>
                    <a:pt x="2137773" y="1624010"/>
                  </a:cubicBezTo>
                  <a:cubicBezTo>
                    <a:pt x="2140630" y="1615437"/>
                    <a:pt x="2150155" y="1573527"/>
                    <a:pt x="2161585" y="1575432"/>
                  </a:cubicBezTo>
                  <a:cubicBezTo>
                    <a:pt x="2181588" y="1581147"/>
                    <a:pt x="2155870" y="1628772"/>
                    <a:pt x="2153965" y="1638297"/>
                  </a:cubicBezTo>
                  <a:close/>
                </a:path>
              </a:pathLst>
            </a:custGeom>
            <a:grp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A8B8994-848E-4772-9200-7A3E7A337EB3}"/>
                </a:ext>
              </a:extLst>
            </p:cNvPr>
            <p:cNvSpPr/>
            <p:nvPr/>
          </p:nvSpPr>
          <p:spPr>
            <a:xfrm>
              <a:off x="7062960" y="4318344"/>
              <a:ext cx="86504" cy="359383"/>
            </a:xfrm>
            <a:custGeom>
              <a:avLst/>
              <a:gdLst>
                <a:gd name="connsiteX0" fmla="*/ 16972 w 86504"/>
                <a:gd name="connsiteY0" fmla="*/ 7911 h 359383"/>
                <a:gd name="connsiteX1" fmla="*/ 32212 w 86504"/>
                <a:gd name="connsiteY1" fmla="*/ 4101 h 359383"/>
                <a:gd name="connsiteX2" fmla="*/ 36974 w 86504"/>
                <a:gd name="connsiteY2" fmla="*/ 15531 h 359383"/>
                <a:gd name="connsiteX3" fmla="*/ 36974 w 86504"/>
                <a:gd name="connsiteY3" fmla="*/ 31723 h 359383"/>
                <a:gd name="connsiteX4" fmla="*/ 45547 w 86504"/>
                <a:gd name="connsiteY4" fmla="*/ 65061 h 359383"/>
                <a:gd name="connsiteX5" fmla="*/ 38879 w 86504"/>
                <a:gd name="connsiteY5" fmla="*/ 103161 h 359383"/>
                <a:gd name="connsiteX6" fmla="*/ 45547 w 86504"/>
                <a:gd name="connsiteY6" fmla="*/ 138403 h 359383"/>
                <a:gd name="connsiteX7" fmla="*/ 58882 w 86504"/>
                <a:gd name="connsiteY7" fmla="*/ 192696 h 359383"/>
                <a:gd name="connsiteX8" fmla="*/ 69359 w 86504"/>
                <a:gd name="connsiteY8" fmla="*/ 224128 h 359383"/>
                <a:gd name="connsiteX9" fmla="*/ 80789 w 86504"/>
                <a:gd name="connsiteY9" fmla="*/ 241273 h 359383"/>
                <a:gd name="connsiteX10" fmla="*/ 86504 w 86504"/>
                <a:gd name="connsiteY10" fmla="*/ 263181 h 359383"/>
                <a:gd name="connsiteX11" fmla="*/ 76979 w 86504"/>
                <a:gd name="connsiteY11" fmla="*/ 241273 h 359383"/>
                <a:gd name="connsiteX12" fmla="*/ 67454 w 86504"/>
                <a:gd name="connsiteY12" fmla="*/ 228891 h 359383"/>
                <a:gd name="connsiteX13" fmla="*/ 56977 w 86504"/>
                <a:gd name="connsiteY13" fmla="*/ 217461 h 359383"/>
                <a:gd name="connsiteX14" fmla="*/ 41737 w 86504"/>
                <a:gd name="connsiteY14" fmla="*/ 218413 h 359383"/>
                <a:gd name="connsiteX15" fmla="*/ 34117 w 86504"/>
                <a:gd name="connsiteY15" fmla="*/ 237463 h 359383"/>
                <a:gd name="connsiteX16" fmla="*/ 25544 w 86504"/>
                <a:gd name="connsiteY16" fmla="*/ 257466 h 359383"/>
                <a:gd name="connsiteX17" fmla="*/ 18877 w 86504"/>
                <a:gd name="connsiteY17" fmla="*/ 277468 h 359383"/>
                <a:gd name="connsiteX18" fmla="*/ 23639 w 86504"/>
                <a:gd name="connsiteY18" fmla="*/ 290803 h 359383"/>
                <a:gd name="connsiteX19" fmla="*/ 32212 w 86504"/>
                <a:gd name="connsiteY19" fmla="*/ 297471 h 359383"/>
                <a:gd name="connsiteX20" fmla="*/ 37927 w 86504"/>
                <a:gd name="connsiteY20" fmla="*/ 314616 h 359383"/>
                <a:gd name="connsiteX21" fmla="*/ 47452 w 86504"/>
                <a:gd name="connsiteY21" fmla="*/ 334618 h 359383"/>
                <a:gd name="connsiteX22" fmla="*/ 44594 w 86504"/>
                <a:gd name="connsiteY22" fmla="*/ 350811 h 359383"/>
                <a:gd name="connsiteX23" fmla="*/ 45547 w 86504"/>
                <a:gd name="connsiteY23" fmla="*/ 359383 h 359383"/>
                <a:gd name="connsiteX24" fmla="*/ 37927 w 86504"/>
                <a:gd name="connsiteY24" fmla="*/ 326046 h 359383"/>
                <a:gd name="connsiteX25" fmla="*/ 29354 w 86504"/>
                <a:gd name="connsiteY25" fmla="*/ 323188 h 359383"/>
                <a:gd name="connsiteX26" fmla="*/ 21734 w 86504"/>
                <a:gd name="connsiteY26" fmla="*/ 318426 h 359383"/>
                <a:gd name="connsiteX27" fmla="*/ 4589 w 86504"/>
                <a:gd name="connsiteY27" fmla="*/ 352716 h 359383"/>
                <a:gd name="connsiteX28" fmla="*/ 6494 w 86504"/>
                <a:gd name="connsiteY28" fmla="*/ 305091 h 359383"/>
                <a:gd name="connsiteX29" fmla="*/ 4589 w 86504"/>
                <a:gd name="connsiteY29" fmla="*/ 287946 h 359383"/>
                <a:gd name="connsiteX30" fmla="*/ 10304 w 86504"/>
                <a:gd name="connsiteY30" fmla="*/ 268896 h 359383"/>
                <a:gd name="connsiteX31" fmla="*/ 5542 w 86504"/>
                <a:gd name="connsiteY31" fmla="*/ 233653 h 359383"/>
                <a:gd name="connsiteX32" fmla="*/ 11257 w 86504"/>
                <a:gd name="connsiteY32" fmla="*/ 210793 h 359383"/>
                <a:gd name="connsiteX33" fmla="*/ 8399 w 86504"/>
                <a:gd name="connsiteY33" fmla="*/ 176503 h 359383"/>
                <a:gd name="connsiteX34" fmla="*/ 7447 w 86504"/>
                <a:gd name="connsiteY34" fmla="*/ 154596 h 359383"/>
                <a:gd name="connsiteX35" fmla="*/ 12209 w 86504"/>
                <a:gd name="connsiteY35" fmla="*/ 137451 h 359383"/>
                <a:gd name="connsiteX36" fmla="*/ 1732 w 86504"/>
                <a:gd name="connsiteY36" fmla="*/ 119353 h 359383"/>
                <a:gd name="connsiteX37" fmla="*/ 779 w 86504"/>
                <a:gd name="connsiteY37" fmla="*/ 97446 h 359383"/>
                <a:gd name="connsiteX38" fmla="*/ 3637 w 86504"/>
                <a:gd name="connsiteY38" fmla="*/ 55536 h 359383"/>
                <a:gd name="connsiteX39" fmla="*/ 13162 w 86504"/>
                <a:gd name="connsiteY39" fmla="*/ 40296 h 359383"/>
                <a:gd name="connsiteX40" fmla="*/ 19829 w 86504"/>
                <a:gd name="connsiteY40" fmla="*/ 39343 h 359383"/>
                <a:gd name="connsiteX41" fmla="*/ 20782 w 86504"/>
                <a:gd name="connsiteY41" fmla="*/ 26008 h 359383"/>
                <a:gd name="connsiteX42" fmla="*/ 23639 w 86504"/>
                <a:gd name="connsiteY42" fmla="*/ 16483 h 359383"/>
                <a:gd name="connsiteX43" fmla="*/ 16972 w 86504"/>
                <a:gd name="connsiteY43" fmla="*/ 7911 h 35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6504" h="359383">
                  <a:moveTo>
                    <a:pt x="16972" y="7911"/>
                  </a:moveTo>
                  <a:cubicBezTo>
                    <a:pt x="27449" y="8863"/>
                    <a:pt x="24592" y="-7329"/>
                    <a:pt x="32212" y="4101"/>
                  </a:cubicBezTo>
                  <a:cubicBezTo>
                    <a:pt x="34117" y="7911"/>
                    <a:pt x="36974" y="11721"/>
                    <a:pt x="36974" y="15531"/>
                  </a:cubicBezTo>
                  <a:cubicBezTo>
                    <a:pt x="36974" y="21246"/>
                    <a:pt x="36022" y="26008"/>
                    <a:pt x="36974" y="31723"/>
                  </a:cubicBezTo>
                  <a:cubicBezTo>
                    <a:pt x="39832" y="42201"/>
                    <a:pt x="44594" y="53631"/>
                    <a:pt x="45547" y="65061"/>
                  </a:cubicBezTo>
                  <a:cubicBezTo>
                    <a:pt x="46499" y="78396"/>
                    <a:pt x="38879" y="89826"/>
                    <a:pt x="38879" y="103161"/>
                  </a:cubicBezTo>
                  <a:cubicBezTo>
                    <a:pt x="38879" y="114591"/>
                    <a:pt x="42689" y="126973"/>
                    <a:pt x="45547" y="138403"/>
                  </a:cubicBezTo>
                  <a:cubicBezTo>
                    <a:pt x="51262" y="156501"/>
                    <a:pt x="55072" y="174598"/>
                    <a:pt x="58882" y="192696"/>
                  </a:cubicBezTo>
                  <a:cubicBezTo>
                    <a:pt x="60787" y="202221"/>
                    <a:pt x="64597" y="215556"/>
                    <a:pt x="69359" y="224128"/>
                  </a:cubicBezTo>
                  <a:cubicBezTo>
                    <a:pt x="73169" y="230796"/>
                    <a:pt x="79837" y="232701"/>
                    <a:pt x="80789" y="241273"/>
                  </a:cubicBezTo>
                  <a:cubicBezTo>
                    <a:pt x="81742" y="248893"/>
                    <a:pt x="83647" y="255561"/>
                    <a:pt x="86504" y="263181"/>
                  </a:cubicBezTo>
                  <a:cubicBezTo>
                    <a:pt x="78884" y="258418"/>
                    <a:pt x="79837" y="248893"/>
                    <a:pt x="76979" y="241273"/>
                  </a:cubicBezTo>
                  <a:cubicBezTo>
                    <a:pt x="75074" y="236511"/>
                    <a:pt x="71264" y="232701"/>
                    <a:pt x="67454" y="228891"/>
                  </a:cubicBezTo>
                  <a:cubicBezTo>
                    <a:pt x="63644" y="226033"/>
                    <a:pt x="61739" y="219366"/>
                    <a:pt x="56977" y="217461"/>
                  </a:cubicBezTo>
                  <a:cubicBezTo>
                    <a:pt x="53167" y="215556"/>
                    <a:pt x="45547" y="216508"/>
                    <a:pt x="41737" y="218413"/>
                  </a:cubicBezTo>
                  <a:cubicBezTo>
                    <a:pt x="35069" y="222223"/>
                    <a:pt x="35069" y="230796"/>
                    <a:pt x="34117" y="237463"/>
                  </a:cubicBezTo>
                  <a:cubicBezTo>
                    <a:pt x="33164" y="246036"/>
                    <a:pt x="31259" y="250798"/>
                    <a:pt x="25544" y="257466"/>
                  </a:cubicBezTo>
                  <a:cubicBezTo>
                    <a:pt x="20782" y="263181"/>
                    <a:pt x="17924" y="269848"/>
                    <a:pt x="18877" y="277468"/>
                  </a:cubicBezTo>
                  <a:cubicBezTo>
                    <a:pt x="19829" y="281278"/>
                    <a:pt x="21734" y="287946"/>
                    <a:pt x="23639" y="290803"/>
                  </a:cubicBezTo>
                  <a:cubicBezTo>
                    <a:pt x="26497" y="294613"/>
                    <a:pt x="29354" y="294613"/>
                    <a:pt x="32212" y="297471"/>
                  </a:cubicBezTo>
                  <a:cubicBezTo>
                    <a:pt x="38879" y="302233"/>
                    <a:pt x="36974" y="307948"/>
                    <a:pt x="37927" y="314616"/>
                  </a:cubicBezTo>
                  <a:cubicBezTo>
                    <a:pt x="49357" y="313663"/>
                    <a:pt x="49357" y="326046"/>
                    <a:pt x="47452" y="334618"/>
                  </a:cubicBezTo>
                  <a:cubicBezTo>
                    <a:pt x="46499" y="340333"/>
                    <a:pt x="44594" y="345096"/>
                    <a:pt x="44594" y="350811"/>
                  </a:cubicBezTo>
                  <a:cubicBezTo>
                    <a:pt x="44594" y="353668"/>
                    <a:pt x="45547" y="356526"/>
                    <a:pt x="45547" y="359383"/>
                  </a:cubicBezTo>
                  <a:cubicBezTo>
                    <a:pt x="38879" y="358431"/>
                    <a:pt x="43642" y="332713"/>
                    <a:pt x="37927" y="326046"/>
                  </a:cubicBezTo>
                  <a:cubicBezTo>
                    <a:pt x="34117" y="322236"/>
                    <a:pt x="34117" y="324141"/>
                    <a:pt x="29354" y="323188"/>
                  </a:cubicBezTo>
                  <a:cubicBezTo>
                    <a:pt x="26497" y="323188"/>
                    <a:pt x="22687" y="322236"/>
                    <a:pt x="21734" y="318426"/>
                  </a:cubicBezTo>
                  <a:cubicBezTo>
                    <a:pt x="9352" y="322236"/>
                    <a:pt x="12209" y="345096"/>
                    <a:pt x="4589" y="352716"/>
                  </a:cubicBezTo>
                  <a:cubicBezTo>
                    <a:pt x="-5888" y="344143"/>
                    <a:pt x="4589" y="316521"/>
                    <a:pt x="6494" y="305091"/>
                  </a:cubicBezTo>
                  <a:cubicBezTo>
                    <a:pt x="7447" y="298423"/>
                    <a:pt x="5542" y="294613"/>
                    <a:pt x="4589" y="287946"/>
                  </a:cubicBezTo>
                  <a:cubicBezTo>
                    <a:pt x="3637" y="280326"/>
                    <a:pt x="7447" y="275563"/>
                    <a:pt x="10304" y="268896"/>
                  </a:cubicBezTo>
                  <a:cubicBezTo>
                    <a:pt x="14114" y="256513"/>
                    <a:pt x="1732" y="245083"/>
                    <a:pt x="5542" y="233653"/>
                  </a:cubicBezTo>
                  <a:cubicBezTo>
                    <a:pt x="8399" y="225081"/>
                    <a:pt x="12209" y="221271"/>
                    <a:pt x="11257" y="210793"/>
                  </a:cubicBezTo>
                  <a:cubicBezTo>
                    <a:pt x="11257" y="199363"/>
                    <a:pt x="10304" y="187933"/>
                    <a:pt x="8399" y="176503"/>
                  </a:cubicBezTo>
                  <a:cubicBezTo>
                    <a:pt x="7447" y="168883"/>
                    <a:pt x="3637" y="161263"/>
                    <a:pt x="7447" y="154596"/>
                  </a:cubicBezTo>
                  <a:cubicBezTo>
                    <a:pt x="10304" y="148881"/>
                    <a:pt x="15067" y="145071"/>
                    <a:pt x="12209" y="137451"/>
                  </a:cubicBezTo>
                  <a:cubicBezTo>
                    <a:pt x="9352" y="130783"/>
                    <a:pt x="3637" y="126973"/>
                    <a:pt x="1732" y="119353"/>
                  </a:cubicBezTo>
                  <a:cubicBezTo>
                    <a:pt x="-173" y="112686"/>
                    <a:pt x="779" y="104113"/>
                    <a:pt x="779" y="97446"/>
                  </a:cubicBezTo>
                  <a:cubicBezTo>
                    <a:pt x="1732" y="83158"/>
                    <a:pt x="4589" y="69823"/>
                    <a:pt x="3637" y="55536"/>
                  </a:cubicBezTo>
                  <a:cubicBezTo>
                    <a:pt x="2684" y="46963"/>
                    <a:pt x="779" y="32676"/>
                    <a:pt x="13162" y="40296"/>
                  </a:cubicBezTo>
                  <a:cubicBezTo>
                    <a:pt x="16972" y="43153"/>
                    <a:pt x="16972" y="45058"/>
                    <a:pt x="19829" y="39343"/>
                  </a:cubicBezTo>
                  <a:cubicBezTo>
                    <a:pt x="23639" y="33628"/>
                    <a:pt x="19829" y="31723"/>
                    <a:pt x="20782" y="26008"/>
                  </a:cubicBezTo>
                  <a:cubicBezTo>
                    <a:pt x="21734" y="22198"/>
                    <a:pt x="24592" y="21246"/>
                    <a:pt x="23639" y="16483"/>
                  </a:cubicBezTo>
                  <a:cubicBezTo>
                    <a:pt x="23639" y="9816"/>
                    <a:pt x="17924" y="7911"/>
                    <a:pt x="16972" y="7911"/>
                  </a:cubicBezTo>
                  <a:close/>
                </a:path>
              </a:pathLst>
            </a:custGeom>
            <a:grp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1A6D6882-7C99-4840-B45B-A0BA20BF95AF}"/>
                </a:ext>
              </a:extLst>
            </p:cNvPr>
            <p:cNvSpPr/>
            <p:nvPr/>
          </p:nvSpPr>
          <p:spPr>
            <a:xfrm>
              <a:off x="6945629" y="4280101"/>
              <a:ext cx="29527" cy="31899"/>
            </a:xfrm>
            <a:custGeom>
              <a:avLst/>
              <a:gdLst>
                <a:gd name="connsiteX0" fmla="*/ 0 w 29527"/>
                <a:gd name="connsiteY0" fmla="*/ 21389 h 31899"/>
                <a:gd name="connsiteX1" fmla="*/ 6667 w 29527"/>
                <a:gd name="connsiteY1" fmla="*/ 7101 h 31899"/>
                <a:gd name="connsiteX2" fmla="*/ 13335 w 29527"/>
                <a:gd name="connsiteY2" fmla="*/ 434 h 31899"/>
                <a:gd name="connsiteX3" fmla="*/ 17145 w 29527"/>
                <a:gd name="connsiteY3" fmla="*/ 5196 h 31899"/>
                <a:gd name="connsiteX4" fmla="*/ 22860 w 29527"/>
                <a:gd name="connsiteY4" fmla="*/ 3291 h 31899"/>
                <a:gd name="connsiteX5" fmla="*/ 29527 w 29527"/>
                <a:gd name="connsiteY5" fmla="*/ 10911 h 31899"/>
                <a:gd name="connsiteX6" fmla="*/ 13335 w 29527"/>
                <a:gd name="connsiteY6" fmla="*/ 31866 h 31899"/>
                <a:gd name="connsiteX7" fmla="*/ 7620 w 29527"/>
                <a:gd name="connsiteY7" fmla="*/ 21389 h 31899"/>
                <a:gd name="connsiteX8" fmla="*/ 0 w 29527"/>
                <a:gd name="connsiteY8" fmla="*/ 21389 h 3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27" h="31899">
                  <a:moveTo>
                    <a:pt x="0" y="21389"/>
                  </a:moveTo>
                  <a:cubicBezTo>
                    <a:pt x="1905" y="15674"/>
                    <a:pt x="4763" y="12816"/>
                    <a:pt x="6667" y="7101"/>
                  </a:cubicBezTo>
                  <a:cubicBezTo>
                    <a:pt x="7620" y="3291"/>
                    <a:pt x="8572" y="-1471"/>
                    <a:pt x="13335" y="434"/>
                  </a:cubicBezTo>
                  <a:cubicBezTo>
                    <a:pt x="15240" y="1386"/>
                    <a:pt x="16192" y="4244"/>
                    <a:pt x="17145" y="5196"/>
                  </a:cubicBezTo>
                  <a:cubicBezTo>
                    <a:pt x="19050" y="6149"/>
                    <a:pt x="20955" y="3291"/>
                    <a:pt x="22860" y="3291"/>
                  </a:cubicBezTo>
                  <a:cubicBezTo>
                    <a:pt x="26670" y="4244"/>
                    <a:pt x="27622" y="8054"/>
                    <a:pt x="29527" y="10911"/>
                  </a:cubicBezTo>
                  <a:cubicBezTo>
                    <a:pt x="20002" y="12816"/>
                    <a:pt x="21907" y="32819"/>
                    <a:pt x="13335" y="31866"/>
                  </a:cubicBezTo>
                  <a:cubicBezTo>
                    <a:pt x="6667" y="30914"/>
                    <a:pt x="11430" y="24246"/>
                    <a:pt x="7620" y="21389"/>
                  </a:cubicBezTo>
                  <a:cubicBezTo>
                    <a:pt x="4763" y="19484"/>
                    <a:pt x="0" y="26151"/>
                    <a:pt x="0" y="21389"/>
                  </a:cubicBezTo>
                  <a:close/>
                </a:path>
              </a:pathLst>
            </a:custGeom>
            <a:grp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97EA694F-0C5D-4A1A-88A5-4619AF2F5D53}"/>
                </a:ext>
              </a:extLst>
            </p:cNvPr>
            <p:cNvSpPr/>
            <p:nvPr/>
          </p:nvSpPr>
          <p:spPr>
            <a:xfrm>
              <a:off x="6941819" y="4305300"/>
              <a:ext cx="36195" cy="53618"/>
            </a:xfrm>
            <a:custGeom>
              <a:avLst/>
              <a:gdLst>
                <a:gd name="connsiteX0" fmla="*/ 0 w 36195"/>
                <a:gd name="connsiteY0" fmla="*/ 53340 h 53618"/>
                <a:gd name="connsiteX1" fmla="*/ 6668 w 36195"/>
                <a:gd name="connsiteY1" fmla="*/ 34290 h 53618"/>
                <a:gd name="connsiteX2" fmla="*/ 953 w 36195"/>
                <a:gd name="connsiteY2" fmla="*/ 24765 h 53618"/>
                <a:gd name="connsiteX3" fmla="*/ 12383 w 36195"/>
                <a:gd name="connsiteY3" fmla="*/ 19050 h 53618"/>
                <a:gd name="connsiteX4" fmla="*/ 22860 w 36195"/>
                <a:gd name="connsiteY4" fmla="*/ 9525 h 53618"/>
                <a:gd name="connsiteX5" fmla="*/ 36195 w 36195"/>
                <a:gd name="connsiteY5" fmla="*/ 0 h 53618"/>
                <a:gd name="connsiteX6" fmla="*/ 21908 w 36195"/>
                <a:gd name="connsiteY6" fmla="*/ 14288 h 53618"/>
                <a:gd name="connsiteX7" fmla="*/ 12383 w 36195"/>
                <a:gd name="connsiteY7" fmla="*/ 28575 h 53618"/>
                <a:gd name="connsiteX8" fmla="*/ 6668 w 36195"/>
                <a:gd name="connsiteY8" fmla="*/ 31433 h 53618"/>
                <a:gd name="connsiteX9" fmla="*/ 17145 w 36195"/>
                <a:gd name="connsiteY9" fmla="*/ 34290 h 53618"/>
                <a:gd name="connsiteX10" fmla="*/ 0 w 36195"/>
                <a:gd name="connsiteY10" fmla="*/ 53340 h 5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95" h="53618">
                  <a:moveTo>
                    <a:pt x="0" y="53340"/>
                  </a:moveTo>
                  <a:cubicBezTo>
                    <a:pt x="953" y="49530"/>
                    <a:pt x="7620" y="39053"/>
                    <a:pt x="6668" y="34290"/>
                  </a:cubicBezTo>
                  <a:cubicBezTo>
                    <a:pt x="5715" y="31433"/>
                    <a:pt x="0" y="28575"/>
                    <a:pt x="953" y="24765"/>
                  </a:cubicBezTo>
                  <a:cubicBezTo>
                    <a:pt x="1905" y="20955"/>
                    <a:pt x="9525" y="20955"/>
                    <a:pt x="12383" y="19050"/>
                  </a:cubicBezTo>
                  <a:cubicBezTo>
                    <a:pt x="16193" y="16192"/>
                    <a:pt x="18098" y="12383"/>
                    <a:pt x="22860" y="9525"/>
                  </a:cubicBezTo>
                  <a:cubicBezTo>
                    <a:pt x="27623" y="6667"/>
                    <a:pt x="32385" y="3810"/>
                    <a:pt x="36195" y="0"/>
                  </a:cubicBezTo>
                  <a:cubicBezTo>
                    <a:pt x="33338" y="6667"/>
                    <a:pt x="26670" y="9525"/>
                    <a:pt x="21908" y="14288"/>
                  </a:cubicBezTo>
                  <a:cubicBezTo>
                    <a:pt x="17145" y="18097"/>
                    <a:pt x="16193" y="25717"/>
                    <a:pt x="12383" y="28575"/>
                  </a:cubicBezTo>
                  <a:cubicBezTo>
                    <a:pt x="10478" y="29528"/>
                    <a:pt x="5715" y="27622"/>
                    <a:pt x="6668" y="31433"/>
                  </a:cubicBezTo>
                  <a:cubicBezTo>
                    <a:pt x="7620" y="34290"/>
                    <a:pt x="15240" y="31433"/>
                    <a:pt x="17145" y="34290"/>
                  </a:cubicBezTo>
                  <a:cubicBezTo>
                    <a:pt x="18098" y="36195"/>
                    <a:pt x="953" y="56197"/>
                    <a:pt x="0" y="53340"/>
                  </a:cubicBezTo>
                  <a:close/>
                </a:path>
              </a:pathLst>
            </a:custGeom>
            <a:grp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151BEDE7-A1DD-42F9-B332-52481A065446}"/>
                </a:ext>
              </a:extLst>
            </p:cNvPr>
            <p:cNvSpPr/>
            <p:nvPr/>
          </p:nvSpPr>
          <p:spPr>
            <a:xfrm>
              <a:off x="7416993" y="4470885"/>
              <a:ext cx="36943" cy="38315"/>
            </a:xfrm>
            <a:custGeom>
              <a:avLst/>
              <a:gdLst>
                <a:gd name="connsiteX0" fmla="*/ 25841 w 36943"/>
                <a:gd name="connsiteY0" fmla="*/ 5864 h 38315"/>
                <a:gd name="connsiteX1" fmla="*/ 36318 w 36943"/>
                <a:gd name="connsiteY1" fmla="*/ 149 h 38315"/>
                <a:gd name="connsiteX2" fmla="*/ 35366 w 36943"/>
                <a:gd name="connsiteY2" fmla="*/ 10627 h 38315"/>
                <a:gd name="connsiteX3" fmla="*/ 27746 w 36943"/>
                <a:gd name="connsiteY3" fmla="*/ 9674 h 38315"/>
                <a:gd name="connsiteX4" fmla="*/ 22031 w 36943"/>
                <a:gd name="connsiteY4" fmla="*/ 26819 h 38315"/>
                <a:gd name="connsiteX5" fmla="*/ 17268 w 36943"/>
                <a:gd name="connsiteY5" fmla="*/ 30629 h 38315"/>
                <a:gd name="connsiteX6" fmla="*/ 11553 w 36943"/>
                <a:gd name="connsiteY6" fmla="*/ 31582 h 38315"/>
                <a:gd name="connsiteX7" fmla="*/ 7743 w 36943"/>
                <a:gd name="connsiteY7" fmla="*/ 38249 h 38315"/>
                <a:gd name="connsiteX8" fmla="*/ 123 w 36943"/>
                <a:gd name="connsiteY8" fmla="*/ 26819 h 38315"/>
                <a:gd name="connsiteX9" fmla="*/ 14411 w 36943"/>
                <a:gd name="connsiteY9" fmla="*/ 16342 h 38315"/>
                <a:gd name="connsiteX10" fmla="*/ 25841 w 36943"/>
                <a:gd name="connsiteY10" fmla="*/ 5864 h 3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43" h="38315">
                  <a:moveTo>
                    <a:pt x="25841" y="5864"/>
                  </a:moveTo>
                  <a:cubicBezTo>
                    <a:pt x="28698" y="3007"/>
                    <a:pt x="31556" y="-803"/>
                    <a:pt x="36318" y="149"/>
                  </a:cubicBezTo>
                  <a:cubicBezTo>
                    <a:pt x="37271" y="3007"/>
                    <a:pt x="37271" y="7769"/>
                    <a:pt x="35366" y="10627"/>
                  </a:cubicBezTo>
                  <a:cubicBezTo>
                    <a:pt x="32508" y="16342"/>
                    <a:pt x="31556" y="10627"/>
                    <a:pt x="27746" y="9674"/>
                  </a:cubicBezTo>
                  <a:cubicBezTo>
                    <a:pt x="24888" y="15389"/>
                    <a:pt x="26793" y="21104"/>
                    <a:pt x="22031" y="26819"/>
                  </a:cubicBezTo>
                  <a:cubicBezTo>
                    <a:pt x="21078" y="27772"/>
                    <a:pt x="18221" y="30629"/>
                    <a:pt x="17268" y="30629"/>
                  </a:cubicBezTo>
                  <a:cubicBezTo>
                    <a:pt x="15363" y="31582"/>
                    <a:pt x="13458" y="29677"/>
                    <a:pt x="11553" y="31582"/>
                  </a:cubicBezTo>
                  <a:cubicBezTo>
                    <a:pt x="9648" y="33487"/>
                    <a:pt x="9648" y="38249"/>
                    <a:pt x="7743" y="38249"/>
                  </a:cubicBezTo>
                  <a:cubicBezTo>
                    <a:pt x="3933" y="39202"/>
                    <a:pt x="-829" y="29677"/>
                    <a:pt x="123" y="26819"/>
                  </a:cubicBezTo>
                  <a:cubicBezTo>
                    <a:pt x="1076" y="20152"/>
                    <a:pt x="9648" y="20152"/>
                    <a:pt x="14411" y="16342"/>
                  </a:cubicBezTo>
                  <a:cubicBezTo>
                    <a:pt x="16316" y="13484"/>
                    <a:pt x="18221" y="3007"/>
                    <a:pt x="25841" y="5864"/>
                  </a:cubicBezTo>
                  <a:close/>
                </a:path>
              </a:pathLst>
            </a:custGeom>
            <a:grp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EE5BD3E2-5A9C-448A-A9BC-CDB2133D84F8}"/>
                </a:ext>
              </a:extLst>
            </p:cNvPr>
            <p:cNvSpPr/>
            <p:nvPr/>
          </p:nvSpPr>
          <p:spPr>
            <a:xfrm>
              <a:off x="7399194" y="4524375"/>
              <a:ext cx="9349" cy="16384"/>
            </a:xfrm>
            <a:custGeom>
              <a:avLst/>
              <a:gdLst>
                <a:gd name="connsiteX0" fmla="*/ 8398 w 9349"/>
                <a:gd name="connsiteY0" fmla="*/ 953 h 16384"/>
                <a:gd name="connsiteX1" fmla="*/ 778 w 9349"/>
                <a:gd name="connsiteY1" fmla="*/ 16193 h 16384"/>
                <a:gd name="connsiteX2" fmla="*/ 6493 w 9349"/>
                <a:gd name="connsiteY2" fmla="*/ 13335 h 16384"/>
                <a:gd name="connsiteX3" fmla="*/ 9350 w 9349"/>
                <a:gd name="connsiteY3" fmla="*/ 0 h 16384"/>
              </a:gdLst>
              <a:ahLst/>
              <a:cxnLst>
                <a:cxn ang="0">
                  <a:pos x="connsiteX0" y="connsiteY0"/>
                </a:cxn>
                <a:cxn ang="0">
                  <a:pos x="connsiteX1" y="connsiteY1"/>
                </a:cxn>
                <a:cxn ang="0">
                  <a:pos x="connsiteX2" y="connsiteY2"/>
                </a:cxn>
                <a:cxn ang="0">
                  <a:pos x="connsiteX3" y="connsiteY3"/>
                </a:cxn>
              </a:cxnLst>
              <a:rect l="l" t="t" r="r" b="b"/>
              <a:pathLst>
                <a:path w="9349" h="16384">
                  <a:moveTo>
                    <a:pt x="8398" y="953"/>
                  </a:moveTo>
                  <a:cubicBezTo>
                    <a:pt x="8398" y="953"/>
                    <a:pt x="-3032" y="13335"/>
                    <a:pt x="778" y="16193"/>
                  </a:cubicBezTo>
                  <a:cubicBezTo>
                    <a:pt x="2683" y="17145"/>
                    <a:pt x="5540" y="14288"/>
                    <a:pt x="6493" y="13335"/>
                  </a:cubicBezTo>
                  <a:cubicBezTo>
                    <a:pt x="9350" y="9525"/>
                    <a:pt x="7445" y="4763"/>
                    <a:pt x="9350" y="0"/>
                  </a:cubicBezTo>
                </a:path>
              </a:pathLst>
            </a:custGeom>
            <a:grp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9FF432C3-910B-4E51-A228-D83799F3FF65}"/>
                </a:ext>
              </a:extLst>
            </p:cNvPr>
            <p:cNvSpPr/>
            <p:nvPr/>
          </p:nvSpPr>
          <p:spPr>
            <a:xfrm>
              <a:off x="7267574" y="4656186"/>
              <a:ext cx="31016" cy="27076"/>
            </a:xfrm>
            <a:custGeom>
              <a:avLst/>
              <a:gdLst>
                <a:gd name="connsiteX0" fmla="*/ 0 w 31016"/>
                <a:gd name="connsiteY0" fmla="*/ 24399 h 27076"/>
                <a:gd name="connsiteX1" fmla="*/ 8572 w 31016"/>
                <a:gd name="connsiteY1" fmla="*/ 12016 h 27076"/>
                <a:gd name="connsiteX2" fmla="*/ 20003 w 31016"/>
                <a:gd name="connsiteY2" fmla="*/ 3444 h 27076"/>
                <a:gd name="connsiteX3" fmla="*/ 29528 w 31016"/>
                <a:gd name="connsiteY3" fmla="*/ 5349 h 27076"/>
                <a:gd name="connsiteX4" fmla="*/ 21907 w 31016"/>
                <a:gd name="connsiteY4" fmla="*/ 9159 h 27076"/>
                <a:gd name="connsiteX5" fmla="*/ 16193 w 31016"/>
                <a:gd name="connsiteY5" fmla="*/ 17731 h 27076"/>
                <a:gd name="connsiteX6" fmla="*/ 8572 w 31016"/>
                <a:gd name="connsiteY6" fmla="*/ 25351 h 27076"/>
                <a:gd name="connsiteX7" fmla="*/ 0 w 31016"/>
                <a:gd name="connsiteY7" fmla="*/ 24399 h 2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16" h="27076">
                  <a:moveTo>
                    <a:pt x="0" y="24399"/>
                  </a:moveTo>
                  <a:cubicBezTo>
                    <a:pt x="0" y="24399"/>
                    <a:pt x="6668" y="13921"/>
                    <a:pt x="8572" y="12016"/>
                  </a:cubicBezTo>
                  <a:cubicBezTo>
                    <a:pt x="11430" y="9159"/>
                    <a:pt x="16193" y="6301"/>
                    <a:pt x="20003" y="3444"/>
                  </a:cubicBezTo>
                  <a:cubicBezTo>
                    <a:pt x="22860" y="1539"/>
                    <a:pt x="35243" y="-4176"/>
                    <a:pt x="29528" y="5349"/>
                  </a:cubicBezTo>
                  <a:cubicBezTo>
                    <a:pt x="27622" y="8206"/>
                    <a:pt x="24765" y="8206"/>
                    <a:pt x="21907" y="9159"/>
                  </a:cubicBezTo>
                  <a:cubicBezTo>
                    <a:pt x="19050" y="11064"/>
                    <a:pt x="18097" y="13921"/>
                    <a:pt x="16193" y="17731"/>
                  </a:cubicBezTo>
                  <a:cubicBezTo>
                    <a:pt x="14288" y="22494"/>
                    <a:pt x="13335" y="23446"/>
                    <a:pt x="8572" y="25351"/>
                  </a:cubicBezTo>
                  <a:cubicBezTo>
                    <a:pt x="1905" y="28209"/>
                    <a:pt x="0" y="27256"/>
                    <a:pt x="0" y="24399"/>
                  </a:cubicBezTo>
                  <a:close/>
                </a:path>
              </a:pathLst>
            </a:custGeom>
            <a:grp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AD0CFB1-E6F9-4BC2-99D3-938DD7D4089B}"/>
                </a:ext>
              </a:extLst>
            </p:cNvPr>
            <p:cNvSpPr/>
            <p:nvPr/>
          </p:nvSpPr>
          <p:spPr>
            <a:xfrm>
              <a:off x="7197089" y="4679904"/>
              <a:ext cx="54292" cy="47426"/>
            </a:xfrm>
            <a:custGeom>
              <a:avLst/>
              <a:gdLst>
                <a:gd name="connsiteX0" fmla="*/ 50482 w 54292"/>
                <a:gd name="connsiteY0" fmla="*/ 681 h 47426"/>
                <a:gd name="connsiteX1" fmla="*/ 54292 w 54292"/>
                <a:gd name="connsiteY1" fmla="*/ 13064 h 47426"/>
                <a:gd name="connsiteX2" fmla="*/ 43815 w 54292"/>
                <a:gd name="connsiteY2" fmla="*/ 14968 h 47426"/>
                <a:gd name="connsiteX3" fmla="*/ 25717 w 54292"/>
                <a:gd name="connsiteY3" fmla="*/ 25446 h 47426"/>
                <a:gd name="connsiteX4" fmla="*/ 23813 w 54292"/>
                <a:gd name="connsiteY4" fmla="*/ 22589 h 47426"/>
                <a:gd name="connsiteX5" fmla="*/ 17145 w 54292"/>
                <a:gd name="connsiteY5" fmla="*/ 35924 h 47426"/>
                <a:gd name="connsiteX6" fmla="*/ 0 w 54292"/>
                <a:gd name="connsiteY6" fmla="*/ 47353 h 47426"/>
                <a:gd name="connsiteX7" fmla="*/ 6667 w 54292"/>
                <a:gd name="connsiteY7" fmla="*/ 33066 h 47426"/>
                <a:gd name="connsiteX8" fmla="*/ 14288 w 54292"/>
                <a:gd name="connsiteY8" fmla="*/ 22589 h 47426"/>
                <a:gd name="connsiteX9" fmla="*/ 22860 w 54292"/>
                <a:gd name="connsiteY9" fmla="*/ 17826 h 47426"/>
                <a:gd name="connsiteX10" fmla="*/ 25717 w 54292"/>
                <a:gd name="connsiteY10" fmla="*/ 11158 h 47426"/>
                <a:gd name="connsiteX11" fmla="*/ 35242 w 54292"/>
                <a:gd name="connsiteY11" fmla="*/ 12111 h 47426"/>
                <a:gd name="connsiteX12" fmla="*/ 50482 w 54292"/>
                <a:gd name="connsiteY12" fmla="*/ 681 h 4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7426">
                  <a:moveTo>
                    <a:pt x="50482" y="681"/>
                  </a:moveTo>
                  <a:cubicBezTo>
                    <a:pt x="58103" y="4491"/>
                    <a:pt x="50482" y="10206"/>
                    <a:pt x="54292" y="13064"/>
                  </a:cubicBezTo>
                  <a:cubicBezTo>
                    <a:pt x="50482" y="15921"/>
                    <a:pt x="47625" y="14016"/>
                    <a:pt x="43815" y="14968"/>
                  </a:cubicBezTo>
                  <a:cubicBezTo>
                    <a:pt x="37147" y="15921"/>
                    <a:pt x="33338" y="25446"/>
                    <a:pt x="25717" y="25446"/>
                  </a:cubicBezTo>
                  <a:cubicBezTo>
                    <a:pt x="25717" y="24493"/>
                    <a:pt x="24765" y="23541"/>
                    <a:pt x="23813" y="22589"/>
                  </a:cubicBezTo>
                  <a:cubicBezTo>
                    <a:pt x="21907" y="28303"/>
                    <a:pt x="21907" y="31161"/>
                    <a:pt x="17145" y="35924"/>
                  </a:cubicBezTo>
                  <a:cubicBezTo>
                    <a:pt x="13335" y="39733"/>
                    <a:pt x="5715" y="48306"/>
                    <a:pt x="0" y="47353"/>
                  </a:cubicBezTo>
                  <a:cubicBezTo>
                    <a:pt x="0" y="41639"/>
                    <a:pt x="2857" y="36876"/>
                    <a:pt x="6667" y="33066"/>
                  </a:cubicBezTo>
                  <a:cubicBezTo>
                    <a:pt x="10478" y="29256"/>
                    <a:pt x="11430" y="26399"/>
                    <a:pt x="14288" y="22589"/>
                  </a:cubicBezTo>
                  <a:cubicBezTo>
                    <a:pt x="17145" y="18778"/>
                    <a:pt x="20003" y="19731"/>
                    <a:pt x="22860" y="17826"/>
                  </a:cubicBezTo>
                  <a:cubicBezTo>
                    <a:pt x="25717" y="14968"/>
                    <a:pt x="23813" y="14016"/>
                    <a:pt x="25717" y="11158"/>
                  </a:cubicBezTo>
                  <a:cubicBezTo>
                    <a:pt x="30480" y="2586"/>
                    <a:pt x="30480" y="13064"/>
                    <a:pt x="35242" y="12111"/>
                  </a:cubicBezTo>
                  <a:cubicBezTo>
                    <a:pt x="40957" y="10206"/>
                    <a:pt x="41910" y="-3129"/>
                    <a:pt x="50482" y="681"/>
                  </a:cubicBezTo>
                  <a:close/>
                </a:path>
              </a:pathLst>
            </a:custGeom>
            <a:grp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632517D9-F6AA-40E7-A112-439270C2B918}"/>
                </a:ext>
              </a:extLst>
            </p:cNvPr>
            <p:cNvSpPr/>
            <p:nvPr/>
          </p:nvSpPr>
          <p:spPr>
            <a:xfrm>
              <a:off x="7155612" y="4721460"/>
              <a:ext cx="35594" cy="37588"/>
            </a:xfrm>
            <a:custGeom>
              <a:avLst/>
              <a:gdLst>
                <a:gd name="connsiteX0" fmla="*/ 34809 w 35594"/>
                <a:gd name="connsiteY0" fmla="*/ 2940 h 37588"/>
                <a:gd name="connsiteX1" fmla="*/ 28142 w 35594"/>
                <a:gd name="connsiteY1" fmla="*/ 3892 h 37588"/>
                <a:gd name="connsiteX2" fmla="*/ 19569 w 35594"/>
                <a:gd name="connsiteY2" fmla="*/ 8655 h 37588"/>
                <a:gd name="connsiteX3" fmla="*/ 4329 w 35594"/>
                <a:gd name="connsiteY3" fmla="*/ 23895 h 37588"/>
                <a:gd name="connsiteX4" fmla="*/ 519 w 35594"/>
                <a:gd name="connsiteY4" fmla="*/ 36277 h 37588"/>
                <a:gd name="connsiteX5" fmla="*/ 9092 w 35594"/>
                <a:gd name="connsiteY5" fmla="*/ 28657 h 37588"/>
                <a:gd name="connsiteX6" fmla="*/ 23379 w 35594"/>
                <a:gd name="connsiteY6" fmla="*/ 12465 h 37588"/>
                <a:gd name="connsiteX7" fmla="*/ 30047 w 35594"/>
                <a:gd name="connsiteY7" fmla="*/ 6750 h 37588"/>
                <a:gd name="connsiteX8" fmla="*/ 34809 w 35594"/>
                <a:gd name="connsiteY8" fmla="*/ 2940 h 3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94" h="37588">
                  <a:moveTo>
                    <a:pt x="34809" y="2940"/>
                  </a:moveTo>
                  <a:cubicBezTo>
                    <a:pt x="32904" y="3892"/>
                    <a:pt x="30047" y="3892"/>
                    <a:pt x="28142" y="3892"/>
                  </a:cubicBezTo>
                  <a:cubicBezTo>
                    <a:pt x="24332" y="-5633"/>
                    <a:pt x="21474" y="4845"/>
                    <a:pt x="19569" y="8655"/>
                  </a:cubicBezTo>
                  <a:cubicBezTo>
                    <a:pt x="16712" y="15322"/>
                    <a:pt x="9092" y="18180"/>
                    <a:pt x="4329" y="23895"/>
                  </a:cubicBezTo>
                  <a:cubicBezTo>
                    <a:pt x="2424" y="25800"/>
                    <a:pt x="-1386" y="33420"/>
                    <a:pt x="519" y="36277"/>
                  </a:cubicBezTo>
                  <a:cubicBezTo>
                    <a:pt x="3377" y="41040"/>
                    <a:pt x="8139" y="31515"/>
                    <a:pt x="9092" y="28657"/>
                  </a:cubicBezTo>
                  <a:cubicBezTo>
                    <a:pt x="12902" y="20085"/>
                    <a:pt x="18617" y="20085"/>
                    <a:pt x="23379" y="12465"/>
                  </a:cubicBezTo>
                  <a:cubicBezTo>
                    <a:pt x="26237" y="7702"/>
                    <a:pt x="24332" y="8655"/>
                    <a:pt x="30047" y="6750"/>
                  </a:cubicBezTo>
                  <a:cubicBezTo>
                    <a:pt x="31952" y="6750"/>
                    <a:pt x="37667" y="3892"/>
                    <a:pt x="34809" y="2940"/>
                  </a:cubicBezTo>
                  <a:close/>
                </a:path>
              </a:pathLst>
            </a:custGeom>
            <a:grp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23B3B01D-4E68-4F3B-8671-604C31598CA2}"/>
                </a:ext>
              </a:extLst>
            </p:cNvPr>
            <p:cNvSpPr/>
            <p:nvPr/>
          </p:nvSpPr>
          <p:spPr>
            <a:xfrm>
              <a:off x="7324217" y="4600430"/>
              <a:ext cx="31939" cy="39091"/>
            </a:xfrm>
            <a:custGeom>
              <a:avLst/>
              <a:gdLst>
                <a:gd name="connsiteX0" fmla="*/ 507 w 31939"/>
                <a:gd name="connsiteY0" fmla="*/ 34435 h 39091"/>
                <a:gd name="connsiteX1" fmla="*/ 10032 w 31939"/>
                <a:gd name="connsiteY1" fmla="*/ 26815 h 39091"/>
                <a:gd name="connsiteX2" fmla="*/ 13842 w 31939"/>
                <a:gd name="connsiteY2" fmla="*/ 21100 h 39091"/>
                <a:gd name="connsiteX3" fmla="*/ 25272 w 31939"/>
                <a:gd name="connsiteY3" fmla="*/ 9670 h 39091"/>
                <a:gd name="connsiteX4" fmla="*/ 31939 w 31939"/>
                <a:gd name="connsiteY4" fmla="*/ 3955 h 39091"/>
                <a:gd name="connsiteX5" fmla="*/ 17652 w 31939"/>
                <a:gd name="connsiteY5" fmla="*/ 27767 h 39091"/>
                <a:gd name="connsiteX6" fmla="*/ 9079 w 31939"/>
                <a:gd name="connsiteY6" fmla="*/ 33482 h 39091"/>
                <a:gd name="connsiteX7" fmla="*/ 6222 w 31939"/>
                <a:gd name="connsiteY7" fmla="*/ 37292 h 39091"/>
                <a:gd name="connsiteX8" fmla="*/ 507 w 31939"/>
                <a:gd name="connsiteY8" fmla="*/ 34435 h 3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39" h="39091">
                  <a:moveTo>
                    <a:pt x="507" y="34435"/>
                  </a:moveTo>
                  <a:cubicBezTo>
                    <a:pt x="3364" y="26815"/>
                    <a:pt x="6222" y="29672"/>
                    <a:pt x="10032" y="26815"/>
                  </a:cubicBezTo>
                  <a:cubicBezTo>
                    <a:pt x="11937" y="25862"/>
                    <a:pt x="11937" y="23005"/>
                    <a:pt x="13842" y="21100"/>
                  </a:cubicBezTo>
                  <a:cubicBezTo>
                    <a:pt x="18604" y="17290"/>
                    <a:pt x="23367" y="16337"/>
                    <a:pt x="25272" y="9670"/>
                  </a:cubicBezTo>
                  <a:cubicBezTo>
                    <a:pt x="26224" y="6812"/>
                    <a:pt x="30987" y="-6523"/>
                    <a:pt x="31939" y="3955"/>
                  </a:cubicBezTo>
                  <a:cubicBezTo>
                    <a:pt x="31939" y="10622"/>
                    <a:pt x="22414" y="23005"/>
                    <a:pt x="17652" y="27767"/>
                  </a:cubicBezTo>
                  <a:cubicBezTo>
                    <a:pt x="14794" y="29672"/>
                    <a:pt x="11937" y="31577"/>
                    <a:pt x="9079" y="33482"/>
                  </a:cubicBezTo>
                  <a:cubicBezTo>
                    <a:pt x="9079" y="34435"/>
                    <a:pt x="7174" y="37292"/>
                    <a:pt x="6222" y="37292"/>
                  </a:cubicBezTo>
                  <a:cubicBezTo>
                    <a:pt x="2412" y="41102"/>
                    <a:pt x="-1398" y="38245"/>
                    <a:pt x="507" y="34435"/>
                  </a:cubicBezTo>
                  <a:close/>
                </a:path>
              </a:pathLst>
            </a:custGeom>
            <a:grp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A10888BE-AF9E-496B-891D-360495DC5FD0}"/>
                </a:ext>
              </a:extLst>
            </p:cNvPr>
            <p:cNvSpPr/>
            <p:nvPr/>
          </p:nvSpPr>
          <p:spPr>
            <a:xfrm>
              <a:off x="7623571" y="4086964"/>
              <a:ext cx="48696" cy="46885"/>
            </a:xfrm>
            <a:custGeom>
              <a:avLst/>
              <a:gdLst>
                <a:gd name="connsiteX0" fmla="*/ 4048 w 48696"/>
                <a:gd name="connsiteY0" fmla="*/ 40218 h 46885"/>
                <a:gd name="connsiteX1" fmla="*/ 16430 w 48696"/>
                <a:gd name="connsiteY1" fmla="*/ 18311 h 46885"/>
                <a:gd name="connsiteX2" fmla="*/ 18335 w 48696"/>
                <a:gd name="connsiteY2" fmla="*/ 6881 h 46885"/>
                <a:gd name="connsiteX3" fmla="*/ 34528 w 48696"/>
                <a:gd name="connsiteY3" fmla="*/ 4976 h 46885"/>
                <a:gd name="connsiteX4" fmla="*/ 44053 w 48696"/>
                <a:gd name="connsiteY4" fmla="*/ 1166 h 46885"/>
                <a:gd name="connsiteX5" fmla="*/ 32623 w 48696"/>
                <a:gd name="connsiteY5" fmla="*/ 23073 h 46885"/>
                <a:gd name="connsiteX6" fmla="*/ 1190 w 48696"/>
                <a:gd name="connsiteY6" fmla="*/ 46886 h 46885"/>
                <a:gd name="connsiteX7" fmla="*/ 4048 w 48696"/>
                <a:gd name="connsiteY7" fmla="*/ 40218 h 4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696" h="46885">
                  <a:moveTo>
                    <a:pt x="4048" y="40218"/>
                  </a:moveTo>
                  <a:cubicBezTo>
                    <a:pt x="10715" y="33551"/>
                    <a:pt x="15478" y="27836"/>
                    <a:pt x="16430" y="18311"/>
                  </a:cubicBezTo>
                  <a:cubicBezTo>
                    <a:pt x="17383" y="11643"/>
                    <a:pt x="10715" y="11643"/>
                    <a:pt x="18335" y="6881"/>
                  </a:cubicBezTo>
                  <a:cubicBezTo>
                    <a:pt x="22145" y="4976"/>
                    <a:pt x="29765" y="5928"/>
                    <a:pt x="34528" y="4976"/>
                  </a:cubicBezTo>
                  <a:cubicBezTo>
                    <a:pt x="39290" y="4023"/>
                    <a:pt x="37385" y="-2644"/>
                    <a:pt x="44053" y="1166"/>
                  </a:cubicBezTo>
                  <a:cubicBezTo>
                    <a:pt x="57388" y="10691"/>
                    <a:pt x="38338" y="20216"/>
                    <a:pt x="32623" y="23073"/>
                  </a:cubicBezTo>
                  <a:cubicBezTo>
                    <a:pt x="20240" y="27836"/>
                    <a:pt x="13573" y="43076"/>
                    <a:pt x="1190" y="46886"/>
                  </a:cubicBezTo>
                  <a:cubicBezTo>
                    <a:pt x="-715" y="44028"/>
                    <a:pt x="-715" y="41171"/>
                    <a:pt x="4048" y="40218"/>
                  </a:cubicBezTo>
                  <a:close/>
                </a:path>
              </a:pathLst>
            </a:custGeom>
            <a:grp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D0D3BE5-EB5E-405D-A012-CBD79BD0550A}"/>
                </a:ext>
              </a:extLst>
            </p:cNvPr>
            <p:cNvSpPr/>
            <p:nvPr/>
          </p:nvSpPr>
          <p:spPr>
            <a:xfrm>
              <a:off x="8031594" y="3289725"/>
              <a:ext cx="102810" cy="64027"/>
            </a:xfrm>
            <a:custGeom>
              <a:avLst/>
              <a:gdLst>
                <a:gd name="connsiteX0" fmla="*/ 6553 w 102810"/>
                <a:gd name="connsiteY0" fmla="*/ 64027 h 64027"/>
                <a:gd name="connsiteX1" fmla="*/ 8458 w 102810"/>
                <a:gd name="connsiteY1" fmla="*/ 30690 h 64027"/>
                <a:gd name="connsiteX2" fmla="*/ 23698 w 102810"/>
                <a:gd name="connsiteY2" fmla="*/ 14497 h 64027"/>
                <a:gd name="connsiteX3" fmla="*/ 67513 w 102810"/>
                <a:gd name="connsiteY3" fmla="*/ 3067 h 64027"/>
                <a:gd name="connsiteX4" fmla="*/ 102755 w 102810"/>
                <a:gd name="connsiteY4" fmla="*/ 31642 h 64027"/>
                <a:gd name="connsiteX5" fmla="*/ 81800 w 102810"/>
                <a:gd name="connsiteY5" fmla="*/ 49740 h 64027"/>
                <a:gd name="connsiteX6" fmla="*/ 67513 w 102810"/>
                <a:gd name="connsiteY6" fmla="*/ 52597 h 64027"/>
                <a:gd name="connsiteX7" fmla="*/ 57988 w 102810"/>
                <a:gd name="connsiteY7" fmla="*/ 58312 h 64027"/>
                <a:gd name="connsiteX8" fmla="*/ 39890 w 102810"/>
                <a:gd name="connsiteY8" fmla="*/ 51645 h 64027"/>
                <a:gd name="connsiteX9" fmla="*/ 30365 w 102810"/>
                <a:gd name="connsiteY9" fmla="*/ 60217 h 64027"/>
                <a:gd name="connsiteX10" fmla="*/ 19888 w 102810"/>
                <a:gd name="connsiteY10" fmla="*/ 58312 h 64027"/>
                <a:gd name="connsiteX11" fmla="*/ 6553 w 102810"/>
                <a:gd name="connsiteY11" fmla="*/ 64027 h 6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0" h="64027">
                  <a:moveTo>
                    <a:pt x="6553" y="64027"/>
                  </a:moveTo>
                  <a:cubicBezTo>
                    <a:pt x="-1067" y="44025"/>
                    <a:pt x="-3925" y="45930"/>
                    <a:pt x="8458" y="30690"/>
                  </a:cubicBezTo>
                  <a:cubicBezTo>
                    <a:pt x="13220" y="24975"/>
                    <a:pt x="17983" y="20212"/>
                    <a:pt x="23698" y="14497"/>
                  </a:cubicBezTo>
                  <a:cubicBezTo>
                    <a:pt x="36080" y="3067"/>
                    <a:pt x="51320" y="-4553"/>
                    <a:pt x="67513" y="3067"/>
                  </a:cubicBezTo>
                  <a:cubicBezTo>
                    <a:pt x="78943" y="8782"/>
                    <a:pt x="101803" y="16402"/>
                    <a:pt x="102755" y="31642"/>
                  </a:cubicBezTo>
                  <a:cubicBezTo>
                    <a:pt x="103708" y="43072"/>
                    <a:pt x="92278" y="45930"/>
                    <a:pt x="81800" y="49740"/>
                  </a:cubicBezTo>
                  <a:cubicBezTo>
                    <a:pt x="77038" y="51645"/>
                    <a:pt x="71323" y="51645"/>
                    <a:pt x="67513" y="52597"/>
                  </a:cubicBezTo>
                  <a:cubicBezTo>
                    <a:pt x="64655" y="53550"/>
                    <a:pt x="60845" y="58312"/>
                    <a:pt x="57988" y="58312"/>
                  </a:cubicBezTo>
                  <a:cubicBezTo>
                    <a:pt x="50368" y="59265"/>
                    <a:pt x="45605" y="50692"/>
                    <a:pt x="39890" y="51645"/>
                  </a:cubicBezTo>
                  <a:cubicBezTo>
                    <a:pt x="33223" y="51645"/>
                    <a:pt x="35128" y="57360"/>
                    <a:pt x="30365" y="60217"/>
                  </a:cubicBezTo>
                  <a:cubicBezTo>
                    <a:pt x="23698" y="63075"/>
                    <a:pt x="26555" y="58312"/>
                    <a:pt x="19888" y="58312"/>
                  </a:cubicBezTo>
                  <a:cubicBezTo>
                    <a:pt x="14173" y="59265"/>
                    <a:pt x="11315" y="62122"/>
                    <a:pt x="6553" y="64027"/>
                  </a:cubicBezTo>
                  <a:close/>
                </a:path>
              </a:pathLst>
            </a:custGeom>
            <a:grp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84AEEDF-C3BD-4792-A4FF-A98DC96254CF}"/>
                </a:ext>
              </a:extLst>
            </p:cNvPr>
            <p:cNvSpPr/>
            <p:nvPr/>
          </p:nvSpPr>
          <p:spPr>
            <a:xfrm>
              <a:off x="6938839" y="2849690"/>
              <a:ext cx="223960" cy="165657"/>
            </a:xfrm>
            <a:custGeom>
              <a:avLst/>
              <a:gdLst>
                <a:gd name="connsiteX0" fmla="*/ 69655 w 223960"/>
                <a:gd name="connsiteY0" fmla="*/ 132587 h 165657"/>
                <a:gd name="connsiteX1" fmla="*/ 62035 w 223960"/>
                <a:gd name="connsiteY1" fmla="*/ 164019 h 165657"/>
                <a:gd name="connsiteX2" fmla="*/ 40128 w 223960"/>
                <a:gd name="connsiteY2" fmla="*/ 157352 h 165657"/>
                <a:gd name="connsiteX3" fmla="*/ 21078 w 223960"/>
                <a:gd name="connsiteY3" fmla="*/ 142112 h 165657"/>
                <a:gd name="connsiteX4" fmla="*/ 5838 w 223960"/>
                <a:gd name="connsiteY4" fmla="*/ 118299 h 165657"/>
                <a:gd name="connsiteX5" fmla="*/ 10600 w 223960"/>
                <a:gd name="connsiteY5" fmla="*/ 92582 h 165657"/>
                <a:gd name="connsiteX6" fmla="*/ 16316 w 223960"/>
                <a:gd name="connsiteY6" fmla="*/ 47814 h 165657"/>
                <a:gd name="connsiteX7" fmla="*/ 13458 w 223960"/>
                <a:gd name="connsiteY7" fmla="*/ 26859 h 165657"/>
                <a:gd name="connsiteX8" fmla="*/ 29650 w 223960"/>
                <a:gd name="connsiteY8" fmla="*/ 22097 h 165657"/>
                <a:gd name="connsiteX9" fmla="*/ 36318 w 223960"/>
                <a:gd name="connsiteY9" fmla="*/ 3999 h 165657"/>
                <a:gd name="connsiteX10" fmla="*/ 53463 w 223960"/>
                <a:gd name="connsiteY10" fmla="*/ 189 h 165657"/>
                <a:gd name="connsiteX11" fmla="*/ 58225 w 223960"/>
                <a:gd name="connsiteY11" fmla="*/ 8762 h 165657"/>
                <a:gd name="connsiteX12" fmla="*/ 66798 w 223960"/>
                <a:gd name="connsiteY12" fmla="*/ 24954 h 165657"/>
                <a:gd name="connsiteX13" fmla="*/ 75370 w 223960"/>
                <a:gd name="connsiteY13" fmla="*/ 32574 h 165657"/>
                <a:gd name="connsiteX14" fmla="*/ 76323 w 223960"/>
                <a:gd name="connsiteY14" fmla="*/ 44957 h 165657"/>
                <a:gd name="connsiteX15" fmla="*/ 91563 w 223960"/>
                <a:gd name="connsiteY15" fmla="*/ 45909 h 165657"/>
                <a:gd name="connsiteX16" fmla="*/ 99183 w 223960"/>
                <a:gd name="connsiteY16" fmla="*/ 67817 h 165657"/>
                <a:gd name="connsiteX17" fmla="*/ 101088 w 223960"/>
                <a:gd name="connsiteY17" fmla="*/ 38289 h 165657"/>
                <a:gd name="connsiteX18" fmla="*/ 117280 w 223960"/>
                <a:gd name="connsiteY18" fmla="*/ 25907 h 165657"/>
                <a:gd name="connsiteX19" fmla="*/ 112518 w 223960"/>
                <a:gd name="connsiteY19" fmla="*/ 3047 h 165657"/>
                <a:gd name="connsiteX20" fmla="*/ 136330 w 223960"/>
                <a:gd name="connsiteY20" fmla="*/ 27812 h 165657"/>
                <a:gd name="connsiteX21" fmla="*/ 152523 w 223960"/>
                <a:gd name="connsiteY21" fmla="*/ 38289 h 165657"/>
                <a:gd name="connsiteX22" fmla="*/ 169668 w 223960"/>
                <a:gd name="connsiteY22" fmla="*/ 41147 h 165657"/>
                <a:gd name="connsiteX23" fmla="*/ 185860 w 223960"/>
                <a:gd name="connsiteY23" fmla="*/ 38289 h 165657"/>
                <a:gd name="connsiteX24" fmla="*/ 203958 w 223960"/>
                <a:gd name="connsiteY24" fmla="*/ 55434 h 165657"/>
                <a:gd name="connsiteX25" fmla="*/ 223960 w 223960"/>
                <a:gd name="connsiteY25" fmla="*/ 79247 h 165657"/>
                <a:gd name="connsiteX26" fmla="*/ 198243 w 223960"/>
                <a:gd name="connsiteY26" fmla="*/ 126872 h 165657"/>
                <a:gd name="connsiteX27" fmla="*/ 152523 w 223960"/>
                <a:gd name="connsiteY27" fmla="*/ 104964 h 165657"/>
                <a:gd name="connsiteX28" fmla="*/ 156333 w 223960"/>
                <a:gd name="connsiteY28" fmla="*/ 64007 h 165657"/>
                <a:gd name="connsiteX29" fmla="*/ 145855 w 223960"/>
                <a:gd name="connsiteY29" fmla="*/ 55434 h 165657"/>
                <a:gd name="connsiteX30" fmla="*/ 131568 w 223960"/>
                <a:gd name="connsiteY30" fmla="*/ 75437 h 165657"/>
                <a:gd name="connsiteX31" fmla="*/ 155380 w 223960"/>
                <a:gd name="connsiteY31" fmla="*/ 122109 h 165657"/>
                <a:gd name="connsiteX32" fmla="*/ 167763 w 223960"/>
                <a:gd name="connsiteY32" fmla="*/ 143064 h 165657"/>
                <a:gd name="connsiteX33" fmla="*/ 152523 w 223960"/>
                <a:gd name="connsiteY33" fmla="*/ 143064 h 165657"/>
                <a:gd name="connsiteX34" fmla="*/ 142045 w 223960"/>
                <a:gd name="connsiteY34" fmla="*/ 149732 h 165657"/>
                <a:gd name="connsiteX35" fmla="*/ 141093 w 223960"/>
                <a:gd name="connsiteY35" fmla="*/ 131634 h 165657"/>
                <a:gd name="connsiteX36" fmla="*/ 94420 w 223960"/>
                <a:gd name="connsiteY36" fmla="*/ 146874 h 165657"/>
                <a:gd name="connsiteX37" fmla="*/ 78228 w 223960"/>
                <a:gd name="connsiteY37" fmla="*/ 138302 h 165657"/>
                <a:gd name="connsiteX38" fmla="*/ 69655 w 223960"/>
                <a:gd name="connsiteY38" fmla="*/ 132587 h 16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3960" h="165657">
                  <a:moveTo>
                    <a:pt x="69655" y="132587"/>
                  </a:moveTo>
                  <a:cubicBezTo>
                    <a:pt x="66798" y="144017"/>
                    <a:pt x="72513" y="159257"/>
                    <a:pt x="62035" y="164019"/>
                  </a:cubicBezTo>
                  <a:cubicBezTo>
                    <a:pt x="51558" y="168782"/>
                    <a:pt x="47748" y="162114"/>
                    <a:pt x="40128" y="157352"/>
                  </a:cubicBezTo>
                  <a:cubicBezTo>
                    <a:pt x="31555" y="151637"/>
                    <a:pt x="24888" y="151637"/>
                    <a:pt x="21078" y="142112"/>
                  </a:cubicBezTo>
                  <a:cubicBezTo>
                    <a:pt x="16316" y="130682"/>
                    <a:pt x="13458" y="127824"/>
                    <a:pt x="5838" y="118299"/>
                  </a:cubicBezTo>
                  <a:cubicBezTo>
                    <a:pt x="123" y="111632"/>
                    <a:pt x="-5592" y="90677"/>
                    <a:pt x="10600" y="92582"/>
                  </a:cubicBezTo>
                  <a:cubicBezTo>
                    <a:pt x="13458" y="87819"/>
                    <a:pt x="-11307" y="35432"/>
                    <a:pt x="16316" y="47814"/>
                  </a:cubicBezTo>
                  <a:cubicBezTo>
                    <a:pt x="16316" y="41147"/>
                    <a:pt x="8695" y="32574"/>
                    <a:pt x="13458" y="26859"/>
                  </a:cubicBezTo>
                  <a:cubicBezTo>
                    <a:pt x="17268" y="21144"/>
                    <a:pt x="25841" y="25907"/>
                    <a:pt x="29650" y="22097"/>
                  </a:cubicBezTo>
                  <a:cubicBezTo>
                    <a:pt x="33460" y="18287"/>
                    <a:pt x="30603" y="8762"/>
                    <a:pt x="36318" y="3999"/>
                  </a:cubicBezTo>
                  <a:cubicBezTo>
                    <a:pt x="39175" y="2094"/>
                    <a:pt x="49653" y="-763"/>
                    <a:pt x="53463" y="189"/>
                  </a:cubicBezTo>
                  <a:cubicBezTo>
                    <a:pt x="58225" y="2094"/>
                    <a:pt x="56320" y="4952"/>
                    <a:pt x="58225" y="8762"/>
                  </a:cubicBezTo>
                  <a:cubicBezTo>
                    <a:pt x="61083" y="15429"/>
                    <a:pt x="61083" y="19239"/>
                    <a:pt x="66798" y="24954"/>
                  </a:cubicBezTo>
                  <a:cubicBezTo>
                    <a:pt x="69655" y="27812"/>
                    <a:pt x="73466" y="27812"/>
                    <a:pt x="75370" y="32574"/>
                  </a:cubicBezTo>
                  <a:cubicBezTo>
                    <a:pt x="77275" y="35432"/>
                    <a:pt x="73466" y="42099"/>
                    <a:pt x="76323" y="44957"/>
                  </a:cubicBezTo>
                  <a:cubicBezTo>
                    <a:pt x="82038" y="50672"/>
                    <a:pt x="85848" y="39242"/>
                    <a:pt x="91563" y="45909"/>
                  </a:cubicBezTo>
                  <a:cubicBezTo>
                    <a:pt x="97278" y="51624"/>
                    <a:pt x="87753" y="64959"/>
                    <a:pt x="99183" y="67817"/>
                  </a:cubicBezTo>
                  <a:cubicBezTo>
                    <a:pt x="117280" y="72579"/>
                    <a:pt x="101088" y="44957"/>
                    <a:pt x="101088" y="38289"/>
                  </a:cubicBezTo>
                  <a:cubicBezTo>
                    <a:pt x="100135" y="24002"/>
                    <a:pt x="105850" y="14477"/>
                    <a:pt x="117280" y="25907"/>
                  </a:cubicBezTo>
                  <a:cubicBezTo>
                    <a:pt x="115375" y="21144"/>
                    <a:pt x="107755" y="7809"/>
                    <a:pt x="112518" y="3047"/>
                  </a:cubicBezTo>
                  <a:cubicBezTo>
                    <a:pt x="123948" y="-7431"/>
                    <a:pt x="132520" y="22097"/>
                    <a:pt x="136330" y="27812"/>
                  </a:cubicBezTo>
                  <a:cubicBezTo>
                    <a:pt x="141093" y="33527"/>
                    <a:pt x="144903" y="35432"/>
                    <a:pt x="152523" y="38289"/>
                  </a:cubicBezTo>
                  <a:cubicBezTo>
                    <a:pt x="158238" y="41147"/>
                    <a:pt x="163953" y="42099"/>
                    <a:pt x="169668" y="41147"/>
                  </a:cubicBezTo>
                  <a:cubicBezTo>
                    <a:pt x="175383" y="42099"/>
                    <a:pt x="180145" y="41147"/>
                    <a:pt x="185860" y="38289"/>
                  </a:cubicBezTo>
                  <a:cubicBezTo>
                    <a:pt x="193480" y="40194"/>
                    <a:pt x="199195" y="48767"/>
                    <a:pt x="203958" y="55434"/>
                  </a:cubicBezTo>
                  <a:cubicBezTo>
                    <a:pt x="210625" y="63054"/>
                    <a:pt x="219198" y="70674"/>
                    <a:pt x="223960" y="79247"/>
                  </a:cubicBezTo>
                  <a:cubicBezTo>
                    <a:pt x="192528" y="82104"/>
                    <a:pt x="220150" y="119252"/>
                    <a:pt x="198243" y="126872"/>
                  </a:cubicBezTo>
                  <a:cubicBezTo>
                    <a:pt x="185860" y="131634"/>
                    <a:pt x="160143" y="112584"/>
                    <a:pt x="152523" y="104964"/>
                  </a:cubicBezTo>
                  <a:cubicBezTo>
                    <a:pt x="135378" y="87819"/>
                    <a:pt x="159191" y="81152"/>
                    <a:pt x="156333" y="64007"/>
                  </a:cubicBezTo>
                  <a:cubicBezTo>
                    <a:pt x="155380" y="57339"/>
                    <a:pt x="151570" y="55434"/>
                    <a:pt x="145855" y="55434"/>
                  </a:cubicBezTo>
                  <a:cubicBezTo>
                    <a:pt x="135378" y="56387"/>
                    <a:pt x="132520" y="67817"/>
                    <a:pt x="131568" y="75437"/>
                  </a:cubicBezTo>
                  <a:cubicBezTo>
                    <a:pt x="128710" y="95439"/>
                    <a:pt x="136330" y="113537"/>
                    <a:pt x="155380" y="122109"/>
                  </a:cubicBezTo>
                  <a:cubicBezTo>
                    <a:pt x="163000" y="125919"/>
                    <a:pt x="187766" y="137349"/>
                    <a:pt x="167763" y="143064"/>
                  </a:cubicBezTo>
                  <a:cubicBezTo>
                    <a:pt x="162048" y="144969"/>
                    <a:pt x="157285" y="141159"/>
                    <a:pt x="152523" y="143064"/>
                  </a:cubicBezTo>
                  <a:cubicBezTo>
                    <a:pt x="147760" y="144969"/>
                    <a:pt x="152523" y="152589"/>
                    <a:pt x="142045" y="149732"/>
                  </a:cubicBezTo>
                  <a:cubicBezTo>
                    <a:pt x="133473" y="147827"/>
                    <a:pt x="127758" y="128777"/>
                    <a:pt x="141093" y="131634"/>
                  </a:cubicBezTo>
                  <a:cubicBezTo>
                    <a:pt x="130616" y="116394"/>
                    <a:pt x="106803" y="145922"/>
                    <a:pt x="94420" y="146874"/>
                  </a:cubicBezTo>
                  <a:cubicBezTo>
                    <a:pt x="84895" y="147827"/>
                    <a:pt x="84895" y="144969"/>
                    <a:pt x="78228" y="138302"/>
                  </a:cubicBezTo>
                  <a:cubicBezTo>
                    <a:pt x="76323" y="134492"/>
                    <a:pt x="70608" y="122109"/>
                    <a:pt x="69655" y="132587"/>
                  </a:cubicBezTo>
                  <a:close/>
                </a:path>
              </a:pathLst>
            </a:custGeom>
            <a:grpFill/>
            <a:ln w="9525"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2502D7A9-AF51-42C4-9C1C-BD302E575CC8}"/>
                </a:ext>
              </a:extLst>
            </p:cNvPr>
            <p:cNvSpPr/>
            <p:nvPr/>
          </p:nvSpPr>
          <p:spPr>
            <a:xfrm>
              <a:off x="7014209" y="3084453"/>
              <a:ext cx="98938" cy="67252"/>
            </a:xfrm>
            <a:custGeom>
              <a:avLst/>
              <a:gdLst>
                <a:gd name="connsiteX0" fmla="*/ 0 w 98938"/>
                <a:gd name="connsiteY0" fmla="*/ 47366 h 67252"/>
                <a:gd name="connsiteX1" fmla="*/ 20955 w 98938"/>
                <a:gd name="connsiteY1" fmla="*/ 29269 h 67252"/>
                <a:gd name="connsiteX2" fmla="*/ 28575 w 98938"/>
                <a:gd name="connsiteY2" fmla="*/ 11171 h 67252"/>
                <a:gd name="connsiteX3" fmla="*/ 70485 w 98938"/>
                <a:gd name="connsiteY3" fmla="*/ 5456 h 67252"/>
                <a:gd name="connsiteX4" fmla="*/ 98108 w 98938"/>
                <a:gd name="connsiteY4" fmla="*/ 49271 h 67252"/>
                <a:gd name="connsiteX5" fmla="*/ 55245 w 98938"/>
                <a:gd name="connsiteY5" fmla="*/ 58796 h 67252"/>
                <a:gd name="connsiteX6" fmla="*/ 26670 w 98938"/>
                <a:gd name="connsiteY6" fmla="*/ 46414 h 67252"/>
                <a:gd name="connsiteX7" fmla="*/ 2858 w 98938"/>
                <a:gd name="connsiteY7" fmla="*/ 59749 h 67252"/>
                <a:gd name="connsiteX8" fmla="*/ 0 w 98938"/>
                <a:gd name="connsiteY8" fmla="*/ 47366 h 6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38" h="67252">
                  <a:moveTo>
                    <a:pt x="0" y="47366"/>
                  </a:moveTo>
                  <a:cubicBezTo>
                    <a:pt x="8572" y="38794"/>
                    <a:pt x="16193" y="39746"/>
                    <a:pt x="20955" y="29269"/>
                  </a:cubicBezTo>
                  <a:cubicBezTo>
                    <a:pt x="23813" y="23554"/>
                    <a:pt x="23813" y="16886"/>
                    <a:pt x="28575" y="11171"/>
                  </a:cubicBezTo>
                  <a:cubicBezTo>
                    <a:pt x="40005" y="-3116"/>
                    <a:pt x="55245" y="-2164"/>
                    <a:pt x="70485" y="5456"/>
                  </a:cubicBezTo>
                  <a:cubicBezTo>
                    <a:pt x="84772" y="13076"/>
                    <a:pt x="94297" y="33079"/>
                    <a:pt x="98108" y="49271"/>
                  </a:cubicBezTo>
                  <a:cubicBezTo>
                    <a:pt x="104775" y="76894"/>
                    <a:pt x="69533" y="66416"/>
                    <a:pt x="55245" y="58796"/>
                  </a:cubicBezTo>
                  <a:cubicBezTo>
                    <a:pt x="46672" y="54034"/>
                    <a:pt x="36195" y="45461"/>
                    <a:pt x="26670" y="46414"/>
                  </a:cubicBezTo>
                  <a:cubicBezTo>
                    <a:pt x="18097" y="47366"/>
                    <a:pt x="10478" y="54986"/>
                    <a:pt x="2858" y="59749"/>
                  </a:cubicBezTo>
                  <a:cubicBezTo>
                    <a:pt x="1905" y="54034"/>
                    <a:pt x="953" y="46414"/>
                    <a:pt x="0" y="47366"/>
                  </a:cubicBezTo>
                  <a:close/>
                </a:path>
              </a:pathLst>
            </a:custGeom>
            <a:grpFill/>
            <a:ln w="9525"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F3E682EB-5F9C-4775-83BA-D5964B1B428E}"/>
                </a:ext>
              </a:extLst>
            </p:cNvPr>
            <p:cNvSpPr/>
            <p:nvPr/>
          </p:nvSpPr>
          <p:spPr>
            <a:xfrm>
              <a:off x="7177031" y="2915771"/>
              <a:ext cx="125273" cy="88647"/>
            </a:xfrm>
            <a:custGeom>
              <a:avLst/>
              <a:gdLst>
                <a:gd name="connsiteX0" fmla="*/ 8628 w 125273"/>
                <a:gd name="connsiteY0" fmla="*/ 1736 h 88647"/>
                <a:gd name="connsiteX1" fmla="*/ 56 w 125273"/>
                <a:gd name="connsiteY1" fmla="*/ 38884 h 88647"/>
                <a:gd name="connsiteX2" fmla="*/ 18153 w 125273"/>
                <a:gd name="connsiteY2" fmla="*/ 53171 h 88647"/>
                <a:gd name="connsiteX3" fmla="*/ 37203 w 125273"/>
                <a:gd name="connsiteY3" fmla="*/ 72221 h 88647"/>
                <a:gd name="connsiteX4" fmla="*/ 52443 w 125273"/>
                <a:gd name="connsiteY4" fmla="*/ 76984 h 88647"/>
                <a:gd name="connsiteX5" fmla="*/ 65778 w 125273"/>
                <a:gd name="connsiteY5" fmla="*/ 87461 h 88647"/>
                <a:gd name="connsiteX6" fmla="*/ 101974 w 125273"/>
                <a:gd name="connsiteY6" fmla="*/ 85556 h 88647"/>
                <a:gd name="connsiteX7" fmla="*/ 122928 w 125273"/>
                <a:gd name="connsiteY7" fmla="*/ 65554 h 88647"/>
                <a:gd name="connsiteX8" fmla="*/ 122928 w 125273"/>
                <a:gd name="connsiteY8" fmla="*/ 46504 h 88647"/>
                <a:gd name="connsiteX9" fmla="*/ 109593 w 125273"/>
                <a:gd name="connsiteY9" fmla="*/ 45551 h 88647"/>
                <a:gd name="connsiteX10" fmla="*/ 86733 w 125273"/>
                <a:gd name="connsiteY10" fmla="*/ 36979 h 88647"/>
                <a:gd name="connsiteX11" fmla="*/ 67683 w 125273"/>
                <a:gd name="connsiteY11" fmla="*/ 42694 h 88647"/>
                <a:gd name="connsiteX12" fmla="*/ 67683 w 125273"/>
                <a:gd name="connsiteY12" fmla="*/ 25549 h 88647"/>
                <a:gd name="connsiteX13" fmla="*/ 49586 w 125273"/>
                <a:gd name="connsiteY13" fmla="*/ 19834 h 88647"/>
                <a:gd name="connsiteX14" fmla="*/ 33393 w 125273"/>
                <a:gd name="connsiteY14" fmla="*/ 19834 h 88647"/>
                <a:gd name="connsiteX15" fmla="*/ 23868 w 125273"/>
                <a:gd name="connsiteY15" fmla="*/ 29359 h 88647"/>
                <a:gd name="connsiteX16" fmla="*/ 18153 w 125273"/>
                <a:gd name="connsiteY16" fmla="*/ 15071 h 88647"/>
                <a:gd name="connsiteX17" fmla="*/ 8628 w 125273"/>
                <a:gd name="connsiteY17" fmla="*/ 1736 h 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273" h="88647">
                  <a:moveTo>
                    <a:pt x="8628" y="1736"/>
                  </a:moveTo>
                  <a:cubicBezTo>
                    <a:pt x="10533" y="18881"/>
                    <a:pt x="56" y="24596"/>
                    <a:pt x="56" y="38884"/>
                  </a:cubicBezTo>
                  <a:cubicBezTo>
                    <a:pt x="-897" y="51266"/>
                    <a:pt x="10533" y="46504"/>
                    <a:pt x="18153" y="53171"/>
                  </a:cubicBezTo>
                  <a:cubicBezTo>
                    <a:pt x="26726" y="60791"/>
                    <a:pt x="24821" y="68411"/>
                    <a:pt x="37203" y="72221"/>
                  </a:cubicBezTo>
                  <a:cubicBezTo>
                    <a:pt x="42918" y="74126"/>
                    <a:pt x="46728" y="73174"/>
                    <a:pt x="52443" y="76984"/>
                  </a:cubicBezTo>
                  <a:cubicBezTo>
                    <a:pt x="57206" y="79841"/>
                    <a:pt x="60063" y="85556"/>
                    <a:pt x="65778" y="87461"/>
                  </a:cubicBezTo>
                  <a:cubicBezTo>
                    <a:pt x="77208" y="91271"/>
                    <a:pt x="90543" y="84604"/>
                    <a:pt x="101974" y="85556"/>
                  </a:cubicBezTo>
                  <a:cubicBezTo>
                    <a:pt x="118166" y="86509"/>
                    <a:pt x="119118" y="81746"/>
                    <a:pt x="122928" y="65554"/>
                  </a:cubicBezTo>
                  <a:cubicBezTo>
                    <a:pt x="123881" y="60791"/>
                    <a:pt x="127691" y="50314"/>
                    <a:pt x="122928" y="46504"/>
                  </a:cubicBezTo>
                  <a:cubicBezTo>
                    <a:pt x="119118" y="43646"/>
                    <a:pt x="112451" y="47456"/>
                    <a:pt x="109593" y="45551"/>
                  </a:cubicBezTo>
                  <a:cubicBezTo>
                    <a:pt x="101021" y="41741"/>
                    <a:pt x="99116" y="36026"/>
                    <a:pt x="86733" y="36979"/>
                  </a:cubicBezTo>
                  <a:cubicBezTo>
                    <a:pt x="81018" y="37931"/>
                    <a:pt x="73399" y="44599"/>
                    <a:pt x="67683" y="42694"/>
                  </a:cubicBezTo>
                  <a:cubicBezTo>
                    <a:pt x="57206" y="38884"/>
                    <a:pt x="70541" y="31264"/>
                    <a:pt x="67683" y="25549"/>
                  </a:cubicBezTo>
                  <a:cubicBezTo>
                    <a:pt x="65778" y="20786"/>
                    <a:pt x="54349" y="19834"/>
                    <a:pt x="49586" y="19834"/>
                  </a:cubicBezTo>
                  <a:cubicBezTo>
                    <a:pt x="45776" y="19834"/>
                    <a:pt x="36251" y="17929"/>
                    <a:pt x="33393" y="19834"/>
                  </a:cubicBezTo>
                  <a:cubicBezTo>
                    <a:pt x="28631" y="22691"/>
                    <a:pt x="34346" y="31264"/>
                    <a:pt x="23868" y="29359"/>
                  </a:cubicBezTo>
                  <a:cubicBezTo>
                    <a:pt x="12438" y="28406"/>
                    <a:pt x="18153" y="20786"/>
                    <a:pt x="18153" y="15071"/>
                  </a:cubicBezTo>
                  <a:cubicBezTo>
                    <a:pt x="17201" y="9356"/>
                    <a:pt x="14343" y="-4931"/>
                    <a:pt x="8628" y="1736"/>
                  </a:cubicBezTo>
                  <a:close/>
                </a:path>
              </a:pathLst>
            </a:custGeom>
            <a:grp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A6D5010C-5B68-4910-9A76-0D40F4EFA82D}"/>
                </a:ext>
              </a:extLst>
            </p:cNvPr>
            <p:cNvSpPr/>
            <p:nvPr/>
          </p:nvSpPr>
          <p:spPr>
            <a:xfrm>
              <a:off x="7022811" y="3047793"/>
              <a:ext cx="27593" cy="39259"/>
            </a:xfrm>
            <a:custGeom>
              <a:avLst/>
              <a:gdLst>
                <a:gd name="connsiteX0" fmla="*/ 4733 w 27593"/>
                <a:gd name="connsiteY0" fmla="*/ 37354 h 39259"/>
                <a:gd name="connsiteX1" fmla="*/ 5686 w 27593"/>
                <a:gd name="connsiteY1" fmla="*/ 3064 h 39259"/>
                <a:gd name="connsiteX2" fmla="*/ 24736 w 27593"/>
                <a:gd name="connsiteY2" fmla="*/ 6874 h 39259"/>
                <a:gd name="connsiteX3" fmla="*/ 24736 w 27593"/>
                <a:gd name="connsiteY3" fmla="*/ 27829 h 39259"/>
                <a:gd name="connsiteX4" fmla="*/ 5686 w 27593"/>
                <a:gd name="connsiteY4" fmla="*/ 39259 h 39259"/>
                <a:gd name="connsiteX5" fmla="*/ 3781 w 27593"/>
                <a:gd name="connsiteY5" fmla="*/ 35449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93" h="39259">
                  <a:moveTo>
                    <a:pt x="4733" y="37354"/>
                  </a:moveTo>
                  <a:cubicBezTo>
                    <a:pt x="1876" y="26877"/>
                    <a:pt x="-4792" y="10684"/>
                    <a:pt x="5686" y="3064"/>
                  </a:cubicBezTo>
                  <a:cubicBezTo>
                    <a:pt x="12353" y="-2651"/>
                    <a:pt x="19973" y="207"/>
                    <a:pt x="24736" y="6874"/>
                  </a:cubicBezTo>
                  <a:cubicBezTo>
                    <a:pt x="28546" y="13542"/>
                    <a:pt x="28546" y="21162"/>
                    <a:pt x="24736" y="27829"/>
                  </a:cubicBezTo>
                  <a:cubicBezTo>
                    <a:pt x="19021" y="37354"/>
                    <a:pt x="12353" y="32592"/>
                    <a:pt x="5686" y="39259"/>
                  </a:cubicBezTo>
                  <a:cubicBezTo>
                    <a:pt x="4733" y="38307"/>
                    <a:pt x="3781" y="36402"/>
                    <a:pt x="3781" y="35449"/>
                  </a:cubicBezTo>
                </a:path>
              </a:pathLst>
            </a:custGeom>
            <a:grp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832D6A59-6C92-4409-8427-1081DB3EBCEE}"/>
                </a:ext>
              </a:extLst>
            </p:cNvPr>
            <p:cNvSpPr/>
            <p:nvPr/>
          </p:nvSpPr>
          <p:spPr>
            <a:xfrm>
              <a:off x="6893241" y="2868929"/>
              <a:ext cx="26936" cy="80230"/>
            </a:xfrm>
            <a:custGeom>
              <a:avLst/>
              <a:gdLst>
                <a:gd name="connsiteX0" fmla="*/ 14288 w 26936"/>
                <a:gd name="connsiteY0" fmla="*/ 0 h 80230"/>
                <a:gd name="connsiteX1" fmla="*/ 20002 w 26936"/>
                <a:gd name="connsiteY1" fmla="*/ 39053 h 80230"/>
                <a:gd name="connsiteX2" fmla="*/ 22860 w 26936"/>
                <a:gd name="connsiteY2" fmla="*/ 58103 h 80230"/>
                <a:gd name="connsiteX3" fmla="*/ 18098 w 26936"/>
                <a:gd name="connsiteY3" fmla="*/ 62865 h 80230"/>
                <a:gd name="connsiteX4" fmla="*/ 19050 w 26936"/>
                <a:gd name="connsiteY4" fmla="*/ 70485 h 80230"/>
                <a:gd name="connsiteX5" fmla="*/ 11430 w 26936"/>
                <a:gd name="connsiteY5" fmla="*/ 80010 h 80230"/>
                <a:gd name="connsiteX6" fmla="*/ 2858 w 26936"/>
                <a:gd name="connsiteY6" fmla="*/ 47625 h 80230"/>
                <a:gd name="connsiteX7" fmla="*/ 14288 w 26936"/>
                <a:gd name="connsiteY7" fmla="*/ 0 h 8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36" h="80230">
                  <a:moveTo>
                    <a:pt x="14288" y="0"/>
                  </a:moveTo>
                  <a:cubicBezTo>
                    <a:pt x="12383" y="13335"/>
                    <a:pt x="11430" y="27623"/>
                    <a:pt x="20002" y="39053"/>
                  </a:cubicBezTo>
                  <a:cubicBezTo>
                    <a:pt x="27623" y="49530"/>
                    <a:pt x="29527" y="47625"/>
                    <a:pt x="22860" y="58103"/>
                  </a:cubicBezTo>
                  <a:cubicBezTo>
                    <a:pt x="21908" y="60008"/>
                    <a:pt x="20002" y="59055"/>
                    <a:pt x="18098" y="62865"/>
                  </a:cubicBezTo>
                  <a:cubicBezTo>
                    <a:pt x="17145" y="65723"/>
                    <a:pt x="20002" y="68580"/>
                    <a:pt x="19050" y="70485"/>
                  </a:cubicBezTo>
                  <a:cubicBezTo>
                    <a:pt x="18098" y="76200"/>
                    <a:pt x="17145" y="79058"/>
                    <a:pt x="11430" y="80010"/>
                  </a:cubicBezTo>
                  <a:cubicBezTo>
                    <a:pt x="-6667" y="82868"/>
                    <a:pt x="1905" y="57150"/>
                    <a:pt x="2858" y="47625"/>
                  </a:cubicBezTo>
                  <a:cubicBezTo>
                    <a:pt x="5715" y="32385"/>
                    <a:pt x="5715" y="13335"/>
                    <a:pt x="14288" y="0"/>
                  </a:cubicBezTo>
                  <a:close/>
                </a:path>
              </a:pathLst>
            </a:custGeom>
            <a:grpFill/>
            <a:ln w="952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1D93089E-D3BD-442D-B10D-230C6CB3D92A}"/>
                </a:ext>
              </a:extLst>
            </p:cNvPr>
            <p:cNvSpPr/>
            <p:nvPr/>
          </p:nvSpPr>
          <p:spPr>
            <a:xfrm>
              <a:off x="6265544" y="3022731"/>
              <a:ext cx="57642" cy="49898"/>
            </a:xfrm>
            <a:custGeom>
              <a:avLst/>
              <a:gdLst>
                <a:gd name="connsiteX0" fmla="*/ 14288 w 57642"/>
                <a:gd name="connsiteY0" fmla="*/ 17649 h 49898"/>
                <a:gd name="connsiteX1" fmla="*/ 0 w 57642"/>
                <a:gd name="connsiteY1" fmla="*/ 27174 h 49898"/>
                <a:gd name="connsiteX2" fmla="*/ 16192 w 57642"/>
                <a:gd name="connsiteY2" fmla="*/ 35746 h 49898"/>
                <a:gd name="connsiteX3" fmla="*/ 28575 w 57642"/>
                <a:gd name="connsiteY3" fmla="*/ 49081 h 49898"/>
                <a:gd name="connsiteX4" fmla="*/ 55245 w 57642"/>
                <a:gd name="connsiteY4" fmla="*/ 26221 h 49898"/>
                <a:gd name="connsiteX5" fmla="*/ 37148 w 57642"/>
                <a:gd name="connsiteY5" fmla="*/ 3361 h 49898"/>
                <a:gd name="connsiteX6" fmla="*/ 19050 w 57642"/>
                <a:gd name="connsiteY6" fmla="*/ 1456 h 49898"/>
                <a:gd name="connsiteX7" fmla="*/ 12383 w 57642"/>
                <a:gd name="connsiteY7" fmla="*/ 16696 h 4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42" h="49898">
                  <a:moveTo>
                    <a:pt x="14288" y="17649"/>
                  </a:moveTo>
                  <a:cubicBezTo>
                    <a:pt x="8572" y="19554"/>
                    <a:pt x="3810" y="23364"/>
                    <a:pt x="0" y="27174"/>
                  </a:cubicBezTo>
                  <a:cubicBezTo>
                    <a:pt x="3810" y="35746"/>
                    <a:pt x="10477" y="30984"/>
                    <a:pt x="16192" y="35746"/>
                  </a:cubicBezTo>
                  <a:cubicBezTo>
                    <a:pt x="21908" y="39556"/>
                    <a:pt x="20955" y="47176"/>
                    <a:pt x="28575" y="49081"/>
                  </a:cubicBezTo>
                  <a:cubicBezTo>
                    <a:pt x="42862" y="53844"/>
                    <a:pt x="51435" y="36699"/>
                    <a:pt x="55245" y="26221"/>
                  </a:cubicBezTo>
                  <a:cubicBezTo>
                    <a:pt x="61912" y="9076"/>
                    <a:pt x="54292" y="7171"/>
                    <a:pt x="37148" y="3361"/>
                  </a:cubicBezTo>
                  <a:cubicBezTo>
                    <a:pt x="31433" y="2409"/>
                    <a:pt x="23813" y="-2354"/>
                    <a:pt x="19050" y="1456"/>
                  </a:cubicBezTo>
                  <a:cubicBezTo>
                    <a:pt x="13335" y="6219"/>
                    <a:pt x="16192" y="14791"/>
                    <a:pt x="12383" y="16696"/>
                  </a:cubicBezTo>
                </a:path>
              </a:pathLst>
            </a:custGeom>
            <a:grp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1271A561-F80A-495E-A6DB-E5396805BE60}"/>
                </a:ext>
              </a:extLst>
            </p:cNvPr>
            <p:cNvSpPr/>
            <p:nvPr/>
          </p:nvSpPr>
          <p:spPr>
            <a:xfrm>
              <a:off x="4608030" y="3450799"/>
              <a:ext cx="59917" cy="60341"/>
            </a:xfrm>
            <a:custGeom>
              <a:avLst/>
              <a:gdLst>
                <a:gd name="connsiteX0" fmla="*/ 15404 w 59917"/>
                <a:gd name="connsiteY0" fmla="*/ 60115 h 60341"/>
                <a:gd name="connsiteX1" fmla="*/ 40169 w 59917"/>
                <a:gd name="connsiteY1" fmla="*/ 51543 h 60341"/>
                <a:gd name="connsiteX2" fmla="*/ 43027 w 59917"/>
                <a:gd name="connsiteY2" fmla="*/ 41065 h 60341"/>
                <a:gd name="connsiteX3" fmla="*/ 52552 w 59917"/>
                <a:gd name="connsiteY3" fmla="*/ 33445 h 60341"/>
                <a:gd name="connsiteX4" fmla="*/ 52552 w 59917"/>
                <a:gd name="connsiteY4" fmla="*/ 47733 h 60341"/>
                <a:gd name="connsiteX5" fmla="*/ 25882 w 59917"/>
                <a:gd name="connsiteY5" fmla="*/ 108 h 60341"/>
                <a:gd name="connsiteX6" fmla="*/ 1117 w 59917"/>
                <a:gd name="connsiteY6" fmla="*/ 33445 h 60341"/>
                <a:gd name="connsiteX7" fmla="*/ 15404 w 59917"/>
                <a:gd name="connsiteY7" fmla="*/ 60115 h 6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17" h="60341">
                  <a:moveTo>
                    <a:pt x="15404" y="60115"/>
                  </a:moveTo>
                  <a:cubicBezTo>
                    <a:pt x="23977" y="61068"/>
                    <a:pt x="34454" y="59163"/>
                    <a:pt x="40169" y="51543"/>
                  </a:cubicBezTo>
                  <a:cubicBezTo>
                    <a:pt x="42074" y="48685"/>
                    <a:pt x="41122" y="43923"/>
                    <a:pt x="43027" y="41065"/>
                  </a:cubicBezTo>
                  <a:cubicBezTo>
                    <a:pt x="44932" y="37255"/>
                    <a:pt x="49694" y="36303"/>
                    <a:pt x="52552" y="33445"/>
                  </a:cubicBezTo>
                  <a:cubicBezTo>
                    <a:pt x="52552" y="38208"/>
                    <a:pt x="49694" y="43923"/>
                    <a:pt x="52552" y="47733"/>
                  </a:cubicBezTo>
                  <a:cubicBezTo>
                    <a:pt x="74459" y="34398"/>
                    <a:pt x="42074" y="2013"/>
                    <a:pt x="25882" y="108"/>
                  </a:cubicBezTo>
                  <a:cubicBezTo>
                    <a:pt x="9689" y="-1797"/>
                    <a:pt x="3974" y="22015"/>
                    <a:pt x="1117" y="33445"/>
                  </a:cubicBezTo>
                  <a:cubicBezTo>
                    <a:pt x="-1741" y="48685"/>
                    <a:pt x="164" y="56305"/>
                    <a:pt x="15404" y="60115"/>
                  </a:cubicBezTo>
                  <a:close/>
                </a:path>
              </a:pathLst>
            </a:custGeom>
            <a:grp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866AE2EB-B151-4002-BE5B-87F49943645D}"/>
                </a:ext>
              </a:extLst>
            </p:cNvPr>
            <p:cNvSpPr/>
            <p:nvPr/>
          </p:nvSpPr>
          <p:spPr>
            <a:xfrm>
              <a:off x="4876799" y="3384171"/>
              <a:ext cx="56253" cy="58169"/>
            </a:xfrm>
            <a:custGeom>
              <a:avLst/>
              <a:gdLst>
                <a:gd name="connsiteX0" fmla="*/ 32385 w 56253"/>
                <a:gd name="connsiteY0" fmla="*/ 55306 h 58169"/>
                <a:gd name="connsiteX1" fmla="*/ 27623 w 56253"/>
                <a:gd name="connsiteY1" fmla="*/ 47686 h 58169"/>
                <a:gd name="connsiteX2" fmla="*/ 17145 w 56253"/>
                <a:gd name="connsiteY2" fmla="*/ 39113 h 58169"/>
                <a:gd name="connsiteX3" fmla="*/ 14288 w 56253"/>
                <a:gd name="connsiteY3" fmla="*/ 45781 h 58169"/>
                <a:gd name="connsiteX4" fmla="*/ 7620 w 56253"/>
                <a:gd name="connsiteY4" fmla="*/ 28636 h 58169"/>
                <a:gd name="connsiteX5" fmla="*/ 0 w 56253"/>
                <a:gd name="connsiteY5" fmla="*/ 13396 h 58169"/>
                <a:gd name="connsiteX6" fmla="*/ 7620 w 56253"/>
                <a:gd name="connsiteY6" fmla="*/ 16253 h 58169"/>
                <a:gd name="connsiteX7" fmla="*/ 15240 w 56253"/>
                <a:gd name="connsiteY7" fmla="*/ 61 h 58169"/>
                <a:gd name="connsiteX8" fmla="*/ 35242 w 56253"/>
                <a:gd name="connsiteY8" fmla="*/ 22921 h 58169"/>
                <a:gd name="connsiteX9" fmla="*/ 56198 w 56253"/>
                <a:gd name="connsiteY9" fmla="*/ 45781 h 58169"/>
                <a:gd name="connsiteX10" fmla="*/ 32385 w 56253"/>
                <a:gd name="connsiteY10" fmla="*/ 5530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53" h="58169">
                  <a:moveTo>
                    <a:pt x="32385" y="55306"/>
                  </a:moveTo>
                  <a:cubicBezTo>
                    <a:pt x="30480" y="53401"/>
                    <a:pt x="28575" y="50543"/>
                    <a:pt x="27623" y="47686"/>
                  </a:cubicBezTo>
                  <a:cubicBezTo>
                    <a:pt x="31433" y="43876"/>
                    <a:pt x="20955" y="39113"/>
                    <a:pt x="17145" y="39113"/>
                  </a:cubicBezTo>
                  <a:cubicBezTo>
                    <a:pt x="17145" y="41971"/>
                    <a:pt x="16192" y="43876"/>
                    <a:pt x="14288" y="45781"/>
                  </a:cubicBezTo>
                  <a:cubicBezTo>
                    <a:pt x="7620" y="41018"/>
                    <a:pt x="9525" y="34351"/>
                    <a:pt x="7620" y="28636"/>
                  </a:cubicBezTo>
                  <a:cubicBezTo>
                    <a:pt x="5715" y="22921"/>
                    <a:pt x="0" y="21016"/>
                    <a:pt x="0" y="13396"/>
                  </a:cubicBezTo>
                  <a:cubicBezTo>
                    <a:pt x="2858" y="13396"/>
                    <a:pt x="4763" y="15301"/>
                    <a:pt x="7620" y="16253"/>
                  </a:cubicBezTo>
                  <a:cubicBezTo>
                    <a:pt x="8573" y="9586"/>
                    <a:pt x="3810" y="-892"/>
                    <a:pt x="15240" y="61"/>
                  </a:cubicBezTo>
                  <a:cubicBezTo>
                    <a:pt x="24765" y="1013"/>
                    <a:pt x="27623" y="17206"/>
                    <a:pt x="35242" y="22921"/>
                  </a:cubicBezTo>
                  <a:cubicBezTo>
                    <a:pt x="42863" y="28636"/>
                    <a:pt x="55245" y="35303"/>
                    <a:pt x="56198" y="45781"/>
                  </a:cubicBezTo>
                  <a:cubicBezTo>
                    <a:pt x="57150" y="56258"/>
                    <a:pt x="45720" y="61973"/>
                    <a:pt x="32385" y="55306"/>
                  </a:cubicBezTo>
                  <a:close/>
                </a:path>
              </a:pathLst>
            </a:custGeom>
            <a:grp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B3A84665-5300-45E1-A21D-26BCB7493EFF}"/>
                </a:ext>
              </a:extLst>
            </p:cNvPr>
            <p:cNvSpPr/>
            <p:nvPr/>
          </p:nvSpPr>
          <p:spPr>
            <a:xfrm>
              <a:off x="4196714" y="4658928"/>
              <a:ext cx="107632" cy="70913"/>
            </a:xfrm>
            <a:custGeom>
              <a:avLst/>
              <a:gdLst>
                <a:gd name="connsiteX0" fmla="*/ 101918 w 107632"/>
                <a:gd name="connsiteY0" fmla="*/ 43564 h 70913"/>
                <a:gd name="connsiteX1" fmla="*/ 107633 w 107632"/>
                <a:gd name="connsiteY1" fmla="*/ 28324 h 70913"/>
                <a:gd name="connsiteX2" fmla="*/ 89535 w 107632"/>
                <a:gd name="connsiteY2" fmla="*/ 29277 h 70913"/>
                <a:gd name="connsiteX3" fmla="*/ 72390 w 107632"/>
                <a:gd name="connsiteY3" fmla="*/ 23562 h 70913"/>
                <a:gd name="connsiteX4" fmla="*/ 66675 w 107632"/>
                <a:gd name="connsiteY4" fmla="*/ 14989 h 70913"/>
                <a:gd name="connsiteX5" fmla="*/ 60960 w 107632"/>
                <a:gd name="connsiteY5" fmla="*/ 6417 h 70913"/>
                <a:gd name="connsiteX6" fmla="*/ 48578 w 107632"/>
                <a:gd name="connsiteY6" fmla="*/ 6417 h 70913"/>
                <a:gd name="connsiteX7" fmla="*/ 33338 w 107632"/>
                <a:gd name="connsiteY7" fmla="*/ 702 h 70913"/>
                <a:gd name="connsiteX8" fmla="*/ 27623 w 107632"/>
                <a:gd name="connsiteY8" fmla="*/ 12132 h 70913"/>
                <a:gd name="connsiteX9" fmla="*/ 0 w 107632"/>
                <a:gd name="connsiteY9" fmla="*/ 30229 h 70913"/>
                <a:gd name="connsiteX10" fmla="*/ 15240 w 107632"/>
                <a:gd name="connsiteY10" fmla="*/ 31182 h 70913"/>
                <a:gd name="connsiteX11" fmla="*/ 17145 w 107632"/>
                <a:gd name="connsiteY11" fmla="*/ 36897 h 70913"/>
                <a:gd name="connsiteX12" fmla="*/ 22860 w 107632"/>
                <a:gd name="connsiteY12" fmla="*/ 37849 h 70913"/>
                <a:gd name="connsiteX13" fmla="*/ 27623 w 107632"/>
                <a:gd name="connsiteY13" fmla="*/ 38802 h 70913"/>
                <a:gd name="connsiteX14" fmla="*/ 29528 w 107632"/>
                <a:gd name="connsiteY14" fmla="*/ 50232 h 70913"/>
                <a:gd name="connsiteX15" fmla="*/ 29528 w 107632"/>
                <a:gd name="connsiteY15" fmla="*/ 67377 h 70913"/>
                <a:gd name="connsiteX16" fmla="*/ 51435 w 107632"/>
                <a:gd name="connsiteY16" fmla="*/ 62614 h 70913"/>
                <a:gd name="connsiteX17" fmla="*/ 64770 w 107632"/>
                <a:gd name="connsiteY17" fmla="*/ 51184 h 70913"/>
                <a:gd name="connsiteX18" fmla="*/ 75248 w 107632"/>
                <a:gd name="connsiteY18" fmla="*/ 45469 h 70913"/>
                <a:gd name="connsiteX19" fmla="*/ 85725 w 107632"/>
                <a:gd name="connsiteY19" fmla="*/ 43564 h 70913"/>
                <a:gd name="connsiteX20" fmla="*/ 97155 w 107632"/>
                <a:gd name="connsiteY20" fmla="*/ 50232 h 70913"/>
                <a:gd name="connsiteX21" fmla="*/ 101918 w 107632"/>
                <a:gd name="connsiteY21" fmla="*/ 43564 h 7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632" h="70913">
                  <a:moveTo>
                    <a:pt x="101918" y="43564"/>
                  </a:moveTo>
                  <a:cubicBezTo>
                    <a:pt x="99060" y="26419"/>
                    <a:pt x="102870" y="36897"/>
                    <a:pt x="107633" y="28324"/>
                  </a:cubicBezTo>
                  <a:cubicBezTo>
                    <a:pt x="100965" y="24514"/>
                    <a:pt x="96203" y="25467"/>
                    <a:pt x="89535" y="29277"/>
                  </a:cubicBezTo>
                  <a:cubicBezTo>
                    <a:pt x="80963" y="33087"/>
                    <a:pt x="77153" y="31182"/>
                    <a:pt x="72390" y="23562"/>
                  </a:cubicBezTo>
                  <a:cubicBezTo>
                    <a:pt x="70485" y="20704"/>
                    <a:pt x="68580" y="17847"/>
                    <a:pt x="66675" y="14989"/>
                  </a:cubicBezTo>
                  <a:cubicBezTo>
                    <a:pt x="64770" y="12132"/>
                    <a:pt x="63818" y="7369"/>
                    <a:pt x="60960" y="6417"/>
                  </a:cubicBezTo>
                  <a:cubicBezTo>
                    <a:pt x="57150" y="4512"/>
                    <a:pt x="53340" y="7369"/>
                    <a:pt x="48578" y="6417"/>
                  </a:cubicBezTo>
                  <a:cubicBezTo>
                    <a:pt x="44768" y="4512"/>
                    <a:pt x="37148" y="-2156"/>
                    <a:pt x="33338" y="702"/>
                  </a:cubicBezTo>
                  <a:cubicBezTo>
                    <a:pt x="26670" y="5464"/>
                    <a:pt x="38100" y="7369"/>
                    <a:pt x="27623" y="12132"/>
                  </a:cubicBezTo>
                  <a:cubicBezTo>
                    <a:pt x="16193" y="16894"/>
                    <a:pt x="7620" y="20704"/>
                    <a:pt x="0" y="30229"/>
                  </a:cubicBezTo>
                  <a:cubicBezTo>
                    <a:pt x="3810" y="34039"/>
                    <a:pt x="10478" y="26419"/>
                    <a:pt x="15240" y="31182"/>
                  </a:cubicBezTo>
                  <a:cubicBezTo>
                    <a:pt x="17145" y="33087"/>
                    <a:pt x="16193" y="35944"/>
                    <a:pt x="17145" y="36897"/>
                  </a:cubicBezTo>
                  <a:cubicBezTo>
                    <a:pt x="19050" y="38802"/>
                    <a:pt x="20955" y="36897"/>
                    <a:pt x="22860" y="37849"/>
                  </a:cubicBezTo>
                  <a:cubicBezTo>
                    <a:pt x="25718" y="37849"/>
                    <a:pt x="25718" y="36897"/>
                    <a:pt x="27623" y="38802"/>
                  </a:cubicBezTo>
                  <a:cubicBezTo>
                    <a:pt x="29528" y="40707"/>
                    <a:pt x="30480" y="47374"/>
                    <a:pt x="29528" y="50232"/>
                  </a:cubicBezTo>
                  <a:cubicBezTo>
                    <a:pt x="26670" y="58804"/>
                    <a:pt x="18098" y="59757"/>
                    <a:pt x="29528" y="67377"/>
                  </a:cubicBezTo>
                  <a:cubicBezTo>
                    <a:pt x="38100" y="73092"/>
                    <a:pt x="46673" y="72139"/>
                    <a:pt x="51435" y="62614"/>
                  </a:cubicBezTo>
                  <a:cubicBezTo>
                    <a:pt x="55245" y="55947"/>
                    <a:pt x="55245" y="50232"/>
                    <a:pt x="64770" y="51184"/>
                  </a:cubicBezTo>
                  <a:cubicBezTo>
                    <a:pt x="73343" y="52137"/>
                    <a:pt x="71438" y="52137"/>
                    <a:pt x="75248" y="45469"/>
                  </a:cubicBezTo>
                  <a:cubicBezTo>
                    <a:pt x="78105" y="41659"/>
                    <a:pt x="80963" y="40707"/>
                    <a:pt x="85725" y="43564"/>
                  </a:cubicBezTo>
                  <a:cubicBezTo>
                    <a:pt x="89535" y="46422"/>
                    <a:pt x="92393" y="51184"/>
                    <a:pt x="97155" y="50232"/>
                  </a:cubicBezTo>
                  <a:cubicBezTo>
                    <a:pt x="102870" y="50232"/>
                    <a:pt x="108585" y="45469"/>
                    <a:pt x="101918" y="43564"/>
                  </a:cubicBezTo>
                  <a:close/>
                </a:path>
              </a:pathLst>
            </a:custGeom>
            <a:grpFill/>
            <a:ln w="952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092D0BCD-4BBB-4D85-84F9-343E3F993962}"/>
                </a:ext>
              </a:extLst>
            </p:cNvPr>
            <p:cNvSpPr/>
            <p:nvPr/>
          </p:nvSpPr>
          <p:spPr>
            <a:xfrm>
              <a:off x="3852862" y="4277976"/>
              <a:ext cx="92297" cy="46373"/>
            </a:xfrm>
            <a:custGeom>
              <a:avLst/>
              <a:gdLst>
                <a:gd name="connsiteX0" fmla="*/ 0 w 92297"/>
                <a:gd name="connsiteY0" fmla="*/ 38753 h 46373"/>
                <a:gd name="connsiteX1" fmla="*/ 23813 w 92297"/>
                <a:gd name="connsiteY1" fmla="*/ 42563 h 46373"/>
                <a:gd name="connsiteX2" fmla="*/ 49530 w 92297"/>
                <a:gd name="connsiteY2" fmla="*/ 43516 h 46373"/>
                <a:gd name="connsiteX3" fmla="*/ 71438 w 92297"/>
                <a:gd name="connsiteY3" fmla="*/ 45421 h 46373"/>
                <a:gd name="connsiteX4" fmla="*/ 87630 w 92297"/>
                <a:gd name="connsiteY4" fmla="*/ 44468 h 46373"/>
                <a:gd name="connsiteX5" fmla="*/ 86678 w 92297"/>
                <a:gd name="connsiteY5" fmla="*/ 36848 h 46373"/>
                <a:gd name="connsiteX6" fmla="*/ 90488 w 92297"/>
                <a:gd name="connsiteY6" fmla="*/ 30181 h 46373"/>
                <a:gd name="connsiteX7" fmla="*/ 85725 w 92297"/>
                <a:gd name="connsiteY7" fmla="*/ 14941 h 46373"/>
                <a:gd name="connsiteX8" fmla="*/ 80010 w 92297"/>
                <a:gd name="connsiteY8" fmla="*/ 10178 h 46373"/>
                <a:gd name="connsiteX9" fmla="*/ 69533 w 92297"/>
                <a:gd name="connsiteY9" fmla="*/ 12083 h 46373"/>
                <a:gd name="connsiteX10" fmla="*/ 48578 w 92297"/>
                <a:gd name="connsiteY10" fmla="*/ 1606 h 46373"/>
                <a:gd name="connsiteX11" fmla="*/ 47625 w 92297"/>
                <a:gd name="connsiteY11" fmla="*/ 9226 h 46373"/>
                <a:gd name="connsiteX12" fmla="*/ 49530 w 92297"/>
                <a:gd name="connsiteY12" fmla="*/ 16846 h 46373"/>
                <a:gd name="connsiteX13" fmla="*/ 36195 w 92297"/>
                <a:gd name="connsiteY13" fmla="*/ 20656 h 46373"/>
                <a:gd name="connsiteX14" fmla="*/ 37148 w 92297"/>
                <a:gd name="connsiteY14" fmla="*/ 13036 h 46373"/>
                <a:gd name="connsiteX15" fmla="*/ 44768 w 92297"/>
                <a:gd name="connsiteY15" fmla="*/ 2558 h 46373"/>
                <a:gd name="connsiteX16" fmla="*/ 31433 w 92297"/>
                <a:gd name="connsiteY16" fmla="*/ 16846 h 46373"/>
                <a:gd name="connsiteX17" fmla="*/ 17145 w 92297"/>
                <a:gd name="connsiteY17" fmla="*/ 18751 h 46373"/>
                <a:gd name="connsiteX18" fmla="*/ 12383 w 92297"/>
                <a:gd name="connsiteY18" fmla="*/ 34943 h 46373"/>
                <a:gd name="connsiteX19" fmla="*/ 0 w 92297"/>
                <a:gd name="connsiteY19" fmla="*/ 38753 h 4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2297" h="46373">
                  <a:moveTo>
                    <a:pt x="0" y="38753"/>
                  </a:moveTo>
                  <a:cubicBezTo>
                    <a:pt x="6668" y="43516"/>
                    <a:pt x="15240" y="42563"/>
                    <a:pt x="23813" y="42563"/>
                  </a:cubicBezTo>
                  <a:cubicBezTo>
                    <a:pt x="32385" y="42563"/>
                    <a:pt x="40958" y="43516"/>
                    <a:pt x="49530" y="43516"/>
                  </a:cubicBezTo>
                  <a:cubicBezTo>
                    <a:pt x="57150" y="43516"/>
                    <a:pt x="63818" y="44468"/>
                    <a:pt x="71438" y="45421"/>
                  </a:cubicBezTo>
                  <a:cubicBezTo>
                    <a:pt x="75248" y="46373"/>
                    <a:pt x="85725" y="47326"/>
                    <a:pt x="87630" y="44468"/>
                  </a:cubicBezTo>
                  <a:cubicBezTo>
                    <a:pt x="89535" y="41611"/>
                    <a:pt x="86678" y="39706"/>
                    <a:pt x="86678" y="36848"/>
                  </a:cubicBezTo>
                  <a:cubicBezTo>
                    <a:pt x="86678" y="32086"/>
                    <a:pt x="87630" y="33038"/>
                    <a:pt x="90488" y="30181"/>
                  </a:cubicBezTo>
                  <a:cubicBezTo>
                    <a:pt x="95250" y="23513"/>
                    <a:pt x="89535" y="19703"/>
                    <a:pt x="85725" y="14941"/>
                  </a:cubicBezTo>
                  <a:cubicBezTo>
                    <a:pt x="83820" y="13036"/>
                    <a:pt x="82868" y="11131"/>
                    <a:pt x="80010" y="10178"/>
                  </a:cubicBezTo>
                  <a:cubicBezTo>
                    <a:pt x="75248" y="8273"/>
                    <a:pt x="73343" y="13036"/>
                    <a:pt x="69533" y="12083"/>
                  </a:cubicBezTo>
                  <a:cubicBezTo>
                    <a:pt x="62865" y="11131"/>
                    <a:pt x="54293" y="-5062"/>
                    <a:pt x="48578" y="1606"/>
                  </a:cubicBezTo>
                  <a:cubicBezTo>
                    <a:pt x="46673" y="3511"/>
                    <a:pt x="46673" y="6368"/>
                    <a:pt x="47625" y="9226"/>
                  </a:cubicBezTo>
                  <a:cubicBezTo>
                    <a:pt x="47625" y="11131"/>
                    <a:pt x="49530" y="15893"/>
                    <a:pt x="49530" y="16846"/>
                  </a:cubicBezTo>
                  <a:cubicBezTo>
                    <a:pt x="48578" y="19703"/>
                    <a:pt x="39053" y="21608"/>
                    <a:pt x="36195" y="20656"/>
                  </a:cubicBezTo>
                  <a:cubicBezTo>
                    <a:pt x="29528" y="19703"/>
                    <a:pt x="34290" y="16846"/>
                    <a:pt x="37148" y="13036"/>
                  </a:cubicBezTo>
                  <a:cubicBezTo>
                    <a:pt x="40005" y="10178"/>
                    <a:pt x="42863" y="6368"/>
                    <a:pt x="44768" y="2558"/>
                  </a:cubicBezTo>
                  <a:cubicBezTo>
                    <a:pt x="40958" y="7321"/>
                    <a:pt x="36195" y="13036"/>
                    <a:pt x="31433" y="16846"/>
                  </a:cubicBezTo>
                  <a:cubicBezTo>
                    <a:pt x="26670" y="19703"/>
                    <a:pt x="20955" y="15893"/>
                    <a:pt x="17145" y="18751"/>
                  </a:cubicBezTo>
                  <a:cubicBezTo>
                    <a:pt x="13335" y="20656"/>
                    <a:pt x="16193" y="30181"/>
                    <a:pt x="12383" y="34943"/>
                  </a:cubicBezTo>
                  <a:cubicBezTo>
                    <a:pt x="8573" y="35896"/>
                    <a:pt x="1905" y="35896"/>
                    <a:pt x="0" y="38753"/>
                  </a:cubicBezTo>
                  <a:close/>
                </a:path>
              </a:pathLst>
            </a:custGeom>
            <a:grpFill/>
            <a:ln w="952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8609A119-A6C1-4E56-994A-8DD5C73CB8CA}"/>
                </a:ext>
              </a:extLst>
            </p:cNvPr>
            <p:cNvSpPr/>
            <p:nvPr/>
          </p:nvSpPr>
          <p:spPr>
            <a:xfrm>
              <a:off x="5176535" y="3122134"/>
              <a:ext cx="54717" cy="49690"/>
            </a:xfrm>
            <a:custGeom>
              <a:avLst/>
              <a:gdLst>
                <a:gd name="connsiteX0" fmla="*/ 7921 w 54717"/>
                <a:gd name="connsiteY0" fmla="*/ 46833 h 49690"/>
                <a:gd name="connsiteX1" fmla="*/ 6969 w 54717"/>
                <a:gd name="connsiteY1" fmla="*/ 30641 h 49690"/>
                <a:gd name="connsiteX2" fmla="*/ 6017 w 54717"/>
                <a:gd name="connsiteY2" fmla="*/ 10638 h 49690"/>
                <a:gd name="connsiteX3" fmla="*/ 37449 w 54717"/>
                <a:gd name="connsiteY3" fmla="*/ 7781 h 49690"/>
                <a:gd name="connsiteX4" fmla="*/ 38401 w 54717"/>
                <a:gd name="connsiteY4" fmla="*/ 25878 h 49690"/>
                <a:gd name="connsiteX5" fmla="*/ 46974 w 54717"/>
                <a:gd name="connsiteY5" fmla="*/ 23021 h 49690"/>
                <a:gd name="connsiteX6" fmla="*/ 54594 w 54717"/>
                <a:gd name="connsiteY6" fmla="*/ 49691 h 49690"/>
                <a:gd name="connsiteX7" fmla="*/ 41259 w 54717"/>
                <a:gd name="connsiteY7" fmla="*/ 34451 h 49690"/>
                <a:gd name="connsiteX8" fmla="*/ 26019 w 54717"/>
                <a:gd name="connsiteY8" fmla="*/ 42071 h 49690"/>
                <a:gd name="connsiteX9" fmla="*/ 12684 w 54717"/>
                <a:gd name="connsiteY9" fmla="*/ 43976 h 49690"/>
                <a:gd name="connsiteX10" fmla="*/ 8874 w 54717"/>
                <a:gd name="connsiteY10" fmla="*/ 41118 h 49690"/>
                <a:gd name="connsiteX11" fmla="*/ 7921 w 54717"/>
                <a:gd name="connsiteY11" fmla="*/ 46833 h 4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17" h="49690">
                  <a:moveTo>
                    <a:pt x="7921" y="46833"/>
                  </a:moveTo>
                  <a:cubicBezTo>
                    <a:pt x="-8271" y="50643"/>
                    <a:pt x="5064" y="34451"/>
                    <a:pt x="6969" y="30641"/>
                  </a:cubicBezTo>
                  <a:cubicBezTo>
                    <a:pt x="9826" y="23021"/>
                    <a:pt x="4111" y="17306"/>
                    <a:pt x="6017" y="10638"/>
                  </a:cubicBezTo>
                  <a:cubicBezTo>
                    <a:pt x="9826" y="161"/>
                    <a:pt x="40306" y="-5554"/>
                    <a:pt x="37449" y="7781"/>
                  </a:cubicBezTo>
                  <a:cubicBezTo>
                    <a:pt x="35544" y="15401"/>
                    <a:pt x="28876" y="20163"/>
                    <a:pt x="38401" y="25878"/>
                  </a:cubicBezTo>
                  <a:cubicBezTo>
                    <a:pt x="42211" y="22068"/>
                    <a:pt x="42211" y="18258"/>
                    <a:pt x="46974" y="23021"/>
                  </a:cubicBezTo>
                  <a:cubicBezTo>
                    <a:pt x="50784" y="26831"/>
                    <a:pt x="55546" y="45881"/>
                    <a:pt x="54594" y="49691"/>
                  </a:cubicBezTo>
                  <a:cubicBezTo>
                    <a:pt x="50784" y="46833"/>
                    <a:pt x="46021" y="36356"/>
                    <a:pt x="41259" y="34451"/>
                  </a:cubicBezTo>
                  <a:cubicBezTo>
                    <a:pt x="35544" y="32546"/>
                    <a:pt x="30781" y="40166"/>
                    <a:pt x="26019" y="42071"/>
                  </a:cubicBezTo>
                  <a:cubicBezTo>
                    <a:pt x="22209" y="43976"/>
                    <a:pt x="16494" y="43976"/>
                    <a:pt x="12684" y="43976"/>
                  </a:cubicBezTo>
                  <a:cubicBezTo>
                    <a:pt x="10779" y="43976"/>
                    <a:pt x="12684" y="38261"/>
                    <a:pt x="8874" y="41118"/>
                  </a:cubicBezTo>
                  <a:cubicBezTo>
                    <a:pt x="7921" y="41118"/>
                    <a:pt x="7921" y="43976"/>
                    <a:pt x="7921" y="46833"/>
                  </a:cubicBezTo>
                  <a:close/>
                </a:path>
              </a:pathLst>
            </a:custGeom>
            <a:grpFill/>
            <a:ln w="952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27A8A3E5-DE77-4CAF-A9D2-3B0AAD73779F}"/>
                </a:ext>
              </a:extLst>
            </p:cNvPr>
            <p:cNvSpPr/>
            <p:nvPr/>
          </p:nvSpPr>
          <p:spPr>
            <a:xfrm>
              <a:off x="5212079" y="3130735"/>
              <a:ext cx="5864" cy="13893"/>
            </a:xfrm>
            <a:custGeom>
              <a:avLst/>
              <a:gdLst>
                <a:gd name="connsiteX0" fmla="*/ 0 w 5864"/>
                <a:gd name="connsiteY0" fmla="*/ 13467 h 13893"/>
                <a:gd name="connsiteX1" fmla="*/ 1905 w 5864"/>
                <a:gd name="connsiteY1" fmla="*/ 2037 h 13893"/>
                <a:gd name="connsiteX2" fmla="*/ 5715 w 5864"/>
                <a:gd name="connsiteY2" fmla="*/ 2989 h 13893"/>
                <a:gd name="connsiteX3" fmla="*/ 0 w 5864"/>
                <a:gd name="connsiteY3" fmla="*/ 13467 h 13893"/>
              </a:gdLst>
              <a:ahLst/>
              <a:cxnLst>
                <a:cxn ang="0">
                  <a:pos x="connsiteX0" y="connsiteY0"/>
                </a:cxn>
                <a:cxn ang="0">
                  <a:pos x="connsiteX1" y="connsiteY1"/>
                </a:cxn>
                <a:cxn ang="0">
                  <a:pos x="connsiteX2" y="connsiteY2"/>
                </a:cxn>
                <a:cxn ang="0">
                  <a:pos x="connsiteX3" y="connsiteY3"/>
                </a:cxn>
              </a:cxnLst>
              <a:rect l="l" t="t" r="r" b="b"/>
              <a:pathLst>
                <a:path w="5864" h="13893">
                  <a:moveTo>
                    <a:pt x="0" y="13467"/>
                  </a:moveTo>
                  <a:cubicBezTo>
                    <a:pt x="0" y="9657"/>
                    <a:pt x="0" y="4894"/>
                    <a:pt x="1905" y="2037"/>
                  </a:cubicBezTo>
                  <a:cubicBezTo>
                    <a:pt x="3810" y="-821"/>
                    <a:pt x="4763" y="-821"/>
                    <a:pt x="5715" y="2989"/>
                  </a:cubicBezTo>
                  <a:cubicBezTo>
                    <a:pt x="6667" y="3942"/>
                    <a:pt x="2858" y="16324"/>
                    <a:pt x="0" y="13467"/>
                  </a:cubicBezTo>
                  <a:close/>
                </a:path>
              </a:pathLst>
            </a:custGeom>
            <a:grp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A9FB7E5C-6614-4338-A0E1-8FCEEAF7D29A}"/>
                </a:ext>
              </a:extLst>
            </p:cNvPr>
            <p:cNvSpPr/>
            <p:nvPr/>
          </p:nvSpPr>
          <p:spPr>
            <a:xfrm>
              <a:off x="5291137" y="3159707"/>
              <a:ext cx="25717" cy="24030"/>
            </a:xfrm>
            <a:custGeom>
              <a:avLst/>
              <a:gdLst>
                <a:gd name="connsiteX0" fmla="*/ 12383 w 25717"/>
                <a:gd name="connsiteY0" fmla="*/ 22595 h 24030"/>
                <a:gd name="connsiteX1" fmla="*/ 4763 w 25717"/>
                <a:gd name="connsiteY1" fmla="*/ 16880 h 24030"/>
                <a:gd name="connsiteX2" fmla="*/ 1905 w 25717"/>
                <a:gd name="connsiteY2" fmla="*/ 14975 h 24030"/>
                <a:gd name="connsiteX3" fmla="*/ 0 w 25717"/>
                <a:gd name="connsiteY3" fmla="*/ 8307 h 24030"/>
                <a:gd name="connsiteX4" fmla="*/ 15240 w 25717"/>
                <a:gd name="connsiteY4" fmla="*/ 687 h 24030"/>
                <a:gd name="connsiteX5" fmla="*/ 25717 w 25717"/>
                <a:gd name="connsiteY5" fmla="*/ 6402 h 24030"/>
                <a:gd name="connsiteX6" fmla="*/ 18097 w 25717"/>
                <a:gd name="connsiteY6" fmla="*/ 3545 h 24030"/>
                <a:gd name="connsiteX7" fmla="*/ 16192 w 25717"/>
                <a:gd name="connsiteY7" fmla="*/ 12117 h 24030"/>
                <a:gd name="connsiteX8" fmla="*/ 17145 w 25717"/>
                <a:gd name="connsiteY8" fmla="*/ 19737 h 24030"/>
                <a:gd name="connsiteX9" fmla="*/ 12383 w 25717"/>
                <a:gd name="connsiteY9" fmla="*/ 22595 h 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 h="24030">
                  <a:moveTo>
                    <a:pt x="12383" y="22595"/>
                  </a:moveTo>
                  <a:cubicBezTo>
                    <a:pt x="9525" y="19737"/>
                    <a:pt x="7620" y="17832"/>
                    <a:pt x="4763" y="16880"/>
                  </a:cubicBezTo>
                  <a:cubicBezTo>
                    <a:pt x="3810" y="15927"/>
                    <a:pt x="2858" y="15927"/>
                    <a:pt x="1905" y="14975"/>
                  </a:cubicBezTo>
                  <a:cubicBezTo>
                    <a:pt x="0" y="13070"/>
                    <a:pt x="0" y="11165"/>
                    <a:pt x="0" y="8307"/>
                  </a:cubicBezTo>
                  <a:cubicBezTo>
                    <a:pt x="953" y="687"/>
                    <a:pt x="8572" y="-1218"/>
                    <a:pt x="15240" y="687"/>
                  </a:cubicBezTo>
                  <a:cubicBezTo>
                    <a:pt x="18097" y="1640"/>
                    <a:pt x="22860" y="3545"/>
                    <a:pt x="25717" y="6402"/>
                  </a:cubicBezTo>
                  <a:cubicBezTo>
                    <a:pt x="23813" y="5450"/>
                    <a:pt x="20003" y="2592"/>
                    <a:pt x="18097" y="3545"/>
                  </a:cubicBezTo>
                  <a:cubicBezTo>
                    <a:pt x="15240" y="4497"/>
                    <a:pt x="16192" y="9260"/>
                    <a:pt x="16192" y="12117"/>
                  </a:cubicBezTo>
                  <a:cubicBezTo>
                    <a:pt x="16192" y="14975"/>
                    <a:pt x="18097" y="17832"/>
                    <a:pt x="17145" y="19737"/>
                  </a:cubicBezTo>
                  <a:cubicBezTo>
                    <a:pt x="16192" y="21642"/>
                    <a:pt x="13335" y="26405"/>
                    <a:pt x="12383" y="22595"/>
                  </a:cubicBezTo>
                  <a:close/>
                </a:path>
              </a:pathLst>
            </a:custGeom>
            <a:grp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01D70E6-22BC-4D3A-A292-695EA5F2F8B0}"/>
                </a:ext>
              </a:extLst>
            </p:cNvPr>
            <p:cNvSpPr/>
            <p:nvPr/>
          </p:nvSpPr>
          <p:spPr>
            <a:xfrm>
              <a:off x="5361555" y="3202781"/>
              <a:ext cx="40773" cy="31003"/>
            </a:xfrm>
            <a:custGeom>
              <a:avLst/>
              <a:gdLst>
                <a:gd name="connsiteX0" fmla="*/ 67 w 40773"/>
                <a:gd name="connsiteY0" fmla="*/ 26194 h 31003"/>
                <a:gd name="connsiteX1" fmla="*/ 2924 w 40773"/>
                <a:gd name="connsiteY1" fmla="*/ 23336 h 31003"/>
                <a:gd name="connsiteX2" fmla="*/ 11497 w 40773"/>
                <a:gd name="connsiteY2" fmla="*/ 12859 h 31003"/>
                <a:gd name="connsiteX3" fmla="*/ 21022 w 40773"/>
                <a:gd name="connsiteY3" fmla="*/ 1429 h 31003"/>
                <a:gd name="connsiteX4" fmla="*/ 30547 w 40773"/>
                <a:gd name="connsiteY4" fmla="*/ 1429 h 31003"/>
                <a:gd name="connsiteX5" fmla="*/ 36262 w 40773"/>
                <a:gd name="connsiteY5" fmla="*/ 6191 h 31003"/>
                <a:gd name="connsiteX6" fmla="*/ 40072 w 40773"/>
                <a:gd name="connsiteY6" fmla="*/ 9049 h 31003"/>
                <a:gd name="connsiteX7" fmla="*/ 34357 w 40773"/>
                <a:gd name="connsiteY7" fmla="*/ 18574 h 31003"/>
                <a:gd name="connsiteX8" fmla="*/ 24832 w 40773"/>
                <a:gd name="connsiteY8" fmla="*/ 28099 h 31003"/>
                <a:gd name="connsiteX9" fmla="*/ 11497 w 40773"/>
                <a:gd name="connsiteY9" fmla="*/ 30004 h 31003"/>
                <a:gd name="connsiteX10" fmla="*/ 67 w 40773"/>
                <a:gd name="connsiteY10" fmla="*/ 26194 h 3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73" h="31003">
                  <a:moveTo>
                    <a:pt x="67" y="26194"/>
                  </a:moveTo>
                  <a:cubicBezTo>
                    <a:pt x="1019" y="25241"/>
                    <a:pt x="1972" y="24289"/>
                    <a:pt x="2924" y="23336"/>
                  </a:cubicBezTo>
                  <a:cubicBezTo>
                    <a:pt x="6734" y="20479"/>
                    <a:pt x="10544" y="17621"/>
                    <a:pt x="11497" y="12859"/>
                  </a:cubicBezTo>
                  <a:cubicBezTo>
                    <a:pt x="12449" y="7144"/>
                    <a:pt x="15307" y="4286"/>
                    <a:pt x="21022" y="1429"/>
                  </a:cubicBezTo>
                  <a:cubicBezTo>
                    <a:pt x="23879" y="-476"/>
                    <a:pt x="27689" y="-476"/>
                    <a:pt x="30547" y="1429"/>
                  </a:cubicBezTo>
                  <a:cubicBezTo>
                    <a:pt x="32452" y="2381"/>
                    <a:pt x="34357" y="5239"/>
                    <a:pt x="36262" y="6191"/>
                  </a:cubicBezTo>
                  <a:cubicBezTo>
                    <a:pt x="37214" y="7144"/>
                    <a:pt x="39119" y="8096"/>
                    <a:pt x="40072" y="9049"/>
                  </a:cubicBezTo>
                  <a:cubicBezTo>
                    <a:pt x="42929" y="12859"/>
                    <a:pt x="36262" y="16669"/>
                    <a:pt x="34357" y="18574"/>
                  </a:cubicBezTo>
                  <a:cubicBezTo>
                    <a:pt x="30547" y="21431"/>
                    <a:pt x="28642" y="25241"/>
                    <a:pt x="24832" y="28099"/>
                  </a:cubicBezTo>
                  <a:cubicBezTo>
                    <a:pt x="20069" y="32861"/>
                    <a:pt x="17212" y="30004"/>
                    <a:pt x="11497" y="30004"/>
                  </a:cubicBezTo>
                  <a:cubicBezTo>
                    <a:pt x="8639" y="30956"/>
                    <a:pt x="-886" y="32861"/>
                    <a:pt x="67" y="26194"/>
                  </a:cubicBezTo>
                  <a:close/>
                </a:path>
              </a:pathLst>
            </a:custGeom>
            <a:grp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51FD8597-FEF5-45B7-8718-84933814795B}"/>
                </a:ext>
              </a:extLst>
            </p:cNvPr>
            <p:cNvSpPr/>
            <p:nvPr/>
          </p:nvSpPr>
          <p:spPr>
            <a:xfrm>
              <a:off x="5406908" y="3158489"/>
              <a:ext cx="28663" cy="41297"/>
            </a:xfrm>
            <a:custGeom>
              <a:avLst/>
              <a:gdLst>
                <a:gd name="connsiteX0" fmla="*/ 3291 w 28663"/>
                <a:gd name="connsiteY0" fmla="*/ 30480 h 41297"/>
                <a:gd name="connsiteX1" fmla="*/ 6148 w 28663"/>
                <a:gd name="connsiteY1" fmla="*/ 17145 h 41297"/>
                <a:gd name="connsiteX2" fmla="*/ 11863 w 28663"/>
                <a:gd name="connsiteY2" fmla="*/ 9525 h 41297"/>
                <a:gd name="connsiteX3" fmla="*/ 15673 w 28663"/>
                <a:gd name="connsiteY3" fmla="*/ 0 h 41297"/>
                <a:gd name="connsiteX4" fmla="*/ 20436 w 28663"/>
                <a:gd name="connsiteY4" fmla="*/ 7620 h 41297"/>
                <a:gd name="connsiteX5" fmla="*/ 27103 w 28663"/>
                <a:gd name="connsiteY5" fmla="*/ 17145 h 41297"/>
                <a:gd name="connsiteX6" fmla="*/ 27103 w 28663"/>
                <a:gd name="connsiteY6" fmla="*/ 29527 h 41297"/>
                <a:gd name="connsiteX7" fmla="*/ 25198 w 28663"/>
                <a:gd name="connsiteY7" fmla="*/ 40958 h 41297"/>
                <a:gd name="connsiteX8" fmla="*/ 11863 w 28663"/>
                <a:gd name="connsiteY8" fmla="*/ 35243 h 41297"/>
                <a:gd name="connsiteX9" fmla="*/ 3291 w 28663"/>
                <a:gd name="connsiteY9" fmla="*/ 30480 h 4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63" h="41297">
                  <a:moveTo>
                    <a:pt x="3291" y="30480"/>
                  </a:moveTo>
                  <a:cubicBezTo>
                    <a:pt x="-3377" y="25718"/>
                    <a:pt x="1386" y="21908"/>
                    <a:pt x="6148" y="17145"/>
                  </a:cubicBezTo>
                  <a:cubicBezTo>
                    <a:pt x="8053" y="14288"/>
                    <a:pt x="9958" y="12383"/>
                    <a:pt x="11863" y="9525"/>
                  </a:cubicBezTo>
                  <a:cubicBezTo>
                    <a:pt x="12816" y="7620"/>
                    <a:pt x="14721" y="0"/>
                    <a:pt x="15673" y="0"/>
                  </a:cubicBezTo>
                  <a:cubicBezTo>
                    <a:pt x="17578" y="0"/>
                    <a:pt x="19483" y="6668"/>
                    <a:pt x="20436" y="7620"/>
                  </a:cubicBezTo>
                  <a:cubicBezTo>
                    <a:pt x="21388" y="11430"/>
                    <a:pt x="25198" y="13335"/>
                    <a:pt x="27103" y="17145"/>
                  </a:cubicBezTo>
                  <a:cubicBezTo>
                    <a:pt x="29008" y="20955"/>
                    <a:pt x="26151" y="24765"/>
                    <a:pt x="27103" y="29527"/>
                  </a:cubicBezTo>
                  <a:cubicBezTo>
                    <a:pt x="28056" y="33338"/>
                    <a:pt x="30913" y="39052"/>
                    <a:pt x="25198" y="40958"/>
                  </a:cubicBezTo>
                  <a:cubicBezTo>
                    <a:pt x="19483" y="42863"/>
                    <a:pt x="17578" y="36195"/>
                    <a:pt x="11863" y="35243"/>
                  </a:cubicBezTo>
                  <a:cubicBezTo>
                    <a:pt x="9006" y="34290"/>
                    <a:pt x="6148" y="36195"/>
                    <a:pt x="3291" y="30480"/>
                  </a:cubicBezTo>
                  <a:close/>
                </a:path>
              </a:pathLst>
            </a:custGeom>
            <a:grp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1B3D492E-9676-4C27-88D9-99FDC68931B0}"/>
                </a:ext>
              </a:extLst>
            </p:cNvPr>
            <p:cNvSpPr/>
            <p:nvPr/>
          </p:nvSpPr>
          <p:spPr>
            <a:xfrm>
              <a:off x="5340328" y="3149917"/>
              <a:ext cx="20958" cy="8572"/>
            </a:xfrm>
            <a:custGeom>
              <a:avLst/>
              <a:gdLst>
                <a:gd name="connsiteX0" fmla="*/ 2244 w 20958"/>
                <a:gd name="connsiteY0" fmla="*/ 0 h 8572"/>
                <a:gd name="connsiteX1" fmla="*/ 12721 w 20958"/>
                <a:gd name="connsiteY1" fmla="*/ 2858 h 8572"/>
                <a:gd name="connsiteX2" fmla="*/ 20341 w 20958"/>
                <a:gd name="connsiteY2" fmla="*/ 3810 h 8572"/>
                <a:gd name="connsiteX3" fmla="*/ 16531 w 20958"/>
                <a:gd name="connsiteY3" fmla="*/ 8573 h 8572"/>
                <a:gd name="connsiteX4" fmla="*/ 6054 w 20958"/>
                <a:gd name="connsiteY4" fmla="*/ 5715 h 8572"/>
                <a:gd name="connsiteX5" fmla="*/ 2244 w 20958"/>
                <a:gd name="connsiteY5" fmla="*/ 0 h 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8" h="8572">
                  <a:moveTo>
                    <a:pt x="2244" y="0"/>
                  </a:moveTo>
                  <a:cubicBezTo>
                    <a:pt x="5101" y="1905"/>
                    <a:pt x="8912" y="3810"/>
                    <a:pt x="12721" y="2858"/>
                  </a:cubicBezTo>
                  <a:cubicBezTo>
                    <a:pt x="14626" y="2858"/>
                    <a:pt x="18437" y="953"/>
                    <a:pt x="20341" y="3810"/>
                  </a:cubicBezTo>
                  <a:cubicBezTo>
                    <a:pt x="22246" y="6668"/>
                    <a:pt x="19389" y="8573"/>
                    <a:pt x="16531" y="8573"/>
                  </a:cubicBezTo>
                  <a:cubicBezTo>
                    <a:pt x="12721" y="8573"/>
                    <a:pt x="9864" y="6668"/>
                    <a:pt x="6054" y="5715"/>
                  </a:cubicBezTo>
                  <a:cubicBezTo>
                    <a:pt x="3196" y="6668"/>
                    <a:pt x="-3471" y="2858"/>
                    <a:pt x="2244" y="0"/>
                  </a:cubicBezTo>
                  <a:close/>
                </a:path>
              </a:pathLst>
            </a:custGeom>
            <a:grp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A649C226-033F-44AF-AF09-FD554545BC7B}"/>
                </a:ext>
              </a:extLst>
            </p:cNvPr>
            <p:cNvSpPr/>
            <p:nvPr/>
          </p:nvSpPr>
          <p:spPr>
            <a:xfrm>
              <a:off x="5318759" y="3115232"/>
              <a:ext cx="44190" cy="22333"/>
            </a:xfrm>
            <a:custGeom>
              <a:avLst/>
              <a:gdLst>
                <a:gd name="connsiteX0" fmla="*/ 4763 w 44190"/>
                <a:gd name="connsiteY0" fmla="*/ 21350 h 22333"/>
                <a:gd name="connsiteX1" fmla="*/ 8573 w 44190"/>
                <a:gd name="connsiteY1" fmla="*/ 11825 h 22333"/>
                <a:gd name="connsiteX2" fmla="*/ 10478 w 44190"/>
                <a:gd name="connsiteY2" fmla="*/ 14682 h 22333"/>
                <a:gd name="connsiteX3" fmla="*/ 14288 w 44190"/>
                <a:gd name="connsiteY3" fmla="*/ 15635 h 22333"/>
                <a:gd name="connsiteX4" fmla="*/ 19050 w 44190"/>
                <a:gd name="connsiteY4" fmla="*/ 11825 h 22333"/>
                <a:gd name="connsiteX5" fmla="*/ 21908 w 44190"/>
                <a:gd name="connsiteY5" fmla="*/ 7062 h 22333"/>
                <a:gd name="connsiteX6" fmla="*/ 28575 w 44190"/>
                <a:gd name="connsiteY6" fmla="*/ 9920 h 22333"/>
                <a:gd name="connsiteX7" fmla="*/ 35243 w 44190"/>
                <a:gd name="connsiteY7" fmla="*/ 10872 h 22333"/>
                <a:gd name="connsiteX8" fmla="*/ 41910 w 44190"/>
                <a:gd name="connsiteY8" fmla="*/ 15635 h 22333"/>
                <a:gd name="connsiteX9" fmla="*/ 42863 w 44190"/>
                <a:gd name="connsiteY9" fmla="*/ 10872 h 22333"/>
                <a:gd name="connsiteX10" fmla="*/ 36195 w 44190"/>
                <a:gd name="connsiteY10" fmla="*/ 6110 h 22333"/>
                <a:gd name="connsiteX11" fmla="*/ 29528 w 44190"/>
                <a:gd name="connsiteY11" fmla="*/ 3252 h 22333"/>
                <a:gd name="connsiteX12" fmla="*/ 22860 w 44190"/>
                <a:gd name="connsiteY12" fmla="*/ 395 h 22333"/>
                <a:gd name="connsiteX13" fmla="*/ 16193 w 44190"/>
                <a:gd name="connsiteY13" fmla="*/ 1347 h 22333"/>
                <a:gd name="connsiteX14" fmla="*/ 5715 w 44190"/>
                <a:gd name="connsiteY14" fmla="*/ 5157 h 22333"/>
                <a:gd name="connsiteX15" fmla="*/ 0 w 44190"/>
                <a:gd name="connsiteY15" fmla="*/ 15635 h 22333"/>
                <a:gd name="connsiteX16" fmla="*/ 4763 w 44190"/>
                <a:gd name="connsiteY16" fmla="*/ 21350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90" h="22333">
                  <a:moveTo>
                    <a:pt x="4763" y="21350"/>
                  </a:moveTo>
                  <a:cubicBezTo>
                    <a:pt x="4763" y="20397"/>
                    <a:pt x="4763" y="10872"/>
                    <a:pt x="8573" y="11825"/>
                  </a:cubicBezTo>
                  <a:cubicBezTo>
                    <a:pt x="9525" y="11825"/>
                    <a:pt x="9525" y="13730"/>
                    <a:pt x="10478" y="14682"/>
                  </a:cubicBezTo>
                  <a:cubicBezTo>
                    <a:pt x="11430" y="15635"/>
                    <a:pt x="12383" y="15635"/>
                    <a:pt x="14288" y="15635"/>
                  </a:cubicBezTo>
                  <a:cubicBezTo>
                    <a:pt x="17145" y="15635"/>
                    <a:pt x="19050" y="14682"/>
                    <a:pt x="19050" y="11825"/>
                  </a:cubicBezTo>
                  <a:cubicBezTo>
                    <a:pt x="19050" y="8967"/>
                    <a:pt x="17145" y="6110"/>
                    <a:pt x="21908" y="7062"/>
                  </a:cubicBezTo>
                  <a:cubicBezTo>
                    <a:pt x="24765" y="7062"/>
                    <a:pt x="25718" y="9920"/>
                    <a:pt x="28575" y="9920"/>
                  </a:cubicBezTo>
                  <a:cubicBezTo>
                    <a:pt x="31433" y="9920"/>
                    <a:pt x="32385" y="9920"/>
                    <a:pt x="35243" y="10872"/>
                  </a:cubicBezTo>
                  <a:cubicBezTo>
                    <a:pt x="37148" y="11825"/>
                    <a:pt x="40005" y="15635"/>
                    <a:pt x="41910" y="15635"/>
                  </a:cubicBezTo>
                  <a:cubicBezTo>
                    <a:pt x="44768" y="15635"/>
                    <a:pt x="44768" y="12777"/>
                    <a:pt x="42863" y="10872"/>
                  </a:cubicBezTo>
                  <a:cubicBezTo>
                    <a:pt x="41910" y="8967"/>
                    <a:pt x="38100" y="8015"/>
                    <a:pt x="36195" y="6110"/>
                  </a:cubicBezTo>
                  <a:cubicBezTo>
                    <a:pt x="34290" y="5157"/>
                    <a:pt x="31433" y="4205"/>
                    <a:pt x="29528" y="3252"/>
                  </a:cubicBezTo>
                  <a:cubicBezTo>
                    <a:pt x="26670" y="2300"/>
                    <a:pt x="24765" y="1347"/>
                    <a:pt x="22860" y="395"/>
                  </a:cubicBezTo>
                  <a:cubicBezTo>
                    <a:pt x="20003" y="-558"/>
                    <a:pt x="18098" y="395"/>
                    <a:pt x="16193" y="1347"/>
                  </a:cubicBezTo>
                  <a:cubicBezTo>
                    <a:pt x="12383" y="2300"/>
                    <a:pt x="9525" y="3252"/>
                    <a:pt x="5715" y="5157"/>
                  </a:cubicBezTo>
                  <a:cubicBezTo>
                    <a:pt x="1905" y="8015"/>
                    <a:pt x="0" y="11825"/>
                    <a:pt x="0" y="15635"/>
                  </a:cubicBezTo>
                  <a:cubicBezTo>
                    <a:pt x="953" y="20397"/>
                    <a:pt x="4763" y="24207"/>
                    <a:pt x="4763" y="21350"/>
                  </a:cubicBezTo>
                  <a:close/>
                </a:path>
              </a:pathLst>
            </a:custGeom>
            <a:grp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ED165AB8-83C4-4223-A99A-A71F295B4437}"/>
                </a:ext>
              </a:extLst>
            </p:cNvPr>
            <p:cNvSpPr/>
            <p:nvPr/>
          </p:nvSpPr>
          <p:spPr>
            <a:xfrm>
              <a:off x="4693103" y="2758388"/>
              <a:ext cx="460073" cy="619177"/>
            </a:xfrm>
            <a:custGeom>
              <a:avLst/>
              <a:gdLst>
                <a:gd name="connsiteX0" fmla="*/ 383721 w 460073"/>
                <a:gd name="connsiteY0" fmla="*/ 56249 h 619177"/>
                <a:gd name="connsiteX1" fmla="*/ 375148 w 460073"/>
                <a:gd name="connsiteY1" fmla="*/ 37199 h 619177"/>
                <a:gd name="connsiteX2" fmla="*/ 388483 w 460073"/>
                <a:gd name="connsiteY2" fmla="*/ 28627 h 619177"/>
                <a:gd name="connsiteX3" fmla="*/ 397056 w 460073"/>
                <a:gd name="connsiteY3" fmla="*/ 18149 h 619177"/>
                <a:gd name="connsiteX4" fmla="*/ 432298 w 460073"/>
                <a:gd name="connsiteY4" fmla="*/ 52 h 619177"/>
                <a:gd name="connsiteX5" fmla="*/ 446586 w 460073"/>
                <a:gd name="connsiteY5" fmla="*/ 12434 h 619177"/>
                <a:gd name="connsiteX6" fmla="*/ 459921 w 460073"/>
                <a:gd name="connsiteY6" fmla="*/ 31484 h 619177"/>
                <a:gd name="connsiteX7" fmla="*/ 458016 w 460073"/>
                <a:gd name="connsiteY7" fmla="*/ 58154 h 619177"/>
                <a:gd name="connsiteX8" fmla="*/ 437061 w 460073"/>
                <a:gd name="connsiteY8" fmla="*/ 87682 h 619177"/>
                <a:gd name="connsiteX9" fmla="*/ 386578 w 460073"/>
                <a:gd name="connsiteY9" fmla="*/ 119114 h 619177"/>
                <a:gd name="connsiteX10" fmla="*/ 326571 w 460073"/>
                <a:gd name="connsiteY10" fmla="*/ 154357 h 619177"/>
                <a:gd name="connsiteX11" fmla="*/ 323713 w 460073"/>
                <a:gd name="connsiteY11" fmla="*/ 142927 h 619177"/>
                <a:gd name="connsiteX12" fmla="*/ 315141 w 460073"/>
                <a:gd name="connsiteY12" fmla="*/ 157214 h 619177"/>
                <a:gd name="connsiteX13" fmla="*/ 275136 w 460073"/>
                <a:gd name="connsiteY13" fmla="*/ 182932 h 619177"/>
                <a:gd name="connsiteX14" fmla="*/ 265611 w 460073"/>
                <a:gd name="connsiteY14" fmla="*/ 198172 h 619177"/>
                <a:gd name="connsiteX15" fmla="*/ 259896 w 460073"/>
                <a:gd name="connsiteY15" fmla="*/ 187694 h 619177"/>
                <a:gd name="connsiteX16" fmla="*/ 246561 w 460073"/>
                <a:gd name="connsiteY16" fmla="*/ 208649 h 619177"/>
                <a:gd name="connsiteX17" fmla="*/ 243703 w 460073"/>
                <a:gd name="connsiteY17" fmla="*/ 224842 h 619177"/>
                <a:gd name="connsiteX18" fmla="*/ 240846 w 460073"/>
                <a:gd name="connsiteY18" fmla="*/ 206744 h 619177"/>
                <a:gd name="connsiteX19" fmla="*/ 230368 w 460073"/>
                <a:gd name="connsiteY19" fmla="*/ 215317 h 619177"/>
                <a:gd name="connsiteX20" fmla="*/ 228463 w 460073"/>
                <a:gd name="connsiteY20" fmla="*/ 223889 h 619177"/>
                <a:gd name="connsiteX21" fmla="*/ 243703 w 460073"/>
                <a:gd name="connsiteY21" fmla="*/ 228652 h 619177"/>
                <a:gd name="connsiteX22" fmla="*/ 234178 w 460073"/>
                <a:gd name="connsiteY22" fmla="*/ 233414 h 619177"/>
                <a:gd name="connsiteX23" fmla="*/ 232273 w 460073"/>
                <a:gd name="connsiteY23" fmla="*/ 246749 h 619177"/>
                <a:gd name="connsiteX24" fmla="*/ 214176 w 460073"/>
                <a:gd name="connsiteY24" fmla="*/ 241034 h 619177"/>
                <a:gd name="connsiteX25" fmla="*/ 216081 w 460073"/>
                <a:gd name="connsiteY25" fmla="*/ 261989 h 619177"/>
                <a:gd name="connsiteX26" fmla="*/ 200841 w 460073"/>
                <a:gd name="connsiteY26" fmla="*/ 251512 h 619177"/>
                <a:gd name="connsiteX27" fmla="*/ 202746 w 460073"/>
                <a:gd name="connsiteY27" fmla="*/ 278182 h 619177"/>
                <a:gd name="connsiteX28" fmla="*/ 177981 w 460073"/>
                <a:gd name="connsiteY28" fmla="*/ 261037 h 619177"/>
                <a:gd name="connsiteX29" fmla="*/ 192268 w 460073"/>
                <a:gd name="connsiteY29" fmla="*/ 289612 h 619177"/>
                <a:gd name="connsiteX30" fmla="*/ 183696 w 460073"/>
                <a:gd name="connsiteY30" fmla="*/ 309614 h 619177"/>
                <a:gd name="connsiteX31" fmla="*/ 173218 w 460073"/>
                <a:gd name="connsiteY31" fmla="*/ 318187 h 619177"/>
                <a:gd name="connsiteX32" fmla="*/ 157978 w 460073"/>
                <a:gd name="connsiteY32" fmla="*/ 296279 h 619177"/>
                <a:gd name="connsiteX33" fmla="*/ 167503 w 460073"/>
                <a:gd name="connsiteY33" fmla="*/ 324854 h 619177"/>
                <a:gd name="connsiteX34" fmla="*/ 166551 w 460073"/>
                <a:gd name="connsiteY34" fmla="*/ 343904 h 619177"/>
                <a:gd name="connsiteX35" fmla="*/ 149406 w 460073"/>
                <a:gd name="connsiteY35" fmla="*/ 329617 h 619177"/>
                <a:gd name="connsiteX36" fmla="*/ 131308 w 460073"/>
                <a:gd name="connsiteY36" fmla="*/ 327712 h 619177"/>
                <a:gd name="connsiteX37" fmla="*/ 159883 w 460073"/>
                <a:gd name="connsiteY37" fmla="*/ 353429 h 619177"/>
                <a:gd name="connsiteX38" fmla="*/ 151311 w 460073"/>
                <a:gd name="connsiteY38" fmla="*/ 362954 h 619177"/>
                <a:gd name="connsiteX39" fmla="*/ 138928 w 460073"/>
                <a:gd name="connsiteY39" fmla="*/ 348667 h 619177"/>
                <a:gd name="connsiteX40" fmla="*/ 139881 w 460073"/>
                <a:gd name="connsiteY40" fmla="*/ 385814 h 619177"/>
                <a:gd name="connsiteX41" fmla="*/ 118926 w 460073"/>
                <a:gd name="connsiteY41" fmla="*/ 386767 h 619177"/>
                <a:gd name="connsiteX42" fmla="*/ 133213 w 460073"/>
                <a:gd name="connsiteY42" fmla="*/ 401054 h 619177"/>
                <a:gd name="connsiteX43" fmla="*/ 117021 w 460073"/>
                <a:gd name="connsiteY43" fmla="*/ 404864 h 619177"/>
                <a:gd name="connsiteX44" fmla="*/ 131308 w 460073"/>
                <a:gd name="connsiteY44" fmla="*/ 412484 h 619177"/>
                <a:gd name="connsiteX45" fmla="*/ 115116 w 460073"/>
                <a:gd name="connsiteY45" fmla="*/ 413437 h 619177"/>
                <a:gd name="connsiteX46" fmla="*/ 125593 w 460073"/>
                <a:gd name="connsiteY46" fmla="*/ 414389 h 619177"/>
                <a:gd name="connsiteX47" fmla="*/ 128451 w 460073"/>
                <a:gd name="connsiteY47" fmla="*/ 428677 h 619177"/>
                <a:gd name="connsiteX48" fmla="*/ 108448 w 460073"/>
                <a:gd name="connsiteY48" fmla="*/ 431534 h 619177"/>
                <a:gd name="connsiteX49" fmla="*/ 113211 w 460073"/>
                <a:gd name="connsiteY49" fmla="*/ 444869 h 619177"/>
                <a:gd name="connsiteX50" fmla="*/ 104638 w 460073"/>
                <a:gd name="connsiteY50" fmla="*/ 461062 h 619177"/>
                <a:gd name="connsiteX51" fmla="*/ 107496 w 460073"/>
                <a:gd name="connsiteY51" fmla="*/ 462967 h 619177"/>
                <a:gd name="connsiteX52" fmla="*/ 103686 w 460073"/>
                <a:gd name="connsiteY52" fmla="*/ 473444 h 619177"/>
                <a:gd name="connsiteX53" fmla="*/ 106543 w 460073"/>
                <a:gd name="connsiteY53" fmla="*/ 477254 h 619177"/>
                <a:gd name="connsiteX54" fmla="*/ 105591 w 460073"/>
                <a:gd name="connsiteY54" fmla="*/ 488684 h 619177"/>
                <a:gd name="connsiteX55" fmla="*/ 101781 w 460073"/>
                <a:gd name="connsiteY55" fmla="*/ 502019 h 619177"/>
                <a:gd name="connsiteX56" fmla="*/ 110353 w 460073"/>
                <a:gd name="connsiteY56" fmla="*/ 513449 h 619177"/>
                <a:gd name="connsiteX57" fmla="*/ 111306 w 460073"/>
                <a:gd name="connsiteY57" fmla="*/ 531547 h 619177"/>
                <a:gd name="connsiteX58" fmla="*/ 128451 w 460073"/>
                <a:gd name="connsiteY58" fmla="*/ 561074 h 619177"/>
                <a:gd name="connsiteX59" fmla="*/ 141786 w 460073"/>
                <a:gd name="connsiteY59" fmla="*/ 581077 h 619177"/>
                <a:gd name="connsiteX60" fmla="*/ 156073 w 460073"/>
                <a:gd name="connsiteY60" fmla="*/ 593459 h 619177"/>
                <a:gd name="connsiteX61" fmla="*/ 157978 w 460073"/>
                <a:gd name="connsiteY61" fmla="*/ 606795 h 619177"/>
                <a:gd name="connsiteX62" fmla="*/ 142738 w 460073"/>
                <a:gd name="connsiteY62" fmla="*/ 605842 h 619177"/>
                <a:gd name="connsiteX63" fmla="*/ 148453 w 460073"/>
                <a:gd name="connsiteY63" fmla="*/ 619177 h 619177"/>
                <a:gd name="connsiteX64" fmla="*/ 133213 w 460073"/>
                <a:gd name="connsiteY64" fmla="*/ 613462 h 619177"/>
                <a:gd name="connsiteX65" fmla="*/ 133213 w 460073"/>
                <a:gd name="connsiteY65" fmla="*/ 602984 h 619177"/>
                <a:gd name="connsiteX66" fmla="*/ 117021 w 460073"/>
                <a:gd name="connsiteY66" fmla="*/ 609652 h 619177"/>
                <a:gd name="connsiteX67" fmla="*/ 100828 w 460073"/>
                <a:gd name="connsiteY67" fmla="*/ 604890 h 619177"/>
                <a:gd name="connsiteX68" fmla="*/ 89398 w 460073"/>
                <a:gd name="connsiteY68" fmla="*/ 613462 h 619177"/>
                <a:gd name="connsiteX69" fmla="*/ 82731 w 460073"/>
                <a:gd name="connsiteY69" fmla="*/ 599174 h 619177"/>
                <a:gd name="connsiteX70" fmla="*/ 71301 w 460073"/>
                <a:gd name="connsiteY70" fmla="*/ 599174 h 619177"/>
                <a:gd name="connsiteX71" fmla="*/ 56061 w 460073"/>
                <a:gd name="connsiteY71" fmla="*/ 592507 h 619177"/>
                <a:gd name="connsiteX72" fmla="*/ 55108 w 460073"/>
                <a:gd name="connsiteY72" fmla="*/ 581077 h 619177"/>
                <a:gd name="connsiteX73" fmla="*/ 51298 w 460073"/>
                <a:gd name="connsiteY73" fmla="*/ 571552 h 619177"/>
                <a:gd name="connsiteX74" fmla="*/ 67491 w 460073"/>
                <a:gd name="connsiteY74" fmla="*/ 576315 h 619177"/>
                <a:gd name="connsiteX75" fmla="*/ 76063 w 460073"/>
                <a:gd name="connsiteY75" fmla="*/ 570599 h 619177"/>
                <a:gd name="connsiteX76" fmla="*/ 65586 w 460073"/>
                <a:gd name="connsiteY76" fmla="*/ 564884 h 619177"/>
                <a:gd name="connsiteX77" fmla="*/ 55108 w 460073"/>
                <a:gd name="connsiteY77" fmla="*/ 551549 h 619177"/>
                <a:gd name="connsiteX78" fmla="*/ 46536 w 460073"/>
                <a:gd name="connsiteY78" fmla="*/ 537262 h 619177"/>
                <a:gd name="connsiteX79" fmla="*/ 28438 w 460073"/>
                <a:gd name="connsiteY79" fmla="*/ 535357 h 619177"/>
                <a:gd name="connsiteX80" fmla="*/ 3673 w 460073"/>
                <a:gd name="connsiteY80" fmla="*/ 486779 h 619177"/>
                <a:gd name="connsiteX81" fmla="*/ 22723 w 460073"/>
                <a:gd name="connsiteY81" fmla="*/ 489637 h 619177"/>
                <a:gd name="connsiteX82" fmla="*/ 25581 w 460073"/>
                <a:gd name="connsiteY82" fmla="*/ 473444 h 619177"/>
                <a:gd name="connsiteX83" fmla="*/ 32248 w 460073"/>
                <a:gd name="connsiteY83" fmla="*/ 458204 h 619177"/>
                <a:gd name="connsiteX84" fmla="*/ 38916 w 460073"/>
                <a:gd name="connsiteY84" fmla="*/ 445822 h 619177"/>
                <a:gd name="connsiteX85" fmla="*/ 31296 w 460073"/>
                <a:gd name="connsiteY85" fmla="*/ 441059 h 619177"/>
                <a:gd name="connsiteX86" fmla="*/ 25581 w 460073"/>
                <a:gd name="connsiteY86" fmla="*/ 428677 h 619177"/>
                <a:gd name="connsiteX87" fmla="*/ 34153 w 460073"/>
                <a:gd name="connsiteY87" fmla="*/ 420104 h 619177"/>
                <a:gd name="connsiteX88" fmla="*/ 47488 w 460073"/>
                <a:gd name="connsiteY88" fmla="*/ 417247 h 619177"/>
                <a:gd name="connsiteX89" fmla="*/ 45583 w 460073"/>
                <a:gd name="connsiteY89" fmla="*/ 405817 h 619177"/>
                <a:gd name="connsiteX90" fmla="*/ 58918 w 460073"/>
                <a:gd name="connsiteY90" fmla="*/ 385814 h 619177"/>
                <a:gd name="connsiteX91" fmla="*/ 77016 w 460073"/>
                <a:gd name="connsiteY91" fmla="*/ 378194 h 619177"/>
                <a:gd name="connsiteX92" fmla="*/ 65586 w 460073"/>
                <a:gd name="connsiteY92" fmla="*/ 376289 h 619177"/>
                <a:gd name="connsiteX93" fmla="*/ 74158 w 460073"/>
                <a:gd name="connsiteY93" fmla="*/ 370574 h 619177"/>
                <a:gd name="connsiteX94" fmla="*/ 73206 w 460073"/>
                <a:gd name="connsiteY94" fmla="*/ 359144 h 619177"/>
                <a:gd name="connsiteX95" fmla="*/ 99876 w 460073"/>
                <a:gd name="connsiteY95" fmla="*/ 343904 h 619177"/>
                <a:gd name="connsiteX96" fmla="*/ 77016 w 460073"/>
                <a:gd name="connsiteY96" fmla="*/ 351524 h 619177"/>
                <a:gd name="connsiteX97" fmla="*/ 56061 w 460073"/>
                <a:gd name="connsiteY97" fmla="*/ 341047 h 619177"/>
                <a:gd name="connsiteX98" fmla="*/ 73206 w 460073"/>
                <a:gd name="connsiteY98" fmla="*/ 329617 h 619177"/>
                <a:gd name="connsiteX99" fmla="*/ 87493 w 460073"/>
                <a:gd name="connsiteY99" fmla="*/ 319139 h 619177"/>
                <a:gd name="connsiteX100" fmla="*/ 89398 w 460073"/>
                <a:gd name="connsiteY100" fmla="*/ 303899 h 619177"/>
                <a:gd name="connsiteX101" fmla="*/ 107496 w 460073"/>
                <a:gd name="connsiteY101" fmla="*/ 303899 h 619177"/>
                <a:gd name="connsiteX102" fmla="*/ 94161 w 460073"/>
                <a:gd name="connsiteY102" fmla="*/ 292469 h 619177"/>
                <a:gd name="connsiteX103" fmla="*/ 106543 w 460073"/>
                <a:gd name="connsiteY103" fmla="*/ 286754 h 619177"/>
                <a:gd name="connsiteX104" fmla="*/ 99876 w 460073"/>
                <a:gd name="connsiteY104" fmla="*/ 274372 h 619177"/>
                <a:gd name="connsiteX105" fmla="*/ 120831 w 460073"/>
                <a:gd name="connsiteY105" fmla="*/ 267704 h 619177"/>
                <a:gd name="connsiteX106" fmla="*/ 110353 w 460073"/>
                <a:gd name="connsiteY106" fmla="*/ 251512 h 619177"/>
                <a:gd name="connsiteX107" fmla="*/ 138928 w 460073"/>
                <a:gd name="connsiteY107" fmla="*/ 250559 h 619177"/>
                <a:gd name="connsiteX108" fmla="*/ 112258 w 460073"/>
                <a:gd name="connsiteY108" fmla="*/ 241987 h 619177"/>
                <a:gd name="connsiteX109" fmla="*/ 133213 w 460073"/>
                <a:gd name="connsiteY109" fmla="*/ 226747 h 619177"/>
                <a:gd name="connsiteX110" fmla="*/ 117973 w 460073"/>
                <a:gd name="connsiteY110" fmla="*/ 220079 h 619177"/>
                <a:gd name="connsiteX111" fmla="*/ 112258 w 460073"/>
                <a:gd name="connsiteY111" fmla="*/ 200077 h 619177"/>
                <a:gd name="connsiteX112" fmla="*/ 128451 w 460073"/>
                <a:gd name="connsiteY112" fmla="*/ 206744 h 619177"/>
                <a:gd name="connsiteX113" fmla="*/ 137976 w 460073"/>
                <a:gd name="connsiteY113" fmla="*/ 195314 h 619177"/>
                <a:gd name="connsiteX114" fmla="*/ 138928 w 460073"/>
                <a:gd name="connsiteY114" fmla="*/ 180074 h 619177"/>
                <a:gd name="connsiteX115" fmla="*/ 156073 w 460073"/>
                <a:gd name="connsiteY115" fmla="*/ 186742 h 619177"/>
                <a:gd name="connsiteX116" fmla="*/ 155121 w 460073"/>
                <a:gd name="connsiteY116" fmla="*/ 168644 h 619177"/>
                <a:gd name="connsiteX117" fmla="*/ 173218 w 460073"/>
                <a:gd name="connsiteY117" fmla="*/ 156262 h 619177"/>
                <a:gd name="connsiteX118" fmla="*/ 163693 w 460073"/>
                <a:gd name="connsiteY118" fmla="*/ 156262 h 619177"/>
                <a:gd name="connsiteX119" fmla="*/ 189411 w 460073"/>
                <a:gd name="connsiteY119" fmla="*/ 139117 h 619177"/>
                <a:gd name="connsiteX120" fmla="*/ 208461 w 460073"/>
                <a:gd name="connsiteY120" fmla="*/ 121019 h 619177"/>
                <a:gd name="connsiteX121" fmla="*/ 236083 w 460073"/>
                <a:gd name="connsiteY121" fmla="*/ 114352 h 619177"/>
                <a:gd name="connsiteX122" fmla="*/ 254181 w 460073"/>
                <a:gd name="connsiteY122" fmla="*/ 103874 h 619177"/>
                <a:gd name="connsiteX123" fmla="*/ 252276 w 460073"/>
                <a:gd name="connsiteY123" fmla="*/ 89587 h 619177"/>
                <a:gd name="connsiteX124" fmla="*/ 269421 w 460073"/>
                <a:gd name="connsiteY124" fmla="*/ 81967 h 619177"/>
                <a:gd name="connsiteX125" fmla="*/ 284661 w 460073"/>
                <a:gd name="connsiteY125" fmla="*/ 87682 h 619177"/>
                <a:gd name="connsiteX126" fmla="*/ 285613 w 460073"/>
                <a:gd name="connsiteY126" fmla="*/ 96254 h 619177"/>
                <a:gd name="connsiteX127" fmla="*/ 297043 w 460073"/>
                <a:gd name="connsiteY127" fmla="*/ 89587 h 619177"/>
                <a:gd name="connsiteX128" fmla="*/ 313236 w 460073"/>
                <a:gd name="connsiteY128" fmla="*/ 82919 h 619177"/>
                <a:gd name="connsiteX129" fmla="*/ 321808 w 460073"/>
                <a:gd name="connsiteY129" fmla="*/ 80062 h 619177"/>
                <a:gd name="connsiteX130" fmla="*/ 329428 w 460073"/>
                <a:gd name="connsiteY130" fmla="*/ 75299 h 619177"/>
                <a:gd name="connsiteX131" fmla="*/ 335143 w 460073"/>
                <a:gd name="connsiteY131" fmla="*/ 78157 h 619177"/>
                <a:gd name="connsiteX132" fmla="*/ 339906 w 460073"/>
                <a:gd name="connsiteY132" fmla="*/ 78157 h 619177"/>
                <a:gd name="connsiteX133" fmla="*/ 347526 w 460073"/>
                <a:gd name="connsiteY133" fmla="*/ 68632 h 619177"/>
                <a:gd name="connsiteX134" fmla="*/ 352288 w 460073"/>
                <a:gd name="connsiteY134" fmla="*/ 62917 h 619177"/>
                <a:gd name="connsiteX135" fmla="*/ 357051 w 460073"/>
                <a:gd name="connsiteY135" fmla="*/ 65774 h 619177"/>
                <a:gd name="connsiteX136" fmla="*/ 383721 w 460073"/>
                <a:gd name="connsiteY136" fmla="*/ 56249 h 61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460073" h="619177">
                  <a:moveTo>
                    <a:pt x="383721" y="56249"/>
                  </a:moveTo>
                  <a:cubicBezTo>
                    <a:pt x="380863" y="49582"/>
                    <a:pt x="377053" y="42914"/>
                    <a:pt x="375148" y="37199"/>
                  </a:cubicBezTo>
                  <a:cubicBezTo>
                    <a:pt x="378958" y="33389"/>
                    <a:pt x="384673" y="32437"/>
                    <a:pt x="388483" y="28627"/>
                  </a:cubicBezTo>
                  <a:cubicBezTo>
                    <a:pt x="392293" y="25769"/>
                    <a:pt x="393246" y="21007"/>
                    <a:pt x="397056" y="18149"/>
                  </a:cubicBezTo>
                  <a:cubicBezTo>
                    <a:pt x="404676" y="11482"/>
                    <a:pt x="421821" y="-901"/>
                    <a:pt x="432298" y="52"/>
                  </a:cubicBezTo>
                  <a:cubicBezTo>
                    <a:pt x="439918" y="1004"/>
                    <a:pt x="441823" y="7672"/>
                    <a:pt x="446586" y="12434"/>
                  </a:cubicBezTo>
                  <a:cubicBezTo>
                    <a:pt x="454206" y="19102"/>
                    <a:pt x="458968" y="21007"/>
                    <a:pt x="459921" y="31484"/>
                  </a:cubicBezTo>
                  <a:cubicBezTo>
                    <a:pt x="459921" y="40057"/>
                    <a:pt x="460873" y="49582"/>
                    <a:pt x="458016" y="58154"/>
                  </a:cubicBezTo>
                  <a:cubicBezTo>
                    <a:pt x="454206" y="69584"/>
                    <a:pt x="443728" y="78157"/>
                    <a:pt x="437061" y="87682"/>
                  </a:cubicBezTo>
                  <a:cubicBezTo>
                    <a:pt x="425631" y="102922"/>
                    <a:pt x="401818" y="106732"/>
                    <a:pt x="386578" y="119114"/>
                  </a:cubicBezTo>
                  <a:cubicBezTo>
                    <a:pt x="367528" y="134354"/>
                    <a:pt x="348478" y="144832"/>
                    <a:pt x="326571" y="154357"/>
                  </a:cubicBezTo>
                  <a:cubicBezTo>
                    <a:pt x="326571" y="150547"/>
                    <a:pt x="325618" y="145784"/>
                    <a:pt x="323713" y="142927"/>
                  </a:cubicBezTo>
                  <a:cubicBezTo>
                    <a:pt x="326571" y="149594"/>
                    <a:pt x="320856" y="155309"/>
                    <a:pt x="315141" y="157214"/>
                  </a:cubicBezTo>
                  <a:cubicBezTo>
                    <a:pt x="300853" y="163882"/>
                    <a:pt x="286566" y="171502"/>
                    <a:pt x="275136" y="182932"/>
                  </a:cubicBezTo>
                  <a:cubicBezTo>
                    <a:pt x="273231" y="184837"/>
                    <a:pt x="268468" y="197219"/>
                    <a:pt x="265611" y="198172"/>
                  </a:cubicBezTo>
                  <a:cubicBezTo>
                    <a:pt x="258943" y="200077"/>
                    <a:pt x="264658" y="189599"/>
                    <a:pt x="259896" y="187694"/>
                  </a:cubicBezTo>
                  <a:cubicBezTo>
                    <a:pt x="251323" y="183884"/>
                    <a:pt x="257038" y="211507"/>
                    <a:pt x="246561" y="208649"/>
                  </a:cubicBezTo>
                  <a:cubicBezTo>
                    <a:pt x="244656" y="213412"/>
                    <a:pt x="248466" y="221032"/>
                    <a:pt x="243703" y="224842"/>
                  </a:cubicBezTo>
                  <a:cubicBezTo>
                    <a:pt x="237988" y="220079"/>
                    <a:pt x="240846" y="212459"/>
                    <a:pt x="240846" y="206744"/>
                  </a:cubicBezTo>
                  <a:cubicBezTo>
                    <a:pt x="235131" y="206744"/>
                    <a:pt x="234178" y="211507"/>
                    <a:pt x="230368" y="215317"/>
                  </a:cubicBezTo>
                  <a:cubicBezTo>
                    <a:pt x="226558" y="219127"/>
                    <a:pt x="221796" y="221032"/>
                    <a:pt x="228463" y="223889"/>
                  </a:cubicBezTo>
                  <a:cubicBezTo>
                    <a:pt x="232273" y="225794"/>
                    <a:pt x="242751" y="220079"/>
                    <a:pt x="243703" y="228652"/>
                  </a:cubicBezTo>
                  <a:cubicBezTo>
                    <a:pt x="243703" y="233414"/>
                    <a:pt x="237988" y="233414"/>
                    <a:pt x="234178" y="233414"/>
                  </a:cubicBezTo>
                  <a:cubicBezTo>
                    <a:pt x="237036" y="239129"/>
                    <a:pt x="238941" y="243892"/>
                    <a:pt x="232273" y="246749"/>
                  </a:cubicBezTo>
                  <a:cubicBezTo>
                    <a:pt x="224653" y="250559"/>
                    <a:pt x="220843" y="241987"/>
                    <a:pt x="214176" y="241034"/>
                  </a:cubicBezTo>
                  <a:cubicBezTo>
                    <a:pt x="215128" y="243892"/>
                    <a:pt x="230368" y="263894"/>
                    <a:pt x="216081" y="261989"/>
                  </a:cubicBezTo>
                  <a:cubicBezTo>
                    <a:pt x="213223" y="261989"/>
                    <a:pt x="199888" y="228652"/>
                    <a:pt x="200841" y="251512"/>
                  </a:cubicBezTo>
                  <a:cubicBezTo>
                    <a:pt x="200841" y="255322"/>
                    <a:pt x="209413" y="276277"/>
                    <a:pt x="202746" y="278182"/>
                  </a:cubicBezTo>
                  <a:cubicBezTo>
                    <a:pt x="197031" y="281039"/>
                    <a:pt x="185601" y="261989"/>
                    <a:pt x="177981" y="261037"/>
                  </a:cubicBezTo>
                  <a:cubicBezTo>
                    <a:pt x="176076" y="273419"/>
                    <a:pt x="190363" y="278182"/>
                    <a:pt x="192268" y="289612"/>
                  </a:cubicBezTo>
                  <a:cubicBezTo>
                    <a:pt x="194173" y="298184"/>
                    <a:pt x="187506" y="302947"/>
                    <a:pt x="183696" y="309614"/>
                  </a:cubicBezTo>
                  <a:cubicBezTo>
                    <a:pt x="179886" y="315329"/>
                    <a:pt x="180838" y="321044"/>
                    <a:pt x="173218" y="318187"/>
                  </a:cubicBezTo>
                  <a:cubicBezTo>
                    <a:pt x="163693" y="314377"/>
                    <a:pt x="162741" y="302947"/>
                    <a:pt x="157978" y="296279"/>
                  </a:cubicBezTo>
                  <a:cubicBezTo>
                    <a:pt x="152263" y="304852"/>
                    <a:pt x="162741" y="319139"/>
                    <a:pt x="167503" y="324854"/>
                  </a:cubicBezTo>
                  <a:cubicBezTo>
                    <a:pt x="171313" y="329617"/>
                    <a:pt x="177028" y="342952"/>
                    <a:pt x="166551" y="343904"/>
                  </a:cubicBezTo>
                  <a:cubicBezTo>
                    <a:pt x="159883" y="343904"/>
                    <a:pt x="155121" y="331522"/>
                    <a:pt x="149406" y="329617"/>
                  </a:cubicBezTo>
                  <a:cubicBezTo>
                    <a:pt x="144643" y="327712"/>
                    <a:pt x="137023" y="327712"/>
                    <a:pt x="131308" y="327712"/>
                  </a:cubicBezTo>
                  <a:cubicBezTo>
                    <a:pt x="141786" y="331522"/>
                    <a:pt x="159883" y="340094"/>
                    <a:pt x="159883" y="353429"/>
                  </a:cubicBezTo>
                  <a:cubicBezTo>
                    <a:pt x="159883" y="358192"/>
                    <a:pt x="157026" y="363907"/>
                    <a:pt x="151311" y="362954"/>
                  </a:cubicBezTo>
                  <a:cubicBezTo>
                    <a:pt x="145596" y="362002"/>
                    <a:pt x="141786" y="352477"/>
                    <a:pt x="138928" y="348667"/>
                  </a:cubicBezTo>
                  <a:cubicBezTo>
                    <a:pt x="147501" y="363907"/>
                    <a:pt x="154168" y="372479"/>
                    <a:pt x="139881" y="385814"/>
                  </a:cubicBezTo>
                  <a:cubicBezTo>
                    <a:pt x="132261" y="392482"/>
                    <a:pt x="127498" y="382957"/>
                    <a:pt x="118926" y="386767"/>
                  </a:cubicBezTo>
                  <a:cubicBezTo>
                    <a:pt x="123688" y="389624"/>
                    <a:pt x="134166" y="394387"/>
                    <a:pt x="133213" y="401054"/>
                  </a:cubicBezTo>
                  <a:cubicBezTo>
                    <a:pt x="127498" y="401054"/>
                    <a:pt x="121783" y="401054"/>
                    <a:pt x="117021" y="404864"/>
                  </a:cubicBezTo>
                  <a:cubicBezTo>
                    <a:pt x="122736" y="402007"/>
                    <a:pt x="140833" y="405817"/>
                    <a:pt x="131308" y="412484"/>
                  </a:cubicBezTo>
                  <a:cubicBezTo>
                    <a:pt x="126546" y="415342"/>
                    <a:pt x="118926" y="410579"/>
                    <a:pt x="115116" y="413437"/>
                  </a:cubicBezTo>
                  <a:cubicBezTo>
                    <a:pt x="117973" y="414389"/>
                    <a:pt x="123688" y="413437"/>
                    <a:pt x="125593" y="414389"/>
                  </a:cubicBezTo>
                  <a:cubicBezTo>
                    <a:pt x="128451" y="416294"/>
                    <a:pt x="129403" y="424867"/>
                    <a:pt x="128451" y="428677"/>
                  </a:cubicBezTo>
                  <a:cubicBezTo>
                    <a:pt x="124641" y="438202"/>
                    <a:pt x="116068" y="428677"/>
                    <a:pt x="108448" y="431534"/>
                  </a:cubicBezTo>
                  <a:cubicBezTo>
                    <a:pt x="112258" y="437249"/>
                    <a:pt x="114163" y="439154"/>
                    <a:pt x="113211" y="444869"/>
                  </a:cubicBezTo>
                  <a:cubicBezTo>
                    <a:pt x="112258" y="449632"/>
                    <a:pt x="108448" y="457252"/>
                    <a:pt x="104638" y="461062"/>
                  </a:cubicBezTo>
                  <a:cubicBezTo>
                    <a:pt x="104638" y="462014"/>
                    <a:pt x="105591" y="462967"/>
                    <a:pt x="107496" y="462967"/>
                  </a:cubicBezTo>
                  <a:cubicBezTo>
                    <a:pt x="107496" y="462014"/>
                    <a:pt x="103686" y="473444"/>
                    <a:pt x="103686" y="473444"/>
                  </a:cubicBezTo>
                  <a:cubicBezTo>
                    <a:pt x="104638" y="476302"/>
                    <a:pt x="105591" y="475349"/>
                    <a:pt x="106543" y="477254"/>
                  </a:cubicBezTo>
                  <a:cubicBezTo>
                    <a:pt x="109401" y="482969"/>
                    <a:pt x="109401" y="482017"/>
                    <a:pt x="105591" y="488684"/>
                  </a:cubicBezTo>
                  <a:cubicBezTo>
                    <a:pt x="103686" y="492494"/>
                    <a:pt x="99876" y="497257"/>
                    <a:pt x="101781" y="502019"/>
                  </a:cubicBezTo>
                  <a:cubicBezTo>
                    <a:pt x="103686" y="506782"/>
                    <a:pt x="108448" y="507734"/>
                    <a:pt x="110353" y="513449"/>
                  </a:cubicBezTo>
                  <a:cubicBezTo>
                    <a:pt x="112258" y="519165"/>
                    <a:pt x="110353" y="525832"/>
                    <a:pt x="111306" y="531547"/>
                  </a:cubicBezTo>
                  <a:cubicBezTo>
                    <a:pt x="114163" y="542977"/>
                    <a:pt x="122736" y="551549"/>
                    <a:pt x="128451" y="561074"/>
                  </a:cubicBezTo>
                  <a:cubicBezTo>
                    <a:pt x="133213" y="567742"/>
                    <a:pt x="137023" y="574409"/>
                    <a:pt x="141786" y="581077"/>
                  </a:cubicBezTo>
                  <a:cubicBezTo>
                    <a:pt x="145596" y="586792"/>
                    <a:pt x="150358" y="589649"/>
                    <a:pt x="156073" y="593459"/>
                  </a:cubicBezTo>
                  <a:cubicBezTo>
                    <a:pt x="159883" y="597270"/>
                    <a:pt x="164646" y="602032"/>
                    <a:pt x="157978" y="606795"/>
                  </a:cubicBezTo>
                  <a:cubicBezTo>
                    <a:pt x="152263" y="610604"/>
                    <a:pt x="147501" y="605842"/>
                    <a:pt x="142738" y="605842"/>
                  </a:cubicBezTo>
                  <a:cubicBezTo>
                    <a:pt x="142738" y="610604"/>
                    <a:pt x="161788" y="618224"/>
                    <a:pt x="148453" y="619177"/>
                  </a:cubicBezTo>
                  <a:cubicBezTo>
                    <a:pt x="145596" y="619177"/>
                    <a:pt x="136071" y="614415"/>
                    <a:pt x="133213" y="613462"/>
                  </a:cubicBezTo>
                  <a:cubicBezTo>
                    <a:pt x="129403" y="610604"/>
                    <a:pt x="127498" y="608699"/>
                    <a:pt x="133213" y="602984"/>
                  </a:cubicBezTo>
                  <a:cubicBezTo>
                    <a:pt x="126546" y="598222"/>
                    <a:pt x="121783" y="608699"/>
                    <a:pt x="117021" y="609652"/>
                  </a:cubicBezTo>
                  <a:cubicBezTo>
                    <a:pt x="109401" y="611557"/>
                    <a:pt x="106543" y="600127"/>
                    <a:pt x="100828" y="604890"/>
                  </a:cubicBezTo>
                  <a:cubicBezTo>
                    <a:pt x="97018" y="608699"/>
                    <a:pt x="100828" y="626797"/>
                    <a:pt x="89398" y="613462"/>
                  </a:cubicBezTo>
                  <a:cubicBezTo>
                    <a:pt x="85588" y="609652"/>
                    <a:pt x="86541" y="602032"/>
                    <a:pt x="82731" y="599174"/>
                  </a:cubicBezTo>
                  <a:cubicBezTo>
                    <a:pt x="78921" y="596317"/>
                    <a:pt x="76063" y="599174"/>
                    <a:pt x="71301" y="599174"/>
                  </a:cubicBezTo>
                  <a:cubicBezTo>
                    <a:pt x="66538" y="599174"/>
                    <a:pt x="58918" y="598222"/>
                    <a:pt x="56061" y="592507"/>
                  </a:cubicBezTo>
                  <a:cubicBezTo>
                    <a:pt x="54156" y="589649"/>
                    <a:pt x="56061" y="584887"/>
                    <a:pt x="55108" y="581077"/>
                  </a:cubicBezTo>
                  <a:cubicBezTo>
                    <a:pt x="54156" y="579172"/>
                    <a:pt x="49393" y="573457"/>
                    <a:pt x="51298" y="571552"/>
                  </a:cubicBezTo>
                  <a:cubicBezTo>
                    <a:pt x="55108" y="567742"/>
                    <a:pt x="63681" y="576315"/>
                    <a:pt x="67491" y="576315"/>
                  </a:cubicBezTo>
                  <a:cubicBezTo>
                    <a:pt x="70348" y="576315"/>
                    <a:pt x="76063" y="576315"/>
                    <a:pt x="76063" y="570599"/>
                  </a:cubicBezTo>
                  <a:cubicBezTo>
                    <a:pt x="76063" y="564884"/>
                    <a:pt x="70348" y="565837"/>
                    <a:pt x="65586" y="564884"/>
                  </a:cubicBezTo>
                  <a:cubicBezTo>
                    <a:pt x="57966" y="562979"/>
                    <a:pt x="50346" y="560122"/>
                    <a:pt x="55108" y="551549"/>
                  </a:cubicBezTo>
                  <a:cubicBezTo>
                    <a:pt x="49393" y="548692"/>
                    <a:pt x="46536" y="543929"/>
                    <a:pt x="46536" y="537262"/>
                  </a:cubicBezTo>
                  <a:cubicBezTo>
                    <a:pt x="38916" y="546787"/>
                    <a:pt x="36058" y="544882"/>
                    <a:pt x="28438" y="535357"/>
                  </a:cubicBezTo>
                  <a:cubicBezTo>
                    <a:pt x="816" y="561074"/>
                    <a:pt x="-4899" y="504877"/>
                    <a:pt x="3673" y="486779"/>
                  </a:cubicBezTo>
                  <a:cubicBezTo>
                    <a:pt x="12246" y="466777"/>
                    <a:pt x="14151" y="493447"/>
                    <a:pt x="22723" y="489637"/>
                  </a:cubicBezTo>
                  <a:cubicBezTo>
                    <a:pt x="25581" y="487732"/>
                    <a:pt x="24628" y="477254"/>
                    <a:pt x="25581" y="473444"/>
                  </a:cubicBezTo>
                  <a:cubicBezTo>
                    <a:pt x="27486" y="467729"/>
                    <a:pt x="29391" y="462967"/>
                    <a:pt x="32248" y="458204"/>
                  </a:cubicBezTo>
                  <a:cubicBezTo>
                    <a:pt x="34153" y="455347"/>
                    <a:pt x="39868" y="450584"/>
                    <a:pt x="38916" y="445822"/>
                  </a:cubicBezTo>
                  <a:cubicBezTo>
                    <a:pt x="37963" y="440107"/>
                    <a:pt x="34153" y="442964"/>
                    <a:pt x="31296" y="441059"/>
                  </a:cubicBezTo>
                  <a:cubicBezTo>
                    <a:pt x="26533" y="438202"/>
                    <a:pt x="22723" y="436297"/>
                    <a:pt x="25581" y="428677"/>
                  </a:cubicBezTo>
                  <a:cubicBezTo>
                    <a:pt x="26533" y="424867"/>
                    <a:pt x="30343" y="420104"/>
                    <a:pt x="34153" y="420104"/>
                  </a:cubicBezTo>
                  <a:cubicBezTo>
                    <a:pt x="38916" y="419152"/>
                    <a:pt x="51298" y="428677"/>
                    <a:pt x="47488" y="417247"/>
                  </a:cubicBezTo>
                  <a:cubicBezTo>
                    <a:pt x="46536" y="414389"/>
                    <a:pt x="36058" y="407722"/>
                    <a:pt x="45583" y="405817"/>
                  </a:cubicBezTo>
                  <a:cubicBezTo>
                    <a:pt x="37011" y="394387"/>
                    <a:pt x="48441" y="388672"/>
                    <a:pt x="58918" y="385814"/>
                  </a:cubicBezTo>
                  <a:cubicBezTo>
                    <a:pt x="67491" y="383909"/>
                    <a:pt x="73206" y="387719"/>
                    <a:pt x="77016" y="378194"/>
                  </a:cubicBezTo>
                  <a:cubicBezTo>
                    <a:pt x="73206" y="378194"/>
                    <a:pt x="68443" y="378194"/>
                    <a:pt x="65586" y="376289"/>
                  </a:cubicBezTo>
                  <a:cubicBezTo>
                    <a:pt x="67491" y="374384"/>
                    <a:pt x="73206" y="372479"/>
                    <a:pt x="74158" y="370574"/>
                  </a:cubicBezTo>
                  <a:cubicBezTo>
                    <a:pt x="75111" y="366764"/>
                    <a:pt x="70348" y="363907"/>
                    <a:pt x="73206" y="359144"/>
                  </a:cubicBezTo>
                  <a:cubicBezTo>
                    <a:pt x="77968" y="349619"/>
                    <a:pt x="95113" y="351524"/>
                    <a:pt x="99876" y="343904"/>
                  </a:cubicBezTo>
                  <a:cubicBezTo>
                    <a:pt x="93208" y="336284"/>
                    <a:pt x="82731" y="348667"/>
                    <a:pt x="77016" y="351524"/>
                  </a:cubicBezTo>
                  <a:cubicBezTo>
                    <a:pt x="69396" y="355334"/>
                    <a:pt x="57013" y="352477"/>
                    <a:pt x="56061" y="341047"/>
                  </a:cubicBezTo>
                  <a:cubicBezTo>
                    <a:pt x="55108" y="332474"/>
                    <a:pt x="66538" y="333427"/>
                    <a:pt x="73206" y="329617"/>
                  </a:cubicBezTo>
                  <a:cubicBezTo>
                    <a:pt x="77968" y="326759"/>
                    <a:pt x="83683" y="321997"/>
                    <a:pt x="87493" y="319139"/>
                  </a:cubicBezTo>
                  <a:cubicBezTo>
                    <a:pt x="81778" y="313424"/>
                    <a:pt x="81778" y="309614"/>
                    <a:pt x="89398" y="303899"/>
                  </a:cubicBezTo>
                  <a:cubicBezTo>
                    <a:pt x="96066" y="299137"/>
                    <a:pt x="98923" y="302947"/>
                    <a:pt x="107496" y="303899"/>
                  </a:cubicBezTo>
                  <a:cubicBezTo>
                    <a:pt x="126546" y="307709"/>
                    <a:pt x="105591" y="290564"/>
                    <a:pt x="94161" y="292469"/>
                  </a:cubicBezTo>
                  <a:cubicBezTo>
                    <a:pt x="93208" y="284849"/>
                    <a:pt x="101781" y="285802"/>
                    <a:pt x="106543" y="286754"/>
                  </a:cubicBezTo>
                  <a:cubicBezTo>
                    <a:pt x="108448" y="281992"/>
                    <a:pt x="103686" y="277229"/>
                    <a:pt x="99876" y="274372"/>
                  </a:cubicBezTo>
                  <a:cubicBezTo>
                    <a:pt x="106543" y="270562"/>
                    <a:pt x="115116" y="272467"/>
                    <a:pt x="120831" y="267704"/>
                  </a:cubicBezTo>
                  <a:cubicBezTo>
                    <a:pt x="119878" y="264847"/>
                    <a:pt x="91303" y="255322"/>
                    <a:pt x="110353" y="251512"/>
                  </a:cubicBezTo>
                  <a:cubicBezTo>
                    <a:pt x="119878" y="249607"/>
                    <a:pt x="129403" y="259132"/>
                    <a:pt x="138928" y="250559"/>
                  </a:cubicBezTo>
                  <a:cubicBezTo>
                    <a:pt x="136071" y="237224"/>
                    <a:pt x="120831" y="241987"/>
                    <a:pt x="112258" y="241987"/>
                  </a:cubicBezTo>
                  <a:cubicBezTo>
                    <a:pt x="106543" y="229604"/>
                    <a:pt x="128451" y="231509"/>
                    <a:pt x="133213" y="226747"/>
                  </a:cubicBezTo>
                  <a:cubicBezTo>
                    <a:pt x="129403" y="221984"/>
                    <a:pt x="122736" y="222937"/>
                    <a:pt x="117973" y="220079"/>
                  </a:cubicBezTo>
                  <a:cubicBezTo>
                    <a:pt x="111306" y="216269"/>
                    <a:pt x="105591" y="206744"/>
                    <a:pt x="112258" y="200077"/>
                  </a:cubicBezTo>
                  <a:cubicBezTo>
                    <a:pt x="121783" y="190552"/>
                    <a:pt x="124641" y="202934"/>
                    <a:pt x="128451" y="206744"/>
                  </a:cubicBezTo>
                  <a:cubicBezTo>
                    <a:pt x="135118" y="213412"/>
                    <a:pt x="138928" y="201982"/>
                    <a:pt x="137976" y="195314"/>
                  </a:cubicBezTo>
                  <a:cubicBezTo>
                    <a:pt x="137976" y="189599"/>
                    <a:pt x="133213" y="182932"/>
                    <a:pt x="138928" y="180074"/>
                  </a:cubicBezTo>
                  <a:cubicBezTo>
                    <a:pt x="147501" y="174359"/>
                    <a:pt x="151311" y="187694"/>
                    <a:pt x="156073" y="186742"/>
                  </a:cubicBezTo>
                  <a:cubicBezTo>
                    <a:pt x="165598" y="184837"/>
                    <a:pt x="153216" y="172454"/>
                    <a:pt x="155121" y="168644"/>
                  </a:cubicBezTo>
                  <a:cubicBezTo>
                    <a:pt x="157978" y="162929"/>
                    <a:pt x="169408" y="163882"/>
                    <a:pt x="173218" y="156262"/>
                  </a:cubicBezTo>
                  <a:cubicBezTo>
                    <a:pt x="170361" y="156262"/>
                    <a:pt x="166551" y="156262"/>
                    <a:pt x="163693" y="156262"/>
                  </a:cubicBezTo>
                  <a:cubicBezTo>
                    <a:pt x="165598" y="145784"/>
                    <a:pt x="181791" y="143879"/>
                    <a:pt x="189411" y="139117"/>
                  </a:cubicBezTo>
                  <a:cubicBezTo>
                    <a:pt x="196078" y="134354"/>
                    <a:pt x="200841" y="124829"/>
                    <a:pt x="208461" y="121019"/>
                  </a:cubicBezTo>
                  <a:cubicBezTo>
                    <a:pt x="215128" y="117209"/>
                    <a:pt x="228463" y="114352"/>
                    <a:pt x="236083" y="114352"/>
                  </a:cubicBezTo>
                  <a:cubicBezTo>
                    <a:pt x="240846" y="114352"/>
                    <a:pt x="251323" y="109589"/>
                    <a:pt x="254181" y="103874"/>
                  </a:cubicBezTo>
                  <a:cubicBezTo>
                    <a:pt x="257038" y="98159"/>
                    <a:pt x="249418" y="95302"/>
                    <a:pt x="252276" y="89587"/>
                  </a:cubicBezTo>
                  <a:cubicBezTo>
                    <a:pt x="255133" y="84824"/>
                    <a:pt x="264658" y="81014"/>
                    <a:pt x="269421" y="81967"/>
                  </a:cubicBezTo>
                  <a:cubicBezTo>
                    <a:pt x="275136" y="82919"/>
                    <a:pt x="277993" y="88634"/>
                    <a:pt x="284661" y="87682"/>
                  </a:cubicBezTo>
                  <a:cubicBezTo>
                    <a:pt x="285613" y="90539"/>
                    <a:pt x="285613" y="93397"/>
                    <a:pt x="285613" y="96254"/>
                  </a:cubicBezTo>
                  <a:cubicBezTo>
                    <a:pt x="291328" y="98159"/>
                    <a:pt x="293233" y="92444"/>
                    <a:pt x="297043" y="89587"/>
                  </a:cubicBezTo>
                  <a:cubicBezTo>
                    <a:pt x="301806" y="85777"/>
                    <a:pt x="307521" y="83872"/>
                    <a:pt x="313236" y="82919"/>
                  </a:cubicBezTo>
                  <a:cubicBezTo>
                    <a:pt x="316093" y="81967"/>
                    <a:pt x="318951" y="81967"/>
                    <a:pt x="321808" y="80062"/>
                  </a:cubicBezTo>
                  <a:cubicBezTo>
                    <a:pt x="323713" y="79109"/>
                    <a:pt x="326571" y="75299"/>
                    <a:pt x="329428" y="75299"/>
                  </a:cubicBezTo>
                  <a:cubicBezTo>
                    <a:pt x="331333" y="75299"/>
                    <a:pt x="333238" y="78157"/>
                    <a:pt x="335143" y="78157"/>
                  </a:cubicBezTo>
                  <a:cubicBezTo>
                    <a:pt x="338001" y="78157"/>
                    <a:pt x="336096" y="80062"/>
                    <a:pt x="339906" y="78157"/>
                  </a:cubicBezTo>
                  <a:cubicBezTo>
                    <a:pt x="343716" y="77204"/>
                    <a:pt x="345621" y="71489"/>
                    <a:pt x="347526" y="68632"/>
                  </a:cubicBezTo>
                  <a:cubicBezTo>
                    <a:pt x="348478" y="66727"/>
                    <a:pt x="349431" y="62917"/>
                    <a:pt x="352288" y="62917"/>
                  </a:cubicBezTo>
                  <a:cubicBezTo>
                    <a:pt x="355146" y="61964"/>
                    <a:pt x="356098" y="65774"/>
                    <a:pt x="357051" y="65774"/>
                  </a:cubicBezTo>
                  <a:cubicBezTo>
                    <a:pt x="368481" y="63869"/>
                    <a:pt x="370386" y="41009"/>
                    <a:pt x="383721" y="56249"/>
                  </a:cubicBezTo>
                  <a:close/>
                </a:path>
              </a:pathLst>
            </a:custGeom>
            <a:grp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5D2A372-132D-46E4-93A7-5309EEC27424}"/>
                </a:ext>
              </a:extLst>
            </p:cNvPr>
            <p:cNvSpPr/>
            <p:nvPr/>
          </p:nvSpPr>
          <p:spPr>
            <a:xfrm>
              <a:off x="4715815" y="3308984"/>
              <a:ext cx="27055" cy="33842"/>
            </a:xfrm>
            <a:custGeom>
              <a:avLst/>
              <a:gdLst>
                <a:gd name="connsiteX0" fmla="*/ 4774 w 27055"/>
                <a:gd name="connsiteY0" fmla="*/ 14288 h 33842"/>
                <a:gd name="connsiteX1" fmla="*/ 7631 w 27055"/>
                <a:gd name="connsiteY1" fmla="*/ 0 h 33842"/>
                <a:gd name="connsiteX2" fmla="*/ 12394 w 27055"/>
                <a:gd name="connsiteY2" fmla="*/ 1905 h 33842"/>
                <a:gd name="connsiteX3" fmla="*/ 16204 w 27055"/>
                <a:gd name="connsiteY3" fmla="*/ 0 h 33842"/>
                <a:gd name="connsiteX4" fmla="*/ 20966 w 27055"/>
                <a:gd name="connsiteY4" fmla="*/ 6668 h 33842"/>
                <a:gd name="connsiteX5" fmla="*/ 16204 w 27055"/>
                <a:gd name="connsiteY5" fmla="*/ 9525 h 33842"/>
                <a:gd name="connsiteX6" fmla="*/ 24776 w 27055"/>
                <a:gd name="connsiteY6" fmla="*/ 6668 h 33842"/>
                <a:gd name="connsiteX7" fmla="*/ 25729 w 27055"/>
                <a:gd name="connsiteY7" fmla="*/ 18098 h 33842"/>
                <a:gd name="connsiteX8" fmla="*/ 22871 w 27055"/>
                <a:gd name="connsiteY8" fmla="*/ 23813 h 33842"/>
                <a:gd name="connsiteX9" fmla="*/ 22871 w 27055"/>
                <a:gd name="connsiteY9" fmla="*/ 32385 h 33842"/>
                <a:gd name="connsiteX10" fmla="*/ 18109 w 27055"/>
                <a:gd name="connsiteY10" fmla="*/ 31433 h 33842"/>
                <a:gd name="connsiteX11" fmla="*/ 15251 w 27055"/>
                <a:gd name="connsiteY11" fmla="*/ 20955 h 33842"/>
                <a:gd name="connsiteX12" fmla="*/ 10489 w 27055"/>
                <a:gd name="connsiteY12" fmla="*/ 18098 h 33842"/>
                <a:gd name="connsiteX13" fmla="*/ 8584 w 27055"/>
                <a:gd name="connsiteY13" fmla="*/ 12383 h 33842"/>
                <a:gd name="connsiteX14" fmla="*/ 4774 w 27055"/>
                <a:gd name="connsiteY14" fmla="*/ 14288 h 33842"/>
                <a:gd name="connsiteX15" fmla="*/ 4774 w 27055"/>
                <a:gd name="connsiteY15" fmla="*/ 14288 h 3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5" h="33842">
                  <a:moveTo>
                    <a:pt x="4774" y="14288"/>
                  </a:moveTo>
                  <a:cubicBezTo>
                    <a:pt x="-2846" y="11430"/>
                    <a:pt x="-941" y="0"/>
                    <a:pt x="7631" y="0"/>
                  </a:cubicBezTo>
                  <a:cubicBezTo>
                    <a:pt x="9536" y="0"/>
                    <a:pt x="10489" y="1905"/>
                    <a:pt x="12394" y="1905"/>
                  </a:cubicBezTo>
                  <a:cubicBezTo>
                    <a:pt x="14299" y="1905"/>
                    <a:pt x="15251" y="953"/>
                    <a:pt x="16204" y="0"/>
                  </a:cubicBezTo>
                  <a:cubicBezTo>
                    <a:pt x="20014" y="0"/>
                    <a:pt x="21919" y="2858"/>
                    <a:pt x="20966" y="6668"/>
                  </a:cubicBezTo>
                  <a:cubicBezTo>
                    <a:pt x="19061" y="7620"/>
                    <a:pt x="14299" y="5715"/>
                    <a:pt x="16204" y="9525"/>
                  </a:cubicBezTo>
                  <a:cubicBezTo>
                    <a:pt x="19061" y="16193"/>
                    <a:pt x="23824" y="9525"/>
                    <a:pt x="24776" y="6668"/>
                  </a:cubicBezTo>
                  <a:cubicBezTo>
                    <a:pt x="28586" y="8573"/>
                    <a:pt x="26681" y="15240"/>
                    <a:pt x="25729" y="18098"/>
                  </a:cubicBezTo>
                  <a:cubicBezTo>
                    <a:pt x="24776" y="20003"/>
                    <a:pt x="22871" y="21908"/>
                    <a:pt x="22871" y="23813"/>
                  </a:cubicBezTo>
                  <a:cubicBezTo>
                    <a:pt x="22871" y="26670"/>
                    <a:pt x="24776" y="30480"/>
                    <a:pt x="22871" y="32385"/>
                  </a:cubicBezTo>
                  <a:cubicBezTo>
                    <a:pt x="20966" y="35243"/>
                    <a:pt x="19061" y="33338"/>
                    <a:pt x="18109" y="31433"/>
                  </a:cubicBezTo>
                  <a:cubicBezTo>
                    <a:pt x="16204" y="28575"/>
                    <a:pt x="18109" y="23813"/>
                    <a:pt x="15251" y="20955"/>
                  </a:cubicBezTo>
                  <a:cubicBezTo>
                    <a:pt x="14299" y="20003"/>
                    <a:pt x="12394" y="20003"/>
                    <a:pt x="10489" y="18098"/>
                  </a:cubicBezTo>
                  <a:cubicBezTo>
                    <a:pt x="9536" y="17145"/>
                    <a:pt x="9536" y="13335"/>
                    <a:pt x="8584" y="12383"/>
                  </a:cubicBezTo>
                  <a:cubicBezTo>
                    <a:pt x="8584" y="12383"/>
                    <a:pt x="6679" y="14288"/>
                    <a:pt x="4774" y="14288"/>
                  </a:cubicBezTo>
                  <a:cubicBezTo>
                    <a:pt x="4774" y="13335"/>
                    <a:pt x="4774" y="13335"/>
                    <a:pt x="4774" y="14288"/>
                  </a:cubicBezTo>
                  <a:close/>
                </a:path>
              </a:pathLst>
            </a:custGeom>
            <a:grp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71B9853A-50F1-46BC-8394-4EC7B0CD1321}"/>
                </a:ext>
              </a:extLst>
            </p:cNvPr>
            <p:cNvSpPr/>
            <p:nvPr/>
          </p:nvSpPr>
          <p:spPr>
            <a:xfrm>
              <a:off x="5950998" y="2449633"/>
              <a:ext cx="160031" cy="201368"/>
            </a:xfrm>
            <a:custGeom>
              <a:avLst/>
              <a:gdLst>
                <a:gd name="connsiteX0" fmla="*/ 39274 w 160031"/>
                <a:gd name="connsiteY0" fmla="*/ 84969 h 201368"/>
                <a:gd name="connsiteX1" fmla="*/ 44036 w 160031"/>
                <a:gd name="connsiteY1" fmla="*/ 58299 h 201368"/>
                <a:gd name="connsiteX2" fmla="*/ 62134 w 160031"/>
                <a:gd name="connsiteY2" fmla="*/ 63062 h 201368"/>
                <a:gd name="connsiteX3" fmla="*/ 44989 w 160031"/>
                <a:gd name="connsiteY3" fmla="*/ 44012 h 201368"/>
                <a:gd name="connsiteX4" fmla="*/ 60229 w 160031"/>
                <a:gd name="connsiteY4" fmla="*/ 23057 h 201368"/>
                <a:gd name="connsiteX5" fmla="*/ 64991 w 160031"/>
                <a:gd name="connsiteY5" fmla="*/ 9722 h 201368"/>
                <a:gd name="connsiteX6" fmla="*/ 75469 w 160031"/>
                <a:gd name="connsiteY6" fmla="*/ 26867 h 201368"/>
                <a:gd name="connsiteX7" fmla="*/ 80231 w 160031"/>
                <a:gd name="connsiteY7" fmla="*/ 197 h 201368"/>
                <a:gd name="connsiteX8" fmla="*/ 104044 w 160031"/>
                <a:gd name="connsiteY8" fmla="*/ 17342 h 201368"/>
                <a:gd name="connsiteX9" fmla="*/ 95471 w 160031"/>
                <a:gd name="connsiteY9" fmla="*/ 22104 h 201368"/>
                <a:gd name="connsiteX10" fmla="*/ 90709 w 160031"/>
                <a:gd name="connsiteY10" fmla="*/ 39249 h 201368"/>
                <a:gd name="connsiteX11" fmla="*/ 81184 w 160031"/>
                <a:gd name="connsiteY11" fmla="*/ 83064 h 201368"/>
                <a:gd name="connsiteX12" fmla="*/ 89756 w 160031"/>
                <a:gd name="connsiteY12" fmla="*/ 59252 h 201368"/>
                <a:gd name="connsiteX13" fmla="*/ 98329 w 160031"/>
                <a:gd name="connsiteY13" fmla="*/ 51632 h 201368"/>
                <a:gd name="connsiteX14" fmla="*/ 106901 w 160031"/>
                <a:gd name="connsiteY14" fmla="*/ 39249 h 201368"/>
                <a:gd name="connsiteX15" fmla="*/ 121189 w 160031"/>
                <a:gd name="connsiteY15" fmla="*/ 45917 h 201368"/>
                <a:gd name="connsiteX16" fmla="*/ 124999 w 160031"/>
                <a:gd name="connsiteY16" fmla="*/ 58299 h 201368"/>
                <a:gd name="connsiteX17" fmla="*/ 132619 w 160031"/>
                <a:gd name="connsiteY17" fmla="*/ 63062 h 201368"/>
                <a:gd name="connsiteX18" fmla="*/ 134524 w 160031"/>
                <a:gd name="connsiteY18" fmla="*/ 77349 h 201368"/>
                <a:gd name="connsiteX19" fmla="*/ 140239 w 160031"/>
                <a:gd name="connsiteY19" fmla="*/ 86874 h 201368"/>
                <a:gd name="connsiteX20" fmla="*/ 143096 w 160031"/>
                <a:gd name="connsiteY20" fmla="*/ 78302 h 201368"/>
                <a:gd name="connsiteX21" fmla="*/ 141191 w 160031"/>
                <a:gd name="connsiteY21" fmla="*/ 147834 h 201368"/>
                <a:gd name="connsiteX22" fmla="*/ 126904 w 160031"/>
                <a:gd name="connsiteY22" fmla="*/ 152597 h 201368"/>
                <a:gd name="connsiteX23" fmla="*/ 108806 w 160031"/>
                <a:gd name="connsiteY23" fmla="*/ 161169 h 201368"/>
                <a:gd name="connsiteX24" fmla="*/ 95471 w 160031"/>
                <a:gd name="connsiteY24" fmla="*/ 161169 h 201368"/>
                <a:gd name="connsiteX25" fmla="*/ 87851 w 160031"/>
                <a:gd name="connsiteY25" fmla="*/ 172599 h 201368"/>
                <a:gd name="connsiteX26" fmla="*/ 74516 w 160031"/>
                <a:gd name="connsiteY26" fmla="*/ 165932 h 201368"/>
                <a:gd name="connsiteX27" fmla="*/ 68801 w 160031"/>
                <a:gd name="connsiteY27" fmla="*/ 170694 h 201368"/>
                <a:gd name="connsiteX28" fmla="*/ 54514 w 160031"/>
                <a:gd name="connsiteY28" fmla="*/ 167837 h 201368"/>
                <a:gd name="connsiteX29" fmla="*/ 22129 w 160031"/>
                <a:gd name="connsiteY29" fmla="*/ 194507 h 201368"/>
                <a:gd name="connsiteX30" fmla="*/ 3079 w 160031"/>
                <a:gd name="connsiteY30" fmla="*/ 200222 h 201368"/>
                <a:gd name="connsiteX31" fmla="*/ 6889 w 160031"/>
                <a:gd name="connsiteY31" fmla="*/ 171647 h 201368"/>
                <a:gd name="connsiteX32" fmla="*/ 22129 w 160031"/>
                <a:gd name="connsiteY32" fmla="*/ 138309 h 201368"/>
                <a:gd name="connsiteX33" fmla="*/ 25939 w 160031"/>
                <a:gd name="connsiteY33" fmla="*/ 95447 h 201368"/>
                <a:gd name="connsiteX34" fmla="*/ 51656 w 160031"/>
                <a:gd name="connsiteY34" fmla="*/ 92589 h 201368"/>
                <a:gd name="connsiteX35" fmla="*/ 39274 w 160031"/>
                <a:gd name="connsiteY35" fmla="*/ 84969 h 20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31" h="201368">
                  <a:moveTo>
                    <a:pt x="39274" y="84969"/>
                  </a:moveTo>
                  <a:cubicBezTo>
                    <a:pt x="40226" y="75444"/>
                    <a:pt x="41179" y="67824"/>
                    <a:pt x="44036" y="58299"/>
                  </a:cubicBezTo>
                  <a:cubicBezTo>
                    <a:pt x="49751" y="58299"/>
                    <a:pt x="56419" y="61157"/>
                    <a:pt x="62134" y="63062"/>
                  </a:cubicBezTo>
                  <a:cubicBezTo>
                    <a:pt x="59276" y="54489"/>
                    <a:pt x="44989" y="53537"/>
                    <a:pt x="44989" y="44012"/>
                  </a:cubicBezTo>
                  <a:cubicBezTo>
                    <a:pt x="45941" y="37344"/>
                    <a:pt x="52609" y="21152"/>
                    <a:pt x="60229" y="23057"/>
                  </a:cubicBezTo>
                  <a:cubicBezTo>
                    <a:pt x="61181" y="19247"/>
                    <a:pt x="55466" y="4007"/>
                    <a:pt x="64991" y="9722"/>
                  </a:cubicBezTo>
                  <a:cubicBezTo>
                    <a:pt x="71659" y="13532"/>
                    <a:pt x="66896" y="28772"/>
                    <a:pt x="75469" y="26867"/>
                  </a:cubicBezTo>
                  <a:cubicBezTo>
                    <a:pt x="76421" y="18294"/>
                    <a:pt x="65944" y="3054"/>
                    <a:pt x="80231" y="197"/>
                  </a:cubicBezTo>
                  <a:cubicBezTo>
                    <a:pt x="91661" y="-1708"/>
                    <a:pt x="98329" y="10674"/>
                    <a:pt x="104044" y="17342"/>
                  </a:cubicBezTo>
                  <a:cubicBezTo>
                    <a:pt x="101186" y="19247"/>
                    <a:pt x="97376" y="20199"/>
                    <a:pt x="95471" y="22104"/>
                  </a:cubicBezTo>
                  <a:cubicBezTo>
                    <a:pt x="90709" y="26867"/>
                    <a:pt x="91661" y="33534"/>
                    <a:pt x="90709" y="39249"/>
                  </a:cubicBezTo>
                  <a:cubicBezTo>
                    <a:pt x="88804" y="53537"/>
                    <a:pt x="80231" y="69729"/>
                    <a:pt x="81184" y="83064"/>
                  </a:cubicBezTo>
                  <a:cubicBezTo>
                    <a:pt x="90709" y="81159"/>
                    <a:pt x="87851" y="65919"/>
                    <a:pt x="89756" y="59252"/>
                  </a:cubicBezTo>
                  <a:cubicBezTo>
                    <a:pt x="91661" y="52584"/>
                    <a:pt x="93566" y="55442"/>
                    <a:pt x="98329" y="51632"/>
                  </a:cubicBezTo>
                  <a:cubicBezTo>
                    <a:pt x="103091" y="48774"/>
                    <a:pt x="102139" y="42107"/>
                    <a:pt x="106901" y="39249"/>
                  </a:cubicBezTo>
                  <a:cubicBezTo>
                    <a:pt x="113569" y="35439"/>
                    <a:pt x="119284" y="41154"/>
                    <a:pt x="121189" y="45917"/>
                  </a:cubicBezTo>
                  <a:cubicBezTo>
                    <a:pt x="123094" y="49727"/>
                    <a:pt x="121189" y="54489"/>
                    <a:pt x="124999" y="58299"/>
                  </a:cubicBezTo>
                  <a:cubicBezTo>
                    <a:pt x="126904" y="61157"/>
                    <a:pt x="130714" y="60204"/>
                    <a:pt x="132619" y="63062"/>
                  </a:cubicBezTo>
                  <a:cubicBezTo>
                    <a:pt x="136429" y="67824"/>
                    <a:pt x="132619" y="71634"/>
                    <a:pt x="134524" y="77349"/>
                  </a:cubicBezTo>
                  <a:cubicBezTo>
                    <a:pt x="135476" y="81159"/>
                    <a:pt x="140239" y="77349"/>
                    <a:pt x="140239" y="86874"/>
                  </a:cubicBezTo>
                  <a:cubicBezTo>
                    <a:pt x="142144" y="84017"/>
                    <a:pt x="143096" y="81159"/>
                    <a:pt x="143096" y="78302"/>
                  </a:cubicBezTo>
                  <a:cubicBezTo>
                    <a:pt x="166909" y="84017"/>
                    <a:pt x="165004" y="142119"/>
                    <a:pt x="141191" y="147834"/>
                  </a:cubicBezTo>
                  <a:cubicBezTo>
                    <a:pt x="134524" y="149739"/>
                    <a:pt x="132619" y="147834"/>
                    <a:pt x="126904" y="152597"/>
                  </a:cubicBezTo>
                  <a:cubicBezTo>
                    <a:pt x="121189" y="156407"/>
                    <a:pt x="115474" y="160217"/>
                    <a:pt x="108806" y="161169"/>
                  </a:cubicBezTo>
                  <a:cubicBezTo>
                    <a:pt x="104996" y="162122"/>
                    <a:pt x="98329" y="159264"/>
                    <a:pt x="95471" y="161169"/>
                  </a:cubicBezTo>
                  <a:cubicBezTo>
                    <a:pt x="91661" y="163074"/>
                    <a:pt x="92614" y="169742"/>
                    <a:pt x="87851" y="172599"/>
                  </a:cubicBezTo>
                  <a:cubicBezTo>
                    <a:pt x="84994" y="166884"/>
                    <a:pt x="81184" y="163074"/>
                    <a:pt x="74516" y="165932"/>
                  </a:cubicBezTo>
                  <a:cubicBezTo>
                    <a:pt x="72611" y="166884"/>
                    <a:pt x="70706" y="169742"/>
                    <a:pt x="68801" y="170694"/>
                  </a:cubicBezTo>
                  <a:cubicBezTo>
                    <a:pt x="64039" y="172599"/>
                    <a:pt x="59276" y="168789"/>
                    <a:pt x="54514" y="167837"/>
                  </a:cubicBezTo>
                  <a:cubicBezTo>
                    <a:pt x="42131" y="167837"/>
                    <a:pt x="31654" y="187839"/>
                    <a:pt x="22129" y="194507"/>
                  </a:cubicBezTo>
                  <a:cubicBezTo>
                    <a:pt x="18319" y="197364"/>
                    <a:pt x="7841" y="204032"/>
                    <a:pt x="3079" y="200222"/>
                  </a:cubicBezTo>
                  <a:cubicBezTo>
                    <a:pt x="-4541" y="194507"/>
                    <a:pt x="4031" y="177362"/>
                    <a:pt x="6889" y="171647"/>
                  </a:cubicBezTo>
                  <a:cubicBezTo>
                    <a:pt x="13556" y="159264"/>
                    <a:pt x="22129" y="152597"/>
                    <a:pt x="22129" y="138309"/>
                  </a:cubicBezTo>
                  <a:cubicBezTo>
                    <a:pt x="22129" y="126879"/>
                    <a:pt x="19271" y="105924"/>
                    <a:pt x="25939" y="95447"/>
                  </a:cubicBezTo>
                  <a:cubicBezTo>
                    <a:pt x="33559" y="84017"/>
                    <a:pt x="44036" y="99257"/>
                    <a:pt x="51656" y="92589"/>
                  </a:cubicBezTo>
                  <a:cubicBezTo>
                    <a:pt x="49751" y="87827"/>
                    <a:pt x="43084" y="89732"/>
                    <a:pt x="39274" y="84969"/>
                  </a:cubicBezTo>
                  <a:close/>
                </a:path>
              </a:pathLst>
            </a:custGeom>
            <a:grp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36225C-D3D2-4C4E-87B5-1FF66DBD14DB}"/>
                </a:ext>
              </a:extLst>
            </p:cNvPr>
            <p:cNvSpPr/>
            <p:nvPr/>
          </p:nvSpPr>
          <p:spPr>
            <a:xfrm>
              <a:off x="5747666" y="2152650"/>
              <a:ext cx="167135" cy="211031"/>
            </a:xfrm>
            <a:custGeom>
              <a:avLst/>
              <a:gdLst>
                <a:gd name="connsiteX0" fmla="*/ 13053 w 167135"/>
                <a:gd name="connsiteY0" fmla="*/ 186690 h 211031"/>
                <a:gd name="connsiteX1" fmla="*/ 38771 w 167135"/>
                <a:gd name="connsiteY1" fmla="*/ 199073 h 211031"/>
                <a:gd name="connsiteX2" fmla="*/ 52106 w 167135"/>
                <a:gd name="connsiteY2" fmla="*/ 210502 h 211031"/>
                <a:gd name="connsiteX3" fmla="*/ 69251 w 167135"/>
                <a:gd name="connsiteY3" fmla="*/ 207645 h 211031"/>
                <a:gd name="connsiteX4" fmla="*/ 79728 w 167135"/>
                <a:gd name="connsiteY4" fmla="*/ 194310 h 211031"/>
                <a:gd name="connsiteX5" fmla="*/ 101636 w 167135"/>
                <a:gd name="connsiteY5" fmla="*/ 189548 h 211031"/>
                <a:gd name="connsiteX6" fmla="*/ 124496 w 167135"/>
                <a:gd name="connsiteY6" fmla="*/ 180975 h 211031"/>
                <a:gd name="connsiteX7" fmla="*/ 153071 w 167135"/>
                <a:gd name="connsiteY7" fmla="*/ 173355 h 211031"/>
                <a:gd name="connsiteX8" fmla="*/ 144499 w 167135"/>
                <a:gd name="connsiteY8" fmla="*/ 148590 h 211031"/>
                <a:gd name="connsiteX9" fmla="*/ 144499 w 167135"/>
                <a:gd name="connsiteY9" fmla="*/ 136208 h 211031"/>
                <a:gd name="connsiteX10" fmla="*/ 141641 w 167135"/>
                <a:gd name="connsiteY10" fmla="*/ 120968 h 211031"/>
                <a:gd name="connsiteX11" fmla="*/ 152118 w 167135"/>
                <a:gd name="connsiteY11" fmla="*/ 108585 h 211031"/>
                <a:gd name="connsiteX12" fmla="*/ 161643 w 167135"/>
                <a:gd name="connsiteY12" fmla="*/ 107632 h 211031"/>
                <a:gd name="connsiteX13" fmla="*/ 166406 w 167135"/>
                <a:gd name="connsiteY13" fmla="*/ 94298 h 211031"/>
                <a:gd name="connsiteX14" fmla="*/ 162596 w 167135"/>
                <a:gd name="connsiteY14" fmla="*/ 91440 h 211031"/>
                <a:gd name="connsiteX15" fmla="*/ 160691 w 167135"/>
                <a:gd name="connsiteY15" fmla="*/ 76200 h 211031"/>
                <a:gd name="connsiteX16" fmla="*/ 161643 w 167135"/>
                <a:gd name="connsiteY16" fmla="*/ 76200 h 211031"/>
                <a:gd name="connsiteX17" fmla="*/ 135926 w 167135"/>
                <a:gd name="connsiteY17" fmla="*/ 55245 h 211031"/>
                <a:gd name="connsiteX18" fmla="*/ 132116 w 167135"/>
                <a:gd name="connsiteY18" fmla="*/ 40957 h 211031"/>
                <a:gd name="connsiteX19" fmla="*/ 118781 w 167135"/>
                <a:gd name="connsiteY19" fmla="*/ 11430 h 211031"/>
                <a:gd name="connsiteX20" fmla="*/ 101636 w 167135"/>
                <a:gd name="connsiteY20" fmla="*/ 0 h 211031"/>
                <a:gd name="connsiteX21" fmla="*/ 91158 w 167135"/>
                <a:gd name="connsiteY21" fmla="*/ 8572 h 211031"/>
                <a:gd name="connsiteX22" fmla="*/ 105446 w 167135"/>
                <a:gd name="connsiteY22" fmla="*/ 11430 h 211031"/>
                <a:gd name="connsiteX23" fmla="*/ 85443 w 167135"/>
                <a:gd name="connsiteY23" fmla="*/ 24765 h 211031"/>
                <a:gd name="connsiteX24" fmla="*/ 71156 w 167135"/>
                <a:gd name="connsiteY24" fmla="*/ 36195 h 211031"/>
                <a:gd name="connsiteX25" fmla="*/ 57821 w 167135"/>
                <a:gd name="connsiteY25" fmla="*/ 41910 h 211031"/>
                <a:gd name="connsiteX26" fmla="*/ 52106 w 167135"/>
                <a:gd name="connsiteY26" fmla="*/ 47625 h 211031"/>
                <a:gd name="connsiteX27" fmla="*/ 38771 w 167135"/>
                <a:gd name="connsiteY27" fmla="*/ 52388 h 211031"/>
                <a:gd name="connsiteX28" fmla="*/ 40676 w 167135"/>
                <a:gd name="connsiteY28" fmla="*/ 64770 h 211031"/>
                <a:gd name="connsiteX29" fmla="*/ 30198 w 167135"/>
                <a:gd name="connsiteY29" fmla="*/ 78105 h 211031"/>
                <a:gd name="connsiteX30" fmla="*/ 27341 w 167135"/>
                <a:gd name="connsiteY30" fmla="*/ 97155 h 211031"/>
                <a:gd name="connsiteX31" fmla="*/ 46391 w 167135"/>
                <a:gd name="connsiteY31" fmla="*/ 91440 h 211031"/>
                <a:gd name="connsiteX32" fmla="*/ 33056 w 167135"/>
                <a:gd name="connsiteY32" fmla="*/ 119063 h 211031"/>
                <a:gd name="connsiteX33" fmla="*/ 31151 w 167135"/>
                <a:gd name="connsiteY33" fmla="*/ 137160 h 211031"/>
                <a:gd name="connsiteX34" fmla="*/ 14006 w 167135"/>
                <a:gd name="connsiteY34" fmla="*/ 138113 h 211031"/>
                <a:gd name="connsiteX35" fmla="*/ 27341 w 167135"/>
                <a:gd name="connsiteY35" fmla="*/ 156210 h 211031"/>
                <a:gd name="connsiteX36" fmla="*/ 3528 w 167135"/>
                <a:gd name="connsiteY36" fmla="*/ 159068 h 211031"/>
                <a:gd name="connsiteX37" fmla="*/ 19721 w 167135"/>
                <a:gd name="connsiteY37" fmla="*/ 162878 h 211031"/>
                <a:gd name="connsiteX38" fmla="*/ 47343 w 167135"/>
                <a:gd name="connsiteY38" fmla="*/ 161925 h 211031"/>
                <a:gd name="connsiteX39" fmla="*/ 51153 w 167135"/>
                <a:gd name="connsiteY39" fmla="*/ 173355 h 211031"/>
                <a:gd name="connsiteX40" fmla="*/ 23531 w 167135"/>
                <a:gd name="connsiteY40" fmla="*/ 164783 h 211031"/>
                <a:gd name="connsiteX41" fmla="*/ 33056 w 167135"/>
                <a:gd name="connsiteY41" fmla="*/ 180023 h 211031"/>
                <a:gd name="connsiteX42" fmla="*/ 25436 w 167135"/>
                <a:gd name="connsiteY42" fmla="*/ 183833 h 211031"/>
                <a:gd name="connsiteX43" fmla="*/ 13053 w 167135"/>
                <a:gd name="connsiteY43" fmla="*/ 186690 h 2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7135" h="211031">
                  <a:moveTo>
                    <a:pt x="13053" y="186690"/>
                  </a:moveTo>
                  <a:cubicBezTo>
                    <a:pt x="24483" y="189548"/>
                    <a:pt x="31151" y="190500"/>
                    <a:pt x="38771" y="199073"/>
                  </a:cubicBezTo>
                  <a:cubicBezTo>
                    <a:pt x="43533" y="203835"/>
                    <a:pt x="45438" y="208598"/>
                    <a:pt x="52106" y="210502"/>
                  </a:cubicBezTo>
                  <a:cubicBezTo>
                    <a:pt x="56868" y="211455"/>
                    <a:pt x="64488" y="211455"/>
                    <a:pt x="69251" y="207645"/>
                  </a:cubicBezTo>
                  <a:cubicBezTo>
                    <a:pt x="74013" y="203835"/>
                    <a:pt x="74013" y="198120"/>
                    <a:pt x="79728" y="194310"/>
                  </a:cubicBezTo>
                  <a:cubicBezTo>
                    <a:pt x="85443" y="190500"/>
                    <a:pt x="94968" y="191452"/>
                    <a:pt x="101636" y="189548"/>
                  </a:cubicBezTo>
                  <a:cubicBezTo>
                    <a:pt x="110208" y="187643"/>
                    <a:pt x="116876" y="182880"/>
                    <a:pt x="124496" y="180975"/>
                  </a:cubicBezTo>
                  <a:cubicBezTo>
                    <a:pt x="133068" y="179070"/>
                    <a:pt x="147356" y="181927"/>
                    <a:pt x="153071" y="173355"/>
                  </a:cubicBezTo>
                  <a:cubicBezTo>
                    <a:pt x="161643" y="161925"/>
                    <a:pt x="147356" y="156210"/>
                    <a:pt x="144499" y="148590"/>
                  </a:cubicBezTo>
                  <a:cubicBezTo>
                    <a:pt x="143546" y="144780"/>
                    <a:pt x="144499" y="140018"/>
                    <a:pt x="144499" y="136208"/>
                  </a:cubicBezTo>
                  <a:cubicBezTo>
                    <a:pt x="144499" y="131445"/>
                    <a:pt x="140688" y="124778"/>
                    <a:pt x="141641" y="120968"/>
                  </a:cubicBezTo>
                  <a:cubicBezTo>
                    <a:pt x="142593" y="117157"/>
                    <a:pt x="148308" y="110490"/>
                    <a:pt x="152118" y="108585"/>
                  </a:cubicBezTo>
                  <a:cubicBezTo>
                    <a:pt x="154976" y="107632"/>
                    <a:pt x="158786" y="108585"/>
                    <a:pt x="161643" y="107632"/>
                  </a:cubicBezTo>
                  <a:cubicBezTo>
                    <a:pt x="166406" y="104775"/>
                    <a:pt x="168311" y="100013"/>
                    <a:pt x="166406" y="94298"/>
                  </a:cubicBezTo>
                  <a:cubicBezTo>
                    <a:pt x="165453" y="92393"/>
                    <a:pt x="163549" y="94298"/>
                    <a:pt x="162596" y="91440"/>
                  </a:cubicBezTo>
                  <a:cubicBezTo>
                    <a:pt x="160691" y="86678"/>
                    <a:pt x="162596" y="80963"/>
                    <a:pt x="160691" y="76200"/>
                  </a:cubicBezTo>
                  <a:cubicBezTo>
                    <a:pt x="160691" y="76200"/>
                    <a:pt x="160691" y="76200"/>
                    <a:pt x="161643" y="76200"/>
                  </a:cubicBezTo>
                  <a:cubicBezTo>
                    <a:pt x="151166" y="69532"/>
                    <a:pt x="138783" y="67628"/>
                    <a:pt x="135926" y="55245"/>
                  </a:cubicBezTo>
                  <a:cubicBezTo>
                    <a:pt x="134974" y="50482"/>
                    <a:pt x="134021" y="45720"/>
                    <a:pt x="132116" y="40957"/>
                  </a:cubicBezTo>
                  <a:cubicBezTo>
                    <a:pt x="128306" y="30480"/>
                    <a:pt x="126401" y="20003"/>
                    <a:pt x="118781" y="11430"/>
                  </a:cubicBezTo>
                  <a:cubicBezTo>
                    <a:pt x="114018" y="5715"/>
                    <a:pt x="109256" y="0"/>
                    <a:pt x="101636" y="0"/>
                  </a:cubicBezTo>
                  <a:cubicBezTo>
                    <a:pt x="96873" y="0"/>
                    <a:pt x="87348" y="2858"/>
                    <a:pt x="91158" y="8572"/>
                  </a:cubicBezTo>
                  <a:cubicBezTo>
                    <a:pt x="93063" y="11430"/>
                    <a:pt x="102588" y="9525"/>
                    <a:pt x="105446" y="11430"/>
                  </a:cubicBezTo>
                  <a:cubicBezTo>
                    <a:pt x="97826" y="17145"/>
                    <a:pt x="91158" y="16192"/>
                    <a:pt x="85443" y="24765"/>
                  </a:cubicBezTo>
                  <a:cubicBezTo>
                    <a:pt x="80681" y="31432"/>
                    <a:pt x="78776" y="33338"/>
                    <a:pt x="71156" y="36195"/>
                  </a:cubicBezTo>
                  <a:cubicBezTo>
                    <a:pt x="66393" y="38100"/>
                    <a:pt x="61631" y="39053"/>
                    <a:pt x="57821" y="41910"/>
                  </a:cubicBezTo>
                  <a:cubicBezTo>
                    <a:pt x="55916" y="42863"/>
                    <a:pt x="54011" y="46672"/>
                    <a:pt x="52106" y="47625"/>
                  </a:cubicBezTo>
                  <a:cubicBezTo>
                    <a:pt x="47343" y="49530"/>
                    <a:pt x="40676" y="45720"/>
                    <a:pt x="38771" y="52388"/>
                  </a:cubicBezTo>
                  <a:cubicBezTo>
                    <a:pt x="36866" y="58103"/>
                    <a:pt x="42581" y="60007"/>
                    <a:pt x="40676" y="64770"/>
                  </a:cubicBezTo>
                  <a:cubicBezTo>
                    <a:pt x="38771" y="68580"/>
                    <a:pt x="32103" y="73343"/>
                    <a:pt x="30198" y="78105"/>
                  </a:cubicBezTo>
                  <a:cubicBezTo>
                    <a:pt x="28293" y="82868"/>
                    <a:pt x="19721" y="95250"/>
                    <a:pt x="27341" y="97155"/>
                  </a:cubicBezTo>
                  <a:cubicBezTo>
                    <a:pt x="33056" y="99060"/>
                    <a:pt x="40676" y="86678"/>
                    <a:pt x="46391" y="91440"/>
                  </a:cubicBezTo>
                  <a:cubicBezTo>
                    <a:pt x="44486" y="100965"/>
                    <a:pt x="35913" y="109538"/>
                    <a:pt x="33056" y="119063"/>
                  </a:cubicBezTo>
                  <a:cubicBezTo>
                    <a:pt x="31151" y="124778"/>
                    <a:pt x="32103" y="130493"/>
                    <a:pt x="31151" y="137160"/>
                  </a:cubicBezTo>
                  <a:cubicBezTo>
                    <a:pt x="25436" y="135255"/>
                    <a:pt x="17816" y="127635"/>
                    <a:pt x="14006" y="138113"/>
                  </a:cubicBezTo>
                  <a:cubicBezTo>
                    <a:pt x="10196" y="149543"/>
                    <a:pt x="26388" y="147638"/>
                    <a:pt x="27341" y="156210"/>
                  </a:cubicBezTo>
                  <a:cubicBezTo>
                    <a:pt x="20673" y="160020"/>
                    <a:pt x="10196" y="151448"/>
                    <a:pt x="3528" y="159068"/>
                  </a:cubicBezTo>
                  <a:cubicBezTo>
                    <a:pt x="-8854" y="171450"/>
                    <a:pt x="14958" y="163830"/>
                    <a:pt x="19721" y="162878"/>
                  </a:cubicBezTo>
                  <a:cubicBezTo>
                    <a:pt x="26388" y="161925"/>
                    <a:pt x="41628" y="159068"/>
                    <a:pt x="47343" y="161925"/>
                  </a:cubicBezTo>
                  <a:cubicBezTo>
                    <a:pt x="54011" y="164783"/>
                    <a:pt x="49248" y="166688"/>
                    <a:pt x="51153" y="173355"/>
                  </a:cubicBezTo>
                  <a:cubicBezTo>
                    <a:pt x="46391" y="170498"/>
                    <a:pt x="30198" y="162878"/>
                    <a:pt x="23531" y="164783"/>
                  </a:cubicBezTo>
                  <a:cubicBezTo>
                    <a:pt x="11148" y="168593"/>
                    <a:pt x="30198" y="176213"/>
                    <a:pt x="33056" y="180023"/>
                  </a:cubicBezTo>
                  <a:cubicBezTo>
                    <a:pt x="39723" y="189548"/>
                    <a:pt x="32103" y="187643"/>
                    <a:pt x="25436" y="183833"/>
                  </a:cubicBezTo>
                  <a:cubicBezTo>
                    <a:pt x="23531" y="182880"/>
                    <a:pt x="12101" y="179070"/>
                    <a:pt x="13053" y="186690"/>
                  </a:cubicBezTo>
                  <a:close/>
                </a:path>
              </a:pathLst>
            </a:custGeom>
            <a:grp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33D8B0A-3631-41EF-9728-0D7C781DBC75}"/>
                </a:ext>
              </a:extLst>
            </p:cNvPr>
            <p:cNvSpPr/>
            <p:nvPr/>
          </p:nvSpPr>
          <p:spPr>
            <a:xfrm>
              <a:off x="5783579" y="2342845"/>
              <a:ext cx="190054" cy="194614"/>
            </a:xfrm>
            <a:custGeom>
              <a:avLst/>
              <a:gdLst>
                <a:gd name="connsiteX0" fmla="*/ 44767 w 190054"/>
                <a:gd name="connsiteY0" fmla="*/ 47930 h 194614"/>
                <a:gd name="connsiteX1" fmla="*/ 34290 w 190054"/>
                <a:gd name="connsiteY1" fmla="*/ 42215 h 194614"/>
                <a:gd name="connsiteX2" fmla="*/ 42863 w 190054"/>
                <a:gd name="connsiteY2" fmla="*/ 26975 h 194614"/>
                <a:gd name="connsiteX3" fmla="*/ 51435 w 190054"/>
                <a:gd name="connsiteY3" fmla="*/ 18402 h 194614"/>
                <a:gd name="connsiteX4" fmla="*/ 54292 w 190054"/>
                <a:gd name="connsiteY4" fmla="*/ 6020 h 194614"/>
                <a:gd name="connsiteX5" fmla="*/ 61913 w 190054"/>
                <a:gd name="connsiteY5" fmla="*/ 21260 h 194614"/>
                <a:gd name="connsiteX6" fmla="*/ 76200 w 190054"/>
                <a:gd name="connsiteY6" fmla="*/ 6020 h 194614"/>
                <a:gd name="connsiteX7" fmla="*/ 105728 w 190054"/>
                <a:gd name="connsiteY7" fmla="*/ 4115 h 194614"/>
                <a:gd name="connsiteX8" fmla="*/ 130492 w 190054"/>
                <a:gd name="connsiteY8" fmla="*/ 4115 h 194614"/>
                <a:gd name="connsiteX9" fmla="*/ 135255 w 190054"/>
                <a:gd name="connsiteY9" fmla="*/ 23165 h 194614"/>
                <a:gd name="connsiteX10" fmla="*/ 123825 w 190054"/>
                <a:gd name="connsiteY10" fmla="*/ 41262 h 194614"/>
                <a:gd name="connsiteX11" fmla="*/ 119063 w 190054"/>
                <a:gd name="connsiteY11" fmla="*/ 60312 h 194614"/>
                <a:gd name="connsiteX12" fmla="*/ 102870 w 190054"/>
                <a:gd name="connsiteY12" fmla="*/ 84125 h 194614"/>
                <a:gd name="connsiteX13" fmla="*/ 128588 w 190054"/>
                <a:gd name="connsiteY13" fmla="*/ 54597 h 194614"/>
                <a:gd name="connsiteX14" fmla="*/ 141923 w 190054"/>
                <a:gd name="connsiteY14" fmla="*/ 45072 h 194614"/>
                <a:gd name="connsiteX15" fmla="*/ 147638 w 190054"/>
                <a:gd name="connsiteY15" fmla="*/ 30785 h 194614"/>
                <a:gd name="connsiteX16" fmla="*/ 142875 w 190054"/>
                <a:gd name="connsiteY16" fmla="*/ 18402 h 194614"/>
                <a:gd name="connsiteX17" fmla="*/ 155258 w 190054"/>
                <a:gd name="connsiteY17" fmla="*/ 20307 h 194614"/>
                <a:gd name="connsiteX18" fmla="*/ 161925 w 190054"/>
                <a:gd name="connsiteY18" fmla="*/ 24117 h 194614"/>
                <a:gd name="connsiteX19" fmla="*/ 169545 w 190054"/>
                <a:gd name="connsiteY19" fmla="*/ 19355 h 194614"/>
                <a:gd name="connsiteX20" fmla="*/ 179070 w 190054"/>
                <a:gd name="connsiteY20" fmla="*/ 26975 h 194614"/>
                <a:gd name="connsiteX21" fmla="*/ 181928 w 190054"/>
                <a:gd name="connsiteY21" fmla="*/ 39357 h 194614"/>
                <a:gd name="connsiteX22" fmla="*/ 189548 w 190054"/>
                <a:gd name="connsiteY22" fmla="*/ 52692 h 194614"/>
                <a:gd name="connsiteX23" fmla="*/ 183833 w 190054"/>
                <a:gd name="connsiteY23" fmla="*/ 64122 h 194614"/>
                <a:gd name="connsiteX24" fmla="*/ 180975 w 190054"/>
                <a:gd name="connsiteY24" fmla="*/ 83172 h 194614"/>
                <a:gd name="connsiteX25" fmla="*/ 178117 w 190054"/>
                <a:gd name="connsiteY25" fmla="*/ 109842 h 194614"/>
                <a:gd name="connsiteX26" fmla="*/ 177165 w 190054"/>
                <a:gd name="connsiteY26" fmla="*/ 131750 h 194614"/>
                <a:gd name="connsiteX27" fmla="*/ 161925 w 190054"/>
                <a:gd name="connsiteY27" fmla="*/ 122225 h 194614"/>
                <a:gd name="connsiteX28" fmla="*/ 160973 w 190054"/>
                <a:gd name="connsiteY28" fmla="*/ 123177 h 194614"/>
                <a:gd name="connsiteX29" fmla="*/ 178117 w 190054"/>
                <a:gd name="connsiteY29" fmla="*/ 149847 h 194614"/>
                <a:gd name="connsiteX30" fmla="*/ 176213 w 190054"/>
                <a:gd name="connsiteY30" fmla="*/ 154610 h 194614"/>
                <a:gd name="connsiteX31" fmla="*/ 180975 w 190054"/>
                <a:gd name="connsiteY31" fmla="*/ 170802 h 194614"/>
                <a:gd name="connsiteX32" fmla="*/ 157163 w 190054"/>
                <a:gd name="connsiteY32" fmla="*/ 192710 h 194614"/>
                <a:gd name="connsiteX33" fmla="*/ 141923 w 190054"/>
                <a:gd name="connsiteY33" fmla="*/ 193662 h 194614"/>
                <a:gd name="connsiteX34" fmla="*/ 124778 w 190054"/>
                <a:gd name="connsiteY34" fmla="*/ 192710 h 194614"/>
                <a:gd name="connsiteX35" fmla="*/ 100013 w 190054"/>
                <a:gd name="connsiteY35" fmla="*/ 169850 h 194614"/>
                <a:gd name="connsiteX36" fmla="*/ 75248 w 190054"/>
                <a:gd name="connsiteY36" fmla="*/ 168897 h 194614"/>
                <a:gd name="connsiteX37" fmla="*/ 61913 w 190054"/>
                <a:gd name="connsiteY37" fmla="*/ 155562 h 194614"/>
                <a:gd name="connsiteX38" fmla="*/ 49530 w 190054"/>
                <a:gd name="connsiteY38" fmla="*/ 156515 h 194614"/>
                <a:gd name="connsiteX39" fmla="*/ 39053 w 190054"/>
                <a:gd name="connsiteY39" fmla="*/ 133655 h 194614"/>
                <a:gd name="connsiteX40" fmla="*/ 36195 w 190054"/>
                <a:gd name="connsiteY40" fmla="*/ 112700 h 194614"/>
                <a:gd name="connsiteX41" fmla="*/ 35242 w 190054"/>
                <a:gd name="connsiteY41" fmla="*/ 99365 h 194614"/>
                <a:gd name="connsiteX42" fmla="*/ 22860 w 190054"/>
                <a:gd name="connsiteY42" fmla="*/ 85077 h 194614"/>
                <a:gd name="connsiteX43" fmla="*/ 12383 w 190054"/>
                <a:gd name="connsiteY43" fmla="*/ 106032 h 194614"/>
                <a:gd name="connsiteX44" fmla="*/ 0 w 190054"/>
                <a:gd name="connsiteY44" fmla="*/ 90792 h 194614"/>
                <a:gd name="connsiteX45" fmla="*/ 15240 w 190054"/>
                <a:gd name="connsiteY45" fmla="*/ 84125 h 194614"/>
                <a:gd name="connsiteX46" fmla="*/ 23813 w 190054"/>
                <a:gd name="connsiteY46" fmla="*/ 67932 h 194614"/>
                <a:gd name="connsiteX47" fmla="*/ 36195 w 190054"/>
                <a:gd name="connsiteY47" fmla="*/ 59360 h 194614"/>
                <a:gd name="connsiteX48" fmla="*/ 50483 w 190054"/>
                <a:gd name="connsiteY48" fmla="*/ 57455 h 194614"/>
                <a:gd name="connsiteX49" fmla="*/ 44767 w 190054"/>
                <a:gd name="connsiteY49" fmla="*/ 47930 h 19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90054" h="194614">
                  <a:moveTo>
                    <a:pt x="44767" y="47930"/>
                  </a:moveTo>
                  <a:cubicBezTo>
                    <a:pt x="42863" y="46977"/>
                    <a:pt x="36195" y="44120"/>
                    <a:pt x="34290" y="42215"/>
                  </a:cubicBezTo>
                  <a:cubicBezTo>
                    <a:pt x="25717" y="37452"/>
                    <a:pt x="39053" y="28880"/>
                    <a:pt x="42863" y="26975"/>
                  </a:cubicBezTo>
                  <a:cubicBezTo>
                    <a:pt x="45720" y="25070"/>
                    <a:pt x="49530" y="21260"/>
                    <a:pt x="51435" y="18402"/>
                  </a:cubicBezTo>
                  <a:cubicBezTo>
                    <a:pt x="53340" y="14592"/>
                    <a:pt x="51435" y="8877"/>
                    <a:pt x="54292" y="6020"/>
                  </a:cubicBezTo>
                  <a:cubicBezTo>
                    <a:pt x="58103" y="9830"/>
                    <a:pt x="58103" y="17450"/>
                    <a:pt x="61913" y="21260"/>
                  </a:cubicBezTo>
                  <a:cubicBezTo>
                    <a:pt x="65723" y="13640"/>
                    <a:pt x="65723" y="7925"/>
                    <a:pt x="76200" y="6020"/>
                  </a:cubicBezTo>
                  <a:cubicBezTo>
                    <a:pt x="86678" y="4115"/>
                    <a:pt x="95250" y="7925"/>
                    <a:pt x="105728" y="4115"/>
                  </a:cubicBezTo>
                  <a:cubicBezTo>
                    <a:pt x="114300" y="1257"/>
                    <a:pt x="125730" y="-3505"/>
                    <a:pt x="130492" y="4115"/>
                  </a:cubicBezTo>
                  <a:cubicBezTo>
                    <a:pt x="133350" y="7925"/>
                    <a:pt x="137160" y="18402"/>
                    <a:pt x="135255" y="23165"/>
                  </a:cubicBezTo>
                  <a:cubicBezTo>
                    <a:pt x="133350" y="29832"/>
                    <a:pt x="125730" y="33642"/>
                    <a:pt x="123825" y="41262"/>
                  </a:cubicBezTo>
                  <a:cubicBezTo>
                    <a:pt x="121920" y="47930"/>
                    <a:pt x="122873" y="54597"/>
                    <a:pt x="119063" y="60312"/>
                  </a:cubicBezTo>
                  <a:cubicBezTo>
                    <a:pt x="113348" y="68885"/>
                    <a:pt x="105728" y="73647"/>
                    <a:pt x="102870" y="84125"/>
                  </a:cubicBezTo>
                  <a:cubicBezTo>
                    <a:pt x="111442" y="78410"/>
                    <a:pt x="125730" y="65075"/>
                    <a:pt x="128588" y="54597"/>
                  </a:cubicBezTo>
                  <a:cubicBezTo>
                    <a:pt x="131445" y="44120"/>
                    <a:pt x="128588" y="32690"/>
                    <a:pt x="141923" y="45072"/>
                  </a:cubicBezTo>
                  <a:cubicBezTo>
                    <a:pt x="144780" y="42215"/>
                    <a:pt x="147638" y="34595"/>
                    <a:pt x="147638" y="30785"/>
                  </a:cubicBezTo>
                  <a:cubicBezTo>
                    <a:pt x="147638" y="26022"/>
                    <a:pt x="144780" y="23165"/>
                    <a:pt x="142875" y="18402"/>
                  </a:cubicBezTo>
                  <a:cubicBezTo>
                    <a:pt x="146685" y="18402"/>
                    <a:pt x="151448" y="19355"/>
                    <a:pt x="155258" y="20307"/>
                  </a:cubicBezTo>
                  <a:cubicBezTo>
                    <a:pt x="157163" y="21260"/>
                    <a:pt x="159067" y="24117"/>
                    <a:pt x="161925" y="24117"/>
                  </a:cubicBezTo>
                  <a:cubicBezTo>
                    <a:pt x="165735" y="24117"/>
                    <a:pt x="166688" y="20307"/>
                    <a:pt x="169545" y="19355"/>
                  </a:cubicBezTo>
                  <a:cubicBezTo>
                    <a:pt x="175260" y="18402"/>
                    <a:pt x="177165" y="20307"/>
                    <a:pt x="179070" y="26975"/>
                  </a:cubicBezTo>
                  <a:cubicBezTo>
                    <a:pt x="180023" y="30785"/>
                    <a:pt x="180023" y="35547"/>
                    <a:pt x="181928" y="39357"/>
                  </a:cubicBezTo>
                  <a:cubicBezTo>
                    <a:pt x="183833" y="44120"/>
                    <a:pt x="187642" y="47930"/>
                    <a:pt x="189548" y="52692"/>
                  </a:cubicBezTo>
                  <a:cubicBezTo>
                    <a:pt x="191453" y="61265"/>
                    <a:pt x="187642" y="59360"/>
                    <a:pt x="183833" y="64122"/>
                  </a:cubicBezTo>
                  <a:cubicBezTo>
                    <a:pt x="179070" y="69837"/>
                    <a:pt x="180023" y="75552"/>
                    <a:pt x="180975" y="83172"/>
                  </a:cubicBezTo>
                  <a:cubicBezTo>
                    <a:pt x="181928" y="92697"/>
                    <a:pt x="179070" y="100317"/>
                    <a:pt x="178117" y="109842"/>
                  </a:cubicBezTo>
                  <a:cubicBezTo>
                    <a:pt x="177165" y="116510"/>
                    <a:pt x="179070" y="125082"/>
                    <a:pt x="177165" y="131750"/>
                  </a:cubicBezTo>
                  <a:cubicBezTo>
                    <a:pt x="171450" y="130797"/>
                    <a:pt x="166688" y="126035"/>
                    <a:pt x="161925" y="122225"/>
                  </a:cubicBezTo>
                  <a:cubicBezTo>
                    <a:pt x="161925" y="122225"/>
                    <a:pt x="160973" y="123177"/>
                    <a:pt x="160973" y="123177"/>
                  </a:cubicBezTo>
                  <a:cubicBezTo>
                    <a:pt x="164783" y="132702"/>
                    <a:pt x="175260" y="140322"/>
                    <a:pt x="178117" y="149847"/>
                  </a:cubicBezTo>
                  <a:cubicBezTo>
                    <a:pt x="179070" y="151752"/>
                    <a:pt x="176213" y="152705"/>
                    <a:pt x="176213" y="154610"/>
                  </a:cubicBezTo>
                  <a:cubicBezTo>
                    <a:pt x="177165" y="160325"/>
                    <a:pt x="180975" y="165087"/>
                    <a:pt x="180975" y="170802"/>
                  </a:cubicBezTo>
                  <a:cubicBezTo>
                    <a:pt x="180975" y="181280"/>
                    <a:pt x="167640" y="190805"/>
                    <a:pt x="157163" y="192710"/>
                  </a:cubicBezTo>
                  <a:cubicBezTo>
                    <a:pt x="152400" y="193662"/>
                    <a:pt x="147638" y="192710"/>
                    <a:pt x="141923" y="193662"/>
                  </a:cubicBezTo>
                  <a:cubicBezTo>
                    <a:pt x="135255" y="194615"/>
                    <a:pt x="131445" y="195567"/>
                    <a:pt x="124778" y="192710"/>
                  </a:cubicBezTo>
                  <a:cubicBezTo>
                    <a:pt x="113348" y="187947"/>
                    <a:pt x="111442" y="174612"/>
                    <a:pt x="100013" y="169850"/>
                  </a:cubicBezTo>
                  <a:cubicBezTo>
                    <a:pt x="92392" y="166992"/>
                    <a:pt x="81915" y="172707"/>
                    <a:pt x="75248" y="168897"/>
                  </a:cubicBezTo>
                  <a:cubicBezTo>
                    <a:pt x="66675" y="164135"/>
                    <a:pt x="74295" y="151752"/>
                    <a:pt x="61913" y="155562"/>
                  </a:cubicBezTo>
                  <a:cubicBezTo>
                    <a:pt x="55245" y="157467"/>
                    <a:pt x="56198" y="161277"/>
                    <a:pt x="49530" y="156515"/>
                  </a:cubicBezTo>
                  <a:cubicBezTo>
                    <a:pt x="43815" y="151752"/>
                    <a:pt x="40958" y="141275"/>
                    <a:pt x="39053" y="133655"/>
                  </a:cubicBezTo>
                  <a:cubicBezTo>
                    <a:pt x="37148" y="126987"/>
                    <a:pt x="37148" y="119367"/>
                    <a:pt x="36195" y="112700"/>
                  </a:cubicBezTo>
                  <a:cubicBezTo>
                    <a:pt x="36195" y="108890"/>
                    <a:pt x="36195" y="102222"/>
                    <a:pt x="35242" y="99365"/>
                  </a:cubicBezTo>
                  <a:cubicBezTo>
                    <a:pt x="32385" y="92697"/>
                    <a:pt x="20955" y="93650"/>
                    <a:pt x="22860" y="85077"/>
                  </a:cubicBezTo>
                  <a:cubicBezTo>
                    <a:pt x="18098" y="88887"/>
                    <a:pt x="17145" y="103175"/>
                    <a:pt x="12383" y="106032"/>
                  </a:cubicBezTo>
                  <a:cubicBezTo>
                    <a:pt x="4763" y="109842"/>
                    <a:pt x="2858" y="95555"/>
                    <a:pt x="0" y="90792"/>
                  </a:cubicBezTo>
                  <a:cubicBezTo>
                    <a:pt x="3810" y="86982"/>
                    <a:pt x="10478" y="86982"/>
                    <a:pt x="15240" y="84125"/>
                  </a:cubicBezTo>
                  <a:cubicBezTo>
                    <a:pt x="20955" y="79362"/>
                    <a:pt x="20955" y="73647"/>
                    <a:pt x="23813" y="67932"/>
                  </a:cubicBezTo>
                  <a:cubicBezTo>
                    <a:pt x="26670" y="62217"/>
                    <a:pt x="29528" y="59360"/>
                    <a:pt x="36195" y="59360"/>
                  </a:cubicBezTo>
                  <a:cubicBezTo>
                    <a:pt x="40958" y="59360"/>
                    <a:pt x="46673" y="61265"/>
                    <a:pt x="50483" y="57455"/>
                  </a:cubicBezTo>
                  <a:cubicBezTo>
                    <a:pt x="52388" y="52692"/>
                    <a:pt x="53340" y="48882"/>
                    <a:pt x="44767" y="47930"/>
                  </a:cubicBezTo>
                  <a:close/>
                </a:path>
              </a:pathLst>
            </a:custGeom>
            <a:grp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A0CB80F-CD5A-4CC5-AEA1-867A2DB57031}"/>
                </a:ext>
              </a:extLst>
            </p:cNvPr>
            <p:cNvSpPr/>
            <p:nvPr/>
          </p:nvSpPr>
          <p:spPr>
            <a:xfrm>
              <a:off x="5720714" y="2349363"/>
              <a:ext cx="89206" cy="64134"/>
            </a:xfrm>
            <a:custGeom>
              <a:avLst/>
              <a:gdLst>
                <a:gd name="connsiteX0" fmla="*/ 5715 w 89206"/>
                <a:gd name="connsiteY0" fmla="*/ 2359 h 64134"/>
                <a:gd name="connsiteX1" fmla="*/ 23813 w 89206"/>
                <a:gd name="connsiteY1" fmla="*/ 9979 h 64134"/>
                <a:gd name="connsiteX2" fmla="*/ 34290 w 89206"/>
                <a:gd name="connsiteY2" fmla="*/ 7122 h 64134"/>
                <a:gd name="connsiteX3" fmla="*/ 45720 w 89206"/>
                <a:gd name="connsiteY3" fmla="*/ 9979 h 64134"/>
                <a:gd name="connsiteX4" fmla="*/ 55245 w 89206"/>
                <a:gd name="connsiteY4" fmla="*/ 15694 h 64134"/>
                <a:gd name="connsiteX5" fmla="*/ 68580 w 89206"/>
                <a:gd name="connsiteY5" fmla="*/ 22362 h 64134"/>
                <a:gd name="connsiteX6" fmla="*/ 88582 w 89206"/>
                <a:gd name="connsiteY6" fmla="*/ 29029 h 64134"/>
                <a:gd name="connsiteX7" fmla="*/ 61913 w 89206"/>
                <a:gd name="connsiteY7" fmla="*/ 62367 h 64134"/>
                <a:gd name="connsiteX8" fmla="*/ 36195 w 89206"/>
                <a:gd name="connsiteY8" fmla="*/ 63319 h 64134"/>
                <a:gd name="connsiteX9" fmla="*/ 44767 w 89206"/>
                <a:gd name="connsiteY9" fmla="*/ 55699 h 64134"/>
                <a:gd name="connsiteX10" fmla="*/ 21907 w 89206"/>
                <a:gd name="connsiteY10" fmla="*/ 40459 h 64134"/>
                <a:gd name="connsiteX11" fmla="*/ 13335 w 89206"/>
                <a:gd name="connsiteY11" fmla="*/ 31887 h 64134"/>
                <a:gd name="connsiteX12" fmla="*/ 14288 w 89206"/>
                <a:gd name="connsiteY12" fmla="*/ 23314 h 64134"/>
                <a:gd name="connsiteX13" fmla="*/ 9525 w 89206"/>
                <a:gd name="connsiteY13" fmla="*/ 19504 h 64134"/>
                <a:gd name="connsiteX14" fmla="*/ 11430 w 89206"/>
                <a:gd name="connsiteY14" fmla="*/ 15694 h 64134"/>
                <a:gd name="connsiteX15" fmla="*/ 11430 w 89206"/>
                <a:gd name="connsiteY15" fmla="*/ 8074 h 64134"/>
                <a:gd name="connsiteX16" fmla="*/ 0 w 89206"/>
                <a:gd name="connsiteY16" fmla="*/ 454 h 64134"/>
                <a:gd name="connsiteX17" fmla="*/ 5715 w 89206"/>
                <a:gd name="connsiteY17" fmla="*/ 2359 h 6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206" h="64134">
                  <a:moveTo>
                    <a:pt x="5715" y="2359"/>
                  </a:moveTo>
                  <a:cubicBezTo>
                    <a:pt x="8572" y="3312"/>
                    <a:pt x="20002" y="9979"/>
                    <a:pt x="23813" y="9979"/>
                  </a:cubicBezTo>
                  <a:cubicBezTo>
                    <a:pt x="27622" y="9979"/>
                    <a:pt x="29527" y="6169"/>
                    <a:pt x="34290" y="7122"/>
                  </a:cubicBezTo>
                  <a:cubicBezTo>
                    <a:pt x="37147" y="7122"/>
                    <a:pt x="42863" y="9027"/>
                    <a:pt x="45720" y="9979"/>
                  </a:cubicBezTo>
                  <a:cubicBezTo>
                    <a:pt x="52388" y="11884"/>
                    <a:pt x="51435" y="11884"/>
                    <a:pt x="55245" y="15694"/>
                  </a:cubicBezTo>
                  <a:cubicBezTo>
                    <a:pt x="60007" y="19504"/>
                    <a:pt x="61913" y="20457"/>
                    <a:pt x="68580" y="22362"/>
                  </a:cubicBezTo>
                  <a:cubicBezTo>
                    <a:pt x="72390" y="23314"/>
                    <a:pt x="86677" y="25219"/>
                    <a:pt x="88582" y="29029"/>
                  </a:cubicBezTo>
                  <a:cubicBezTo>
                    <a:pt x="93345" y="37602"/>
                    <a:pt x="69532" y="59509"/>
                    <a:pt x="61913" y="62367"/>
                  </a:cubicBezTo>
                  <a:cubicBezTo>
                    <a:pt x="58102" y="63319"/>
                    <a:pt x="39052" y="65224"/>
                    <a:pt x="36195" y="63319"/>
                  </a:cubicBezTo>
                  <a:cubicBezTo>
                    <a:pt x="30480" y="57604"/>
                    <a:pt x="40005" y="54747"/>
                    <a:pt x="44767" y="55699"/>
                  </a:cubicBezTo>
                  <a:cubicBezTo>
                    <a:pt x="46672" y="45222"/>
                    <a:pt x="28575" y="43317"/>
                    <a:pt x="21907" y="40459"/>
                  </a:cubicBezTo>
                  <a:cubicBezTo>
                    <a:pt x="16192" y="38554"/>
                    <a:pt x="13335" y="37602"/>
                    <a:pt x="13335" y="31887"/>
                  </a:cubicBezTo>
                  <a:cubicBezTo>
                    <a:pt x="13335" y="26172"/>
                    <a:pt x="16192" y="28077"/>
                    <a:pt x="14288" y="23314"/>
                  </a:cubicBezTo>
                  <a:cubicBezTo>
                    <a:pt x="13335" y="21409"/>
                    <a:pt x="10477" y="21409"/>
                    <a:pt x="9525" y="19504"/>
                  </a:cubicBezTo>
                  <a:cubicBezTo>
                    <a:pt x="9525" y="17599"/>
                    <a:pt x="11430" y="17599"/>
                    <a:pt x="11430" y="15694"/>
                  </a:cubicBezTo>
                  <a:cubicBezTo>
                    <a:pt x="11430" y="12837"/>
                    <a:pt x="16192" y="13789"/>
                    <a:pt x="11430" y="8074"/>
                  </a:cubicBezTo>
                  <a:cubicBezTo>
                    <a:pt x="9525" y="6169"/>
                    <a:pt x="0" y="5217"/>
                    <a:pt x="0" y="454"/>
                  </a:cubicBezTo>
                  <a:cubicBezTo>
                    <a:pt x="1905" y="-1451"/>
                    <a:pt x="7620" y="3312"/>
                    <a:pt x="5715" y="2359"/>
                  </a:cubicBezTo>
                  <a:close/>
                </a:path>
              </a:pathLst>
            </a:custGeom>
            <a:grp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4E1B1142-BD51-436E-B18C-C380DBF2A610}"/>
                </a:ext>
              </a:extLst>
            </p:cNvPr>
            <p:cNvSpPr/>
            <p:nvPr/>
          </p:nvSpPr>
          <p:spPr>
            <a:xfrm>
              <a:off x="5700619" y="2167890"/>
              <a:ext cx="52479" cy="32201"/>
            </a:xfrm>
            <a:custGeom>
              <a:avLst/>
              <a:gdLst>
                <a:gd name="connsiteX0" fmla="*/ 5807 w 52479"/>
                <a:gd name="connsiteY0" fmla="*/ 0 h 32201"/>
                <a:gd name="connsiteX1" fmla="*/ 40097 w 52479"/>
                <a:gd name="connsiteY1" fmla="*/ 3810 h 32201"/>
                <a:gd name="connsiteX2" fmla="*/ 52480 w 52479"/>
                <a:gd name="connsiteY2" fmla="*/ 20955 h 32201"/>
                <a:gd name="connsiteX3" fmla="*/ 41050 w 52479"/>
                <a:gd name="connsiteY3" fmla="*/ 29528 h 32201"/>
                <a:gd name="connsiteX4" fmla="*/ 22000 w 52479"/>
                <a:gd name="connsiteY4" fmla="*/ 30480 h 32201"/>
                <a:gd name="connsiteX5" fmla="*/ 1997 w 52479"/>
                <a:gd name="connsiteY5" fmla="*/ 23813 h 32201"/>
                <a:gd name="connsiteX6" fmla="*/ 5807 w 52479"/>
                <a:gd name="connsiteY6" fmla="*/ 0 h 32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79" h="32201">
                  <a:moveTo>
                    <a:pt x="5807" y="0"/>
                  </a:moveTo>
                  <a:cubicBezTo>
                    <a:pt x="17237" y="1905"/>
                    <a:pt x="28667" y="952"/>
                    <a:pt x="40097" y="3810"/>
                  </a:cubicBezTo>
                  <a:cubicBezTo>
                    <a:pt x="48670" y="5715"/>
                    <a:pt x="51527" y="13335"/>
                    <a:pt x="52480" y="20955"/>
                  </a:cubicBezTo>
                  <a:cubicBezTo>
                    <a:pt x="44860" y="20955"/>
                    <a:pt x="45812" y="24765"/>
                    <a:pt x="41050" y="29528"/>
                  </a:cubicBezTo>
                  <a:cubicBezTo>
                    <a:pt x="35335" y="34290"/>
                    <a:pt x="29620" y="31432"/>
                    <a:pt x="22000" y="30480"/>
                  </a:cubicBezTo>
                  <a:cubicBezTo>
                    <a:pt x="16285" y="29528"/>
                    <a:pt x="5807" y="28575"/>
                    <a:pt x="1997" y="23813"/>
                  </a:cubicBezTo>
                  <a:cubicBezTo>
                    <a:pt x="-2765" y="18097"/>
                    <a:pt x="1997" y="5715"/>
                    <a:pt x="5807" y="0"/>
                  </a:cubicBezTo>
                  <a:close/>
                </a:path>
              </a:pathLst>
            </a:custGeom>
            <a:grp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B0EC4D71-47FF-410E-BFE7-FB12B78FA8CD}"/>
                </a:ext>
              </a:extLst>
            </p:cNvPr>
            <p:cNvSpPr/>
            <p:nvPr/>
          </p:nvSpPr>
          <p:spPr>
            <a:xfrm>
              <a:off x="6127184" y="2594705"/>
              <a:ext cx="46560" cy="38507"/>
            </a:xfrm>
            <a:custGeom>
              <a:avLst/>
              <a:gdLst>
                <a:gd name="connsiteX0" fmla="*/ 4058 w 46560"/>
                <a:gd name="connsiteY0" fmla="*/ 20859 h 38507"/>
                <a:gd name="connsiteX1" fmla="*/ 248 w 46560"/>
                <a:gd name="connsiteY1" fmla="*/ 13239 h 38507"/>
                <a:gd name="connsiteX2" fmla="*/ 6915 w 46560"/>
                <a:gd name="connsiteY2" fmla="*/ 10382 h 38507"/>
                <a:gd name="connsiteX3" fmla="*/ 11678 w 46560"/>
                <a:gd name="connsiteY3" fmla="*/ 2762 h 38507"/>
                <a:gd name="connsiteX4" fmla="*/ 29775 w 46560"/>
                <a:gd name="connsiteY4" fmla="*/ 9429 h 38507"/>
                <a:gd name="connsiteX5" fmla="*/ 12630 w 46560"/>
                <a:gd name="connsiteY5" fmla="*/ 18002 h 38507"/>
                <a:gd name="connsiteX6" fmla="*/ 19298 w 46560"/>
                <a:gd name="connsiteY6" fmla="*/ 36099 h 38507"/>
                <a:gd name="connsiteX7" fmla="*/ 35490 w 46560"/>
                <a:gd name="connsiteY7" fmla="*/ 35147 h 38507"/>
                <a:gd name="connsiteX8" fmla="*/ 43110 w 46560"/>
                <a:gd name="connsiteY8" fmla="*/ 37052 h 38507"/>
                <a:gd name="connsiteX9" fmla="*/ 41205 w 46560"/>
                <a:gd name="connsiteY9" fmla="*/ 21812 h 38507"/>
                <a:gd name="connsiteX10" fmla="*/ 8820 w 46560"/>
                <a:gd name="connsiteY10" fmla="*/ 22764 h 38507"/>
                <a:gd name="connsiteX11" fmla="*/ 4058 w 46560"/>
                <a:gd name="connsiteY11" fmla="*/ 20859 h 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60" h="38507">
                  <a:moveTo>
                    <a:pt x="4058" y="20859"/>
                  </a:moveTo>
                  <a:cubicBezTo>
                    <a:pt x="1200" y="18954"/>
                    <a:pt x="-705" y="16097"/>
                    <a:pt x="248" y="13239"/>
                  </a:cubicBezTo>
                  <a:cubicBezTo>
                    <a:pt x="1200" y="12287"/>
                    <a:pt x="5010" y="11334"/>
                    <a:pt x="6915" y="10382"/>
                  </a:cubicBezTo>
                  <a:cubicBezTo>
                    <a:pt x="8820" y="8477"/>
                    <a:pt x="9773" y="5619"/>
                    <a:pt x="11678" y="2762"/>
                  </a:cubicBezTo>
                  <a:cubicBezTo>
                    <a:pt x="17393" y="-3906"/>
                    <a:pt x="35490" y="2762"/>
                    <a:pt x="29775" y="9429"/>
                  </a:cubicBezTo>
                  <a:cubicBezTo>
                    <a:pt x="25013" y="15144"/>
                    <a:pt x="16440" y="7524"/>
                    <a:pt x="12630" y="18002"/>
                  </a:cubicBezTo>
                  <a:cubicBezTo>
                    <a:pt x="10725" y="24669"/>
                    <a:pt x="12630" y="33242"/>
                    <a:pt x="19298" y="36099"/>
                  </a:cubicBezTo>
                  <a:cubicBezTo>
                    <a:pt x="25013" y="38004"/>
                    <a:pt x="29775" y="34194"/>
                    <a:pt x="35490" y="35147"/>
                  </a:cubicBezTo>
                  <a:cubicBezTo>
                    <a:pt x="39300" y="36099"/>
                    <a:pt x="37395" y="40862"/>
                    <a:pt x="43110" y="37052"/>
                  </a:cubicBezTo>
                  <a:cubicBezTo>
                    <a:pt x="48825" y="33242"/>
                    <a:pt x="46920" y="23717"/>
                    <a:pt x="41205" y="21812"/>
                  </a:cubicBezTo>
                  <a:cubicBezTo>
                    <a:pt x="30728" y="17049"/>
                    <a:pt x="19298" y="26574"/>
                    <a:pt x="8820" y="22764"/>
                  </a:cubicBezTo>
                  <a:cubicBezTo>
                    <a:pt x="6915" y="22764"/>
                    <a:pt x="5010" y="21812"/>
                    <a:pt x="4058" y="20859"/>
                  </a:cubicBezTo>
                  <a:close/>
                </a:path>
              </a:pathLst>
            </a:custGeom>
            <a:grp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9D80144C-258C-4112-AC8F-1BC0862D6B1A}"/>
                </a:ext>
              </a:extLst>
            </p:cNvPr>
            <p:cNvSpPr/>
            <p:nvPr/>
          </p:nvSpPr>
          <p:spPr>
            <a:xfrm>
              <a:off x="5846041" y="2835485"/>
              <a:ext cx="45861" cy="28430"/>
            </a:xfrm>
            <a:custGeom>
              <a:avLst/>
              <a:gdLst>
                <a:gd name="connsiteX0" fmla="*/ 403 w 45861"/>
                <a:gd name="connsiteY0" fmla="*/ 6774 h 28430"/>
                <a:gd name="connsiteX1" fmla="*/ 8975 w 45861"/>
                <a:gd name="connsiteY1" fmla="*/ 21062 h 28430"/>
                <a:gd name="connsiteX2" fmla="*/ 19453 w 45861"/>
                <a:gd name="connsiteY2" fmla="*/ 25824 h 28430"/>
                <a:gd name="connsiteX3" fmla="*/ 29930 w 45861"/>
                <a:gd name="connsiteY3" fmla="*/ 25824 h 28430"/>
                <a:gd name="connsiteX4" fmla="*/ 28978 w 45861"/>
                <a:gd name="connsiteY4" fmla="*/ 13442 h 28430"/>
                <a:gd name="connsiteX5" fmla="*/ 43265 w 45861"/>
                <a:gd name="connsiteY5" fmla="*/ 12489 h 28430"/>
                <a:gd name="connsiteX6" fmla="*/ 38503 w 45861"/>
                <a:gd name="connsiteY6" fmla="*/ 107 h 28430"/>
                <a:gd name="connsiteX7" fmla="*/ 18500 w 45861"/>
                <a:gd name="connsiteY7" fmla="*/ 5822 h 28430"/>
                <a:gd name="connsiteX8" fmla="*/ 403 w 45861"/>
                <a:gd name="connsiteY8" fmla="*/ 6774 h 2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861" h="28430">
                  <a:moveTo>
                    <a:pt x="403" y="6774"/>
                  </a:moveTo>
                  <a:cubicBezTo>
                    <a:pt x="-550" y="18204"/>
                    <a:pt x="-550" y="19157"/>
                    <a:pt x="8975" y="21062"/>
                  </a:cubicBezTo>
                  <a:cubicBezTo>
                    <a:pt x="13738" y="22014"/>
                    <a:pt x="14690" y="22967"/>
                    <a:pt x="19453" y="25824"/>
                  </a:cubicBezTo>
                  <a:cubicBezTo>
                    <a:pt x="23263" y="27729"/>
                    <a:pt x="27073" y="30587"/>
                    <a:pt x="29930" y="25824"/>
                  </a:cubicBezTo>
                  <a:cubicBezTo>
                    <a:pt x="32788" y="21062"/>
                    <a:pt x="26120" y="18204"/>
                    <a:pt x="28978" y="13442"/>
                  </a:cubicBezTo>
                  <a:cubicBezTo>
                    <a:pt x="35645" y="13442"/>
                    <a:pt x="37550" y="19157"/>
                    <a:pt x="43265" y="12489"/>
                  </a:cubicBezTo>
                  <a:cubicBezTo>
                    <a:pt x="48028" y="6774"/>
                    <a:pt x="46123" y="1059"/>
                    <a:pt x="38503" y="107"/>
                  </a:cubicBezTo>
                  <a:cubicBezTo>
                    <a:pt x="30883" y="-846"/>
                    <a:pt x="25168" y="4869"/>
                    <a:pt x="18500" y="5822"/>
                  </a:cubicBezTo>
                  <a:cubicBezTo>
                    <a:pt x="8975" y="4869"/>
                    <a:pt x="6118" y="107"/>
                    <a:pt x="403" y="6774"/>
                  </a:cubicBezTo>
                  <a:close/>
                </a:path>
              </a:pathLst>
            </a:custGeom>
            <a:grpFill/>
            <a:ln w="952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54D9ACF0-BC90-4ABB-B77E-2A9CF9C3F3C8}"/>
                </a:ext>
              </a:extLst>
            </p:cNvPr>
            <p:cNvSpPr/>
            <p:nvPr/>
          </p:nvSpPr>
          <p:spPr>
            <a:xfrm>
              <a:off x="5844447" y="2736605"/>
              <a:ext cx="38238" cy="34276"/>
            </a:xfrm>
            <a:custGeom>
              <a:avLst/>
              <a:gdLst>
                <a:gd name="connsiteX0" fmla="*/ 19142 w 38238"/>
                <a:gd name="connsiteY0" fmla="*/ 22787 h 34276"/>
                <a:gd name="connsiteX1" fmla="*/ 92 w 38238"/>
                <a:gd name="connsiteY1" fmla="*/ 24692 h 34276"/>
                <a:gd name="connsiteX2" fmla="*/ 8665 w 38238"/>
                <a:gd name="connsiteY2" fmla="*/ 16120 h 34276"/>
                <a:gd name="connsiteX3" fmla="*/ 25810 w 38238"/>
                <a:gd name="connsiteY3" fmla="*/ 5642 h 34276"/>
                <a:gd name="connsiteX4" fmla="*/ 38192 w 38238"/>
                <a:gd name="connsiteY4" fmla="*/ 6595 h 34276"/>
                <a:gd name="connsiteX5" fmla="*/ 31525 w 38238"/>
                <a:gd name="connsiteY5" fmla="*/ 29455 h 34276"/>
                <a:gd name="connsiteX6" fmla="*/ 14380 w 38238"/>
                <a:gd name="connsiteY6" fmla="*/ 33265 h 34276"/>
                <a:gd name="connsiteX7" fmla="*/ 16285 w 38238"/>
                <a:gd name="connsiteY7" fmla="*/ 21835 h 3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38" h="34276">
                  <a:moveTo>
                    <a:pt x="19142" y="22787"/>
                  </a:moveTo>
                  <a:cubicBezTo>
                    <a:pt x="17237" y="23740"/>
                    <a:pt x="1997" y="30407"/>
                    <a:pt x="92" y="24692"/>
                  </a:cubicBezTo>
                  <a:cubicBezTo>
                    <a:pt x="-860" y="20882"/>
                    <a:pt x="5807" y="18025"/>
                    <a:pt x="8665" y="16120"/>
                  </a:cubicBezTo>
                  <a:cubicBezTo>
                    <a:pt x="15332" y="12310"/>
                    <a:pt x="20095" y="11357"/>
                    <a:pt x="25810" y="5642"/>
                  </a:cubicBezTo>
                  <a:cubicBezTo>
                    <a:pt x="31525" y="-73"/>
                    <a:pt x="36287" y="-3883"/>
                    <a:pt x="38192" y="6595"/>
                  </a:cubicBezTo>
                  <a:cubicBezTo>
                    <a:pt x="39145" y="16120"/>
                    <a:pt x="24857" y="23740"/>
                    <a:pt x="31525" y="29455"/>
                  </a:cubicBezTo>
                  <a:cubicBezTo>
                    <a:pt x="28667" y="32312"/>
                    <a:pt x="17237" y="36122"/>
                    <a:pt x="14380" y="33265"/>
                  </a:cubicBezTo>
                  <a:cubicBezTo>
                    <a:pt x="9617" y="28502"/>
                    <a:pt x="24857" y="25645"/>
                    <a:pt x="16285" y="21835"/>
                  </a:cubicBezTo>
                </a:path>
              </a:pathLst>
            </a:custGeom>
            <a:grp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4D4E6272-B370-4226-8308-D0A367AF9559}"/>
                </a:ext>
              </a:extLst>
            </p:cNvPr>
            <p:cNvSpPr/>
            <p:nvPr/>
          </p:nvSpPr>
          <p:spPr>
            <a:xfrm>
              <a:off x="5668327" y="2748703"/>
              <a:ext cx="14987" cy="19448"/>
            </a:xfrm>
            <a:custGeom>
              <a:avLst/>
              <a:gdLst>
                <a:gd name="connsiteX0" fmla="*/ 10477 w 14987"/>
                <a:gd name="connsiteY0" fmla="*/ 18309 h 19448"/>
                <a:gd name="connsiteX1" fmla="*/ 10477 w 14987"/>
                <a:gd name="connsiteY1" fmla="*/ 9737 h 19448"/>
                <a:gd name="connsiteX2" fmla="*/ 0 w 14987"/>
                <a:gd name="connsiteY2" fmla="*/ 6879 h 19448"/>
                <a:gd name="connsiteX3" fmla="*/ 7620 w 14987"/>
                <a:gd name="connsiteY3" fmla="*/ 18309 h 19448"/>
                <a:gd name="connsiteX4" fmla="*/ 13335 w 14987"/>
                <a:gd name="connsiteY4" fmla="*/ 14499 h 19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7" h="19448">
                  <a:moveTo>
                    <a:pt x="10477" y="18309"/>
                  </a:moveTo>
                  <a:cubicBezTo>
                    <a:pt x="10477" y="15452"/>
                    <a:pt x="10477" y="12594"/>
                    <a:pt x="10477" y="9737"/>
                  </a:cubicBezTo>
                  <a:cubicBezTo>
                    <a:pt x="20002" y="5927"/>
                    <a:pt x="0" y="-8361"/>
                    <a:pt x="0" y="6879"/>
                  </a:cubicBezTo>
                  <a:cubicBezTo>
                    <a:pt x="0" y="11642"/>
                    <a:pt x="3810" y="15452"/>
                    <a:pt x="7620" y="18309"/>
                  </a:cubicBezTo>
                  <a:cubicBezTo>
                    <a:pt x="11430" y="20214"/>
                    <a:pt x="18097" y="20214"/>
                    <a:pt x="13335" y="14499"/>
                  </a:cubicBezTo>
                </a:path>
              </a:pathLst>
            </a:custGeom>
            <a:grp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C1124974-2B5C-4DEF-978E-FADCB4A90FAE}"/>
                </a:ext>
              </a:extLst>
            </p:cNvPr>
            <p:cNvSpPr/>
            <p:nvPr/>
          </p:nvSpPr>
          <p:spPr>
            <a:xfrm>
              <a:off x="5683287" y="2722343"/>
              <a:ext cx="19329" cy="25550"/>
            </a:xfrm>
            <a:custGeom>
              <a:avLst/>
              <a:gdLst>
                <a:gd name="connsiteX0" fmla="*/ 19329 w 19329"/>
                <a:gd name="connsiteY0" fmla="*/ 20857 h 25550"/>
                <a:gd name="connsiteX1" fmla="*/ 10757 w 19329"/>
                <a:gd name="connsiteY1" fmla="*/ 854 h 25550"/>
                <a:gd name="connsiteX2" fmla="*/ 279 w 19329"/>
                <a:gd name="connsiteY2" fmla="*/ 8474 h 25550"/>
                <a:gd name="connsiteX3" fmla="*/ 18377 w 19329"/>
                <a:gd name="connsiteY3" fmla="*/ 18952 h 25550"/>
              </a:gdLst>
              <a:ahLst/>
              <a:cxnLst>
                <a:cxn ang="0">
                  <a:pos x="connsiteX0" y="connsiteY0"/>
                </a:cxn>
                <a:cxn ang="0">
                  <a:pos x="connsiteX1" y="connsiteY1"/>
                </a:cxn>
                <a:cxn ang="0">
                  <a:pos x="connsiteX2" y="connsiteY2"/>
                </a:cxn>
                <a:cxn ang="0">
                  <a:pos x="connsiteX3" y="connsiteY3"/>
                </a:cxn>
              </a:cxnLst>
              <a:rect l="l" t="t" r="r" b="b"/>
              <a:pathLst>
                <a:path w="19329" h="25550">
                  <a:moveTo>
                    <a:pt x="19329" y="20857"/>
                  </a:moveTo>
                  <a:cubicBezTo>
                    <a:pt x="17424" y="14189"/>
                    <a:pt x="17424" y="2759"/>
                    <a:pt x="10757" y="854"/>
                  </a:cubicBezTo>
                  <a:cubicBezTo>
                    <a:pt x="4089" y="-2003"/>
                    <a:pt x="1232" y="2759"/>
                    <a:pt x="279" y="8474"/>
                  </a:cubicBezTo>
                  <a:cubicBezTo>
                    <a:pt x="-2578" y="21809"/>
                    <a:pt x="17424" y="33239"/>
                    <a:pt x="18377" y="18952"/>
                  </a:cubicBezTo>
                </a:path>
              </a:pathLst>
            </a:custGeom>
            <a:grp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317D9687-BC28-46EE-A7B1-4934D955D11A}"/>
                </a:ext>
              </a:extLst>
            </p:cNvPr>
            <p:cNvSpPr/>
            <p:nvPr/>
          </p:nvSpPr>
          <p:spPr>
            <a:xfrm>
              <a:off x="6155474" y="2719305"/>
              <a:ext cx="18470" cy="17227"/>
            </a:xfrm>
            <a:custGeom>
              <a:avLst/>
              <a:gdLst>
                <a:gd name="connsiteX0" fmla="*/ 3390 w 18470"/>
                <a:gd name="connsiteY0" fmla="*/ 8655 h 17227"/>
                <a:gd name="connsiteX1" fmla="*/ 8153 w 18470"/>
                <a:gd name="connsiteY1" fmla="*/ 82 h 17227"/>
                <a:gd name="connsiteX2" fmla="*/ 11010 w 18470"/>
                <a:gd name="connsiteY2" fmla="*/ 2940 h 17227"/>
                <a:gd name="connsiteX3" fmla="*/ 17678 w 18470"/>
                <a:gd name="connsiteY3" fmla="*/ 4845 h 17227"/>
                <a:gd name="connsiteX4" fmla="*/ 533 w 18470"/>
                <a:gd name="connsiteY4" fmla="*/ 17227 h 17227"/>
                <a:gd name="connsiteX5" fmla="*/ 8153 w 18470"/>
                <a:gd name="connsiteY5" fmla="*/ 10559 h 17227"/>
                <a:gd name="connsiteX6" fmla="*/ 3390 w 18470"/>
                <a:gd name="connsiteY6" fmla="*/ 8655 h 1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0" h="17227">
                  <a:moveTo>
                    <a:pt x="3390" y="8655"/>
                  </a:moveTo>
                  <a:cubicBezTo>
                    <a:pt x="4343" y="6749"/>
                    <a:pt x="4343" y="-870"/>
                    <a:pt x="8153" y="82"/>
                  </a:cubicBezTo>
                  <a:cubicBezTo>
                    <a:pt x="10058" y="82"/>
                    <a:pt x="10058" y="1987"/>
                    <a:pt x="11010" y="2940"/>
                  </a:cubicBezTo>
                  <a:cubicBezTo>
                    <a:pt x="13868" y="3892"/>
                    <a:pt x="16725" y="1034"/>
                    <a:pt x="17678" y="4845"/>
                  </a:cubicBezTo>
                  <a:cubicBezTo>
                    <a:pt x="22440" y="13417"/>
                    <a:pt x="4343" y="15322"/>
                    <a:pt x="533" y="17227"/>
                  </a:cubicBezTo>
                  <a:cubicBezTo>
                    <a:pt x="-2325" y="12465"/>
                    <a:pt x="7200" y="13417"/>
                    <a:pt x="8153" y="10559"/>
                  </a:cubicBezTo>
                  <a:cubicBezTo>
                    <a:pt x="7200" y="9607"/>
                    <a:pt x="5295" y="9607"/>
                    <a:pt x="3390" y="8655"/>
                  </a:cubicBezTo>
                  <a:close/>
                </a:path>
              </a:pathLst>
            </a:custGeom>
            <a:grp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1E510CAD-7F71-461C-8405-2E523F1BA4E2}"/>
                </a:ext>
              </a:extLst>
            </p:cNvPr>
            <p:cNvSpPr/>
            <p:nvPr/>
          </p:nvSpPr>
          <p:spPr>
            <a:xfrm>
              <a:off x="6082988" y="2689860"/>
              <a:ext cx="55965" cy="30097"/>
            </a:xfrm>
            <a:custGeom>
              <a:avLst/>
              <a:gdLst>
                <a:gd name="connsiteX0" fmla="*/ 3486 w 55965"/>
                <a:gd name="connsiteY0" fmla="*/ 0 h 30097"/>
                <a:gd name="connsiteX1" fmla="*/ 13963 w 55965"/>
                <a:gd name="connsiteY1" fmla="*/ 1905 h 30097"/>
                <a:gd name="connsiteX2" fmla="*/ 22536 w 55965"/>
                <a:gd name="connsiteY2" fmla="*/ 3810 h 30097"/>
                <a:gd name="connsiteX3" fmla="*/ 29203 w 55965"/>
                <a:gd name="connsiteY3" fmla="*/ 5715 h 30097"/>
                <a:gd name="connsiteX4" fmla="*/ 36823 w 55965"/>
                <a:gd name="connsiteY4" fmla="*/ 1905 h 30097"/>
                <a:gd name="connsiteX5" fmla="*/ 42538 w 55965"/>
                <a:gd name="connsiteY5" fmla="*/ 6667 h 30097"/>
                <a:gd name="connsiteX6" fmla="*/ 48253 w 55965"/>
                <a:gd name="connsiteY6" fmla="*/ 19050 h 30097"/>
                <a:gd name="connsiteX7" fmla="*/ 55873 w 55965"/>
                <a:gd name="connsiteY7" fmla="*/ 27623 h 30097"/>
                <a:gd name="connsiteX8" fmla="*/ 44443 w 55965"/>
                <a:gd name="connsiteY8" fmla="*/ 29527 h 30097"/>
                <a:gd name="connsiteX9" fmla="*/ 28251 w 55965"/>
                <a:gd name="connsiteY9" fmla="*/ 25717 h 30097"/>
                <a:gd name="connsiteX10" fmla="*/ 8248 w 55965"/>
                <a:gd name="connsiteY10" fmla="*/ 19050 h 30097"/>
                <a:gd name="connsiteX11" fmla="*/ 628 w 55965"/>
                <a:gd name="connsiteY11" fmla="*/ 5715 h 30097"/>
                <a:gd name="connsiteX12" fmla="*/ 3486 w 55965"/>
                <a:gd name="connsiteY12" fmla="*/ 0 h 3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65" h="30097">
                  <a:moveTo>
                    <a:pt x="3486" y="0"/>
                  </a:moveTo>
                  <a:cubicBezTo>
                    <a:pt x="9201" y="2857"/>
                    <a:pt x="9201" y="2857"/>
                    <a:pt x="13963" y="1905"/>
                  </a:cubicBezTo>
                  <a:cubicBezTo>
                    <a:pt x="16821" y="952"/>
                    <a:pt x="19678" y="1905"/>
                    <a:pt x="22536" y="3810"/>
                  </a:cubicBezTo>
                  <a:cubicBezTo>
                    <a:pt x="25393" y="5715"/>
                    <a:pt x="25393" y="6667"/>
                    <a:pt x="29203" y="5715"/>
                  </a:cubicBezTo>
                  <a:cubicBezTo>
                    <a:pt x="32061" y="4763"/>
                    <a:pt x="34918" y="2857"/>
                    <a:pt x="36823" y="1905"/>
                  </a:cubicBezTo>
                  <a:cubicBezTo>
                    <a:pt x="40633" y="952"/>
                    <a:pt x="41586" y="3810"/>
                    <a:pt x="42538" y="6667"/>
                  </a:cubicBezTo>
                  <a:cubicBezTo>
                    <a:pt x="43491" y="11430"/>
                    <a:pt x="44443" y="15240"/>
                    <a:pt x="48253" y="19050"/>
                  </a:cubicBezTo>
                  <a:cubicBezTo>
                    <a:pt x="50158" y="20955"/>
                    <a:pt x="56826" y="24765"/>
                    <a:pt x="55873" y="27623"/>
                  </a:cubicBezTo>
                  <a:cubicBezTo>
                    <a:pt x="54921" y="30480"/>
                    <a:pt x="46348" y="30480"/>
                    <a:pt x="44443" y="29527"/>
                  </a:cubicBezTo>
                  <a:cubicBezTo>
                    <a:pt x="38728" y="28575"/>
                    <a:pt x="33013" y="27623"/>
                    <a:pt x="28251" y="25717"/>
                  </a:cubicBezTo>
                  <a:cubicBezTo>
                    <a:pt x="21583" y="22860"/>
                    <a:pt x="13963" y="22860"/>
                    <a:pt x="8248" y="19050"/>
                  </a:cubicBezTo>
                  <a:cubicBezTo>
                    <a:pt x="3486" y="16192"/>
                    <a:pt x="-324" y="11430"/>
                    <a:pt x="628" y="5715"/>
                  </a:cubicBezTo>
                  <a:cubicBezTo>
                    <a:pt x="-1277" y="3810"/>
                    <a:pt x="1581" y="1905"/>
                    <a:pt x="3486" y="0"/>
                  </a:cubicBezTo>
                  <a:close/>
                </a:path>
              </a:pathLst>
            </a:custGeom>
            <a:grp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D3355A35-D668-41E4-AA1E-644C9AA7F14A}"/>
                </a:ext>
              </a:extLst>
            </p:cNvPr>
            <p:cNvSpPr/>
            <p:nvPr/>
          </p:nvSpPr>
          <p:spPr>
            <a:xfrm>
              <a:off x="6074091" y="2744738"/>
              <a:ext cx="51708" cy="28113"/>
            </a:xfrm>
            <a:custGeom>
              <a:avLst/>
              <a:gdLst>
                <a:gd name="connsiteX0" fmla="*/ 4763 w 51708"/>
                <a:gd name="connsiteY0" fmla="*/ 12749 h 28113"/>
                <a:gd name="connsiteX1" fmla="*/ 12383 w 51708"/>
                <a:gd name="connsiteY1" fmla="*/ 7987 h 28113"/>
                <a:gd name="connsiteX2" fmla="*/ 25717 w 51708"/>
                <a:gd name="connsiteY2" fmla="*/ 6082 h 28113"/>
                <a:gd name="connsiteX3" fmla="*/ 41910 w 51708"/>
                <a:gd name="connsiteY3" fmla="*/ 2272 h 28113"/>
                <a:gd name="connsiteX4" fmla="*/ 51435 w 51708"/>
                <a:gd name="connsiteY4" fmla="*/ 4177 h 28113"/>
                <a:gd name="connsiteX5" fmla="*/ 46673 w 51708"/>
                <a:gd name="connsiteY5" fmla="*/ 11797 h 28113"/>
                <a:gd name="connsiteX6" fmla="*/ 35242 w 51708"/>
                <a:gd name="connsiteY6" fmla="*/ 17512 h 28113"/>
                <a:gd name="connsiteX7" fmla="*/ 24765 w 51708"/>
                <a:gd name="connsiteY7" fmla="*/ 21322 h 28113"/>
                <a:gd name="connsiteX8" fmla="*/ 8573 w 51708"/>
                <a:gd name="connsiteY8" fmla="*/ 27989 h 28113"/>
                <a:gd name="connsiteX9" fmla="*/ 0 w 51708"/>
                <a:gd name="connsiteY9" fmla="*/ 22274 h 28113"/>
                <a:gd name="connsiteX10" fmla="*/ 953 w 51708"/>
                <a:gd name="connsiteY10" fmla="*/ 18464 h 28113"/>
                <a:gd name="connsiteX11" fmla="*/ 2858 w 51708"/>
                <a:gd name="connsiteY11" fmla="*/ 17512 h 28113"/>
                <a:gd name="connsiteX12" fmla="*/ 4763 w 51708"/>
                <a:gd name="connsiteY12" fmla="*/ 12749 h 2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708" h="28113">
                  <a:moveTo>
                    <a:pt x="4763" y="12749"/>
                  </a:moveTo>
                  <a:cubicBezTo>
                    <a:pt x="4763" y="12749"/>
                    <a:pt x="11430" y="8939"/>
                    <a:pt x="12383" y="7987"/>
                  </a:cubicBezTo>
                  <a:cubicBezTo>
                    <a:pt x="16192" y="6082"/>
                    <a:pt x="20955" y="5129"/>
                    <a:pt x="25717" y="6082"/>
                  </a:cubicBezTo>
                  <a:cubicBezTo>
                    <a:pt x="32385" y="7034"/>
                    <a:pt x="36195" y="5129"/>
                    <a:pt x="41910" y="2272"/>
                  </a:cubicBezTo>
                  <a:cubicBezTo>
                    <a:pt x="44767" y="367"/>
                    <a:pt x="53340" y="-2491"/>
                    <a:pt x="51435" y="4177"/>
                  </a:cubicBezTo>
                  <a:cubicBezTo>
                    <a:pt x="50483" y="7034"/>
                    <a:pt x="48578" y="9892"/>
                    <a:pt x="46673" y="11797"/>
                  </a:cubicBezTo>
                  <a:cubicBezTo>
                    <a:pt x="43815" y="15607"/>
                    <a:pt x="40005" y="16559"/>
                    <a:pt x="35242" y="17512"/>
                  </a:cubicBezTo>
                  <a:cubicBezTo>
                    <a:pt x="31433" y="18464"/>
                    <a:pt x="27623" y="19417"/>
                    <a:pt x="24765" y="21322"/>
                  </a:cubicBezTo>
                  <a:cubicBezTo>
                    <a:pt x="20003" y="24179"/>
                    <a:pt x="15240" y="28942"/>
                    <a:pt x="8573" y="27989"/>
                  </a:cubicBezTo>
                  <a:cubicBezTo>
                    <a:pt x="5715" y="27989"/>
                    <a:pt x="953" y="26084"/>
                    <a:pt x="0" y="22274"/>
                  </a:cubicBezTo>
                  <a:cubicBezTo>
                    <a:pt x="0" y="21322"/>
                    <a:pt x="953" y="18464"/>
                    <a:pt x="953" y="18464"/>
                  </a:cubicBezTo>
                  <a:cubicBezTo>
                    <a:pt x="953" y="17512"/>
                    <a:pt x="1905" y="18464"/>
                    <a:pt x="2858" y="17512"/>
                  </a:cubicBezTo>
                  <a:cubicBezTo>
                    <a:pt x="4763" y="14654"/>
                    <a:pt x="6667" y="12749"/>
                    <a:pt x="4763" y="12749"/>
                  </a:cubicBezTo>
                  <a:close/>
                </a:path>
              </a:pathLst>
            </a:custGeom>
            <a:grp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267618DF-B188-4B69-B89E-D2CD1102B05C}"/>
                </a:ext>
              </a:extLst>
            </p:cNvPr>
            <p:cNvSpPr/>
            <p:nvPr/>
          </p:nvSpPr>
          <p:spPr>
            <a:xfrm>
              <a:off x="6282791" y="2800745"/>
              <a:ext cx="19993" cy="24369"/>
            </a:xfrm>
            <a:custGeom>
              <a:avLst/>
              <a:gdLst>
                <a:gd name="connsiteX0" fmla="*/ 1803 w 19993"/>
                <a:gd name="connsiteY0" fmla="*/ 1509 h 24369"/>
                <a:gd name="connsiteX1" fmla="*/ 1803 w 19993"/>
                <a:gd name="connsiteY1" fmla="*/ 11034 h 24369"/>
                <a:gd name="connsiteX2" fmla="*/ 7518 w 19993"/>
                <a:gd name="connsiteY2" fmla="*/ 14844 h 24369"/>
                <a:gd name="connsiteX3" fmla="*/ 10376 w 19993"/>
                <a:gd name="connsiteY3" fmla="*/ 20559 h 24369"/>
                <a:gd name="connsiteX4" fmla="*/ 17043 w 19993"/>
                <a:gd name="connsiteY4" fmla="*/ 24369 h 24369"/>
                <a:gd name="connsiteX5" fmla="*/ 17043 w 19993"/>
                <a:gd name="connsiteY5" fmla="*/ 19607 h 24369"/>
                <a:gd name="connsiteX6" fmla="*/ 19901 w 19993"/>
                <a:gd name="connsiteY6" fmla="*/ 16749 h 24369"/>
                <a:gd name="connsiteX7" fmla="*/ 13233 w 19993"/>
                <a:gd name="connsiteY7" fmla="*/ 8177 h 24369"/>
                <a:gd name="connsiteX8" fmla="*/ 11328 w 19993"/>
                <a:gd name="connsiteY8" fmla="*/ 1509 h 24369"/>
                <a:gd name="connsiteX9" fmla="*/ 8471 w 19993"/>
                <a:gd name="connsiteY9" fmla="*/ 1509 h 24369"/>
                <a:gd name="connsiteX10" fmla="*/ 4661 w 19993"/>
                <a:gd name="connsiteY10" fmla="*/ 2462 h 24369"/>
                <a:gd name="connsiteX11" fmla="*/ 1803 w 19993"/>
                <a:gd name="connsiteY11" fmla="*/ 1509 h 2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3" h="24369">
                  <a:moveTo>
                    <a:pt x="1803" y="1509"/>
                  </a:moveTo>
                  <a:cubicBezTo>
                    <a:pt x="-102" y="5319"/>
                    <a:pt x="-1054" y="8177"/>
                    <a:pt x="1803" y="11034"/>
                  </a:cubicBezTo>
                  <a:cubicBezTo>
                    <a:pt x="3708" y="12939"/>
                    <a:pt x="5613" y="12939"/>
                    <a:pt x="7518" y="14844"/>
                  </a:cubicBezTo>
                  <a:cubicBezTo>
                    <a:pt x="8471" y="16749"/>
                    <a:pt x="8471" y="19607"/>
                    <a:pt x="10376" y="20559"/>
                  </a:cubicBezTo>
                  <a:cubicBezTo>
                    <a:pt x="12281" y="22464"/>
                    <a:pt x="15139" y="22464"/>
                    <a:pt x="17043" y="24369"/>
                  </a:cubicBezTo>
                  <a:cubicBezTo>
                    <a:pt x="17996" y="22464"/>
                    <a:pt x="17043" y="20559"/>
                    <a:pt x="17043" y="19607"/>
                  </a:cubicBezTo>
                  <a:cubicBezTo>
                    <a:pt x="17043" y="18654"/>
                    <a:pt x="19901" y="17702"/>
                    <a:pt x="19901" y="16749"/>
                  </a:cubicBezTo>
                  <a:cubicBezTo>
                    <a:pt x="20853" y="12939"/>
                    <a:pt x="14186" y="11034"/>
                    <a:pt x="13233" y="8177"/>
                  </a:cubicBezTo>
                  <a:cubicBezTo>
                    <a:pt x="12281" y="6272"/>
                    <a:pt x="13233" y="3414"/>
                    <a:pt x="11328" y="1509"/>
                  </a:cubicBezTo>
                  <a:cubicBezTo>
                    <a:pt x="9423" y="-1348"/>
                    <a:pt x="10376" y="557"/>
                    <a:pt x="8471" y="1509"/>
                  </a:cubicBezTo>
                  <a:cubicBezTo>
                    <a:pt x="6566" y="2462"/>
                    <a:pt x="7518" y="3414"/>
                    <a:pt x="4661" y="2462"/>
                  </a:cubicBezTo>
                  <a:cubicBezTo>
                    <a:pt x="4661" y="2462"/>
                    <a:pt x="4661" y="-1348"/>
                    <a:pt x="1803" y="1509"/>
                  </a:cubicBezTo>
                  <a:close/>
                </a:path>
              </a:pathLst>
            </a:custGeom>
            <a:grp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DE9DD33-D3EB-4CCF-9E62-E96508AA0E41}"/>
                </a:ext>
              </a:extLst>
            </p:cNvPr>
            <p:cNvSpPr/>
            <p:nvPr/>
          </p:nvSpPr>
          <p:spPr>
            <a:xfrm>
              <a:off x="5898584" y="2793299"/>
              <a:ext cx="9214" cy="23392"/>
            </a:xfrm>
            <a:custGeom>
              <a:avLst/>
              <a:gdLst>
                <a:gd name="connsiteX0" fmla="*/ 7868 w 9214"/>
                <a:gd name="connsiteY0" fmla="*/ 23243 h 23392"/>
                <a:gd name="connsiteX1" fmla="*/ 5963 w 9214"/>
                <a:gd name="connsiteY1" fmla="*/ 18481 h 23392"/>
                <a:gd name="connsiteX2" fmla="*/ 248 w 9214"/>
                <a:gd name="connsiteY2" fmla="*/ 13718 h 23392"/>
                <a:gd name="connsiteX3" fmla="*/ 2153 w 9214"/>
                <a:gd name="connsiteY3" fmla="*/ 10861 h 23392"/>
                <a:gd name="connsiteX4" fmla="*/ 248 w 9214"/>
                <a:gd name="connsiteY4" fmla="*/ 6098 h 23392"/>
                <a:gd name="connsiteX5" fmla="*/ 4058 w 9214"/>
                <a:gd name="connsiteY5" fmla="*/ 383 h 23392"/>
                <a:gd name="connsiteX6" fmla="*/ 5010 w 9214"/>
                <a:gd name="connsiteY6" fmla="*/ 10861 h 23392"/>
                <a:gd name="connsiteX7" fmla="*/ 8820 w 9214"/>
                <a:gd name="connsiteY7" fmla="*/ 17528 h 23392"/>
                <a:gd name="connsiteX8" fmla="*/ 7868 w 9214"/>
                <a:gd name="connsiteY8" fmla="*/ 23243 h 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14" h="23392">
                  <a:moveTo>
                    <a:pt x="7868" y="23243"/>
                  </a:moveTo>
                  <a:cubicBezTo>
                    <a:pt x="7868" y="21338"/>
                    <a:pt x="6915" y="19433"/>
                    <a:pt x="5963" y="18481"/>
                  </a:cubicBezTo>
                  <a:cubicBezTo>
                    <a:pt x="4058" y="16576"/>
                    <a:pt x="248" y="17528"/>
                    <a:pt x="248" y="13718"/>
                  </a:cubicBezTo>
                  <a:cubicBezTo>
                    <a:pt x="248" y="11813"/>
                    <a:pt x="2153" y="11813"/>
                    <a:pt x="2153" y="10861"/>
                  </a:cubicBezTo>
                  <a:cubicBezTo>
                    <a:pt x="2153" y="8956"/>
                    <a:pt x="1200" y="8003"/>
                    <a:pt x="248" y="6098"/>
                  </a:cubicBezTo>
                  <a:cubicBezTo>
                    <a:pt x="-705" y="4193"/>
                    <a:pt x="1200" y="-1522"/>
                    <a:pt x="4058" y="383"/>
                  </a:cubicBezTo>
                  <a:cubicBezTo>
                    <a:pt x="5963" y="1336"/>
                    <a:pt x="5010" y="8956"/>
                    <a:pt x="5010" y="10861"/>
                  </a:cubicBezTo>
                  <a:cubicBezTo>
                    <a:pt x="5963" y="13718"/>
                    <a:pt x="8820" y="15623"/>
                    <a:pt x="8820" y="17528"/>
                  </a:cubicBezTo>
                  <a:cubicBezTo>
                    <a:pt x="9773" y="20386"/>
                    <a:pt x="8820" y="24196"/>
                    <a:pt x="7868" y="23243"/>
                  </a:cubicBezTo>
                  <a:close/>
                </a:path>
              </a:pathLst>
            </a:custGeom>
            <a:grp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6B1524DA-15E8-4910-9E19-F1A06C971C67}"/>
                </a:ext>
              </a:extLst>
            </p:cNvPr>
            <p:cNvSpPr/>
            <p:nvPr/>
          </p:nvSpPr>
          <p:spPr>
            <a:xfrm>
              <a:off x="5820425" y="2851159"/>
              <a:ext cx="25185" cy="26641"/>
            </a:xfrm>
            <a:custGeom>
              <a:avLst/>
              <a:gdLst>
                <a:gd name="connsiteX0" fmla="*/ 302 w 25185"/>
                <a:gd name="connsiteY0" fmla="*/ 23486 h 26641"/>
                <a:gd name="connsiteX1" fmla="*/ 6969 w 25185"/>
                <a:gd name="connsiteY1" fmla="*/ 17771 h 26641"/>
                <a:gd name="connsiteX2" fmla="*/ 6969 w 25185"/>
                <a:gd name="connsiteY2" fmla="*/ 12056 h 26641"/>
                <a:gd name="connsiteX3" fmla="*/ 7922 w 25185"/>
                <a:gd name="connsiteY3" fmla="*/ 8246 h 26641"/>
                <a:gd name="connsiteX4" fmla="*/ 6017 w 25185"/>
                <a:gd name="connsiteY4" fmla="*/ 1578 h 26641"/>
                <a:gd name="connsiteX5" fmla="*/ 11732 w 25185"/>
                <a:gd name="connsiteY5" fmla="*/ 626 h 26641"/>
                <a:gd name="connsiteX6" fmla="*/ 15542 w 25185"/>
                <a:gd name="connsiteY6" fmla="*/ 6341 h 26641"/>
                <a:gd name="connsiteX7" fmla="*/ 23162 w 25185"/>
                <a:gd name="connsiteY7" fmla="*/ 9198 h 26641"/>
                <a:gd name="connsiteX8" fmla="*/ 20304 w 25185"/>
                <a:gd name="connsiteY8" fmla="*/ 19676 h 26641"/>
                <a:gd name="connsiteX9" fmla="*/ 13637 w 25185"/>
                <a:gd name="connsiteY9" fmla="*/ 22533 h 26641"/>
                <a:gd name="connsiteX10" fmla="*/ 8874 w 25185"/>
                <a:gd name="connsiteY10" fmla="*/ 25391 h 26641"/>
                <a:gd name="connsiteX11" fmla="*/ 302 w 25185"/>
                <a:gd name="connsiteY11" fmla="*/ 23486 h 2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85" h="26641">
                  <a:moveTo>
                    <a:pt x="302" y="23486"/>
                  </a:moveTo>
                  <a:cubicBezTo>
                    <a:pt x="3159" y="22533"/>
                    <a:pt x="6969" y="21581"/>
                    <a:pt x="6969" y="17771"/>
                  </a:cubicBezTo>
                  <a:cubicBezTo>
                    <a:pt x="6969" y="15866"/>
                    <a:pt x="5064" y="14913"/>
                    <a:pt x="6969" y="12056"/>
                  </a:cubicBezTo>
                  <a:cubicBezTo>
                    <a:pt x="8874" y="10151"/>
                    <a:pt x="9827" y="11103"/>
                    <a:pt x="7922" y="8246"/>
                  </a:cubicBezTo>
                  <a:cubicBezTo>
                    <a:pt x="6017" y="6341"/>
                    <a:pt x="4112" y="5388"/>
                    <a:pt x="6017" y="1578"/>
                  </a:cubicBezTo>
                  <a:cubicBezTo>
                    <a:pt x="7922" y="-327"/>
                    <a:pt x="9827" y="-327"/>
                    <a:pt x="11732" y="626"/>
                  </a:cubicBezTo>
                  <a:cubicBezTo>
                    <a:pt x="14589" y="2531"/>
                    <a:pt x="14589" y="4436"/>
                    <a:pt x="15542" y="6341"/>
                  </a:cubicBezTo>
                  <a:cubicBezTo>
                    <a:pt x="17447" y="9198"/>
                    <a:pt x="20304" y="7293"/>
                    <a:pt x="23162" y="9198"/>
                  </a:cubicBezTo>
                  <a:cubicBezTo>
                    <a:pt x="27924" y="12056"/>
                    <a:pt x="23162" y="17771"/>
                    <a:pt x="20304" y="19676"/>
                  </a:cubicBezTo>
                  <a:cubicBezTo>
                    <a:pt x="18399" y="21581"/>
                    <a:pt x="15542" y="21581"/>
                    <a:pt x="13637" y="22533"/>
                  </a:cubicBezTo>
                  <a:cubicBezTo>
                    <a:pt x="11732" y="23486"/>
                    <a:pt x="9827" y="24438"/>
                    <a:pt x="8874" y="25391"/>
                  </a:cubicBezTo>
                  <a:cubicBezTo>
                    <a:pt x="6017" y="27296"/>
                    <a:pt x="-1603" y="27296"/>
                    <a:pt x="302" y="23486"/>
                  </a:cubicBezTo>
                  <a:close/>
                </a:path>
              </a:pathLst>
            </a:custGeom>
            <a:grp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A4FACE92-2A66-4180-9073-97FD32BF484B}"/>
                </a:ext>
              </a:extLst>
            </p:cNvPr>
            <p:cNvSpPr/>
            <p:nvPr/>
          </p:nvSpPr>
          <p:spPr>
            <a:xfrm>
              <a:off x="5860732" y="2793426"/>
              <a:ext cx="19842" cy="14818"/>
            </a:xfrm>
            <a:custGeom>
              <a:avLst/>
              <a:gdLst>
                <a:gd name="connsiteX0" fmla="*/ 5715 w 19842"/>
                <a:gd name="connsiteY0" fmla="*/ 14544 h 14818"/>
                <a:gd name="connsiteX1" fmla="*/ 0 w 19842"/>
                <a:gd name="connsiteY1" fmla="*/ 10734 h 14818"/>
                <a:gd name="connsiteX2" fmla="*/ 2858 w 19842"/>
                <a:gd name="connsiteY2" fmla="*/ 5971 h 14818"/>
                <a:gd name="connsiteX3" fmla="*/ 10477 w 19842"/>
                <a:gd name="connsiteY3" fmla="*/ 3114 h 14818"/>
                <a:gd name="connsiteX4" fmla="*/ 19050 w 19842"/>
                <a:gd name="connsiteY4" fmla="*/ 1209 h 14818"/>
                <a:gd name="connsiteX5" fmla="*/ 15240 w 19842"/>
                <a:gd name="connsiteY5" fmla="*/ 8829 h 14818"/>
                <a:gd name="connsiteX6" fmla="*/ 12383 w 19842"/>
                <a:gd name="connsiteY6" fmla="*/ 14544 h 14818"/>
                <a:gd name="connsiteX7" fmla="*/ 5715 w 19842"/>
                <a:gd name="connsiteY7" fmla="*/ 14544 h 1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2" h="14818">
                  <a:moveTo>
                    <a:pt x="5715" y="14544"/>
                  </a:moveTo>
                  <a:cubicBezTo>
                    <a:pt x="1905" y="13591"/>
                    <a:pt x="0" y="14544"/>
                    <a:pt x="0" y="10734"/>
                  </a:cubicBezTo>
                  <a:cubicBezTo>
                    <a:pt x="0" y="8829"/>
                    <a:pt x="1905" y="6924"/>
                    <a:pt x="2858" y="5971"/>
                  </a:cubicBezTo>
                  <a:cubicBezTo>
                    <a:pt x="4763" y="4066"/>
                    <a:pt x="7620" y="5019"/>
                    <a:pt x="10477" y="3114"/>
                  </a:cubicBezTo>
                  <a:cubicBezTo>
                    <a:pt x="12383" y="1209"/>
                    <a:pt x="16192" y="-1649"/>
                    <a:pt x="19050" y="1209"/>
                  </a:cubicBezTo>
                  <a:cubicBezTo>
                    <a:pt x="21908" y="5019"/>
                    <a:pt x="16192" y="5971"/>
                    <a:pt x="15240" y="8829"/>
                  </a:cubicBezTo>
                  <a:cubicBezTo>
                    <a:pt x="14288" y="11686"/>
                    <a:pt x="16192" y="12639"/>
                    <a:pt x="12383" y="14544"/>
                  </a:cubicBezTo>
                  <a:cubicBezTo>
                    <a:pt x="10477" y="15496"/>
                    <a:pt x="7620" y="13591"/>
                    <a:pt x="5715" y="14544"/>
                  </a:cubicBezTo>
                  <a:close/>
                </a:path>
              </a:pathLst>
            </a:custGeom>
            <a:grpFill/>
            <a:ln w="952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67AB7458-DCBD-42AD-8B52-2CD6806A11CC}"/>
                </a:ext>
              </a:extLst>
            </p:cNvPr>
            <p:cNvSpPr/>
            <p:nvPr/>
          </p:nvSpPr>
          <p:spPr>
            <a:xfrm>
              <a:off x="5847396" y="2793287"/>
              <a:ext cx="11846" cy="9427"/>
            </a:xfrm>
            <a:custGeom>
              <a:avLst/>
              <a:gdLst>
                <a:gd name="connsiteX0" fmla="*/ 3810 w 11846"/>
                <a:gd name="connsiteY0" fmla="*/ 8015 h 9427"/>
                <a:gd name="connsiteX1" fmla="*/ 0 w 11846"/>
                <a:gd name="connsiteY1" fmla="*/ 395 h 9427"/>
                <a:gd name="connsiteX2" fmla="*/ 4763 w 11846"/>
                <a:gd name="connsiteY2" fmla="*/ 1347 h 9427"/>
                <a:gd name="connsiteX3" fmla="*/ 10478 w 11846"/>
                <a:gd name="connsiteY3" fmla="*/ 1347 h 9427"/>
                <a:gd name="connsiteX4" fmla="*/ 3810 w 11846"/>
                <a:gd name="connsiteY4" fmla="*/ 8015 h 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46" h="9427">
                  <a:moveTo>
                    <a:pt x="3810" y="8015"/>
                  </a:moveTo>
                  <a:cubicBezTo>
                    <a:pt x="2858" y="5157"/>
                    <a:pt x="953" y="3252"/>
                    <a:pt x="0" y="395"/>
                  </a:cubicBezTo>
                  <a:cubicBezTo>
                    <a:pt x="1905" y="-558"/>
                    <a:pt x="2858" y="395"/>
                    <a:pt x="4763" y="1347"/>
                  </a:cubicBezTo>
                  <a:cubicBezTo>
                    <a:pt x="6668" y="2300"/>
                    <a:pt x="8573" y="1347"/>
                    <a:pt x="10478" y="1347"/>
                  </a:cubicBezTo>
                  <a:cubicBezTo>
                    <a:pt x="14288" y="4205"/>
                    <a:pt x="9525" y="12777"/>
                    <a:pt x="3810" y="8015"/>
                  </a:cubicBezTo>
                </a:path>
              </a:pathLst>
            </a:custGeom>
            <a:grpFill/>
            <a:ln w="952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8EC1CB9-2F05-4BD3-B70F-3CA922587F22}"/>
                </a:ext>
              </a:extLst>
            </p:cNvPr>
            <p:cNvSpPr/>
            <p:nvPr/>
          </p:nvSpPr>
          <p:spPr>
            <a:xfrm>
              <a:off x="5830321" y="2792648"/>
              <a:ext cx="16229" cy="13315"/>
            </a:xfrm>
            <a:custGeom>
              <a:avLst/>
              <a:gdLst>
                <a:gd name="connsiteX0" fmla="*/ 16123 w 16229"/>
                <a:gd name="connsiteY0" fmla="*/ 11512 h 13315"/>
                <a:gd name="connsiteX1" fmla="*/ 11360 w 16229"/>
                <a:gd name="connsiteY1" fmla="*/ 3892 h 13315"/>
                <a:gd name="connsiteX2" fmla="*/ 10408 w 16229"/>
                <a:gd name="connsiteY2" fmla="*/ 82 h 13315"/>
                <a:gd name="connsiteX3" fmla="*/ 883 w 16229"/>
                <a:gd name="connsiteY3" fmla="*/ 10559 h 13315"/>
                <a:gd name="connsiteX4" fmla="*/ 5645 w 16229"/>
                <a:gd name="connsiteY4" fmla="*/ 11512 h 13315"/>
                <a:gd name="connsiteX5" fmla="*/ 7550 w 16229"/>
                <a:gd name="connsiteY5" fmla="*/ 10559 h 13315"/>
                <a:gd name="connsiteX6" fmla="*/ 9455 w 16229"/>
                <a:gd name="connsiteY6" fmla="*/ 11512 h 13315"/>
                <a:gd name="connsiteX7" fmla="*/ 16123 w 16229"/>
                <a:gd name="connsiteY7" fmla="*/ 11512 h 1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9" h="13315">
                  <a:moveTo>
                    <a:pt x="16123" y="11512"/>
                  </a:moveTo>
                  <a:cubicBezTo>
                    <a:pt x="14218" y="5797"/>
                    <a:pt x="14218" y="7702"/>
                    <a:pt x="11360" y="3892"/>
                  </a:cubicBezTo>
                  <a:cubicBezTo>
                    <a:pt x="10408" y="2939"/>
                    <a:pt x="10408" y="1987"/>
                    <a:pt x="10408" y="82"/>
                  </a:cubicBezTo>
                  <a:cubicBezTo>
                    <a:pt x="6598" y="-871"/>
                    <a:pt x="-2927" y="6749"/>
                    <a:pt x="883" y="10559"/>
                  </a:cubicBezTo>
                  <a:cubicBezTo>
                    <a:pt x="2788" y="11512"/>
                    <a:pt x="3740" y="11512"/>
                    <a:pt x="5645" y="11512"/>
                  </a:cubicBezTo>
                  <a:cubicBezTo>
                    <a:pt x="6598" y="11512"/>
                    <a:pt x="6598" y="10559"/>
                    <a:pt x="7550" y="10559"/>
                  </a:cubicBezTo>
                  <a:cubicBezTo>
                    <a:pt x="8503" y="10559"/>
                    <a:pt x="8503" y="11512"/>
                    <a:pt x="9455" y="11512"/>
                  </a:cubicBezTo>
                  <a:cubicBezTo>
                    <a:pt x="11360" y="13417"/>
                    <a:pt x="17075" y="14369"/>
                    <a:pt x="16123" y="11512"/>
                  </a:cubicBezTo>
                  <a:close/>
                </a:path>
              </a:pathLst>
            </a:custGeom>
            <a:grpFill/>
            <a:ln w="952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522FAA0D-94D4-4343-A454-55127034FB8C}"/>
                </a:ext>
              </a:extLst>
            </p:cNvPr>
            <p:cNvSpPr/>
            <p:nvPr/>
          </p:nvSpPr>
          <p:spPr>
            <a:xfrm>
              <a:off x="5414009" y="2212283"/>
              <a:ext cx="47119" cy="32478"/>
            </a:xfrm>
            <a:custGeom>
              <a:avLst/>
              <a:gdLst>
                <a:gd name="connsiteX0" fmla="*/ 1905 w 47119"/>
                <a:gd name="connsiteY0" fmla="*/ 29902 h 32478"/>
                <a:gd name="connsiteX1" fmla="*/ 0 w 47119"/>
                <a:gd name="connsiteY1" fmla="*/ 13709 h 32478"/>
                <a:gd name="connsiteX2" fmla="*/ 18098 w 47119"/>
                <a:gd name="connsiteY2" fmla="*/ 1327 h 32478"/>
                <a:gd name="connsiteX3" fmla="*/ 43815 w 47119"/>
                <a:gd name="connsiteY3" fmla="*/ 2279 h 32478"/>
                <a:gd name="connsiteX4" fmla="*/ 32385 w 47119"/>
                <a:gd name="connsiteY4" fmla="*/ 23234 h 32478"/>
                <a:gd name="connsiteX5" fmla="*/ 1905 w 47119"/>
                <a:gd name="connsiteY5" fmla="*/ 29902 h 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19" h="32478">
                  <a:moveTo>
                    <a:pt x="1905" y="29902"/>
                  </a:moveTo>
                  <a:cubicBezTo>
                    <a:pt x="953" y="24187"/>
                    <a:pt x="0" y="18472"/>
                    <a:pt x="0" y="13709"/>
                  </a:cubicBezTo>
                  <a:cubicBezTo>
                    <a:pt x="3810" y="6089"/>
                    <a:pt x="8573" y="2279"/>
                    <a:pt x="18098" y="1327"/>
                  </a:cubicBezTo>
                  <a:cubicBezTo>
                    <a:pt x="23813" y="374"/>
                    <a:pt x="39053" y="-1531"/>
                    <a:pt x="43815" y="2279"/>
                  </a:cubicBezTo>
                  <a:cubicBezTo>
                    <a:pt x="53340" y="11804"/>
                    <a:pt x="40005" y="20377"/>
                    <a:pt x="32385" y="23234"/>
                  </a:cubicBezTo>
                  <a:cubicBezTo>
                    <a:pt x="22860" y="26092"/>
                    <a:pt x="4763" y="37522"/>
                    <a:pt x="1905" y="29902"/>
                  </a:cubicBezTo>
                  <a:close/>
                </a:path>
              </a:pathLst>
            </a:custGeom>
            <a:grpFill/>
            <a:ln w="952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71C38A60-10E9-4B36-8FF8-645BC0BBF5F0}"/>
                </a:ext>
              </a:extLst>
            </p:cNvPr>
            <p:cNvSpPr/>
            <p:nvPr/>
          </p:nvSpPr>
          <p:spPr>
            <a:xfrm>
              <a:off x="4986576" y="2167950"/>
              <a:ext cx="78954" cy="92332"/>
            </a:xfrm>
            <a:custGeom>
              <a:avLst/>
              <a:gdLst>
                <a:gd name="connsiteX0" fmla="*/ 15953 w 78954"/>
                <a:gd name="connsiteY0" fmla="*/ 92332 h 92332"/>
                <a:gd name="connsiteX1" fmla="*/ 713 w 78954"/>
                <a:gd name="connsiteY1" fmla="*/ 60900 h 92332"/>
                <a:gd name="connsiteX2" fmla="*/ 10238 w 78954"/>
                <a:gd name="connsiteY2" fmla="*/ 47565 h 92332"/>
                <a:gd name="connsiteX3" fmla="*/ 21668 w 78954"/>
                <a:gd name="connsiteY3" fmla="*/ 40897 h 92332"/>
                <a:gd name="connsiteX4" fmla="*/ 36908 w 78954"/>
                <a:gd name="connsiteY4" fmla="*/ 38040 h 92332"/>
                <a:gd name="connsiteX5" fmla="*/ 56911 w 78954"/>
                <a:gd name="connsiteY5" fmla="*/ 1845 h 92332"/>
                <a:gd name="connsiteX6" fmla="*/ 74056 w 78954"/>
                <a:gd name="connsiteY6" fmla="*/ 32325 h 92332"/>
                <a:gd name="connsiteX7" fmla="*/ 78818 w 78954"/>
                <a:gd name="connsiteY7" fmla="*/ 50422 h 92332"/>
                <a:gd name="connsiteX8" fmla="*/ 21668 w 78954"/>
                <a:gd name="connsiteY8" fmla="*/ 84712 h 92332"/>
                <a:gd name="connsiteX9" fmla="*/ 15953 w 78954"/>
                <a:gd name="connsiteY9" fmla="*/ 92332 h 9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54" h="92332">
                  <a:moveTo>
                    <a:pt x="15953" y="92332"/>
                  </a:moveTo>
                  <a:cubicBezTo>
                    <a:pt x="9286" y="80902"/>
                    <a:pt x="-3097" y="72330"/>
                    <a:pt x="713" y="60900"/>
                  </a:cubicBezTo>
                  <a:cubicBezTo>
                    <a:pt x="2618" y="55185"/>
                    <a:pt x="7381" y="52327"/>
                    <a:pt x="10238" y="47565"/>
                  </a:cubicBezTo>
                  <a:cubicBezTo>
                    <a:pt x="15001" y="38992"/>
                    <a:pt x="9286" y="39945"/>
                    <a:pt x="21668" y="40897"/>
                  </a:cubicBezTo>
                  <a:cubicBezTo>
                    <a:pt x="28336" y="41850"/>
                    <a:pt x="31193" y="44707"/>
                    <a:pt x="36908" y="38040"/>
                  </a:cubicBezTo>
                  <a:cubicBezTo>
                    <a:pt x="45481" y="28515"/>
                    <a:pt x="28336" y="-8633"/>
                    <a:pt x="56911" y="1845"/>
                  </a:cubicBezTo>
                  <a:cubicBezTo>
                    <a:pt x="69293" y="6607"/>
                    <a:pt x="73103" y="20895"/>
                    <a:pt x="74056" y="32325"/>
                  </a:cubicBezTo>
                  <a:cubicBezTo>
                    <a:pt x="75008" y="38992"/>
                    <a:pt x="77866" y="44707"/>
                    <a:pt x="78818" y="50422"/>
                  </a:cubicBezTo>
                  <a:cubicBezTo>
                    <a:pt x="81676" y="81855"/>
                    <a:pt x="38813" y="78045"/>
                    <a:pt x="21668" y="84712"/>
                  </a:cubicBezTo>
                  <a:cubicBezTo>
                    <a:pt x="18811" y="85665"/>
                    <a:pt x="17858" y="84712"/>
                    <a:pt x="15953" y="92332"/>
                  </a:cubicBezTo>
                  <a:close/>
                </a:path>
              </a:pathLst>
            </a:custGeom>
            <a:grpFill/>
            <a:ln w="952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8903B4AC-86D0-4A26-A410-DA322EACDF96}"/>
                </a:ext>
              </a:extLst>
            </p:cNvPr>
            <p:cNvSpPr/>
            <p:nvPr/>
          </p:nvSpPr>
          <p:spPr>
            <a:xfrm>
              <a:off x="4900518" y="2224260"/>
              <a:ext cx="80141" cy="78638"/>
            </a:xfrm>
            <a:custGeom>
              <a:avLst/>
              <a:gdLst>
                <a:gd name="connsiteX0" fmla="*/ 2951 w 80141"/>
                <a:gd name="connsiteY0" fmla="*/ 20782 h 78638"/>
                <a:gd name="connsiteX1" fmla="*/ 12476 w 80141"/>
                <a:gd name="connsiteY1" fmla="*/ 4589 h 78638"/>
                <a:gd name="connsiteX2" fmla="*/ 28668 w 80141"/>
                <a:gd name="connsiteY2" fmla="*/ 10304 h 78638"/>
                <a:gd name="connsiteX3" fmla="*/ 45813 w 80141"/>
                <a:gd name="connsiteY3" fmla="*/ 6494 h 78638"/>
                <a:gd name="connsiteX4" fmla="*/ 76293 w 80141"/>
                <a:gd name="connsiteY4" fmla="*/ 4589 h 78638"/>
                <a:gd name="connsiteX5" fmla="*/ 71531 w 80141"/>
                <a:gd name="connsiteY5" fmla="*/ 49357 h 78638"/>
                <a:gd name="connsiteX6" fmla="*/ 52481 w 80141"/>
                <a:gd name="connsiteY6" fmla="*/ 68407 h 78638"/>
                <a:gd name="connsiteX7" fmla="*/ 37241 w 80141"/>
                <a:gd name="connsiteY7" fmla="*/ 75074 h 78638"/>
                <a:gd name="connsiteX8" fmla="*/ 23906 w 80141"/>
                <a:gd name="connsiteY8" fmla="*/ 67454 h 78638"/>
                <a:gd name="connsiteX9" fmla="*/ 7713 w 80141"/>
                <a:gd name="connsiteY9" fmla="*/ 76027 h 78638"/>
                <a:gd name="connsiteX10" fmla="*/ 2951 w 80141"/>
                <a:gd name="connsiteY10" fmla="*/ 20782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141" h="78638">
                  <a:moveTo>
                    <a:pt x="2951" y="20782"/>
                  </a:moveTo>
                  <a:cubicBezTo>
                    <a:pt x="5808" y="15067"/>
                    <a:pt x="8666" y="9352"/>
                    <a:pt x="12476" y="4589"/>
                  </a:cubicBezTo>
                  <a:cubicBezTo>
                    <a:pt x="18191" y="6494"/>
                    <a:pt x="22953" y="10304"/>
                    <a:pt x="28668" y="10304"/>
                  </a:cubicBezTo>
                  <a:cubicBezTo>
                    <a:pt x="32478" y="10304"/>
                    <a:pt x="41051" y="7447"/>
                    <a:pt x="45813" y="6494"/>
                  </a:cubicBezTo>
                  <a:cubicBezTo>
                    <a:pt x="56291" y="4589"/>
                    <a:pt x="66768" y="-5888"/>
                    <a:pt x="76293" y="4589"/>
                  </a:cubicBezTo>
                  <a:cubicBezTo>
                    <a:pt x="84866" y="13162"/>
                    <a:pt x="77246" y="39832"/>
                    <a:pt x="71531" y="49357"/>
                  </a:cubicBezTo>
                  <a:cubicBezTo>
                    <a:pt x="65816" y="57929"/>
                    <a:pt x="57243" y="57929"/>
                    <a:pt x="52481" y="68407"/>
                  </a:cubicBezTo>
                  <a:cubicBezTo>
                    <a:pt x="48671" y="76979"/>
                    <a:pt x="48671" y="82694"/>
                    <a:pt x="37241" y="75074"/>
                  </a:cubicBezTo>
                  <a:cubicBezTo>
                    <a:pt x="31526" y="71264"/>
                    <a:pt x="31526" y="66502"/>
                    <a:pt x="23906" y="67454"/>
                  </a:cubicBezTo>
                  <a:cubicBezTo>
                    <a:pt x="18191" y="68407"/>
                    <a:pt x="14381" y="78884"/>
                    <a:pt x="7713" y="76027"/>
                  </a:cubicBezTo>
                  <a:cubicBezTo>
                    <a:pt x="-7527" y="69359"/>
                    <a:pt x="4856" y="28402"/>
                    <a:pt x="2951" y="20782"/>
                  </a:cubicBezTo>
                  <a:close/>
                </a:path>
              </a:pathLst>
            </a:custGeom>
            <a:grpFill/>
            <a:ln w="952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FFA820A9-AA1C-47EA-BE60-6D094648289A}"/>
                </a:ext>
              </a:extLst>
            </p:cNvPr>
            <p:cNvSpPr/>
            <p:nvPr/>
          </p:nvSpPr>
          <p:spPr>
            <a:xfrm>
              <a:off x="4974815" y="2078180"/>
              <a:ext cx="50882" cy="27902"/>
            </a:xfrm>
            <a:custGeom>
              <a:avLst/>
              <a:gdLst>
                <a:gd name="connsiteX0" fmla="*/ 92 w 50882"/>
                <a:gd name="connsiteY0" fmla="*/ 7794 h 27902"/>
                <a:gd name="connsiteX1" fmla="*/ 21046 w 50882"/>
                <a:gd name="connsiteY1" fmla="*/ 3032 h 27902"/>
                <a:gd name="connsiteX2" fmla="*/ 35334 w 50882"/>
                <a:gd name="connsiteY2" fmla="*/ 5889 h 27902"/>
                <a:gd name="connsiteX3" fmla="*/ 47717 w 50882"/>
                <a:gd name="connsiteY3" fmla="*/ 24939 h 27902"/>
                <a:gd name="connsiteX4" fmla="*/ 20094 w 50882"/>
                <a:gd name="connsiteY4" fmla="*/ 23987 h 27902"/>
                <a:gd name="connsiteX5" fmla="*/ 11521 w 50882"/>
                <a:gd name="connsiteY5" fmla="*/ 15414 h 27902"/>
                <a:gd name="connsiteX6" fmla="*/ 92 w 50882"/>
                <a:gd name="connsiteY6" fmla="*/ 7794 h 2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82" h="27902">
                  <a:moveTo>
                    <a:pt x="92" y="7794"/>
                  </a:moveTo>
                  <a:cubicBezTo>
                    <a:pt x="14379" y="-2683"/>
                    <a:pt x="8664" y="-778"/>
                    <a:pt x="21046" y="3032"/>
                  </a:cubicBezTo>
                  <a:cubicBezTo>
                    <a:pt x="25809" y="3984"/>
                    <a:pt x="29619" y="4937"/>
                    <a:pt x="35334" y="5889"/>
                  </a:cubicBezTo>
                  <a:cubicBezTo>
                    <a:pt x="42954" y="7794"/>
                    <a:pt x="57242" y="14462"/>
                    <a:pt x="47717" y="24939"/>
                  </a:cubicBezTo>
                  <a:cubicBezTo>
                    <a:pt x="42001" y="30654"/>
                    <a:pt x="25809" y="26844"/>
                    <a:pt x="20094" y="23987"/>
                  </a:cubicBezTo>
                  <a:cubicBezTo>
                    <a:pt x="16284" y="22082"/>
                    <a:pt x="15332" y="18272"/>
                    <a:pt x="11521" y="15414"/>
                  </a:cubicBezTo>
                  <a:cubicBezTo>
                    <a:pt x="5807" y="10652"/>
                    <a:pt x="-861" y="11604"/>
                    <a:pt x="92" y="7794"/>
                  </a:cubicBezTo>
                  <a:close/>
                </a:path>
              </a:pathLst>
            </a:custGeom>
            <a:grpFill/>
            <a:ln w="952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EDE95468-2A14-46B3-82EE-B0E8F01C8471}"/>
                </a:ext>
              </a:extLst>
            </p:cNvPr>
            <p:cNvSpPr/>
            <p:nvPr/>
          </p:nvSpPr>
          <p:spPr>
            <a:xfrm>
              <a:off x="4919662" y="2185002"/>
              <a:ext cx="44697" cy="34830"/>
            </a:xfrm>
            <a:custGeom>
              <a:avLst/>
              <a:gdLst>
                <a:gd name="connsiteX0" fmla="*/ 0 w 44697"/>
                <a:gd name="connsiteY0" fmla="*/ 19083 h 34830"/>
                <a:gd name="connsiteX1" fmla="*/ 30480 w 44697"/>
                <a:gd name="connsiteY1" fmla="*/ 28608 h 34830"/>
                <a:gd name="connsiteX2" fmla="*/ 31433 w 44697"/>
                <a:gd name="connsiteY2" fmla="*/ 33 h 34830"/>
                <a:gd name="connsiteX3" fmla="*/ 0 w 44697"/>
                <a:gd name="connsiteY3" fmla="*/ 19083 h 34830"/>
              </a:gdLst>
              <a:ahLst/>
              <a:cxnLst>
                <a:cxn ang="0">
                  <a:pos x="connsiteX0" y="connsiteY0"/>
                </a:cxn>
                <a:cxn ang="0">
                  <a:pos x="connsiteX1" y="connsiteY1"/>
                </a:cxn>
                <a:cxn ang="0">
                  <a:pos x="connsiteX2" y="connsiteY2"/>
                </a:cxn>
                <a:cxn ang="0">
                  <a:pos x="connsiteX3" y="connsiteY3"/>
                </a:cxn>
              </a:cxnLst>
              <a:rect l="l" t="t" r="r" b="b"/>
              <a:pathLst>
                <a:path w="44697" h="34830">
                  <a:moveTo>
                    <a:pt x="0" y="19083"/>
                  </a:moveTo>
                  <a:cubicBezTo>
                    <a:pt x="3810" y="33370"/>
                    <a:pt x="20002" y="40990"/>
                    <a:pt x="30480" y="28608"/>
                  </a:cubicBezTo>
                  <a:cubicBezTo>
                    <a:pt x="39052" y="19083"/>
                    <a:pt x="57150" y="-920"/>
                    <a:pt x="31433" y="33"/>
                  </a:cubicBezTo>
                  <a:cubicBezTo>
                    <a:pt x="23813" y="985"/>
                    <a:pt x="5715" y="4795"/>
                    <a:pt x="0" y="19083"/>
                  </a:cubicBezTo>
                  <a:close/>
                </a:path>
              </a:pathLst>
            </a:custGeom>
            <a:grpFill/>
            <a:ln w="952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C7D5704-B972-436B-9581-E9A27F5AA388}"/>
                </a:ext>
              </a:extLst>
            </p:cNvPr>
            <p:cNvSpPr/>
            <p:nvPr/>
          </p:nvSpPr>
          <p:spPr>
            <a:xfrm>
              <a:off x="4862512" y="2053598"/>
              <a:ext cx="44554" cy="34441"/>
            </a:xfrm>
            <a:custGeom>
              <a:avLst/>
              <a:gdLst>
                <a:gd name="connsiteX0" fmla="*/ 4763 w 44554"/>
                <a:gd name="connsiteY0" fmla="*/ 33329 h 34441"/>
                <a:gd name="connsiteX1" fmla="*/ 28575 w 44554"/>
                <a:gd name="connsiteY1" fmla="*/ 20947 h 34441"/>
                <a:gd name="connsiteX2" fmla="*/ 39052 w 44554"/>
                <a:gd name="connsiteY2" fmla="*/ 19042 h 34441"/>
                <a:gd name="connsiteX3" fmla="*/ 40005 w 44554"/>
                <a:gd name="connsiteY3" fmla="*/ 3802 h 34441"/>
                <a:gd name="connsiteX4" fmla="*/ 12383 w 44554"/>
                <a:gd name="connsiteY4" fmla="*/ 4754 h 34441"/>
                <a:gd name="connsiteX5" fmla="*/ 5715 w 44554"/>
                <a:gd name="connsiteY5" fmla="*/ 15232 h 34441"/>
                <a:gd name="connsiteX6" fmla="*/ 0 w 44554"/>
                <a:gd name="connsiteY6" fmla="*/ 23804 h 34441"/>
                <a:gd name="connsiteX7" fmla="*/ 4763 w 44554"/>
                <a:gd name="connsiteY7" fmla="*/ 33329 h 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54" h="34441">
                  <a:moveTo>
                    <a:pt x="4763" y="33329"/>
                  </a:moveTo>
                  <a:cubicBezTo>
                    <a:pt x="14288" y="27614"/>
                    <a:pt x="19050" y="22852"/>
                    <a:pt x="28575" y="20947"/>
                  </a:cubicBezTo>
                  <a:cubicBezTo>
                    <a:pt x="31433" y="19994"/>
                    <a:pt x="36195" y="19994"/>
                    <a:pt x="39052" y="19042"/>
                  </a:cubicBezTo>
                  <a:cubicBezTo>
                    <a:pt x="45720" y="16184"/>
                    <a:pt x="46673" y="9517"/>
                    <a:pt x="40005" y="3802"/>
                  </a:cubicBezTo>
                  <a:cubicBezTo>
                    <a:pt x="32385" y="-3818"/>
                    <a:pt x="20955" y="1897"/>
                    <a:pt x="12383" y="4754"/>
                  </a:cubicBezTo>
                  <a:cubicBezTo>
                    <a:pt x="7620" y="6659"/>
                    <a:pt x="-5715" y="12374"/>
                    <a:pt x="5715" y="15232"/>
                  </a:cubicBezTo>
                  <a:cubicBezTo>
                    <a:pt x="3810" y="18089"/>
                    <a:pt x="0" y="19994"/>
                    <a:pt x="0" y="23804"/>
                  </a:cubicBezTo>
                  <a:cubicBezTo>
                    <a:pt x="952" y="30472"/>
                    <a:pt x="5715" y="37139"/>
                    <a:pt x="4763" y="33329"/>
                  </a:cubicBezTo>
                  <a:close/>
                </a:path>
              </a:pathLst>
            </a:custGeom>
            <a:grpFill/>
            <a:ln w="952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D68547D7-6EF0-4CB0-A028-FECEF6C84E1E}"/>
                </a:ext>
              </a:extLst>
            </p:cNvPr>
            <p:cNvSpPr/>
            <p:nvPr/>
          </p:nvSpPr>
          <p:spPr>
            <a:xfrm>
              <a:off x="4963910" y="2100262"/>
              <a:ext cx="16767" cy="13044"/>
            </a:xfrm>
            <a:custGeom>
              <a:avLst/>
              <a:gdLst>
                <a:gd name="connsiteX0" fmla="*/ 519 w 16767"/>
                <a:gd name="connsiteY0" fmla="*/ 0 h 13044"/>
                <a:gd name="connsiteX1" fmla="*/ 16712 w 16767"/>
                <a:gd name="connsiteY1" fmla="*/ 8572 h 13044"/>
                <a:gd name="connsiteX2" fmla="*/ 4329 w 16767"/>
                <a:gd name="connsiteY2" fmla="*/ 7620 h 13044"/>
                <a:gd name="connsiteX3" fmla="*/ 519 w 16767"/>
                <a:gd name="connsiteY3" fmla="*/ 0 h 13044"/>
              </a:gdLst>
              <a:ahLst/>
              <a:cxnLst>
                <a:cxn ang="0">
                  <a:pos x="connsiteX0" y="connsiteY0"/>
                </a:cxn>
                <a:cxn ang="0">
                  <a:pos x="connsiteX1" y="connsiteY1"/>
                </a:cxn>
                <a:cxn ang="0">
                  <a:pos x="connsiteX2" y="connsiteY2"/>
                </a:cxn>
                <a:cxn ang="0">
                  <a:pos x="connsiteX3" y="connsiteY3"/>
                </a:cxn>
              </a:cxnLst>
              <a:rect l="l" t="t" r="r" b="b"/>
              <a:pathLst>
                <a:path w="16767" h="13044">
                  <a:moveTo>
                    <a:pt x="519" y="0"/>
                  </a:moveTo>
                  <a:cubicBezTo>
                    <a:pt x="5282" y="953"/>
                    <a:pt x="15759" y="1905"/>
                    <a:pt x="16712" y="8572"/>
                  </a:cubicBezTo>
                  <a:cubicBezTo>
                    <a:pt x="17664" y="17145"/>
                    <a:pt x="6234" y="11430"/>
                    <a:pt x="4329" y="7620"/>
                  </a:cubicBezTo>
                  <a:cubicBezTo>
                    <a:pt x="2424" y="5715"/>
                    <a:pt x="-1386" y="1905"/>
                    <a:pt x="519" y="0"/>
                  </a:cubicBezTo>
                  <a:close/>
                </a:path>
              </a:pathLst>
            </a:custGeom>
            <a:grpFill/>
            <a:ln w="9525" cap="flat">
              <a:noFill/>
              <a:prstDash val="solid"/>
              <a:miter/>
            </a:ln>
          </p:spPr>
          <p:txBody>
            <a:bodyPr rtlCol="0" anchor="ctr"/>
            <a:lstStyle/>
            <a:p>
              <a:endParaRPr lang="en-ID"/>
            </a:p>
          </p:txBody>
        </p:sp>
        <p:sp>
          <p:nvSpPr>
            <p:cNvPr id="273" name="Freeform: Shape 272">
              <a:extLst>
                <a:ext uri="{FF2B5EF4-FFF2-40B4-BE49-F238E27FC236}">
                  <a16:creationId xmlns:a16="http://schemas.microsoft.com/office/drawing/2014/main" id="{1C8637CF-C72A-40BA-B6DA-CB7D06E5D5EE}"/>
                </a:ext>
              </a:extLst>
            </p:cNvPr>
            <p:cNvSpPr/>
            <p:nvPr/>
          </p:nvSpPr>
          <p:spPr>
            <a:xfrm>
              <a:off x="4834783" y="2107882"/>
              <a:ext cx="49050" cy="36701"/>
            </a:xfrm>
            <a:custGeom>
              <a:avLst/>
              <a:gdLst>
                <a:gd name="connsiteX0" fmla="*/ 6774 w 49050"/>
                <a:gd name="connsiteY0" fmla="*/ 3810 h 36701"/>
                <a:gd name="connsiteX1" fmla="*/ 16299 w 49050"/>
                <a:gd name="connsiteY1" fmla="*/ 6667 h 36701"/>
                <a:gd name="connsiteX2" fmla="*/ 18204 w 49050"/>
                <a:gd name="connsiteY2" fmla="*/ 4763 h 36701"/>
                <a:gd name="connsiteX3" fmla="*/ 23919 w 49050"/>
                <a:gd name="connsiteY3" fmla="*/ 0 h 36701"/>
                <a:gd name="connsiteX4" fmla="*/ 30586 w 49050"/>
                <a:gd name="connsiteY4" fmla="*/ 2858 h 36701"/>
                <a:gd name="connsiteX5" fmla="*/ 29634 w 49050"/>
                <a:gd name="connsiteY5" fmla="*/ 10477 h 36701"/>
                <a:gd name="connsiteX6" fmla="*/ 32491 w 49050"/>
                <a:gd name="connsiteY6" fmla="*/ 17145 h 36701"/>
                <a:gd name="connsiteX7" fmla="*/ 45826 w 49050"/>
                <a:gd name="connsiteY7" fmla="*/ 20002 h 36701"/>
                <a:gd name="connsiteX8" fmla="*/ 45826 w 49050"/>
                <a:gd name="connsiteY8" fmla="*/ 33338 h 36701"/>
                <a:gd name="connsiteX9" fmla="*/ 22966 w 49050"/>
                <a:gd name="connsiteY9" fmla="*/ 31433 h 36701"/>
                <a:gd name="connsiteX10" fmla="*/ 18204 w 49050"/>
                <a:gd name="connsiteY10" fmla="*/ 26670 h 36701"/>
                <a:gd name="connsiteX11" fmla="*/ 9631 w 49050"/>
                <a:gd name="connsiteY11" fmla="*/ 27622 h 36701"/>
                <a:gd name="connsiteX12" fmla="*/ 106 w 49050"/>
                <a:gd name="connsiteY12" fmla="*/ 21908 h 36701"/>
                <a:gd name="connsiteX13" fmla="*/ 6774 w 49050"/>
                <a:gd name="connsiteY13" fmla="*/ 15240 h 36701"/>
                <a:gd name="connsiteX14" fmla="*/ 3916 w 49050"/>
                <a:gd name="connsiteY14" fmla="*/ 8572 h 36701"/>
                <a:gd name="connsiteX15" fmla="*/ 6774 w 49050"/>
                <a:gd name="connsiteY15" fmla="*/ 3810 h 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50" h="36701">
                  <a:moveTo>
                    <a:pt x="6774" y="3810"/>
                  </a:moveTo>
                  <a:cubicBezTo>
                    <a:pt x="8679" y="3810"/>
                    <a:pt x="13441" y="6667"/>
                    <a:pt x="16299" y="6667"/>
                  </a:cubicBezTo>
                  <a:cubicBezTo>
                    <a:pt x="18204" y="5715"/>
                    <a:pt x="17251" y="6667"/>
                    <a:pt x="18204" y="4763"/>
                  </a:cubicBezTo>
                  <a:cubicBezTo>
                    <a:pt x="19156" y="1905"/>
                    <a:pt x="21061" y="0"/>
                    <a:pt x="23919" y="0"/>
                  </a:cubicBezTo>
                  <a:cubicBezTo>
                    <a:pt x="25824" y="0"/>
                    <a:pt x="30586" y="0"/>
                    <a:pt x="30586" y="2858"/>
                  </a:cubicBezTo>
                  <a:cubicBezTo>
                    <a:pt x="31539" y="4763"/>
                    <a:pt x="29634" y="7620"/>
                    <a:pt x="29634" y="10477"/>
                  </a:cubicBezTo>
                  <a:cubicBezTo>
                    <a:pt x="29634" y="12383"/>
                    <a:pt x="30586" y="16192"/>
                    <a:pt x="32491" y="17145"/>
                  </a:cubicBezTo>
                  <a:cubicBezTo>
                    <a:pt x="36301" y="20002"/>
                    <a:pt x="42016" y="18097"/>
                    <a:pt x="45826" y="20002"/>
                  </a:cubicBezTo>
                  <a:cubicBezTo>
                    <a:pt x="50589" y="22860"/>
                    <a:pt x="49636" y="30480"/>
                    <a:pt x="45826" y="33338"/>
                  </a:cubicBezTo>
                  <a:cubicBezTo>
                    <a:pt x="39159" y="38100"/>
                    <a:pt x="28681" y="38100"/>
                    <a:pt x="22966" y="31433"/>
                  </a:cubicBezTo>
                  <a:cubicBezTo>
                    <a:pt x="21061" y="29527"/>
                    <a:pt x="21061" y="27622"/>
                    <a:pt x="18204" y="26670"/>
                  </a:cubicBezTo>
                  <a:cubicBezTo>
                    <a:pt x="15346" y="26670"/>
                    <a:pt x="12489" y="27622"/>
                    <a:pt x="9631" y="27622"/>
                  </a:cubicBezTo>
                  <a:cubicBezTo>
                    <a:pt x="6774" y="27622"/>
                    <a:pt x="1059" y="24765"/>
                    <a:pt x="106" y="21908"/>
                  </a:cubicBezTo>
                  <a:cubicBezTo>
                    <a:pt x="-846" y="17145"/>
                    <a:pt x="4869" y="18097"/>
                    <a:pt x="6774" y="15240"/>
                  </a:cubicBezTo>
                  <a:cubicBezTo>
                    <a:pt x="8679" y="12383"/>
                    <a:pt x="2964" y="11430"/>
                    <a:pt x="3916" y="8572"/>
                  </a:cubicBezTo>
                  <a:cubicBezTo>
                    <a:pt x="2964" y="5715"/>
                    <a:pt x="5821" y="3810"/>
                    <a:pt x="6774" y="3810"/>
                  </a:cubicBezTo>
                  <a:close/>
                </a:path>
              </a:pathLst>
            </a:custGeom>
            <a:grpFill/>
            <a:ln w="9525"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ED76C6D7-812D-4829-8A2B-F496E32E126A}"/>
                </a:ext>
              </a:extLst>
            </p:cNvPr>
            <p:cNvSpPr/>
            <p:nvPr/>
          </p:nvSpPr>
          <p:spPr>
            <a:xfrm>
              <a:off x="4878704" y="2136265"/>
              <a:ext cx="27295" cy="22716"/>
            </a:xfrm>
            <a:custGeom>
              <a:avLst/>
              <a:gdLst>
                <a:gd name="connsiteX0" fmla="*/ 0 w 27295"/>
                <a:gd name="connsiteY0" fmla="*/ 10669 h 22716"/>
                <a:gd name="connsiteX1" fmla="*/ 7620 w 27295"/>
                <a:gd name="connsiteY1" fmla="*/ 3049 h 22716"/>
                <a:gd name="connsiteX2" fmla="*/ 17145 w 27295"/>
                <a:gd name="connsiteY2" fmla="*/ 192 h 22716"/>
                <a:gd name="connsiteX3" fmla="*/ 26670 w 27295"/>
                <a:gd name="connsiteY3" fmla="*/ 9717 h 22716"/>
                <a:gd name="connsiteX4" fmla="*/ 25718 w 27295"/>
                <a:gd name="connsiteY4" fmla="*/ 19242 h 22716"/>
                <a:gd name="connsiteX5" fmla="*/ 21908 w 27295"/>
                <a:gd name="connsiteY5" fmla="*/ 20194 h 22716"/>
                <a:gd name="connsiteX6" fmla="*/ 17145 w 27295"/>
                <a:gd name="connsiteY6" fmla="*/ 22099 h 22716"/>
                <a:gd name="connsiteX7" fmla="*/ 0 w 27295"/>
                <a:gd name="connsiteY7" fmla="*/ 10669 h 2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95" h="22716">
                  <a:moveTo>
                    <a:pt x="0" y="10669"/>
                  </a:moveTo>
                  <a:cubicBezTo>
                    <a:pt x="2858" y="7812"/>
                    <a:pt x="4763" y="5907"/>
                    <a:pt x="7620" y="3049"/>
                  </a:cubicBezTo>
                  <a:cubicBezTo>
                    <a:pt x="10478" y="2097"/>
                    <a:pt x="13335" y="-761"/>
                    <a:pt x="17145" y="192"/>
                  </a:cubicBezTo>
                  <a:cubicBezTo>
                    <a:pt x="20955" y="1144"/>
                    <a:pt x="24765" y="5907"/>
                    <a:pt x="26670" y="9717"/>
                  </a:cubicBezTo>
                  <a:cubicBezTo>
                    <a:pt x="27623" y="12574"/>
                    <a:pt x="27623" y="17337"/>
                    <a:pt x="25718" y="19242"/>
                  </a:cubicBezTo>
                  <a:cubicBezTo>
                    <a:pt x="23813" y="21147"/>
                    <a:pt x="23813" y="20194"/>
                    <a:pt x="21908" y="20194"/>
                  </a:cubicBezTo>
                  <a:cubicBezTo>
                    <a:pt x="19050" y="20194"/>
                    <a:pt x="19050" y="21147"/>
                    <a:pt x="17145" y="22099"/>
                  </a:cubicBezTo>
                  <a:cubicBezTo>
                    <a:pt x="11430" y="24957"/>
                    <a:pt x="2858" y="17337"/>
                    <a:pt x="0" y="10669"/>
                  </a:cubicBezTo>
                  <a:close/>
                </a:path>
              </a:pathLst>
            </a:custGeom>
            <a:grpFill/>
            <a:ln w="9525" cap="flat">
              <a:noFill/>
              <a:prstDash val="solid"/>
              <a:miter/>
            </a:ln>
          </p:spPr>
          <p:txBody>
            <a:bodyPr rtlCol="0" anchor="ctr"/>
            <a:lstStyle/>
            <a:p>
              <a:endParaRPr lang="en-ID"/>
            </a:p>
          </p:txBody>
        </p:sp>
        <p:sp>
          <p:nvSpPr>
            <p:cNvPr id="275" name="Freeform: Shape 274">
              <a:extLst>
                <a:ext uri="{FF2B5EF4-FFF2-40B4-BE49-F238E27FC236}">
                  <a16:creationId xmlns:a16="http://schemas.microsoft.com/office/drawing/2014/main" id="{1196C74C-1C4C-42AF-88F1-52FC9B438C34}"/>
                </a:ext>
              </a:extLst>
            </p:cNvPr>
            <p:cNvSpPr/>
            <p:nvPr/>
          </p:nvSpPr>
          <p:spPr>
            <a:xfrm>
              <a:off x="4911089" y="2152564"/>
              <a:ext cx="31130" cy="14504"/>
            </a:xfrm>
            <a:custGeom>
              <a:avLst/>
              <a:gdLst>
                <a:gd name="connsiteX0" fmla="*/ 0 w 31130"/>
                <a:gd name="connsiteY0" fmla="*/ 6753 h 14504"/>
                <a:gd name="connsiteX1" fmla="*/ 7620 w 31130"/>
                <a:gd name="connsiteY1" fmla="*/ 1991 h 14504"/>
                <a:gd name="connsiteX2" fmla="*/ 16193 w 31130"/>
                <a:gd name="connsiteY2" fmla="*/ 1038 h 14504"/>
                <a:gd name="connsiteX3" fmla="*/ 26670 w 31130"/>
                <a:gd name="connsiteY3" fmla="*/ 6753 h 14504"/>
                <a:gd name="connsiteX4" fmla="*/ 29527 w 31130"/>
                <a:gd name="connsiteY4" fmla="*/ 11516 h 14504"/>
                <a:gd name="connsiteX5" fmla="*/ 13335 w 31130"/>
                <a:gd name="connsiteY5" fmla="*/ 12468 h 14504"/>
                <a:gd name="connsiteX6" fmla="*/ 0 w 31130"/>
                <a:gd name="connsiteY6" fmla="*/ 6753 h 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30" h="14504">
                  <a:moveTo>
                    <a:pt x="0" y="6753"/>
                  </a:moveTo>
                  <a:cubicBezTo>
                    <a:pt x="952" y="5801"/>
                    <a:pt x="5715" y="2943"/>
                    <a:pt x="7620" y="1991"/>
                  </a:cubicBezTo>
                  <a:cubicBezTo>
                    <a:pt x="10477" y="86"/>
                    <a:pt x="12383" y="-867"/>
                    <a:pt x="16193" y="1038"/>
                  </a:cubicBezTo>
                  <a:cubicBezTo>
                    <a:pt x="20002" y="2943"/>
                    <a:pt x="22860" y="4848"/>
                    <a:pt x="26670" y="6753"/>
                  </a:cubicBezTo>
                  <a:cubicBezTo>
                    <a:pt x="29527" y="7706"/>
                    <a:pt x="33338" y="8658"/>
                    <a:pt x="29527" y="11516"/>
                  </a:cubicBezTo>
                  <a:cubicBezTo>
                    <a:pt x="24765" y="16278"/>
                    <a:pt x="18098" y="14373"/>
                    <a:pt x="13335" y="12468"/>
                  </a:cubicBezTo>
                  <a:cubicBezTo>
                    <a:pt x="8573" y="10563"/>
                    <a:pt x="952" y="9611"/>
                    <a:pt x="0" y="6753"/>
                  </a:cubicBezTo>
                  <a:close/>
                </a:path>
              </a:pathLst>
            </a:custGeom>
            <a:grpFill/>
            <a:ln w="9525" cap="flat">
              <a:noFill/>
              <a:prstDash val="solid"/>
              <a:miter/>
            </a:ln>
          </p:spPr>
          <p:txBody>
            <a:bodyPr rtlCol="0" anchor="ctr"/>
            <a:lstStyle/>
            <a:p>
              <a:endParaRPr lang="en-ID"/>
            </a:p>
          </p:txBody>
        </p:sp>
        <p:sp>
          <p:nvSpPr>
            <p:cNvPr id="276" name="Freeform: Shape 275">
              <a:extLst>
                <a:ext uri="{FF2B5EF4-FFF2-40B4-BE49-F238E27FC236}">
                  <a16:creationId xmlns:a16="http://schemas.microsoft.com/office/drawing/2014/main" id="{E73AD624-E1D5-4E0A-A3B0-24831C98A414}"/>
                </a:ext>
              </a:extLst>
            </p:cNvPr>
            <p:cNvSpPr/>
            <p:nvPr/>
          </p:nvSpPr>
          <p:spPr>
            <a:xfrm>
              <a:off x="4800255" y="2138672"/>
              <a:ext cx="65298" cy="40753"/>
            </a:xfrm>
            <a:custGeom>
              <a:avLst/>
              <a:gdLst>
                <a:gd name="connsiteX0" fmla="*/ 23204 w 65298"/>
                <a:gd name="connsiteY0" fmla="*/ 3500 h 40753"/>
                <a:gd name="connsiteX1" fmla="*/ 33681 w 65298"/>
                <a:gd name="connsiteY1" fmla="*/ 2547 h 40753"/>
                <a:gd name="connsiteX2" fmla="*/ 35586 w 65298"/>
                <a:gd name="connsiteY2" fmla="*/ 5405 h 40753"/>
                <a:gd name="connsiteX3" fmla="*/ 38444 w 65298"/>
                <a:gd name="connsiteY3" fmla="*/ 3500 h 40753"/>
                <a:gd name="connsiteX4" fmla="*/ 47969 w 65298"/>
                <a:gd name="connsiteY4" fmla="*/ 8262 h 40753"/>
                <a:gd name="connsiteX5" fmla="*/ 53684 w 65298"/>
                <a:gd name="connsiteY5" fmla="*/ 14930 h 40753"/>
                <a:gd name="connsiteX6" fmla="*/ 54636 w 65298"/>
                <a:gd name="connsiteY6" fmla="*/ 11120 h 40753"/>
                <a:gd name="connsiteX7" fmla="*/ 60351 w 65298"/>
                <a:gd name="connsiteY7" fmla="*/ 12072 h 40753"/>
                <a:gd name="connsiteX8" fmla="*/ 65114 w 65298"/>
                <a:gd name="connsiteY8" fmla="*/ 17787 h 40753"/>
                <a:gd name="connsiteX9" fmla="*/ 59399 w 65298"/>
                <a:gd name="connsiteY9" fmla="*/ 23502 h 40753"/>
                <a:gd name="connsiteX10" fmla="*/ 44159 w 65298"/>
                <a:gd name="connsiteY10" fmla="*/ 25407 h 40753"/>
                <a:gd name="connsiteX11" fmla="*/ 32729 w 65298"/>
                <a:gd name="connsiteY11" fmla="*/ 33027 h 40753"/>
                <a:gd name="connsiteX12" fmla="*/ 27014 w 65298"/>
                <a:gd name="connsiteY12" fmla="*/ 40647 h 40753"/>
                <a:gd name="connsiteX13" fmla="*/ 22251 w 65298"/>
                <a:gd name="connsiteY13" fmla="*/ 33980 h 40753"/>
                <a:gd name="connsiteX14" fmla="*/ 22251 w 65298"/>
                <a:gd name="connsiteY14" fmla="*/ 31122 h 40753"/>
                <a:gd name="connsiteX15" fmla="*/ 11774 w 65298"/>
                <a:gd name="connsiteY15" fmla="*/ 36837 h 40753"/>
                <a:gd name="connsiteX16" fmla="*/ 4154 w 65298"/>
                <a:gd name="connsiteY16" fmla="*/ 32075 h 40753"/>
                <a:gd name="connsiteX17" fmla="*/ 4154 w 65298"/>
                <a:gd name="connsiteY17" fmla="*/ 25407 h 40753"/>
                <a:gd name="connsiteX18" fmla="*/ 344 w 65298"/>
                <a:gd name="connsiteY18" fmla="*/ 19692 h 40753"/>
                <a:gd name="connsiteX19" fmla="*/ 4154 w 65298"/>
                <a:gd name="connsiteY19" fmla="*/ 10167 h 40753"/>
                <a:gd name="connsiteX20" fmla="*/ 15584 w 65298"/>
                <a:gd name="connsiteY20" fmla="*/ 15882 h 40753"/>
                <a:gd name="connsiteX21" fmla="*/ 28919 w 65298"/>
                <a:gd name="connsiteY21" fmla="*/ 22550 h 40753"/>
                <a:gd name="connsiteX22" fmla="*/ 25109 w 65298"/>
                <a:gd name="connsiteY22" fmla="*/ 11120 h 4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298" h="40753">
                  <a:moveTo>
                    <a:pt x="23204" y="3500"/>
                  </a:moveTo>
                  <a:cubicBezTo>
                    <a:pt x="26061" y="642"/>
                    <a:pt x="30824" y="-2215"/>
                    <a:pt x="33681" y="2547"/>
                  </a:cubicBezTo>
                  <a:cubicBezTo>
                    <a:pt x="34634" y="3500"/>
                    <a:pt x="33681" y="5405"/>
                    <a:pt x="35586" y="5405"/>
                  </a:cubicBezTo>
                  <a:cubicBezTo>
                    <a:pt x="36539" y="5405"/>
                    <a:pt x="37491" y="3500"/>
                    <a:pt x="38444" y="3500"/>
                  </a:cubicBezTo>
                  <a:cubicBezTo>
                    <a:pt x="41301" y="3500"/>
                    <a:pt x="45111" y="6357"/>
                    <a:pt x="47969" y="8262"/>
                  </a:cubicBezTo>
                  <a:cubicBezTo>
                    <a:pt x="50826" y="10167"/>
                    <a:pt x="50826" y="13977"/>
                    <a:pt x="53684" y="14930"/>
                  </a:cubicBezTo>
                  <a:cubicBezTo>
                    <a:pt x="54636" y="13977"/>
                    <a:pt x="53684" y="12072"/>
                    <a:pt x="54636" y="11120"/>
                  </a:cubicBezTo>
                  <a:cubicBezTo>
                    <a:pt x="55589" y="9215"/>
                    <a:pt x="59399" y="11120"/>
                    <a:pt x="60351" y="12072"/>
                  </a:cubicBezTo>
                  <a:cubicBezTo>
                    <a:pt x="62256" y="13025"/>
                    <a:pt x="64161" y="15882"/>
                    <a:pt x="65114" y="17787"/>
                  </a:cubicBezTo>
                  <a:cubicBezTo>
                    <a:pt x="66066" y="21597"/>
                    <a:pt x="63209" y="22550"/>
                    <a:pt x="59399" y="23502"/>
                  </a:cubicBezTo>
                  <a:cubicBezTo>
                    <a:pt x="54636" y="24455"/>
                    <a:pt x="48921" y="24455"/>
                    <a:pt x="44159" y="25407"/>
                  </a:cubicBezTo>
                  <a:cubicBezTo>
                    <a:pt x="39396" y="26360"/>
                    <a:pt x="35586" y="30170"/>
                    <a:pt x="32729" y="33027"/>
                  </a:cubicBezTo>
                  <a:cubicBezTo>
                    <a:pt x="31776" y="33980"/>
                    <a:pt x="28919" y="40647"/>
                    <a:pt x="27014" y="40647"/>
                  </a:cubicBezTo>
                  <a:cubicBezTo>
                    <a:pt x="24156" y="41600"/>
                    <a:pt x="22251" y="35885"/>
                    <a:pt x="22251" y="33980"/>
                  </a:cubicBezTo>
                  <a:cubicBezTo>
                    <a:pt x="22251" y="33027"/>
                    <a:pt x="22251" y="32075"/>
                    <a:pt x="22251" y="31122"/>
                  </a:cubicBezTo>
                  <a:cubicBezTo>
                    <a:pt x="18441" y="31122"/>
                    <a:pt x="16536" y="35885"/>
                    <a:pt x="11774" y="36837"/>
                  </a:cubicBezTo>
                  <a:cubicBezTo>
                    <a:pt x="8916" y="36837"/>
                    <a:pt x="5106" y="34932"/>
                    <a:pt x="4154" y="32075"/>
                  </a:cubicBezTo>
                  <a:cubicBezTo>
                    <a:pt x="3201" y="29217"/>
                    <a:pt x="5106" y="27312"/>
                    <a:pt x="4154" y="25407"/>
                  </a:cubicBezTo>
                  <a:cubicBezTo>
                    <a:pt x="4154" y="22550"/>
                    <a:pt x="1296" y="22550"/>
                    <a:pt x="344" y="19692"/>
                  </a:cubicBezTo>
                  <a:cubicBezTo>
                    <a:pt x="-609" y="15882"/>
                    <a:pt x="344" y="11120"/>
                    <a:pt x="4154" y="10167"/>
                  </a:cubicBezTo>
                  <a:cubicBezTo>
                    <a:pt x="8916" y="9215"/>
                    <a:pt x="12726" y="13025"/>
                    <a:pt x="15584" y="15882"/>
                  </a:cubicBezTo>
                  <a:cubicBezTo>
                    <a:pt x="18441" y="17787"/>
                    <a:pt x="25109" y="26360"/>
                    <a:pt x="28919" y="22550"/>
                  </a:cubicBezTo>
                  <a:cubicBezTo>
                    <a:pt x="29871" y="18740"/>
                    <a:pt x="26061" y="14930"/>
                    <a:pt x="25109" y="11120"/>
                  </a:cubicBezTo>
                </a:path>
              </a:pathLst>
            </a:custGeom>
            <a:grpFill/>
            <a:ln w="9525"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10FC5ED3-D2A7-4F94-9F47-2C2573FE1F8D}"/>
                </a:ext>
              </a:extLst>
            </p:cNvPr>
            <p:cNvSpPr/>
            <p:nvPr/>
          </p:nvSpPr>
          <p:spPr>
            <a:xfrm>
              <a:off x="4843462" y="2160520"/>
              <a:ext cx="27728" cy="26093"/>
            </a:xfrm>
            <a:custGeom>
              <a:avLst/>
              <a:gdLst>
                <a:gd name="connsiteX0" fmla="*/ 0 w 27728"/>
                <a:gd name="connsiteY0" fmla="*/ 18800 h 26093"/>
                <a:gd name="connsiteX1" fmla="*/ 27623 w 27728"/>
                <a:gd name="connsiteY1" fmla="*/ 1655 h 26093"/>
                <a:gd name="connsiteX2" fmla="*/ 20955 w 27728"/>
                <a:gd name="connsiteY2" fmla="*/ 22610 h 26093"/>
                <a:gd name="connsiteX3" fmla="*/ 0 w 27728"/>
                <a:gd name="connsiteY3" fmla="*/ 18800 h 26093"/>
              </a:gdLst>
              <a:ahLst/>
              <a:cxnLst>
                <a:cxn ang="0">
                  <a:pos x="connsiteX0" y="connsiteY0"/>
                </a:cxn>
                <a:cxn ang="0">
                  <a:pos x="connsiteX1" y="connsiteY1"/>
                </a:cxn>
                <a:cxn ang="0">
                  <a:pos x="connsiteX2" y="connsiteY2"/>
                </a:cxn>
                <a:cxn ang="0">
                  <a:pos x="connsiteX3" y="connsiteY3"/>
                </a:cxn>
              </a:cxnLst>
              <a:rect l="l" t="t" r="r" b="b"/>
              <a:pathLst>
                <a:path w="27728" h="26093">
                  <a:moveTo>
                    <a:pt x="0" y="18800"/>
                  </a:moveTo>
                  <a:cubicBezTo>
                    <a:pt x="2858" y="14990"/>
                    <a:pt x="20955" y="-5965"/>
                    <a:pt x="27623" y="1655"/>
                  </a:cubicBezTo>
                  <a:cubicBezTo>
                    <a:pt x="28575" y="3560"/>
                    <a:pt x="22860" y="18800"/>
                    <a:pt x="20955" y="22610"/>
                  </a:cubicBezTo>
                  <a:cubicBezTo>
                    <a:pt x="16192" y="29277"/>
                    <a:pt x="9525" y="25467"/>
                    <a:pt x="0" y="18800"/>
                  </a:cubicBezTo>
                  <a:close/>
                </a:path>
              </a:pathLst>
            </a:custGeom>
            <a:grpFill/>
            <a:ln w="9525" cap="flat">
              <a:noFill/>
              <a:prstDash val="solid"/>
              <a:miter/>
            </a:ln>
          </p:spPr>
          <p:txBody>
            <a:bodyPr rtlCol="0" anchor="ctr"/>
            <a:lstStyle/>
            <a:p>
              <a:endParaRPr lang="en-ID"/>
            </a:p>
          </p:txBody>
        </p:sp>
        <p:sp>
          <p:nvSpPr>
            <p:cNvPr id="278" name="Freeform: Shape 277">
              <a:extLst>
                <a:ext uri="{FF2B5EF4-FFF2-40B4-BE49-F238E27FC236}">
                  <a16:creationId xmlns:a16="http://schemas.microsoft.com/office/drawing/2014/main" id="{E7284A88-B155-4B14-A45D-500ADBFA1C7B}"/>
                </a:ext>
              </a:extLst>
            </p:cNvPr>
            <p:cNvSpPr/>
            <p:nvPr/>
          </p:nvSpPr>
          <p:spPr>
            <a:xfrm>
              <a:off x="4862276" y="2187029"/>
              <a:ext cx="24408" cy="28629"/>
            </a:xfrm>
            <a:custGeom>
              <a:avLst/>
              <a:gdLst>
                <a:gd name="connsiteX0" fmla="*/ 12618 w 24408"/>
                <a:gd name="connsiteY0" fmla="*/ 27533 h 28629"/>
                <a:gd name="connsiteX1" fmla="*/ 4998 w 24408"/>
                <a:gd name="connsiteY1" fmla="*/ 863 h 28629"/>
                <a:gd name="connsiteX2" fmla="*/ 18333 w 24408"/>
                <a:gd name="connsiteY2" fmla="*/ 7530 h 28629"/>
                <a:gd name="connsiteX3" fmla="*/ 12618 w 24408"/>
                <a:gd name="connsiteY3" fmla="*/ 27533 h 28629"/>
              </a:gdLst>
              <a:ahLst/>
              <a:cxnLst>
                <a:cxn ang="0">
                  <a:pos x="connsiteX0" y="connsiteY0"/>
                </a:cxn>
                <a:cxn ang="0">
                  <a:pos x="connsiteX1" y="connsiteY1"/>
                </a:cxn>
                <a:cxn ang="0">
                  <a:pos x="connsiteX2" y="connsiteY2"/>
                </a:cxn>
                <a:cxn ang="0">
                  <a:pos x="connsiteX3" y="connsiteY3"/>
                </a:cxn>
              </a:cxnLst>
              <a:rect l="l" t="t" r="r" b="b"/>
              <a:pathLst>
                <a:path w="24408" h="28629">
                  <a:moveTo>
                    <a:pt x="12618" y="27533"/>
                  </a:moveTo>
                  <a:cubicBezTo>
                    <a:pt x="8808" y="22770"/>
                    <a:pt x="-8337" y="7530"/>
                    <a:pt x="4998" y="863"/>
                  </a:cubicBezTo>
                  <a:cubicBezTo>
                    <a:pt x="10713" y="-1995"/>
                    <a:pt x="14523" y="2768"/>
                    <a:pt x="18333" y="7530"/>
                  </a:cubicBezTo>
                  <a:cubicBezTo>
                    <a:pt x="24048" y="15150"/>
                    <a:pt x="30715" y="33248"/>
                    <a:pt x="12618" y="27533"/>
                  </a:cubicBezTo>
                </a:path>
              </a:pathLst>
            </a:custGeom>
            <a:grpFill/>
            <a:ln w="9525"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8F25D795-F0AE-48A1-9A47-8572301FBBE6}"/>
                </a:ext>
              </a:extLst>
            </p:cNvPr>
            <p:cNvSpPr/>
            <p:nvPr/>
          </p:nvSpPr>
          <p:spPr>
            <a:xfrm>
              <a:off x="4862512" y="2224087"/>
              <a:ext cx="35247" cy="23234"/>
            </a:xfrm>
            <a:custGeom>
              <a:avLst/>
              <a:gdLst>
                <a:gd name="connsiteX0" fmla="*/ 0 w 35247"/>
                <a:gd name="connsiteY0" fmla="*/ 13335 h 23234"/>
                <a:gd name="connsiteX1" fmla="*/ 26670 w 35247"/>
                <a:gd name="connsiteY1" fmla="*/ 0 h 23234"/>
                <a:gd name="connsiteX2" fmla="*/ 33338 w 35247"/>
                <a:gd name="connsiteY2" fmla="*/ 16193 h 23234"/>
                <a:gd name="connsiteX3" fmla="*/ 17145 w 35247"/>
                <a:gd name="connsiteY3" fmla="*/ 21907 h 23234"/>
                <a:gd name="connsiteX4" fmla="*/ 7620 w 35247"/>
                <a:gd name="connsiteY4" fmla="*/ 20955 h 23234"/>
                <a:gd name="connsiteX5" fmla="*/ 0 w 35247"/>
                <a:gd name="connsiteY5" fmla="*/ 13335 h 2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7" h="23234">
                  <a:moveTo>
                    <a:pt x="0" y="13335"/>
                  </a:moveTo>
                  <a:cubicBezTo>
                    <a:pt x="7620" y="7620"/>
                    <a:pt x="16192" y="0"/>
                    <a:pt x="26670" y="0"/>
                  </a:cubicBezTo>
                  <a:cubicBezTo>
                    <a:pt x="37148" y="0"/>
                    <a:pt x="36195" y="7620"/>
                    <a:pt x="33338" y="16193"/>
                  </a:cubicBezTo>
                  <a:cubicBezTo>
                    <a:pt x="30480" y="25718"/>
                    <a:pt x="25717" y="20955"/>
                    <a:pt x="17145" y="21907"/>
                  </a:cubicBezTo>
                  <a:cubicBezTo>
                    <a:pt x="11430" y="22860"/>
                    <a:pt x="13335" y="24765"/>
                    <a:pt x="7620" y="20955"/>
                  </a:cubicBezTo>
                  <a:cubicBezTo>
                    <a:pt x="3810" y="19050"/>
                    <a:pt x="0" y="16193"/>
                    <a:pt x="0" y="13335"/>
                  </a:cubicBezTo>
                  <a:close/>
                </a:path>
              </a:pathLst>
            </a:custGeom>
            <a:grpFill/>
            <a:ln w="9525"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814E3A14-3DD5-409A-9106-989FDE5FC38B}"/>
                </a:ext>
              </a:extLst>
            </p:cNvPr>
            <p:cNvSpPr/>
            <p:nvPr/>
          </p:nvSpPr>
          <p:spPr>
            <a:xfrm>
              <a:off x="4816791" y="2186940"/>
              <a:ext cx="52889" cy="41725"/>
            </a:xfrm>
            <a:custGeom>
              <a:avLst/>
              <a:gdLst>
                <a:gd name="connsiteX0" fmla="*/ 0 w 52889"/>
                <a:gd name="connsiteY0" fmla="*/ 0 h 41725"/>
                <a:gd name="connsiteX1" fmla="*/ 18098 w 52889"/>
                <a:gd name="connsiteY1" fmla="*/ 1905 h 41725"/>
                <a:gd name="connsiteX2" fmla="*/ 28575 w 52889"/>
                <a:gd name="connsiteY2" fmla="*/ 9525 h 41725"/>
                <a:gd name="connsiteX3" fmla="*/ 39053 w 52889"/>
                <a:gd name="connsiteY3" fmla="*/ 12382 h 41725"/>
                <a:gd name="connsiteX4" fmla="*/ 43815 w 52889"/>
                <a:gd name="connsiteY4" fmla="*/ 22860 h 41725"/>
                <a:gd name="connsiteX5" fmla="*/ 48578 w 52889"/>
                <a:gd name="connsiteY5" fmla="*/ 39053 h 41725"/>
                <a:gd name="connsiteX6" fmla="*/ 28575 w 52889"/>
                <a:gd name="connsiteY6" fmla="*/ 27622 h 41725"/>
                <a:gd name="connsiteX7" fmla="*/ 22860 w 52889"/>
                <a:gd name="connsiteY7" fmla="*/ 24765 h 41725"/>
                <a:gd name="connsiteX8" fmla="*/ 20003 w 52889"/>
                <a:gd name="connsiteY8" fmla="*/ 16192 h 41725"/>
                <a:gd name="connsiteX9" fmla="*/ 0 w 52889"/>
                <a:gd name="connsiteY9" fmla="*/ 0 h 4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89" h="41725">
                  <a:moveTo>
                    <a:pt x="0" y="0"/>
                  </a:moveTo>
                  <a:cubicBezTo>
                    <a:pt x="6668" y="2857"/>
                    <a:pt x="11430" y="953"/>
                    <a:pt x="18098" y="1905"/>
                  </a:cubicBezTo>
                  <a:cubicBezTo>
                    <a:pt x="22860" y="2857"/>
                    <a:pt x="24765" y="7620"/>
                    <a:pt x="28575" y="9525"/>
                  </a:cubicBezTo>
                  <a:cubicBezTo>
                    <a:pt x="31433" y="11430"/>
                    <a:pt x="35243" y="10478"/>
                    <a:pt x="39053" y="12382"/>
                  </a:cubicBezTo>
                  <a:cubicBezTo>
                    <a:pt x="42863" y="15240"/>
                    <a:pt x="41910" y="20003"/>
                    <a:pt x="43815" y="22860"/>
                  </a:cubicBezTo>
                  <a:cubicBezTo>
                    <a:pt x="47625" y="27622"/>
                    <a:pt x="59055" y="30480"/>
                    <a:pt x="48578" y="39053"/>
                  </a:cubicBezTo>
                  <a:cubicBezTo>
                    <a:pt x="38100" y="47625"/>
                    <a:pt x="34290" y="33338"/>
                    <a:pt x="28575" y="27622"/>
                  </a:cubicBezTo>
                  <a:cubicBezTo>
                    <a:pt x="26670" y="25717"/>
                    <a:pt x="23813" y="26670"/>
                    <a:pt x="22860" y="24765"/>
                  </a:cubicBezTo>
                  <a:cubicBezTo>
                    <a:pt x="20955" y="21907"/>
                    <a:pt x="20955" y="18097"/>
                    <a:pt x="20003" y="16192"/>
                  </a:cubicBezTo>
                  <a:cubicBezTo>
                    <a:pt x="15240" y="8572"/>
                    <a:pt x="6668" y="7620"/>
                    <a:pt x="0" y="0"/>
                  </a:cubicBezTo>
                  <a:close/>
                </a:path>
              </a:pathLst>
            </a:custGeom>
            <a:grpFill/>
            <a:ln w="9525"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F52E0702-7C6E-42ED-B07A-0571E1CD5124}"/>
                </a:ext>
              </a:extLst>
            </p:cNvPr>
            <p:cNvSpPr/>
            <p:nvPr/>
          </p:nvSpPr>
          <p:spPr>
            <a:xfrm>
              <a:off x="4771924" y="2185034"/>
              <a:ext cx="85743" cy="68950"/>
            </a:xfrm>
            <a:custGeom>
              <a:avLst/>
              <a:gdLst>
                <a:gd name="connsiteX0" fmla="*/ 6767 w 85743"/>
                <a:gd name="connsiteY0" fmla="*/ 0 h 68950"/>
                <a:gd name="connsiteX1" fmla="*/ 34390 w 85743"/>
                <a:gd name="connsiteY1" fmla="*/ 20955 h 68950"/>
                <a:gd name="connsiteX2" fmla="*/ 44867 w 85743"/>
                <a:gd name="connsiteY2" fmla="*/ 15240 h 68950"/>
                <a:gd name="connsiteX3" fmla="*/ 56297 w 85743"/>
                <a:gd name="connsiteY3" fmla="*/ 25718 h 68950"/>
                <a:gd name="connsiteX4" fmla="*/ 66775 w 85743"/>
                <a:gd name="connsiteY4" fmla="*/ 38100 h 68950"/>
                <a:gd name="connsiteX5" fmla="*/ 84872 w 85743"/>
                <a:gd name="connsiteY5" fmla="*/ 49530 h 68950"/>
                <a:gd name="connsiteX6" fmla="*/ 79157 w 85743"/>
                <a:gd name="connsiteY6" fmla="*/ 65723 h 68950"/>
                <a:gd name="connsiteX7" fmla="*/ 64870 w 85743"/>
                <a:gd name="connsiteY7" fmla="*/ 57150 h 68950"/>
                <a:gd name="connsiteX8" fmla="*/ 40105 w 85743"/>
                <a:gd name="connsiteY8" fmla="*/ 44768 h 68950"/>
                <a:gd name="connsiteX9" fmla="*/ 26770 w 85743"/>
                <a:gd name="connsiteY9" fmla="*/ 25718 h 68950"/>
                <a:gd name="connsiteX10" fmla="*/ 15340 w 85743"/>
                <a:gd name="connsiteY10" fmla="*/ 27622 h 68950"/>
                <a:gd name="connsiteX11" fmla="*/ 10577 w 85743"/>
                <a:gd name="connsiteY11" fmla="*/ 20003 h 68950"/>
                <a:gd name="connsiteX12" fmla="*/ 1052 w 85743"/>
                <a:gd name="connsiteY12" fmla="*/ 17145 h 68950"/>
                <a:gd name="connsiteX13" fmla="*/ 6767 w 85743"/>
                <a:gd name="connsiteY13" fmla="*/ 0 h 6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43" h="68950">
                  <a:moveTo>
                    <a:pt x="6767" y="0"/>
                  </a:moveTo>
                  <a:cubicBezTo>
                    <a:pt x="13435" y="3810"/>
                    <a:pt x="23912" y="22860"/>
                    <a:pt x="34390" y="20955"/>
                  </a:cubicBezTo>
                  <a:cubicBezTo>
                    <a:pt x="39152" y="20003"/>
                    <a:pt x="38200" y="13335"/>
                    <a:pt x="44867" y="15240"/>
                  </a:cubicBezTo>
                  <a:cubicBezTo>
                    <a:pt x="48677" y="16193"/>
                    <a:pt x="53440" y="22860"/>
                    <a:pt x="56297" y="25718"/>
                  </a:cubicBezTo>
                  <a:cubicBezTo>
                    <a:pt x="60107" y="29528"/>
                    <a:pt x="62965" y="35243"/>
                    <a:pt x="66775" y="38100"/>
                  </a:cubicBezTo>
                  <a:cubicBezTo>
                    <a:pt x="71537" y="41910"/>
                    <a:pt x="82015" y="43815"/>
                    <a:pt x="84872" y="49530"/>
                  </a:cubicBezTo>
                  <a:cubicBezTo>
                    <a:pt x="87730" y="55245"/>
                    <a:pt x="82967" y="62865"/>
                    <a:pt x="79157" y="65723"/>
                  </a:cubicBezTo>
                  <a:cubicBezTo>
                    <a:pt x="68680" y="74295"/>
                    <a:pt x="69632" y="63818"/>
                    <a:pt x="64870" y="57150"/>
                  </a:cubicBezTo>
                  <a:cubicBezTo>
                    <a:pt x="59155" y="49530"/>
                    <a:pt x="47725" y="51435"/>
                    <a:pt x="40105" y="44768"/>
                  </a:cubicBezTo>
                  <a:cubicBezTo>
                    <a:pt x="34390" y="40005"/>
                    <a:pt x="26770" y="33338"/>
                    <a:pt x="26770" y="25718"/>
                  </a:cubicBezTo>
                  <a:cubicBezTo>
                    <a:pt x="23912" y="25718"/>
                    <a:pt x="19150" y="29528"/>
                    <a:pt x="15340" y="27622"/>
                  </a:cubicBezTo>
                  <a:cubicBezTo>
                    <a:pt x="12482" y="25718"/>
                    <a:pt x="13435" y="21908"/>
                    <a:pt x="10577" y="20003"/>
                  </a:cubicBezTo>
                  <a:cubicBezTo>
                    <a:pt x="6767" y="18097"/>
                    <a:pt x="4862" y="23813"/>
                    <a:pt x="1052" y="17145"/>
                  </a:cubicBezTo>
                  <a:cubicBezTo>
                    <a:pt x="-2758" y="11430"/>
                    <a:pt x="4862" y="3810"/>
                    <a:pt x="6767" y="0"/>
                  </a:cubicBezTo>
                  <a:close/>
                </a:path>
              </a:pathLst>
            </a:custGeom>
            <a:grpFill/>
            <a:ln w="9525"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D04FE86-BB26-4F05-A0A5-23BA0679436D}"/>
                </a:ext>
              </a:extLst>
            </p:cNvPr>
            <p:cNvSpPr/>
            <p:nvPr/>
          </p:nvSpPr>
          <p:spPr>
            <a:xfrm>
              <a:off x="4839651" y="2292667"/>
              <a:ext cx="60960" cy="57676"/>
            </a:xfrm>
            <a:custGeom>
              <a:avLst/>
              <a:gdLst>
                <a:gd name="connsiteX0" fmla="*/ 0 w 60960"/>
                <a:gd name="connsiteY0" fmla="*/ 0 h 57676"/>
                <a:gd name="connsiteX1" fmla="*/ 40005 w 60960"/>
                <a:gd name="connsiteY1" fmla="*/ 2857 h 57676"/>
                <a:gd name="connsiteX2" fmla="*/ 60960 w 60960"/>
                <a:gd name="connsiteY2" fmla="*/ 20002 h 57676"/>
                <a:gd name="connsiteX3" fmla="*/ 34290 w 60960"/>
                <a:gd name="connsiteY3" fmla="*/ 26670 h 57676"/>
                <a:gd name="connsiteX4" fmla="*/ 30480 w 60960"/>
                <a:gd name="connsiteY4" fmla="*/ 34290 h 57676"/>
                <a:gd name="connsiteX5" fmla="*/ 40005 w 60960"/>
                <a:gd name="connsiteY5" fmla="*/ 39052 h 57676"/>
                <a:gd name="connsiteX6" fmla="*/ 27623 w 60960"/>
                <a:gd name="connsiteY6" fmla="*/ 44768 h 57676"/>
                <a:gd name="connsiteX7" fmla="*/ 25718 w 60960"/>
                <a:gd name="connsiteY7" fmla="*/ 57150 h 57676"/>
                <a:gd name="connsiteX8" fmla="*/ 11430 w 60960"/>
                <a:gd name="connsiteY8" fmla="*/ 46672 h 57676"/>
                <a:gd name="connsiteX9" fmla="*/ 11430 w 60960"/>
                <a:gd name="connsiteY9" fmla="*/ 20955 h 57676"/>
                <a:gd name="connsiteX10" fmla="*/ 0 w 60960"/>
                <a:gd name="connsiteY10" fmla="*/ 0 h 5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 h="57676">
                  <a:moveTo>
                    <a:pt x="0" y="0"/>
                  </a:moveTo>
                  <a:cubicBezTo>
                    <a:pt x="13335" y="952"/>
                    <a:pt x="27623" y="0"/>
                    <a:pt x="40005" y="2857"/>
                  </a:cubicBezTo>
                  <a:cubicBezTo>
                    <a:pt x="51435" y="4763"/>
                    <a:pt x="54293" y="11430"/>
                    <a:pt x="60960" y="20002"/>
                  </a:cubicBezTo>
                  <a:cubicBezTo>
                    <a:pt x="56198" y="25717"/>
                    <a:pt x="40958" y="20002"/>
                    <a:pt x="34290" y="26670"/>
                  </a:cubicBezTo>
                  <a:cubicBezTo>
                    <a:pt x="32385" y="27622"/>
                    <a:pt x="29527" y="32385"/>
                    <a:pt x="30480" y="34290"/>
                  </a:cubicBezTo>
                  <a:cubicBezTo>
                    <a:pt x="32385" y="38100"/>
                    <a:pt x="37148" y="35243"/>
                    <a:pt x="40005" y="39052"/>
                  </a:cubicBezTo>
                  <a:cubicBezTo>
                    <a:pt x="47625" y="49530"/>
                    <a:pt x="28575" y="43815"/>
                    <a:pt x="27623" y="44768"/>
                  </a:cubicBezTo>
                  <a:cubicBezTo>
                    <a:pt x="23813" y="47625"/>
                    <a:pt x="30480" y="54293"/>
                    <a:pt x="25718" y="57150"/>
                  </a:cubicBezTo>
                  <a:cubicBezTo>
                    <a:pt x="20955" y="60007"/>
                    <a:pt x="12383" y="50482"/>
                    <a:pt x="11430" y="46672"/>
                  </a:cubicBezTo>
                  <a:cubicBezTo>
                    <a:pt x="8573" y="39052"/>
                    <a:pt x="12383" y="28575"/>
                    <a:pt x="11430" y="20955"/>
                  </a:cubicBezTo>
                  <a:cubicBezTo>
                    <a:pt x="8573" y="13335"/>
                    <a:pt x="4763" y="6667"/>
                    <a:pt x="0" y="0"/>
                  </a:cubicBezTo>
                  <a:close/>
                </a:path>
              </a:pathLst>
            </a:custGeom>
            <a:grpFill/>
            <a:ln w="9525" cap="flat">
              <a:noFill/>
              <a:prstDash val="solid"/>
              <a:miter/>
            </a:ln>
          </p:spPr>
          <p:txBody>
            <a:bodyPr rtlCol="0" anchor="ctr"/>
            <a:lstStyle/>
            <a:p>
              <a:endParaRPr lang="en-ID"/>
            </a:p>
          </p:txBody>
        </p:sp>
        <p:sp>
          <p:nvSpPr>
            <p:cNvPr id="284" name="Freeform: Shape 283">
              <a:extLst>
                <a:ext uri="{FF2B5EF4-FFF2-40B4-BE49-F238E27FC236}">
                  <a16:creationId xmlns:a16="http://schemas.microsoft.com/office/drawing/2014/main" id="{D0E38EC4-2706-4696-8890-7A3EA40BE714}"/>
                </a:ext>
              </a:extLst>
            </p:cNvPr>
            <p:cNvSpPr/>
            <p:nvPr/>
          </p:nvSpPr>
          <p:spPr>
            <a:xfrm>
              <a:off x="4755913" y="2223134"/>
              <a:ext cx="53926" cy="31735"/>
            </a:xfrm>
            <a:custGeom>
              <a:avLst/>
              <a:gdLst>
                <a:gd name="connsiteX0" fmla="*/ 27541 w 53926"/>
                <a:gd name="connsiteY0" fmla="*/ 13335 h 31735"/>
                <a:gd name="connsiteX1" fmla="*/ 33256 w 53926"/>
                <a:gd name="connsiteY1" fmla="*/ 0 h 31735"/>
                <a:gd name="connsiteX2" fmla="*/ 47544 w 53926"/>
                <a:gd name="connsiteY2" fmla="*/ 12383 h 31735"/>
                <a:gd name="connsiteX3" fmla="*/ 48496 w 53926"/>
                <a:gd name="connsiteY3" fmla="*/ 23813 h 31735"/>
                <a:gd name="connsiteX4" fmla="*/ 26589 w 53926"/>
                <a:gd name="connsiteY4" fmla="*/ 31433 h 31735"/>
                <a:gd name="connsiteX5" fmla="*/ 19921 w 53926"/>
                <a:gd name="connsiteY5" fmla="*/ 20955 h 31735"/>
                <a:gd name="connsiteX6" fmla="*/ 4681 w 53926"/>
                <a:gd name="connsiteY6" fmla="*/ 19050 h 31735"/>
                <a:gd name="connsiteX7" fmla="*/ 25636 w 53926"/>
                <a:gd name="connsiteY7" fmla="*/ 2858 h 31735"/>
                <a:gd name="connsiteX8" fmla="*/ 25636 w 53926"/>
                <a:gd name="connsiteY8" fmla="*/ 11430 h 3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926" h="31735">
                  <a:moveTo>
                    <a:pt x="27541" y="13335"/>
                  </a:moveTo>
                  <a:cubicBezTo>
                    <a:pt x="28494" y="8572"/>
                    <a:pt x="30399" y="3810"/>
                    <a:pt x="33256" y="0"/>
                  </a:cubicBezTo>
                  <a:cubicBezTo>
                    <a:pt x="38971" y="3810"/>
                    <a:pt x="41829" y="7620"/>
                    <a:pt x="47544" y="12383"/>
                  </a:cubicBezTo>
                  <a:cubicBezTo>
                    <a:pt x="53259" y="18097"/>
                    <a:pt x="58021" y="20003"/>
                    <a:pt x="48496" y="23813"/>
                  </a:cubicBezTo>
                  <a:cubicBezTo>
                    <a:pt x="43734" y="25718"/>
                    <a:pt x="30399" y="33338"/>
                    <a:pt x="26589" y="31433"/>
                  </a:cubicBezTo>
                  <a:cubicBezTo>
                    <a:pt x="22779" y="29528"/>
                    <a:pt x="23731" y="22860"/>
                    <a:pt x="19921" y="20955"/>
                  </a:cubicBezTo>
                  <a:cubicBezTo>
                    <a:pt x="15159" y="19050"/>
                    <a:pt x="9444" y="22860"/>
                    <a:pt x="4681" y="19050"/>
                  </a:cubicBezTo>
                  <a:cubicBezTo>
                    <a:pt x="-11511" y="8572"/>
                    <a:pt x="18969" y="3810"/>
                    <a:pt x="25636" y="2858"/>
                  </a:cubicBezTo>
                  <a:cubicBezTo>
                    <a:pt x="25636" y="5715"/>
                    <a:pt x="24684" y="8572"/>
                    <a:pt x="25636" y="11430"/>
                  </a:cubicBezTo>
                </a:path>
              </a:pathLst>
            </a:custGeom>
            <a:grpFill/>
            <a:ln w="9525"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9C782B7-FC8A-4422-8FAB-2C6EF0C7CE04}"/>
                </a:ext>
              </a:extLst>
            </p:cNvPr>
            <p:cNvSpPr/>
            <p:nvPr/>
          </p:nvSpPr>
          <p:spPr>
            <a:xfrm>
              <a:off x="4803628" y="2241232"/>
              <a:ext cx="34382" cy="27622"/>
            </a:xfrm>
            <a:custGeom>
              <a:avLst/>
              <a:gdLst>
                <a:gd name="connsiteX0" fmla="*/ 1733 w 34382"/>
                <a:gd name="connsiteY0" fmla="*/ 16193 h 27622"/>
                <a:gd name="connsiteX1" fmla="*/ 3638 w 34382"/>
                <a:gd name="connsiteY1" fmla="*/ 27623 h 27622"/>
                <a:gd name="connsiteX2" fmla="*/ 17926 w 34382"/>
                <a:gd name="connsiteY2" fmla="*/ 21908 h 27622"/>
                <a:gd name="connsiteX3" fmla="*/ 32213 w 34382"/>
                <a:gd name="connsiteY3" fmla="*/ 23813 h 27622"/>
                <a:gd name="connsiteX4" fmla="*/ 24593 w 34382"/>
                <a:gd name="connsiteY4" fmla="*/ 0 h 27622"/>
                <a:gd name="connsiteX5" fmla="*/ 1733 w 34382"/>
                <a:gd name="connsiteY5" fmla="*/ 16193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82" h="27622">
                  <a:moveTo>
                    <a:pt x="1733" y="16193"/>
                  </a:moveTo>
                  <a:cubicBezTo>
                    <a:pt x="1733" y="20003"/>
                    <a:pt x="2686" y="23813"/>
                    <a:pt x="3638" y="27623"/>
                  </a:cubicBezTo>
                  <a:cubicBezTo>
                    <a:pt x="8401" y="26670"/>
                    <a:pt x="12211" y="20955"/>
                    <a:pt x="17926" y="21908"/>
                  </a:cubicBezTo>
                  <a:cubicBezTo>
                    <a:pt x="23641" y="22860"/>
                    <a:pt x="25546" y="29528"/>
                    <a:pt x="32213" y="23813"/>
                  </a:cubicBezTo>
                  <a:cubicBezTo>
                    <a:pt x="38881" y="18098"/>
                    <a:pt x="28403" y="5715"/>
                    <a:pt x="24593" y="0"/>
                  </a:cubicBezTo>
                  <a:cubicBezTo>
                    <a:pt x="18878" y="2858"/>
                    <a:pt x="-6839" y="10478"/>
                    <a:pt x="1733" y="16193"/>
                  </a:cubicBezTo>
                  <a:close/>
                </a:path>
              </a:pathLst>
            </a:custGeom>
            <a:grpFill/>
            <a:ln w="9525"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3011C4FB-6367-48F6-9A41-594C62493B62}"/>
                </a:ext>
              </a:extLst>
            </p:cNvPr>
            <p:cNvSpPr/>
            <p:nvPr/>
          </p:nvSpPr>
          <p:spPr>
            <a:xfrm>
              <a:off x="4813005" y="2304967"/>
              <a:ext cx="30324" cy="52575"/>
            </a:xfrm>
            <a:custGeom>
              <a:avLst/>
              <a:gdLst>
                <a:gd name="connsiteX0" fmla="*/ 2834 w 30324"/>
                <a:gd name="connsiteY0" fmla="*/ 7702 h 52575"/>
                <a:gd name="connsiteX1" fmla="*/ 16169 w 30324"/>
                <a:gd name="connsiteY1" fmla="*/ 6750 h 52575"/>
                <a:gd name="connsiteX2" fmla="*/ 19027 w 30324"/>
                <a:gd name="connsiteY2" fmla="*/ 82 h 52575"/>
                <a:gd name="connsiteX3" fmla="*/ 28552 w 30324"/>
                <a:gd name="connsiteY3" fmla="*/ 8655 h 52575"/>
                <a:gd name="connsiteX4" fmla="*/ 29504 w 30324"/>
                <a:gd name="connsiteY4" fmla="*/ 49612 h 52575"/>
                <a:gd name="connsiteX5" fmla="*/ 2834 w 30324"/>
                <a:gd name="connsiteY5" fmla="*/ 49612 h 52575"/>
                <a:gd name="connsiteX6" fmla="*/ 2834 w 30324"/>
                <a:gd name="connsiteY6" fmla="*/ 7702 h 5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24" h="52575">
                  <a:moveTo>
                    <a:pt x="2834" y="7702"/>
                  </a:moveTo>
                  <a:cubicBezTo>
                    <a:pt x="10454" y="9607"/>
                    <a:pt x="12359" y="10560"/>
                    <a:pt x="16169" y="6750"/>
                  </a:cubicBezTo>
                  <a:cubicBezTo>
                    <a:pt x="17122" y="5797"/>
                    <a:pt x="16169" y="1035"/>
                    <a:pt x="19027" y="82"/>
                  </a:cubicBezTo>
                  <a:cubicBezTo>
                    <a:pt x="22837" y="-870"/>
                    <a:pt x="27599" y="6750"/>
                    <a:pt x="28552" y="8655"/>
                  </a:cubicBezTo>
                  <a:cubicBezTo>
                    <a:pt x="33314" y="21037"/>
                    <a:pt x="26647" y="36277"/>
                    <a:pt x="29504" y="49612"/>
                  </a:cubicBezTo>
                  <a:cubicBezTo>
                    <a:pt x="21884" y="56280"/>
                    <a:pt x="11407" y="49612"/>
                    <a:pt x="2834" y="49612"/>
                  </a:cubicBezTo>
                  <a:cubicBezTo>
                    <a:pt x="-4786" y="35325"/>
                    <a:pt x="5692" y="19132"/>
                    <a:pt x="2834" y="7702"/>
                  </a:cubicBezTo>
                  <a:close/>
                </a:path>
              </a:pathLst>
            </a:custGeom>
            <a:grpFill/>
            <a:ln w="9525"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D26D0A5D-47C6-42BE-BEAE-5425DA216854}"/>
                </a:ext>
              </a:extLst>
            </p:cNvPr>
            <p:cNvSpPr/>
            <p:nvPr/>
          </p:nvSpPr>
          <p:spPr>
            <a:xfrm>
              <a:off x="4885372" y="2346774"/>
              <a:ext cx="29527" cy="31044"/>
            </a:xfrm>
            <a:custGeom>
              <a:avLst/>
              <a:gdLst>
                <a:gd name="connsiteX0" fmla="*/ 0 w 29527"/>
                <a:gd name="connsiteY0" fmla="*/ 12568 h 31044"/>
                <a:gd name="connsiteX1" fmla="*/ 24765 w 29527"/>
                <a:gd name="connsiteY1" fmla="*/ 186 h 31044"/>
                <a:gd name="connsiteX2" fmla="*/ 29527 w 29527"/>
                <a:gd name="connsiteY2" fmla="*/ 23046 h 31044"/>
                <a:gd name="connsiteX3" fmla="*/ 12382 w 29527"/>
                <a:gd name="connsiteY3" fmla="*/ 30666 h 31044"/>
                <a:gd name="connsiteX4" fmla="*/ 0 w 29527"/>
                <a:gd name="connsiteY4" fmla="*/ 12568 h 31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 h="31044">
                  <a:moveTo>
                    <a:pt x="0" y="12568"/>
                  </a:moveTo>
                  <a:cubicBezTo>
                    <a:pt x="1905" y="11616"/>
                    <a:pt x="22860" y="-1719"/>
                    <a:pt x="24765" y="186"/>
                  </a:cubicBezTo>
                  <a:cubicBezTo>
                    <a:pt x="31432" y="3996"/>
                    <a:pt x="20955" y="18283"/>
                    <a:pt x="29527" y="23046"/>
                  </a:cubicBezTo>
                  <a:cubicBezTo>
                    <a:pt x="26670" y="26856"/>
                    <a:pt x="16192" y="32571"/>
                    <a:pt x="12382" y="30666"/>
                  </a:cubicBezTo>
                  <a:cubicBezTo>
                    <a:pt x="8573" y="28761"/>
                    <a:pt x="3810" y="16378"/>
                    <a:pt x="0" y="12568"/>
                  </a:cubicBezTo>
                  <a:close/>
                </a:path>
              </a:pathLst>
            </a:custGeom>
            <a:grpFill/>
            <a:ln w="9525"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A44DBB94-6F65-45CF-8C52-95BEBC6E0BFD}"/>
                </a:ext>
              </a:extLst>
            </p:cNvPr>
            <p:cNvSpPr/>
            <p:nvPr/>
          </p:nvSpPr>
          <p:spPr>
            <a:xfrm>
              <a:off x="4565332" y="2218365"/>
              <a:ext cx="135802" cy="139064"/>
            </a:xfrm>
            <a:custGeom>
              <a:avLst/>
              <a:gdLst>
                <a:gd name="connsiteX0" fmla="*/ 64770 w 135802"/>
                <a:gd name="connsiteY0" fmla="*/ 27630 h 139064"/>
                <a:gd name="connsiteX1" fmla="*/ 75247 w 135802"/>
                <a:gd name="connsiteY1" fmla="*/ 19057 h 139064"/>
                <a:gd name="connsiteX2" fmla="*/ 100965 w 135802"/>
                <a:gd name="connsiteY2" fmla="*/ 1912 h 139064"/>
                <a:gd name="connsiteX3" fmla="*/ 94297 w 135802"/>
                <a:gd name="connsiteY3" fmla="*/ 9532 h 139064"/>
                <a:gd name="connsiteX4" fmla="*/ 113347 w 135802"/>
                <a:gd name="connsiteY4" fmla="*/ 4770 h 139064"/>
                <a:gd name="connsiteX5" fmla="*/ 108585 w 135802"/>
                <a:gd name="connsiteY5" fmla="*/ 20010 h 139064"/>
                <a:gd name="connsiteX6" fmla="*/ 100965 w 135802"/>
                <a:gd name="connsiteY6" fmla="*/ 24772 h 139064"/>
                <a:gd name="connsiteX7" fmla="*/ 95250 w 135802"/>
                <a:gd name="connsiteY7" fmla="*/ 33345 h 139064"/>
                <a:gd name="connsiteX8" fmla="*/ 114300 w 135802"/>
                <a:gd name="connsiteY8" fmla="*/ 28582 h 139064"/>
                <a:gd name="connsiteX9" fmla="*/ 118110 w 135802"/>
                <a:gd name="connsiteY9" fmla="*/ 30487 h 139064"/>
                <a:gd name="connsiteX10" fmla="*/ 121920 w 135802"/>
                <a:gd name="connsiteY10" fmla="*/ 26677 h 139064"/>
                <a:gd name="connsiteX11" fmla="*/ 132397 w 135802"/>
                <a:gd name="connsiteY11" fmla="*/ 29535 h 139064"/>
                <a:gd name="connsiteX12" fmla="*/ 124777 w 135802"/>
                <a:gd name="connsiteY12" fmla="*/ 50490 h 139064"/>
                <a:gd name="connsiteX13" fmla="*/ 116205 w 135802"/>
                <a:gd name="connsiteY13" fmla="*/ 67635 h 139064"/>
                <a:gd name="connsiteX14" fmla="*/ 90488 w 135802"/>
                <a:gd name="connsiteY14" fmla="*/ 67635 h 139064"/>
                <a:gd name="connsiteX15" fmla="*/ 82867 w 135802"/>
                <a:gd name="connsiteY15" fmla="*/ 87637 h 139064"/>
                <a:gd name="connsiteX16" fmla="*/ 60007 w 135802"/>
                <a:gd name="connsiteY16" fmla="*/ 86685 h 139064"/>
                <a:gd name="connsiteX17" fmla="*/ 54292 w 135802"/>
                <a:gd name="connsiteY17" fmla="*/ 94305 h 139064"/>
                <a:gd name="connsiteX18" fmla="*/ 60960 w 135802"/>
                <a:gd name="connsiteY18" fmla="*/ 106687 h 139064"/>
                <a:gd name="connsiteX19" fmla="*/ 64770 w 135802"/>
                <a:gd name="connsiteY19" fmla="*/ 120022 h 139064"/>
                <a:gd name="connsiteX20" fmla="*/ 53340 w 135802"/>
                <a:gd name="connsiteY20" fmla="*/ 118117 h 139064"/>
                <a:gd name="connsiteX21" fmla="*/ 39052 w 135802"/>
                <a:gd name="connsiteY21" fmla="*/ 129547 h 139064"/>
                <a:gd name="connsiteX22" fmla="*/ 25717 w 135802"/>
                <a:gd name="connsiteY22" fmla="*/ 137167 h 139064"/>
                <a:gd name="connsiteX23" fmla="*/ 32385 w 135802"/>
                <a:gd name="connsiteY23" fmla="*/ 120975 h 139064"/>
                <a:gd name="connsiteX24" fmla="*/ 29527 w 135802"/>
                <a:gd name="connsiteY24" fmla="*/ 107640 h 139064"/>
                <a:gd name="connsiteX25" fmla="*/ 5715 w 135802"/>
                <a:gd name="connsiteY25" fmla="*/ 115260 h 139064"/>
                <a:gd name="connsiteX26" fmla="*/ 0 w 135802"/>
                <a:gd name="connsiteY26" fmla="*/ 100020 h 139064"/>
                <a:gd name="connsiteX27" fmla="*/ 13335 w 135802"/>
                <a:gd name="connsiteY27" fmla="*/ 93352 h 139064"/>
                <a:gd name="connsiteX28" fmla="*/ 19050 w 135802"/>
                <a:gd name="connsiteY28" fmla="*/ 101925 h 139064"/>
                <a:gd name="connsiteX29" fmla="*/ 37147 w 135802"/>
                <a:gd name="connsiteY29" fmla="*/ 101925 h 139064"/>
                <a:gd name="connsiteX30" fmla="*/ 23813 w 135802"/>
                <a:gd name="connsiteY30" fmla="*/ 84780 h 139064"/>
                <a:gd name="connsiteX31" fmla="*/ 40005 w 135802"/>
                <a:gd name="connsiteY31" fmla="*/ 82875 h 139064"/>
                <a:gd name="connsiteX32" fmla="*/ 18097 w 135802"/>
                <a:gd name="connsiteY32" fmla="*/ 78112 h 139064"/>
                <a:gd name="connsiteX33" fmla="*/ 40005 w 135802"/>
                <a:gd name="connsiteY33" fmla="*/ 64777 h 139064"/>
                <a:gd name="connsiteX34" fmla="*/ 47625 w 135802"/>
                <a:gd name="connsiteY34" fmla="*/ 67635 h 139064"/>
                <a:gd name="connsiteX35" fmla="*/ 70485 w 135802"/>
                <a:gd name="connsiteY35" fmla="*/ 60967 h 139064"/>
                <a:gd name="connsiteX36" fmla="*/ 71438 w 135802"/>
                <a:gd name="connsiteY36" fmla="*/ 46680 h 139064"/>
                <a:gd name="connsiteX37" fmla="*/ 80010 w 135802"/>
                <a:gd name="connsiteY37" fmla="*/ 46680 h 139064"/>
                <a:gd name="connsiteX38" fmla="*/ 77152 w 135802"/>
                <a:gd name="connsiteY38" fmla="*/ 32392 h 139064"/>
                <a:gd name="connsiteX39" fmla="*/ 66675 w 135802"/>
                <a:gd name="connsiteY39" fmla="*/ 38107 h 139064"/>
                <a:gd name="connsiteX40" fmla="*/ 67627 w 135802"/>
                <a:gd name="connsiteY40" fmla="*/ 31440 h 139064"/>
                <a:gd name="connsiteX41" fmla="*/ 60960 w 135802"/>
                <a:gd name="connsiteY41" fmla="*/ 36202 h 139064"/>
                <a:gd name="connsiteX42" fmla="*/ 64770 w 135802"/>
                <a:gd name="connsiteY42" fmla="*/ 27630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5802" h="139064">
                  <a:moveTo>
                    <a:pt x="64770" y="27630"/>
                  </a:moveTo>
                  <a:cubicBezTo>
                    <a:pt x="65722" y="26677"/>
                    <a:pt x="73342" y="20962"/>
                    <a:pt x="75247" y="19057"/>
                  </a:cubicBezTo>
                  <a:cubicBezTo>
                    <a:pt x="83820" y="16200"/>
                    <a:pt x="90488" y="-6660"/>
                    <a:pt x="100965" y="1912"/>
                  </a:cubicBezTo>
                  <a:cubicBezTo>
                    <a:pt x="99060" y="4770"/>
                    <a:pt x="96202" y="7627"/>
                    <a:pt x="94297" y="9532"/>
                  </a:cubicBezTo>
                  <a:cubicBezTo>
                    <a:pt x="100013" y="8580"/>
                    <a:pt x="106680" y="2865"/>
                    <a:pt x="113347" y="4770"/>
                  </a:cubicBezTo>
                  <a:cubicBezTo>
                    <a:pt x="121920" y="6675"/>
                    <a:pt x="114300" y="16200"/>
                    <a:pt x="108585" y="20010"/>
                  </a:cubicBezTo>
                  <a:cubicBezTo>
                    <a:pt x="106680" y="21915"/>
                    <a:pt x="102870" y="22867"/>
                    <a:pt x="100965" y="24772"/>
                  </a:cubicBezTo>
                  <a:cubicBezTo>
                    <a:pt x="100965" y="24772"/>
                    <a:pt x="95250" y="33345"/>
                    <a:pt x="95250" y="33345"/>
                  </a:cubicBezTo>
                  <a:cubicBezTo>
                    <a:pt x="94297" y="46680"/>
                    <a:pt x="110490" y="29535"/>
                    <a:pt x="114300" y="28582"/>
                  </a:cubicBezTo>
                  <a:cubicBezTo>
                    <a:pt x="115252" y="28582"/>
                    <a:pt x="116205" y="31440"/>
                    <a:pt x="118110" y="30487"/>
                  </a:cubicBezTo>
                  <a:cubicBezTo>
                    <a:pt x="120015" y="29535"/>
                    <a:pt x="120967" y="26677"/>
                    <a:pt x="121920" y="26677"/>
                  </a:cubicBezTo>
                  <a:cubicBezTo>
                    <a:pt x="125730" y="25725"/>
                    <a:pt x="128588" y="25725"/>
                    <a:pt x="132397" y="29535"/>
                  </a:cubicBezTo>
                  <a:cubicBezTo>
                    <a:pt x="140970" y="39060"/>
                    <a:pt x="131445" y="43822"/>
                    <a:pt x="124777" y="50490"/>
                  </a:cubicBezTo>
                  <a:cubicBezTo>
                    <a:pt x="120015" y="55252"/>
                    <a:pt x="120967" y="62872"/>
                    <a:pt x="116205" y="67635"/>
                  </a:cubicBezTo>
                  <a:cubicBezTo>
                    <a:pt x="109538" y="74302"/>
                    <a:pt x="98107" y="65730"/>
                    <a:pt x="90488" y="67635"/>
                  </a:cubicBezTo>
                  <a:cubicBezTo>
                    <a:pt x="75247" y="70492"/>
                    <a:pt x="88582" y="80017"/>
                    <a:pt x="82867" y="87637"/>
                  </a:cubicBezTo>
                  <a:cubicBezTo>
                    <a:pt x="77152" y="95257"/>
                    <a:pt x="66675" y="83827"/>
                    <a:pt x="60007" y="86685"/>
                  </a:cubicBezTo>
                  <a:cubicBezTo>
                    <a:pt x="57150" y="87637"/>
                    <a:pt x="55245" y="91447"/>
                    <a:pt x="54292" y="94305"/>
                  </a:cubicBezTo>
                  <a:cubicBezTo>
                    <a:pt x="52388" y="101925"/>
                    <a:pt x="56197" y="101925"/>
                    <a:pt x="60960" y="106687"/>
                  </a:cubicBezTo>
                  <a:cubicBezTo>
                    <a:pt x="63817" y="110497"/>
                    <a:pt x="66675" y="114307"/>
                    <a:pt x="64770" y="120022"/>
                  </a:cubicBezTo>
                  <a:cubicBezTo>
                    <a:pt x="60960" y="128595"/>
                    <a:pt x="59055" y="120975"/>
                    <a:pt x="53340" y="118117"/>
                  </a:cubicBezTo>
                  <a:cubicBezTo>
                    <a:pt x="49530" y="129547"/>
                    <a:pt x="52388" y="141930"/>
                    <a:pt x="39052" y="129547"/>
                  </a:cubicBezTo>
                  <a:cubicBezTo>
                    <a:pt x="36195" y="134310"/>
                    <a:pt x="31432" y="142882"/>
                    <a:pt x="25717" y="137167"/>
                  </a:cubicBezTo>
                  <a:cubicBezTo>
                    <a:pt x="19050" y="130500"/>
                    <a:pt x="27622" y="123832"/>
                    <a:pt x="32385" y="120975"/>
                  </a:cubicBezTo>
                  <a:cubicBezTo>
                    <a:pt x="47625" y="111450"/>
                    <a:pt x="26670" y="118117"/>
                    <a:pt x="29527" y="107640"/>
                  </a:cubicBezTo>
                  <a:cubicBezTo>
                    <a:pt x="20955" y="112402"/>
                    <a:pt x="17145" y="130500"/>
                    <a:pt x="5715" y="115260"/>
                  </a:cubicBezTo>
                  <a:cubicBezTo>
                    <a:pt x="4763" y="113355"/>
                    <a:pt x="0" y="101925"/>
                    <a:pt x="0" y="100020"/>
                  </a:cubicBezTo>
                  <a:cubicBezTo>
                    <a:pt x="952" y="95257"/>
                    <a:pt x="8572" y="90495"/>
                    <a:pt x="13335" y="93352"/>
                  </a:cubicBezTo>
                  <a:cubicBezTo>
                    <a:pt x="17145" y="95257"/>
                    <a:pt x="15240" y="100020"/>
                    <a:pt x="19050" y="101925"/>
                  </a:cubicBezTo>
                  <a:cubicBezTo>
                    <a:pt x="20955" y="102877"/>
                    <a:pt x="35242" y="101925"/>
                    <a:pt x="37147" y="101925"/>
                  </a:cubicBezTo>
                  <a:cubicBezTo>
                    <a:pt x="52388" y="99067"/>
                    <a:pt x="27622" y="89542"/>
                    <a:pt x="23813" y="84780"/>
                  </a:cubicBezTo>
                  <a:cubicBezTo>
                    <a:pt x="28575" y="82875"/>
                    <a:pt x="35242" y="84780"/>
                    <a:pt x="40005" y="82875"/>
                  </a:cubicBezTo>
                  <a:cubicBezTo>
                    <a:pt x="40957" y="70492"/>
                    <a:pt x="23813" y="76207"/>
                    <a:pt x="18097" y="78112"/>
                  </a:cubicBezTo>
                  <a:cubicBezTo>
                    <a:pt x="21907" y="70492"/>
                    <a:pt x="32385" y="63825"/>
                    <a:pt x="40005" y="64777"/>
                  </a:cubicBezTo>
                  <a:cubicBezTo>
                    <a:pt x="39052" y="64777"/>
                    <a:pt x="46672" y="67635"/>
                    <a:pt x="47625" y="67635"/>
                  </a:cubicBezTo>
                  <a:cubicBezTo>
                    <a:pt x="57150" y="71445"/>
                    <a:pt x="66675" y="71445"/>
                    <a:pt x="70485" y="60967"/>
                  </a:cubicBezTo>
                  <a:cubicBezTo>
                    <a:pt x="72390" y="55252"/>
                    <a:pt x="67627" y="48585"/>
                    <a:pt x="71438" y="46680"/>
                  </a:cubicBezTo>
                  <a:cubicBezTo>
                    <a:pt x="75247" y="44775"/>
                    <a:pt x="77152" y="51442"/>
                    <a:pt x="80010" y="46680"/>
                  </a:cubicBezTo>
                  <a:cubicBezTo>
                    <a:pt x="81915" y="43822"/>
                    <a:pt x="79057" y="35250"/>
                    <a:pt x="77152" y="32392"/>
                  </a:cubicBezTo>
                  <a:cubicBezTo>
                    <a:pt x="73342" y="32392"/>
                    <a:pt x="70485" y="36202"/>
                    <a:pt x="66675" y="38107"/>
                  </a:cubicBezTo>
                  <a:cubicBezTo>
                    <a:pt x="66675" y="36202"/>
                    <a:pt x="65722" y="34297"/>
                    <a:pt x="67627" y="31440"/>
                  </a:cubicBezTo>
                  <a:cubicBezTo>
                    <a:pt x="65722" y="33345"/>
                    <a:pt x="63817" y="35250"/>
                    <a:pt x="60960" y="36202"/>
                  </a:cubicBezTo>
                  <a:cubicBezTo>
                    <a:pt x="61913" y="31440"/>
                    <a:pt x="63817" y="26677"/>
                    <a:pt x="64770" y="27630"/>
                  </a:cubicBezTo>
                  <a:close/>
                </a:path>
              </a:pathLst>
            </a:custGeom>
            <a:grpFill/>
            <a:ln w="9525"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6C14C3D3-9D10-4DB0-BC4D-36036053D048}"/>
                </a:ext>
              </a:extLst>
            </p:cNvPr>
            <p:cNvSpPr/>
            <p:nvPr/>
          </p:nvSpPr>
          <p:spPr>
            <a:xfrm>
              <a:off x="4712995" y="2300636"/>
              <a:ext cx="40931" cy="43812"/>
            </a:xfrm>
            <a:custGeom>
              <a:avLst/>
              <a:gdLst>
                <a:gd name="connsiteX0" fmla="*/ 926 w 40931"/>
                <a:gd name="connsiteY0" fmla="*/ 23464 h 43812"/>
                <a:gd name="connsiteX1" fmla="*/ 8546 w 40931"/>
                <a:gd name="connsiteY1" fmla="*/ 13939 h 43812"/>
                <a:gd name="connsiteX2" fmla="*/ 20929 w 40931"/>
                <a:gd name="connsiteY2" fmla="*/ 604 h 43812"/>
                <a:gd name="connsiteX3" fmla="*/ 32359 w 40931"/>
                <a:gd name="connsiteY3" fmla="*/ 17749 h 43812"/>
                <a:gd name="connsiteX4" fmla="*/ 40931 w 40931"/>
                <a:gd name="connsiteY4" fmla="*/ 27274 h 43812"/>
                <a:gd name="connsiteX5" fmla="*/ 33311 w 40931"/>
                <a:gd name="connsiteY5" fmla="*/ 31084 h 43812"/>
                <a:gd name="connsiteX6" fmla="*/ 15214 w 40931"/>
                <a:gd name="connsiteY6" fmla="*/ 39656 h 43812"/>
                <a:gd name="connsiteX7" fmla="*/ 926 w 40931"/>
                <a:gd name="connsiteY7" fmla="*/ 23464 h 4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31" h="43812">
                  <a:moveTo>
                    <a:pt x="926" y="23464"/>
                  </a:moveTo>
                  <a:cubicBezTo>
                    <a:pt x="2831" y="19654"/>
                    <a:pt x="5689" y="16796"/>
                    <a:pt x="8546" y="13939"/>
                  </a:cubicBezTo>
                  <a:cubicBezTo>
                    <a:pt x="21881" y="19654"/>
                    <a:pt x="14261" y="3461"/>
                    <a:pt x="20929" y="604"/>
                  </a:cubicBezTo>
                  <a:cubicBezTo>
                    <a:pt x="30454" y="-3206"/>
                    <a:pt x="32359" y="12034"/>
                    <a:pt x="32359" y="17749"/>
                  </a:cubicBezTo>
                  <a:cubicBezTo>
                    <a:pt x="37121" y="17749"/>
                    <a:pt x="40931" y="22511"/>
                    <a:pt x="40931" y="27274"/>
                  </a:cubicBezTo>
                  <a:cubicBezTo>
                    <a:pt x="40931" y="32036"/>
                    <a:pt x="36169" y="37751"/>
                    <a:pt x="33311" y="31084"/>
                  </a:cubicBezTo>
                  <a:cubicBezTo>
                    <a:pt x="27596" y="44419"/>
                    <a:pt x="28549" y="47276"/>
                    <a:pt x="15214" y="39656"/>
                  </a:cubicBezTo>
                  <a:cubicBezTo>
                    <a:pt x="5689" y="34894"/>
                    <a:pt x="-2884" y="32989"/>
                    <a:pt x="926" y="23464"/>
                  </a:cubicBezTo>
                  <a:close/>
                </a:path>
              </a:pathLst>
            </a:custGeom>
            <a:grpFill/>
            <a:ln w="9525"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69AF9F4D-1CF4-444F-9E76-54AE39A20189}"/>
                </a:ext>
              </a:extLst>
            </p:cNvPr>
            <p:cNvSpPr/>
            <p:nvPr/>
          </p:nvSpPr>
          <p:spPr>
            <a:xfrm>
              <a:off x="4751069" y="2265824"/>
              <a:ext cx="25661" cy="37320"/>
            </a:xfrm>
            <a:custGeom>
              <a:avLst/>
              <a:gdLst>
                <a:gd name="connsiteX0" fmla="*/ 19050 w 25661"/>
                <a:gd name="connsiteY0" fmla="*/ 37321 h 37320"/>
                <a:gd name="connsiteX1" fmla="*/ 0 w 25661"/>
                <a:gd name="connsiteY1" fmla="*/ 27796 h 37320"/>
                <a:gd name="connsiteX2" fmla="*/ 16192 w 25661"/>
                <a:gd name="connsiteY2" fmla="*/ 1126 h 37320"/>
                <a:gd name="connsiteX3" fmla="*/ 20955 w 25661"/>
                <a:gd name="connsiteY3" fmla="*/ 9698 h 37320"/>
                <a:gd name="connsiteX4" fmla="*/ 19050 w 25661"/>
                <a:gd name="connsiteY4" fmla="*/ 13508 h 37320"/>
                <a:gd name="connsiteX5" fmla="*/ 22860 w 25661"/>
                <a:gd name="connsiteY5" fmla="*/ 16366 h 37320"/>
                <a:gd name="connsiteX6" fmla="*/ 19050 w 25661"/>
                <a:gd name="connsiteY6" fmla="*/ 37321 h 3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1" h="37320">
                  <a:moveTo>
                    <a:pt x="19050" y="37321"/>
                  </a:moveTo>
                  <a:cubicBezTo>
                    <a:pt x="12382" y="32558"/>
                    <a:pt x="8572" y="27796"/>
                    <a:pt x="0" y="27796"/>
                  </a:cubicBezTo>
                  <a:cubicBezTo>
                    <a:pt x="0" y="19223"/>
                    <a:pt x="3810" y="-5542"/>
                    <a:pt x="16192" y="1126"/>
                  </a:cubicBezTo>
                  <a:cubicBezTo>
                    <a:pt x="20002" y="3031"/>
                    <a:pt x="20002" y="5888"/>
                    <a:pt x="20955" y="9698"/>
                  </a:cubicBezTo>
                  <a:cubicBezTo>
                    <a:pt x="20955" y="11603"/>
                    <a:pt x="19050" y="11603"/>
                    <a:pt x="19050" y="13508"/>
                  </a:cubicBezTo>
                  <a:cubicBezTo>
                    <a:pt x="20002" y="15413"/>
                    <a:pt x="21907" y="15413"/>
                    <a:pt x="22860" y="16366"/>
                  </a:cubicBezTo>
                  <a:cubicBezTo>
                    <a:pt x="26670" y="23033"/>
                    <a:pt x="27622" y="28748"/>
                    <a:pt x="19050" y="37321"/>
                  </a:cubicBezTo>
                  <a:close/>
                </a:path>
              </a:pathLst>
            </a:custGeom>
            <a:grpFill/>
            <a:ln w="9525"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32EFA635-EB59-4210-99F9-B3D88B79C15F}"/>
                </a:ext>
              </a:extLst>
            </p:cNvPr>
            <p:cNvSpPr/>
            <p:nvPr/>
          </p:nvSpPr>
          <p:spPr>
            <a:xfrm>
              <a:off x="4523149" y="2231415"/>
              <a:ext cx="102491" cy="66145"/>
            </a:xfrm>
            <a:custGeom>
              <a:avLst/>
              <a:gdLst>
                <a:gd name="connsiteX0" fmla="*/ 71710 w 102491"/>
                <a:gd name="connsiteY0" fmla="*/ 12674 h 66145"/>
                <a:gd name="connsiteX1" fmla="*/ 77425 w 102491"/>
                <a:gd name="connsiteY1" fmla="*/ 27914 h 66145"/>
                <a:gd name="connsiteX2" fmla="*/ 83140 w 102491"/>
                <a:gd name="connsiteY2" fmla="*/ 29819 h 66145"/>
                <a:gd name="connsiteX3" fmla="*/ 84093 w 102491"/>
                <a:gd name="connsiteY3" fmla="*/ 35534 h 66145"/>
                <a:gd name="connsiteX4" fmla="*/ 91713 w 102491"/>
                <a:gd name="connsiteY4" fmla="*/ 38392 h 66145"/>
                <a:gd name="connsiteX5" fmla="*/ 102190 w 102491"/>
                <a:gd name="connsiteY5" fmla="*/ 34582 h 66145"/>
                <a:gd name="connsiteX6" fmla="*/ 93618 w 102491"/>
                <a:gd name="connsiteY6" fmla="*/ 18389 h 66145"/>
                <a:gd name="connsiteX7" fmla="*/ 93618 w 102491"/>
                <a:gd name="connsiteY7" fmla="*/ 4102 h 66145"/>
                <a:gd name="connsiteX8" fmla="*/ 74568 w 102491"/>
                <a:gd name="connsiteY8" fmla="*/ 1244 h 66145"/>
                <a:gd name="connsiteX9" fmla="*/ 59328 w 102491"/>
                <a:gd name="connsiteY9" fmla="*/ 3149 h 66145"/>
                <a:gd name="connsiteX10" fmla="*/ 56470 w 102491"/>
                <a:gd name="connsiteY10" fmla="*/ 13627 h 66145"/>
                <a:gd name="connsiteX11" fmla="*/ 43135 w 102491"/>
                <a:gd name="connsiteY11" fmla="*/ 19342 h 66145"/>
                <a:gd name="connsiteX12" fmla="*/ 25990 w 102491"/>
                <a:gd name="connsiteY12" fmla="*/ 21247 h 66145"/>
                <a:gd name="connsiteX13" fmla="*/ 273 w 102491"/>
                <a:gd name="connsiteY13" fmla="*/ 36487 h 66145"/>
                <a:gd name="connsiteX14" fmla="*/ 10750 w 102491"/>
                <a:gd name="connsiteY14" fmla="*/ 43154 h 66145"/>
                <a:gd name="connsiteX15" fmla="*/ 18370 w 102491"/>
                <a:gd name="connsiteY15" fmla="*/ 55537 h 66145"/>
                <a:gd name="connsiteX16" fmla="*/ 33610 w 102491"/>
                <a:gd name="connsiteY16" fmla="*/ 47917 h 66145"/>
                <a:gd name="connsiteX17" fmla="*/ 38373 w 102491"/>
                <a:gd name="connsiteY17" fmla="*/ 63157 h 66145"/>
                <a:gd name="connsiteX18" fmla="*/ 51708 w 102491"/>
                <a:gd name="connsiteY18" fmla="*/ 46012 h 66145"/>
                <a:gd name="connsiteX19" fmla="*/ 65043 w 102491"/>
                <a:gd name="connsiteY19" fmla="*/ 34582 h 66145"/>
                <a:gd name="connsiteX20" fmla="*/ 65043 w 102491"/>
                <a:gd name="connsiteY20" fmla="*/ 23152 h 66145"/>
                <a:gd name="connsiteX21" fmla="*/ 71710 w 102491"/>
                <a:gd name="connsiteY21" fmla="*/ 12674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2491" h="66145">
                  <a:moveTo>
                    <a:pt x="71710" y="12674"/>
                  </a:moveTo>
                  <a:cubicBezTo>
                    <a:pt x="72663" y="15532"/>
                    <a:pt x="74568" y="24104"/>
                    <a:pt x="77425" y="27914"/>
                  </a:cubicBezTo>
                  <a:cubicBezTo>
                    <a:pt x="78378" y="28867"/>
                    <a:pt x="81235" y="27914"/>
                    <a:pt x="83140" y="29819"/>
                  </a:cubicBezTo>
                  <a:cubicBezTo>
                    <a:pt x="84093" y="31724"/>
                    <a:pt x="82188" y="33629"/>
                    <a:pt x="84093" y="35534"/>
                  </a:cubicBezTo>
                  <a:cubicBezTo>
                    <a:pt x="85998" y="37439"/>
                    <a:pt x="89808" y="37439"/>
                    <a:pt x="91713" y="38392"/>
                  </a:cubicBezTo>
                  <a:cubicBezTo>
                    <a:pt x="97428" y="40297"/>
                    <a:pt x="100285" y="42202"/>
                    <a:pt x="102190" y="34582"/>
                  </a:cubicBezTo>
                  <a:cubicBezTo>
                    <a:pt x="104095" y="26009"/>
                    <a:pt x="96475" y="24104"/>
                    <a:pt x="93618" y="18389"/>
                  </a:cubicBezTo>
                  <a:cubicBezTo>
                    <a:pt x="90760" y="13627"/>
                    <a:pt x="95523" y="8864"/>
                    <a:pt x="93618" y="4102"/>
                  </a:cubicBezTo>
                  <a:cubicBezTo>
                    <a:pt x="89808" y="-2566"/>
                    <a:pt x="79330" y="1244"/>
                    <a:pt x="74568" y="1244"/>
                  </a:cubicBezTo>
                  <a:cubicBezTo>
                    <a:pt x="68853" y="1244"/>
                    <a:pt x="63138" y="-2566"/>
                    <a:pt x="59328" y="3149"/>
                  </a:cubicBezTo>
                  <a:cubicBezTo>
                    <a:pt x="56470" y="6959"/>
                    <a:pt x="59328" y="9817"/>
                    <a:pt x="56470" y="13627"/>
                  </a:cubicBezTo>
                  <a:cubicBezTo>
                    <a:pt x="53613" y="17437"/>
                    <a:pt x="47898" y="18389"/>
                    <a:pt x="43135" y="19342"/>
                  </a:cubicBezTo>
                  <a:cubicBezTo>
                    <a:pt x="36468" y="20294"/>
                    <a:pt x="32658" y="18389"/>
                    <a:pt x="25990" y="21247"/>
                  </a:cubicBezTo>
                  <a:cubicBezTo>
                    <a:pt x="21228" y="23152"/>
                    <a:pt x="273" y="33629"/>
                    <a:pt x="273" y="36487"/>
                  </a:cubicBezTo>
                  <a:cubicBezTo>
                    <a:pt x="-1632" y="46964"/>
                    <a:pt x="6940" y="42202"/>
                    <a:pt x="10750" y="43154"/>
                  </a:cubicBezTo>
                  <a:cubicBezTo>
                    <a:pt x="16465" y="45059"/>
                    <a:pt x="17418" y="49822"/>
                    <a:pt x="18370" y="55537"/>
                  </a:cubicBezTo>
                  <a:cubicBezTo>
                    <a:pt x="23133" y="54584"/>
                    <a:pt x="28848" y="46964"/>
                    <a:pt x="33610" y="47917"/>
                  </a:cubicBezTo>
                  <a:cubicBezTo>
                    <a:pt x="40278" y="50774"/>
                    <a:pt x="35515" y="58394"/>
                    <a:pt x="38373" y="63157"/>
                  </a:cubicBezTo>
                  <a:cubicBezTo>
                    <a:pt x="48850" y="74587"/>
                    <a:pt x="49803" y="49822"/>
                    <a:pt x="51708" y="46012"/>
                  </a:cubicBezTo>
                  <a:cubicBezTo>
                    <a:pt x="55518" y="38392"/>
                    <a:pt x="62185" y="46012"/>
                    <a:pt x="65043" y="34582"/>
                  </a:cubicBezTo>
                  <a:cubicBezTo>
                    <a:pt x="65995" y="30772"/>
                    <a:pt x="64090" y="26962"/>
                    <a:pt x="65043" y="23152"/>
                  </a:cubicBezTo>
                  <a:cubicBezTo>
                    <a:pt x="65043" y="18389"/>
                    <a:pt x="68853" y="16484"/>
                    <a:pt x="71710" y="12674"/>
                  </a:cubicBezTo>
                  <a:close/>
                </a:path>
              </a:pathLst>
            </a:custGeom>
            <a:grpFill/>
            <a:ln w="9525"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F640270D-FC05-4F69-BEC3-4F9B5C4FD4EA}"/>
                </a:ext>
              </a:extLst>
            </p:cNvPr>
            <p:cNvSpPr/>
            <p:nvPr/>
          </p:nvSpPr>
          <p:spPr>
            <a:xfrm>
              <a:off x="4644054" y="2325928"/>
              <a:ext cx="19957" cy="31001"/>
            </a:xfrm>
            <a:custGeom>
              <a:avLst/>
              <a:gdLst>
                <a:gd name="connsiteX0" fmla="*/ 9860 w 19957"/>
                <a:gd name="connsiteY0" fmla="*/ 29604 h 31001"/>
                <a:gd name="connsiteX1" fmla="*/ 335 w 19957"/>
                <a:gd name="connsiteY1" fmla="*/ 15317 h 31001"/>
                <a:gd name="connsiteX2" fmla="*/ 19385 w 19957"/>
                <a:gd name="connsiteY2" fmla="*/ 4839 h 31001"/>
                <a:gd name="connsiteX3" fmla="*/ 9860 w 19957"/>
                <a:gd name="connsiteY3" fmla="*/ 29604 h 31001"/>
              </a:gdLst>
              <a:ahLst/>
              <a:cxnLst>
                <a:cxn ang="0">
                  <a:pos x="connsiteX0" y="connsiteY0"/>
                </a:cxn>
                <a:cxn ang="0">
                  <a:pos x="connsiteX1" y="connsiteY1"/>
                </a:cxn>
                <a:cxn ang="0">
                  <a:pos x="connsiteX2" y="connsiteY2"/>
                </a:cxn>
                <a:cxn ang="0">
                  <a:pos x="connsiteX3" y="connsiteY3"/>
                </a:cxn>
              </a:cxnLst>
              <a:rect l="l" t="t" r="r" b="b"/>
              <a:pathLst>
                <a:path w="19957" h="31001">
                  <a:moveTo>
                    <a:pt x="9860" y="29604"/>
                  </a:moveTo>
                  <a:cubicBezTo>
                    <a:pt x="9860" y="29604"/>
                    <a:pt x="2240" y="17222"/>
                    <a:pt x="335" y="15317"/>
                  </a:cubicBezTo>
                  <a:cubicBezTo>
                    <a:pt x="-2522" y="6744"/>
                    <a:pt x="13670" y="-7543"/>
                    <a:pt x="19385" y="4839"/>
                  </a:cubicBezTo>
                  <a:cubicBezTo>
                    <a:pt x="22243" y="11507"/>
                    <a:pt x="13670" y="37224"/>
                    <a:pt x="9860" y="29604"/>
                  </a:cubicBezTo>
                  <a:close/>
                </a:path>
              </a:pathLst>
            </a:custGeom>
            <a:grpFill/>
            <a:ln w="9525"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0DEAE22C-C41F-4F20-A0F3-9007CADEE225}"/>
                </a:ext>
              </a:extLst>
            </p:cNvPr>
            <p:cNvSpPr/>
            <p:nvPr/>
          </p:nvSpPr>
          <p:spPr>
            <a:xfrm>
              <a:off x="4655819" y="2350624"/>
              <a:ext cx="42955" cy="32847"/>
            </a:xfrm>
            <a:custGeom>
              <a:avLst/>
              <a:gdLst>
                <a:gd name="connsiteX0" fmla="*/ 0 w 42955"/>
                <a:gd name="connsiteY0" fmla="*/ 19195 h 32847"/>
                <a:gd name="connsiteX1" fmla="*/ 9525 w 42955"/>
                <a:gd name="connsiteY1" fmla="*/ 15385 h 32847"/>
                <a:gd name="connsiteX2" fmla="*/ 14288 w 42955"/>
                <a:gd name="connsiteY2" fmla="*/ 16338 h 32847"/>
                <a:gd name="connsiteX3" fmla="*/ 17145 w 42955"/>
                <a:gd name="connsiteY3" fmla="*/ 7765 h 32847"/>
                <a:gd name="connsiteX4" fmla="*/ 29527 w 42955"/>
                <a:gd name="connsiteY4" fmla="*/ 3003 h 32847"/>
                <a:gd name="connsiteX5" fmla="*/ 36195 w 42955"/>
                <a:gd name="connsiteY5" fmla="*/ 21100 h 32847"/>
                <a:gd name="connsiteX6" fmla="*/ 42863 w 42955"/>
                <a:gd name="connsiteY6" fmla="*/ 31578 h 32847"/>
                <a:gd name="connsiteX7" fmla="*/ 27622 w 42955"/>
                <a:gd name="connsiteY7" fmla="*/ 31578 h 32847"/>
                <a:gd name="connsiteX8" fmla="*/ 0 w 42955"/>
                <a:gd name="connsiteY8" fmla="*/ 19195 h 3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55" h="32847">
                  <a:moveTo>
                    <a:pt x="0" y="19195"/>
                  </a:moveTo>
                  <a:cubicBezTo>
                    <a:pt x="2857" y="17290"/>
                    <a:pt x="6667" y="16338"/>
                    <a:pt x="9525" y="15385"/>
                  </a:cubicBezTo>
                  <a:cubicBezTo>
                    <a:pt x="10477" y="15385"/>
                    <a:pt x="14288" y="16338"/>
                    <a:pt x="14288" y="16338"/>
                  </a:cubicBezTo>
                  <a:cubicBezTo>
                    <a:pt x="17145" y="14433"/>
                    <a:pt x="16192" y="10623"/>
                    <a:pt x="17145" y="7765"/>
                  </a:cubicBezTo>
                  <a:cubicBezTo>
                    <a:pt x="19050" y="2050"/>
                    <a:pt x="23813" y="-3665"/>
                    <a:pt x="29527" y="3003"/>
                  </a:cubicBezTo>
                  <a:cubicBezTo>
                    <a:pt x="33338" y="7765"/>
                    <a:pt x="33338" y="16338"/>
                    <a:pt x="36195" y="21100"/>
                  </a:cubicBezTo>
                  <a:cubicBezTo>
                    <a:pt x="37147" y="22053"/>
                    <a:pt x="43815" y="29673"/>
                    <a:pt x="42863" y="31578"/>
                  </a:cubicBezTo>
                  <a:cubicBezTo>
                    <a:pt x="40957" y="34435"/>
                    <a:pt x="30480" y="31578"/>
                    <a:pt x="27622" y="31578"/>
                  </a:cubicBezTo>
                  <a:cubicBezTo>
                    <a:pt x="18097" y="29673"/>
                    <a:pt x="6667" y="25863"/>
                    <a:pt x="0" y="19195"/>
                  </a:cubicBezTo>
                  <a:close/>
                </a:path>
              </a:pathLst>
            </a:custGeom>
            <a:grpFill/>
            <a:ln w="9525"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E32A021B-D055-409D-A5D0-ACD9936978D0}"/>
                </a:ext>
              </a:extLst>
            </p:cNvPr>
            <p:cNvSpPr/>
            <p:nvPr/>
          </p:nvSpPr>
          <p:spPr>
            <a:xfrm>
              <a:off x="4665344" y="2172744"/>
              <a:ext cx="17301" cy="33810"/>
            </a:xfrm>
            <a:custGeom>
              <a:avLst/>
              <a:gdLst>
                <a:gd name="connsiteX0" fmla="*/ 0 w 17301"/>
                <a:gd name="connsiteY0" fmla="*/ 33245 h 33810"/>
                <a:gd name="connsiteX1" fmla="*/ 3810 w 17301"/>
                <a:gd name="connsiteY1" fmla="*/ 21815 h 33810"/>
                <a:gd name="connsiteX2" fmla="*/ 15240 w 17301"/>
                <a:gd name="connsiteY2" fmla="*/ 3718 h 33810"/>
                <a:gd name="connsiteX3" fmla="*/ 0 w 17301"/>
                <a:gd name="connsiteY3" fmla="*/ 33245 h 33810"/>
              </a:gdLst>
              <a:ahLst/>
              <a:cxnLst>
                <a:cxn ang="0">
                  <a:pos x="connsiteX0" y="connsiteY0"/>
                </a:cxn>
                <a:cxn ang="0">
                  <a:pos x="connsiteX1" y="connsiteY1"/>
                </a:cxn>
                <a:cxn ang="0">
                  <a:pos x="connsiteX2" y="connsiteY2"/>
                </a:cxn>
                <a:cxn ang="0">
                  <a:pos x="connsiteX3" y="connsiteY3"/>
                </a:cxn>
              </a:cxnLst>
              <a:rect l="l" t="t" r="r" b="b"/>
              <a:pathLst>
                <a:path w="17301" h="33810">
                  <a:moveTo>
                    <a:pt x="0" y="33245"/>
                  </a:moveTo>
                  <a:cubicBezTo>
                    <a:pt x="1905" y="29435"/>
                    <a:pt x="2857" y="25625"/>
                    <a:pt x="3810" y="21815"/>
                  </a:cubicBezTo>
                  <a:cubicBezTo>
                    <a:pt x="-1905" y="20863"/>
                    <a:pt x="5715" y="-10570"/>
                    <a:pt x="15240" y="3718"/>
                  </a:cubicBezTo>
                  <a:cubicBezTo>
                    <a:pt x="20002" y="11338"/>
                    <a:pt x="17145" y="38008"/>
                    <a:pt x="0" y="33245"/>
                  </a:cubicBezTo>
                  <a:close/>
                </a:path>
              </a:pathLst>
            </a:custGeom>
            <a:grpFill/>
            <a:ln w="9525"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2AE408F9-30C5-4CDD-99F3-65697D19E2B8}"/>
                </a:ext>
              </a:extLst>
            </p:cNvPr>
            <p:cNvSpPr/>
            <p:nvPr/>
          </p:nvSpPr>
          <p:spPr>
            <a:xfrm>
              <a:off x="4762499" y="2317432"/>
              <a:ext cx="13573" cy="22458"/>
            </a:xfrm>
            <a:custGeom>
              <a:avLst/>
              <a:gdLst>
                <a:gd name="connsiteX0" fmla="*/ 0 w 13573"/>
                <a:gd name="connsiteY0" fmla="*/ 2858 h 22458"/>
                <a:gd name="connsiteX1" fmla="*/ 9525 w 13573"/>
                <a:gd name="connsiteY1" fmla="*/ 0 h 22458"/>
                <a:gd name="connsiteX2" fmla="*/ 10477 w 13573"/>
                <a:gd name="connsiteY2" fmla="*/ 18098 h 22458"/>
                <a:gd name="connsiteX3" fmla="*/ 952 w 13573"/>
                <a:gd name="connsiteY3" fmla="*/ 5715 h 22458"/>
              </a:gdLst>
              <a:ahLst/>
              <a:cxnLst>
                <a:cxn ang="0">
                  <a:pos x="connsiteX0" y="connsiteY0"/>
                </a:cxn>
                <a:cxn ang="0">
                  <a:pos x="connsiteX1" y="connsiteY1"/>
                </a:cxn>
                <a:cxn ang="0">
                  <a:pos x="connsiteX2" y="connsiteY2"/>
                </a:cxn>
                <a:cxn ang="0">
                  <a:pos x="connsiteX3" y="connsiteY3"/>
                </a:cxn>
              </a:cxnLst>
              <a:rect l="l" t="t" r="r" b="b"/>
              <a:pathLst>
                <a:path w="13573" h="22458">
                  <a:moveTo>
                    <a:pt x="0" y="2858"/>
                  </a:moveTo>
                  <a:cubicBezTo>
                    <a:pt x="2858" y="953"/>
                    <a:pt x="5715" y="0"/>
                    <a:pt x="9525" y="0"/>
                  </a:cubicBezTo>
                  <a:cubicBezTo>
                    <a:pt x="15240" y="3810"/>
                    <a:pt x="14288" y="12382"/>
                    <a:pt x="10477" y="18098"/>
                  </a:cubicBezTo>
                  <a:cubicBezTo>
                    <a:pt x="1905" y="30480"/>
                    <a:pt x="952" y="13335"/>
                    <a:pt x="952" y="5715"/>
                  </a:cubicBezTo>
                </a:path>
              </a:pathLst>
            </a:custGeom>
            <a:grpFill/>
            <a:ln w="9525"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210740D0-3D91-4129-ABC1-33FE0EC15E98}"/>
                </a:ext>
              </a:extLst>
            </p:cNvPr>
            <p:cNvSpPr/>
            <p:nvPr/>
          </p:nvSpPr>
          <p:spPr>
            <a:xfrm>
              <a:off x="4786312" y="2307500"/>
              <a:ext cx="17073" cy="26124"/>
            </a:xfrm>
            <a:custGeom>
              <a:avLst/>
              <a:gdLst>
                <a:gd name="connsiteX0" fmla="*/ 2858 w 17073"/>
                <a:gd name="connsiteY0" fmla="*/ 26125 h 26124"/>
                <a:gd name="connsiteX1" fmla="*/ 0 w 17073"/>
                <a:gd name="connsiteY1" fmla="*/ 17552 h 26124"/>
                <a:gd name="connsiteX2" fmla="*/ 14288 w 17073"/>
                <a:gd name="connsiteY2" fmla="*/ 2312 h 26124"/>
                <a:gd name="connsiteX3" fmla="*/ 2858 w 17073"/>
                <a:gd name="connsiteY3" fmla="*/ 24220 h 26124"/>
              </a:gdLst>
              <a:ahLst/>
              <a:cxnLst>
                <a:cxn ang="0">
                  <a:pos x="connsiteX0" y="connsiteY0"/>
                </a:cxn>
                <a:cxn ang="0">
                  <a:pos x="connsiteX1" y="connsiteY1"/>
                </a:cxn>
                <a:cxn ang="0">
                  <a:pos x="connsiteX2" y="connsiteY2"/>
                </a:cxn>
                <a:cxn ang="0">
                  <a:pos x="connsiteX3" y="connsiteY3"/>
                </a:cxn>
              </a:cxnLst>
              <a:rect l="l" t="t" r="r" b="b"/>
              <a:pathLst>
                <a:path w="17073" h="26124">
                  <a:moveTo>
                    <a:pt x="2858" y="26125"/>
                  </a:moveTo>
                  <a:cubicBezTo>
                    <a:pt x="1905" y="23267"/>
                    <a:pt x="0" y="20410"/>
                    <a:pt x="0" y="17552"/>
                  </a:cubicBezTo>
                  <a:cubicBezTo>
                    <a:pt x="5715" y="15647"/>
                    <a:pt x="2858" y="-7213"/>
                    <a:pt x="14288" y="2312"/>
                  </a:cubicBezTo>
                  <a:cubicBezTo>
                    <a:pt x="22860" y="9932"/>
                    <a:pt x="9525" y="31840"/>
                    <a:pt x="2858" y="24220"/>
                  </a:cubicBezTo>
                </a:path>
              </a:pathLst>
            </a:custGeom>
            <a:grpFill/>
            <a:ln w="9525"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2374995D-EEBF-447E-B09C-50EC16AEEBD6}"/>
                </a:ext>
              </a:extLst>
            </p:cNvPr>
            <p:cNvSpPr/>
            <p:nvPr/>
          </p:nvSpPr>
          <p:spPr>
            <a:xfrm>
              <a:off x="4772024" y="2291399"/>
              <a:ext cx="14452" cy="15825"/>
            </a:xfrm>
            <a:custGeom>
              <a:avLst/>
              <a:gdLst>
                <a:gd name="connsiteX0" fmla="*/ 0 w 14452"/>
                <a:gd name="connsiteY0" fmla="*/ 14603 h 15825"/>
                <a:gd name="connsiteX1" fmla="*/ 14288 w 14452"/>
                <a:gd name="connsiteY1" fmla="*/ 6030 h 15825"/>
                <a:gd name="connsiteX2" fmla="*/ 0 w 14452"/>
                <a:gd name="connsiteY2" fmla="*/ 14603 h 15825"/>
              </a:gdLst>
              <a:ahLst/>
              <a:cxnLst>
                <a:cxn ang="0">
                  <a:pos x="connsiteX0" y="connsiteY0"/>
                </a:cxn>
                <a:cxn ang="0">
                  <a:pos x="connsiteX1" y="connsiteY1"/>
                </a:cxn>
                <a:cxn ang="0">
                  <a:pos x="connsiteX2" y="connsiteY2"/>
                </a:cxn>
              </a:cxnLst>
              <a:rect l="l" t="t" r="r" b="b"/>
              <a:pathLst>
                <a:path w="14452" h="15825">
                  <a:moveTo>
                    <a:pt x="0" y="14603"/>
                  </a:moveTo>
                  <a:cubicBezTo>
                    <a:pt x="952" y="13650"/>
                    <a:pt x="16192" y="-11115"/>
                    <a:pt x="14288" y="6030"/>
                  </a:cubicBezTo>
                  <a:cubicBezTo>
                    <a:pt x="13335" y="12698"/>
                    <a:pt x="5715" y="18413"/>
                    <a:pt x="0" y="14603"/>
                  </a:cubicBezTo>
                </a:path>
              </a:pathLst>
            </a:custGeom>
            <a:grpFill/>
            <a:ln w="9525" cap="flat">
              <a:noFill/>
              <a:prstDash val="solid"/>
              <a:miter/>
            </a:ln>
          </p:spPr>
          <p:txBody>
            <a:bodyPr rtlCol="0" anchor="ctr"/>
            <a:lstStyle/>
            <a:p>
              <a:endParaRPr lang="en-ID"/>
            </a:p>
          </p:txBody>
        </p:sp>
      </p:grpSp>
      <p:grpSp>
        <p:nvGrpSpPr>
          <p:cNvPr id="298" name="Graphic 90">
            <a:extLst>
              <a:ext uri="{FF2B5EF4-FFF2-40B4-BE49-F238E27FC236}">
                <a16:creationId xmlns:a16="http://schemas.microsoft.com/office/drawing/2014/main" id="{036E83E1-29A9-447C-8E39-55F120EAF05B}"/>
              </a:ext>
            </a:extLst>
          </p:cNvPr>
          <p:cNvGrpSpPr/>
          <p:nvPr/>
        </p:nvGrpSpPr>
        <p:grpSpPr>
          <a:xfrm>
            <a:off x="1485858" y="2356945"/>
            <a:ext cx="1753185" cy="1295697"/>
            <a:chOff x="5192644" y="2756487"/>
            <a:chExt cx="1813126" cy="1339997"/>
          </a:xfrm>
          <a:solidFill>
            <a:schemeClr val="accent1"/>
          </a:solidFill>
        </p:grpSpPr>
        <p:sp>
          <p:nvSpPr>
            <p:cNvPr id="299" name="Freeform: Shape 298">
              <a:extLst>
                <a:ext uri="{FF2B5EF4-FFF2-40B4-BE49-F238E27FC236}">
                  <a16:creationId xmlns:a16="http://schemas.microsoft.com/office/drawing/2014/main" id="{1FD92FCF-78B9-40E5-A554-8B6C2FB3B60D}"/>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9FC9109A-25B3-4FA7-A1D4-52E664635966}"/>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ED333703-B639-4BD5-8B35-5B49303D2A34}"/>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B3DB8ABB-1354-487D-957A-370AA2BD7487}"/>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98376FC1-2279-45B6-A0A1-E728A2114A89}"/>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D023DE07-466A-4622-B084-EF98C3358A9E}"/>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1812DE6F-4B80-4D1E-A0BD-CF95F18CC27D}"/>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F3B855EF-617D-4FAE-9031-B151E52829DA}"/>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759757B2-FE9A-4BFD-BEDD-5EE7FEF59ACA}"/>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DB8282E8-6C98-4F69-A0F2-D06D4FCE64B5}"/>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309" name="Graphic 103">
            <a:extLst>
              <a:ext uri="{FF2B5EF4-FFF2-40B4-BE49-F238E27FC236}">
                <a16:creationId xmlns:a16="http://schemas.microsoft.com/office/drawing/2014/main" id="{6014A6A2-2205-4476-955C-64FA98FE0866}"/>
              </a:ext>
            </a:extLst>
          </p:cNvPr>
          <p:cNvSpPr/>
          <p:nvPr/>
        </p:nvSpPr>
        <p:spPr>
          <a:xfrm>
            <a:off x="5100622" y="2395631"/>
            <a:ext cx="2000599" cy="1198853"/>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2"/>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340203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6"/>
                                        </p:tgtEl>
                                        <p:attrNameLst>
                                          <p:attrName>style.visibility</p:attrName>
                                        </p:attrNameLst>
                                      </p:cBhvr>
                                      <p:to>
                                        <p:strVal val="visible"/>
                                      </p:to>
                                    </p:set>
                                    <p:animEffect transition="in" filter="fade">
                                      <p:cBhvr>
                                        <p:cTn id="11" dur="500"/>
                                        <p:tgtEl>
                                          <p:spTgt spid="1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0"/>
                                        </p:tgtEl>
                                        <p:attrNameLst>
                                          <p:attrName>style.visibility</p:attrName>
                                        </p:attrNameLst>
                                      </p:cBhvr>
                                      <p:to>
                                        <p:strVal val="visible"/>
                                      </p:to>
                                    </p:set>
                                    <p:animEffect transition="in" filter="fade">
                                      <p:cBhvr>
                                        <p:cTn id="14" dur="500"/>
                                        <p:tgtEl>
                                          <p:spTgt spid="150"/>
                                        </p:tgtEl>
                                      </p:cBhvr>
                                    </p:animEffect>
                                  </p:childTnLst>
                                </p:cTn>
                              </p:par>
                              <p:par>
                                <p:cTn id="15" presetID="10" presetClass="entr" presetSubtype="0" fill="hold" nodeType="withEffect">
                                  <p:stCondLst>
                                    <p:cond delay="0"/>
                                  </p:stCondLst>
                                  <p:childTnLst>
                                    <p:set>
                                      <p:cBhvr>
                                        <p:cTn id="16" dur="1" fill="hold">
                                          <p:stCondLst>
                                            <p:cond delay="0"/>
                                          </p:stCondLst>
                                        </p:cTn>
                                        <p:tgtEl>
                                          <p:spTgt spid="298"/>
                                        </p:tgtEl>
                                        <p:attrNameLst>
                                          <p:attrName>style.visibility</p:attrName>
                                        </p:attrNameLst>
                                      </p:cBhvr>
                                      <p:to>
                                        <p:strVal val="visible"/>
                                      </p:to>
                                    </p:set>
                                    <p:animEffect transition="in" filter="fade">
                                      <p:cBhvr>
                                        <p:cTn id="17" dur="500"/>
                                        <p:tgtEl>
                                          <p:spTgt spid="29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209"/>
                                        </p:tgtEl>
                                        <p:attrNameLst>
                                          <p:attrName>style.visibility</p:attrName>
                                        </p:attrNameLst>
                                      </p:cBhvr>
                                      <p:to>
                                        <p:strVal val="visible"/>
                                      </p:to>
                                    </p:set>
                                    <p:animEffect transition="in" filter="fade">
                                      <p:cBhvr>
                                        <p:cTn id="21" dur="500"/>
                                        <p:tgtEl>
                                          <p:spTgt spid="20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09"/>
                                        </p:tgtEl>
                                        <p:attrNameLst>
                                          <p:attrName>style.visibility</p:attrName>
                                        </p:attrNameLst>
                                      </p:cBhvr>
                                      <p:to>
                                        <p:strVal val="visible"/>
                                      </p:to>
                                    </p:set>
                                    <p:animEffect transition="in" filter="fade">
                                      <p:cBhvr>
                                        <p:cTn id="24" dur="500"/>
                                        <p:tgtEl>
                                          <p:spTgt spid="30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44"/>
                                        </p:tgtEl>
                                        <p:attrNameLst>
                                          <p:attrName>style.visibility</p:attrName>
                                        </p:attrNameLst>
                                      </p:cBhvr>
                                      <p:to>
                                        <p:strVal val="visible"/>
                                      </p:to>
                                    </p:set>
                                    <p:animEffect transition="in" filter="fade">
                                      <p:cBhvr>
                                        <p:cTn id="27" dur="500"/>
                                        <p:tgtEl>
                                          <p:spTgt spid="144"/>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0"/>
                                        </p:tgtEl>
                                        <p:attrNameLst>
                                          <p:attrName>style.visibility</p:attrName>
                                        </p:attrNameLst>
                                      </p:cBhvr>
                                      <p:to>
                                        <p:strVal val="visible"/>
                                      </p:to>
                                    </p:set>
                                    <p:animEffect transition="in" filter="fade">
                                      <p:cBhvr>
                                        <p:cTn id="34" dur="500"/>
                                        <p:tgtEl>
                                          <p:spTgt spid="210"/>
                                        </p:tgtEl>
                                      </p:cBhvr>
                                    </p:animEffect>
                                  </p:childTnLst>
                                </p:cTn>
                              </p:par>
                              <p:par>
                                <p:cTn id="35" presetID="10" presetClass="entr" presetSubtype="0" fill="hold" nodeType="withEffect">
                                  <p:stCondLst>
                                    <p:cond delay="0"/>
                                  </p:stCondLst>
                                  <p:childTnLst>
                                    <p:set>
                                      <p:cBhvr>
                                        <p:cTn id="36" dur="1" fill="hold">
                                          <p:stCondLst>
                                            <p:cond delay="0"/>
                                          </p:stCondLst>
                                        </p:cTn>
                                        <p:tgtEl>
                                          <p:spTgt spid="214"/>
                                        </p:tgtEl>
                                        <p:attrNameLst>
                                          <p:attrName>style.visibility</p:attrName>
                                        </p:attrNameLst>
                                      </p:cBhvr>
                                      <p:to>
                                        <p:strVal val="visible"/>
                                      </p:to>
                                    </p:set>
                                    <p:animEffect transition="in" filter="fade">
                                      <p:cBhvr>
                                        <p:cTn id="37" dur="500"/>
                                        <p:tgtEl>
                                          <p:spTgt spid="214"/>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2"/>
                                        </p:tgtEl>
                                        <p:attrNameLst>
                                          <p:attrName>style.visibility</p:attrName>
                                        </p:attrNameLst>
                                      </p:cBhvr>
                                      <p:to>
                                        <p:strVal val="visible"/>
                                      </p:to>
                                    </p:set>
                                    <p:animEffect transition="in" filter="fade">
                                      <p:cBhvr>
                                        <p:cTn id="44" dur="500"/>
                                        <p:tgtEl>
                                          <p:spTgt spid="17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4"/>
                                        </p:tgtEl>
                                        <p:attrNameLst>
                                          <p:attrName>style.visibility</p:attrName>
                                        </p:attrNameLst>
                                      </p:cBhvr>
                                      <p:to>
                                        <p:strVal val="visible"/>
                                      </p:to>
                                    </p:set>
                                    <p:animEffect transition="in" filter="fade">
                                      <p:cBhvr>
                                        <p:cTn id="47" dur="500"/>
                                        <p:tgtEl>
                                          <p:spTgt spid="194"/>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61"/>
                                        </p:tgtEl>
                                        <p:attrNameLst>
                                          <p:attrName>style.visibility</p:attrName>
                                        </p:attrNameLst>
                                      </p:cBhvr>
                                      <p:to>
                                        <p:strVal val="visible"/>
                                      </p:to>
                                    </p:set>
                                    <p:animEffect transition="in" filter="fade">
                                      <p:cBhvr>
                                        <p:cTn id="50" dur="500"/>
                                        <p:tgtEl>
                                          <p:spTgt spid="16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fade">
                                      <p:cBhvr>
                                        <p:cTn id="53" dur="500"/>
                                        <p:tgtEl>
                                          <p:spTgt spid="17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8"/>
                                        </p:tgtEl>
                                        <p:attrNameLst>
                                          <p:attrName>style.visibility</p:attrName>
                                        </p:attrNameLst>
                                      </p:cBhvr>
                                      <p:to>
                                        <p:strVal val="visible"/>
                                      </p:to>
                                    </p:set>
                                    <p:animEffect transition="in" filter="fade">
                                      <p:cBhvr>
                                        <p:cTn id="56" dur="500"/>
                                        <p:tgtEl>
                                          <p:spTgt spid="19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2"/>
                                        </p:tgtEl>
                                        <p:attrNameLst>
                                          <p:attrName>style.visibility</p:attrName>
                                        </p:attrNameLst>
                                      </p:cBhvr>
                                      <p:to>
                                        <p:strVal val="visible"/>
                                      </p:to>
                                    </p:set>
                                    <p:animEffect transition="in" filter="fade">
                                      <p:cBhvr>
                                        <p:cTn id="59" dur="500"/>
                                        <p:tgtEl>
                                          <p:spTgt spid="16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74"/>
                                        </p:tgtEl>
                                        <p:attrNameLst>
                                          <p:attrName>style.visibility</p:attrName>
                                        </p:attrNameLst>
                                      </p:cBhvr>
                                      <p:to>
                                        <p:strVal val="visible"/>
                                      </p:to>
                                    </p:set>
                                    <p:animEffect transition="in" filter="fade">
                                      <p:cBhvr>
                                        <p:cTn id="62" dur="500"/>
                                        <p:tgtEl>
                                          <p:spTgt spid="17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08"/>
                                        </p:tgtEl>
                                        <p:attrNameLst>
                                          <p:attrName>style.visibility</p:attrName>
                                        </p:attrNameLst>
                                      </p:cBhvr>
                                      <p:to>
                                        <p:strVal val="visible"/>
                                      </p:to>
                                    </p:set>
                                    <p:animEffect transition="in" filter="fade">
                                      <p:cBhvr>
                                        <p:cTn id="65" dur="500"/>
                                        <p:tgtEl>
                                          <p:spTgt spid="208"/>
                                        </p:tgtEl>
                                      </p:cBhvr>
                                    </p:animEffect>
                                  </p:childTnLst>
                                </p:cTn>
                              </p:par>
                            </p:childTnLst>
                          </p:cTn>
                        </p:par>
                        <p:par>
                          <p:cTn id="66" fill="hold">
                            <p:stCondLst>
                              <p:cond delay="2500"/>
                            </p:stCondLst>
                            <p:childTnLst>
                              <p:par>
                                <p:cTn id="67" presetID="10" presetClass="entr" presetSubtype="0" fill="hold" grpId="0" nodeType="afterEffect">
                                  <p:stCondLst>
                                    <p:cond delay="0"/>
                                  </p:stCondLst>
                                  <p:childTnLst>
                                    <p:set>
                                      <p:cBhvr>
                                        <p:cTn id="68" dur="1" fill="hold">
                                          <p:stCondLst>
                                            <p:cond delay="0"/>
                                          </p:stCondLst>
                                        </p:cTn>
                                        <p:tgtEl>
                                          <p:spTgt spid="151"/>
                                        </p:tgtEl>
                                        <p:attrNameLst>
                                          <p:attrName>style.visibility</p:attrName>
                                        </p:attrNameLst>
                                      </p:cBhvr>
                                      <p:to>
                                        <p:strVal val="visible"/>
                                      </p:to>
                                    </p:set>
                                    <p:animEffect transition="in" filter="fade">
                                      <p:cBhvr>
                                        <p:cTn id="69" dur="500"/>
                                        <p:tgtEl>
                                          <p:spTgt spid="15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63"/>
                                        </p:tgtEl>
                                        <p:attrNameLst>
                                          <p:attrName>style.visibility</p:attrName>
                                        </p:attrNameLst>
                                      </p:cBhvr>
                                      <p:to>
                                        <p:strVal val="visible"/>
                                      </p:to>
                                    </p:set>
                                    <p:animEffect transition="in" filter="fade">
                                      <p:cBhvr>
                                        <p:cTn id="72" dur="500"/>
                                        <p:tgtEl>
                                          <p:spTgt spid="1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5"/>
                                        </p:tgtEl>
                                        <p:attrNameLst>
                                          <p:attrName>style.visibility</p:attrName>
                                        </p:attrNameLst>
                                      </p:cBhvr>
                                      <p:to>
                                        <p:strVal val="visible"/>
                                      </p:to>
                                    </p:set>
                                    <p:animEffect transition="in" filter="fade">
                                      <p:cBhvr>
                                        <p:cTn id="75" dur="500"/>
                                        <p:tgtEl>
                                          <p:spTgt spid="17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fade">
                                      <p:cBhvr>
                                        <p:cTn id="78" dur="500"/>
                                        <p:tgtEl>
                                          <p:spTgt spid="154"/>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66"/>
                                        </p:tgtEl>
                                        <p:attrNameLst>
                                          <p:attrName>style.visibility</p:attrName>
                                        </p:attrNameLst>
                                      </p:cBhvr>
                                      <p:to>
                                        <p:strVal val="visible"/>
                                      </p:to>
                                    </p:set>
                                    <p:animEffect transition="in" filter="fade">
                                      <p:cBhvr>
                                        <p:cTn id="81" dur="500"/>
                                        <p:tgtEl>
                                          <p:spTgt spid="16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78"/>
                                        </p:tgtEl>
                                        <p:attrNameLst>
                                          <p:attrName>style.visibility</p:attrName>
                                        </p:attrNameLst>
                                      </p:cBhvr>
                                      <p:to>
                                        <p:strVal val="visible"/>
                                      </p:to>
                                    </p:set>
                                    <p:animEffect transition="in" filter="fade">
                                      <p:cBhvr>
                                        <p:cTn id="84" dur="500"/>
                                        <p:tgtEl>
                                          <p:spTgt spid="17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57"/>
                                        </p:tgtEl>
                                        <p:attrNameLst>
                                          <p:attrName>style.visibility</p:attrName>
                                        </p:attrNameLst>
                                      </p:cBhvr>
                                      <p:to>
                                        <p:strVal val="visible"/>
                                      </p:to>
                                    </p:set>
                                    <p:animEffect transition="in" filter="fade">
                                      <p:cBhvr>
                                        <p:cTn id="87" dur="500"/>
                                        <p:tgtEl>
                                          <p:spTgt spid="157"/>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9"/>
                                        </p:tgtEl>
                                        <p:attrNameLst>
                                          <p:attrName>style.visibility</p:attrName>
                                        </p:attrNameLst>
                                      </p:cBhvr>
                                      <p:to>
                                        <p:strVal val="visible"/>
                                      </p:to>
                                    </p:set>
                                    <p:animEffect transition="in" filter="fade">
                                      <p:cBhvr>
                                        <p:cTn id="90" dur="500"/>
                                        <p:tgtEl>
                                          <p:spTgt spid="169"/>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82"/>
                                        </p:tgtEl>
                                        <p:attrNameLst>
                                          <p:attrName>style.visibility</p:attrName>
                                        </p:attrNameLst>
                                      </p:cBhvr>
                                      <p:to>
                                        <p:strVal val="visible"/>
                                      </p:to>
                                    </p:set>
                                    <p:animEffect transition="in" filter="fade">
                                      <p:cBhvr>
                                        <p:cTn id="93" dur="500"/>
                                        <p:tgtEl>
                                          <p:spTgt spid="182"/>
                                        </p:tgtEl>
                                      </p:cBhvr>
                                    </p:animEffect>
                                  </p:childTnLst>
                                </p:cTn>
                              </p:par>
                            </p:childTnLst>
                          </p:cTn>
                        </p:par>
                        <p:par>
                          <p:cTn id="94" fill="hold">
                            <p:stCondLst>
                              <p:cond delay="3000"/>
                            </p:stCondLst>
                            <p:childTnLst>
                              <p:par>
                                <p:cTn id="95" presetID="22" presetClass="entr" presetSubtype="8" fill="hold" grpId="0" nodeType="afterEffect">
                                  <p:stCondLst>
                                    <p:cond delay="0"/>
                                  </p:stCondLst>
                                  <p:childTnLst>
                                    <p:set>
                                      <p:cBhvr>
                                        <p:cTn id="96" dur="1" fill="hold">
                                          <p:stCondLst>
                                            <p:cond delay="0"/>
                                          </p:stCondLst>
                                        </p:cTn>
                                        <p:tgtEl>
                                          <p:spTgt spid="152"/>
                                        </p:tgtEl>
                                        <p:attrNameLst>
                                          <p:attrName>style.visibility</p:attrName>
                                        </p:attrNameLst>
                                      </p:cBhvr>
                                      <p:to>
                                        <p:strVal val="visible"/>
                                      </p:to>
                                    </p:set>
                                    <p:animEffect transition="in" filter="wipe(left)">
                                      <p:cBhvr>
                                        <p:cTn id="97" dur="500"/>
                                        <p:tgtEl>
                                          <p:spTgt spid="152"/>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164"/>
                                        </p:tgtEl>
                                        <p:attrNameLst>
                                          <p:attrName>style.visibility</p:attrName>
                                        </p:attrNameLst>
                                      </p:cBhvr>
                                      <p:to>
                                        <p:strVal val="visible"/>
                                      </p:to>
                                    </p:set>
                                    <p:animEffect transition="in" filter="wipe(left)">
                                      <p:cBhvr>
                                        <p:cTn id="100" dur="500"/>
                                        <p:tgtEl>
                                          <p:spTgt spid="164"/>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176"/>
                                        </p:tgtEl>
                                        <p:attrNameLst>
                                          <p:attrName>style.visibility</p:attrName>
                                        </p:attrNameLst>
                                      </p:cBhvr>
                                      <p:to>
                                        <p:strVal val="visible"/>
                                      </p:to>
                                    </p:set>
                                    <p:animEffect transition="in" filter="wipe(left)">
                                      <p:cBhvr>
                                        <p:cTn id="103" dur="500"/>
                                        <p:tgtEl>
                                          <p:spTgt spid="176"/>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55"/>
                                        </p:tgtEl>
                                        <p:attrNameLst>
                                          <p:attrName>style.visibility</p:attrName>
                                        </p:attrNameLst>
                                      </p:cBhvr>
                                      <p:to>
                                        <p:strVal val="visible"/>
                                      </p:to>
                                    </p:set>
                                    <p:animEffect transition="in" filter="wipe(left)">
                                      <p:cBhvr>
                                        <p:cTn id="106" dur="500"/>
                                        <p:tgtEl>
                                          <p:spTgt spid="155"/>
                                        </p:tgtEl>
                                      </p:cBhvr>
                                    </p:animEffect>
                                  </p:childTnLst>
                                </p:cTn>
                              </p:par>
                              <p:par>
                                <p:cTn id="107" presetID="22" presetClass="entr" presetSubtype="8" fill="hold" grpId="0" nodeType="withEffect">
                                  <p:stCondLst>
                                    <p:cond delay="0"/>
                                  </p:stCondLst>
                                  <p:childTnLst>
                                    <p:set>
                                      <p:cBhvr>
                                        <p:cTn id="108" dur="1" fill="hold">
                                          <p:stCondLst>
                                            <p:cond delay="0"/>
                                          </p:stCondLst>
                                        </p:cTn>
                                        <p:tgtEl>
                                          <p:spTgt spid="167"/>
                                        </p:tgtEl>
                                        <p:attrNameLst>
                                          <p:attrName>style.visibility</p:attrName>
                                        </p:attrNameLst>
                                      </p:cBhvr>
                                      <p:to>
                                        <p:strVal val="visible"/>
                                      </p:to>
                                    </p:set>
                                    <p:animEffect transition="in" filter="wipe(left)">
                                      <p:cBhvr>
                                        <p:cTn id="109" dur="500"/>
                                        <p:tgtEl>
                                          <p:spTgt spid="167"/>
                                        </p:tgtEl>
                                      </p:cBhvr>
                                    </p:animEffect>
                                  </p:childTnLst>
                                </p:cTn>
                              </p:par>
                              <p:par>
                                <p:cTn id="110" presetID="22" presetClass="entr" presetSubtype="8" fill="hold" grpId="0" nodeType="withEffect">
                                  <p:stCondLst>
                                    <p:cond delay="0"/>
                                  </p:stCondLst>
                                  <p:childTnLst>
                                    <p:set>
                                      <p:cBhvr>
                                        <p:cTn id="111" dur="1" fill="hold">
                                          <p:stCondLst>
                                            <p:cond delay="0"/>
                                          </p:stCondLst>
                                        </p:cTn>
                                        <p:tgtEl>
                                          <p:spTgt spid="179"/>
                                        </p:tgtEl>
                                        <p:attrNameLst>
                                          <p:attrName>style.visibility</p:attrName>
                                        </p:attrNameLst>
                                      </p:cBhvr>
                                      <p:to>
                                        <p:strVal val="visible"/>
                                      </p:to>
                                    </p:set>
                                    <p:animEffect transition="in" filter="wipe(left)">
                                      <p:cBhvr>
                                        <p:cTn id="112" dur="500"/>
                                        <p:tgtEl>
                                          <p:spTgt spid="179"/>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8"/>
                                        </p:tgtEl>
                                        <p:attrNameLst>
                                          <p:attrName>style.visibility</p:attrName>
                                        </p:attrNameLst>
                                      </p:cBhvr>
                                      <p:to>
                                        <p:strVal val="visible"/>
                                      </p:to>
                                    </p:set>
                                    <p:animEffect transition="in" filter="wipe(left)">
                                      <p:cBhvr>
                                        <p:cTn id="115" dur="500"/>
                                        <p:tgtEl>
                                          <p:spTgt spid="158"/>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70"/>
                                        </p:tgtEl>
                                        <p:attrNameLst>
                                          <p:attrName>style.visibility</p:attrName>
                                        </p:attrNameLst>
                                      </p:cBhvr>
                                      <p:to>
                                        <p:strVal val="visible"/>
                                      </p:to>
                                    </p:set>
                                    <p:animEffect transition="in" filter="wipe(left)">
                                      <p:cBhvr>
                                        <p:cTn id="118" dur="500"/>
                                        <p:tgtEl>
                                          <p:spTgt spid="170"/>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92"/>
                                        </p:tgtEl>
                                        <p:attrNameLst>
                                          <p:attrName>style.visibility</p:attrName>
                                        </p:attrNameLst>
                                      </p:cBhvr>
                                      <p:to>
                                        <p:strVal val="visible"/>
                                      </p:to>
                                    </p:set>
                                    <p:animEffect transition="in" filter="wipe(left)">
                                      <p:cBhvr>
                                        <p:cTn id="121" dur="500"/>
                                        <p:tgtEl>
                                          <p:spTgt spid="192"/>
                                        </p:tgtEl>
                                      </p:cBhvr>
                                    </p:animEffect>
                                  </p:childTnLst>
                                </p:cTn>
                              </p:par>
                            </p:childTnLst>
                          </p:cTn>
                        </p:par>
                        <p:par>
                          <p:cTn id="122" fill="hold">
                            <p:stCondLst>
                              <p:cond delay="3500"/>
                            </p:stCondLst>
                            <p:childTnLst>
                              <p:par>
                                <p:cTn id="123" presetID="10" presetClass="entr" presetSubtype="0" fill="hold" grpId="0" nodeType="afterEffect">
                                  <p:stCondLst>
                                    <p:cond delay="0"/>
                                  </p:stCondLst>
                                  <p:childTnLst>
                                    <p:set>
                                      <p:cBhvr>
                                        <p:cTn id="124" dur="1" fill="hold">
                                          <p:stCondLst>
                                            <p:cond delay="0"/>
                                          </p:stCondLst>
                                        </p:cTn>
                                        <p:tgtEl>
                                          <p:spTgt spid="153"/>
                                        </p:tgtEl>
                                        <p:attrNameLst>
                                          <p:attrName>style.visibility</p:attrName>
                                        </p:attrNameLst>
                                      </p:cBhvr>
                                      <p:to>
                                        <p:strVal val="visible"/>
                                      </p:to>
                                    </p:set>
                                    <p:animEffect transition="in" filter="fade">
                                      <p:cBhvr>
                                        <p:cTn id="125" dur="500"/>
                                        <p:tgtEl>
                                          <p:spTgt spid="153"/>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165"/>
                                        </p:tgtEl>
                                        <p:attrNameLst>
                                          <p:attrName>style.visibility</p:attrName>
                                        </p:attrNameLst>
                                      </p:cBhvr>
                                      <p:to>
                                        <p:strVal val="visible"/>
                                      </p:to>
                                    </p:set>
                                    <p:animEffect transition="in" filter="fade">
                                      <p:cBhvr>
                                        <p:cTn id="128" dur="500"/>
                                        <p:tgtEl>
                                          <p:spTgt spid="165"/>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77"/>
                                        </p:tgtEl>
                                        <p:attrNameLst>
                                          <p:attrName>style.visibility</p:attrName>
                                        </p:attrNameLst>
                                      </p:cBhvr>
                                      <p:to>
                                        <p:strVal val="visible"/>
                                      </p:to>
                                    </p:set>
                                    <p:animEffect transition="in" filter="fade">
                                      <p:cBhvr>
                                        <p:cTn id="131" dur="500"/>
                                        <p:tgtEl>
                                          <p:spTgt spid="177"/>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80"/>
                                        </p:tgtEl>
                                        <p:attrNameLst>
                                          <p:attrName>style.visibility</p:attrName>
                                        </p:attrNameLst>
                                      </p:cBhvr>
                                      <p:to>
                                        <p:strVal val="visible"/>
                                      </p:to>
                                    </p:set>
                                    <p:animEffect transition="in" filter="fade">
                                      <p:cBhvr>
                                        <p:cTn id="134" dur="500"/>
                                        <p:tgtEl>
                                          <p:spTgt spid="180"/>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8"/>
                                        </p:tgtEl>
                                        <p:attrNameLst>
                                          <p:attrName>style.visibility</p:attrName>
                                        </p:attrNameLst>
                                      </p:cBhvr>
                                      <p:to>
                                        <p:strVal val="visible"/>
                                      </p:to>
                                    </p:set>
                                    <p:animEffect transition="in" filter="fade">
                                      <p:cBhvr>
                                        <p:cTn id="137" dur="500"/>
                                        <p:tgtEl>
                                          <p:spTgt spid="168"/>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56"/>
                                        </p:tgtEl>
                                        <p:attrNameLst>
                                          <p:attrName>style.visibility</p:attrName>
                                        </p:attrNameLst>
                                      </p:cBhvr>
                                      <p:to>
                                        <p:strVal val="visible"/>
                                      </p:to>
                                    </p:set>
                                    <p:animEffect transition="in" filter="fade">
                                      <p:cBhvr>
                                        <p:cTn id="140" dur="500"/>
                                        <p:tgtEl>
                                          <p:spTgt spid="156"/>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59"/>
                                        </p:tgtEl>
                                        <p:attrNameLst>
                                          <p:attrName>style.visibility</p:attrName>
                                        </p:attrNameLst>
                                      </p:cBhvr>
                                      <p:to>
                                        <p:strVal val="visible"/>
                                      </p:to>
                                    </p:set>
                                    <p:animEffect transition="in" filter="fade">
                                      <p:cBhvr>
                                        <p:cTn id="143" dur="500"/>
                                        <p:tgtEl>
                                          <p:spTgt spid="159"/>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1"/>
                                        </p:tgtEl>
                                        <p:attrNameLst>
                                          <p:attrName>style.visibility</p:attrName>
                                        </p:attrNameLst>
                                      </p:cBhvr>
                                      <p:to>
                                        <p:strVal val="visible"/>
                                      </p:to>
                                    </p:set>
                                    <p:animEffect transition="in" filter="fade">
                                      <p:cBhvr>
                                        <p:cTn id="146" dur="500"/>
                                        <p:tgtEl>
                                          <p:spTgt spid="171"/>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93"/>
                                        </p:tgtEl>
                                        <p:attrNameLst>
                                          <p:attrName>style.visibility</p:attrName>
                                        </p:attrNameLst>
                                      </p:cBhvr>
                                      <p:to>
                                        <p:strVal val="visible"/>
                                      </p:to>
                                    </p:set>
                                    <p:animEffect transition="in" filter="fade">
                                      <p:cBhvr>
                                        <p:cTn id="149"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4" grpId="0" animBg="1"/>
      <p:bldP spid="145" grpId="0" animBg="1"/>
      <p:bldP spid="146" grpId="0" animBg="1"/>
      <p:bldP spid="150" grpId="0"/>
      <p:bldP spid="151" grpId="0" animBg="1"/>
      <p:bldP spid="152" grpId="0" animBg="1"/>
      <p:bldP spid="153" grpId="0"/>
      <p:bldP spid="154" grpId="0" animBg="1"/>
      <p:bldP spid="155" grpId="0" animBg="1"/>
      <p:bldP spid="156" grpId="0"/>
      <p:bldP spid="157" grpId="0" animBg="1"/>
      <p:bldP spid="158" grpId="0" animBg="1"/>
      <p:bldP spid="159" grpId="0"/>
      <p:bldP spid="160" grpId="0"/>
      <p:bldP spid="161" grpId="0"/>
      <p:bldP spid="162" grpId="0"/>
      <p:bldP spid="163" grpId="0" animBg="1"/>
      <p:bldP spid="164" grpId="0" animBg="1"/>
      <p:bldP spid="165" grpId="0"/>
      <p:bldP spid="166" grpId="0" animBg="1"/>
      <p:bldP spid="167" grpId="0" animBg="1"/>
      <p:bldP spid="168" grpId="0"/>
      <p:bldP spid="169" grpId="0" animBg="1"/>
      <p:bldP spid="170" grpId="0" animBg="1"/>
      <p:bldP spid="171" grpId="0"/>
      <p:bldP spid="172" grpId="0"/>
      <p:bldP spid="173" grpId="0"/>
      <p:bldP spid="174" grpId="0"/>
      <p:bldP spid="175" grpId="0" animBg="1"/>
      <p:bldP spid="176" grpId="0" animBg="1"/>
      <p:bldP spid="177" grpId="0"/>
      <p:bldP spid="178" grpId="0" animBg="1"/>
      <p:bldP spid="179" grpId="0" animBg="1"/>
      <p:bldP spid="180" grpId="0"/>
      <p:bldP spid="182" grpId="0" animBg="1"/>
      <p:bldP spid="192" grpId="0" animBg="1"/>
      <p:bldP spid="193" grpId="0"/>
      <p:bldP spid="194" grpId="0"/>
      <p:bldP spid="198" grpId="0"/>
      <p:bldP spid="208" grpId="0"/>
      <p:bldP spid="209" grpId="0"/>
      <p:bldP spid="210" grpId="0"/>
      <p:bldP spid="30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1CED5-ED4F-4CCF-A77E-0A62CB52C4F7}"/>
              </a:ext>
            </a:extLst>
          </p:cNvPr>
          <p:cNvSpPr>
            <a:spLocks noGrp="1"/>
          </p:cNvSpPr>
          <p:nvPr>
            <p:ph type="title"/>
          </p:nvPr>
        </p:nvSpPr>
        <p:spPr/>
        <p:txBody>
          <a:bodyPr/>
          <a:lstStyle/>
          <a:p>
            <a:r>
              <a:rPr lang="en-ID"/>
              <a:t>Comparison Chart</a:t>
            </a:r>
          </a:p>
        </p:txBody>
      </p:sp>
      <p:sp>
        <p:nvSpPr>
          <p:cNvPr id="68" name="Rectangle: Rounded Corners 67">
            <a:extLst>
              <a:ext uri="{FF2B5EF4-FFF2-40B4-BE49-F238E27FC236}">
                <a16:creationId xmlns:a16="http://schemas.microsoft.com/office/drawing/2014/main" id="{33179AF6-A759-4D2F-8DCF-844ACEDC7F8B}"/>
              </a:ext>
            </a:extLst>
          </p:cNvPr>
          <p:cNvSpPr/>
          <p:nvPr/>
        </p:nvSpPr>
        <p:spPr>
          <a:xfrm>
            <a:off x="6327175"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4B559258-DAF4-489B-9B98-79A5C38F926A}"/>
              </a:ext>
            </a:extLst>
          </p:cNvPr>
          <p:cNvSpPr/>
          <p:nvPr/>
        </p:nvSpPr>
        <p:spPr>
          <a:xfrm>
            <a:off x="702594"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23">
            <a:extLst>
              <a:ext uri="{FF2B5EF4-FFF2-40B4-BE49-F238E27FC236}">
                <a16:creationId xmlns:a16="http://schemas.microsoft.com/office/drawing/2014/main" id="{5AD4BABD-FC31-48BA-B8A6-0DBCBB7D6E51}"/>
              </a:ext>
            </a:extLst>
          </p:cNvPr>
          <p:cNvSpPr txBox="1"/>
          <p:nvPr/>
        </p:nvSpPr>
        <p:spPr>
          <a:xfrm>
            <a:off x="1305976" y="365745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71" name="Straight Connector 70">
            <a:extLst>
              <a:ext uri="{FF2B5EF4-FFF2-40B4-BE49-F238E27FC236}">
                <a16:creationId xmlns:a16="http://schemas.microsoft.com/office/drawing/2014/main" id="{B2E49CA0-4D31-4118-8455-40550A55B56A}"/>
              </a:ext>
            </a:extLst>
          </p:cNvPr>
          <p:cNvCxnSpPr>
            <a:cxnSpLocks/>
          </p:cNvCxnSpPr>
          <p:nvPr/>
        </p:nvCxnSpPr>
        <p:spPr>
          <a:xfrm>
            <a:off x="1271469" y="4057148"/>
            <a:ext cx="4024482"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72" name="Chart 71">
            <a:extLst>
              <a:ext uri="{FF2B5EF4-FFF2-40B4-BE49-F238E27FC236}">
                <a16:creationId xmlns:a16="http://schemas.microsoft.com/office/drawing/2014/main" id="{7B145718-47B2-4A1C-A428-216EA7E17D06}"/>
              </a:ext>
            </a:extLst>
          </p:cNvPr>
          <p:cNvGraphicFramePr/>
          <p:nvPr>
            <p:extLst>
              <p:ext uri="{D42A27DB-BD31-4B8C-83A1-F6EECF244321}">
                <p14:modId xmlns:p14="http://schemas.microsoft.com/office/powerpoint/2010/main" val="2403218933"/>
              </p:ext>
            </p:extLst>
          </p:nvPr>
        </p:nvGraphicFramePr>
        <p:xfrm>
          <a:off x="1230650" y="4148228"/>
          <a:ext cx="1365486" cy="1295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3" name="Chart 72">
            <a:extLst>
              <a:ext uri="{FF2B5EF4-FFF2-40B4-BE49-F238E27FC236}">
                <a16:creationId xmlns:a16="http://schemas.microsoft.com/office/drawing/2014/main" id="{59FB831D-35E3-4A6B-8B3C-EE58DE60415A}"/>
              </a:ext>
            </a:extLst>
          </p:cNvPr>
          <p:cNvGraphicFramePr/>
          <p:nvPr>
            <p:extLst>
              <p:ext uri="{D42A27DB-BD31-4B8C-83A1-F6EECF244321}">
                <p14:modId xmlns:p14="http://schemas.microsoft.com/office/powerpoint/2010/main" val="862985899"/>
              </p:ext>
            </p:extLst>
          </p:nvPr>
        </p:nvGraphicFramePr>
        <p:xfrm>
          <a:off x="2655796" y="4148228"/>
          <a:ext cx="1365486" cy="1295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4" name="Chart 73">
            <a:extLst>
              <a:ext uri="{FF2B5EF4-FFF2-40B4-BE49-F238E27FC236}">
                <a16:creationId xmlns:a16="http://schemas.microsoft.com/office/drawing/2014/main" id="{3B7C4B0C-38D0-4522-902F-7FB6F1C6C3ED}"/>
              </a:ext>
            </a:extLst>
          </p:cNvPr>
          <p:cNvGraphicFramePr/>
          <p:nvPr>
            <p:extLst>
              <p:ext uri="{D42A27DB-BD31-4B8C-83A1-F6EECF244321}">
                <p14:modId xmlns:p14="http://schemas.microsoft.com/office/powerpoint/2010/main" val="3887249644"/>
              </p:ext>
            </p:extLst>
          </p:nvPr>
        </p:nvGraphicFramePr>
        <p:xfrm>
          <a:off x="4087340" y="4148228"/>
          <a:ext cx="1365486" cy="1295150"/>
        </p:xfrm>
        <a:graphic>
          <a:graphicData uri="http://schemas.openxmlformats.org/drawingml/2006/chart">
            <c:chart xmlns:c="http://schemas.openxmlformats.org/drawingml/2006/chart" xmlns:r="http://schemas.openxmlformats.org/officeDocument/2006/relationships" r:id="rId4"/>
          </a:graphicData>
        </a:graphic>
      </p:graphicFrame>
      <p:sp>
        <p:nvSpPr>
          <p:cNvPr id="75" name="TextBox 74">
            <a:extLst>
              <a:ext uri="{FF2B5EF4-FFF2-40B4-BE49-F238E27FC236}">
                <a16:creationId xmlns:a16="http://schemas.microsoft.com/office/drawing/2014/main" id="{399637D7-993C-48E5-BAE8-A0C84480802C}"/>
              </a:ext>
            </a:extLst>
          </p:cNvPr>
          <p:cNvSpPr txBox="1"/>
          <p:nvPr/>
        </p:nvSpPr>
        <p:spPr>
          <a:xfrm>
            <a:off x="1170728"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76" name="TextBox 75">
            <a:extLst>
              <a:ext uri="{FF2B5EF4-FFF2-40B4-BE49-F238E27FC236}">
                <a16:creationId xmlns:a16="http://schemas.microsoft.com/office/drawing/2014/main" id="{AF51C046-E838-416E-8377-D8AAFBB6AF1E}"/>
              </a:ext>
            </a:extLst>
          </p:cNvPr>
          <p:cNvSpPr txBox="1"/>
          <p:nvPr/>
        </p:nvSpPr>
        <p:spPr>
          <a:xfrm>
            <a:off x="2595874" y="5417305"/>
            <a:ext cx="1485329" cy="276999"/>
          </a:xfrm>
          <a:prstGeom prst="rect">
            <a:avLst/>
          </a:prstGeom>
          <a:noFill/>
        </p:spPr>
        <p:txBody>
          <a:bodyPr wrap="square" rtlCol="0">
            <a:spAutoFit/>
          </a:bodyPr>
          <a:lstStyle/>
          <a:p>
            <a:pPr algn="ctr"/>
            <a:r>
              <a:rPr lang="en-ID" sz="1200"/>
              <a:t>Military</a:t>
            </a:r>
            <a:endParaRPr lang="en-US" sz="1200" dirty="0"/>
          </a:p>
        </p:txBody>
      </p:sp>
      <p:sp>
        <p:nvSpPr>
          <p:cNvPr id="77" name="TextBox 76">
            <a:extLst>
              <a:ext uri="{FF2B5EF4-FFF2-40B4-BE49-F238E27FC236}">
                <a16:creationId xmlns:a16="http://schemas.microsoft.com/office/drawing/2014/main" id="{5DB59845-E848-4C95-B09B-20DB77525122}"/>
              </a:ext>
            </a:extLst>
          </p:cNvPr>
          <p:cNvSpPr txBox="1"/>
          <p:nvPr/>
        </p:nvSpPr>
        <p:spPr>
          <a:xfrm>
            <a:off x="4027418" y="5417306"/>
            <a:ext cx="1485329" cy="276999"/>
          </a:xfrm>
          <a:prstGeom prst="rect">
            <a:avLst/>
          </a:prstGeom>
          <a:noFill/>
        </p:spPr>
        <p:txBody>
          <a:bodyPr wrap="square" rtlCol="0">
            <a:spAutoFit/>
          </a:bodyPr>
          <a:lstStyle/>
          <a:p>
            <a:pPr algn="ctr"/>
            <a:r>
              <a:rPr lang="en-US" sz="1200"/>
              <a:t>Health</a:t>
            </a:r>
            <a:endParaRPr lang="en-US" sz="1200" dirty="0"/>
          </a:p>
        </p:txBody>
      </p:sp>
      <p:sp>
        <p:nvSpPr>
          <p:cNvPr id="78" name="TextBox 77">
            <a:extLst>
              <a:ext uri="{FF2B5EF4-FFF2-40B4-BE49-F238E27FC236}">
                <a16:creationId xmlns:a16="http://schemas.microsoft.com/office/drawing/2014/main" id="{6F816C39-E970-41EA-9916-BA0F48AF65B4}"/>
              </a:ext>
            </a:extLst>
          </p:cNvPr>
          <p:cNvSpPr txBox="1"/>
          <p:nvPr/>
        </p:nvSpPr>
        <p:spPr>
          <a:xfrm>
            <a:off x="4427681" y="4596720"/>
            <a:ext cx="684803" cy="400110"/>
          </a:xfrm>
          <a:prstGeom prst="rect">
            <a:avLst/>
          </a:prstGeom>
          <a:noFill/>
        </p:spPr>
        <p:txBody>
          <a:bodyPr wrap="none" rtlCol="0">
            <a:spAutoFit/>
          </a:bodyPr>
          <a:lstStyle/>
          <a:p>
            <a:pPr algn="ctr"/>
            <a:r>
              <a:rPr lang="en-US" sz="2000" b="1" dirty="0">
                <a:solidFill>
                  <a:schemeClr val="accent3"/>
                </a:solidFill>
                <a:latin typeface="+mj-lt"/>
              </a:rPr>
              <a:t>35%</a:t>
            </a:r>
          </a:p>
        </p:txBody>
      </p:sp>
      <p:sp>
        <p:nvSpPr>
          <p:cNvPr id="79" name="TextBox 78">
            <a:extLst>
              <a:ext uri="{FF2B5EF4-FFF2-40B4-BE49-F238E27FC236}">
                <a16:creationId xmlns:a16="http://schemas.microsoft.com/office/drawing/2014/main" id="{2552E048-3B65-4E97-BCCD-8BE3C86CEF1E}"/>
              </a:ext>
            </a:extLst>
          </p:cNvPr>
          <p:cNvSpPr txBox="1"/>
          <p:nvPr/>
        </p:nvSpPr>
        <p:spPr>
          <a:xfrm>
            <a:off x="2997224" y="4596720"/>
            <a:ext cx="684803" cy="400110"/>
          </a:xfrm>
          <a:prstGeom prst="rect">
            <a:avLst/>
          </a:prstGeom>
          <a:noFill/>
        </p:spPr>
        <p:txBody>
          <a:bodyPr wrap="none" rtlCol="0">
            <a:spAutoFit/>
          </a:bodyPr>
          <a:lstStyle/>
          <a:p>
            <a:pPr algn="ctr"/>
            <a:r>
              <a:rPr lang="en-US" sz="2000" b="1" dirty="0">
                <a:solidFill>
                  <a:schemeClr val="accent2"/>
                </a:solidFill>
                <a:latin typeface="+mj-lt"/>
              </a:rPr>
              <a:t>90%</a:t>
            </a:r>
          </a:p>
        </p:txBody>
      </p:sp>
      <p:sp>
        <p:nvSpPr>
          <p:cNvPr id="80" name="TextBox 79">
            <a:extLst>
              <a:ext uri="{FF2B5EF4-FFF2-40B4-BE49-F238E27FC236}">
                <a16:creationId xmlns:a16="http://schemas.microsoft.com/office/drawing/2014/main" id="{66C7BA5A-B423-4058-941B-596C93804EA0}"/>
              </a:ext>
            </a:extLst>
          </p:cNvPr>
          <p:cNvSpPr txBox="1"/>
          <p:nvPr/>
        </p:nvSpPr>
        <p:spPr>
          <a:xfrm>
            <a:off x="1566235" y="4596720"/>
            <a:ext cx="684803" cy="400110"/>
          </a:xfrm>
          <a:prstGeom prst="rect">
            <a:avLst/>
          </a:prstGeom>
          <a:noFill/>
        </p:spPr>
        <p:txBody>
          <a:bodyPr wrap="none" rtlCol="0">
            <a:spAutoFit/>
          </a:bodyPr>
          <a:lstStyle/>
          <a:p>
            <a:pPr algn="ctr"/>
            <a:r>
              <a:rPr lang="en-US" sz="2000" b="1" dirty="0">
                <a:solidFill>
                  <a:schemeClr val="accent1"/>
                </a:solidFill>
                <a:latin typeface="+mj-lt"/>
              </a:rPr>
              <a:t>75%</a:t>
            </a:r>
          </a:p>
        </p:txBody>
      </p:sp>
      <p:sp>
        <p:nvSpPr>
          <p:cNvPr id="81" name="TextBox 23">
            <a:extLst>
              <a:ext uri="{FF2B5EF4-FFF2-40B4-BE49-F238E27FC236}">
                <a16:creationId xmlns:a16="http://schemas.microsoft.com/office/drawing/2014/main" id="{C3D4ADBD-70B1-4330-903F-19E0BB82351E}"/>
              </a:ext>
            </a:extLst>
          </p:cNvPr>
          <p:cNvSpPr txBox="1"/>
          <p:nvPr/>
        </p:nvSpPr>
        <p:spPr>
          <a:xfrm>
            <a:off x="6848691" y="371074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82" name="Straight Connector 81">
            <a:extLst>
              <a:ext uri="{FF2B5EF4-FFF2-40B4-BE49-F238E27FC236}">
                <a16:creationId xmlns:a16="http://schemas.microsoft.com/office/drawing/2014/main" id="{8D9079B0-D83A-480B-A87C-CE3EC405F016}"/>
              </a:ext>
            </a:extLst>
          </p:cNvPr>
          <p:cNvCxnSpPr>
            <a:cxnSpLocks/>
          </p:cNvCxnSpPr>
          <p:nvPr/>
        </p:nvCxnSpPr>
        <p:spPr>
          <a:xfrm>
            <a:off x="6969533" y="4095837"/>
            <a:ext cx="4050489"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83" name="Chart 82">
            <a:extLst>
              <a:ext uri="{FF2B5EF4-FFF2-40B4-BE49-F238E27FC236}">
                <a16:creationId xmlns:a16="http://schemas.microsoft.com/office/drawing/2014/main" id="{B4D2C3E9-266E-4E17-BFB9-59F5AF9FFD58}"/>
              </a:ext>
            </a:extLst>
          </p:cNvPr>
          <p:cNvGraphicFramePr/>
          <p:nvPr>
            <p:extLst>
              <p:ext uri="{D42A27DB-BD31-4B8C-83A1-F6EECF244321}">
                <p14:modId xmlns:p14="http://schemas.microsoft.com/office/powerpoint/2010/main" val="3009483263"/>
              </p:ext>
            </p:extLst>
          </p:nvPr>
        </p:nvGraphicFramePr>
        <p:xfrm>
          <a:off x="6737925" y="4148228"/>
          <a:ext cx="1365486" cy="1295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4" name="Chart 83">
            <a:extLst>
              <a:ext uri="{FF2B5EF4-FFF2-40B4-BE49-F238E27FC236}">
                <a16:creationId xmlns:a16="http://schemas.microsoft.com/office/drawing/2014/main" id="{A3A9D9AE-A61B-4E7B-90F7-0AEEE665ABC8}"/>
              </a:ext>
            </a:extLst>
          </p:cNvPr>
          <p:cNvGraphicFramePr/>
          <p:nvPr>
            <p:extLst>
              <p:ext uri="{D42A27DB-BD31-4B8C-83A1-F6EECF244321}">
                <p14:modId xmlns:p14="http://schemas.microsoft.com/office/powerpoint/2010/main" val="4106713411"/>
              </p:ext>
            </p:extLst>
          </p:nvPr>
        </p:nvGraphicFramePr>
        <p:xfrm>
          <a:off x="8163071" y="4148228"/>
          <a:ext cx="1365486" cy="1295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5" name="Chart 84">
            <a:extLst>
              <a:ext uri="{FF2B5EF4-FFF2-40B4-BE49-F238E27FC236}">
                <a16:creationId xmlns:a16="http://schemas.microsoft.com/office/drawing/2014/main" id="{847AA55D-5C93-4DB1-ACCF-B398F00B2497}"/>
              </a:ext>
            </a:extLst>
          </p:cNvPr>
          <p:cNvGraphicFramePr/>
          <p:nvPr>
            <p:extLst>
              <p:ext uri="{D42A27DB-BD31-4B8C-83A1-F6EECF244321}">
                <p14:modId xmlns:p14="http://schemas.microsoft.com/office/powerpoint/2010/main" val="1110125730"/>
              </p:ext>
            </p:extLst>
          </p:nvPr>
        </p:nvGraphicFramePr>
        <p:xfrm>
          <a:off x="9594615" y="4148228"/>
          <a:ext cx="1365486" cy="1295150"/>
        </p:xfrm>
        <a:graphic>
          <a:graphicData uri="http://schemas.openxmlformats.org/drawingml/2006/chart">
            <c:chart xmlns:c="http://schemas.openxmlformats.org/drawingml/2006/chart" xmlns:r="http://schemas.openxmlformats.org/officeDocument/2006/relationships" r:id="rId7"/>
          </a:graphicData>
        </a:graphic>
      </p:graphicFrame>
      <p:sp>
        <p:nvSpPr>
          <p:cNvPr id="86" name="TextBox 85">
            <a:extLst>
              <a:ext uri="{FF2B5EF4-FFF2-40B4-BE49-F238E27FC236}">
                <a16:creationId xmlns:a16="http://schemas.microsoft.com/office/drawing/2014/main" id="{7080D550-BA71-4FA9-A1C1-88B179D52B66}"/>
              </a:ext>
            </a:extLst>
          </p:cNvPr>
          <p:cNvSpPr txBox="1"/>
          <p:nvPr/>
        </p:nvSpPr>
        <p:spPr>
          <a:xfrm>
            <a:off x="6678003"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87" name="TextBox 86">
            <a:extLst>
              <a:ext uri="{FF2B5EF4-FFF2-40B4-BE49-F238E27FC236}">
                <a16:creationId xmlns:a16="http://schemas.microsoft.com/office/drawing/2014/main" id="{2BF9B49B-4E09-4D65-B351-B189693F78FC}"/>
              </a:ext>
            </a:extLst>
          </p:cNvPr>
          <p:cNvSpPr txBox="1"/>
          <p:nvPr/>
        </p:nvSpPr>
        <p:spPr>
          <a:xfrm>
            <a:off x="8103149" y="5417305"/>
            <a:ext cx="1485329" cy="276999"/>
          </a:xfrm>
          <a:prstGeom prst="rect">
            <a:avLst/>
          </a:prstGeom>
          <a:noFill/>
        </p:spPr>
        <p:txBody>
          <a:bodyPr wrap="square" rtlCol="0">
            <a:spAutoFit/>
          </a:bodyPr>
          <a:lstStyle/>
          <a:p>
            <a:pPr algn="ctr"/>
            <a:r>
              <a:rPr lang="en-US" sz="1200"/>
              <a:t>Military</a:t>
            </a:r>
            <a:endParaRPr lang="en-US" sz="1200" dirty="0"/>
          </a:p>
        </p:txBody>
      </p:sp>
      <p:sp>
        <p:nvSpPr>
          <p:cNvPr id="88" name="TextBox 87">
            <a:extLst>
              <a:ext uri="{FF2B5EF4-FFF2-40B4-BE49-F238E27FC236}">
                <a16:creationId xmlns:a16="http://schemas.microsoft.com/office/drawing/2014/main" id="{07C30C18-8CFD-4DC5-9453-8A0AFC45054B}"/>
              </a:ext>
            </a:extLst>
          </p:cNvPr>
          <p:cNvSpPr txBox="1"/>
          <p:nvPr/>
        </p:nvSpPr>
        <p:spPr>
          <a:xfrm>
            <a:off x="9534693" y="5417306"/>
            <a:ext cx="1485329" cy="276999"/>
          </a:xfrm>
          <a:prstGeom prst="rect">
            <a:avLst/>
          </a:prstGeom>
          <a:noFill/>
        </p:spPr>
        <p:txBody>
          <a:bodyPr wrap="square" rtlCol="0">
            <a:spAutoFit/>
          </a:bodyPr>
          <a:lstStyle/>
          <a:p>
            <a:pPr algn="ctr"/>
            <a:r>
              <a:rPr lang="en-US" sz="1200"/>
              <a:t>Health</a:t>
            </a:r>
            <a:endParaRPr lang="en-US" sz="1200" dirty="0"/>
          </a:p>
        </p:txBody>
      </p:sp>
      <p:sp>
        <p:nvSpPr>
          <p:cNvPr id="89" name="TextBox 88">
            <a:extLst>
              <a:ext uri="{FF2B5EF4-FFF2-40B4-BE49-F238E27FC236}">
                <a16:creationId xmlns:a16="http://schemas.microsoft.com/office/drawing/2014/main" id="{BA9020BA-B593-4729-8A0F-ED7BC1B6C8FF}"/>
              </a:ext>
            </a:extLst>
          </p:cNvPr>
          <p:cNvSpPr txBox="1"/>
          <p:nvPr/>
        </p:nvSpPr>
        <p:spPr>
          <a:xfrm>
            <a:off x="9934956" y="4596720"/>
            <a:ext cx="684803" cy="400110"/>
          </a:xfrm>
          <a:prstGeom prst="rect">
            <a:avLst/>
          </a:prstGeom>
          <a:noFill/>
        </p:spPr>
        <p:txBody>
          <a:bodyPr wrap="none" rtlCol="0">
            <a:spAutoFit/>
          </a:bodyPr>
          <a:lstStyle/>
          <a:p>
            <a:pPr algn="ctr"/>
            <a:r>
              <a:rPr lang="en-US" sz="2000" b="1" dirty="0">
                <a:solidFill>
                  <a:schemeClr val="accent3"/>
                </a:solidFill>
                <a:latin typeface="+mj-lt"/>
              </a:rPr>
              <a:t>88%</a:t>
            </a:r>
          </a:p>
        </p:txBody>
      </p:sp>
      <p:sp>
        <p:nvSpPr>
          <p:cNvPr id="90" name="TextBox 89">
            <a:extLst>
              <a:ext uri="{FF2B5EF4-FFF2-40B4-BE49-F238E27FC236}">
                <a16:creationId xmlns:a16="http://schemas.microsoft.com/office/drawing/2014/main" id="{665CA082-8EAC-426F-8C7B-CAB755AE8729}"/>
              </a:ext>
            </a:extLst>
          </p:cNvPr>
          <p:cNvSpPr txBox="1"/>
          <p:nvPr/>
        </p:nvSpPr>
        <p:spPr>
          <a:xfrm>
            <a:off x="8504500" y="4596720"/>
            <a:ext cx="684803" cy="400110"/>
          </a:xfrm>
          <a:prstGeom prst="rect">
            <a:avLst/>
          </a:prstGeom>
          <a:noFill/>
        </p:spPr>
        <p:txBody>
          <a:bodyPr wrap="none" rtlCol="0">
            <a:spAutoFit/>
          </a:bodyPr>
          <a:lstStyle/>
          <a:p>
            <a:pPr algn="ctr"/>
            <a:r>
              <a:rPr lang="en-US" sz="2000" b="1" dirty="0">
                <a:solidFill>
                  <a:schemeClr val="accent2"/>
                </a:solidFill>
                <a:latin typeface="+mj-lt"/>
              </a:rPr>
              <a:t>80%</a:t>
            </a:r>
          </a:p>
        </p:txBody>
      </p:sp>
      <p:sp>
        <p:nvSpPr>
          <p:cNvPr id="91" name="TextBox 90">
            <a:extLst>
              <a:ext uri="{FF2B5EF4-FFF2-40B4-BE49-F238E27FC236}">
                <a16:creationId xmlns:a16="http://schemas.microsoft.com/office/drawing/2014/main" id="{05A75155-6419-4F42-87BE-709CF146606E}"/>
              </a:ext>
            </a:extLst>
          </p:cNvPr>
          <p:cNvSpPr txBox="1"/>
          <p:nvPr/>
        </p:nvSpPr>
        <p:spPr>
          <a:xfrm>
            <a:off x="7073510" y="4596720"/>
            <a:ext cx="684803" cy="400110"/>
          </a:xfrm>
          <a:prstGeom prst="rect">
            <a:avLst/>
          </a:prstGeom>
          <a:noFill/>
        </p:spPr>
        <p:txBody>
          <a:bodyPr wrap="none" rtlCol="0">
            <a:spAutoFit/>
          </a:bodyPr>
          <a:lstStyle/>
          <a:p>
            <a:pPr algn="ctr"/>
            <a:r>
              <a:rPr lang="en-US" sz="2000" b="1" dirty="0">
                <a:solidFill>
                  <a:schemeClr val="accent1"/>
                </a:solidFill>
                <a:latin typeface="+mj-lt"/>
              </a:rPr>
              <a:t>65%</a:t>
            </a:r>
          </a:p>
        </p:txBody>
      </p:sp>
      <p:sp>
        <p:nvSpPr>
          <p:cNvPr id="92" name="Oval 91">
            <a:extLst>
              <a:ext uri="{FF2B5EF4-FFF2-40B4-BE49-F238E27FC236}">
                <a16:creationId xmlns:a16="http://schemas.microsoft.com/office/drawing/2014/main" id="{45A17B13-B2B0-4C24-9E16-CDED4A1FA722}"/>
              </a:ext>
            </a:extLst>
          </p:cNvPr>
          <p:cNvSpPr/>
          <p:nvPr/>
        </p:nvSpPr>
        <p:spPr>
          <a:xfrm>
            <a:off x="5647008" y="3496093"/>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CDA271CA-E41C-47A1-953D-D5B8E549320F}"/>
              </a:ext>
            </a:extLst>
          </p:cNvPr>
          <p:cNvSpPr/>
          <p:nvPr/>
        </p:nvSpPr>
        <p:spPr>
          <a:xfrm>
            <a:off x="5647008" y="3496093"/>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TextBox 93">
            <a:extLst>
              <a:ext uri="{FF2B5EF4-FFF2-40B4-BE49-F238E27FC236}">
                <a16:creationId xmlns:a16="http://schemas.microsoft.com/office/drawing/2014/main" id="{722979FD-5318-45B6-B036-A59C3AA17B77}"/>
              </a:ext>
            </a:extLst>
          </p:cNvPr>
          <p:cNvSpPr txBox="1"/>
          <p:nvPr/>
        </p:nvSpPr>
        <p:spPr>
          <a:xfrm>
            <a:off x="5639588" y="3728038"/>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95" name="TextBox 94">
            <a:extLst>
              <a:ext uri="{FF2B5EF4-FFF2-40B4-BE49-F238E27FC236}">
                <a16:creationId xmlns:a16="http://schemas.microsoft.com/office/drawing/2014/main" id="{0EEEBCE7-4DCD-4EB1-A5ED-C6635BF2C685}"/>
              </a:ext>
            </a:extLst>
          </p:cNvPr>
          <p:cNvSpPr txBox="1"/>
          <p:nvPr/>
        </p:nvSpPr>
        <p:spPr>
          <a:xfrm>
            <a:off x="2771904"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6" name="TextBox 95">
            <a:extLst>
              <a:ext uri="{FF2B5EF4-FFF2-40B4-BE49-F238E27FC236}">
                <a16:creationId xmlns:a16="http://schemas.microsoft.com/office/drawing/2014/main" id="{31ED31FF-F2AA-4C64-AEEC-89079F76665C}"/>
              </a:ext>
            </a:extLst>
          </p:cNvPr>
          <p:cNvSpPr txBox="1"/>
          <p:nvPr/>
        </p:nvSpPr>
        <p:spPr>
          <a:xfrm>
            <a:off x="2771904"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USA Infographic</a:t>
            </a:r>
          </a:p>
        </p:txBody>
      </p:sp>
      <p:sp>
        <p:nvSpPr>
          <p:cNvPr id="97" name="TextBox 96">
            <a:extLst>
              <a:ext uri="{FF2B5EF4-FFF2-40B4-BE49-F238E27FC236}">
                <a16:creationId xmlns:a16="http://schemas.microsoft.com/office/drawing/2014/main" id="{8E606C4A-CFCB-41CF-A641-3FDCCA089637}"/>
              </a:ext>
            </a:extLst>
          </p:cNvPr>
          <p:cNvSpPr txBox="1"/>
          <p:nvPr/>
        </p:nvSpPr>
        <p:spPr>
          <a:xfrm>
            <a:off x="8318749"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8" name="TextBox 97">
            <a:extLst>
              <a:ext uri="{FF2B5EF4-FFF2-40B4-BE49-F238E27FC236}">
                <a16:creationId xmlns:a16="http://schemas.microsoft.com/office/drawing/2014/main" id="{1FEB547D-A3D2-4004-B5B1-71B8315CE7D0}"/>
              </a:ext>
            </a:extLst>
          </p:cNvPr>
          <p:cNvSpPr txBox="1"/>
          <p:nvPr/>
        </p:nvSpPr>
        <p:spPr>
          <a:xfrm>
            <a:off x="8318749"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China Infographic</a:t>
            </a:r>
          </a:p>
        </p:txBody>
      </p:sp>
      <p:grpSp>
        <p:nvGrpSpPr>
          <p:cNvPr id="99" name="Graphic 90">
            <a:extLst>
              <a:ext uri="{FF2B5EF4-FFF2-40B4-BE49-F238E27FC236}">
                <a16:creationId xmlns:a16="http://schemas.microsoft.com/office/drawing/2014/main" id="{CCAC28BE-6393-467E-BB58-50254CF0E185}"/>
              </a:ext>
            </a:extLst>
          </p:cNvPr>
          <p:cNvGrpSpPr/>
          <p:nvPr/>
        </p:nvGrpSpPr>
        <p:grpSpPr>
          <a:xfrm>
            <a:off x="6861907" y="2342740"/>
            <a:ext cx="1366421" cy="1009858"/>
            <a:chOff x="5192644" y="2756487"/>
            <a:chExt cx="1813126" cy="1339997"/>
          </a:xfrm>
          <a:solidFill>
            <a:schemeClr val="accent2"/>
          </a:solidFill>
        </p:grpSpPr>
        <p:sp>
          <p:nvSpPr>
            <p:cNvPr id="100" name="Freeform: Shape 99">
              <a:extLst>
                <a:ext uri="{FF2B5EF4-FFF2-40B4-BE49-F238E27FC236}">
                  <a16:creationId xmlns:a16="http://schemas.microsoft.com/office/drawing/2014/main" id="{A676C3A2-6041-469A-ADA9-3BECE90956B0}"/>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6C535096-DEA5-436E-87B6-D9D9BAD36BF0}"/>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E19595EA-C949-4E85-9A9F-20F7B53449DE}"/>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9BBCB0A-C517-4FB9-A696-4831FFBE5D2B}"/>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F7FB033A-F4A0-46AC-861D-B0ACDC3818C8}"/>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19CEA2-F342-45D4-B6F1-02B2373418E9}"/>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914121C0-0531-4F6E-8327-7E9885590429}"/>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9AD6ACB0-6A73-49F6-A0DF-1AFE0E773219}"/>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BC4FC0D6-B1B0-43A9-AA34-DBF4F8541408}"/>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52146B4B-2705-40F1-A834-5A7FE3C6A050}"/>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110" name="Graphic 103">
            <a:extLst>
              <a:ext uri="{FF2B5EF4-FFF2-40B4-BE49-F238E27FC236}">
                <a16:creationId xmlns:a16="http://schemas.microsoft.com/office/drawing/2014/main" id="{DE84F1B9-9239-4127-B27E-116D40C4B185}"/>
              </a:ext>
            </a:extLst>
          </p:cNvPr>
          <p:cNvSpPr/>
          <p:nvPr/>
        </p:nvSpPr>
        <p:spPr>
          <a:xfrm>
            <a:off x="1173449" y="2374006"/>
            <a:ext cx="1559255" cy="934379"/>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1"/>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2648929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500"/>
                                        <p:tgtEl>
                                          <p:spTgt spid="6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500"/>
                                        <p:tgtEl>
                                          <p:spTgt spid="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par>
                                <p:cTn id="22" presetID="10" presetClass="entr" presetSubtype="0" fill="hold" nodeType="with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5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8"/>
                                        </p:tgtEl>
                                        <p:attrNameLst>
                                          <p:attrName>style.visibility</p:attrName>
                                        </p:attrNameLst>
                                      </p:cBhvr>
                                      <p:to>
                                        <p:strVal val="visible"/>
                                      </p:to>
                                    </p:set>
                                    <p:animEffect transition="in" filter="fade">
                                      <p:cBhvr>
                                        <p:cTn id="27" dur="500"/>
                                        <p:tgtEl>
                                          <p:spTgt spid="9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500"/>
                                        <p:tgtEl>
                                          <p:spTgt spid="110"/>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92"/>
                                        </p:tgtEl>
                                        <p:attrNameLst>
                                          <p:attrName>style.visibility</p:attrName>
                                        </p:attrNameLst>
                                      </p:cBhvr>
                                      <p:to>
                                        <p:strVal val="visible"/>
                                      </p:to>
                                    </p:set>
                                    <p:animEffect transition="in" filter="fade">
                                      <p:cBhvr>
                                        <p:cTn id="37" dur="500"/>
                                        <p:tgtEl>
                                          <p:spTgt spid="9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fade">
                                      <p:cBhvr>
                                        <p:cTn id="40" dur="500"/>
                                        <p:tgtEl>
                                          <p:spTgt spid="9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4"/>
                                        </p:tgtEl>
                                        <p:attrNameLst>
                                          <p:attrName>style.visibility</p:attrName>
                                        </p:attrNameLst>
                                      </p:cBhvr>
                                      <p:to>
                                        <p:strVal val="visible"/>
                                      </p:to>
                                    </p:set>
                                    <p:animEffect transition="in" filter="fade">
                                      <p:cBhvr>
                                        <p:cTn id="43" dur="500"/>
                                        <p:tgtEl>
                                          <p:spTgt spid="94"/>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70"/>
                                        </p:tgtEl>
                                        <p:attrNameLst>
                                          <p:attrName>style.visibility</p:attrName>
                                        </p:attrNameLst>
                                      </p:cBhvr>
                                      <p:to>
                                        <p:strVal val="visible"/>
                                      </p:to>
                                    </p:set>
                                    <p:animEffect transition="in" filter="fade">
                                      <p:cBhvr>
                                        <p:cTn id="47" dur="500"/>
                                        <p:tgtEl>
                                          <p:spTgt spid="7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1"/>
                                        </p:tgtEl>
                                        <p:attrNameLst>
                                          <p:attrName>style.visibility</p:attrName>
                                        </p:attrNameLst>
                                      </p:cBhvr>
                                      <p:to>
                                        <p:strVal val="visible"/>
                                      </p:to>
                                    </p:set>
                                    <p:animEffect transition="in" filter="fade">
                                      <p:cBhvr>
                                        <p:cTn id="50" dur="500"/>
                                        <p:tgtEl>
                                          <p:spTgt spid="81"/>
                                        </p:tgtEl>
                                      </p:cBhvr>
                                    </p:animEffect>
                                  </p:childTnLst>
                                </p:cTn>
                              </p:par>
                              <p:par>
                                <p:cTn id="51" presetID="22" presetClass="entr" presetSubtype="8" fill="hold" nodeType="withEffect">
                                  <p:stCondLst>
                                    <p:cond delay="0"/>
                                  </p:stCondLst>
                                  <p:childTnLst>
                                    <p:set>
                                      <p:cBhvr>
                                        <p:cTn id="52" dur="1" fill="hold">
                                          <p:stCondLst>
                                            <p:cond delay="0"/>
                                          </p:stCondLst>
                                        </p:cTn>
                                        <p:tgtEl>
                                          <p:spTgt spid="82"/>
                                        </p:tgtEl>
                                        <p:attrNameLst>
                                          <p:attrName>style.visibility</p:attrName>
                                        </p:attrNameLst>
                                      </p:cBhvr>
                                      <p:to>
                                        <p:strVal val="visible"/>
                                      </p:to>
                                    </p:set>
                                    <p:animEffect transition="in" filter="wipe(left)">
                                      <p:cBhvr>
                                        <p:cTn id="53" dur="500"/>
                                        <p:tgtEl>
                                          <p:spTgt spid="82"/>
                                        </p:tgtEl>
                                      </p:cBhvr>
                                    </p:animEffect>
                                  </p:childTnLst>
                                </p:cTn>
                              </p:par>
                              <p:par>
                                <p:cTn id="54" presetID="22" presetClass="entr" presetSubtype="8" fill="hold" nodeType="withEffect">
                                  <p:stCondLst>
                                    <p:cond delay="0"/>
                                  </p:stCondLst>
                                  <p:childTnLst>
                                    <p:set>
                                      <p:cBhvr>
                                        <p:cTn id="55" dur="1" fill="hold">
                                          <p:stCondLst>
                                            <p:cond delay="0"/>
                                          </p:stCondLst>
                                        </p:cTn>
                                        <p:tgtEl>
                                          <p:spTgt spid="71"/>
                                        </p:tgtEl>
                                        <p:attrNameLst>
                                          <p:attrName>style.visibility</p:attrName>
                                        </p:attrNameLst>
                                      </p:cBhvr>
                                      <p:to>
                                        <p:strVal val="visible"/>
                                      </p:to>
                                    </p:set>
                                    <p:animEffect transition="in" filter="wipe(left)">
                                      <p:cBhvr>
                                        <p:cTn id="56" dur="500"/>
                                        <p:tgtEl>
                                          <p:spTgt spid="71"/>
                                        </p:tgtEl>
                                      </p:cBhvr>
                                    </p:animEffect>
                                  </p:childTnLst>
                                </p:cTn>
                              </p:par>
                            </p:childTnLst>
                          </p:cTn>
                        </p:par>
                        <p:par>
                          <p:cTn id="57" fill="hold">
                            <p:stCondLst>
                              <p:cond delay="2500"/>
                            </p:stCondLst>
                            <p:childTnLst>
                              <p:par>
                                <p:cTn id="58" presetID="21" presetClass="entr" presetSubtype="1" fill="hold" grpId="0" nodeType="afterEffect">
                                  <p:stCondLst>
                                    <p:cond delay="0"/>
                                  </p:stCondLst>
                                  <p:childTnLst>
                                    <p:set>
                                      <p:cBhvr>
                                        <p:cTn id="59" dur="1" fill="hold">
                                          <p:stCondLst>
                                            <p:cond delay="0"/>
                                          </p:stCondLst>
                                        </p:cTn>
                                        <p:tgtEl>
                                          <p:spTgt spid="72"/>
                                        </p:tgtEl>
                                        <p:attrNameLst>
                                          <p:attrName>style.visibility</p:attrName>
                                        </p:attrNameLst>
                                      </p:cBhvr>
                                      <p:to>
                                        <p:strVal val="visible"/>
                                      </p:to>
                                    </p:set>
                                    <p:animEffect transition="in" filter="wheel(1)">
                                      <p:cBhvr>
                                        <p:cTn id="60" dur="1000"/>
                                        <p:tgtEl>
                                          <p:spTgt spid="72"/>
                                        </p:tgtEl>
                                      </p:cBhvr>
                                    </p:animEffect>
                                  </p:childTnLst>
                                </p:cTn>
                              </p:par>
                              <p:par>
                                <p:cTn id="61" presetID="21" presetClass="entr" presetSubtype="1" fill="hold" grpId="0" nodeType="withEffect">
                                  <p:stCondLst>
                                    <p:cond delay="0"/>
                                  </p:stCondLst>
                                  <p:childTnLst>
                                    <p:set>
                                      <p:cBhvr>
                                        <p:cTn id="62" dur="1" fill="hold">
                                          <p:stCondLst>
                                            <p:cond delay="0"/>
                                          </p:stCondLst>
                                        </p:cTn>
                                        <p:tgtEl>
                                          <p:spTgt spid="73"/>
                                        </p:tgtEl>
                                        <p:attrNameLst>
                                          <p:attrName>style.visibility</p:attrName>
                                        </p:attrNameLst>
                                      </p:cBhvr>
                                      <p:to>
                                        <p:strVal val="visible"/>
                                      </p:to>
                                    </p:set>
                                    <p:animEffect transition="in" filter="wheel(1)">
                                      <p:cBhvr>
                                        <p:cTn id="63" dur="1000"/>
                                        <p:tgtEl>
                                          <p:spTgt spid="73"/>
                                        </p:tgtEl>
                                      </p:cBhvr>
                                    </p:animEffect>
                                  </p:childTnLst>
                                </p:cTn>
                              </p:par>
                              <p:par>
                                <p:cTn id="64" presetID="21" presetClass="entr" presetSubtype="1" fill="hold" grpId="0" nodeType="withEffect">
                                  <p:stCondLst>
                                    <p:cond delay="0"/>
                                  </p:stCondLst>
                                  <p:childTnLst>
                                    <p:set>
                                      <p:cBhvr>
                                        <p:cTn id="65" dur="1" fill="hold">
                                          <p:stCondLst>
                                            <p:cond delay="0"/>
                                          </p:stCondLst>
                                        </p:cTn>
                                        <p:tgtEl>
                                          <p:spTgt spid="74"/>
                                        </p:tgtEl>
                                        <p:attrNameLst>
                                          <p:attrName>style.visibility</p:attrName>
                                        </p:attrNameLst>
                                      </p:cBhvr>
                                      <p:to>
                                        <p:strVal val="visible"/>
                                      </p:to>
                                    </p:set>
                                    <p:animEffect transition="in" filter="wheel(1)">
                                      <p:cBhvr>
                                        <p:cTn id="66" dur="1000"/>
                                        <p:tgtEl>
                                          <p:spTgt spid="74"/>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 calcmode="lin" valueType="num">
                                      <p:cBhvr>
                                        <p:cTn id="69" dur="500" fill="hold"/>
                                        <p:tgtEl>
                                          <p:spTgt spid="78"/>
                                        </p:tgtEl>
                                        <p:attrNameLst>
                                          <p:attrName>ppt_w</p:attrName>
                                        </p:attrNameLst>
                                      </p:cBhvr>
                                      <p:tavLst>
                                        <p:tav tm="0">
                                          <p:val>
                                            <p:fltVal val="0"/>
                                          </p:val>
                                        </p:tav>
                                        <p:tav tm="100000">
                                          <p:val>
                                            <p:strVal val="#ppt_w"/>
                                          </p:val>
                                        </p:tav>
                                      </p:tavLst>
                                    </p:anim>
                                    <p:anim calcmode="lin" valueType="num">
                                      <p:cBhvr>
                                        <p:cTn id="70" dur="500" fill="hold"/>
                                        <p:tgtEl>
                                          <p:spTgt spid="78"/>
                                        </p:tgtEl>
                                        <p:attrNameLst>
                                          <p:attrName>ppt_h</p:attrName>
                                        </p:attrNameLst>
                                      </p:cBhvr>
                                      <p:tavLst>
                                        <p:tav tm="0">
                                          <p:val>
                                            <p:fltVal val="0"/>
                                          </p:val>
                                        </p:tav>
                                        <p:tav tm="100000">
                                          <p:val>
                                            <p:strVal val="#ppt_h"/>
                                          </p:val>
                                        </p:tav>
                                      </p:tavLst>
                                    </p:anim>
                                    <p:animEffect transition="in" filter="fade">
                                      <p:cBhvr>
                                        <p:cTn id="71" dur="500"/>
                                        <p:tgtEl>
                                          <p:spTgt spid="78"/>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9"/>
                                        </p:tgtEl>
                                        <p:attrNameLst>
                                          <p:attrName>style.visibility</p:attrName>
                                        </p:attrNameLst>
                                      </p:cBhvr>
                                      <p:to>
                                        <p:strVal val="visible"/>
                                      </p:to>
                                    </p:set>
                                    <p:anim calcmode="lin" valueType="num">
                                      <p:cBhvr>
                                        <p:cTn id="74" dur="500" fill="hold"/>
                                        <p:tgtEl>
                                          <p:spTgt spid="79"/>
                                        </p:tgtEl>
                                        <p:attrNameLst>
                                          <p:attrName>ppt_w</p:attrName>
                                        </p:attrNameLst>
                                      </p:cBhvr>
                                      <p:tavLst>
                                        <p:tav tm="0">
                                          <p:val>
                                            <p:fltVal val="0"/>
                                          </p:val>
                                        </p:tav>
                                        <p:tav tm="100000">
                                          <p:val>
                                            <p:strVal val="#ppt_w"/>
                                          </p:val>
                                        </p:tav>
                                      </p:tavLst>
                                    </p:anim>
                                    <p:anim calcmode="lin" valueType="num">
                                      <p:cBhvr>
                                        <p:cTn id="75" dur="500" fill="hold"/>
                                        <p:tgtEl>
                                          <p:spTgt spid="79"/>
                                        </p:tgtEl>
                                        <p:attrNameLst>
                                          <p:attrName>ppt_h</p:attrName>
                                        </p:attrNameLst>
                                      </p:cBhvr>
                                      <p:tavLst>
                                        <p:tav tm="0">
                                          <p:val>
                                            <p:fltVal val="0"/>
                                          </p:val>
                                        </p:tav>
                                        <p:tav tm="100000">
                                          <p:val>
                                            <p:strVal val="#ppt_h"/>
                                          </p:val>
                                        </p:tav>
                                      </p:tavLst>
                                    </p:anim>
                                    <p:animEffect transition="in" filter="fade">
                                      <p:cBhvr>
                                        <p:cTn id="76" dur="500"/>
                                        <p:tgtEl>
                                          <p:spTgt spid="79"/>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80"/>
                                        </p:tgtEl>
                                        <p:attrNameLst>
                                          <p:attrName>style.visibility</p:attrName>
                                        </p:attrNameLst>
                                      </p:cBhvr>
                                      <p:to>
                                        <p:strVal val="visible"/>
                                      </p:to>
                                    </p:set>
                                    <p:anim calcmode="lin" valueType="num">
                                      <p:cBhvr>
                                        <p:cTn id="79" dur="500" fill="hold"/>
                                        <p:tgtEl>
                                          <p:spTgt spid="80"/>
                                        </p:tgtEl>
                                        <p:attrNameLst>
                                          <p:attrName>ppt_w</p:attrName>
                                        </p:attrNameLst>
                                      </p:cBhvr>
                                      <p:tavLst>
                                        <p:tav tm="0">
                                          <p:val>
                                            <p:fltVal val="0"/>
                                          </p:val>
                                        </p:tav>
                                        <p:tav tm="100000">
                                          <p:val>
                                            <p:strVal val="#ppt_w"/>
                                          </p:val>
                                        </p:tav>
                                      </p:tavLst>
                                    </p:anim>
                                    <p:anim calcmode="lin" valueType="num">
                                      <p:cBhvr>
                                        <p:cTn id="80" dur="500" fill="hold"/>
                                        <p:tgtEl>
                                          <p:spTgt spid="80"/>
                                        </p:tgtEl>
                                        <p:attrNameLst>
                                          <p:attrName>ppt_h</p:attrName>
                                        </p:attrNameLst>
                                      </p:cBhvr>
                                      <p:tavLst>
                                        <p:tav tm="0">
                                          <p:val>
                                            <p:fltVal val="0"/>
                                          </p:val>
                                        </p:tav>
                                        <p:tav tm="100000">
                                          <p:val>
                                            <p:strVal val="#ppt_h"/>
                                          </p:val>
                                        </p:tav>
                                      </p:tavLst>
                                    </p:anim>
                                    <p:animEffect transition="in" filter="fade">
                                      <p:cBhvr>
                                        <p:cTn id="81" dur="500"/>
                                        <p:tgtEl>
                                          <p:spTgt spid="80"/>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83"/>
                                        </p:tgtEl>
                                        <p:attrNameLst>
                                          <p:attrName>style.visibility</p:attrName>
                                        </p:attrNameLst>
                                      </p:cBhvr>
                                      <p:to>
                                        <p:strVal val="visible"/>
                                      </p:to>
                                    </p:set>
                                    <p:animEffect transition="in" filter="wheel(1)">
                                      <p:cBhvr>
                                        <p:cTn id="84" dur="1000"/>
                                        <p:tgtEl>
                                          <p:spTgt spid="83"/>
                                        </p:tgtEl>
                                      </p:cBhvr>
                                    </p:animEffect>
                                  </p:childTnLst>
                                </p:cTn>
                              </p:par>
                              <p:par>
                                <p:cTn id="85" presetID="21" presetClass="entr" presetSubtype="1" fill="hold" grpId="0" nodeType="withEffect">
                                  <p:stCondLst>
                                    <p:cond delay="0"/>
                                  </p:stCondLst>
                                  <p:childTnLst>
                                    <p:set>
                                      <p:cBhvr>
                                        <p:cTn id="86" dur="1" fill="hold">
                                          <p:stCondLst>
                                            <p:cond delay="0"/>
                                          </p:stCondLst>
                                        </p:cTn>
                                        <p:tgtEl>
                                          <p:spTgt spid="84"/>
                                        </p:tgtEl>
                                        <p:attrNameLst>
                                          <p:attrName>style.visibility</p:attrName>
                                        </p:attrNameLst>
                                      </p:cBhvr>
                                      <p:to>
                                        <p:strVal val="visible"/>
                                      </p:to>
                                    </p:set>
                                    <p:animEffect transition="in" filter="wheel(1)">
                                      <p:cBhvr>
                                        <p:cTn id="87" dur="1000"/>
                                        <p:tgtEl>
                                          <p:spTgt spid="84"/>
                                        </p:tgtEl>
                                      </p:cBhvr>
                                    </p:animEffect>
                                  </p:childTnLst>
                                </p:cTn>
                              </p:par>
                              <p:par>
                                <p:cTn id="88" presetID="21" presetClass="entr" presetSubtype="1" fill="hold" grpId="0" nodeType="withEffect">
                                  <p:stCondLst>
                                    <p:cond delay="0"/>
                                  </p:stCondLst>
                                  <p:childTnLst>
                                    <p:set>
                                      <p:cBhvr>
                                        <p:cTn id="89" dur="1" fill="hold">
                                          <p:stCondLst>
                                            <p:cond delay="0"/>
                                          </p:stCondLst>
                                        </p:cTn>
                                        <p:tgtEl>
                                          <p:spTgt spid="85"/>
                                        </p:tgtEl>
                                        <p:attrNameLst>
                                          <p:attrName>style.visibility</p:attrName>
                                        </p:attrNameLst>
                                      </p:cBhvr>
                                      <p:to>
                                        <p:strVal val="visible"/>
                                      </p:to>
                                    </p:set>
                                    <p:animEffect transition="in" filter="wheel(1)">
                                      <p:cBhvr>
                                        <p:cTn id="90" dur="1000"/>
                                        <p:tgtEl>
                                          <p:spTgt spid="85"/>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9"/>
                                        </p:tgtEl>
                                        <p:attrNameLst>
                                          <p:attrName>style.visibility</p:attrName>
                                        </p:attrNameLst>
                                      </p:cBhvr>
                                      <p:to>
                                        <p:strVal val="visible"/>
                                      </p:to>
                                    </p:set>
                                    <p:anim calcmode="lin" valueType="num">
                                      <p:cBhvr>
                                        <p:cTn id="93" dur="500" fill="hold"/>
                                        <p:tgtEl>
                                          <p:spTgt spid="89"/>
                                        </p:tgtEl>
                                        <p:attrNameLst>
                                          <p:attrName>ppt_w</p:attrName>
                                        </p:attrNameLst>
                                      </p:cBhvr>
                                      <p:tavLst>
                                        <p:tav tm="0">
                                          <p:val>
                                            <p:fltVal val="0"/>
                                          </p:val>
                                        </p:tav>
                                        <p:tav tm="100000">
                                          <p:val>
                                            <p:strVal val="#ppt_w"/>
                                          </p:val>
                                        </p:tav>
                                      </p:tavLst>
                                    </p:anim>
                                    <p:anim calcmode="lin" valueType="num">
                                      <p:cBhvr>
                                        <p:cTn id="94" dur="500" fill="hold"/>
                                        <p:tgtEl>
                                          <p:spTgt spid="89"/>
                                        </p:tgtEl>
                                        <p:attrNameLst>
                                          <p:attrName>ppt_h</p:attrName>
                                        </p:attrNameLst>
                                      </p:cBhvr>
                                      <p:tavLst>
                                        <p:tav tm="0">
                                          <p:val>
                                            <p:fltVal val="0"/>
                                          </p:val>
                                        </p:tav>
                                        <p:tav tm="100000">
                                          <p:val>
                                            <p:strVal val="#ppt_h"/>
                                          </p:val>
                                        </p:tav>
                                      </p:tavLst>
                                    </p:anim>
                                    <p:animEffect transition="in" filter="fade">
                                      <p:cBhvr>
                                        <p:cTn id="95" dur="500"/>
                                        <p:tgtEl>
                                          <p:spTgt spid="89"/>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90"/>
                                        </p:tgtEl>
                                        <p:attrNameLst>
                                          <p:attrName>style.visibility</p:attrName>
                                        </p:attrNameLst>
                                      </p:cBhvr>
                                      <p:to>
                                        <p:strVal val="visible"/>
                                      </p:to>
                                    </p:set>
                                    <p:anim calcmode="lin" valueType="num">
                                      <p:cBhvr>
                                        <p:cTn id="98" dur="500" fill="hold"/>
                                        <p:tgtEl>
                                          <p:spTgt spid="90"/>
                                        </p:tgtEl>
                                        <p:attrNameLst>
                                          <p:attrName>ppt_w</p:attrName>
                                        </p:attrNameLst>
                                      </p:cBhvr>
                                      <p:tavLst>
                                        <p:tav tm="0">
                                          <p:val>
                                            <p:fltVal val="0"/>
                                          </p:val>
                                        </p:tav>
                                        <p:tav tm="100000">
                                          <p:val>
                                            <p:strVal val="#ppt_w"/>
                                          </p:val>
                                        </p:tav>
                                      </p:tavLst>
                                    </p:anim>
                                    <p:anim calcmode="lin" valueType="num">
                                      <p:cBhvr>
                                        <p:cTn id="99" dur="500" fill="hold"/>
                                        <p:tgtEl>
                                          <p:spTgt spid="90"/>
                                        </p:tgtEl>
                                        <p:attrNameLst>
                                          <p:attrName>ppt_h</p:attrName>
                                        </p:attrNameLst>
                                      </p:cBhvr>
                                      <p:tavLst>
                                        <p:tav tm="0">
                                          <p:val>
                                            <p:fltVal val="0"/>
                                          </p:val>
                                        </p:tav>
                                        <p:tav tm="100000">
                                          <p:val>
                                            <p:strVal val="#ppt_h"/>
                                          </p:val>
                                        </p:tav>
                                      </p:tavLst>
                                    </p:anim>
                                    <p:animEffect transition="in" filter="fade">
                                      <p:cBhvr>
                                        <p:cTn id="100" dur="500"/>
                                        <p:tgtEl>
                                          <p:spTgt spid="90"/>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91"/>
                                        </p:tgtEl>
                                        <p:attrNameLst>
                                          <p:attrName>style.visibility</p:attrName>
                                        </p:attrNameLst>
                                      </p:cBhvr>
                                      <p:to>
                                        <p:strVal val="visible"/>
                                      </p:to>
                                    </p:set>
                                    <p:anim calcmode="lin" valueType="num">
                                      <p:cBhvr>
                                        <p:cTn id="103" dur="500" fill="hold"/>
                                        <p:tgtEl>
                                          <p:spTgt spid="91"/>
                                        </p:tgtEl>
                                        <p:attrNameLst>
                                          <p:attrName>ppt_w</p:attrName>
                                        </p:attrNameLst>
                                      </p:cBhvr>
                                      <p:tavLst>
                                        <p:tav tm="0">
                                          <p:val>
                                            <p:fltVal val="0"/>
                                          </p:val>
                                        </p:tav>
                                        <p:tav tm="100000">
                                          <p:val>
                                            <p:strVal val="#ppt_w"/>
                                          </p:val>
                                        </p:tav>
                                      </p:tavLst>
                                    </p:anim>
                                    <p:anim calcmode="lin" valueType="num">
                                      <p:cBhvr>
                                        <p:cTn id="104" dur="500" fill="hold"/>
                                        <p:tgtEl>
                                          <p:spTgt spid="91"/>
                                        </p:tgtEl>
                                        <p:attrNameLst>
                                          <p:attrName>ppt_h</p:attrName>
                                        </p:attrNameLst>
                                      </p:cBhvr>
                                      <p:tavLst>
                                        <p:tav tm="0">
                                          <p:val>
                                            <p:fltVal val="0"/>
                                          </p:val>
                                        </p:tav>
                                        <p:tav tm="100000">
                                          <p:val>
                                            <p:strVal val="#ppt_h"/>
                                          </p:val>
                                        </p:tav>
                                      </p:tavLst>
                                    </p:anim>
                                    <p:animEffect transition="in" filter="fade">
                                      <p:cBhvr>
                                        <p:cTn id="105" dur="500"/>
                                        <p:tgtEl>
                                          <p:spTgt spid="91"/>
                                        </p:tgtEl>
                                      </p:cBhvr>
                                    </p:animEffect>
                                  </p:childTnLst>
                                </p:cTn>
                              </p:par>
                            </p:childTnLst>
                          </p:cTn>
                        </p:par>
                        <p:par>
                          <p:cTn id="106" fill="hold">
                            <p:stCondLst>
                              <p:cond delay="3500"/>
                            </p:stCondLst>
                            <p:childTnLst>
                              <p:par>
                                <p:cTn id="107" presetID="10"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500"/>
                                        <p:tgtEl>
                                          <p:spTgt spid="76"/>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77"/>
                                        </p:tgtEl>
                                        <p:attrNameLst>
                                          <p:attrName>style.visibility</p:attrName>
                                        </p:attrNameLst>
                                      </p:cBhvr>
                                      <p:to>
                                        <p:strVal val="visible"/>
                                      </p:to>
                                    </p:set>
                                    <p:animEffect transition="in" filter="fade">
                                      <p:cBhvr>
                                        <p:cTn id="112" dur="500"/>
                                        <p:tgtEl>
                                          <p:spTgt spid="77"/>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500"/>
                                        <p:tgtEl>
                                          <p:spTgt spid="75"/>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86"/>
                                        </p:tgtEl>
                                        <p:attrNameLst>
                                          <p:attrName>style.visibility</p:attrName>
                                        </p:attrNameLst>
                                      </p:cBhvr>
                                      <p:to>
                                        <p:strVal val="visible"/>
                                      </p:to>
                                    </p:set>
                                    <p:animEffect transition="in" filter="fade">
                                      <p:cBhvr>
                                        <p:cTn id="118" dur="500"/>
                                        <p:tgtEl>
                                          <p:spTgt spid="86"/>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87"/>
                                        </p:tgtEl>
                                        <p:attrNameLst>
                                          <p:attrName>style.visibility</p:attrName>
                                        </p:attrNameLst>
                                      </p:cBhvr>
                                      <p:to>
                                        <p:strVal val="visible"/>
                                      </p:to>
                                    </p:set>
                                    <p:animEffect transition="in" filter="fade">
                                      <p:cBhvr>
                                        <p:cTn id="121" dur="500"/>
                                        <p:tgtEl>
                                          <p:spTgt spid="87"/>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88"/>
                                        </p:tgtEl>
                                        <p:attrNameLst>
                                          <p:attrName>style.visibility</p:attrName>
                                        </p:attrNameLst>
                                      </p:cBhvr>
                                      <p:to>
                                        <p:strVal val="visible"/>
                                      </p:to>
                                    </p:set>
                                    <p:animEffect transition="in" filter="fade">
                                      <p:cBhvr>
                                        <p:cTn id="12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8" grpId="0" animBg="1"/>
      <p:bldP spid="69" grpId="0" animBg="1"/>
      <p:bldP spid="70" grpId="0"/>
      <p:bldGraphic spid="72" grpId="0">
        <p:bldAsOne/>
      </p:bldGraphic>
      <p:bldGraphic spid="73" grpId="0">
        <p:bldAsOne/>
      </p:bldGraphic>
      <p:bldGraphic spid="74" grpId="0">
        <p:bldAsOne/>
      </p:bldGraphic>
      <p:bldP spid="75" grpId="0"/>
      <p:bldP spid="76" grpId="0"/>
      <p:bldP spid="77" grpId="0"/>
      <p:bldP spid="78" grpId="0"/>
      <p:bldP spid="79" grpId="0"/>
      <p:bldP spid="80" grpId="0"/>
      <p:bldP spid="81" grpId="0"/>
      <p:bldGraphic spid="83" grpId="0">
        <p:bldAsOne/>
      </p:bldGraphic>
      <p:bldGraphic spid="84" grpId="0">
        <p:bldAsOne/>
      </p:bldGraphic>
      <p:bldGraphic spid="85" grpId="0">
        <p:bldAsOne/>
      </p:bldGraphic>
      <p:bldP spid="86" grpId="0"/>
      <p:bldP spid="87" grpId="0"/>
      <p:bldP spid="88" grpId="0"/>
      <p:bldP spid="89" grpId="0"/>
      <p:bldP spid="90" grpId="0"/>
      <p:bldP spid="91" grpId="0"/>
      <p:bldP spid="92" grpId="0" animBg="1"/>
      <p:bldP spid="93" grpId="0" animBg="1"/>
      <p:bldP spid="94" grpId="0"/>
      <p:bldP spid="95" grpId="0"/>
      <p:bldP spid="96" grpId="0"/>
      <p:bldP spid="97" grpId="0"/>
      <p:bldP spid="98" grpId="0"/>
      <p:bldP spid="1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0711F7-E92F-4A2E-9933-D375F64A6C4D}"/>
              </a:ext>
            </a:extLst>
          </p:cNvPr>
          <p:cNvSpPr>
            <a:spLocks noGrp="1"/>
          </p:cNvSpPr>
          <p:nvPr>
            <p:ph type="title"/>
          </p:nvPr>
        </p:nvSpPr>
        <p:spPr/>
        <p:txBody>
          <a:bodyPr/>
          <a:lstStyle/>
          <a:p>
            <a:r>
              <a:rPr lang="en-ID"/>
              <a:t>Comparison Chart</a:t>
            </a:r>
          </a:p>
        </p:txBody>
      </p:sp>
      <p:sp>
        <p:nvSpPr>
          <p:cNvPr id="85" name="Rectangle: Rounded Corners 84">
            <a:extLst>
              <a:ext uri="{FF2B5EF4-FFF2-40B4-BE49-F238E27FC236}">
                <a16:creationId xmlns:a16="http://schemas.microsoft.com/office/drawing/2014/main" id="{9962DFB5-AE14-4C0D-8B66-A2B6F766ABDE}"/>
              </a:ext>
            </a:extLst>
          </p:cNvPr>
          <p:cNvSpPr/>
          <p:nvPr/>
        </p:nvSpPr>
        <p:spPr>
          <a:xfrm rot="16200000" flipH="1">
            <a:off x="5959178" y="-2102262"/>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6" name="Rectangle: Rounded Corners 85">
            <a:extLst>
              <a:ext uri="{FF2B5EF4-FFF2-40B4-BE49-F238E27FC236}">
                <a16:creationId xmlns:a16="http://schemas.microsoft.com/office/drawing/2014/main" id="{2E55FAA6-5A6B-47E1-814E-BFEF5374B0CA}"/>
              </a:ext>
            </a:extLst>
          </p:cNvPr>
          <p:cNvSpPr/>
          <p:nvPr/>
        </p:nvSpPr>
        <p:spPr>
          <a:xfrm rot="16200000" flipH="1">
            <a:off x="5959178" y="-1107799"/>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7" name="Rectangle: Rounded Corners 86">
            <a:extLst>
              <a:ext uri="{FF2B5EF4-FFF2-40B4-BE49-F238E27FC236}">
                <a16:creationId xmlns:a16="http://schemas.microsoft.com/office/drawing/2014/main" id="{0B253FDB-0B19-42AC-B9AA-E8F1F334DABC}"/>
              </a:ext>
            </a:extLst>
          </p:cNvPr>
          <p:cNvSpPr/>
          <p:nvPr/>
        </p:nvSpPr>
        <p:spPr>
          <a:xfrm rot="16200000" flipH="1">
            <a:off x="5959178" y="-121464"/>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Rectangle: Rounded Corners 87">
            <a:extLst>
              <a:ext uri="{FF2B5EF4-FFF2-40B4-BE49-F238E27FC236}">
                <a16:creationId xmlns:a16="http://schemas.microsoft.com/office/drawing/2014/main" id="{36343884-F910-4762-9C8A-619D4A7AF6AF}"/>
              </a:ext>
            </a:extLst>
          </p:cNvPr>
          <p:cNvSpPr/>
          <p:nvPr/>
        </p:nvSpPr>
        <p:spPr>
          <a:xfrm rot="16200000" flipH="1">
            <a:off x="5959178" y="869666"/>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Rectangle: Rounded Corners 88">
            <a:extLst>
              <a:ext uri="{FF2B5EF4-FFF2-40B4-BE49-F238E27FC236}">
                <a16:creationId xmlns:a16="http://schemas.microsoft.com/office/drawing/2014/main" id="{4776DA09-E600-435A-B72E-779DD4B7A26A}"/>
              </a:ext>
            </a:extLst>
          </p:cNvPr>
          <p:cNvSpPr/>
          <p:nvPr/>
        </p:nvSpPr>
        <p:spPr>
          <a:xfrm rot="16200000" flipH="1">
            <a:off x="5789130" y="-1536930"/>
            <a:ext cx="273648" cy="697510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Rectangle: Rounded Corners 89">
            <a:extLst>
              <a:ext uri="{FF2B5EF4-FFF2-40B4-BE49-F238E27FC236}">
                <a16:creationId xmlns:a16="http://schemas.microsoft.com/office/drawing/2014/main" id="{408BB773-45AF-4B4C-91EB-F4858940E171}"/>
              </a:ext>
            </a:extLst>
          </p:cNvPr>
          <p:cNvSpPr/>
          <p:nvPr/>
        </p:nvSpPr>
        <p:spPr>
          <a:xfrm rot="16200000" flipH="1">
            <a:off x="6360564" y="-336795"/>
            <a:ext cx="273646" cy="656376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Rectangle: Rounded Corners 90">
            <a:extLst>
              <a:ext uri="{FF2B5EF4-FFF2-40B4-BE49-F238E27FC236}">
                <a16:creationId xmlns:a16="http://schemas.microsoft.com/office/drawing/2014/main" id="{1D7F1209-3534-4930-8414-4AC5B8F3041B}"/>
              </a:ext>
            </a:extLst>
          </p:cNvPr>
          <p:cNvSpPr/>
          <p:nvPr/>
        </p:nvSpPr>
        <p:spPr>
          <a:xfrm rot="16200000" flipH="1">
            <a:off x="6365339" y="284699"/>
            <a:ext cx="273646" cy="729344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Rectangle: Rounded Corners 91">
            <a:extLst>
              <a:ext uri="{FF2B5EF4-FFF2-40B4-BE49-F238E27FC236}">
                <a16:creationId xmlns:a16="http://schemas.microsoft.com/office/drawing/2014/main" id="{F6B5FEA0-36D2-43B9-8407-2EB358893542}"/>
              </a:ext>
            </a:extLst>
          </p:cNvPr>
          <p:cNvSpPr/>
          <p:nvPr/>
        </p:nvSpPr>
        <p:spPr>
          <a:xfrm rot="16200000" flipH="1">
            <a:off x="5471647" y="1357195"/>
            <a:ext cx="273646" cy="713071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93CB95B1-FC84-4380-B930-D9F88E318082}"/>
              </a:ext>
            </a:extLst>
          </p:cNvPr>
          <p:cNvSpPr/>
          <p:nvPr/>
        </p:nvSpPr>
        <p:spPr>
          <a:xfrm>
            <a:off x="5715001" y="1569624"/>
            <a:ext cx="762000" cy="762000"/>
          </a:xfrm>
          <a:prstGeom prst="ellipse">
            <a:avLst/>
          </a:prstGeom>
          <a:solidFill>
            <a:schemeClr val="accent1"/>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Oval 93">
            <a:extLst>
              <a:ext uri="{FF2B5EF4-FFF2-40B4-BE49-F238E27FC236}">
                <a16:creationId xmlns:a16="http://schemas.microsoft.com/office/drawing/2014/main" id="{16DB599B-584C-4ECE-B6D8-010974F278A0}"/>
              </a:ext>
            </a:extLst>
          </p:cNvPr>
          <p:cNvSpPr/>
          <p:nvPr/>
        </p:nvSpPr>
        <p:spPr>
          <a:xfrm>
            <a:off x="5808001" y="1662624"/>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95" name="Group 94">
            <a:extLst>
              <a:ext uri="{FF2B5EF4-FFF2-40B4-BE49-F238E27FC236}">
                <a16:creationId xmlns:a16="http://schemas.microsoft.com/office/drawing/2014/main" id="{D41DA962-7E93-4E68-A81F-F58E4EEA18DF}"/>
              </a:ext>
            </a:extLst>
          </p:cNvPr>
          <p:cNvGrpSpPr/>
          <p:nvPr/>
        </p:nvGrpSpPr>
        <p:grpSpPr>
          <a:xfrm>
            <a:off x="5936246" y="1790266"/>
            <a:ext cx="319510" cy="320716"/>
            <a:chOff x="1298575" y="588963"/>
            <a:chExt cx="420688" cy="422275"/>
          </a:xfrm>
          <a:solidFill>
            <a:schemeClr val="accent1"/>
          </a:solidFill>
        </p:grpSpPr>
        <p:sp>
          <p:nvSpPr>
            <p:cNvPr id="96" name="Freeform 9">
              <a:extLst>
                <a:ext uri="{FF2B5EF4-FFF2-40B4-BE49-F238E27FC236}">
                  <a16:creationId xmlns:a16="http://schemas.microsoft.com/office/drawing/2014/main" id="{CC20ADA1-76C1-485F-9DE0-0AC9A03A077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0">
              <a:extLst>
                <a:ext uri="{FF2B5EF4-FFF2-40B4-BE49-F238E27FC236}">
                  <a16:creationId xmlns:a16="http://schemas.microsoft.com/office/drawing/2014/main" id="{D7B1E8A5-5C8D-4CF9-8BD4-7E90B7971F2F}"/>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1">
              <a:extLst>
                <a:ext uri="{FF2B5EF4-FFF2-40B4-BE49-F238E27FC236}">
                  <a16:creationId xmlns:a16="http://schemas.microsoft.com/office/drawing/2014/main" id="{E3AC890F-FE26-4013-BE12-3613AD675865}"/>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Oval 130">
            <a:extLst>
              <a:ext uri="{FF2B5EF4-FFF2-40B4-BE49-F238E27FC236}">
                <a16:creationId xmlns:a16="http://schemas.microsoft.com/office/drawing/2014/main" id="{EAEAF655-26D4-4861-A867-F507A23D6D4E}"/>
              </a:ext>
            </a:extLst>
          </p:cNvPr>
          <p:cNvSpPr/>
          <p:nvPr/>
        </p:nvSpPr>
        <p:spPr>
          <a:xfrm>
            <a:off x="5715001" y="2564087"/>
            <a:ext cx="762000" cy="762000"/>
          </a:xfrm>
          <a:prstGeom prst="ellipse">
            <a:avLst/>
          </a:prstGeom>
          <a:solidFill>
            <a:schemeClr val="accent2"/>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Oval 131">
            <a:extLst>
              <a:ext uri="{FF2B5EF4-FFF2-40B4-BE49-F238E27FC236}">
                <a16:creationId xmlns:a16="http://schemas.microsoft.com/office/drawing/2014/main" id="{8B2DFB98-0AE0-4B07-973A-04580281720D}"/>
              </a:ext>
            </a:extLst>
          </p:cNvPr>
          <p:cNvSpPr/>
          <p:nvPr/>
        </p:nvSpPr>
        <p:spPr>
          <a:xfrm>
            <a:off x="5808001" y="2657087"/>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Oval 132">
            <a:extLst>
              <a:ext uri="{FF2B5EF4-FFF2-40B4-BE49-F238E27FC236}">
                <a16:creationId xmlns:a16="http://schemas.microsoft.com/office/drawing/2014/main" id="{FA603546-9186-4E02-B341-0B3CBF4AE5C4}"/>
              </a:ext>
            </a:extLst>
          </p:cNvPr>
          <p:cNvSpPr/>
          <p:nvPr/>
        </p:nvSpPr>
        <p:spPr>
          <a:xfrm>
            <a:off x="5715001" y="3550422"/>
            <a:ext cx="762000" cy="762000"/>
          </a:xfrm>
          <a:prstGeom prst="ellipse">
            <a:avLst/>
          </a:prstGeom>
          <a:solidFill>
            <a:schemeClr val="accent3"/>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4" name="Oval 133">
            <a:extLst>
              <a:ext uri="{FF2B5EF4-FFF2-40B4-BE49-F238E27FC236}">
                <a16:creationId xmlns:a16="http://schemas.microsoft.com/office/drawing/2014/main" id="{A22351F7-1FE2-46A8-A015-6E46D5E9C2D1}"/>
              </a:ext>
            </a:extLst>
          </p:cNvPr>
          <p:cNvSpPr/>
          <p:nvPr/>
        </p:nvSpPr>
        <p:spPr>
          <a:xfrm>
            <a:off x="5808001" y="364342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Oval 134">
            <a:extLst>
              <a:ext uri="{FF2B5EF4-FFF2-40B4-BE49-F238E27FC236}">
                <a16:creationId xmlns:a16="http://schemas.microsoft.com/office/drawing/2014/main" id="{39E57CF0-01C5-4A87-A16D-5735116DF640}"/>
              </a:ext>
            </a:extLst>
          </p:cNvPr>
          <p:cNvSpPr/>
          <p:nvPr/>
        </p:nvSpPr>
        <p:spPr>
          <a:xfrm>
            <a:off x="5715001" y="4541552"/>
            <a:ext cx="762000" cy="762000"/>
          </a:xfrm>
          <a:prstGeom prst="ellipse">
            <a:avLst/>
          </a:prstGeom>
          <a:solidFill>
            <a:schemeClr val="accent4"/>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6" name="Oval 135">
            <a:extLst>
              <a:ext uri="{FF2B5EF4-FFF2-40B4-BE49-F238E27FC236}">
                <a16:creationId xmlns:a16="http://schemas.microsoft.com/office/drawing/2014/main" id="{FFFCA18A-7062-4E20-81FB-5661C73EC591}"/>
              </a:ext>
            </a:extLst>
          </p:cNvPr>
          <p:cNvSpPr/>
          <p:nvPr/>
        </p:nvSpPr>
        <p:spPr>
          <a:xfrm>
            <a:off x="5808001" y="463455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TextBox 136">
            <a:extLst>
              <a:ext uri="{FF2B5EF4-FFF2-40B4-BE49-F238E27FC236}">
                <a16:creationId xmlns:a16="http://schemas.microsoft.com/office/drawing/2014/main" id="{7A777E09-1025-42E5-8F0E-8A44C3CE0B6A}"/>
              </a:ext>
            </a:extLst>
          </p:cNvPr>
          <p:cNvSpPr txBox="1"/>
          <p:nvPr/>
        </p:nvSpPr>
        <p:spPr>
          <a:xfrm>
            <a:off x="2438400"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38" name="TextBox 137">
            <a:extLst>
              <a:ext uri="{FF2B5EF4-FFF2-40B4-BE49-F238E27FC236}">
                <a16:creationId xmlns:a16="http://schemas.microsoft.com/office/drawing/2014/main" id="{377067EB-FD46-4DE3-8FEC-9690AD97E75A}"/>
              </a:ext>
            </a:extLst>
          </p:cNvPr>
          <p:cNvSpPr txBox="1"/>
          <p:nvPr/>
        </p:nvSpPr>
        <p:spPr>
          <a:xfrm>
            <a:off x="3215503" y="2794860"/>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75%</a:t>
            </a:r>
          </a:p>
        </p:txBody>
      </p:sp>
      <p:sp>
        <p:nvSpPr>
          <p:cNvPr id="141" name="TextBox 140">
            <a:extLst>
              <a:ext uri="{FF2B5EF4-FFF2-40B4-BE49-F238E27FC236}">
                <a16:creationId xmlns:a16="http://schemas.microsoft.com/office/drawing/2014/main" id="{0C202818-7DA4-4C0C-80B5-4BE7DE1BA191}"/>
              </a:ext>
            </a:extLst>
          </p:cNvPr>
          <p:cNvSpPr txBox="1"/>
          <p:nvPr/>
        </p:nvSpPr>
        <p:spPr>
          <a:xfrm>
            <a:off x="2818447"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46" name="TextBox 145">
            <a:extLst>
              <a:ext uri="{FF2B5EF4-FFF2-40B4-BE49-F238E27FC236}">
                <a16:creationId xmlns:a16="http://schemas.microsoft.com/office/drawing/2014/main" id="{D7AD0284-9463-4D5B-A162-E380003DA2B4}"/>
              </a:ext>
            </a:extLst>
          </p:cNvPr>
          <p:cNvSpPr txBox="1"/>
          <p:nvPr/>
        </p:nvSpPr>
        <p:spPr>
          <a:xfrm>
            <a:off x="2037279"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47" name="TextBox 146">
            <a:extLst>
              <a:ext uri="{FF2B5EF4-FFF2-40B4-BE49-F238E27FC236}">
                <a16:creationId xmlns:a16="http://schemas.microsoft.com/office/drawing/2014/main" id="{D7244450-0E76-4470-9186-D654EF4F280C}"/>
              </a:ext>
            </a:extLst>
          </p:cNvPr>
          <p:cNvSpPr txBox="1"/>
          <p:nvPr/>
        </p:nvSpPr>
        <p:spPr>
          <a:xfrm>
            <a:off x="8627014"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85%</a:t>
            </a:r>
          </a:p>
        </p:txBody>
      </p:sp>
      <p:sp>
        <p:nvSpPr>
          <p:cNvPr id="148" name="TextBox 147">
            <a:extLst>
              <a:ext uri="{FF2B5EF4-FFF2-40B4-BE49-F238E27FC236}">
                <a16:creationId xmlns:a16="http://schemas.microsoft.com/office/drawing/2014/main" id="{87BDBE70-144B-4881-AE13-D119A0298703}"/>
              </a:ext>
            </a:extLst>
          </p:cNvPr>
          <p:cNvSpPr txBox="1"/>
          <p:nvPr/>
        </p:nvSpPr>
        <p:spPr>
          <a:xfrm>
            <a:off x="9016102" y="2785335"/>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49" name="TextBox 148">
            <a:extLst>
              <a:ext uri="{FF2B5EF4-FFF2-40B4-BE49-F238E27FC236}">
                <a16:creationId xmlns:a16="http://schemas.microsoft.com/office/drawing/2014/main" id="{E287E42A-716B-46F9-ABDB-8EB8CC70B774}"/>
              </a:ext>
            </a:extLst>
          </p:cNvPr>
          <p:cNvSpPr txBox="1"/>
          <p:nvPr/>
        </p:nvSpPr>
        <p:spPr>
          <a:xfrm>
            <a:off x="9388793"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50" name="TextBox 149">
            <a:extLst>
              <a:ext uri="{FF2B5EF4-FFF2-40B4-BE49-F238E27FC236}">
                <a16:creationId xmlns:a16="http://schemas.microsoft.com/office/drawing/2014/main" id="{F94BEA6B-8E73-4A08-8332-986BF238C17F}"/>
              </a:ext>
            </a:extLst>
          </p:cNvPr>
          <p:cNvSpPr txBox="1"/>
          <p:nvPr/>
        </p:nvSpPr>
        <p:spPr>
          <a:xfrm>
            <a:off x="8407902"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51" name="Oval 150">
            <a:extLst>
              <a:ext uri="{FF2B5EF4-FFF2-40B4-BE49-F238E27FC236}">
                <a16:creationId xmlns:a16="http://schemas.microsoft.com/office/drawing/2014/main" id="{17197630-C210-4FBD-9C7C-C1D4EB4876C3}"/>
              </a:ext>
            </a:extLst>
          </p:cNvPr>
          <p:cNvSpPr/>
          <p:nvPr/>
        </p:nvSpPr>
        <p:spPr>
          <a:xfrm>
            <a:off x="7029322" y="5494728"/>
            <a:ext cx="232228" cy="23222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TextBox 151">
            <a:extLst>
              <a:ext uri="{FF2B5EF4-FFF2-40B4-BE49-F238E27FC236}">
                <a16:creationId xmlns:a16="http://schemas.microsoft.com/office/drawing/2014/main" id="{4537A6CD-9499-4FB9-8FE4-2474834E3B79}"/>
              </a:ext>
            </a:extLst>
          </p:cNvPr>
          <p:cNvSpPr txBox="1"/>
          <p:nvPr/>
        </p:nvSpPr>
        <p:spPr>
          <a:xfrm>
            <a:off x="7306499"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3" name="Oval 152">
            <a:extLst>
              <a:ext uri="{FF2B5EF4-FFF2-40B4-BE49-F238E27FC236}">
                <a16:creationId xmlns:a16="http://schemas.microsoft.com/office/drawing/2014/main" id="{4FD5FF76-75DD-4DFF-8378-F7F1BAF36310}"/>
              </a:ext>
            </a:extLst>
          </p:cNvPr>
          <p:cNvSpPr/>
          <p:nvPr/>
        </p:nvSpPr>
        <p:spPr>
          <a:xfrm>
            <a:off x="7029322" y="5980050"/>
            <a:ext cx="232228" cy="2322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TextBox 153">
            <a:extLst>
              <a:ext uri="{FF2B5EF4-FFF2-40B4-BE49-F238E27FC236}">
                <a16:creationId xmlns:a16="http://schemas.microsoft.com/office/drawing/2014/main" id="{4EE8F5AE-47CD-40F7-B60B-CE645266F9C5}"/>
              </a:ext>
            </a:extLst>
          </p:cNvPr>
          <p:cNvSpPr txBox="1"/>
          <p:nvPr/>
        </p:nvSpPr>
        <p:spPr>
          <a:xfrm>
            <a:off x="7306499"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5" name="Oval 154">
            <a:extLst>
              <a:ext uri="{FF2B5EF4-FFF2-40B4-BE49-F238E27FC236}">
                <a16:creationId xmlns:a16="http://schemas.microsoft.com/office/drawing/2014/main" id="{0F112C82-1182-49FA-84C9-CACB1D417C18}"/>
              </a:ext>
            </a:extLst>
          </p:cNvPr>
          <p:cNvSpPr/>
          <p:nvPr/>
        </p:nvSpPr>
        <p:spPr>
          <a:xfrm>
            <a:off x="8890947" y="5494728"/>
            <a:ext cx="232228" cy="2322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6" name="TextBox 155">
            <a:extLst>
              <a:ext uri="{FF2B5EF4-FFF2-40B4-BE49-F238E27FC236}">
                <a16:creationId xmlns:a16="http://schemas.microsoft.com/office/drawing/2014/main" id="{B3F59999-C983-426D-9BB6-491E283AD54F}"/>
              </a:ext>
            </a:extLst>
          </p:cNvPr>
          <p:cNvSpPr txBox="1"/>
          <p:nvPr/>
        </p:nvSpPr>
        <p:spPr>
          <a:xfrm>
            <a:off x="9168124"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7" name="Oval 156">
            <a:extLst>
              <a:ext uri="{FF2B5EF4-FFF2-40B4-BE49-F238E27FC236}">
                <a16:creationId xmlns:a16="http://schemas.microsoft.com/office/drawing/2014/main" id="{7B300E17-C938-4F62-84F4-66741D8B94C6}"/>
              </a:ext>
            </a:extLst>
          </p:cNvPr>
          <p:cNvSpPr/>
          <p:nvPr/>
        </p:nvSpPr>
        <p:spPr>
          <a:xfrm>
            <a:off x="8890947" y="5980050"/>
            <a:ext cx="232228" cy="2322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TextBox 157">
            <a:extLst>
              <a:ext uri="{FF2B5EF4-FFF2-40B4-BE49-F238E27FC236}">
                <a16:creationId xmlns:a16="http://schemas.microsoft.com/office/drawing/2014/main" id="{C6998C4C-3159-4FB3-81E8-0284EFB8EC06}"/>
              </a:ext>
            </a:extLst>
          </p:cNvPr>
          <p:cNvSpPr txBox="1"/>
          <p:nvPr/>
        </p:nvSpPr>
        <p:spPr>
          <a:xfrm>
            <a:off x="9168124"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9" name="Rectangle 158">
            <a:extLst>
              <a:ext uri="{FF2B5EF4-FFF2-40B4-BE49-F238E27FC236}">
                <a16:creationId xmlns:a16="http://schemas.microsoft.com/office/drawing/2014/main" id="{DE819CF9-8789-4AC9-BA7D-99D7C1C852D5}"/>
              </a:ext>
            </a:extLst>
          </p:cNvPr>
          <p:cNvSpPr/>
          <p:nvPr/>
        </p:nvSpPr>
        <p:spPr>
          <a:xfrm>
            <a:off x="2934295" y="5406425"/>
            <a:ext cx="3533043" cy="894156"/>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a:t>
            </a:r>
            <a:endParaRPr lang="en-US" altLang="en-US" sz="1200">
              <a:ea typeface="Raleway"/>
              <a:cs typeface="Raleway"/>
            </a:endParaRPr>
          </a:p>
        </p:txBody>
      </p:sp>
      <p:sp>
        <p:nvSpPr>
          <p:cNvPr id="160" name="TextBox 159">
            <a:extLst>
              <a:ext uri="{FF2B5EF4-FFF2-40B4-BE49-F238E27FC236}">
                <a16:creationId xmlns:a16="http://schemas.microsoft.com/office/drawing/2014/main" id="{1C0E52FE-9803-49CF-A544-E5D6BFB46FDF}"/>
              </a:ext>
            </a:extLst>
          </p:cNvPr>
          <p:cNvSpPr txBox="1"/>
          <p:nvPr/>
        </p:nvSpPr>
        <p:spPr>
          <a:xfrm>
            <a:off x="1842681" y="5745383"/>
            <a:ext cx="1047083" cy="584775"/>
          </a:xfrm>
          <a:prstGeom prst="rect">
            <a:avLst/>
          </a:prstGeom>
          <a:noFill/>
        </p:spPr>
        <p:txBody>
          <a:bodyPr wrap="none" rtlCol="0">
            <a:spAutoFit/>
          </a:bodyPr>
          <a:lstStyle/>
          <a:p>
            <a:pPr algn="r"/>
            <a:r>
              <a:rPr lang="en-US" sz="3200" b="1">
                <a:solidFill>
                  <a:schemeClr val="accent1"/>
                </a:solidFill>
                <a:latin typeface="+mj-lt"/>
              </a:rPr>
              <a:t>12M</a:t>
            </a:r>
            <a:endParaRPr lang="en-US" sz="3200" b="1" dirty="0">
              <a:solidFill>
                <a:schemeClr val="accent1"/>
              </a:solidFill>
              <a:latin typeface="+mj-lt"/>
            </a:endParaRPr>
          </a:p>
        </p:txBody>
      </p:sp>
      <p:sp>
        <p:nvSpPr>
          <p:cNvPr id="161" name="TextBox 160">
            <a:extLst>
              <a:ext uri="{FF2B5EF4-FFF2-40B4-BE49-F238E27FC236}">
                <a16:creationId xmlns:a16="http://schemas.microsoft.com/office/drawing/2014/main" id="{FC404F42-D9B7-4296-89DE-4DE48982F7F9}"/>
              </a:ext>
            </a:extLst>
          </p:cNvPr>
          <p:cNvSpPr txBox="1"/>
          <p:nvPr/>
        </p:nvSpPr>
        <p:spPr>
          <a:xfrm>
            <a:off x="1399033" y="5468384"/>
            <a:ext cx="1490731"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cxnSp>
        <p:nvCxnSpPr>
          <p:cNvPr id="162" name="Straight Connector 161">
            <a:extLst>
              <a:ext uri="{FF2B5EF4-FFF2-40B4-BE49-F238E27FC236}">
                <a16:creationId xmlns:a16="http://schemas.microsoft.com/office/drawing/2014/main" id="{8526D4BE-EEA1-4E00-BACA-293A8A0813F6}"/>
              </a:ext>
            </a:extLst>
          </p:cNvPr>
          <p:cNvCxnSpPr>
            <a:cxnSpLocks/>
          </p:cNvCxnSpPr>
          <p:nvPr/>
        </p:nvCxnSpPr>
        <p:spPr>
          <a:xfrm>
            <a:off x="6759172" y="5468384"/>
            <a:ext cx="0" cy="861774"/>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F78F372D-E42B-4FA0-A80C-6C0B32E25F9C}"/>
              </a:ext>
            </a:extLst>
          </p:cNvPr>
          <p:cNvGrpSpPr/>
          <p:nvPr/>
        </p:nvGrpSpPr>
        <p:grpSpPr>
          <a:xfrm>
            <a:off x="5950250" y="2805569"/>
            <a:ext cx="291502" cy="279036"/>
            <a:chOff x="9886950" y="1016001"/>
            <a:chExt cx="482600" cy="461963"/>
          </a:xfrm>
          <a:solidFill>
            <a:schemeClr val="accent2"/>
          </a:solidFill>
        </p:grpSpPr>
        <p:sp>
          <p:nvSpPr>
            <p:cNvPr id="164" name="Freeform 36">
              <a:extLst>
                <a:ext uri="{FF2B5EF4-FFF2-40B4-BE49-F238E27FC236}">
                  <a16:creationId xmlns:a16="http://schemas.microsoft.com/office/drawing/2014/main" id="{7FFF445F-DA36-463B-B98D-7161033ED55F}"/>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37">
              <a:extLst>
                <a:ext uri="{FF2B5EF4-FFF2-40B4-BE49-F238E27FC236}">
                  <a16:creationId xmlns:a16="http://schemas.microsoft.com/office/drawing/2014/main" id="{3966B460-AAF8-4D07-8458-AF27E98736BB}"/>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8">
              <a:extLst>
                <a:ext uri="{FF2B5EF4-FFF2-40B4-BE49-F238E27FC236}">
                  <a16:creationId xmlns:a16="http://schemas.microsoft.com/office/drawing/2014/main" id="{1C369104-352C-4904-A64C-A0307A2552FC}"/>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39">
              <a:extLst>
                <a:ext uri="{FF2B5EF4-FFF2-40B4-BE49-F238E27FC236}">
                  <a16:creationId xmlns:a16="http://schemas.microsoft.com/office/drawing/2014/main" id="{FA02E42A-BCB3-4A3B-9274-87E3C05EDEF1}"/>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0">
              <a:extLst>
                <a:ext uri="{FF2B5EF4-FFF2-40B4-BE49-F238E27FC236}">
                  <a16:creationId xmlns:a16="http://schemas.microsoft.com/office/drawing/2014/main" id="{743390E1-41B1-42E7-B929-330263DDFC37}"/>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1">
              <a:extLst>
                <a:ext uri="{FF2B5EF4-FFF2-40B4-BE49-F238E27FC236}">
                  <a16:creationId xmlns:a16="http://schemas.microsoft.com/office/drawing/2014/main" id="{78F751B5-9AB7-4935-92FE-689D1CA4A8EF}"/>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2">
              <a:extLst>
                <a:ext uri="{FF2B5EF4-FFF2-40B4-BE49-F238E27FC236}">
                  <a16:creationId xmlns:a16="http://schemas.microsoft.com/office/drawing/2014/main" id="{44F99A60-B7B3-467C-A54A-41CAAD63F7FB}"/>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350">
            <a:extLst>
              <a:ext uri="{FF2B5EF4-FFF2-40B4-BE49-F238E27FC236}">
                <a16:creationId xmlns:a16="http://schemas.microsoft.com/office/drawing/2014/main" id="{AD3139EA-03F0-4D2B-A817-9C55DA9C521C}"/>
              </a:ext>
            </a:extLst>
          </p:cNvPr>
          <p:cNvSpPr>
            <a:spLocks noEditPoints="1"/>
          </p:cNvSpPr>
          <p:nvPr/>
        </p:nvSpPr>
        <p:spPr bwMode="auto">
          <a:xfrm>
            <a:off x="5908425" y="3790894"/>
            <a:ext cx="375152" cy="281056"/>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60">
            <a:extLst>
              <a:ext uri="{FF2B5EF4-FFF2-40B4-BE49-F238E27FC236}">
                <a16:creationId xmlns:a16="http://schemas.microsoft.com/office/drawing/2014/main" id="{D8F60557-25B4-4E34-B376-6D1541DC2895}"/>
              </a:ext>
            </a:extLst>
          </p:cNvPr>
          <p:cNvSpPr>
            <a:spLocks noEditPoints="1"/>
          </p:cNvSpPr>
          <p:nvPr/>
        </p:nvSpPr>
        <p:spPr bwMode="auto">
          <a:xfrm>
            <a:off x="5941290" y="4767841"/>
            <a:ext cx="309422" cy="309422"/>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aphic 6">
            <a:extLst>
              <a:ext uri="{FF2B5EF4-FFF2-40B4-BE49-F238E27FC236}">
                <a16:creationId xmlns:a16="http://schemas.microsoft.com/office/drawing/2014/main" id="{20413607-C9B9-44F1-A709-FD69D5B0110B}"/>
              </a:ext>
            </a:extLst>
          </p:cNvPr>
          <p:cNvGrpSpPr/>
          <p:nvPr/>
        </p:nvGrpSpPr>
        <p:grpSpPr>
          <a:xfrm>
            <a:off x="1453174" y="4685432"/>
            <a:ext cx="425720" cy="373944"/>
            <a:chOff x="1137831" y="3600297"/>
            <a:chExt cx="704850" cy="619125"/>
          </a:xfrm>
        </p:grpSpPr>
        <p:sp>
          <p:nvSpPr>
            <p:cNvPr id="174" name="Freeform: Shape 173">
              <a:extLst>
                <a:ext uri="{FF2B5EF4-FFF2-40B4-BE49-F238E27FC236}">
                  <a16:creationId xmlns:a16="http://schemas.microsoft.com/office/drawing/2014/main" id="{58988FF9-29C6-43F9-B52E-E00CC3475CF6}"/>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32D1A659-94C1-4EC5-920F-72E5D1AFEDD6}"/>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59A78AAE-B313-4151-9D9B-98F945B8936C}"/>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BA87F463-345A-4C5D-957F-617DEFB6A3C2}"/>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EC1DCC1-CCCF-45CB-9906-69A7E1916C06}"/>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2EBB866A-BD0F-402B-B924-EDDE136AD801}"/>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1561A0E-2593-4AC7-B814-60D907B9C936}"/>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1" name="Graphic 6">
            <a:extLst>
              <a:ext uri="{FF2B5EF4-FFF2-40B4-BE49-F238E27FC236}">
                <a16:creationId xmlns:a16="http://schemas.microsoft.com/office/drawing/2014/main" id="{46F6CE87-6E46-4BED-8854-317DC7674820}"/>
              </a:ext>
            </a:extLst>
          </p:cNvPr>
          <p:cNvGrpSpPr/>
          <p:nvPr/>
        </p:nvGrpSpPr>
        <p:grpSpPr>
          <a:xfrm>
            <a:off x="1461592" y="1713504"/>
            <a:ext cx="425720" cy="373944"/>
            <a:chOff x="1137831" y="3600297"/>
            <a:chExt cx="704850" cy="619125"/>
          </a:xfrm>
        </p:grpSpPr>
        <p:sp>
          <p:nvSpPr>
            <p:cNvPr id="182" name="Freeform: Shape 181">
              <a:extLst>
                <a:ext uri="{FF2B5EF4-FFF2-40B4-BE49-F238E27FC236}">
                  <a16:creationId xmlns:a16="http://schemas.microsoft.com/office/drawing/2014/main" id="{BD599EDE-4698-4265-9D44-BE059F505F28}"/>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B57A1EBA-057F-4265-9821-260B30B0F5CD}"/>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ADF487CB-F58D-48C3-AF0F-25183A98C218}"/>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8A88C5CE-614C-4224-B439-F1119F95EEBF}"/>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F047505A-95F5-40C9-86FE-453D1F88B952}"/>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2B1DE99-CDCE-42A6-A33F-AC55D0EB5909}"/>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D4352753-E593-4E33-B374-A5250263AB72}"/>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9" name="Graphic 6">
            <a:extLst>
              <a:ext uri="{FF2B5EF4-FFF2-40B4-BE49-F238E27FC236}">
                <a16:creationId xmlns:a16="http://schemas.microsoft.com/office/drawing/2014/main" id="{00646030-43D8-4877-83B1-013C13DF51F6}"/>
              </a:ext>
            </a:extLst>
          </p:cNvPr>
          <p:cNvGrpSpPr/>
          <p:nvPr/>
        </p:nvGrpSpPr>
        <p:grpSpPr>
          <a:xfrm flipH="1">
            <a:off x="10376836" y="3757533"/>
            <a:ext cx="425720" cy="373944"/>
            <a:chOff x="1137831" y="3600297"/>
            <a:chExt cx="704850" cy="619125"/>
          </a:xfrm>
        </p:grpSpPr>
        <p:sp>
          <p:nvSpPr>
            <p:cNvPr id="190" name="Freeform: Shape 189">
              <a:extLst>
                <a:ext uri="{FF2B5EF4-FFF2-40B4-BE49-F238E27FC236}">
                  <a16:creationId xmlns:a16="http://schemas.microsoft.com/office/drawing/2014/main" id="{1DAD05DA-B586-4622-9FE7-EF4DCC801C71}"/>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E22E5A4C-C790-4462-8425-28AA8927EDB2}"/>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BEE59885-3660-49E2-B258-E0A8AEA512F3}"/>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B3FEE56-CC38-4D0C-9079-8178149B914A}"/>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B6BF2DB-3A3A-4103-9334-29E7115D3D8F}"/>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189A208-D512-43D9-9882-EBEDEBFBF2C8}"/>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886FFE4B-3B0D-4C13-A271-68DEBD7F789D}"/>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97" name="Graphic 6">
            <a:extLst>
              <a:ext uri="{FF2B5EF4-FFF2-40B4-BE49-F238E27FC236}">
                <a16:creationId xmlns:a16="http://schemas.microsoft.com/office/drawing/2014/main" id="{B27BC9A7-53D9-4CC8-A38E-FE0E4A6C1FDB}"/>
              </a:ext>
            </a:extLst>
          </p:cNvPr>
          <p:cNvGrpSpPr/>
          <p:nvPr/>
        </p:nvGrpSpPr>
        <p:grpSpPr>
          <a:xfrm flipH="1">
            <a:off x="10337140" y="2673253"/>
            <a:ext cx="425720" cy="373944"/>
            <a:chOff x="1137831" y="3600297"/>
            <a:chExt cx="704850" cy="619125"/>
          </a:xfrm>
        </p:grpSpPr>
        <p:sp>
          <p:nvSpPr>
            <p:cNvPr id="198" name="Freeform: Shape 197">
              <a:extLst>
                <a:ext uri="{FF2B5EF4-FFF2-40B4-BE49-F238E27FC236}">
                  <a16:creationId xmlns:a16="http://schemas.microsoft.com/office/drawing/2014/main" id="{898BB43F-CED9-4B17-AC91-866A050ED26E}"/>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48C6934-C57B-4CF7-ACD3-ECB9451C1DAA}"/>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36655C10-C9BF-45CA-AC39-B31B977BB23E}"/>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5F6C8E67-FD44-438D-A6DF-1558FC1FD200}"/>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14742A7-AFC3-4A59-9720-99C9D86B5C84}"/>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C4806813-D6C3-4D39-BF00-3346FDBB8B40}"/>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E061A7F1-D2AE-449B-8BC8-AC5522A179FF}"/>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000766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94"/>
                                        </p:tgtEl>
                                        <p:attrNameLst>
                                          <p:attrName>style.visibility</p:attrName>
                                        </p:attrNameLst>
                                      </p:cBhvr>
                                      <p:to>
                                        <p:strVal val="visible"/>
                                      </p:to>
                                    </p:set>
                                    <p:animEffect transition="in" filter="fade">
                                      <p:cBhvr>
                                        <p:cTn id="14" dur="500"/>
                                        <p:tgtEl>
                                          <p:spTgt spid="94"/>
                                        </p:tgtEl>
                                      </p:cBhvr>
                                    </p:animEffect>
                                  </p:childTnLst>
                                </p:cTn>
                              </p:par>
                              <p:par>
                                <p:cTn id="15" presetID="10" presetClass="entr" presetSubtype="0" fill="hold" nodeType="withEffect">
                                  <p:stCondLst>
                                    <p:cond delay="0"/>
                                  </p:stCondLst>
                                  <p:childTnLst>
                                    <p:set>
                                      <p:cBhvr>
                                        <p:cTn id="16" dur="1" fill="hold">
                                          <p:stCondLst>
                                            <p:cond delay="0"/>
                                          </p:stCondLst>
                                        </p:cTn>
                                        <p:tgtEl>
                                          <p:spTgt spid="95"/>
                                        </p:tgtEl>
                                        <p:attrNameLst>
                                          <p:attrName>style.visibility</p:attrName>
                                        </p:attrNameLst>
                                      </p:cBhvr>
                                      <p:to>
                                        <p:strVal val="visible"/>
                                      </p:to>
                                    </p:set>
                                    <p:animEffect transition="in" filter="fade">
                                      <p:cBhvr>
                                        <p:cTn id="17" dur="500"/>
                                        <p:tgtEl>
                                          <p:spTgt spid="95"/>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85"/>
                                        </p:tgtEl>
                                        <p:attrNameLst>
                                          <p:attrName>style.visibility</p:attrName>
                                        </p:attrNameLst>
                                      </p:cBhvr>
                                      <p:to>
                                        <p:strVal val="visible"/>
                                      </p:to>
                                    </p:set>
                                    <p:animEffect transition="in" filter="fade">
                                      <p:cBhvr>
                                        <p:cTn id="21" dur="500"/>
                                        <p:tgtEl>
                                          <p:spTgt spid="85"/>
                                        </p:tgtEl>
                                      </p:cBhvr>
                                    </p:animEffect>
                                  </p:childTnLst>
                                </p:cTn>
                              </p:par>
                            </p:childTnLst>
                          </p:cTn>
                        </p:par>
                        <p:par>
                          <p:cTn id="22" fill="hold">
                            <p:stCondLst>
                              <p:cond delay="1500"/>
                            </p:stCondLst>
                            <p:childTnLst>
                              <p:par>
                                <p:cTn id="23" presetID="16" presetClass="entr" presetSubtype="37"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barn(outVertical)">
                                      <p:cBhvr>
                                        <p:cTn id="25" dur="500"/>
                                        <p:tgtEl>
                                          <p:spTgt spid="89"/>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81"/>
                                        </p:tgtEl>
                                        <p:attrNameLst>
                                          <p:attrName>style.visibility</p:attrName>
                                        </p:attrNameLst>
                                      </p:cBhvr>
                                      <p:to>
                                        <p:strVal val="visible"/>
                                      </p:to>
                                    </p:set>
                                    <p:anim calcmode="lin" valueType="num">
                                      <p:cBhvr>
                                        <p:cTn id="29" dur="500" fill="hold"/>
                                        <p:tgtEl>
                                          <p:spTgt spid="181"/>
                                        </p:tgtEl>
                                        <p:attrNameLst>
                                          <p:attrName>ppt_w</p:attrName>
                                        </p:attrNameLst>
                                      </p:cBhvr>
                                      <p:tavLst>
                                        <p:tav tm="0">
                                          <p:val>
                                            <p:fltVal val="0"/>
                                          </p:val>
                                        </p:tav>
                                        <p:tav tm="100000">
                                          <p:val>
                                            <p:strVal val="#ppt_w"/>
                                          </p:val>
                                        </p:tav>
                                      </p:tavLst>
                                    </p:anim>
                                    <p:anim calcmode="lin" valueType="num">
                                      <p:cBhvr>
                                        <p:cTn id="30" dur="500" fill="hold"/>
                                        <p:tgtEl>
                                          <p:spTgt spid="181"/>
                                        </p:tgtEl>
                                        <p:attrNameLst>
                                          <p:attrName>ppt_h</p:attrName>
                                        </p:attrNameLst>
                                      </p:cBhvr>
                                      <p:tavLst>
                                        <p:tav tm="0">
                                          <p:val>
                                            <p:fltVal val="0"/>
                                          </p:val>
                                        </p:tav>
                                        <p:tav tm="100000">
                                          <p:val>
                                            <p:strVal val="#ppt_h"/>
                                          </p:val>
                                        </p:tav>
                                      </p:tavLst>
                                    </p:anim>
                                    <p:animEffect transition="in" filter="fade">
                                      <p:cBhvr>
                                        <p:cTn id="31" dur="500"/>
                                        <p:tgtEl>
                                          <p:spTgt spid="181"/>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137"/>
                                        </p:tgtEl>
                                        <p:attrNameLst>
                                          <p:attrName>style.visibility</p:attrName>
                                        </p:attrNameLst>
                                      </p:cBhvr>
                                      <p:to>
                                        <p:strVal val="visible"/>
                                      </p:to>
                                    </p:set>
                                    <p:animEffect transition="in" filter="fade">
                                      <p:cBhvr>
                                        <p:cTn id="35" dur="500"/>
                                        <p:tgtEl>
                                          <p:spTgt spid="13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47"/>
                                        </p:tgtEl>
                                        <p:attrNameLst>
                                          <p:attrName>style.visibility</p:attrName>
                                        </p:attrNameLst>
                                      </p:cBhvr>
                                      <p:to>
                                        <p:strVal val="visible"/>
                                      </p:to>
                                    </p:set>
                                    <p:animEffect transition="in" filter="fade">
                                      <p:cBhvr>
                                        <p:cTn id="38" dur="500"/>
                                        <p:tgtEl>
                                          <p:spTgt spid="147"/>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131"/>
                                        </p:tgtEl>
                                        <p:attrNameLst>
                                          <p:attrName>style.visibility</p:attrName>
                                        </p:attrNameLst>
                                      </p:cBhvr>
                                      <p:to>
                                        <p:strVal val="visible"/>
                                      </p:to>
                                    </p:set>
                                    <p:animEffect transition="in" filter="fade">
                                      <p:cBhvr>
                                        <p:cTn id="42" dur="500"/>
                                        <p:tgtEl>
                                          <p:spTgt spid="1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2"/>
                                        </p:tgtEl>
                                        <p:attrNameLst>
                                          <p:attrName>style.visibility</p:attrName>
                                        </p:attrNameLst>
                                      </p:cBhvr>
                                      <p:to>
                                        <p:strVal val="visible"/>
                                      </p:to>
                                    </p:set>
                                    <p:animEffect transition="in" filter="fade">
                                      <p:cBhvr>
                                        <p:cTn id="45" dur="500"/>
                                        <p:tgtEl>
                                          <p:spTgt spid="132"/>
                                        </p:tgtEl>
                                      </p:cBhvr>
                                    </p:animEffect>
                                  </p:childTnLst>
                                </p:cTn>
                              </p:par>
                              <p:par>
                                <p:cTn id="46" presetID="10" presetClass="entr" presetSubtype="0" fill="hold" nodeType="withEffect">
                                  <p:stCondLst>
                                    <p:cond delay="0"/>
                                  </p:stCondLst>
                                  <p:childTnLst>
                                    <p:set>
                                      <p:cBhvr>
                                        <p:cTn id="47" dur="1" fill="hold">
                                          <p:stCondLst>
                                            <p:cond delay="0"/>
                                          </p:stCondLst>
                                        </p:cTn>
                                        <p:tgtEl>
                                          <p:spTgt spid="163"/>
                                        </p:tgtEl>
                                        <p:attrNameLst>
                                          <p:attrName>style.visibility</p:attrName>
                                        </p:attrNameLst>
                                      </p:cBhvr>
                                      <p:to>
                                        <p:strVal val="visible"/>
                                      </p:to>
                                    </p:set>
                                    <p:animEffect transition="in" filter="fade">
                                      <p:cBhvr>
                                        <p:cTn id="48" dur="500"/>
                                        <p:tgtEl>
                                          <p:spTgt spid="163"/>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86"/>
                                        </p:tgtEl>
                                        <p:attrNameLst>
                                          <p:attrName>style.visibility</p:attrName>
                                        </p:attrNameLst>
                                      </p:cBhvr>
                                      <p:to>
                                        <p:strVal val="visible"/>
                                      </p:to>
                                    </p:set>
                                    <p:animEffect transition="in" filter="fade">
                                      <p:cBhvr>
                                        <p:cTn id="52" dur="500"/>
                                        <p:tgtEl>
                                          <p:spTgt spid="86"/>
                                        </p:tgtEl>
                                      </p:cBhvr>
                                    </p:animEffect>
                                  </p:childTnLst>
                                </p:cTn>
                              </p:par>
                            </p:childTnLst>
                          </p:cTn>
                        </p:par>
                        <p:par>
                          <p:cTn id="53" fill="hold">
                            <p:stCondLst>
                              <p:cond delay="4000"/>
                            </p:stCondLst>
                            <p:childTnLst>
                              <p:par>
                                <p:cTn id="54" presetID="16" presetClass="entr" presetSubtype="37"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barn(outVertical)">
                                      <p:cBhvr>
                                        <p:cTn id="56" dur="500"/>
                                        <p:tgtEl>
                                          <p:spTgt spid="90"/>
                                        </p:tgtEl>
                                      </p:cBhvr>
                                    </p:animEffect>
                                  </p:childTnLst>
                                </p:cTn>
                              </p:par>
                            </p:childTnLst>
                          </p:cTn>
                        </p:par>
                        <p:par>
                          <p:cTn id="57" fill="hold">
                            <p:stCondLst>
                              <p:cond delay="4500"/>
                            </p:stCondLst>
                            <p:childTnLst>
                              <p:par>
                                <p:cTn id="58" presetID="53" presetClass="entr" presetSubtype="16" fill="hold" nodeType="afterEffect">
                                  <p:stCondLst>
                                    <p:cond delay="0"/>
                                  </p:stCondLst>
                                  <p:childTnLst>
                                    <p:set>
                                      <p:cBhvr>
                                        <p:cTn id="59" dur="1" fill="hold">
                                          <p:stCondLst>
                                            <p:cond delay="0"/>
                                          </p:stCondLst>
                                        </p:cTn>
                                        <p:tgtEl>
                                          <p:spTgt spid="197"/>
                                        </p:tgtEl>
                                        <p:attrNameLst>
                                          <p:attrName>style.visibility</p:attrName>
                                        </p:attrNameLst>
                                      </p:cBhvr>
                                      <p:to>
                                        <p:strVal val="visible"/>
                                      </p:to>
                                    </p:set>
                                    <p:anim calcmode="lin" valueType="num">
                                      <p:cBhvr>
                                        <p:cTn id="60" dur="500" fill="hold"/>
                                        <p:tgtEl>
                                          <p:spTgt spid="197"/>
                                        </p:tgtEl>
                                        <p:attrNameLst>
                                          <p:attrName>ppt_w</p:attrName>
                                        </p:attrNameLst>
                                      </p:cBhvr>
                                      <p:tavLst>
                                        <p:tav tm="0">
                                          <p:val>
                                            <p:fltVal val="0"/>
                                          </p:val>
                                        </p:tav>
                                        <p:tav tm="100000">
                                          <p:val>
                                            <p:strVal val="#ppt_w"/>
                                          </p:val>
                                        </p:tav>
                                      </p:tavLst>
                                    </p:anim>
                                    <p:anim calcmode="lin" valueType="num">
                                      <p:cBhvr>
                                        <p:cTn id="61" dur="500" fill="hold"/>
                                        <p:tgtEl>
                                          <p:spTgt spid="197"/>
                                        </p:tgtEl>
                                        <p:attrNameLst>
                                          <p:attrName>ppt_h</p:attrName>
                                        </p:attrNameLst>
                                      </p:cBhvr>
                                      <p:tavLst>
                                        <p:tav tm="0">
                                          <p:val>
                                            <p:fltVal val="0"/>
                                          </p:val>
                                        </p:tav>
                                        <p:tav tm="100000">
                                          <p:val>
                                            <p:strVal val="#ppt_h"/>
                                          </p:val>
                                        </p:tav>
                                      </p:tavLst>
                                    </p:anim>
                                    <p:animEffect transition="in" filter="fade">
                                      <p:cBhvr>
                                        <p:cTn id="62" dur="500"/>
                                        <p:tgtEl>
                                          <p:spTgt spid="197"/>
                                        </p:tgtEl>
                                      </p:cBhvr>
                                    </p:animEffect>
                                  </p:childTnLst>
                                </p:cTn>
                              </p:par>
                            </p:childTnLst>
                          </p:cTn>
                        </p:par>
                        <p:par>
                          <p:cTn id="63" fill="hold">
                            <p:stCondLst>
                              <p:cond delay="5000"/>
                            </p:stCondLst>
                            <p:childTnLst>
                              <p:par>
                                <p:cTn id="64" presetID="10" presetClass="entr" presetSubtype="0" fill="hold" grpId="0" nodeType="afterEffect">
                                  <p:stCondLst>
                                    <p:cond delay="0"/>
                                  </p:stCondLst>
                                  <p:childTnLst>
                                    <p:set>
                                      <p:cBhvr>
                                        <p:cTn id="65" dur="1" fill="hold">
                                          <p:stCondLst>
                                            <p:cond delay="0"/>
                                          </p:stCondLst>
                                        </p:cTn>
                                        <p:tgtEl>
                                          <p:spTgt spid="138"/>
                                        </p:tgtEl>
                                        <p:attrNameLst>
                                          <p:attrName>style.visibility</p:attrName>
                                        </p:attrNameLst>
                                      </p:cBhvr>
                                      <p:to>
                                        <p:strVal val="visible"/>
                                      </p:to>
                                    </p:set>
                                    <p:animEffect transition="in" filter="fade">
                                      <p:cBhvr>
                                        <p:cTn id="66" dur="500"/>
                                        <p:tgtEl>
                                          <p:spTgt spid="1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48"/>
                                        </p:tgtEl>
                                        <p:attrNameLst>
                                          <p:attrName>style.visibility</p:attrName>
                                        </p:attrNameLst>
                                      </p:cBhvr>
                                      <p:to>
                                        <p:strVal val="visible"/>
                                      </p:to>
                                    </p:set>
                                    <p:animEffect transition="in" filter="fade">
                                      <p:cBhvr>
                                        <p:cTn id="69" dur="500"/>
                                        <p:tgtEl>
                                          <p:spTgt spid="148"/>
                                        </p:tgtEl>
                                      </p:cBhvr>
                                    </p:animEffect>
                                  </p:childTnLst>
                                </p:cTn>
                              </p:par>
                            </p:childTnLst>
                          </p:cTn>
                        </p:par>
                        <p:par>
                          <p:cTn id="70" fill="hold">
                            <p:stCondLst>
                              <p:cond delay="5500"/>
                            </p:stCondLst>
                            <p:childTnLst>
                              <p:par>
                                <p:cTn id="71" presetID="10" presetClass="entr" presetSubtype="0" fill="hold" grpId="0" nodeType="afterEffect">
                                  <p:stCondLst>
                                    <p:cond delay="0"/>
                                  </p:stCondLst>
                                  <p:childTnLst>
                                    <p:set>
                                      <p:cBhvr>
                                        <p:cTn id="72" dur="1" fill="hold">
                                          <p:stCondLst>
                                            <p:cond delay="0"/>
                                          </p:stCondLst>
                                        </p:cTn>
                                        <p:tgtEl>
                                          <p:spTgt spid="133"/>
                                        </p:tgtEl>
                                        <p:attrNameLst>
                                          <p:attrName>style.visibility</p:attrName>
                                        </p:attrNameLst>
                                      </p:cBhvr>
                                      <p:to>
                                        <p:strVal val="visible"/>
                                      </p:to>
                                    </p:set>
                                    <p:animEffect transition="in" filter="fade">
                                      <p:cBhvr>
                                        <p:cTn id="73" dur="500"/>
                                        <p:tgtEl>
                                          <p:spTgt spid="13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4"/>
                                        </p:tgtEl>
                                        <p:attrNameLst>
                                          <p:attrName>style.visibility</p:attrName>
                                        </p:attrNameLst>
                                      </p:cBhvr>
                                      <p:to>
                                        <p:strVal val="visible"/>
                                      </p:to>
                                    </p:set>
                                    <p:animEffect transition="in" filter="fade">
                                      <p:cBhvr>
                                        <p:cTn id="76" dur="500"/>
                                        <p:tgtEl>
                                          <p:spTgt spid="13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71"/>
                                        </p:tgtEl>
                                        <p:attrNameLst>
                                          <p:attrName>style.visibility</p:attrName>
                                        </p:attrNameLst>
                                      </p:cBhvr>
                                      <p:to>
                                        <p:strVal val="visible"/>
                                      </p:to>
                                    </p:set>
                                    <p:animEffect transition="in" filter="fade">
                                      <p:cBhvr>
                                        <p:cTn id="79" dur="500"/>
                                        <p:tgtEl>
                                          <p:spTgt spid="171"/>
                                        </p:tgtEl>
                                      </p:cBhvr>
                                    </p:animEffect>
                                  </p:childTnLst>
                                </p:cTn>
                              </p:par>
                            </p:childTnLst>
                          </p:cTn>
                        </p:par>
                        <p:par>
                          <p:cTn id="80" fill="hold">
                            <p:stCondLst>
                              <p:cond delay="6000"/>
                            </p:stCondLst>
                            <p:childTnLst>
                              <p:par>
                                <p:cTn id="81" presetID="10" presetClass="entr" presetSubtype="0" fill="hold" grpId="0" nodeType="afterEffect">
                                  <p:stCondLst>
                                    <p:cond delay="0"/>
                                  </p:stCondLst>
                                  <p:childTnLst>
                                    <p:set>
                                      <p:cBhvr>
                                        <p:cTn id="82" dur="1" fill="hold">
                                          <p:stCondLst>
                                            <p:cond delay="0"/>
                                          </p:stCondLst>
                                        </p:cTn>
                                        <p:tgtEl>
                                          <p:spTgt spid="87"/>
                                        </p:tgtEl>
                                        <p:attrNameLst>
                                          <p:attrName>style.visibility</p:attrName>
                                        </p:attrNameLst>
                                      </p:cBhvr>
                                      <p:to>
                                        <p:strVal val="visible"/>
                                      </p:to>
                                    </p:set>
                                    <p:animEffect transition="in" filter="fade">
                                      <p:cBhvr>
                                        <p:cTn id="83" dur="500"/>
                                        <p:tgtEl>
                                          <p:spTgt spid="87"/>
                                        </p:tgtEl>
                                      </p:cBhvr>
                                    </p:animEffect>
                                  </p:childTnLst>
                                </p:cTn>
                              </p:par>
                            </p:childTnLst>
                          </p:cTn>
                        </p:par>
                        <p:par>
                          <p:cTn id="84" fill="hold">
                            <p:stCondLst>
                              <p:cond delay="6500"/>
                            </p:stCondLst>
                            <p:childTnLst>
                              <p:par>
                                <p:cTn id="85" presetID="16" presetClass="entr" presetSubtype="37" fill="hold" grpId="0" nodeType="afterEffect">
                                  <p:stCondLst>
                                    <p:cond delay="0"/>
                                  </p:stCondLst>
                                  <p:childTnLst>
                                    <p:set>
                                      <p:cBhvr>
                                        <p:cTn id="86" dur="1" fill="hold">
                                          <p:stCondLst>
                                            <p:cond delay="0"/>
                                          </p:stCondLst>
                                        </p:cTn>
                                        <p:tgtEl>
                                          <p:spTgt spid="91"/>
                                        </p:tgtEl>
                                        <p:attrNameLst>
                                          <p:attrName>style.visibility</p:attrName>
                                        </p:attrNameLst>
                                      </p:cBhvr>
                                      <p:to>
                                        <p:strVal val="visible"/>
                                      </p:to>
                                    </p:set>
                                    <p:animEffect transition="in" filter="barn(outVertical)">
                                      <p:cBhvr>
                                        <p:cTn id="87" dur="500"/>
                                        <p:tgtEl>
                                          <p:spTgt spid="91"/>
                                        </p:tgtEl>
                                      </p:cBhvr>
                                    </p:animEffect>
                                  </p:childTnLst>
                                </p:cTn>
                              </p:par>
                            </p:childTnLst>
                          </p:cTn>
                        </p:par>
                        <p:par>
                          <p:cTn id="88" fill="hold">
                            <p:stCondLst>
                              <p:cond delay="7000"/>
                            </p:stCondLst>
                            <p:childTnLst>
                              <p:par>
                                <p:cTn id="89" presetID="53" presetClass="entr" presetSubtype="16" fill="hold" nodeType="afterEffect">
                                  <p:stCondLst>
                                    <p:cond delay="0"/>
                                  </p:stCondLst>
                                  <p:childTnLst>
                                    <p:set>
                                      <p:cBhvr>
                                        <p:cTn id="90" dur="1" fill="hold">
                                          <p:stCondLst>
                                            <p:cond delay="0"/>
                                          </p:stCondLst>
                                        </p:cTn>
                                        <p:tgtEl>
                                          <p:spTgt spid="189"/>
                                        </p:tgtEl>
                                        <p:attrNameLst>
                                          <p:attrName>style.visibility</p:attrName>
                                        </p:attrNameLst>
                                      </p:cBhvr>
                                      <p:to>
                                        <p:strVal val="visible"/>
                                      </p:to>
                                    </p:set>
                                    <p:anim calcmode="lin" valueType="num">
                                      <p:cBhvr>
                                        <p:cTn id="91" dur="500" fill="hold"/>
                                        <p:tgtEl>
                                          <p:spTgt spid="189"/>
                                        </p:tgtEl>
                                        <p:attrNameLst>
                                          <p:attrName>ppt_w</p:attrName>
                                        </p:attrNameLst>
                                      </p:cBhvr>
                                      <p:tavLst>
                                        <p:tav tm="0">
                                          <p:val>
                                            <p:fltVal val="0"/>
                                          </p:val>
                                        </p:tav>
                                        <p:tav tm="100000">
                                          <p:val>
                                            <p:strVal val="#ppt_w"/>
                                          </p:val>
                                        </p:tav>
                                      </p:tavLst>
                                    </p:anim>
                                    <p:anim calcmode="lin" valueType="num">
                                      <p:cBhvr>
                                        <p:cTn id="92" dur="500" fill="hold"/>
                                        <p:tgtEl>
                                          <p:spTgt spid="189"/>
                                        </p:tgtEl>
                                        <p:attrNameLst>
                                          <p:attrName>ppt_h</p:attrName>
                                        </p:attrNameLst>
                                      </p:cBhvr>
                                      <p:tavLst>
                                        <p:tav tm="0">
                                          <p:val>
                                            <p:fltVal val="0"/>
                                          </p:val>
                                        </p:tav>
                                        <p:tav tm="100000">
                                          <p:val>
                                            <p:strVal val="#ppt_h"/>
                                          </p:val>
                                        </p:tav>
                                      </p:tavLst>
                                    </p:anim>
                                    <p:animEffect transition="in" filter="fade">
                                      <p:cBhvr>
                                        <p:cTn id="93" dur="500"/>
                                        <p:tgtEl>
                                          <p:spTgt spid="18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141"/>
                                        </p:tgtEl>
                                        <p:attrNameLst>
                                          <p:attrName>style.visibility</p:attrName>
                                        </p:attrNameLst>
                                      </p:cBhvr>
                                      <p:to>
                                        <p:strVal val="visible"/>
                                      </p:to>
                                    </p:set>
                                    <p:animEffect transition="in" filter="fade">
                                      <p:cBhvr>
                                        <p:cTn id="97" dur="500"/>
                                        <p:tgtEl>
                                          <p:spTgt spid="14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49"/>
                                        </p:tgtEl>
                                        <p:attrNameLst>
                                          <p:attrName>style.visibility</p:attrName>
                                        </p:attrNameLst>
                                      </p:cBhvr>
                                      <p:to>
                                        <p:strVal val="visible"/>
                                      </p:to>
                                    </p:set>
                                    <p:animEffect transition="in" filter="fade">
                                      <p:cBhvr>
                                        <p:cTn id="100" dur="500"/>
                                        <p:tgtEl>
                                          <p:spTgt spid="149"/>
                                        </p:tgtEl>
                                      </p:cBhvr>
                                    </p:animEffect>
                                  </p:childTnLst>
                                </p:cTn>
                              </p:par>
                            </p:childTnLst>
                          </p:cTn>
                        </p:par>
                        <p:par>
                          <p:cTn id="101" fill="hold">
                            <p:stCondLst>
                              <p:cond delay="8000"/>
                            </p:stCondLst>
                            <p:childTnLst>
                              <p:par>
                                <p:cTn id="102" presetID="10" presetClass="entr" presetSubtype="0" fill="hold" grpId="0" nodeType="afterEffect">
                                  <p:stCondLst>
                                    <p:cond delay="0"/>
                                  </p:stCondLst>
                                  <p:childTnLst>
                                    <p:set>
                                      <p:cBhvr>
                                        <p:cTn id="103" dur="1" fill="hold">
                                          <p:stCondLst>
                                            <p:cond delay="0"/>
                                          </p:stCondLst>
                                        </p:cTn>
                                        <p:tgtEl>
                                          <p:spTgt spid="135"/>
                                        </p:tgtEl>
                                        <p:attrNameLst>
                                          <p:attrName>style.visibility</p:attrName>
                                        </p:attrNameLst>
                                      </p:cBhvr>
                                      <p:to>
                                        <p:strVal val="visible"/>
                                      </p:to>
                                    </p:set>
                                    <p:animEffect transition="in" filter="fade">
                                      <p:cBhvr>
                                        <p:cTn id="104" dur="500"/>
                                        <p:tgtEl>
                                          <p:spTgt spid="135"/>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36"/>
                                        </p:tgtEl>
                                        <p:attrNameLst>
                                          <p:attrName>style.visibility</p:attrName>
                                        </p:attrNameLst>
                                      </p:cBhvr>
                                      <p:to>
                                        <p:strVal val="visible"/>
                                      </p:to>
                                    </p:set>
                                    <p:animEffect transition="in" filter="fade">
                                      <p:cBhvr>
                                        <p:cTn id="107" dur="500"/>
                                        <p:tgtEl>
                                          <p:spTgt spid="136"/>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72"/>
                                        </p:tgtEl>
                                        <p:attrNameLst>
                                          <p:attrName>style.visibility</p:attrName>
                                        </p:attrNameLst>
                                      </p:cBhvr>
                                      <p:to>
                                        <p:strVal val="visible"/>
                                      </p:to>
                                    </p:set>
                                    <p:animEffect transition="in" filter="fade">
                                      <p:cBhvr>
                                        <p:cTn id="110" dur="500"/>
                                        <p:tgtEl>
                                          <p:spTgt spid="172"/>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88"/>
                                        </p:tgtEl>
                                        <p:attrNameLst>
                                          <p:attrName>style.visibility</p:attrName>
                                        </p:attrNameLst>
                                      </p:cBhvr>
                                      <p:to>
                                        <p:strVal val="visible"/>
                                      </p:to>
                                    </p:set>
                                    <p:animEffect transition="in" filter="fade">
                                      <p:cBhvr>
                                        <p:cTn id="114" dur="500"/>
                                        <p:tgtEl>
                                          <p:spTgt spid="88"/>
                                        </p:tgtEl>
                                      </p:cBhvr>
                                    </p:animEffect>
                                  </p:childTnLst>
                                </p:cTn>
                              </p:par>
                            </p:childTnLst>
                          </p:cTn>
                        </p:par>
                        <p:par>
                          <p:cTn id="115" fill="hold">
                            <p:stCondLst>
                              <p:cond delay="9000"/>
                            </p:stCondLst>
                            <p:childTnLst>
                              <p:par>
                                <p:cTn id="116" presetID="16" presetClass="entr" presetSubtype="37" fill="hold" grpId="0" nodeType="afterEffect">
                                  <p:stCondLst>
                                    <p:cond delay="0"/>
                                  </p:stCondLst>
                                  <p:childTnLst>
                                    <p:set>
                                      <p:cBhvr>
                                        <p:cTn id="117" dur="1" fill="hold">
                                          <p:stCondLst>
                                            <p:cond delay="0"/>
                                          </p:stCondLst>
                                        </p:cTn>
                                        <p:tgtEl>
                                          <p:spTgt spid="92"/>
                                        </p:tgtEl>
                                        <p:attrNameLst>
                                          <p:attrName>style.visibility</p:attrName>
                                        </p:attrNameLst>
                                      </p:cBhvr>
                                      <p:to>
                                        <p:strVal val="visible"/>
                                      </p:to>
                                    </p:set>
                                    <p:animEffect transition="in" filter="barn(outVertical)">
                                      <p:cBhvr>
                                        <p:cTn id="118" dur="500"/>
                                        <p:tgtEl>
                                          <p:spTgt spid="92"/>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173"/>
                                        </p:tgtEl>
                                        <p:attrNameLst>
                                          <p:attrName>style.visibility</p:attrName>
                                        </p:attrNameLst>
                                      </p:cBhvr>
                                      <p:to>
                                        <p:strVal val="visible"/>
                                      </p:to>
                                    </p:set>
                                    <p:anim calcmode="lin" valueType="num">
                                      <p:cBhvr>
                                        <p:cTn id="122" dur="500" fill="hold"/>
                                        <p:tgtEl>
                                          <p:spTgt spid="173"/>
                                        </p:tgtEl>
                                        <p:attrNameLst>
                                          <p:attrName>ppt_w</p:attrName>
                                        </p:attrNameLst>
                                      </p:cBhvr>
                                      <p:tavLst>
                                        <p:tav tm="0">
                                          <p:val>
                                            <p:fltVal val="0"/>
                                          </p:val>
                                        </p:tav>
                                        <p:tav tm="100000">
                                          <p:val>
                                            <p:strVal val="#ppt_w"/>
                                          </p:val>
                                        </p:tav>
                                      </p:tavLst>
                                    </p:anim>
                                    <p:anim calcmode="lin" valueType="num">
                                      <p:cBhvr>
                                        <p:cTn id="123" dur="500" fill="hold"/>
                                        <p:tgtEl>
                                          <p:spTgt spid="173"/>
                                        </p:tgtEl>
                                        <p:attrNameLst>
                                          <p:attrName>ppt_h</p:attrName>
                                        </p:attrNameLst>
                                      </p:cBhvr>
                                      <p:tavLst>
                                        <p:tav tm="0">
                                          <p:val>
                                            <p:fltVal val="0"/>
                                          </p:val>
                                        </p:tav>
                                        <p:tav tm="100000">
                                          <p:val>
                                            <p:strVal val="#ppt_h"/>
                                          </p:val>
                                        </p:tav>
                                      </p:tavLst>
                                    </p:anim>
                                    <p:animEffect transition="in" filter="fade">
                                      <p:cBhvr>
                                        <p:cTn id="124" dur="500"/>
                                        <p:tgtEl>
                                          <p:spTgt spid="173"/>
                                        </p:tgtEl>
                                      </p:cBhvr>
                                    </p:animEffect>
                                  </p:childTnLst>
                                </p:cTn>
                              </p:par>
                            </p:childTnLst>
                          </p:cTn>
                        </p:par>
                        <p:par>
                          <p:cTn id="125" fill="hold">
                            <p:stCondLst>
                              <p:cond delay="10000"/>
                            </p:stCondLst>
                            <p:childTnLst>
                              <p:par>
                                <p:cTn id="126" presetID="10" presetClass="entr" presetSubtype="0" fill="hold" grpId="0" nodeType="afterEffect">
                                  <p:stCondLst>
                                    <p:cond delay="0"/>
                                  </p:stCondLst>
                                  <p:childTnLst>
                                    <p:set>
                                      <p:cBhvr>
                                        <p:cTn id="127" dur="1" fill="hold">
                                          <p:stCondLst>
                                            <p:cond delay="0"/>
                                          </p:stCondLst>
                                        </p:cTn>
                                        <p:tgtEl>
                                          <p:spTgt spid="146"/>
                                        </p:tgtEl>
                                        <p:attrNameLst>
                                          <p:attrName>style.visibility</p:attrName>
                                        </p:attrNameLst>
                                      </p:cBhvr>
                                      <p:to>
                                        <p:strVal val="visible"/>
                                      </p:to>
                                    </p:set>
                                    <p:animEffect transition="in" filter="fade">
                                      <p:cBhvr>
                                        <p:cTn id="128" dur="500"/>
                                        <p:tgtEl>
                                          <p:spTgt spid="146"/>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50"/>
                                        </p:tgtEl>
                                        <p:attrNameLst>
                                          <p:attrName>style.visibility</p:attrName>
                                        </p:attrNameLst>
                                      </p:cBhvr>
                                      <p:to>
                                        <p:strVal val="visible"/>
                                      </p:to>
                                    </p:set>
                                    <p:animEffect transition="in" filter="fade">
                                      <p:cBhvr>
                                        <p:cTn id="131" dur="500"/>
                                        <p:tgtEl>
                                          <p:spTgt spid="150"/>
                                        </p:tgtEl>
                                      </p:cBhvr>
                                    </p:animEffect>
                                  </p:childTnLst>
                                </p:cTn>
                              </p:par>
                            </p:childTnLst>
                          </p:cTn>
                        </p:par>
                        <p:par>
                          <p:cTn id="132" fill="hold">
                            <p:stCondLst>
                              <p:cond delay="10500"/>
                            </p:stCondLst>
                            <p:childTnLst>
                              <p:par>
                                <p:cTn id="133" presetID="10" presetClass="entr" presetSubtype="0" fill="hold" grpId="0" nodeType="afterEffect">
                                  <p:stCondLst>
                                    <p:cond delay="0"/>
                                  </p:stCondLst>
                                  <p:childTnLst>
                                    <p:set>
                                      <p:cBhvr>
                                        <p:cTn id="134" dur="1" fill="hold">
                                          <p:stCondLst>
                                            <p:cond delay="0"/>
                                          </p:stCondLst>
                                        </p:cTn>
                                        <p:tgtEl>
                                          <p:spTgt spid="161"/>
                                        </p:tgtEl>
                                        <p:attrNameLst>
                                          <p:attrName>style.visibility</p:attrName>
                                        </p:attrNameLst>
                                      </p:cBhvr>
                                      <p:to>
                                        <p:strVal val="visible"/>
                                      </p:to>
                                    </p:set>
                                    <p:animEffect transition="in" filter="fade">
                                      <p:cBhvr>
                                        <p:cTn id="135" dur="500"/>
                                        <p:tgtEl>
                                          <p:spTgt spid="161"/>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60"/>
                                        </p:tgtEl>
                                        <p:attrNameLst>
                                          <p:attrName>style.visibility</p:attrName>
                                        </p:attrNameLst>
                                      </p:cBhvr>
                                      <p:to>
                                        <p:strVal val="visible"/>
                                      </p:to>
                                    </p:set>
                                    <p:animEffect transition="in" filter="fade">
                                      <p:cBhvr>
                                        <p:cTn id="138" dur="500"/>
                                        <p:tgtEl>
                                          <p:spTgt spid="160"/>
                                        </p:tgtEl>
                                      </p:cBhvr>
                                    </p:animEffect>
                                  </p:childTnLst>
                                </p:cTn>
                              </p:par>
                            </p:childTnLst>
                          </p:cTn>
                        </p:par>
                        <p:par>
                          <p:cTn id="139" fill="hold">
                            <p:stCondLst>
                              <p:cond delay="11000"/>
                            </p:stCondLst>
                            <p:childTnLst>
                              <p:par>
                                <p:cTn id="140" presetID="22" presetClass="entr" presetSubtype="8" fill="hold" grpId="0" nodeType="afterEffect">
                                  <p:stCondLst>
                                    <p:cond delay="0"/>
                                  </p:stCondLst>
                                  <p:childTnLst>
                                    <p:set>
                                      <p:cBhvr>
                                        <p:cTn id="141" dur="1" fill="hold">
                                          <p:stCondLst>
                                            <p:cond delay="0"/>
                                          </p:stCondLst>
                                        </p:cTn>
                                        <p:tgtEl>
                                          <p:spTgt spid="159"/>
                                        </p:tgtEl>
                                        <p:attrNameLst>
                                          <p:attrName>style.visibility</p:attrName>
                                        </p:attrNameLst>
                                      </p:cBhvr>
                                      <p:to>
                                        <p:strVal val="visible"/>
                                      </p:to>
                                    </p:set>
                                    <p:animEffect transition="in" filter="wipe(left)">
                                      <p:cBhvr>
                                        <p:cTn id="142" dur="500"/>
                                        <p:tgtEl>
                                          <p:spTgt spid="159"/>
                                        </p:tgtEl>
                                      </p:cBhvr>
                                    </p:animEffect>
                                  </p:childTnLst>
                                </p:cTn>
                              </p:par>
                              <p:par>
                                <p:cTn id="143" presetID="16" presetClass="entr" presetSubtype="42" fill="hold" nodeType="withEffect">
                                  <p:stCondLst>
                                    <p:cond delay="0"/>
                                  </p:stCondLst>
                                  <p:childTnLst>
                                    <p:set>
                                      <p:cBhvr>
                                        <p:cTn id="144" dur="1" fill="hold">
                                          <p:stCondLst>
                                            <p:cond delay="0"/>
                                          </p:stCondLst>
                                        </p:cTn>
                                        <p:tgtEl>
                                          <p:spTgt spid="162"/>
                                        </p:tgtEl>
                                        <p:attrNameLst>
                                          <p:attrName>style.visibility</p:attrName>
                                        </p:attrNameLst>
                                      </p:cBhvr>
                                      <p:to>
                                        <p:strVal val="visible"/>
                                      </p:to>
                                    </p:set>
                                    <p:animEffect transition="in" filter="barn(outHorizontal)">
                                      <p:cBhvr>
                                        <p:cTn id="145" dur="500"/>
                                        <p:tgtEl>
                                          <p:spTgt spid="162"/>
                                        </p:tgtEl>
                                      </p:cBhvr>
                                    </p:animEffect>
                                  </p:childTnLst>
                                </p:cTn>
                              </p:par>
                            </p:childTnLst>
                          </p:cTn>
                        </p:par>
                        <p:par>
                          <p:cTn id="146" fill="hold">
                            <p:stCondLst>
                              <p:cond delay="11500"/>
                            </p:stCondLst>
                            <p:childTnLst>
                              <p:par>
                                <p:cTn id="147" presetID="10" presetClass="entr" presetSubtype="0" fill="hold" grpId="0" nodeType="afterEffect">
                                  <p:stCondLst>
                                    <p:cond delay="0"/>
                                  </p:stCondLst>
                                  <p:childTnLst>
                                    <p:set>
                                      <p:cBhvr>
                                        <p:cTn id="148" dur="1" fill="hold">
                                          <p:stCondLst>
                                            <p:cond delay="0"/>
                                          </p:stCondLst>
                                        </p:cTn>
                                        <p:tgtEl>
                                          <p:spTgt spid="151"/>
                                        </p:tgtEl>
                                        <p:attrNameLst>
                                          <p:attrName>style.visibility</p:attrName>
                                        </p:attrNameLst>
                                      </p:cBhvr>
                                      <p:to>
                                        <p:strVal val="visible"/>
                                      </p:to>
                                    </p:set>
                                    <p:animEffect transition="in" filter="fade">
                                      <p:cBhvr>
                                        <p:cTn id="149" dur="500"/>
                                        <p:tgtEl>
                                          <p:spTgt spid="151"/>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53"/>
                                        </p:tgtEl>
                                        <p:attrNameLst>
                                          <p:attrName>style.visibility</p:attrName>
                                        </p:attrNameLst>
                                      </p:cBhvr>
                                      <p:to>
                                        <p:strVal val="visible"/>
                                      </p:to>
                                    </p:set>
                                    <p:animEffect transition="in" filter="fade">
                                      <p:cBhvr>
                                        <p:cTn id="152" dur="500"/>
                                        <p:tgtEl>
                                          <p:spTgt spid="153"/>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5"/>
                                        </p:tgtEl>
                                        <p:attrNameLst>
                                          <p:attrName>style.visibility</p:attrName>
                                        </p:attrNameLst>
                                      </p:cBhvr>
                                      <p:to>
                                        <p:strVal val="visible"/>
                                      </p:to>
                                    </p:set>
                                    <p:animEffect transition="in" filter="fade">
                                      <p:cBhvr>
                                        <p:cTn id="155" dur="500"/>
                                        <p:tgtEl>
                                          <p:spTgt spid="155"/>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57"/>
                                        </p:tgtEl>
                                        <p:attrNameLst>
                                          <p:attrName>style.visibility</p:attrName>
                                        </p:attrNameLst>
                                      </p:cBhvr>
                                      <p:to>
                                        <p:strVal val="visible"/>
                                      </p:to>
                                    </p:set>
                                    <p:animEffect transition="in" filter="fade">
                                      <p:cBhvr>
                                        <p:cTn id="158" dur="500"/>
                                        <p:tgtEl>
                                          <p:spTgt spid="157"/>
                                        </p:tgtEl>
                                      </p:cBhvr>
                                    </p:animEffect>
                                  </p:childTnLst>
                                </p:cTn>
                              </p:par>
                            </p:childTnLst>
                          </p:cTn>
                        </p:par>
                        <p:par>
                          <p:cTn id="159" fill="hold">
                            <p:stCondLst>
                              <p:cond delay="12000"/>
                            </p:stCondLst>
                            <p:childTnLst>
                              <p:par>
                                <p:cTn id="160" presetID="10" presetClass="entr" presetSubtype="0" fill="hold" grpId="0" nodeType="afterEffect">
                                  <p:stCondLst>
                                    <p:cond delay="0"/>
                                  </p:stCondLst>
                                  <p:childTnLst>
                                    <p:set>
                                      <p:cBhvr>
                                        <p:cTn id="161" dur="1" fill="hold">
                                          <p:stCondLst>
                                            <p:cond delay="0"/>
                                          </p:stCondLst>
                                        </p:cTn>
                                        <p:tgtEl>
                                          <p:spTgt spid="152"/>
                                        </p:tgtEl>
                                        <p:attrNameLst>
                                          <p:attrName>style.visibility</p:attrName>
                                        </p:attrNameLst>
                                      </p:cBhvr>
                                      <p:to>
                                        <p:strVal val="visible"/>
                                      </p:to>
                                    </p:set>
                                    <p:animEffect transition="in" filter="fade">
                                      <p:cBhvr>
                                        <p:cTn id="162" dur="500"/>
                                        <p:tgtEl>
                                          <p:spTgt spid="152"/>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154"/>
                                        </p:tgtEl>
                                        <p:attrNameLst>
                                          <p:attrName>style.visibility</p:attrName>
                                        </p:attrNameLst>
                                      </p:cBhvr>
                                      <p:to>
                                        <p:strVal val="visible"/>
                                      </p:to>
                                    </p:set>
                                    <p:animEffect transition="in" filter="fade">
                                      <p:cBhvr>
                                        <p:cTn id="165" dur="500"/>
                                        <p:tgtEl>
                                          <p:spTgt spid="154"/>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56"/>
                                        </p:tgtEl>
                                        <p:attrNameLst>
                                          <p:attrName>style.visibility</p:attrName>
                                        </p:attrNameLst>
                                      </p:cBhvr>
                                      <p:to>
                                        <p:strVal val="visible"/>
                                      </p:to>
                                    </p:set>
                                    <p:animEffect transition="in" filter="fade">
                                      <p:cBhvr>
                                        <p:cTn id="168" dur="500"/>
                                        <p:tgtEl>
                                          <p:spTgt spid="156"/>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58"/>
                                        </p:tgtEl>
                                        <p:attrNameLst>
                                          <p:attrName>style.visibility</p:attrName>
                                        </p:attrNameLst>
                                      </p:cBhvr>
                                      <p:to>
                                        <p:strVal val="visible"/>
                                      </p:to>
                                    </p:set>
                                    <p:animEffect transition="in" filter="fade">
                                      <p:cBhvr>
                                        <p:cTn id="171"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131" grpId="0" animBg="1"/>
      <p:bldP spid="132" grpId="0" animBg="1"/>
      <p:bldP spid="133" grpId="0" animBg="1"/>
      <p:bldP spid="134" grpId="0" animBg="1"/>
      <p:bldP spid="135" grpId="0" animBg="1"/>
      <p:bldP spid="136" grpId="0" animBg="1"/>
      <p:bldP spid="137" grpId="0"/>
      <p:bldP spid="138" grpId="0"/>
      <p:bldP spid="141" grpId="0"/>
      <p:bldP spid="146" grpId="0"/>
      <p:bldP spid="147" grpId="0"/>
      <p:bldP spid="148" grpId="0"/>
      <p:bldP spid="149" grpId="0"/>
      <p:bldP spid="150" grpId="0"/>
      <p:bldP spid="151" grpId="0" animBg="1"/>
      <p:bldP spid="152" grpId="0"/>
      <p:bldP spid="153" grpId="0" animBg="1"/>
      <p:bldP spid="154" grpId="0"/>
      <p:bldP spid="155" grpId="0" animBg="1"/>
      <p:bldP spid="156" grpId="0"/>
      <p:bldP spid="157" grpId="0" animBg="1"/>
      <p:bldP spid="158" grpId="0"/>
      <p:bldP spid="159" grpId="0"/>
      <p:bldP spid="160" grpId="0"/>
      <p:bldP spid="161" grpId="0"/>
      <p:bldP spid="171" grpId="0" animBg="1"/>
      <p:bldP spid="172" grpId="0" animBg="1"/>
    </p:bldLst>
  </p:timing>
</p:sld>
</file>

<file path=ppt/theme/theme1.xml><?xml version="1.0" encoding="utf-8"?>
<a:theme xmlns:a="http://schemas.openxmlformats.org/drawingml/2006/main" name="Office Theme">
  <a:themeElements>
    <a:clrScheme name="Colors 47">
      <a:dk1>
        <a:srgbClr val="313C3F"/>
      </a:dk1>
      <a:lt1>
        <a:sysClr val="window" lastClr="FFFFFF"/>
      </a:lt1>
      <a:dk2>
        <a:srgbClr val="313131"/>
      </a:dk2>
      <a:lt2>
        <a:srgbClr val="FFFFFF"/>
      </a:lt2>
      <a:accent1>
        <a:srgbClr val="157D42"/>
      </a:accent1>
      <a:accent2>
        <a:srgbClr val="E1C11E"/>
      </a:accent2>
      <a:accent3>
        <a:srgbClr val="D65423"/>
      </a:accent3>
      <a:accent4>
        <a:srgbClr val="ED7D31"/>
      </a:accent4>
      <a:accent5>
        <a:srgbClr val="5B9BD5"/>
      </a:accent5>
      <a:accent6>
        <a:srgbClr val="70AD47"/>
      </a:accent6>
      <a:hlink>
        <a:srgbClr val="0563C1"/>
      </a:hlink>
      <a:folHlink>
        <a:srgbClr val="954F72"/>
      </a:folHlink>
    </a:clrScheme>
    <a:fontScheme name="Custom 224">
      <a:majorFont>
        <a:latin typeface="Lat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12280</TotalTime>
  <Words>1748</Words>
  <Application>Microsoft Office PowerPoint</Application>
  <PresentationFormat>Widescreen</PresentationFormat>
  <Paragraphs>344</Paragraphs>
  <Slides>31</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31</vt:i4>
      </vt:variant>
    </vt:vector>
  </HeadingPairs>
  <TitlesOfParts>
    <vt:vector size="35" baseType="lpstr">
      <vt:lpstr>Arial</vt:lpstr>
      <vt:lpstr>Lato</vt:lpstr>
      <vt:lpstr>Source Sans Pro</vt:lpstr>
      <vt:lpstr>Office Theme</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 </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Graphic Assets</vt:lpstr>
      <vt:lpstr>Graphic Assets</vt:lpstr>
      <vt:lpstr>Graphic Assets</vt:lpstr>
      <vt:lpstr>Graphic Assets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Galang Basharizzi</dc:creator>
  <cp:lastModifiedBy>muse</cp:lastModifiedBy>
  <cp:revision>366</cp:revision>
  <dcterms:created xsi:type="dcterms:W3CDTF">2020-05-04T06:00:20Z</dcterms:created>
  <dcterms:modified xsi:type="dcterms:W3CDTF">2020-05-30T04:32:32Z</dcterms:modified>
</cp:coreProperties>
</file>